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Ex1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charts/chartEx2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 Mahn" userId="43b372b1e4641f13" providerId="LiveId" clId="{3EE21734-44B7-4113-8DAD-D6BCC992C83A}"/>
    <pc:docChg chg="modSld">
      <pc:chgData name="Tom Mahn" userId="43b372b1e4641f13" providerId="LiveId" clId="{3EE21734-44B7-4113-8DAD-D6BCC992C83A}" dt="2020-06-13T01:43:25.536" v="1" actId="1076"/>
      <pc:docMkLst>
        <pc:docMk/>
      </pc:docMkLst>
      <pc:sldChg chg="modSp mod">
        <pc:chgData name="Tom Mahn" userId="43b372b1e4641f13" providerId="LiveId" clId="{3EE21734-44B7-4113-8DAD-D6BCC992C83A}" dt="2020-06-13T01:43:25.536" v="1" actId="1076"/>
        <pc:sldMkLst>
          <pc:docMk/>
          <pc:sldMk cId="2402414561" sldId="260"/>
        </pc:sldMkLst>
        <pc:picChg chg="mod">
          <ac:chgData name="Tom Mahn" userId="43b372b1e4641f13" providerId="LiveId" clId="{3EE21734-44B7-4113-8DAD-D6BCC992C83A}" dt="2020-06-13T01:43:25.536" v="1" actId="1076"/>
          <ac:picMkLst>
            <pc:docMk/>
            <pc:sldMk cId="2402414561" sldId="260"/>
            <ac:picMk id="2" creationId="{37535A2C-1D23-4124-BC3F-68DF0BE2EB49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mahn\OneDrive\UT-MIS-DATA-PT-01-2020-U-C-MW-master\ThePlasticProblem\data\Source\plastic-waste-by-sector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mahn\OneDrive\UT-MIS-DATA-PT-01-2020-U-C-MW-master\ThePlasticProblem\data\Source\global-plastic-fate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mahn\OneDrive\UT-MIS-DATA-PT-01-2020-U-C-MW-master\ThePlasticProblem\data\Source\global-plastics-production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file:///C:\Users\tmahn\OneDrive\UT-MIS-DATA-PT-01-2020-U-C-MW-master\ThePlasticProblem\data\Source\plastic-waste-generation-total.csv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file:///C:\Users\tmahn\OneDrive\UT-MIS-DATA-PT-01-2020-U-C-MW-master\ThePlasticProblem\data\Impact\surface-plastic-mass-by-ocean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567327085294993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'plastic-waste-by-sector'!$B$1</c:f>
              <c:strCache>
                <c:ptCount val="1"/>
                <c:pt idx="0">
                  <c:v>Primary plastic waste generation (million tonnes) (tonnes)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1FEF-44E9-9136-4AC34F96233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1FEF-44E9-9136-4AC34F96233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1FEF-44E9-9136-4AC34F96233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1FEF-44E9-9136-4AC34F96233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1FEF-44E9-9136-4AC34F962338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B-1FEF-44E9-9136-4AC34F962338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D-1FEF-44E9-9136-4AC34F962338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F-1FEF-44E9-9136-4AC34F962338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1-1FEF-44E9-9136-4AC34F962338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3-1FEF-44E9-9136-4AC34F962338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5-1FEF-44E9-9136-4AC34F962338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7-1FEF-44E9-9136-4AC34F962338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9-1FEF-44E9-9136-4AC34F962338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B-1FEF-44E9-9136-4AC34F962338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D-1FEF-44E9-9136-4AC34F962338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F-1FEF-44E9-9136-4AC34F962338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21-1FEF-44E9-9136-4AC34F962338}"/>
              </c:ext>
            </c:extLst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23-1FEF-44E9-9136-4AC34F962338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1FEF-44E9-9136-4AC34F962338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1FEF-44E9-9136-4AC34F962338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1FEF-44E9-9136-4AC34F962338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1FEF-44E9-9136-4AC34F962338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1FEF-44E9-9136-4AC34F962338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1FEF-44E9-9136-4AC34F962338}"/>
                </c:ext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D-1FEF-44E9-9136-4AC34F962338}"/>
                </c:ext>
              </c:extLst>
            </c:dLbl>
            <c:dLbl>
              <c:idx val="7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F-1FEF-44E9-9136-4AC34F962338}"/>
                </c:ext>
              </c:extLst>
            </c:dLbl>
            <c:dLbl>
              <c:idx val="8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3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1-1FEF-44E9-9136-4AC34F962338}"/>
                </c:ext>
              </c:extLst>
            </c:dLbl>
            <c:dLbl>
              <c:idx val="9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3-1FEF-44E9-9136-4AC34F962338}"/>
                </c:ext>
              </c:extLst>
            </c:dLbl>
            <c:dLbl>
              <c:idx val="1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5-1FEF-44E9-9136-4AC34F962338}"/>
                </c:ext>
              </c:extLst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6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7-1FEF-44E9-9136-4AC34F962338}"/>
                </c:ext>
              </c:extLst>
            </c:dLbl>
            <c:dLbl>
              <c:idx val="1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>
                          <a:lumMod val="80000"/>
                          <a:lumOff val="2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9-1FEF-44E9-9136-4AC34F962338}"/>
                </c:ext>
              </c:extLst>
            </c:dLbl>
            <c:dLbl>
              <c:idx val="1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>
                          <a:lumMod val="80000"/>
                          <a:lumOff val="2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B-1FEF-44E9-9136-4AC34F962338}"/>
                </c:ext>
              </c:extLst>
            </c:dLbl>
            <c:dLbl>
              <c:idx val="1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3">
                          <a:lumMod val="80000"/>
                          <a:lumOff val="2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D-1FEF-44E9-9136-4AC34F962338}"/>
                </c:ext>
              </c:extLst>
            </c:dLbl>
            <c:dLbl>
              <c:idx val="1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4">
                          <a:lumMod val="80000"/>
                          <a:lumOff val="2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F-1FEF-44E9-9136-4AC34F962338}"/>
                </c:ext>
              </c:extLst>
            </c:dLbl>
            <c:dLbl>
              <c:idx val="1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5">
                          <a:lumMod val="80000"/>
                          <a:lumOff val="2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1-1FEF-44E9-9136-4AC34F962338}"/>
                </c:ext>
              </c:extLst>
            </c:dLbl>
            <c:dLbl>
              <c:idx val="17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6">
                          <a:lumMod val="80000"/>
                          <a:lumOff val="2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23-1FEF-44E9-9136-4AC34F962338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'plastic-waste-by-sector'!$A$2:$A$19</c:f>
              <c:strCache>
                <c:ptCount val="18"/>
                <c:pt idx="0">
                  <c:v>Industrial Machinery</c:v>
                </c:pt>
                <c:pt idx="1">
                  <c:v>Other polymer type</c:v>
                </c:pt>
                <c:pt idx="2">
                  <c:v>Building and Construction</c:v>
                </c:pt>
                <c:pt idx="3">
                  <c:v>Electrical/Electronic</c:v>
                </c:pt>
                <c:pt idx="4">
                  <c:v>PVC</c:v>
                </c:pt>
                <c:pt idx="5">
                  <c:v>PUT</c:v>
                </c:pt>
                <c:pt idx="6">
                  <c:v>Additives</c:v>
                </c:pt>
                <c:pt idx="7">
                  <c:v>PS</c:v>
                </c:pt>
                <c:pt idx="8">
                  <c:v>Transportation</c:v>
                </c:pt>
                <c:pt idx="9">
                  <c:v>PET</c:v>
                </c:pt>
                <c:pt idx="10">
                  <c:v>Consumer &amp; Institutional Products</c:v>
                </c:pt>
                <c:pt idx="11">
                  <c:v>Other sectors</c:v>
                </c:pt>
                <c:pt idx="12">
                  <c:v>HDPE</c:v>
                </c:pt>
                <c:pt idx="13">
                  <c:v>PP&amp;A fibers</c:v>
                </c:pt>
                <c:pt idx="14">
                  <c:v>Textiles</c:v>
                </c:pt>
                <c:pt idx="15">
                  <c:v>PP</c:v>
                </c:pt>
                <c:pt idx="16">
                  <c:v>LD, LDPE</c:v>
                </c:pt>
                <c:pt idx="17">
                  <c:v>Packaging</c:v>
                </c:pt>
              </c:strCache>
            </c:strRef>
          </c:cat>
          <c:val>
            <c:numRef>
              <c:f>'plastic-waste-by-sector'!$B$2:$B$19</c:f>
              <c:numCache>
                <c:formatCode>General</c:formatCode>
                <c:ptCount val="18"/>
                <c:pt idx="0">
                  <c:v>1000000</c:v>
                </c:pt>
                <c:pt idx="1">
                  <c:v>11000000</c:v>
                </c:pt>
                <c:pt idx="2">
                  <c:v>13000000</c:v>
                </c:pt>
                <c:pt idx="3">
                  <c:v>13000000</c:v>
                </c:pt>
                <c:pt idx="4">
                  <c:v>15000000</c:v>
                </c:pt>
                <c:pt idx="5">
                  <c:v>16000000</c:v>
                </c:pt>
                <c:pt idx="6">
                  <c:v>17000000</c:v>
                </c:pt>
                <c:pt idx="7">
                  <c:v>17000000</c:v>
                </c:pt>
                <c:pt idx="8">
                  <c:v>17000000</c:v>
                </c:pt>
                <c:pt idx="9">
                  <c:v>32000000</c:v>
                </c:pt>
                <c:pt idx="10">
                  <c:v>37000000</c:v>
                </c:pt>
                <c:pt idx="11">
                  <c:v>38000000</c:v>
                </c:pt>
                <c:pt idx="12">
                  <c:v>40000000</c:v>
                </c:pt>
                <c:pt idx="13">
                  <c:v>42000000</c:v>
                </c:pt>
                <c:pt idx="14">
                  <c:v>42000000</c:v>
                </c:pt>
                <c:pt idx="15">
                  <c:v>55000000</c:v>
                </c:pt>
                <c:pt idx="16">
                  <c:v>57000000</c:v>
                </c:pt>
                <c:pt idx="17">
                  <c:v>141000000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4-1FEF-44E9-9136-4AC34F962338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'global-plastic-fate'!$B$1</c:f>
              <c:strCache>
                <c:ptCount val="1"/>
                <c:pt idx="0">
                  <c:v>Estimated historic plastic fate (%) Discarded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cat>
            <c:numRef>
              <c:f>'global-plastic-fate'!$A$2:$A$37</c:f>
              <c:numCache>
                <c:formatCode>General</c:formatCode>
                <c:ptCount val="36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</c:numCache>
            </c:numRef>
          </c:cat>
          <c:val>
            <c:numRef>
              <c:f>'global-plastic-fate'!$B$2:$B$37</c:f>
              <c:numCache>
                <c:formatCode>General</c:formatCode>
                <c:ptCount val="36"/>
                <c:pt idx="0">
                  <c:v>100</c:v>
                </c:pt>
                <c:pt idx="1">
                  <c:v>98.3</c:v>
                </c:pt>
                <c:pt idx="2">
                  <c:v>97.6</c:v>
                </c:pt>
                <c:pt idx="3">
                  <c:v>96.9</c:v>
                </c:pt>
                <c:pt idx="4">
                  <c:v>96.2</c:v>
                </c:pt>
                <c:pt idx="5">
                  <c:v>95.5</c:v>
                </c:pt>
                <c:pt idx="6">
                  <c:v>94.8</c:v>
                </c:pt>
                <c:pt idx="7">
                  <c:v>94.1</c:v>
                </c:pt>
                <c:pt idx="8">
                  <c:v>92.8</c:v>
                </c:pt>
                <c:pt idx="9">
                  <c:v>91.4</c:v>
                </c:pt>
                <c:pt idx="10">
                  <c:v>90</c:v>
                </c:pt>
                <c:pt idx="11">
                  <c:v>88.6</c:v>
                </c:pt>
                <c:pt idx="12">
                  <c:v>87.2</c:v>
                </c:pt>
                <c:pt idx="13">
                  <c:v>85.8</c:v>
                </c:pt>
                <c:pt idx="14">
                  <c:v>84.4</c:v>
                </c:pt>
                <c:pt idx="15">
                  <c:v>83</c:v>
                </c:pt>
                <c:pt idx="16">
                  <c:v>81.599999999999994</c:v>
                </c:pt>
                <c:pt idx="17">
                  <c:v>80.2</c:v>
                </c:pt>
                <c:pt idx="18">
                  <c:v>78.8</c:v>
                </c:pt>
                <c:pt idx="19">
                  <c:v>77.400000000000006</c:v>
                </c:pt>
                <c:pt idx="20">
                  <c:v>76</c:v>
                </c:pt>
                <c:pt idx="21">
                  <c:v>74.599999999999994</c:v>
                </c:pt>
                <c:pt idx="22">
                  <c:v>73.2</c:v>
                </c:pt>
                <c:pt idx="23">
                  <c:v>71.8</c:v>
                </c:pt>
                <c:pt idx="24">
                  <c:v>70.400000000000006</c:v>
                </c:pt>
                <c:pt idx="25">
                  <c:v>69</c:v>
                </c:pt>
                <c:pt idx="26">
                  <c:v>67.599999999999994</c:v>
                </c:pt>
                <c:pt idx="27">
                  <c:v>66.2</c:v>
                </c:pt>
                <c:pt idx="28">
                  <c:v>64.8</c:v>
                </c:pt>
                <c:pt idx="29">
                  <c:v>63.4</c:v>
                </c:pt>
                <c:pt idx="30">
                  <c:v>62</c:v>
                </c:pt>
                <c:pt idx="31">
                  <c:v>60.6</c:v>
                </c:pt>
                <c:pt idx="32">
                  <c:v>59.2</c:v>
                </c:pt>
                <c:pt idx="33">
                  <c:v>57.8</c:v>
                </c:pt>
                <c:pt idx="34">
                  <c:v>56.4</c:v>
                </c:pt>
                <c:pt idx="35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08-4E68-B8F2-35A71F0D5B06}"/>
            </c:ext>
          </c:extLst>
        </c:ser>
        <c:ser>
          <c:idx val="1"/>
          <c:order val="1"/>
          <c:tx>
            <c:strRef>
              <c:f>'global-plastic-fate'!$C$1</c:f>
              <c:strCache>
                <c:ptCount val="1"/>
                <c:pt idx="0">
                  <c:v>Estimated historic plastic fate (%) Incinerated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cat>
            <c:numRef>
              <c:f>'global-plastic-fate'!$A$2:$A$37</c:f>
              <c:numCache>
                <c:formatCode>General</c:formatCode>
                <c:ptCount val="36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</c:numCache>
            </c:numRef>
          </c:cat>
          <c:val>
            <c:numRef>
              <c:f>'global-plastic-fate'!$C$2:$C$37</c:f>
              <c:numCache>
                <c:formatCode>General</c:formatCode>
                <c:ptCount val="36"/>
                <c:pt idx="0">
                  <c:v>0</c:v>
                </c:pt>
                <c:pt idx="1">
                  <c:v>1.7</c:v>
                </c:pt>
                <c:pt idx="2">
                  <c:v>2.4</c:v>
                </c:pt>
                <c:pt idx="3">
                  <c:v>3.1</c:v>
                </c:pt>
                <c:pt idx="4">
                  <c:v>3.8</c:v>
                </c:pt>
                <c:pt idx="5">
                  <c:v>4.5</c:v>
                </c:pt>
                <c:pt idx="6">
                  <c:v>5.2</c:v>
                </c:pt>
                <c:pt idx="7">
                  <c:v>5.9</c:v>
                </c:pt>
                <c:pt idx="8">
                  <c:v>6.6</c:v>
                </c:pt>
                <c:pt idx="9">
                  <c:v>7.3</c:v>
                </c:pt>
                <c:pt idx="10">
                  <c:v>8</c:v>
                </c:pt>
                <c:pt idx="11">
                  <c:v>8.6999999999999993</c:v>
                </c:pt>
                <c:pt idx="12">
                  <c:v>9.4</c:v>
                </c:pt>
                <c:pt idx="13">
                  <c:v>10.1</c:v>
                </c:pt>
                <c:pt idx="14">
                  <c:v>10.8</c:v>
                </c:pt>
                <c:pt idx="15">
                  <c:v>11.5</c:v>
                </c:pt>
                <c:pt idx="16">
                  <c:v>12.2</c:v>
                </c:pt>
                <c:pt idx="17">
                  <c:v>12.9</c:v>
                </c:pt>
                <c:pt idx="18">
                  <c:v>13.6</c:v>
                </c:pt>
                <c:pt idx="19">
                  <c:v>14.3</c:v>
                </c:pt>
                <c:pt idx="20">
                  <c:v>15</c:v>
                </c:pt>
                <c:pt idx="21">
                  <c:v>15.7</c:v>
                </c:pt>
                <c:pt idx="22">
                  <c:v>16.399999999999999</c:v>
                </c:pt>
                <c:pt idx="23">
                  <c:v>17.100000000000001</c:v>
                </c:pt>
                <c:pt idx="24">
                  <c:v>17.8</c:v>
                </c:pt>
                <c:pt idx="25">
                  <c:v>18.5</c:v>
                </c:pt>
                <c:pt idx="26">
                  <c:v>19.2</c:v>
                </c:pt>
                <c:pt idx="27">
                  <c:v>19.899999999999999</c:v>
                </c:pt>
                <c:pt idx="28">
                  <c:v>20.6</c:v>
                </c:pt>
                <c:pt idx="29">
                  <c:v>21.3</c:v>
                </c:pt>
                <c:pt idx="30">
                  <c:v>22</c:v>
                </c:pt>
                <c:pt idx="31">
                  <c:v>22.7</c:v>
                </c:pt>
                <c:pt idx="32">
                  <c:v>23.4</c:v>
                </c:pt>
                <c:pt idx="33">
                  <c:v>24.1</c:v>
                </c:pt>
                <c:pt idx="34">
                  <c:v>24.8</c:v>
                </c:pt>
                <c:pt idx="35">
                  <c:v>25.5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108-4E68-B8F2-35A71F0D5B06}"/>
            </c:ext>
          </c:extLst>
        </c:ser>
        <c:ser>
          <c:idx val="2"/>
          <c:order val="2"/>
          <c:tx>
            <c:strRef>
              <c:f>'global-plastic-fate'!$D$1</c:f>
              <c:strCache>
                <c:ptCount val="1"/>
                <c:pt idx="0">
                  <c:v>Estimated historic plastic fate (%) Recycled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cat>
            <c:numRef>
              <c:f>'global-plastic-fate'!$A$2:$A$37</c:f>
              <c:numCache>
                <c:formatCode>General</c:formatCode>
                <c:ptCount val="36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</c:numCache>
            </c:numRef>
          </c:cat>
          <c:val>
            <c:numRef>
              <c:f>'global-plastic-fate'!$D$2:$D$37</c:f>
              <c:numCache>
                <c:formatCode>General</c:formatCode>
                <c:ptCount val="3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0.6</c:v>
                </c:pt>
                <c:pt idx="9">
                  <c:v>1.3</c:v>
                </c:pt>
                <c:pt idx="10">
                  <c:v>2</c:v>
                </c:pt>
                <c:pt idx="11">
                  <c:v>2.7</c:v>
                </c:pt>
                <c:pt idx="12">
                  <c:v>3.4</c:v>
                </c:pt>
                <c:pt idx="13">
                  <c:v>4.0999999999999996</c:v>
                </c:pt>
                <c:pt idx="14">
                  <c:v>4.8</c:v>
                </c:pt>
                <c:pt idx="15">
                  <c:v>5.5</c:v>
                </c:pt>
                <c:pt idx="16">
                  <c:v>6.2</c:v>
                </c:pt>
                <c:pt idx="17">
                  <c:v>6.9</c:v>
                </c:pt>
                <c:pt idx="18">
                  <c:v>7.6</c:v>
                </c:pt>
                <c:pt idx="19">
                  <c:v>8.3000000000000007</c:v>
                </c:pt>
                <c:pt idx="20">
                  <c:v>9</c:v>
                </c:pt>
                <c:pt idx="21">
                  <c:v>9.6999999999999993</c:v>
                </c:pt>
                <c:pt idx="22">
                  <c:v>10.4</c:v>
                </c:pt>
                <c:pt idx="23">
                  <c:v>11.1</c:v>
                </c:pt>
                <c:pt idx="24">
                  <c:v>11.8</c:v>
                </c:pt>
                <c:pt idx="25">
                  <c:v>12.5</c:v>
                </c:pt>
                <c:pt idx="26">
                  <c:v>13.2</c:v>
                </c:pt>
                <c:pt idx="27">
                  <c:v>13.9</c:v>
                </c:pt>
                <c:pt idx="28">
                  <c:v>14.6</c:v>
                </c:pt>
                <c:pt idx="29">
                  <c:v>15.3</c:v>
                </c:pt>
                <c:pt idx="30">
                  <c:v>16</c:v>
                </c:pt>
                <c:pt idx="31">
                  <c:v>16.7</c:v>
                </c:pt>
                <c:pt idx="32">
                  <c:v>17.399999999999999</c:v>
                </c:pt>
                <c:pt idx="33">
                  <c:v>18.100000000000001</c:v>
                </c:pt>
                <c:pt idx="34">
                  <c:v>18.8</c:v>
                </c:pt>
                <c:pt idx="35">
                  <c:v>19.5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108-4E68-B8F2-35A71F0D5B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5610799"/>
        <c:axId val="1456749775"/>
      </c:areaChart>
      <c:catAx>
        <c:axId val="189561079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6749775"/>
        <c:crosses val="autoZero"/>
        <c:auto val="1"/>
        <c:lblAlgn val="ctr"/>
        <c:lblOffset val="100"/>
        <c:noMultiLvlLbl val="0"/>
      </c:catAx>
      <c:valAx>
        <c:axId val="14567497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561079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'global-plastics-production'!$C$1</c:f>
              <c:strCache>
                <c:ptCount val="1"/>
                <c:pt idx="0">
                  <c:v>Global plastics production (million tonnes) (tonnes)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cat>
            <c:numRef>
              <c:f>'global-plastics-production'!$B$2:$B$67</c:f>
              <c:numCache>
                <c:formatCode>General</c:formatCode>
                <c:ptCount val="66"/>
                <c:pt idx="0">
                  <c:v>1950</c:v>
                </c:pt>
                <c:pt idx="1">
                  <c:v>1951</c:v>
                </c:pt>
                <c:pt idx="2">
                  <c:v>1952</c:v>
                </c:pt>
                <c:pt idx="3">
                  <c:v>1953</c:v>
                </c:pt>
                <c:pt idx="4">
                  <c:v>1954</c:v>
                </c:pt>
                <c:pt idx="5">
                  <c:v>1955</c:v>
                </c:pt>
                <c:pt idx="6">
                  <c:v>1956</c:v>
                </c:pt>
                <c:pt idx="7">
                  <c:v>1957</c:v>
                </c:pt>
                <c:pt idx="8">
                  <c:v>1958</c:v>
                </c:pt>
                <c:pt idx="9">
                  <c:v>1959</c:v>
                </c:pt>
                <c:pt idx="10">
                  <c:v>1960</c:v>
                </c:pt>
                <c:pt idx="11">
                  <c:v>1961</c:v>
                </c:pt>
                <c:pt idx="12">
                  <c:v>1962</c:v>
                </c:pt>
                <c:pt idx="13">
                  <c:v>1963</c:v>
                </c:pt>
                <c:pt idx="14">
                  <c:v>1964</c:v>
                </c:pt>
                <c:pt idx="15">
                  <c:v>1965</c:v>
                </c:pt>
                <c:pt idx="16">
                  <c:v>1966</c:v>
                </c:pt>
                <c:pt idx="17">
                  <c:v>1967</c:v>
                </c:pt>
                <c:pt idx="18">
                  <c:v>1968</c:v>
                </c:pt>
                <c:pt idx="19">
                  <c:v>1969</c:v>
                </c:pt>
                <c:pt idx="20">
                  <c:v>1970</c:v>
                </c:pt>
                <c:pt idx="21">
                  <c:v>1971</c:v>
                </c:pt>
                <c:pt idx="22">
                  <c:v>1972</c:v>
                </c:pt>
                <c:pt idx="23">
                  <c:v>1973</c:v>
                </c:pt>
                <c:pt idx="24">
                  <c:v>1974</c:v>
                </c:pt>
                <c:pt idx="25">
                  <c:v>1975</c:v>
                </c:pt>
                <c:pt idx="26">
                  <c:v>1976</c:v>
                </c:pt>
                <c:pt idx="27">
                  <c:v>1977</c:v>
                </c:pt>
                <c:pt idx="28">
                  <c:v>1978</c:v>
                </c:pt>
                <c:pt idx="29">
                  <c:v>1979</c:v>
                </c:pt>
                <c:pt idx="30">
                  <c:v>1980</c:v>
                </c:pt>
                <c:pt idx="31">
                  <c:v>1981</c:v>
                </c:pt>
                <c:pt idx="32">
                  <c:v>1982</c:v>
                </c:pt>
                <c:pt idx="33">
                  <c:v>1983</c:v>
                </c:pt>
                <c:pt idx="34">
                  <c:v>1984</c:v>
                </c:pt>
                <c:pt idx="35">
                  <c:v>1985</c:v>
                </c:pt>
                <c:pt idx="36">
                  <c:v>1986</c:v>
                </c:pt>
                <c:pt idx="37">
                  <c:v>1987</c:v>
                </c:pt>
                <c:pt idx="38">
                  <c:v>1988</c:v>
                </c:pt>
                <c:pt idx="39">
                  <c:v>1989</c:v>
                </c:pt>
                <c:pt idx="40">
                  <c:v>1990</c:v>
                </c:pt>
                <c:pt idx="41">
                  <c:v>1991</c:v>
                </c:pt>
                <c:pt idx="42">
                  <c:v>1992</c:v>
                </c:pt>
                <c:pt idx="43">
                  <c:v>1993</c:v>
                </c:pt>
                <c:pt idx="44">
                  <c:v>1994</c:v>
                </c:pt>
                <c:pt idx="45">
                  <c:v>1995</c:v>
                </c:pt>
                <c:pt idx="46">
                  <c:v>1996</c:v>
                </c:pt>
                <c:pt idx="47">
                  <c:v>1997</c:v>
                </c:pt>
                <c:pt idx="48">
                  <c:v>1998</c:v>
                </c:pt>
                <c:pt idx="49">
                  <c:v>1999</c:v>
                </c:pt>
                <c:pt idx="50">
                  <c:v>2000</c:v>
                </c:pt>
                <c:pt idx="51">
                  <c:v>2001</c:v>
                </c:pt>
                <c:pt idx="52">
                  <c:v>2002</c:v>
                </c:pt>
                <c:pt idx="53">
                  <c:v>2003</c:v>
                </c:pt>
                <c:pt idx="54">
                  <c:v>2004</c:v>
                </c:pt>
                <c:pt idx="55">
                  <c:v>2005</c:v>
                </c:pt>
                <c:pt idx="56">
                  <c:v>2006</c:v>
                </c:pt>
                <c:pt idx="57">
                  <c:v>2007</c:v>
                </c:pt>
                <c:pt idx="58">
                  <c:v>2008</c:v>
                </c:pt>
                <c:pt idx="59">
                  <c:v>2009</c:v>
                </c:pt>
                <c:pt idx="60">
                  <c:v>2010</c:v>
                </c:pt>
                <c:pt idx="61">
                  <c:v>2011</c:v>
                </c:pt>
                <c:pt idx="62">
                  <c:v>2012</c:v>
                </c:pt>
                <c:pt idx="63">
                  <c:v>2013</c:v>
                </c:pt>
                <c:pt idx="64">
                  <c:v>2014</c:v>
                </c:pt>
                <c:pt idx="65">
                  <c:v>2015</c:v>
                </c:pt>
              </c:numCache>
            </c:numRef>
          </c:cat>
          <c:val>
            <c:numRef>
              <c:f>'global-plastics-production'!$C$2:$C$67</c:f>
              <c:numCache>
                <c:formatCode>General</c:formatCode>
                <c:ptCount val="66"/>
                <c:pt idx="0">
                  <c:v>2000000</c:v>
                </c:pt>
                <c:pt idx="1">
                  <c:v>2000000</c:v>
                </c:pt>
                <c:pt idx="2">
                  <c:v>2000000</c:v>
                </c:pt>
                <c:pt idx="3">
                  <c:v>3000000</c:v>
                </c:pt>
                <c:pt idx="4">
                  <c:v>3000000</c:v>
                </c:pt>
                <c:pt idx="5">
                  <c:v>4000000</c:v>
                </c:pt>
                <c:pt idx="6">
                  <c:v>5000000</c:v>
                </c:pt>
                <c:pt idx="7">
                  <c:v>5000000</c:v>
                </c:pt>
                <c:pt idx="8">
                  <c:v>6000000</c:v>
                </c:pt>
                <c:pt idx="9">
                  <c:v>7000000</c:v>
                </c:pt>
                <c:pt idx="10">
                  <c:v>8000000</c:v>
                </c:pt>
                <c:pt idx="11">
                  <c:v>9000000</c:v>
                </c:pt>
                <c:pt idx="12">
                  <c:v>11000000</c:v>
                </c:pt>
                <c:pt idx="13">
                  <c:v>13000000</c:v>
                </c:pt>
                <c:pt idx="14">
                  <c:v>15000000</c:v>
                </c:pt>
                <c:pt idx="15">
                  <c:v>17000000</c:v>
                </c:pt>
                <c:pt idx="16">
                  <c:v>20000000</c:v>
                </c:pt>
                <c:pt idx="17">
                  <c:v>23000000</c:v>
                </c:pt>
                <c:pt idx="18">
                  <c:v>27000000</c:v>
                </c:pt>
                <c:pt idx="19">
                  <c:v>32000000</c:v>
                </c:pt>
                <c:pt idx="20">
                  <c:v>35000000</c:v>
                </c:pt>
                <c:pt idx="21">
                  <c:v>38000000</c:v>
                </c:pt>
                <c:pt idx="22">
                  <c:v>44000000</c:v>
                </c:pt>
                <c:pt idx="23">
                  <c:v>51000000</c:v>
                </c:pt>
                <c:pt idx="24">
                  <c:v>52000000</c:v>
                </c:pt>
                <c:pt idx="25">
                  <c:v>46000000</c:v>
                </c:pt>
                <c:pt idx="26">
                  <c:v>54000000</c:v>
                </c:pt>
                <c:pt idx="27">
                  <c:v>59000000</c:v>
                </c:pt>
                <c:pt idx="28">
                  <c:v>64000000</c:v>
                </c:pt>
                <c:pt idx="29">
                  <c:v>71000000</c:v>
                </c:pt>
                <c:pt idx="30">
                  <c:v>70000000</c:v>
                </c:pt>
                <c:pt idx="31">
                  <c:v>72000000</c:v>
                </c:pt>
                <c:pt idx="32">
                  <c:v>73000000</c:v>
                </c:pt>
                <c:pt idx="33">
                  <c:v>80000000</c:v>
                </c:pt>
                <c:pt idx="34">
                  <c:v>86000000</c:v>
                </c:pt>
                <c:pt idx="35">
                  <c:v>90000000</c:v>
                </c:pt>
                <c:pt idx="36">
                  <c:v>96000000</c:v>
                </c:pt>
                <c:pt idx="37">
                  <c:v>104000000</c:v>
                </c:pt>
                <c:pt idx="38">
                  <c:v>110000000</c:v>
                </c:pt>
                <c:pt idx="39">
                  <c:v>114000000</c:v>
                </c:pt>
                <c:pt idx="40">
                  <c:v>120000000</c:v>
                </c:pt>
                <c:pt idx="41">
                  <c:v>124000000</c:v>
                </c:pt>
                <c:pt idx="42">
                  <c:v>132000000</c:v>
                </c:pt>
                <c:pt idx="43">
                  <c:v>137000000</c:v>
                </c:pt>
                <c:pt idx="44">
                  <c:v>151000000</c:v>
                </c:pt>
                <c:pt idx="45">
                  <c:v>156000000</c:v>
                </c:pt>
                <c:pt idx="46">
                  <c:v>168000000</c:v>
                </c:pt>
                <c:pt idx="47">
                  <c:v>180000000</c:v>
                </c:pt>
                <c:pt idx="48">
                  <c:v>188000000</c:v>
                </c:pt>
                <c:pt idx="49">
                  <c:v>202000000</c:v>
                </c:pt>
                <c:pt idx="50">
                  <c:v>213000000</c:v>
                </c:pt>
                <c:pt idx="51">
                  <c:v>218000000</c:v>
                </c:pt>
                <c:pt idx="52">
                  <c:v>231000000</c:v>
                </c:pt>
                <c:pt idx="53">
                  <c:v>241000000</c:v>
                </c:pt>
                <c:pt idx="54">
                  <c:v>256000000</c:v>
                </c:pt>
                <c:pt idx="55">
                  <c:v>263000000</c:v>
                </c:pt>
                <c:pt idx="56">
                  <c:v>280000000</c:v>
                </c:pt>
                <c:pt idx="57">
                  <c:v>295000000</c:v>
                </c:pt>
                <c:pt idx="58">
                  <c:v>281000000</c:v>
                </c:pt>
                <c:pt idx="59">
                  <c:v>288000000</c:v>
                </c:pt>
                <c:pt idx="60">
                  <c:v>313000000</c:v>
                </c:pt>
                <c:pt idx="61">
                  <c:v>325000000</c:v>
                </c:pt>
                <c:pt idx="62">
                  <c:v>338000000</c:v>
                </c:pt>
                <c:pt idx="63">
                  <c:v>352000000</c:v>
                </c:pt>
                <c:pt idx="64">
                  <c:v>367000000</c:v>
                </c:pt>
                <c:pt idx="65">
                  <c:v>381000000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0C-4AF4-8DB5-BAD53E4652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5622191"/>
        <c:axId val="1456721791"/>
      </c:areaChart>
      <c:catAx>
        <c:axId val="2015622191"/>
        <c:scaling>
          <c:orientation val="minMax"/>
        </c:scaling>
        <c:delete val="0"/>
        <c:axPos val="b"/>
        <c:numFmt formatCode="General" sourceLinked="1"/>
        <c:majorTickMark val="out"/>
        <c:minorTickMark val="out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6721791"/>
        <c:crosses val="autoZero"/>
        <c:auto val="1"/>
        <c:lblAlgn val="ctr"/>
        <c:lblOffset val="100"/>
        <c:noMultiLvlLbl val="0"/>
      </c:catAx>
      <c:valAx>
        <c:axId val="14567217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562219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'plastic-waste-generation-total'!$A$2:$A$169</cx:f>
        <cx:nf>'plastic-waste-generation-total'!$A$1</cx:nf>
        <cx:lvl ptCount="168" name="Entity">
          <cx:pt idx="0">Albania</cx:pt>
          <cx:pt idx="1">Algeria</cx:pt>
          <cx:pt idx="2">Angola</cx:pt>
          <cx:pt idx="3">Antigua and Barbuda</cx:pt>
          <cx:pt idx="4">Argentina</cx:pt>
          <cx:pt idx="5">Aruba</cx:pt>
          <cx:pt idx="6">Australia</cx:pt>
          <cx:pt idx="7">Bahamas</cx:pt>
          <cx:pt idx="8">Bahrain</cx:pt>
          <cx:pt idx="9">Bangladesh</cx:pt>
          <cx:pt idx="10">Barbados</cx:pt>
          <cx:pt idx="11">Belgium</cx:pt>
          <cx:pt idx="12">Belize</cx:pt>
          <cx:pt idx="13">Benin</cx:pt>
          <cx:pt idx="14">Bermuda</cx:pt>
          <cx:pt idx="15">Bosnia and Herzegovina</cx:pt>
          <cx:pt idx="16">Brazil</cx:pt>
          <cx:pt idx="17">British Virgin Islands</cx:pt>
          <cx:pt idx="18">Brunei</cx:pt>
          <cx:pt idx="19">Bulgaria</cx:pt>
          <cx:pt idx="20">Cambodia</cx:pt>
          <cx:pt idx="21">Cameroon</cx:pt>
          <cx:pt idx="22">Canada</cx:pt>
          <cx:pt idx="23">Cape Verde</cx:pt>
          <cx:pt idx="24">Cayman Islands</cx:pt>
          <cx:pt idx="25">Channel Islands</cx:pt>
          <cx:pt idx="26">Chile</cx:pt>
          <cx:pt idx="27">China</cx:pt>
          <cx:pt idx="28">Colombia</cx:pt>
          <cx:pt idx="29">Comoros</cx:pt>
          <cx:pt idx="30">Congo</cx:pt>
          <cx:pt idx="31">Costa Rica</cx:pt>
          <cx:pt idx="32">Cote d'Ivoire</cx:pt>
          <cx:pt idx="33">Croatia</cx:pt>
          <cx:pt idx="34">Cuba</cx:pt>
          <cx:pt idx="35">Curacao</cx:pt>
          <cx:pt idx="36">Cyprus</cx:pt>
          <cx:pt idx="37">Democratic Republic of Congo</cx:pt>
          <cx:pt idx="38">Denmark</cx:pt>
          <cx:pt idx="39">Djibouti</cx:pt>
          <cx:pt idx="40">Dominica</cx:pt>
          <cx:pt idx="41">Dominican Republic</cx:pt>
          <cx:pt idx="42">Ecuador</cx:pt>
          <cx:pt idx="43">Egypt</cx:pt>
          <cx:pt idx="44">El Salvador</cx:pt>
          <cx:pt idx="45">Equatorial Guinea</cx:pt>
          <cx:pt idx="46">Eritrea</cx:pt>
          <cx:pt idx="47">Estonia</cx:pt>
          <cx:pt idx="48">Faeroe Islands</cx:pt>
          <cx:pt idx="49">Fiji</cx:pt>
          <cx:pt idx="50">Finland</cx:pt>
          <cx:pt idx="51">France</cx:pt>
          <cx:pt idx="52">French Polynesia</cx:pt>
          <cx:pt idx="53">Gabon</cx:pt>
          <cx:pt idx="54">Gambia</cx:pt>
          <cx:pt idx="55">Georgia</cx:pt>
          <cx:pt idx="56">Germany</cx:pt>
          <cx:pt idx="57">Ghana</cx:pt>
          <cx:pt idx="58">Gibraltar</cx:pt>
          <cx:pt idx="59">Greece</cx:pt>
          <cx:pt idx="60">Greenland</cx:pt>
          <cx:pt idx="61">Grenada</cx:pt>
          <cx:pt idx="62">Guam</cx:pt>
          <cx:pt idx="63">Guatemala</cx:pt>
          <cx:pt idx="64">Guinea</cx:pt>
          <cx:pt idx="65">Guinea-Bissau</cx:pt>
          <cx:pt idx="66">Guyana</cx:pt>
          <cx:pt idx="67">Haiti</cx:pt>
          <cx:pt idx="68">Honduras</cx:pt>
          <cx:pt idx="69">Hong Kong</cx:pt>
          <cx:pt idx="70">Iceland</cx:pt>
          <cx:pt idx="71">India</cx:pt>
          <cx:pt idx="72">Indonesia</cx:pt>
          <cx:pt idx="73">Iran</cx:pt>
          <cx:pt idx="74">Iraq</cx:pt>
          <cx:pt idx="75">Ireland</cx:pt>
          <cx:pt idx="76">Israel</cx:pt>
          <cx:pt idx="77">Italy</cx:pt>
          <cx:pt idx="78">Jamaica</cx:pt>
          <cx:pt idx="79">Japan</cx:pt>
          <cx:pt idx="80">Jordan</cx:pt>
          <cx:pt idx="81">Kenya</cx:pt>
          <cx:pt idx="82">Kiribati</cx:pt>
          <cx:pt idx="83">Kuwait</cx:pt>
          <cx:pt idx="84">Latvia</cx:pt>
          <cx:pt idx="85">Lebanon</cx:pt>
          <cx:pt idx="86">Liberia</cx:pt>
          <cx:pt idx="87">Libya</cx:pt>
          <cx:pt idx="88">Lithuania</cx:pt>
          <cx:pt idx="89">Macao</cx:pt>
          <cx:pt idx="90">Madagascar</cx:pt>
          <cx:pt idx="91">Malaysia</cx:pt>
          <cx:pt idx="92">Maldives</cx:pt>
          <cx:pt idx="93">Malta</cx:pt>
          <cx:pt idx="94">Marshall Islands</cx:pt>
          <cx:pt idx="95">Mauritania</cx:pt>
          <cx:pt idx="96">Mauritius</cx:pt>
          <cx:pt idx="97">Mexico</cx:pt>
          <cx:pt idx="98">Micronesia (country)</cx:pt>
          <cx:pt idx="99">Monaco</cx:pt>
          <cx:pt idx="100">Montenegro</cx:pt>
          <cx:pt idx="101">Morocco</cx:pt>
          <cx:pt idx="102">Mozambique</cx:pt>
          <cx:pt idx="103">Myanmar</cx:pt>
          <cx:pt idx="104">Namibia</cx:pt>
          <cx:pt idx="105">Nauru</cx:pt>
          <cx:pt idx="106">Netherlands</cx:pt>
          <cx:pt idx="107">New Caledonia</cx:pt>
          <cx:pt idx="108">New Zealand</cx:pt>
          <cx:pt idx="109">Nicaragua</cx:pt>
          <cx:pt idx="110">Nigeria</cx:pt>
          <cx:pt idx="111">North Korea</cx:pt>
          <cx:pt idx="112">Northern Mariana Islands</cx:pt>
          <cx:pt idx="113">Norway</cx:pt>
          <cx:pt idx="114">Oman</cx:pt>
          <cx:pt idx="115">Pakistan</cx:pt>
          <cx:pt idx="116">Palau</cx:pt>
          <cx:pt idx="117">Palestine</cx:pt>
          <cx:pt idx="118">Panama</cx:pt>
          <cx:pt idx="119">Papua New Guinea</cx:pt>
          <cx:pt idx="120">Peru</cx:pt>
          <cx:pt idx="121">Philippines</cx:pt>
          <cx:pt idx="122">Poland</cx:pt>
          <cx:pt idx="123">Portugal</cx:pt>
          <cx:pt idx="124">Puerto Rico</cx:pt>
          <cx:pt idx="125">Qatar</cx:pt>
          <cx:pt idx="126">Romania</cx:pt>
          <cx:pt idx="127">Russia</cx:pt>
          <cx:pt idx="128">Saint Kitts and Nevis</cx:pt>
          <cx:pt idx="129">Saint Lucia</cx:pt>
          <cx:pt idx="130">Saint Vincent and the Grenadines</cx:pt>
          <cx:pt idx="131">Samoa</cx:pt>
          <cx:pt idx="132">Sao Tome and Principe</cx:pt>
          <cx:pt idx="133">Saudi Arabia</cx:pt>
          <cx:pt idx="134">Senegal</cx:pt>
          <cx:pt idx="135">Seychelles</cx:pt>
          <cx:pt idx="136">Sierra Leone</cx:pt>
          <cx:pt idx="137">Singapore</cx:pt>
          <cx:pt idx="138">Sint Maarten (Dutch part)</cx:pt>
          <cx:pt idx="139">Slovenia</cx:pt>
          <cx:pt idx="140">Solomon Islands</cx:pt>
          <cx:pt idx="141">Somalia</cx:pt>
          <cx:pt idx="142">South Africa</cx:pt>
          <cx:pt idx="143">South Korea</cx:pt>
          <cx:pt idx="144">Spain</cx:pt>
          <cx:pt idx="145">Sri Lanka</cx:pt>
          <cx:pt idx="146">Sudan</cx:pt>
          <cx:pt idx="147">Suriname</cx:pt>
          <cx:pt idx="148">Sweden</cx:pt>
          <cx:pt idx="149">Syria</cx:pt>
          <cx:pt idx="150">Tanzania</cx:pt>
          <cx:pt idx="151">Thailand</cx:pt>
          <cx:pt idx="152">Togo</cx:pt>
          <cx:pt idx="153">Tonga</cx:pt>
          <cx:pt idx="154">Trinidad and Tobago</cx:pt>
          <cx:pt idx="155">Tunisia</cx:pt>
          <cx:pt idx="156">Turkey</cx:pt>
          <cx:pt idx="157">Turks and Caicos Islands</cx:pt>
          <cx:pt idx="158">Tuvalu</cx:pt>
          <cx:pt idx="159">Ukraine</cx:pt>
          <cx:pt idx="160">United Arab Emirates</cx:pt>
          <cx:pt idx="161">United Kingdom</cx:pt>
          <cx:pt idx="162">United States</cx:pt>
          <cx:pt idx="163">Uruguay</cx:pt>
          <cx:pt idx="164">Vanuatu</cx:pt>
          <cx:pt idx="165">Venezuela</cx:pt>
          <cx:pt idx="166">Vietnam</cx:pt>
          <cx:pt idx="167">Yemen</cx:pt>
        </cx:lvl>
      </cx:strDim>
      <cx:numDim type="colorVal">
        <cx:f>'plastic-waste-generation-total'!$B$2:$B$169</cx:f>
        <cx:lvl ptCount="168" formatCode="General">
          <cx:pt idx="0">73364</cx:pt>
          <cx:pt idx="1">1898343</cx:pt>
          <cx:pt idx="2">528843</cx:pt>
          <cx:pt idx="3">22804</cx:pt>
          <cx:pt idx="4">2753550</cx:pt>
          <cx:pt idx="5">9352</cx:pt>
          <cx:pt idx="6">900658</cx:pt>
          <cx:pt idx="7">51364</cx:pt>
          <cx:pt idx="8">59785</cx:pt>
          <cx:pt idx="9">1888170</cx:pt>
          <cx:pt idx="10">58164</cx:pt>
          <cx:pt idx="11">318151</cx:pt>
          <cx:pt idx="12">20191</cx:pt>
          <cx:pt idx="13">144382</cx:pt>
          <cx:pt idx="14">5990</cx:pt>
          <cx:pt idx="15">195633</cx:pt>
          <cx:pt idx="16">11852055</cx:pt>
          <cx:pt idx="17">2504</cx:pt>
          <cx:pt idx="18">3688</cx:pt>
          <cx:pt idx="19">415707</cx:pt>
          <cx:pt idx="20">344698</cx:pt>
          <cx:pt idx="21">335305</cx:pt>
          <cx:pt idx="22">1154309</cx:pt>
          <cx:pt idx="23">11919</cx:pt>
          <cx:pt idx="24">5106</cx:pt>
          <cx:pt idx="25">14678</cx:pt>
          <cx:pt idx="26">738106</cx:pt>
          <cx:pt idx="27">59079741</cx:pt>
          <cx:pt idx="28">2413455</cx:pt>
          <cx:pt idx="29">50599</cx:pt>
          <cx:pt idx="30">110479</cx:pt>
          <cx:pt idx="31">428029</cx:pt>
          <cx:pt idx="32">766988</cx:pt>
          <cx:pt idx="33">406347</cx:pt>
          <cx:pt idx="34">368154</cx:pt>
          <cx:pt idx="35">13678</cx:pt>
          <cx:pt idx="36">100713</cx:pt>
          <cx:pt idx="37">1059795</cx:pt>
          <cx:pt idx="38">95171</cx:pt>
          <cx:pt idx="39">31999</cx:pt>
          <cx:pt idx="40">3885</cx:pt>
          <cx:pt idx="41">520238</cx:pt>
          <cx:pt idx="42">801321</cx:pt>
          <cx:pt idx="43">5464471</cx:pt>
          <cx:pt idx="44">330763</cx:pt>
          <cx:pt idx="45">49990</cx:pt>
          <cx:pt idx="46">72120</cx:pt>
          <cx:pt idx="47">85534</cx:pt>
          <cx:pt idx="48">4466</cx:pt>
          <cx:pt idx="49">59324</cx:pt>
          <cx:pt idx="50">458084</cx:pt>
          <cx:pt idx="51">4557128</cx:pt>
          <cx:pt idx="52">24634</cx:pt>
          <cx:pt idx="53">32329</cx:pt>
          <cx:pt idx="54">29646</cx:pt>
          <cx:pt idx="55">97443</cx:pt>
          <cx:pt idx="56">14476561</cx:pt>
          <cx:pt idx="57">357877</cx:pt>
          <cx:pt idx="58">3053</cx:pt>
          <cx:pt idx="59">811858</cx:pt>
          <cx:pt idx="60">5234</cx:pt>
          <cx:pt idx="61">12417</cx:pt>
          <cx:pt idx="62">14666</cx:pt>
          <cx:pt idx="63">1495229</cx:pt>
          <cx:pt idx="64">118196</cx:pt>
          <cx:pt idx="65">30666</cx:pt>
          <cx:pt idx="66">159681</cx:pt>
          <cx:pt idx="67">328487</cx:pt>
          <cx:pt idx="68">565317</cx:pt>
          <cx:pt idx="69">1020406</cx:pt>
          <cx:pt idx="70">32620</cx:pt>
          <cx:pt idx="71">4493080</cx:pt>
          <cx:pt idx="72">5045714</cx:pt>
          <cx:pt idx="73">3919268</cx:pt>
          <cx:pt idx="74">1156524</cx:pt>
          <cx:pt idx="75">715716</cx:pt>
          <cx:pt idx="76">826436</cx:pt>
          <cx:pt idx="77">2899258</cx:pt>
          <cx:pt idx="78">34962</cx:pt>
          <cx:pt idx="79">7993489</cx:pt>
          <cx:pt idx="80">377506</cx:pt>
          <cx:pt idx="81">407506</cx:pt>
          <cx:pt idx="82">3859</cx:pt>
          <cx:pt idx="83">750690</cx:pt>
          <cx:pt idx="84">94935</cx:pt>
          <cx:pt idx="85">148807</cx:pt>
          <cx:pt idx="86">121050</cx:pt>
          <cx:pt idx="87">324250</cx:pt>
          <cx:pt idx="88">149227</cx:pt>
          <cx:pt idx="89">72126</cx:pt>
          <cx:pt idx="90">123526</cx:pt>
          <cx:pt idx="91">2031675</cx:pt>
          <cx:pt idx="92">43134</cx:pt>
          <cx:pt idx="93">32377</cx:pt>
          <cx:pt idx="94">3674</cx:pt>
          <cx:pt idx="95">59287</cx:pt>
          <cx:pt idx="96">104971</cx:pt>
          <cx:pt idx="97">3725463</cx:pt>
          <cx:pt idx="98">3895</cx:pt>
          <cx:pt idx="99">3412</cx:pt>
          <cx:pt idx="100">32557</cx:pt>
          <cx:pt idx="101">863555</cx:pt>
          <cx:pt idx="102">132612</cx:pt>
          <cx:pt idx="103">1373018</cx:pt>
          <cx:pt idx="104">114222</cx:pt>
          <cx:pt idx="105">527</cx:pt>
          <cx:pt idx="106">2571398</cx:pt>
          <cx:pt idx="107">22995</cx:pt>
          <cx:pt idx="108">525630</cx:pt>
          <cx:pt idx="109">299480</cx:pt>
          <cx:pt idx="110">5961750</cx:pt>
          <cx:pt idx="111">484700</cx:pt>
          <cx:pt idx="112">5006</cx:pt>
          <cx:pt idx="113">499682</cx:pt>
          <cx:pt idx="114">93251</cx:pt>
          <cx:pt idx="115">6412210</cx:pt>
          <cx:pt idx="116">1076</cx:pt>
          <cx:pt idx="117">87636</cx:pt>
          <cx:pt idx="118">192818</cx:pt>
          <cx:pt idx="119">267234</cx:pt>
          <cx:pt idx="120">1543879</cx:pt>
          <cx:pt idx="121">2565766</cx:pt>
          <cx:pt idx="122">1346905</cx:pt>
          <cx:pt idx="123">1022683</cx:pt>
          <cx:pt idx="124">342306</cx:pt>
          <cx:pt idx="125">103933</cx:pt>
          <cx:pt idx="126">310385</cx:pt>
          <cx:pt idx="127">5839685</cx:pt>
          <cx:pt idx="128">12280</cx:pt>
          <cx:pt idx="129">32882</cx:pt>
          <cx:pt idx="130">8818</cx:pt>
          <cx:pt idx="131">7000</cx:pt>
          <cx:pt idx="132">6571</cx:pt>
          <cx:pt idx="133">1561618</cx:pt>
          <cx:pt idx="134">485586</cx:pt>
          <cx:pt idx="135">11730</cx:pt>
          <cx:pt idx="136">96655</cx:pt>
          <cx:pt idx="137">359483</cx:pt>
          <cx:pt idx="138">3263</cx:pt>
          <cx:pt idx="139">108421</cx:pt>
          <cx:pt idx="140">19842</cx:pt>
          <cx:pt idx="141">237569</cx:pt>
          <cx:pt idx="142">4465798</cx:pt>
          <cx:pt idx="143">2025772</cx:pt>
          <cx:pt idx="144">4709157</cx:pt>
          <cx:pt idx="145">2621606</cx:pt>
          <cx:pt idx="146">1292740</cx:pt>
          <cx:pt idx="147">31300</cx:pt>
          <cx:pt idx="148">164305</cx:pt>
          <cx:pt idx="149">1365594</cx:pt>
          <cx:pt idx="150">386998</cx:pt>
          <cx:pt idx="151">3532495</cx:pt>
          <cx:pt idx="152">135294</cx:pt>
          <cx:pt idx="153">8476</cx:pt>
          <cx:pt idx="154">1745123</cx:pt>
          <cx:pt idx="155">559235</cx:pt>
          <cx:pt idx="156">5596657</cx:pt>
          <cx:pt idx="157">2851</cx:pt>
          <cx:pt idx="158">554</cx:pt>
          <cx:pt idx="159">1724509</cx:pt>
          <cx:pt idx="160">600741</cx:pt>
          <cx:pt idx="161">4925590</cx:pt>
          <cx:pt idx="162">37825550</cx:pt>
          <cx:pt idx="163">310379</cx:pt>
          <cx:pt idx="164">25443</cx:pt>
          <cx:pt idx="165">2669998</cx:pt>
          <cx:pt idx="166">3268227</cx:pt>
          <cx:pt idx="167">887497</cx:pt>
        </cx:lvl>
      </cx:numDim>
    </cx:data>
  </cx:chartData>
  <cx:chart>
    <cx:title pos="t" align="ctr" overlay="0"/>
    <cx:plotArea>
      <cx:plotAreaRegion>
        <cx:series layoutId="regionMap" uniqueId="{7F1565D0-EBCB-43FF-82A6-21B71BDD5611}">
          <cx:tx>
            <cx:txData>
              <cx:f>'plastic-waste-generation-total'!$B$1</cx:f>
              <cx:v>Plastic waste generation (tonnes, total) (tonnes per year)</cx:v>
            </cx:txData>
          </cx:tx>
          <cx:dataId val="0"/>
          <cx:layoutPr>
            <cx:geography cultureLanguage="en-US" cultureRegion="CA" attribution="Powered by Bing">
              <cx:geoCache provider="{E9337A44-BEBE-4D9F-B70C-5C5E7DAFC167}">
                <cx:binary>7H1LcuNKku1WZDl5VWYPvPh/yuq2mQBSf2UqJWXmzZzQIIlJggQBEh+S4Ki30eMe9aBnvYO7k17J
OwEQFOAAk1QJ9YhB1SCrKsAQnX4QER7ux93//rz627M7sIOT1dT1wr89r37/MIqi2d9++y18Hg2m
dtiZOs+BH/o/o86zP/3N//nTeR789hLYS8cb/ibygvzb88gOosHqw7/9HX9tOPBv/Gc7cnzvczwI
kvtBGLtR+ItntY9Onv3Yi9j0If7S7x+6A29qB5MPJwMvcqLkMZkNfv9Q+syHk9/oX6p864kLwaL4
BXMVtcNLsi6omiwYsiQpxocT1/eGm8dGRxIMXhM01dAEWVIUJf/qj/YU0w+QJ5XGfnkJBmF4svnv
wsSS8IVxJ/St7LdbPhO0e53+st/Kuv23v5MB/FYyUlA/Vcy+R1T7lp1Mbe/kMnRt7yXMNfF+EASm
Zl2WFZFXVF2XNa0EAqcLHVGWBM2QREHUDV6V8u/OUDhcrnow6HyCCX1Mobn+fnxoTt0n23PsXC/v
x0QWOoJkGLJi6JKuq5pQXhgi3+FVhddUXdR5XjQIIgeIUw/FdiLBYDtOlX96c3zlm/YosB2vOeWL
2JUUlTcEidcVQ9Kw6xQ2JYXvKLIoCLyMRSEooiTn35wthwPEqVf+diJR/nacKt+8aIHyAydywtHJ
VycYOv+MzUnvyKLEAwVD0TRVUsnmpModVVRVVRJ5rARNF8hSMN8s3w5wdvwditWOj1Hovp4fH7pT
dzgImty0RL0jKJqoyhpvyPhvRS0tHLGj6ooiqALOdF4SDXbYZ4ZEtnAOkKcem+1EAsZ2nGq/++P4
2jcHrrMe5Bp4/4khaB3B0A3BEA0sCFmV9ZLyOV3vaLyOFSSIoqJgX6Pb1l556pWf/w6i+3yYqt5s
gepPvaHvNnhYc4LYkbAzaaIh6BovCJpY0j2gwd4l48BWNEmTeBl7WOnF3ytPverz30FUnw9T1Z9+
Ov5bf+m9NLrjQPGKYBgSjmvNEHihvONosGxVES+9buB4MGDjlhW/V5p6vW+mEbVvRqnWLz8eX+tW
MgviBm8MktwxRF3EdqPwgqFI7NAtWEiS1OGZXarBQpVE2Epko98vTr3e83lE8fkw1bzVhotBMGQr
3Wtyt5EU7PQCr8mSJkiShj2/pH1OxXNZEWRB5QVFFcmd+fQQier1X5hKICg8oSic3h///e/BKgsG
DWIgKB1JZ6epIguCBPdE+Yog6R1dFFOPhazq7P5Q3O4PkKZe/9uJRPvbcar7Xgt0/xgvbDfONfB+
O4fTOrAtFVyOeUGTJAm7eun1FzS9o2qwclRR5DU+3ZuK2t8vT73y83lE9/kwVf3j1+O/9pY/9eE1
bFD3gtBRVVHGbQymjGwoQtnQkSUcxzI2JZVXcF2D8vPv3niK9gtUr/ztLyHa345T9V/fHl/9p9j4
h7F9Am/diWkHT/FLkzuQ1uFhcCrMHaelL3ppFXCq0NFwPsNJIehwI1WWwRuFq4el9o8QiGo/Q+E6
bcN1OIifmgRI7Ci8jv+IsgwbFDgRgIyOgRWiiypAwp1Nx32tuE+d7hNnByTZNApCNlpR+7fjrxLL
d/3pU5OXAqkDZcNXZPC4cBk6bKGy5jWYp/CqMgtWZE4KaiEdIlG98l9nEv2/PqAQWC24lJ3GYRTY
bpMYcKKCO6+CEwAXAUXQFK3sjhBwhcBRgWNEF3gFRhJ9+w8RqR6Ewq8hKBSeUBhOvxx/JcDPayPW
l28D7zeVRPhGdRWqBxCqwEtK+bTmYClhicDVLQOq9B6Xf3d2XD+OBji49gpVD0NpMgGi9IxCYT60
AQpv6Novg3CUa6QBNLAv4U6m6woiCgauDuUDweA7IsCSZc0wdL66Ikz7EJHqsSjOJVAUH1WQ6LYA
iUEwbdRwksSOaMg88xWJkgLvURkGDgEFLBg81HTE14Q08lY8l839Au0AIZ9IEcjHK+pvgQ3L7Fb7
pck7hCB1oFR2LZZkRP0RSCufzorRURQV7gsNVzyDrwmv7ZdoBwDb30IR2D6oQGC2YQW4QyeeNrcR
IYCpygJv8JIh8aoqE8sUhwYOCwHIQPtwWus4NcoLYK88O/Q/2Eyk6s/HK9rvtUH7XpOhZaOjKghX
wnGKTSi9mZXefhZHUGQE9FVFkbEKZDhWy7rfI80uzafTKnpPRytavzq+1u/jMGzSHMVtWFU1XhY0
TYe5g/twSe2G0eENXTUkkF9qLgT7palXez6P6D0fpoq/b4MN6ofgsaQui4tBsB4M/UWjzmtZ7sAE
UkQFLtMsXl8CApEyTVd53JvBCkuJL+T9f7N49ciYO/4OQWrXxyhy5unxl4xlzwYnXwfByyBX2ftN
Vri5cVMGP08DBwnXB6XsauVECeQL5mESFR0cDMMgR8VhMtVDVJxLYCk+olBYLfC7moG9dtzmYOAE
vqOBaKTj2MANAk6/8mWaU5hHAwc27FZDhsNJJDjsF6geg3we0X8+THVv3h9/GZyP7CaDbVrHAJ0F
jm7EE9gRIZUPDg7USPiYZLhYsUJwpdCVHPbsCr1XnHrFb6YRvW9GqdrPL46v9juwjCP/5N559nMF
NLD96B0RMR4dewxoRRpiPqXDglNVFt4XBTi3a8/tA4Wqh6A0mQBRekbhuGvBKjCD2Bs4zSEhd2RD
FUR4JkAugn3KOI+FgL8gMBaeAT+ToEvMn0cILvvFqccgn0fUnw9TzZstoFqc209+g1RUDmRTUIBl
7D26oBggYavlRYCInKYj/oNxFZcGUSM3hr3y1Gt+M40ofjNK9X7eAvPHjN2h3SibURZx6CI1QQIx
XpB1WSofunBww3+EMKgOlnDdO3+AQPW6f/0pRP2vDygCZgviZ+fOE4IIkR00t+1IKljwKphbYBGx
M5jw6jiwMGQdHlUB9wnm32a+vOJ1+SCR6kEoTCUoFJ5QGM4vj38SW/b0yW+UZAd2owaiO5guWA+w
LZmNU9z8ebDB8EiVpQ3LrgzCIQLVY/A6k0Dw+oAicN0CW+gssL3nBm9hsorDFTwv1QCnBfdmxqoo
6F/syEiMwm1axQFhgPmCs7m4CPaLU6/9fB7RfT5MNX/WArMH78Ug8Js8f5UOzlURho8kQ/2I1pcP
AbY0cP2Fuxr6Z6cAMf8PEahe+68zif5fH1AErBbEC84HPvJA7PwNfP8dAKcweF7whaZRYpKKA76R
jouXJBsGovxgmwKd4qt/gDT12t9OJMrfjlPdn/fasPN7dpMUIxUMFg3bva7ghqUjN7Ns9HOG2lHg
Vc0zN9M8qaL2LdzEfy1PvfLzeUT3+TBVvdUC69OC18EbuIfmZv7zckS/BDEoZ0m+DN6//jjES3G5
AOFS5GWYwqAslU4fjqXwIpABihP8HyAlU9/TARLVvwbbieQ92I7TF+HL9+Ovwd48tiMf9xD35Dx2
vEY5x2y1sUQGRKYVGYk+5eUIH6GMNDjJEMBIFplJnL8EmSfqTZLVI1LzJwg2NZ+gKJ1/Pj5KD3/+
p3/y6E///K800nEX/Pnf3rMza9BmA5kDSDCWMi4m+AeB1NKygUmHpH0EpJAKhxumppKbyz8iYT1o
u/8SwW73BymED48tgBAZv9HJTfzcpLEBbgKyhFQ5pZeD/yHCj1WwtDmVhztYk1GyQGBGX4Wb8HCA
RDtQ2s6kqGwfUBRurOOjcGu7L85iEOZbTQPnDcgJ7BgBCwpWN3yN8LyXQGDsTZbphaR4ldEKacLv
ISLVY/A6k2Dw+oBicNuCaJM1ctwGdy4uTS9iMXKWsKhX04s0xDwEAWkAIuBhTDU4JEtm3z556rW/
+RlE9ZtRqnerBWUHIFqTkSb4uhQk57K0LRbhS0+Ewt4D91ZHk3DLhC+MsdIoYXavNDu1zn5EVets
tKL1FvjXz5yxk79vDew2IBzo8DBuSzkQJy/4IiwACKMLxm+aRpF/d2ZU7ZOmXunZLKLzbJCq/KwF
ZBwLBXkajOpxYkfXNEHBHo5INcqYMJJT4U1npAIFEVXs7SII4umFo7S/MHFO/tK9t/6ag1H3ItSr
Pv0t+WSCQOkZyhiRW1pl4J9b7McPI5vFU7EOs19f9yPfVm2JZZww1h9qBCBnGqot6Z3Twc1hXnYk
cCG5C2wC4k2xDhJpl95ff05F7a+P6OtvtcCpeOZ4rOBSczCAYQy2PbYd2JmwX9hFrfj6q+CBs3wh
lL5iVA6aPH2AOPUQbCcS/W/HqfLPLo9vYD76TW49ekeRJJg0OEI32dEl1cO611TUuGK0V11nWXU5
6Jt8iD3C1Os9+wlE6dkg1fhjC8J4lh8NTl7+z+XCd4IGzUoNMQxWrkoE7xjRVIQySqpHKA8xDOQK
oU6Dgrxq2J5l3Vt//g+T63///T/2S1aPQ/UvEEyqH6D4WC1YEVbgo3xeg6eCzMoF8PDziqDlI8xN
fOyCigJMuGXB46Sn9d8EAsx+eXbgkU+kMOTjVPsXLTgMcMO/ZXUWG6R4CMjCQnSPlbjasPfKK0PF
hRc5vsi1zvLZqWPvIJHqIShMJSAUnlAYHv44/rFgNZqqK4IdDj8DrrOoqbFx6xROZJYnh/gSIq9I
SUEZHxS3IktgjzT1ys9+A9F7NkhVbn05vspvnKekwV1HRP46KDUwdGAGpWUcSm89WxTgMmFZ4Mhg
zD+y6+yVpl7nm2lE6ZtRqvWb78fXuhUH9rPd4O0LEWu86CgoqTFyE8t0K+mdU/Guo6wMiialyXFw
SdB3fa9A9arf/hKi/O04Vb/17fjqP0c0B/V3mywWBk49dhJUtVUMUUMOHPE4cMgDxfULTII0M4tu
9gcJVA9AYSqBoPCEgnDeAld/dzD1nwMYPc8n94NZ/OTif/g/T/7llkjrO///dUt0x86TH0dOvim8
3ynBCKwwLnEvA7FJRlIcDtfC4Qv+h4LKwxoiAcgLYnUL86/O7mSHCFS/Hl5nkuXw+oCuhm4LvHHn
wWDQsENCQ8ozymDIPArkpWU7yw45DsWIkSqKYksGXHLpJaGMwUEi1YNQmEpQKDyhMJy3wPv/wMqW
+P+EgrccUkRFluujQ90iKqMbZTcdqrqhyipYgLgUwHaq1DR8g2D1kFT+AAGm8pzC82Ae/+C+DAbN
Ou2QYsWSR1UeeUA8XwnPcCh9CyYaXBi4x4EVXtmnDhCoHo7tRALDdpyq/7J3fPV3/anjNeq7htkE
+hGyUPRNIejyqmD1rqB3sJThPEKd27QqXDFqcIhE9QC8ziQIvD6gEHTbwMQMBvvod2+LHrCbA4sN
4OWX0lyUMhWWIaBiz0JQHr5rsMVo8Tds6PsEqgdgO5HofztO1X/ebc8K8LY2a35mNmAyobwkXnDN
kFUEi8GSKDMkOA1UMNS9yiriVutb5e/tYaLVY1L3Nwg8dR+hSHVbUP2q9xyjwknQHDxICpWxDYmg
TaK+TJWpx/xJqBnKtikJZCKwiIg/6QCJ6lHZTiRQbMep/nvW8VdKb5jMoua0j+YNOH+REARHHgI9
6TZUuE+IBqLPKrx5kpB9IP/mDUtynzA7FJ9No2rPRitKb0GUp+eePNjuotkXH/Q51HtmhQCQK4GU
CVpaCSXowdpiuVqoOMbY+sSpd6BQOyAo/iIKRPEZheOhBRyuMxt5K4Pj08fPUYvK9pJ8Tbz/qFIE
sPXgTcRZhEsNunSUjQaQllFHGUQyBATTHA8S9TtAnvq3YTuRvAnbcfoWdFtgNffCyG+0i5CCUsjg
GeBqv0mPKTt7kcKKEwgXTKxHQ6iW7zhAnnrtbycS7W/HqfZ7LdD+GezT59HJne8m3qDR6kMcWGYo
SCrjP5uiN8TBAr9XhzFdUdFXR8Sj0pvjLaLVI1L9CwSa6gcoRndnx7cVzpHc2mTsGycWTDWE/pDm
nWY5lZ2PHLt1goODJGM4XNKISL41bhghqJC5X6Z6SFgRzHwuAaP4iMJw3oK75fXAazIWiBoHKBku
S+gYgdwWGfHA8ikhgaSJSyXiJWAM1tjLe8WpB2Azjeh+M0rVft2CHYq5RJtMLJaw6yB9D4EoGZqv
9muC610XQUlWJTCiWCnG8su/X5x6vefziOLzYar58xbQPhAha7AAY7rrgA0F7jzKOsFULvuyBBRJ
Q/VqEPCNLO2VhDz2CbND6+lPoDpPBysa/9KCnb7p7Dn4ROBQx6usIi+L3QxLYSZWYssACxxZrpU8
1v2JfLs0niUAVnSeDVe03gJ2ffZTOdMJQzvOV/v7bwFwHYJij3K6oB6D5ofINlE+6yfEyGWwkiQV
NVeIQ+RgsX4FxPZX1eKxfVqB5VsbFkPSaFUz7C8gIGgCa9EEjg0qGJTxwL3B0DQw70F1qqsndx7v
k2cXENm8CgLZcEX134+v+gsb/S0bXAnQLGt9iKz6ut6inIYmibiOwTtYz8HfK0694jfTiN43o1Tt
F48tULvvvYD6FDaoeZn1ZAKpCV4I8C2RlVt+53X4DVl6BPIj+EpLiIsDxNmh+e1Mqvztg4r+W3AQ
4AcPT67xT3MAiKy4MWplwd2Dgh5IHCRWD2rI4R4GiGD/gApCmU9biU4eWEux3TkxO3HIflA2vQpG
8WkFkRZ0/758bjiijTQUJKFsKR2U982Bgon0FJRgN1BkEe47ZqUWI6oHCFQPxXYiAWE7TtV/+XD8
DemW0TD3vXpvC6hiQbA+fQiZGkjzQZlLuiAk3L+QDYFsibpC+AdJVI9AYSrBoPCEonDbglgdemz6
TTvnQKdBgQZE49A0CMUrsUeVvXOsuCUYHwboNvBSs4wtsg4Okakeh8LPITgUnlAcLrvHXw13MEen
dq6H918QsNUIYDuBzYQ3HsXOeIUczuh3j6WAhmdgxtZ0+d4vTz0A+Tyi/XyYqv7u9Piqv0R1ueYU
j+o+IBvj7WdNCarVfRR0aULq887CrvuEqdd6NovoPBukGr9sgfMHks0b1DjSedCOCdGATbeB8m6D
kmZwUrAcOKTiqqykdP7Vmcd5nzA7NY6fUNU4Bisa/9yCdzwM7EGDBdQl1E9nDaAVcMNQuwLJPKXt
Bb3IGHUP5D2cAJuOoiVLZ684O7S+mUf1vhmuaL4FtNbLyHaT/I17/76OtxlUDMT6s7qhaEdcUjyj
lIFOyQ5dMIuRFZF/8+Zd3yfMDrVn06jWs9GK0ltw2X0Ao350cvozaJQxyYnwNcBqgYsfmVQbr1qR
CcOaO8DXgKqtaNDHKJNl7R8qVT0I5dkEi/JDCsmP0+PvQFcwbxpFA7cp8B9AHc468dGVwKHQCBwT
KLDOGJaIdrEQWHEPOkCgeiC2EwkG23Gq/qsWBBiv7FmjVg7KrSmoNWKgmjSrVEg6pqODN8v8B28J
wS5W1QvHQ1n3e6TZpfl0WkXv6WhF63cteOn94KVRtaNSFDJ7YNiD11Cl4qHiEQj1rApe1gmLEoav
9oqzQ++beVTxm+GK5ltwr712AucJ6Vz5e/f+k1dAZVzs/rAi2ZuftRcubP5gNmDDAVtegQtok/Rf
fOUPEahe+68zif5fH1AEri+P/+7foWqZM5shNNegzxm0H3B50BkD6bRI7sc6IOYP80kjHMnSGlhV
L8QkiyAcKFM9DqXJBIrSM4rG3cXx0fjoB9FoEHis2IIDX8OhzMjn1d+GA//Gf05TI1GgqTxw4mI8
il8Gv39gra2QPYWDFsQG3LZ02J6F9QHHHKhz4M6DxJr1Ty9D848IWI/T7r9EQNv9QYrgbQvOkut4
ichZrrT372fgbUsICiDDBxEclqZYXkqyBj8Ggse45akCCyAL+VdnV4n94tSjk88jWOTDVPPX346/
dm7saNEkRw4FnlFvGKFiXKENlh9avsOhyTSIWbzAskPzdMXiJrZfnHrN5/OI5vNhqvmbry3Q/ODJ
9prsPiChZXRWJIAU5UGNThTHQCcOZj7BqKUnx81+SXZoPZ9I1Z6PV/RutkDvztOg0dY/KHnELCP0
4WadDxG0xG5SOByQosu2IoQMUBdfrek7g4Ii+wTaof58IlV/Pl5Rfwv8o4+x5zTKl4Y/DlV/EXBE
Hi3rrERaXqFBNNx0IFAw+xYltHliNh0gT732txOJ9rfjVPuPLYjU3zjRKLabTRtAXyXsKSw/KusQ
XX79UaDT4FGpAS1RcNayeknls/YgieoRKEwlGBSeUBRuWuDCS+OmuRoasHb+FRr+jI6Syf0gjN0o
fVcKdn36iEYzbtFrZGiHz032H+ME7PSsAjaivojY4C4Az1DhIGCdmXC/Y07ULZuraPscJlP9UijO
JWuh+Iguhtvz45/HqJduJ42eCIjAI0SA+mwgQ6BwMDzaJRxwBKA6A6u9wIM1jcLCJGh2iEC7UMh/
SgWD/EEFge+tQCCym9uOYG6iHgl6HmANsIJtenkZgCABdi8KBiOSgFYWgCf/6uzyBfX/WpqdumfT
qopnoxWtt+IQCMKR7R7cBqjsnPiVtwLF8pA/htAlrFEFVTBIxj/qwXeQWgnnNq4DFfIifCgHi7UL
CfoXKqDQD1TwaYFX6SHtGXLtRFF4gorOJx8HC6dBbx+y/NCoFfYQiteiJSu6Epc2KQ79tFjWP6Jx
wAj9XFkubPG0QM3NN8hWj1Td3yBY1X2EonXdAsP21o4DJ2rWshXRl0c1eFQ1hCcJhwVBiKUjM2SQ
i4YKxCzXrIzQYSLVI1OcSxApPqJI3LbggpfJ58QNrhWOIYHGfegpDcYF/N+Ejo3ohIImF8w1vk1N
K66Vg0T6FRDpr6nFIX1SgaEFKVG3g1Wj7dXZPQ4mLeKd9aQ7ZlWBbIe9Kmt9QRnZ++XZAcDmd1Dt
b4Yrqv+jBfaU8xxkxNOTv2zE/mu+Ney67ZH2EfvuM2+56vie/dxgTVjGOZNQhDennBGWjtaR4QZj
adLYM3VWATn/6Rvzbq84O96DzTz6HmyGK++B1YL3wPdQ+3swDJrUPswCNLFmpoEOj0ql3p/RAT9H
NTT44LOCNhXtHyDSTgS2c6sobB9VkOi1AYnAf25yEUgsYg7+N1JPUJ9GrOQHoS0HCm6hVgYwQuQQ
KSoUh70C7QJhM7GCwGa8ov7TNqh/zUoxzONBroVd2+DhlxxWJgONOSQ43MEKRMRJKsdkcQtV0CwI
K0FnpQKqnd/8Q2TaBcLr3AoOr48qUPxoARRInpw26fVCOXxWHRwXeTSAY/zBcqiVtf3FfgQMJDEt
GkAXwn55dmCQT6QA5OMV7beAqYYj0Gm0JAnH0oKwBnCVR7RVQbXFsvrZIkEnCBVMtaxmA1H/AQLV
q387kah/O07V/7EF+9BHXBLjBrcglCJBVFVRWKoPiFOMmFa6xIOSD6MZlZLZ/Z4axHuF2aX49DdU
1J6OVpTegvvgQ+Cc3NjeBG647E72/r2ftQdimz5ra5wWYYBvpOBo10HgRyyWVZZjLI+0aH7xOniQ
RPXaL0wlCBSeUBRuWpAQ+nHAKFKsynHYHA6KmDpImJ43QY0SDiBFIR0OTZpwKqAGtSgo+VdjlwCr
6kCZ6pEoTSZYlJ5RND62IHHi42B5YtnuAPmJTZJvOBzGEkrFwBsF24dd14nrXUWFKrhQNPTWwgfQ
towCcqBYuyApTa+AUnpagcU6vnHEYPkxQDyqyQZ+HC7MBvghuI6BgpD6ekurBNkUHSS4gw8lbuoJ
VEE5QKjdkGwn1wCyfVaBowW26kfkVAT2MG7w5EAOEUqGSYoIbbNq+YQswukgeqKVIvJL+ZQHzZhU
xaPjIJF2QPH6aygQr08qMFy2YFU4w338pLelsoOSAwIza3fPin2qIAOWFgSaOSFMjpsbu7RV+yp+
3C/OLgA2v6Oi/s14RfktiI6nPF7U1ggGDa4CGVnsKCQAuzUtzV5xIqHdFu5seVleRKnIImB86/0y
7UChOJkiUXxG0bhuAU8ZaCztJNfG+w1ZBPlYkXzcnNGwj1WNFEorAc09wE5gNZfQ3owR2PC4tBvt
FWcnBunPqKo/Haaa/9iCnJdPqDSc//j36x3xJLD1wVDY9FBkbXMLFwiQmJHsiFsdKhGjzhhK/ORf
nRmu+4Sp13o2i+g8G6Qa/9QCX8WdPXHQa7lJrYMfxViYYOWjfDPt5I1ecjq8GMAkzW6pNJQ+RJ56
xb/OJMp/fUABuGvBlQ2h95v4ucn7AUpJ4p1mnaSBA7olkrQIDs2CAI+M+xq4I4yqSag5h0hUD8Hr
TALB6wMKwU0LLgR3uAs06DBCbAz9N+C5YFW0WWGB8naPtrnYlhg2aXntmhWwR5p63W9+BFH8ZpRq
/e7b8Q1OiDYIIyTX5bvurg3/nxc0vbNnsQ3Kz/Jkfz3Ptxm/HFigWHgKYnRIowejgV3CC2cPq+cq
Kih6hthS5jHPtZCdPW+RbNf7QH9b5dWgH6i8JS2wjO8GjfpyDYQxUPBPgzdXZGkCtB0F2t5JKLAL
Zi/qXKIKDs0/3ifODizSH0H1nw5WdN5rwcr0m/WNwIGIIt1gKSKlFR5bEKfLayE1GFBTDk2ksjp/
ZC3sFWeH1jfzqN43wxXNt8BjeIerUTy0myxzg9sFalyCuIb4EMv6LkeOOFQ5QDsIHgYZ0jrwVCeu
kEMk2qX+/LdUAMgfVCBoAWH3sx01GjhVwGljbQRAQkdWAAIVpXcfvVBgIWjMFkADNbZEyu/+Xmnq
db+ZRhS/GaVa/3x6/C3n3sfNr0kjGLnarJAl7NysXjo5f1mGKmqbqcgaQyMH+KfInfsAeeo1v51I
dL8dp9q/b8G1OyNBf3W8Z/gdUho0wkgnKL6P5nzNVj/A3QTMJTjCQSSECQwqQWk5sIaBCK/iFICV
jFBSmlVQ9IXgIvGPiVmP1p4/RzDc82mK7NcWXG2sP/8nGpy8/O+//8flwneCvbb24cwcFp1FgAm0
A4MHTgiNl5FkxBzEzREXZIXrEKwiB8tbJKsHr/oXCF7VD1CIrBY43h/sqW/nu/6uO9DhuHBYYqoI
KlRep514vcCoEpGaw3pJbMIf5MjZK089GptpBILNKNX7t4fjHzkPqN376E8H6X53F2Dzc2YNrg9w
2cHXYdd8FbxBVJhiFNnCDZBdEFmdI4CQEqpYCYXSTvfnf6by/flfGwH//O+9Eu5AZudfomDt/CDF
76EFhtqDHb84J6eB3SjVCoYBfPSgdTKjGI0LhbK9jGs7CiSBh8iqw1TTqg6VaQdQpV9EwSk9rADS
AhvugbGgm7y7IIcQBjErlgTKG9zJ1JHJcgw17HSMp87cnexeWVpC+wXaAUQ+kWKQj1fU34LcqIdB
8jwauHCq5Vpo4DCRWZM6kJ9ZGF1K64KVNjEFTBN4+gEBK7+jIocq/+7MjXWYTLtAeP09FRxeH1Wg
aIHV9eAMgsA+uRkgPyRXyPvBQEFsdmrjrgiurSDQvpmcICBpAKwG3Dc3nuf8uzdgHCjVDjhKsykg
pYcVSFrgWXlwvKE9Q4A918n78WDd5VUcBSgUD+4/yrnhDlk44FHBtoOGLogs4mOgY9Gr/UES7cJi
+2MqQGyfVFBogTcXvzlC/TY7QB7JyV+6cYTmmjP8v782iAqIJYil4/DOw74lVDgVtbYRbEckHkZy
DWEXlzwkR0O+X4m0A5bXqRSW1ycVWP5ogSns+otBs+4XFeV6wFVHS23m1KKNRHBys5sjenIDJDQT
FIn75eEAgXZgsJ1JIdg+qCDQhksg/F9uk/4vrAKEL0CexmmAOg1pNbDC5iTjORqYgkAKrzBzQMLM
LZlO++XZof98IlV/Pl7Rfhv8X2mx7YbpVyhli3JIaJaWtRZMQ0kFBATQr1iyM3YieN+zLthlBFgB
8L0y7UKhMLmCROEZReO6DakEM9RkyF/H9x/ToMHB0QgLlplOyCknjWQ5lKNnGWQpZQVtjVC6Lf/u
jdm0T5wdEGTTqPKzUar2Xhv8IXGjhZ5RTJWRUJAV83o5K7z+qN2JzEkWH0eRGNyoaW3zh33S7NB6
No1qPRulWn/otuDoRUELD3kS+TvXwPvOUsWw+aNMrYFujcjVLxtAuLPhyAUrVOTTtpuU9vZwgES7
lJ//lor+8wcVCNqw3ywHL782997G/QDdU0cfFxlGD1x/6CFedvwJKHGOvtYwjUS4YbPC86WNf684
O7S/mUd1vxmuaL7Xgpc/abREJ5KBkQ4Pb5HMCumkqXiFHUdiDaVAtkGjwdryIQ/7hNmh9mwa1Xo2
WlH69+Mr/dH21s3GWkF2QgVg3IBh8KNIKqgzOEKLmoe1nzZRQ+iPsZ9pjuQhEtUr/3Um0f/rAwrB
YwtSXh5HttMsxQanLTgGoJDDkmGGPelmBKJTh8dNDKTc2izVQwTagcD2p1AEtg8qCFy0YBGgjWmT
Qbc0Px6F7sDzQ/g6a9FVWAEIugEgVJUHG3BrhBY3/cd98uzQfjaNqj4brei9BTetRxgCzov9ksa0
Hv0ne+g3Z/mgVBfq4SkoEKWiKiRcC+VtiJELREQT4KlOk8LQwS7/7szSf6NwOyCp+4UUoLrPVOBq
QYztMQ4mgyTX0vttU5zByLdAFmSaKAyzXy4fFAgnSCzoBl8qa//FevKUVslecXZgsplHYdgMVzTf
AqOUaT6rSGih6ZQfNt/tAlsWWlvDNSeLEqoP4jJQwoJD/UiNVZwAEJtTowrGWyXcDU/9X6oBrP6D
FQhbEAX6MgngyBjkWnv/6pFT9jIqr6HUjVJtV45qRTDDQGvDJ8BwhqmVf3W2vR0gTz0+24kEju04
1f6X0+Of8F88Jxq8pPyAk97UCeyoycBoWu9cQcty1ERPmeKltcNapMKjxOo/Iyc8uwEW97G3yrYD
ltpfSDGq/RAF7LTXGsCuEah78af5q/v+VaOwkoa4iuO02YJRNM1Q0BCUQwN7YdpkFR/Kv3uzbDIN
HiDXL2Hazq8HaPuYQnNutgaah6jZRSQhRRz+EcYHlWC0VbjphpFeWkBLx51d59OeDzXLaL9YvwQm
n16PS/6UwvKlBR7br7YX21Gcv67vXyroAIfufLifo9mwCONMJL5yVulIB88DRXJRegcVpo38u7Ol
coBA9VBsJxIQtuNU/V+/HH9VPDKONKt41+BFEuRNeFBY1qCKYwPB07KBzACSkcoBzjocKWDk0GDF
YTLVg1CcS3AoPqJQnLcgi/kriFnreOA2iASKI4gITaDpDNYB8sTKTlwOKwHF1nDNxH0l82qRpXCI
RPU4FH4MgaHwhKLwtQUn+FdnEHl2g0c3Ww0sfx8WFshlrKdVycwSeDTQRYs3tB9AJnO1wdsB8uxA
IP8hVP/5eEX7LeD/fR9Mm4xisPgdK2qHzhrI2FNUshOx5noSsseRzM+6qKc3+eLZvFeaes1vphG9
b0ap1r+34J0HXegNBfrfFkj6V/MA32uwRDY7xEx7hC7eYb5Xv99kAl9cxTLQ4EzMuniTaKvGiDi4
rqtydiWnCcUHClW/WkqTyZopPaMrx2yB9WrBS+2DBHhv/bU5ODjEXkFYBqcG53aa8SqVjgzc25EF
q8M/oqNzECMA5t+dWbAHClUPR2kygaP07Ld/+zspalAZQOcX8pEGV8IFVA9qEf55OIWvM9u3G1gL
Itwe6Hq1vbCR4xqsPxi2IogJrFR2JQx4sFT12ifTif7JU7ogLtpRCeYfy21846nyrxRMurT2LLbd
C3Hbn6mLrPGeh0bSSWGZ/vpp+hajgx2Z+qvVmC3Uy5ffP+A2gk0kywpkf6AUJjl10XP29Va6+fzA
DqPfP8Drz8OWU1AZdFv0aok6LOh+jaYCqMeHzh7ooJnVbfJYpbbfP8hiR0VuByrVpH2+UjJvyCiT
v3+ACweONRTUQKQA/8poQpWLdee7ydD3tkrY/P8TL57e+eCBhxBG+XAyyz7GhERcDnUCkQ6H1nmg
aeD2C//C7Nm+h0sQnxb+b+LGq6Wq9IeW5I6uRdkZ8F504yb67TqZXogT7UaSpnccv7QUZWpOor5s
xhNn0J+HNwtHfYrk0DCD5GasDj/L/MSzjFVftzRfvTGcr0tJ/cNzXdHCxXtuRat1xhPIVFwjO2vd
TqWHxxduKpB6EMKCjwQgFaVfT1YrI+i7I8sbTb/LQ+lmZqyHphaZ8ji5WHrS7XAp9LvL4SI2vcV0
ZAZOInQ5d9jl+gMucSdX88VkZKqK112tuU/zePhZ88Y9j18O+jPjop9o1niynpn80Otbka/MTMAl
WJNw8lWf9+WrSOubijaMrCAad+e83kVf4i/GeDExNd3TutKCfx5x6vw8nGu+mQjax4RXb1HK6Akk
Vd+S5EnfnE3kublczB0zcqMfI3XqWJyRzMyA4xxz/RC4nLmcS0J3zemRZbiTe3UV+j1joujmrO+d
+8OFbkVzdWWNkrtY12bmfLTSu+F4/DIXxJUZL1dib6YEvfVUn1vT/nhs8YJ/Oeb9oZnMls6Nasx+
8P7NNAlGZ9HQU7uxxs8glTsy5YX6MRlCN/OJse72x/7tYj0d9SazYdTra5FocU/ixAusReyFUCrX
nSzwM0eLWO9xw/6D7Pof3SSY3fuef7uWg/tVInVn/GhsCgsxNLVk3B2KE97UZlO5Ox7Np1aizKXu
xA0elrIzuuAU4WY4lZyrhdh3exN9Njb5WDj3vf6tGwqhOfJ00/GD83EYzYFLODWDSYx/Lr2ht8BA
bJjj1fxMFb/P+r5rccuxZ4Wc75vrJDC5yZmhrO+j+dAw13PPN6VEu+7PV57pTALPZM9mYnAhc/Pz
QA09c8GtLyZBeN0fSrd9jx9MlPDzOFa6eDkvojB84idTFb9fPg9D9SxyRN6aqVLfjD39Ky/HL1G4
Ek1jKPHmUDgfTuK5lRjco+6Px+Zi+a3vdtcOdyn28Rb5fVe6EI1p33JiUe/11dC5VteeGWlPnhQN
reFCmZiK708sVZ/+wU1W5ytJ/Dyb8645XCdXqjyZmkub47UXIZCspdN/9iT0iDeM++XQMT3N+Da9
Vabs3Qq4J3lofHLD8NswTr6MF1fRZKmbwtr5lkiTs1V/9FXjFpoZrfp4JyP+2pfHV3N/ZLrjfgIR
FjdqOPNNbRnE5nw8vfb73Lk+FD6JU+FeWgkTgONPTE64i1fK9Xg5/yrO9BW+VopNbp18XEWLm8iZ
/ehL4cJCsuHPWTK/dcTEsZJAehytv6lGHJvhLAlNaaS5Ju9dr7iprQSjm0RemJyiXi8E17fkyL0Q
Z8ubvmrcTAS3ayRfF2H/52gpYPJs1E3/jBd8TrTl1BwrveWM+zGPlz+4WT8yF34wMRNuYTpD3bEc
Nfy60qfXi9n480z46EWcZokJ/6C4o8BUg7vl8BO39LDhTZWbKdqGcMNV2Es0JTEX81t9IlvSihet
hbqcWSshinsuNzEX0pKHsvrXymxybSy9e78//Ob6fb8XT1VrJC4+S1PXsyQn+iPxw8icqerCnK7c
qSmoN7CmJ6ZsDF1TXSgLvCqhpYnxLbdeftEneA/USO9KavJTHYWOGUvG5UgX7SiYLbGA8YYsZ1/5
kXE+98YL0xv1RsqqpyfC9XIefuaXIl4B3+sNp87ZeOHd6qK7NNfR0hS9xDDnMd5McRJK1mxlmLLf
v5U98WqRTPvmMJSmpm9MEjNOPi20/jcuia5jbX7uKpOh6UbrqTmK5Z9ecrb0h18S2fes8XL8eTSd
nxsz7CpRktwFcXC1cKZPITe96i9Gj4o7VyynH2BBO7dewH2be+L39USCePLMXE3G6+5Ym/rmbCRf
TSNn2hst9QC7mXY9UtV5NxlhE1LH4wtFWHybSdr8MuEuw7W+MIeJPO8p4ujcC1Rbnwz/mMiOZDoj
8ct8ZnjmeMR3RyKA5aaxFave2Ax0zYrXiT2T+I/9qXKm+LOLZeKZ6mR4pkbGM7SDN166DhZiYs7D
aWRK02hsjoTwvD8aXa1F3r3gV/LkmtP6YY+TpFlvIakvuhN010qgnLvGam0u3GFyNeLEddcdTy7d
cD67d7j7sTSWLzkptkTeiawVhzNLi7UfnLd4XExDqbdShM+StDCTyLuPxsLYjOcr1VSHwtD0uatV
ID9H3F1fiXrOdJJ0lZk1cdyrhex/9tcr04v7cXeUDGMTqva7/KLvW/pEdUyxv5a7S1E8A5PqbqQG
Pz11bntjd2FGnip1cUaa4zX/zR0aj0a8CK6EqddbTrj19TxKXrSlDsPBn8o4MuUbbuwqV1iXtuZr
8uXMGSamF6pWMHLEM10eLSwvdLHb+mPDcmbC2pxyUlf56Cx6gOpFWmI7GfNnXF/7MhtP5xfKKgq7
05Xjd8V4bOnzNV6dsbPuhrp2HcRL10JDOxwlc/FBVhYPYzU8S/SRb3pRf3wVBdgeRyPtYjLpjniO
661NYznRzmb+ENaIt/gxXHway2fIfw5MWZpJpur4c9Nf+L7lyZEZalxi+qL+ZAy9dW85HgmmaITd
0XrRG4/d73KCFTCai6E1m8xMee299Oezm+l8/pj0HdmEd9WcLcTPE8/5JIm9leCGF1GyHHCG6l3O
J7ElLTHN4+dLy1O0qbU2ziN1eDGX7LG0NMywP/vC9S8lL/45WjmumcTR95mvPcfi8qPC+z+0cPgy
0xdrKxQu5cX4aS3JwdkwwMpd+8H3JV5Ja6mczX3lSh2tzAWvfZL55HapBR9jaXHm+BOvFwxdt4fv
7pui1otkbWT6gjI2h6ofdkFw/yklq6nlfzYmS+lquR7bI2nuWa4PWYWV+Ic81h3TWcUOtgLldtL3
JUsI3LMwDhTL133PnLjqxTwa85b//xi7sh7HeST5iwRQBynpZR8oyWe57vtF6KqupkSdJEUd/PUb
nm9mBzN7YIFGAy4blkwyMyMjgpSqNXdR/KiBSAvSR6aIluTDn/R9RKY202HaFKPz8yTuaNFtXZ8P
KXmwKiyGyZt2TtXIKqm3Hza5j5ONw4c5ZLTxDqOKdkwEL5U/PIXhand9ZHdzmc4PmzQPNqQX69Kb
bqKPVdn8nkP9e1Hioawr5EFluY66R28L3+sofvGtzPtpeUxtJzJJasKVeJuDniCyRZyN18/TJlsJ
UYWwccqDwPExmpd8WO2Uzc4pzhb7HEf1H5y7vVNhGWYsdUvedO2zfo+bDrFUVYQ31DJUICqQzZvL
tJDLRkxGJDJsN4xTrufq3M5LyCUbVc5+YZUn3EvJC/P8P13fTtk26nyk3i5YJsYDO/zuRKj4RGub
UTXubWz7LDDb71GpW+1L1PvtSY3ArltsEtTVMpddvWTpouNsWuoXo0rH6bJldmgNYLAZs+AlNq3i
tASwb5NlL6r1pR30LwCcookaW5BqdFm/MG7SYMzXRRx6tv7R1ni8T+bjIpyf9d4280gvNS89la1S
K+5W3e2kMCJzpY54qJr91NQdp/3YIk0E32koCzfYjWPsNt5G41Pjd+8r4FCmV+YD0bdZQ2VuQYec
a3+VmQu8JK88nQdKhVlNo7NO4z6ja+LtqCqqKaQFVabkQ2PjbE0xj3063RG95V4dkqJPkl0Ve83B
yJgrv/N2TeORbJ3o05qWl5Sp7sKmD0moKca5eUMWfvc68kY3b+VTMxaJaxivpddn7J62rTljsI5V
+94Z+aeOwt+rrTIxlE3eOuchSScHnMtu+Tp6XdZYeqsTd9v0QZSNCXIJXY+iTi+jX1RGHmqZPoVD
/SlnwF4SfPWBJZlI1O8oFiTztyHJVUQObbcE3CYYjaiY67LOm3L5U47b3VbGzxoVOWtIv+SAvTkD
7iyYZ/aeoWHupY3JpnI3jwLX8Z7YKNVhSdIHsgJTAcXmgatUwcr0p4mGZ2S6QvVoOuAq6HjYyJaX
iSEY2rPfoN+R6UT4HIwXua6FrcI31tOJdzbiTWTPoUS7MXfqq7XE/NVFNs18quObLmbrZezqT7Gs
/o1v5jeBfTRZ63f7rm7WohraH69X9xv1/ixr/FaaO9YOflZ3/qlNp2t6txVP2zSzI30WTgFSKT8j
Im5yTd2vYHFuN/rNr5XUxZhGX1EwHaOmJtk2dX72Id9oWzbZaKcTnfoJCGh+Cmb/21/tLxItmKbp
Ce3ErZzM0xT1Kmu376lhv+cR4HRN6qlwLLpnQePnU6KmfCFp7pnxKBv7klK5V6FGXkWuNIH3py0/
omayfOuCt5JqHqhqt6r1ISr5RMx5nOi5C1sfOYXd9P5zUrosnu1P04+C19cv8W2yE3H8eyyLaZzP
oW6KZko4qPC3Mgynwo7Jl4zG8GAaO3C/Cu4d+xz6eM3cqCos/wTQrpKnpXVPxvQH33O8MnGEAIyQ
f9K5zSi79NhYmgY15Uq1714VnxdZX9Sy7JbeswWur9DL9h+LG3iwRN8ydFsWzPWd303HuqZnUkXH
ufea7Dr1DRZpJAfJS+mrUxyNF6fcS9SGt1VbfYnNXSo9Hq43067qDSL87dg0Wb0+EwOEqsP+fWlH
kW/1AOTjddwk6qVvEoBb1mkAJPpbxCAnLLpDPLflLpH6d1oJnWk/fq0Rel7dXuwQ/1oqz+wm5Rfg
WjKyiv6ArRXJqR3+DCLxDtoEw9HOC1fRa7SNbZaw/hSG7t2vmkJ3GM2uWneLmS7AwG9eu3TFOvz0
JSG5LG8lsuWxVGXIk86hEMXhnpgFLECcnNfJ/p5LZFbZjF1eqfspTVzmt2/rKL/XZWa5RItNsQ52
OqUl8ITcTR4Wtan0hS0yTwX9ZW3yWPmhl3llgUyz8S1cYh6EjeVRueGHUWDnWL1W4QN4jiQfO4IR
QlHhiPysVyLMw6Vc8lh/zfgUnVcuA/a4Tum4Kz36YX3n+JRomYluxQL1y6roOqa4sQGQ3Jy7qJJ3
/hRLzpLW50KRl6Z2DzQyCGycQsoDV6I32J42W+7xx5534QzEmQqWRV33wQbU1aR+qevmM/WelJFl
EbTtEx3JeADwNhfaK7qbrFzvSEznzDN9+YoC8abRfZ1rdm0lx7m+WdWWC4HgiTs5fzSlFPkC+uS8
SRTBgQErO/mRpPtNt09JNb4PkToHxvzSTfLh1ej04jk5BaRDCWoXySdRP+ryXU3dRwpODC2WqjJj
2lO1hbwSdcMrNmAf+bCXbigBp9IbQREmck0cd0T+sG5+QEt+L1aXK4eGUXTyva/igLcYvrENj0PZ
vVA9n0HFWF6li80mf+4xMeRpbnsGgNTezlM1YqzBN3m9fEEjNPG0mouKiLdaYzBNGdHCVC8iTUvu
1QMil/UcQb2XpH9R5ZrVimCil5pmNCB3Y1gbbtl4qVeKz4ndqKPMVP1DF9nDNqavxIsPtqYXmUQ8
7d6S0eZTWZ912N3MSv52jgju2vUnqfRylN5wsAv7DEV5sl6vT8GSyt1W3bVD1N90fnSoEyVv6qWv
7xt0MXyl8baLgmUvk4oeRzA0uDVvvlTguvxo6PjabWMGRvJzipbXqhQpr7vgJ0QWBBN0bLWO8jRW
JU/1b9284dOvdbO9j249JNR9xsjx3AXNztXRwUlAoHUkMquj6KjtfGgD5XZmRgszlCvlfi/Ggqxo
tESksnhKTebmiZPtHFGri34AdNZVdOuX3k/UJm4fEn3sAtxq6WkN+sP2fKQjSqtngAO9F0VnzH23
EZ4M9M1PVQTuz9ylQ/deMd7Lvs7XqosLvwUNmH4nEwMP59di5zmz8GQMgWPE0zoF6joEt1LSB20d
R5G0mZOTh+5I5aUYo1zr+AKnHg/1ggmY0ApT/Fjd4t5suRw3uxVd3AsQrjXLPIL2RzjJsnHfjwng
NZnuysXc0bp5MHOpOJI0r9rwS5RxBsJJHAl78CtmgBGGOtfjEPGSVG8T+Lh0wTplvlwyh24lczF7
bDbwuypqMrKUw9n4XpmR0hsRJe/dlgBx+8GQ2dY7dlPfccTwuxswTwAjOi/xE+TAI1XXuRrrh57V
DwZ0qsKoRLN3p5vpXrY24HGDhBJ3IRbtGr62At29ngFxRDnc2JgehbNFw5bXuTI7X4XHWU53jV3f
jRO/pgCppE2fWdzvwmB5VfX63tjlUOOKedvJHxJEuzEKXpZAnKuk/klnabIhzHswgkCKQnC7Nk+r
0pcQLYw1y2E1GNPaBUdvme7WgT7qVIDyit6svNuMX+UBscWUEJ/7ZPlmZtqncf2QhjkJJNg/cFxF
ugY3aZTXQ5QcRtPZfV1rMBm+zRUO6Tj+7dpevOqsVLrL2hjES9ihsA/+vTeizOB4FZXjvI/9PMQv
TbR9Wrej1XKILHkGFTtwlXo9F7a/jXvUJKrycQ5VJrQ+VeQwhVLzFD8FOCy+8n/uqQm7fNTbM63J
bdqur5Fv0TuO07NcPoh+2zz3vLnqJ5U+BYE6iKwWeZ+s9Q02j+yaFLJAH3pYxuA3GtZHeQBiJgzq
8+ivoOHdcwS/L9/o5HPZB4iHMq4KbwQrGTdR3sb2vEE5yNZaqFxCDuHErO9tM+2hLai8WTFW9I/s
6SkqVVCQ1AOh690rjyJsNHkBRun3tqPHinR1vs0MkKBt8zpCKFdKt/nY2G+tK06CoMwYlc91v4IN
KPG+HEt0LWDYF3aNxpWCzht7Plh949mvJWFPo8N843wJiR5aSx41Yba1swaHs4BjngTJRVoG2aZA
MJul3ZEI4TUsS5E6EPpNvb4Rtjb5soJq2wJ526pR3CSx22kbiaIvk3vtsYQHkt2uBNF/uoZZQF6D
MjqaSN+4bsLyB1mSVR76L09cFCgTEk37pI4vc2pugnZ9T1gd3oi7Gq2vYQ9MRpj/dNmbxJo8iKpg
58SxiyS5TaroxYpqAUU//IAQP5UEs3dlXMr97G/5NUN0g72HpkEJWEhtwuM1Y5BUjXxuvL2UuHRc
zRccOQBAWcuHTicJV2PIeOvip2C6LRmiKxHpgwcSAfErqmzp3aPxtyOK8zlUXZ+t0TWZ9X3ehSLK
PH9dOLgfJoFJvfZr7XswSdvE/QWpOJbjeUznS9m+zBbpnWlwv5u5WyrHVZdctK0eIN1wqyFcKKzp
xhCbRbicpLeurx6YC2VWOaDUIMTsTNvdCHY08OYoL+n6Pqf1wIfYuwztsJuD+X2LWVYuw90EfmOp
jANtnKpdEwI8J/WcuY7FeQ3WqP6xkbmpiNlZAH8E1dRyvWCprGt1doiaIQ2PfrC9616c6zEGlSTO
rbjCdrbH8zbJaUzbQ+XcR6vLqWiWBhx/Tz9lz69fbGssPc6IfSf9Cgp7OSgPn9jkbd8s016s3U5U
3rP0q4dejzvfr89LuryysZ/zgcwEJQYtXl1CeBAgheU+7dllnNDfKyQLXFD06qmbn3sXfS3rcgjb
Ph+3GYuQfpWEfvkt+ZzrMeHa3In+rlvkezx/MI/er7M5YIP3JzQtkY0SpSq9UkAsrh6qNtdRWviy
4WkCBFRas4sZLnpdSQLpbZnan1Ijgfdo4fukf7WICNQUJCS/uk55KwrRpLslWN7LWPyQeDkYAP6s
b6oHM5q9v4qH1ltew8DcQEQ5+r7eeQvvSg8soof0V0r3ORny97vbhiOpqmJNCgEwthtjs2XeBkUr
rWjIm93c0CgbDN7y+voDLOof+E4HTgnWLusSVszJit6b1pyKgy9Yta8l5rnu2WmgkFh6lF55zaTo
Mgnv/PAlKkFHSrmvRvLJFvT5K+2+twbR2mNCY8CVtYFc1r4MZaED9bAl11orgQLY1qJ/p9V+kOS7
TOsDkfh2X8jTLAePx617ZzUrFhu2WY9SgCTXT9Bh73sfesQK8jOtfro0SrKKBjuPzTZLrotyjgnl
6yaecCDUpU3xYm7COvemSzrQLDXbT1q6z85i8GYXgUL2t1Nfh6hxuI6ij465fJpWiKjGY3yufiax
7eCehpATHsNSvU5YjiYrXfOFunUJmb69zsy8xPhyddfL9RHlkYYfcT0fldM3/lDddIPOmtQWo0UM
ecsBmmwxY/0ODCpMv303m8tHv/7xR/ec9uZ1SMrLaNlXWWKpCcMep3XRxdKzLz1F7zMIDyzaJ1lX
F1PqO899TNNQ4ME7j1pOb0yLw4Jk6dHlEJeYraleD9Zur4tff09zdKEWfH7MxKVmYXP0JOgONEr3
fVmdSWmXm74RKyKj31miTmzEoMZrC7yD8prN407FYcCbMHluw/aG+NcxD2bNh74vruUzCuR0AOP2
UFHz1bDNB79a/Uh/fdWEPopoKjqs6KgklwZyNJmXI2iK+XgdGibMTaKwcJSbXwnmiEdjdy9n8dhW
0JZCOjzrecx8jzz3dXmlI8hzPNjC9v4ni+vd7AV7K2wxbLipNcbYXbOQbOoPsPAzd2WV+VXS8mpj
l5YiUOvNPa9+ckHr8FPb8Jhq+ggxMas6+cCQK6Fv41bTEAqMfgmT9NHFPgSUduBJu7ymULkEWsQ5
ELveAx9AIClck8DWBseUPg+U5mnJQA8ERyPHLZtIpzKPBnnSTXe6X96viUJSgD4Zbs89E8+lOvim
elAohONk/9T4ZlO6rrAyerz+staRT7fSL9MGez01O9aZO/wStCuIuZTOhzVEhrp+PYWYnm/CfWoa
3KwUEnvnAsp7qnYy5M47ABg8UggHFf3lgfana/1AjXxAM/wcU++0JeB/xPIKsivf1JeZVgONIHoM
Bf2adDfkoY+GjrhLOc+vwQb6uFY0zZfB5ldoqhQW7TjtQb9/huv6eh1hazCikBdQqLIGDXizIuKB
t6HKV+JclkOZN0nWuGE4KtFdZpG4nNBh2umapoWMclMDdM5d+l4poW7b9bRMtsn7OhE5kXY/bYHd
Gej13BlmLr5E1aAiBvjqjbcDorqL+3/Z/fQvlpLvAVi9FtX0l8Pkv17+Bw51xr+/eXz++cerV+af
ry71tx7M8Gf6Pz+1/xmurkDz7x+6+oH+67tw9b/7g64+nH958d8MQf+wxvyb5efxx9h2+l/e/P/5
gbAX4f9yBF1ACvzD53d12vzt438ZgvAcImDg67ZR7DvBzhMKV8tfhiAPj1GFiRJHZuEhRn97kip2
xv3dEnR17vzdAoRd9zhNCCf0wgwOSSHCs+n/8VP+Zb5gdfofbDQ4Gf5q8vmnCejqNcfjkgJcGRtd
gS7/3Ubj9ZWshs7syrlpwU6AbcT2vaM3V8h2AyfjUH40gxfvicsgqZ9bZlsuRWxz6aovSfzLmDDw
OV16dD3z8tSH1raoNRPBzPZse9bjBAtB4Ir5KizKagl2AR2KkXRfbZc2xzkpP6AyTvuVhO4o1peq
hS4mpX5AOoL3ofIftRcVzgGASEWmIvbhHgH160Mb2FWgv2+3aW4LLb2Yb9WbB/14r7DR5Np3f7uO
zpchmNrdOPuoz2RdD2uU/lmnaNdSP5uiNL4QR/QTuzbItfpcE9WdJGxYXETJzqbbwokkJXh8lrGB
gdWH/4NXblwKL1aqULb81XRP8dgclU0+QLdNGWEW3gz7no7iohMdgAERHkQ7m5U1tM4uOgGAgm8S
x7meUKHAjs6tBC/Rd6dBkz9o9x4HpI4IMh2EKMbFmuzZ4EGHBifdo+czfXvGiUePW+eB5Yig6iq9
M60+ekF06GVwD7GvgV/mSYca40wdj/saSXBZH6iKwXWtSaZ89StKpylzbj35I3TBxteXgNk36LQz
yJHwBFfOetpKwtvAfCap/u7L8VgO21HBgZNDOTqsFUDuOHYfnZ/gtvDc8kwafaM6+7yiUZir6BOS
ydcWgQAbGpbXAoxA2ux6QeMCDqHjCLdGXpWgK/ul6lFA5rHYLAkK16dgZccGrYcyuS0TwlMyNDd0
2C5mJP2Jhe7Zn+WfCj4JNk250BbU2UyafN6grWkCuxWSdDmhXtFaHlo4lXeBGCDANIe09i9t4Ocx
MxGfWdzmy9iC5vaol7HIZFsJc4TbRMjtH+OtmAfdrc9XR4QfeRm2caSA86nKp7F7mRO4o4KYt4De
OaMTCKq0vY1tFHDjl+5kh8kdYfCBw8Gr9qQHhzvlxt/PW50+QHfaKTOdPNc3sIUB3Y3VfEtoC6p6
hhDnyugnnDcQyt6urZt0T+pG5m0v750UvyEu2oJu84fDWjttsQREKT/65Jf2IEtEo412VQ9KRlYM
hprB3qTL8LxaA6mk3+6q+WhAYwUAJ5UbssXvz8ss6mJrQFuZpOR+uDVnpJOYRwtUT9Tp12AUZYZ2
OOZx6h03ORYDXfajbc+ugcbqxOCyoAwkSGZx19rmLqn8mw3Omg6uibQOX1PrzxAdvSNN28/QlV3u
ReONaHfdTAOuIXMQQS+A3mVugIza8CeoleYwLBR1q2+0LFc+Gntnx/Vt8NJfgw/vyZKmFZpnuhtM
hDtTbtphW7/c17B3eYl/Z7wECNzcBvUkjinetVt1nHwT8KQml9GkRcj6va/VBxnaoGjt8Cna6Yxe
8R2SzwEnS3b8Co22in1LiLu8bzRHA7iCE08+1pruWbiB00jrXTqtz4FTj7Prv6YKnrPWu7axFbBD
ZTkLZz8PV+DlgZUSqIRxO7mqqGl8U4O8hEHu0IluKnyhNg7fGuFTHAhQ0emdmoeTq9o/tDJn17pH
YtirtSmQSjKag4eOOkggOA9zfS+q6nWanciHcNlv5QhplGYybC1PA31ejNkTZE6YiDLVwtrml8Mx
RW/iqhneP6qAHsrvNdkuypWHYEleEgXOLUEkrb58MUx2uVo6ny+b2dsFROns7degPEQ9iF7SGd7W
DCx7MLzq5imVW4XUGassSPZVB/Zr8NalmAIRZkFD82GJ+6OEd3TbkiIAmVcHLQ8GY3eVnfexWl/T
VGWjq48rnaKcTMepNP1pXGmSezLI29CGRer5cCZE43HDM4r44Lpmr5N+n8ClmguiBwhYkJ69cB0K
JKpfQWzsoeniWwqHLgIXVhcy+keF6n30e3ecvAR+vMkEZ0PJu5gSoHJAaugYkMGQDUjnx4c43Zuu
DfnAUM/UlaVf0u9wUwtcU2HNt8E/jGyadwPcp33/GITwKkWVDTO3siDftmEPrQfwXbwgVWYidsFh
rqHajjO0tIeuJD+TQY1ingpgcLk38QKdna1eDsycsRbcnPWeIt98hH6Fygnlp34VyXiiM0jehkCl
3IT/NNdB7mTwK4bwlotx+hgAVXcjnGXZIpI3D76x3OnhVMZQcWf5zMo45rDSQiwHHyk1fV67DkLq
ZsC1L+nEN0Yyncr7HjYd7paoK5bquTEg2CkRa7Go796HZTSlN9s0PsJjM2Q1pKFdOMMy14LxlUlw
XwpxxmDeDnMXc1NDVvGFgM0H/T8Hnq4ONYLmuhkUdOpCOfHnX/7UON6s8EIkzbL3lqgg8zzkiQ+P
3AYRjQfwDPhDnfV12+2GRYOilfRtjcuzcvlCZ8ZJM72SZD6rxstUCRtKiUd6I8pSNHl6Xwq313T5
PaXImCu0DkNdiAa0Pug0KWYXQlJj2+e6kYsnYV2gihSl11SnIW4JdAir71R1UepqGIYFplwIAEbj
g8xrwiYzw/bWD/YySzDrhHTQCIZneyVZlaSf5XoKfTj+WGgORrxt7XaqiQC9P3aw5E7ig0ngM90t
LEtC0Z//+o9W6z4K7Buc5l2+MnUhAWw33uzAOTOvGFt601MAtrmuQCGhC0rK9Au8CUyqYDNhLxDO
XFwASZyhpc3MGhaiKi8kbPcJ6Kt8BS+M0/HfJhc8+TKq9qyudzg2/y7x+kvftHKXiNFB7rF5M5gT
w/7Gl3buGth7gqnwusSHuTps88F/l7WuD8HGbtPmeQEl3HvrdBho/MS85Iy/f1oZPxodof6FxN9B
eplgkUs+p6X9olgf52ahkCWcNhxemjd/TQUsvQx+wOCGpiB9scUeWEHqJStjX9+R3qSnqZX3HQ1b
ngTT76Cb2n04NOVzqsCcpntvmsaTjuAwrt1yq0V4KAHWYCvpZZY61uZhucIyHNPbuEnJzrVCYo0Y
pCE0g1Ol79tVJ+j54hjOZbir/UXCtBh6e4XbqX2f7JslekuuUbL65ZEt23COO5UcINgXqRBJZuuo
u3rx0FVLms8SExf44Md0O445VZ3kTTqfloG1Z0/0Io+2ukjmVcF+ksWergs/ynQNORDU1k+UomKo
drmH8016wakaA/jbQ/E4ygjSdfi2LvS4gr/cAev9HtgGyaDRN12zZLHSeifpvF2dHa96XnNaBucq
jeZd3GwsT7sLlNx65/nqHga5owGfAVPdmun5R3u6gwtKzVkk66cEDQLc5euOydI7Ryt5TrbtR+P4
sELVyf0KPzofA+8GC+lQwqKZsQ6/nEYrkFvyTl0f3CYzdFjgFMOlQWlP5XCM0OPGEngqZQ18akwX
/hI/JH9ibUWmNYO215sMpbUqek0O6zo3+faDXWl9Lls47gYvuiHsIFyU5rEdL5uXVocxHc8q6u6w
OeAcwF3kBXCSOJlJ1u0VYa9iHhZOq+6yaF9lSbzyWDS/q6bsCqnfUk89M+l4ufgzDxn9qugIUZ3c
UNijKjAJo3kZLmYtsyq2r3FVPixqYJDNrM32KQtH3lF6TK0HKcplaEFwlzCpmqtHVYw3TsyvYI8e
0j7+3obvxB/wPgsgphJ7iMPmycCvvi1Vy9Mt/QkHEfFhC+ccXAdPNP2phunPHBG5g2gQweEkIOhg
2FIvhLe/Okk42+Jw4da2OzxW+Xkyg8lQ/L6h3VySpIl5Ffm3rZ2OcccEnHPbfl3Jgx6q23JAoh+3
Exbl2wqvcoDwMsb/pVkLzM5a2NQD+PnnO0/pQ5cOv50PLzvt98SrYC8ChTZu1Y2LaniEKrAoulVA
BhT+Z9mWC0BodC/vNfUYDIH+qe62KtfNBk093O6Xyf9UnMBnvLXo/ux/0nRmS24qSxT9IiKYh1cB
QkPPg9vtF6Ld9qGAKqCY4evvkiPui8I+xy2pRVGVuXPtLVG/V1XxADl+3XffOzAi5c0u7Ea++eQa
a8SNUpy3qHkdpfUC9fhhgoM53gYsqgSCaoOCG/JZ7OrmKAjynYVfv9obiLOlm49t+6pm+4hk+Chn
J87D9t1cypdC+Bft4G4ZMMMwmvJfWmHOR7e3mPhP7KPciWlXmonZWue9NKkBre6XbqKb1DXGTsi2
US7eq9n6WTPT+mhnvgRRAfhN+4H0z4ykbCigMOhcnKWIw87es6UAn/deg55LPKy1ZtNo/2yefzdA
zSWzQX9rdIwjzeg6SreNo1vjZgUKM0woDuvK7NvJ2e9Anae9kOkm9KNZC5r+Psh44STcgu3k+suD
1YsNmNGhhDQS2b9vw4fZuVBVCo9FjnC6Iu4HOEGQJUU4b8no0w4HpfVdbNXnMHbtUbNiD8ENXMrN
1kk7X160h4g1NZBVwfdsDX1m7BSaojfjoV+YUZRtHueTOreNx2Kut0crWpxYDRbodJ8M+oa5VMsf
dDz0c0oqyyhOXs2ltIpGpi3z92ob/Ivd/V6W5iAEp1M7h1kdGTmOk+K/uXf+o4ZPgttAfw4Y0eer
fSMpzHQtrOlZ+5M49lzRG2IYCx/HRbfXSyI82nxnq172dqnTqmEIWFUofmrvEh1ypjRO8c04rcjs
xapjOQZFQlsG/jpGRx8+9tDxe46cBq2gV6640/VagvqZ/ZI6kQgSxo9/vQazUetZKmZQ3lCN5g9d
/7J1hT4pO0r1LH+a+ShwoxjyOofMbd2mqI6DwNowds2S2u+5Q3kcKWUkpTU0d1HNbFAWP2p7ZNfu
0W76IY+HxvNTu9q/Q+oCWZbqcRpulV8zM+oIt0w5/dWVejiYI5jLGg4+VCWb7lxxqBkLTYMRRa/o
rInZhVGyhweHruHUjJHLkUQF0w1QNIWklfNp0jvFHNALfvmWVBmmFsw+DLZkkydBKH9MNUCpXTBE
9Qtk3KENluO4FMARTLXiwd2uazW8yaKl2Tfj2r/0bUM1wNZhk3SedLK/yCD4uflvYrMDOOUOP5au
wBVnLCPbelDK9VNL35ahZ8LPuXk6TRw2ou4SsWISKG3/vbBgfWbdYPYq3wztNjex5ykciiFp9/7Y
BmKNXS2KpPIrRnOVyALVVUldQakEQdRy3iznxXVf0XDtFFMAtqmuqFN3qihGN8ODzPQBw62hPsJf
4xuLliJd3T24SQ0nwzdZSIrRZGFUiYuj72q1y2ejStgHC7GgbHp1klXzMrce9Gm1N8dSFz+LX1af
by9b4wKdzJyNqzt/B8JNx7HxYlS/ldk7YnMTjPupWpiU6s72uGyaoram92636BKV8N7Fr83m3GFq
VuM6mx97ygq/riDdzUUm4exvh5o3G9YfgtqKStdbEzVoGK+SisVZ3f4qo/J5VIZ73Rc+cJMt1Zxr
N9UBJyjmq2nZAQ0WCyqKrbymg2SaCEjcMUjZ1vGLpns4RvkMwFFehTSzojKqN2f3ZDLUYGKWbD66
3KpOnWm2idp1apXGKTcHmbHEP0Q1Vfg8hBl7u/01C1gDu4w9I/zr9DMEmxy+mP3/sFXizdrKpobJ
wqaZJDebGM7FlcbfTwacdPXcW3HH/awL2Z1g7/8MwXgsalOe/+k6TvAVmO4aOzkPtZz3tHGjH4NZ
XQrfUafe/73MNK4q5NQK/Z8ceTRpZQ7eyypCd3If8qXW56NThlglVphLp8KN51Qr/YFiSqnnFwMI
Voy5uAuRqsrIPU42fgOAkDa2LfyNEw36ERvJKbTVCztBd5ARdr/G4oVhELuEav2H6F+cxVYHd9Dn
XXfqxDnZx2WJWtqzL+5Ml7bSZKEWQ4syaT8OEwY2rEZxO9lDurCTiNkOsq6ZuIkYkUeralNRGzpp
dTGffIV5cllaDuxo2+loWdZO1YRpaJ/qQV+0OaiXNQqhQWV5VDYD1EBt85FlrtPR0MVna6euF2Vk
C4znthii2BPuxg3pFGdalnOo/aOz9821rOyTVbZbmjO+po/m6XxdLU+y2MfEiX5Yns7fKlUfy2VN
d9P6MRIiGAdWKUkJoP8o5nuPreBx2J13dOWvqdf2yWg4lGejwtkXbcMJv97v2sp90G7vKHz7e/T1
b2FTG+3VBwUqELh4GpppSWdPPy9lc5NvyiEuDBo/Mli3WMmb8jm94h7I7+tQnk3F/YPZoD/1Dig1
jJ/N8OjQbeoHt/LDKDdxhVMDNk1Gc/aOfSfurMgB0+6LEXIqwjUadngkemAat+6vfePBO9ZSx64h
jGuhMiFEnlGC4Gya7XgaxqeBm+rY7CjufoWQIwPryP2M/aBFXg1t5E+qCU7TNF+4A6vOrxM3tAcU
sb+rstRFmWznoDITmArndySFwdPh5wtr00kb4KqOr627nykJxc35WcyoOTc8NJ+6Y+uY59Atl6s/
DOfAE23SdRS7ADmvqCMi66wt7oINMRJi9+gO3dW09/YkmvVoVG2QYO4IzqOLXVPm1O3DQJNY6s9x
y/8rNBiHlLo+LAPsK4J+XFgtFyEo0PWYUi6b97vSza3icF4jOaS705tnlnobz/NJbJZ11AYnaND1
h0kYZhKU5fvgoOT4ViSZZTixrNSS9Fv1MUc3yICqtsYX97BXuk+ixvkdRFgWENpCkHYrBHfatqTb
2y93sX66Kp/jKsx1ls8dWJyHiLoYy10Ji0nJH/rQbksWmSOQXHSVLj5CezWpP2DcomIZ742xZQQT
1n1SNGwDNgPvmBq02ANIjWJE1Fv1HstptmLQsR8tWyUChosDi+10akM8JfqyV7WfUkjviRvVL25V
/PN5we3bnnGiuMn2sC1Sq5ZlHJbboQp8h4+o9BNaTuewOM6nT3jgURfjZbaeRtPq3zGW69d9E3ye
dX3oOW8Og++XiZhsLMNhhg9WPMnhuWU0ERhr4uxDmSpEznTuWR/uYHWxlF6TDh6exRp+yBkYVTub
NyeaxYHb3H8Uwfbk7dUJg7Vxjoxyf3FHeGd7UEFs+fOLCgOmNULdaD19rSALH8fWfcnhxe6xtJl3
eV/9zrvOSQeHwtt0j3k/W0c6ZifmG+UU7tqwQ7qNB6esM2BUrJ27Ml8w/MwIAhSZI3GID64RZvOs
0QasIcS5sny3CPSwLmH0VAeuHee5x4R14ak9Oa+xFRb+02D2w6UiZHNfVXViim93u0l5rqqsslD0
hVXCLLnd8iAjYJ21bs5DrwpOR9Acb19f5546zN5NL2simzqsgnwTTE4Ki53Xb/cmK/fhwTEQ3Gux
XDwr7xI/9MIrY/7Pzm7Sxgim982ynVegBRh2dderOXpY2G5jsUb+aZ29Hzs1zyLt+Vjs9ouNx/d1
y9HATB8wyy32txkl5bkorNiYt+5ll5uM51JOYDYdJPOKirs7xiMTkuUilZn5erOypjW6tHCkezbl
+rS1+N8YH+PNNCllhqXTHFwmNLdmYysxCvsGGEztBGnga/M65pdgbZO6GNXzvwc2G5ICttI4rt+r
YsnbQSXPmzaWbDRHEbttBR1s1vflkCdzYc0PdmPLZ1UVOeeLNGNtGlnXhwOO1IWKHl3cNblWgccP
e7Jts9oaLrueHnbXqVm5dhYZZh9PRRFQeoTjM6+N5mAPzXnp2j/+gOxq1t61jmwMjnZ9Ny4rDYwT
PhmNzWAmXKrXfw/j/rRbpji2RhnGxhStx1wFv+quPLXscmkkNyPeSlmmzRJ48SCL47KFr50fNSdC
GjRuYHGrDezg0ugzrRv2vXthb/ZdRUnqrhKQktbxBsAEqMY013KiQIvsSSKGhzZ9xmiwVMKPZZf5
XSn68K5PNhWI+1xH8EhRmzVYDIJG25T4tk4mTolBlacVc3+2ive+nvds7CifRntak94E3/fyBpVL
YOEtS3d+XIqNFjgoLmIx2thYp1NEiRKDI7hJ47bDafS8z2ZlK3eL8aNxpjKWK0YcNkBxHtayjG0/
kh/5Tq/dLCPQos8AdWXO1BnIun3v4HeTHR8PzUFmLsmER/vkeAYuB0/Z+FeaD7Ms5ufKoJ6zm/+m
QcjHMjIpQjGnM4kAleV7U6cDnMU5GlWfaDukoHfkuXPIN5ia8qSmtr7kf6vBHy9EdNMBFmt39bui
yzxrbU6U98dKuc0lwLJnYEu6CCm/+yFCIRwfCicvoNcnOx1MG59Kqz6irrWveWmZZ503Jd5257UC
7jT8PXrgijONK+wk8tCK23COUvK/70nlkD+h6Rd6s827H7t1O6GZ7YkK89gtGCbVi7pvde7dSQ8p
nZnowOAAKbtEGcd9hfGm5MIiIGmPucas1u1lCIry3um7eBnmxA66lSfn+LRrx0ycbfov2J/HdstT
OpA38K2JszVz/HyL81h7TnnMm/mjNCGvp2ALOTnMD0ULRQFqRofVmTEycONlQ3ikxDcOnOpJSC5H
3K6UTNh9/hscGPy53n+Wnv+3nXHv1tt63g0xYKbwf9dR09L5TBEwOaDzPDYUizYT4Tr0nrdl62Oc
k1MSdSDlhln8jmyRx7LBM1cgTqpZopDAO8e7pZKm4B0Ee95eojp89GoZHiUgb9MHM/s7bwOlvo9S
VbVlahoe/sYNTTl3mbas0X+tPdTYchdcNMBDd2Zn/tmlU55m6z+6LA3YHSZ5U1VnpPO3JeoRNTVV
z2wE3onmTh128atWTLpDa9WPud/jzA8FS3c3y8SaFQfOeLPnIYHXxq1R1LTshvGH9qY/ObPxaZrW
EwDagvQLPmoFMNCq/rNJz8h8dJtyVoepbBa83TbDg5u4Hs51FdeHttg+/dGILr3ff6mur+8ME+sN
M4LUD7FjF8bz4AUi2ez91QxGWsS8+ab3JFUgVzgICkQBx8NCyryrZEh+1Ub+Kzf2AI+aWvg4rFM7
7FZmmHeDPdpYXVuGJlVeMASw8rjycMJjXHOSwRMynVtZ/nD0DElAsszPJqf7mzJ0puEx9PH98H3f
SE7Vu2GE8m1zxAPhqiKZBoTscbTDu0BHW1obyNh2PtAd1QLkS/R2ihq93g37YxcEgMy1jI79WrTJ
PG3ML4WtUow9z2zPVbppR+MB8M3HpcOYr2zA6SZarvk4fUQ70rkM60yFDifW6PtZO+ckv9T+VXHG
xK7NGdWRhHD8V1uX+xaeBn8699r84Q2XVRSgrxLlkfk/G2UN53csZnE/52jqbRfaqW1q+yqr6dLD
rp/wI67XW4RIJYrp3GgWQhkaDBxbsheaiVK3lt11UVdvNaOLqpz12nfFdu0lRXMQUoavW5O51vrO
AflZGLVzHLz5Vz4j8awYgsuhYETcm/QEwXb999C4YY8XRHUf9o5sIp3vmintpRLvdoXzsJ636nYn
vBV1kB8FMgl9NQ+FrN8JVWBeFe608jCELuhP1prln4XmOy1hwzUf1tXptI9/YG+7m7ZYQqatZ4Z1
/mn29oU2D4lILftXROl07H22hLW2YHeH+R3wwTiWRvhc9Puc6dYsjmsEyNExvLnTXTtlYoze6nah
VFyIJRiX3r3mEaJnR4xJvTTF3WTmVubs+nlWKjgyafgUzG7jrrW+o9F9X+XKbVUFf/yGs8FsuihW
DPwwNvNMrS2M1Fta5sEI5tet7Frgo2gAuJFOamz4Vynl1ZXvcuvjamai5nlbd10x5k/BfJ0rGEln
r8x0KBipLxvqlDPb36tYMQ50fpCto3ycZqRvnHcNJYt4/Pd8cioNboH83FLMZrs53cOzz1cfyReZ
rA0PfG9odw36RxgYTTcUnol2MC7t7WFQzaX0pTjdKt8Lg6yJuvTSRM0aEwbUcOD6yMoyYjKLgnZx
Z7fjX+FmZmcPQDMOntG+akj62yq1DgFKZeLxi18qxi+QvS3MLH4siVZKG1+M05fNHdITGES37mbC
aZ6bZp4yJ5cNsrMRJFXoNPz0/x8mzDM4YvnFpv3TWQYznTs2r32KgCz0EBK+4AVZPubfauwz/kEy
eu/OPk24Yu6lDLCQFPJFFLkZSwwnByP/8tX46ddd+3RDOGlqS3GOOmR419sfbDD5U2FDTI4lHcXG
54c2Eq0ZSxcIUu/1xZc3kgDCzLRz/VesVRqsxR9Lh8FpKAcnqWokA+wGL6GgWXJCAhx8EpVs30KZ
4yX83H9XKhpP1nzt/60bI1oxVnsR/oLZu9xiEQJb4ouyXCIQliCMsY2SLAPbGbirfXS9LfOBqTdy
X9bmjcu/XQH28Koujndga1sFiSCDWuKi3LuHbnOHe9doGAqMl9XAMhmVUGbabdX9zhtER6v6i5K8
z0YhzEX6vnPc4nGw8Js65J3UOQ7GRrXIGsZ4ct2GMCA0TMaOosHfguU/LEsRqxq7SRGUj0U1B/ej
qDkCchyUNO1QVK13qMuTVTuPu+IiutX86mvjzbixe84w9Eh+sk6oGzfqKkYiXfS0sq/ETVjyzkv9
0llyPYSVu5EnwyCcbI1rs9jdc+7jY8KlwlyrJClhCzdcW554aRbrNnUlwcp2EUvsAk10Nw0usxpp
5QuHWYE/Zkzjf1RjtQG2LO/YmcPcrtERF/Ow2JZ501oZVlfDq6hW9OCKtica41ZF8uhg7FCWrS91
Ob6Pw1Iy+pfPTFw5OpV1DrrIzCw7djvhJU7HsK4nIWbjPx+ckmqUXJBMdnueKaO3Egx5mlSqZrrg
WiXcomTFuCEMoNYAFrxrT28e2geXcR2Lv3Uwjum8zXnWG3Qa/35uz8fLvz+VCJaZHTgoxnq7yJDq
Z2LsX8nwhSSk9Ta5W2AMmIRP1qUoDfQwBs6pUUsIDoGjlPbW7ESQLYKcCr6FDys3YXMnGUT2acjl
xrJz+9N4m4d4tVe+eVvAfGIbXHIWCHB6ZJnkJy8YgEEM16A5y+kfHdROHDMHHUxYE1HMAgNT+EuE
+/AQNvILs0p1CBmWUqxyarqVf5yC+mmc8zxr9/AINN5cRGG9K83ZRBgLg3mmHpsoCS4Ltu1C7IOV
9pb47fQj+08kcRTQRh5cTAcXb6qmuJBNE5uETMddxBxl210q21EwBIjt3lEgX5BJovJxuv7b0rvL
EobPBCKBbRGpdvl3ffPSPKri5oero7hxbgzY7f+5upLc6HCsFnE1gJz8ifQdbiGwmjhXCK2KlINx
x0VmaCgx1Cc9Wo/RyJ7X7FwQn4Yk6Vg6h1p1+ky1Q3ScizTba7LjCoGh1i5/CJObdS55Nte0T05n
6MsirHQopZf1zXElayCVxfBn2yKecpiNmyUIIY4KoIQDBRKfuFPNP4TdvovGdg5jOC5sDTfOPBDi
NBg9I3T1JksxHg2n3S+rOXwYBqWtBHG9rHMf1Ic86jHv1hAGjagfPJBh/OPPE93z+d91mty6vXTT
yYPyhZ5Xf6QimYxIFpGMT30XqLPPh+G55QrDgrkwnMXzzMdlpiMTpaKuUS9b7g2nyrOuM0B2HDqG
0DJOrVY6RQqBMGiH/uKqFdwk8H7QCvK320M5YYPUSJoxS6O9/Lv8VCYlU/3ZTG/29XDdfGxXJlLU
7Vf699AOZXNxu3A/Kq4KuuV4KYbq9tNjxgiQNz9xEhamtE6bSwJWTTgKtWqnL6aDK7gHxzQROy7m
TGEMRvppT07S2/vDwio+b+J9a8R6j1QZJMQxWdSUBgkP3RhmljudayzLVhMa92u1w5KS8Xcso0k/
UNNubBfDTmYGek+3dWRXfTCAq+9XZVoXt7TPnQ7aB/a4Y7UUy3UyRvB7Wf1ujCLzQvyAKAhNFgAo
Hapco/QoRkG3af6NjD41swGy78tfQ+fpk7kX0b0lKz/zjO1Pg9BwXZYuHWoCXMzNmxJzI4nQqUrQ
ZzCY3ayD9CblPIgKdltF6iG8JYUgWOcJ0zV55f0dsakVuPfdF9cIojvYgNhpcqAxG0EBP71zUObU
HveoHo+r5ZHFUsr1rtMj0wWjJq+Eei8vRxdQSr7s43ba0RbwfheHF/AmmUxF8117Yez6PZCCEW4n
em8k9iI1ia5glg+tp9ue23RRr7W8dotxx/f7UbnUFqOnsFAooQb4eZ2Om5HfVf2wEU4FTTIOKgnm
aT253vq7ZY6vQ8KizKEgtc0+SuWn5RzqJ8Pr/pCxFuYzsK6yrusi4JTDZiDNxX7kn3yXRn4x8/Y4
zn6shErkk49iVlA3oh4cWjbgjdSdoChehXej9Pb8kfGtl9jsXtMtIKG3ZKyC6IUkMYF2pi6DbZHz
sQOv66InCa/d4UFLnRBQEHs/+xz1QlhkNFSdq5I29AGYjCeHapngAvLporz6NRkdUw1ekOGqrdNh
/s1RyNIlSSSxUK6YHCpkCl3cFV2ftVKvCUlFedy7waPHt0JamlMLcCuJbLhwK3wXPiITJANStLLj
cVJ/a7M/rvP6pZvwcyzt37ZhnhtfQLYRt1HnZU6QDcCuy+dJ5CDhX7e4T4bVh/kmJdv+Q7V1NgaX
fs3OMD5Y4rf6291wpbkt6R6KvDdNM8JRav2pCwiF3f7DsbkTfFH28JIlARuHfa/SHsJ/N7qrM4wV
+LlpHOcK750hHvPV/dv6yF3NwjxqCscvAKGEebqHQIGTKZLVz0ImorJ+6EW7bGH4ZrDvR8eAShnK
rikxN+0j8pGNkm+9WXK6GoYih9N795zllGuPoggCLtfmc50bmNm2MuGwzJMQz2jg9N/4Ci9qB6UM
18Ru1pI4waDI1sHwjiG9JmXdy2zeFSZBi87vMTA/QqW/iml86wBZO8vN/GD4kecsKV4YgcP/6+c0
YtUC7jBguGsnnZqIA3s/3pt+dKgp7s3egMboTJzbyzczPZXiEOLQ0/pvSPWcYV194stJzqptytdo
poDPt9A8G5F+K23hHw2O8QxUWqWB4n5pQ5PyZcKeOKFuLBIKcYO8EEH1KhjVpPV9tIsm7sb6Ungm
vtzOLY/lql+LOrOYyvHVXpYRLw6sujcQErSUQZ2tS3PUZf22ePuzzV1J5ABpOQyMq2NDJubdHoo3
K8jn0y4IsUC94Egai/+m2iN+dH3Zan5kLfFs9tvvtnEQiKdPpv0itTgVSut2q8sfDG8voIp1AkHy
nzDKNMjX5w3Bc/D3s23bSCC9ydw+BzKFawgYLR0YssJA9U3qWJNHMqMJJGYEw2XO63t37/Jj73Iu
uMOmL9ZgHRFCrFgsWPKiYU0wxeCiNMvp4AQLLna6IEfuWem1/5luBxe+NPpm8oxniZLk7zhcPURY
AA3E3GD66dlI6lOU99BJ43Bwze0LGtVmGzl5k/FzxezMd2TdSY6ArvN+jqTzEcBwyIOazUezR8Fg
povDb6CXKM2lB+itIggYh0yphgKNGcNLZUnOE2WQv8UCn72+v8/X+uSH01WPQTpjZyEMg4emtNpY
LyYZqs6gydDpKnzvC/46a2cy16xnW23b3U6blPTyBpX744owQuTh5tIaFzUtSGkpfS1tLJ09AApe
uZR7OMhGR38ADrTntrruWFAl6YwQSVz+rYmVv/5Zc/PL0Dfi2dffbu4fGXyw4xQ2cZNyOHaE0q5B
hPPBuQuoEI9uach0iPoTtB9BBRUzmRz6XkVfQnRPGCUIwkLyA4clfPWWlIkc1TOQjPFdG/j3VLaX
xSP04JawEXnSEMfIImWql/ZPMuDSgc67rs4ujvG2YgY0YjQwZzeNFoba5In01YocKp5yqHkbKykU
Qhv3S7vFXsGnZS4BdB3u4+C0zCiVa+R9bbt/cXvyU+Qx99T7MuP0D1B5jg8r3459Exr6mBQ4FM01
ruzSYkxQtUnTYM9HJw+v9a95GGGluu5iKWQbU4XeIbenewCsOatt8btFcjha2Wj3dWICgsRby3Te
H17qPvqpjfVa66I7FivBWJH3iJBFXkIQEd3McK7VootdWfwUTS4//TyEaPLK/cg1PLbW1t3Jmdzb
ptnfZ7lEVwvQK9lbD7Qif7GrkPSpMod237ICuee85EFzN4dey/GGx3vfwzviip1kkgJ5s+aoDIYG
UQgFPvb5mjcmgr0R90YuktraxgR7EajwdJKGNR5bH72hMc2eilb2cSiCAZSl8PlYVvdY+H5H3EFH
AoqHV8d3mLhUmDL2rlev3GfwZ5fFsj77JShiIfznyXDcuNiIbQxqECrZ1J9m6PBEc+qtck/rDRzd
7wAJFuEnjYNKvkThnCwjbX3L30jkbhNwxeswh3PM4oOiM5psF8iXcN8HORFfhxkTWmzPYSpuBE9D
Iq+0SFeCUXQnfZbjMJ+wtX4JPldAfKAjsL/jBJt+Wqw/mHrdU3HzrXVlRPb1bZ8IMJsL/dCJgn7P
Iq5INBvbS3kxp3VKd4g0cpUYL0QIqynv5d5Yoc2ZKiHRo8EeVkTGRy+ceEsdZr1lLJcHvbUTORtq
TvfoGw/YfrZqnYkodNCRozsyzVqEmNE60Yclc+4jjc7+3dAtxNMY6lrPybbmpEs3kI2+fFJdFN3n
9XURfFT4DhTJWp53sNV8D8N/qlrvZh0I7AN8e5NhXsXyu5r7q18Y1w1X0KdlLTJblc39D9V3zR2f
6r7Yb7tJ+VqFnfew6Zomc5Tic26HBY+AJy9yYbPfle7O89Wqdj7p2a+vJsE9F7Fj3gjcNvrpMBSG
0FookkyDIJfKyd984aWbXLafEfGBZzwLZI9gGfKr9hOk71vum/8UGcb4NDls4qF47ptu/VxDe0ki
aLfLPokZHHtn0F59RzRunwyC5FlHtX3IqTJDKcKrx29NCeZ3DFTW5hF/y3Kt94HUhPYlby3n57qp
F+JqnLhwxoXOj5dgzJ+QS9qAJC7NLQWOsMeWFdkzuDzYKMn3hQrp9Qp2iEpbCzXPGvwscY0RAf7Z
3z4Kmkg7BwzcQ8LWbKJTTOsvnJPzSLxaHng2F3j5mrvlWpV5l9HaFlmzEotTGePzDgaYLFM5vuVd
f65slYFBU1RL8I8Cg3wgvfYUkU1+WG+vF+2GFdvb6l4Xa82T3fKZgwHY/fvt3Kb0zqaxmom7t9sj
afHVodmT1c3PgR6s+5751v2/PwEBvSirZJpAfNgQDlBDIpgfJuOlBAT/Rb41OTyLvhDWKU81B0Ra
gKITp4MrQ2zLCcNN/TUwdEr6ARaoWZisoGnSMPcu6rHxp12XMl79y79lNbP/3nk966HoqA5bUpdL
gy1bcGftvMo+d9ggfRAlrBlYe8hPNHO3+eV0XM5pl3eoGSica37EoUa9MJtvkYcxEVafXGP5pWHC
k7ys8W2ZRZQOpDmeukUOGRN/s4L/rM3vTufWtZxCbGCgujM6cSzaU10NRN6EgZ+GNWUnMXj/gWjN
Z8dgChVhxErrgc26bXuCxKpHqujiYAhV3nEGnKJleCWD+4GcvjKt+OLz2B6Jo1WN/T++zmwpciXL
ol8kM0mu8TXmmZkAXmSQJJpnueTS1/dSZHdnWdmtegmDAAIIDe7nnL3XHrcBt1cVar/MgffBm/rx
jLwf+mRZmme8KozusqE/SP9V4wW0TIRbLTDDbSQvsSkLhBn9eHTtj6ZQ5V3VJUdWg42RPHcOjv3I
b4+ebyKBs/J6M/UWjrce0KU7RNVFU5AJqpOVVM2T8pB+WWBJesdb056o78UsRJbsZCGxFCszTtt9
q4/xIcg99vujlB+0GGmmDe3Cr0vr6A2tOI4thBYQomejhohqjk76EErnuTA170Cd+IOKILroWJMB
CHfexs09zkedk0u7SJuenRs42hGv8ikZ4wvYRW1fSnw/rFKsyq0+Haln2XibWbNjZEYh3+Y/QVZ+
dj7bb0SK0aIeeRdn5fcyhs+5CtOmAwPPgBS3yrk19PaxdKq3NqMUkIy5jnlc7DAQI5H1i3FtzG9O
lKbFkzSMVyib/geaaAV3uCrOKbKye999oGpma98MznvUDtrS7ipBYS1eupEF3kHpOd6OPcgp5g+w
CUO7+QgRYGE0KthDChhw8aT1a8hCd06/7lhtXbNJTrSnoITHGOGmzFrqVfhoFHtvAFidDExxLajm
GY3EXYa5Yu7EFl5oXjWRMKMG3rWGjaGuGrguT7hHU0j7xWhDlJTzRr+KynXmSescBVmKfNI+cP4N
z4n5UhsabWzFZQ1y96AzgFZsYPTQgSPjYSlwqpSG5Vziu2x1tOorbg2omq61VYWOJXDIDjEI4jaL
v2632tTgxzNjmhuX+R75+CVx1LiHPAkxfYAs1KXBh2+BQMTLJRdBa4BQ4viAGqV2rWgbWB14fkZF
+xSpIbo/5tNdKJptzjycVRp8ji6ocKRFve+F+pMVVcBi2xcno0XD7shcmR4FRTKfAxy7uf2h/Wil
thFp9CLGMqErBPiULnCzRBjLwtuwjktLv2pWwApRoMopHSSjRqFNy8b0r46lIIrKreZI4BjcoKqp
O4xd+Gg56iuyXDQaLK+qYbveqZhtag7ro2TfuZw4VMnoPkIr79dMl3pm3v66FKGzQxQZMwJtmn3U
pajcTRNjsf1kYv1ULjPbRs+PgV36bOgZDqVh8a751YOh2DQN83sMHjW51EXbPSZp/RIFHHRL415s
xpG3dOJqldvBczx5zVqf7XzYz7BTdHfCYEhkoW5lGL5vDNyU9axf8IIvL2VEnXmm9+6K6dC0unj2
S9879j2bOgmh0Z8XbKUh9aob6y30qXAGS7dZ1weW0haWZ+xDKPQyGJ9aQveuhgtyV0BJWud11+wA
tMrt4CY1Zi/jNYJ2PELph+I30JNuCmb2BlC0ZNnaATLhjlsZt3+ajJkBEmYqH+nj/Orh9OxYktpF
3Yv63cejQkukWiUGS0IMk5AJUK4241BS2cx0vCg7hiwS0CT1BVva9DQljNLj8bvNOEijhgs6bvrN
FFQPWsO+gYnkl+s9R1mtXafefqpDEENunl/CMg63LX7Ld/TRQAlwWXU9Fse+sJ5HnQv29p0jNyO9
XweShsRtY4UagVZcpTWHAavCWzO82nC7XlF6bhI1vTcNb26ZQhuwxac1r4R93YJlES3XN30CzuBD
gNiWAYRYkmTq7aw+No7cujVEJEvb0/W30SyoPMdUX5c4tdniBMab+rPMN81THlkWNRm3wmSIaEZ0
lwhbybsVt/eohYqntC/UuXOmEFZdzx8UcjuSzMnOmkhRCMrg7vb9IEpMRqyls2ta91yM5ZMe9tZS
2i5b/FwDxXI2NPY0Oh6YHcS1duNZmvkuB/TmDkp4rGRyGGgFoOp9DMPpqbBU+a6n3Bab0ODkMLXy
veBoctTQoKJm2hRVyoKoING4U8aZEZXIynuWdR0OTCyib1066j5OnOqBNepNVmPwptFiXI+Gi/Aj
DbW3KrQ2I93cZVoHzdYcrbucagyNUiU3FtgXGsz6zBOciT2NSw9r6gT1udTOOgjs3h8/4FAEVIaA
WgK2pYL/7D0vCBhgBPdioeg5gS2DeplF8XvalJ+hX5yzQnkn+nnyyYjk/e2K6nWDwZaKJy72MntL
wQbPF1ofVvrWgvWEnx/LH/CYTRek0VY0Ppyl0KFl77eXgbbUopeB8+5YUbo0pqw7p7AfH406vkdH
kaRQ7RDijFT8cqR25+/j8pE0SFR0zaJxyRTbfh9U+5014BT0UH+IQ1j9lLLyodFQJdPF9lGTvJV6
zYxLi9AaYfx7ipPpqQr0S7mlsiwfPZWNuypjs9sK+dQxbN5yugCiRszSFPRAioGgnjxl84+Qyn/r
rmnlNC9hP6dEcP7G4PvxGCRyw4CMRRjADUibbrr00yNa6/BhAOwOqX1KLmam8+6UTBwaBjCJYAro
1xEVh+TejNW7b9AH05Z6hb2/9piC4wvqOcIk+9CsGB0k0h6DB5spye1haBlZ/dNzt6/+/cLt+/4+
9/fT//jc7QvR//+i26f/9Nzfl/qPv+32Y//9+/7plf/jc7eX+vvb/r78f3/u719w+4nbN//bcziF
aB12yt9i4AX2BcyV23KiHRyDhoYW+/2yAdu3msJiONFr6lkV8PLrnd+fssoKMZHMH+YJXmRcf8Nw
wjyF1SbKd1Cch3/9nn/59tuXwgrzphuYxvr2c5Xh+ty0t4qB9lEXWI7HXEeVJ312v5pANWlGL1BM
acDM3Q9GcOSuFCGm6X4sTrfnMNUXp9un3lSF+w7eRkvzET2jHo4nT1LZq0EP1rRE1Uk51U8xIMcA
0xhsgPX98mxnXHF9KEj+bnmkt0z8hENrPzR/xwNY0CGY6MwYtFYjGNMASKzLOARXIy2xlDnTqUKb
b/cuF6i2790ZmZZRroUj6Ql18tb2zq8WYSv9kyYhwCs1d9KPH/1uIpBmhL8q6+gzEF91BYXdntp0
YdqRuRinYwfYYNUaMLuD1lkrqRo8GRJRdrm2WuQfxfzLOV4OXqFZWEDRxU4ERnzurzApZiuUlO0q
a8PVFBgTWiHWdWaC+ppK+t2O6fkIHx+V3WKLBB0iag0M+rIEFLkG5WItxloejQp0fBYEL7sqR24T
AOyhh1Rvh6k7WzHdWEPF321pfQR08fP6l1TYH+gnWYe6q1Em2SFEmuTsW7xxhkOwQdNQUrgy33WJ
/sbtUIespmPLJ3kFuP33mPTUFnELdLQhpWWCbSyqfOmE3jfSK2Bbyt+xjJ5cS9orlzlFSoFYMyql
FTntiK54lJVAe8PbCBH36kism0wnabATrsIYvSbUqR/wg2hk23TOvSusI5o0iMMpOU/oPHo4LSGy
Hzp4itE3k1QQPb1WP5VQi5aBT4fWjp0zO8Ae1aq77QeMC7obbSPdZ+Mcus9T5lFeCLRBDEvp7FII
zj0IFD5184PLGEDYGO4iR+wMXT0CMgHTIJFQgV6/KBfkIUjuj6weY+rXmGJ3Pmu7rlOnWEcxBLga
mTCwho1dyE9OLqTZDj9kMODXO+JLGrIPlq1HYVaUzt6eQCuGqXLQMiPrDJJGbIJ2Bg7xF55Ndu1U
O7zBdoxqQbRGs8ImtTERdeybfqWh2sf5ik0YumJEs9IOT7HRrwWz55VHs41KAT8h3/1E9wS1DZMe
vqhiJgnpdkrCTz/QQHAMLv0CF2hqNOofhHZAjWjdQzxfwR6D0mVFKhVb1zlPojjqfuivkpw+cxjx
r9/+/6ixKDZun2fdrOkdaOhBaGkdTEte+IH5jPfcctt1Y+rckdLuSYMQbVru77pGSq5jp2/VjI7L
4TvJiUNJNWGvVE3PrauxcLOoWoexAQnR+7u0Mr5xCzqr3oziPSfEvq3o+UBhXTSCzpywOuJrpII+
DGLeAUyZtQgD/UxvufXNWX0W0hquDIdBz8qJLHFqiowLySoUDVWA2iakhaWN3PnEnyY2ZVT8eM7Q
nbCOkPMBUWAz0EpBSpWtc2t6Dcs6Xjd6ebT1Ao1CSiQb5cMq8+ATsTWvuEvO0zv3SrvvqcR8TmuR
46HNc3wC71aG1etMWFNW7okxIassU/RuaG36gOBGBUiHJsYphA7vA3FtCVpUO9ENMasWzi6Yr4Wm
1GMdBc4Kb8CR3uba8nKJMi5RJ5E7A6SHZNVX/tMwoScMJgYvjh7/WRput/0RVuVKg3pNBdWA25Hg
yo4GN5yQQmaVhCYQTDNNTpYT35fW5FHW4DaVknNBIHQkDkAgc64PnuClywamS6CF6SnJA3h+TMDZ
M45LoxqPBoC0HX0uIgpg8bHbXjviyx4TZAU2vYQBpC7YD2bpkZW8jiPmujiKt6bDhT15o1zSM1gX
UGoWGBMMvO3ddayMBX6ldCHULCr6QKQM0qDhLgui5VrlEiBqFKd7S3bH27J4e0gLMauZgj+LputM
PegAlsa/33H7yK3GX6URf1olVzKkRv8UjBhxNRdE0O3TjoL7dPuI5Bf/VKrK2aIKf/GtLmfWbAXL
KTLvhsB+1+tB7Wy1M92cxLw58HAoees8YBJb2eDV42K3XzR9/GoGsFWjq/2KIm+dJ9ZdUKdPoQYe
yOSmibdg4dW+zjkUP6ED8/lDuJslzCRii4VYD70deQdq3djWg6ei16mNmBQJ2J5yfhgJpsRwjBJV
8UIpZoiuBOVJgCP7VBCZUQ0WXmeVsczBQbFWPIdCu7p5901H6qUyhjVz4fDgt4FzJFNikv3PPMTa
2kF59WyUcK7jbqZh/MpnCkjTCGdd1yvW2hA29Ly5SGnZjoWiMZGzjMXi3k5g+OemeTDnBYecIErT
BD5FGTcbw6bXaKDT9ulMBWEXr6WXL3yNYSfGd+TkGHWhZDabHh17GhfPzKgxtGsVuUldUJ26UgF/
CtqVbmbOaZwfciSZBDDkZOeYMkHPm4ebwP8YCqNYMYrWKPGECwI/XTsUx0vDCPtTLaHYOQEHLoC+
i6U1PTnulJ5yrUr2TiYOterOPRw6xk+A8gPmfyd28khC4r7mzDyPRfO7nt2jt1eRAz2RCuz6/JLW
nMzVs6PaMS29JC3Lj9v48Ar8J5Iu72HquXSwZuNv1J7iUTSn2SV/6pUtDrYDzWV+n80xGWnr63iq
4mrpZg4eDicAopBWe+KM2MxD9M8NDbLfrwn7+LH39erUIGlhbkW+Z0zjqpqvq8Gwno0WQonlx8cM
PK1F0TDmDNnAcNenZP7VuckdAMT8cz2p1VjaIcoedhj6NB/9JKnXoIcgHo/qMZlCC8RsCVuPP35u
4HZlfLp9cnuQbdqtRk3DEooNbpc38UOftbAwlO8uE8DSf+7OPdOQWgdFZ7opq7V2jbizY3rf8Vf2
i3Z+X7GPzXcrUuI0jvZt8RoHLT8JrSxOVuq26NwyTEVN9Rx7k7lFA1nvQzfYOT6HvCFBaUUjap2Z
Y3SoEyFP5fxgFvURu7e+q5kv4Y1qWIDYvGCf+W6aZZYjvqP/hewD/PvaT6zPSPo73c7BzRZdtUKn
OlDto8AMn/qJhdcvUSqoyd8rNPknpWDDGEgRGMmrVUpswEFGp3QYmcqNVG8UaPhdUaBZ9kcUZxtb
0387prVFh0A9a3P3Y+s83DONP7V9dzYV+xTILqtqhjBlOeQrlHoyxaUQlneWo1XbKO6+I7YjomS2
55FE92f/748hLsMMloke5I+5qWiY2fwjyVxV1vq2mrTXnF9IcMX/PfiwHCCro24suPOImHgOdhRY
pIOUjUIny7UWZM4+dy3c9NW5ioHDppJOMR5fTAQAZxLtpVUam7agPqjWttb5NDw2OZlDbuWdos66
H3UuSyLyVnW7TTuZHBDLMrlz7nKM0DtWZv0k501Vn78mSFSXGYQTigYW/NvZHbse2xSM0TsEtScA
NEzis+9Kx1MM4cOzA4thn/VpD3a2NUP4QkD/9z55eSHK2iVCBzbkdrBnTmGANPS/by/qzHeV20e3
lf3vc7dPTZNSInUJO5ovLzU/3D76+wP/9vPVfHqWGzMiUc03sjdSwsotMONxo+mx8VYX+lXAGX3w
+qx+mCrn9fa01Vn6prJAQ9w+Hb3sATdiicAqre7zLv2+PY3XHjAHe7kt+I5mR24yHdR5Aho67XBB
145RWGBItHMxXG5f+PvVjhSesLXOt2+FcUHNwybP3kVG9PH3u4gfTA+V5V7isTQvI97PZac1NODn
Tw3VYb/ynH5VJIFxqfOmuBjk/c6fgB8xL7ePbg8aFqoE1SRZL+OWmVrCAu6jDS7ExZTj/z5IBuc7
J0Jjg81zavrucvuG2wOdGXFpgUmu6gSMSNFhzYksD8pB7zoXPA4vjde/JeEcSfDZYwA7xGlx1Co0
Z3Zqvvg6DhC9sc65TbWDg/T1bw1/az6g52NL24HYJL6B1muH0rmIMWjEoA/Nzm2PmPSZ0eYA6rr5
5THfNAdpoIv985GQCCGnlIHy/FWXeRD0n02RPYY2EkmtqfwV2WDqcHsAc6+R7wo00699/zArEaiT
9W2HpYmZOLurCfFZWMQnRJQg5kTU0h26PaYm+toucutDRdBWCtBv18yf3Z7yCsZdEqW21jn2KhIf
YvZDmG5fHWCHUcj6zYM/mC9soE+RgQA3r3OcaPNHt4dGtOlBDSA/p30laQkXVTOt5CxC9fLBx2xF
jxK1CctHaCr3AIxpApDbg+a3f1M1RhiMi9/KoGidhogwM8eSh5Q2+Do2zbfbU7SnPBzkHJwcFcU2
C83yoGROMLQNduL2qcu+GiFsDvIHF49YjHPzKVCxvgs7tbXHDpstwuBWkvwX0d9DbAdEoWavwaIC
Vop0IsBm8w9xc8Bvz4FoyNcRaW+TK0VL658aO1PtvOVMzNdq1nGbsi4mlCM0wcLSPttawxQJ3Mo6
iev5oiK4qZPxPjZ+qAARObkR9UE/Zvze2YEniqI6xJ77ZZpCrfOiZqo+vx9/3gHnpeoAn4ZiyjYM
v176CsrR7cHVArWF8IPDEf9ZniAUxVf5cjsAt4cxRfWc5vprYEd7Gw4wMuSG+jaqOfF27WSfHZUl
OyStacmn8iFjE4hIVFxD1b+CQoVCPr8xbPjLw+3NhuapFnaZeciljWAda/Z29MVb4GECVSmWEE5h
W2zLNuDWLnH0z+/J3zewllkNBsS4Bo7/kxEbtrZ8NNkNEIqDx75DkUy4UGHwbaT58+1XM4G29sRo
/Pk75sOhN1lL+pffy12ODOvfemUtedTkIpiAo2DmH/XvzlTTLKafc61tsXE07TSVsdwk8Dtzy9in
szeH7ShwrSi+MokvD7enuvkjUMGVJp4FmUbLILXfIaagHUyTItpM3BVu9wKJuwX/3fyP+gngDwY4
Ys8lC1RDD5c+tFEqOwYjsQdpcggraxkoo7iM+OovwuhwTk8kHZkNUW15bZ8BosRIpfCLat+doP8e
C5SrdmIi/U+qnYCY/EPticenO7mNE74levcSRL77iRn/d9p3ZCRPbMQxcrJymCOIrglOYNJRQ2lo
gkY1XopyPRdWRex7J71OzEuq2OCTDUdQtD2ufRdomUHa3J+Hvhu/MibhkJKgoA6tB05sDKEPaPZn
OAbPng1jJBiJ8Ih03nKLjL6B/sUi1ruArt5760tnj55xGyVBvKuKEO5Y3w2UuNxeDyE7GcK5qAQY
C6Od1jDWyB8aJ4xkgrlR8Yz71uH6ngB1jICdmUcuuEsuANosBzbWO8PE3U9P+rOUmIBdcu4WrQLv
MUHRDPIOC0g51th7moY2FU6tLJbbcMgJfwqa+4pDsJE4ZpYERaNtIwF84Uz+wUxN4HixdvRtv8Ar
AGCpFD125bQD+wHtjv3loQFqsafy52fnBWP26QYVLxJk56TNjK2FMPbSuN7KsTXzEqWuvHDP2AyW
Afqzl8DgEEc8VSD56GhU3gI+hWD6MGH7REHu/WQ5Wpk+/9WGPZQesm2Z2rF85X3M3w5oG+lqSgvQ
JkFPfOQ9Ak22tKpgKGtV/UFoPSqN4NtiJL5GEuRgLGmPmmi9LVrM6KDStyGfE0ciHS5fp9j2t9Vn
6KktE9GHTocMxObpioZQbUcL9EehfMU99wzOOmF6LO907wuLlsjw++fajHmhc7aKoZkvhlxfS3x9
K8JGoDil8XaIP6hnEHKThEtunYfLDTxeBVO/iMSw6qzmrTfm4chUGtgOSfZyMLVk05zt4gaEfrGV
a7mylFHdNba+pa670zwSjcxobo4oTs8x+hks4l37+gNgHndE5p3DFG0svbNQrM45QjN3ycFobLrR
vrCmQxUWPrKgpFm0uYYCvqG7ESdHuo7cSyP5iOuS/AcPgHqBm9iS4oC/adxkYNVyjYLNsskJTZCd
TYM4Va1C1pT7r25jDEfCiveZbKGP9DA/bhFTjm0l6wFLS6VwAdauIIHCfqOl/ZDWDqn2LuGbQsDy
Cy0bUiKN9ZoEbuQuXBQaEEYriHrsLOVh1KxXlgDE5hkN1EmDAJKzo6BBwOZB3gsz19YOkurAyP1j
1ReH3mdCPKTesWmjJ0l3lboZiV+Yasc05fZA+TGee1dCjtFwergyoSUGJmIjY3/Xms1D16FH0zrM
OoOxj9AxwNYND0UzE7iyUe50PzoyGWoPaQqbSbMumQ66uEX08VmG/qcQVnFfNZCBkhb5VC6PfivM
RURcxdlFPrEykKPipXTvggp7hVd3vxv4MKRtBQTURijv+zyLNkYbf/STdNH/2sUpTaNq11V0QFVI
q0fPf6a0cmlgmjSr5z8jPg1B9CtOWD+g5uRr2AnA7arwpYYKgajRBGBC2JJbptqKsEXCrmIQtlzm
FXWrAM6lUL3M1KMtoHKijQipBtIbEFXmoPgtUNPtU5Qr/BMbgwKV/3gOgPUuOWPKbeIX3mHs8c/m
5NBsgBSWR8wAgSDvj+nazi6Nj9HgFgmnN1zprf7Str2x8/KUSnKC80WFu4EhZXss7kXPNpO0XYq+
kuYNbBuSOXRcEkW19Hp7J1rncZDDl5060ChNQG05nY2xSnZhDx87Rc2GTrZot1lxqaU1LPzUCc7R
Xcfb7hTagwvgmYsWqRACD1oxijRqRh79QCOtlxu+vLMoq1FUTzr+Pa8l1yo6eBZmNm/48kpQFMwX
/NkWfKjpsS463BOoc1N8hcSV5EF91siyA9Uis7XnD9cc2rsBpwe1kAGJ1swBiTnDXcOleMcqlQrL
ZwTBX9cWZOYJRgmbVOHu8GLt3dadcTca0w/HAvdeg13fYJi94DW54c08cGIkAQM2ibEZJNvrvNn6
zM/2NP4Y1RsSDozE7xz7M8tm2GkGPTQD99I2zUmAwnuNbBsYbaQOSKZQBZA+JgTssorNk6sRIJ8O
GQNRO81hD7kPWVw9jo73ioa7UWgCgLeXjL0SCNfIxKekX6ga3TQ2xVcMCOcumSv/e2IyTeS12SsR
6Z9IcAhanUmYtMZ9HOTz/PrLaWbKF41iVG8fVldFRC71zI1c6L2D4H3p4hqKYe1vgYzX55xosl4X
m0LaCPUKMqhDbkgOOIez6KNnTb9rHMyvIp1zsEOgAxN6b+5sAPyoKziCxDGgpwdf27UVBGYUs+Ck
GXrVSIDuA3C/6eAXlz4fNrTjFXf6SV9K8zXEjMLqLb8j9Na0MxSzcHyB9fQrHsC4ulP3ok1OdLGG
+kxZ+qYFjI8cIXDTGuYRKBTitRAKr691d5j8MX3TlQYUykYuFwB3onBcWpp80TvIuwFwlEyzvuli
3Q++iXykgJAgq2WQkZVbgNy/dmjywsw/j+00XAfDee7qa4Qibdnj+8WqVr73aJ0YY2e70ISqF1hI
j1FnFuBJEFczgMFSOUd/qSHZeEWzN4Q40w0hnM9DeTuW2tn0hkOZO9/65GAyAu2HMqXfyb6/q9F+
DO3PZHbG2iBcZwQx0c4Ck0FRclSOdgJK9gthZLFXsTwAt3y1nPrqluqu3o+D/ZyHHpdFFlsY3U30
Ujl2nlj+dtwwP4Se90MrNJTtG0s4EiAXfXgeaRSZxsMwJPcuJzVJyPIzAaS4qJJ+JZ30jjLARfNF
NFyh1wSz+dpdTY4SQ0YABoOvMaxCl1/1Jv4y7exr48GiJ2qJVhFBrrI1ZuTUie7zWtwHGeI1rC4S
cgPGd+OY8v7HOhG/uKmeEMThxug5HcWTURvG2W086JFuPO66kBloBfJZjuZbb+n50sTU1lPsAMbs
t0Hl3MVD9YmR7zngDKQdow4q0X5q/zh36o4qFVvoqus+fXVH6lvMmSfLPajC39XqpxnSO0GJu3A7
9dVq5dZBnzD6GqkAFrgjgkbNqoIU1uUafnGMUPAGkRmDzpbF7zjnCpUkzFXyi1aTzOR9ynjWGrpv
v3HLFe3ZZFGhH+z8GiK43a+dtmofbg96d18TdrhOPG8XmYm1awqxjyO6UCNe553qIv/R0cUjGvqW
AxOYq57ikF7wBb28fUKevCW4IMH5pR+JdZ9OBDL9TroJkRQTj9bjDODGCRPUSb7GglVNF3ZzdMgj
puBjy+aWNtAjjwlbU9NfNQe5Ftjw4BTSLyvrV0645FXg/449gNJzKtuEcHmp7ADLKZC5iPnDQrko
3xxLeyvQHkLH0RNUkSwvjUkqGqq/ai2w2y6NQF91g6/WbpddmToOawLsrhHAvN56d0Q8AEJ1jTvh
djbwxJYAkaatthw9GgMO/E2Eq2hkBYDEZuW6/Y75fPDSWO5aOjD5gsH95n5GBJkB/gTqGhIzAGQb
lYzQEiqHEE311ERz+FxnBateifS+bkNv7+J31gcyM7Br74j3Jcg99NkaFaB7REV3r2OuubINnCNZ
hEyiI8uKWS+4q3m/Ax1LX0fAAogSCJtkS/Zfssw7ItrTaWUAl6LNQo5J2vH/zxJJT5PR0TFfpG8b
Bz8UpIr2zdmKcC4MPbmQ0J9Pchjv/QBXM1tNb6lDHikYe2/6CejChP2wdiZCACQt3DRJnyBsJY3/
GJj7sRVwYgIchK3v2qu6RpnONLx3UGCyVVh1IZcUwEfNyPZaOK94Bsx5Qky2dR7+znU1Lj3PlVC8
kWQagttYO+Mqi+hLI3R2dFv6tzE7UoiG6Q66HwESdxP5JEOns3EhtDjDoHbwnOrTwUyN8JBTyD0x
AmXWKMtfbm3iiXdbANGWn6PwdJGIgTjuBmxlnvHbFoxZDEnMRkVDYJFWvrsn/YcyJe/va/nZtBAB
PY+NNHBK+Gdv0jam9Z9rEhQywg2fc5oWSnHndIgo8hwH3Htv2fuCYEjMbwP7ijolgTk9QIi4oj63
mA6yT2kGi/8XnGSo1Y9O6gFEy+g7h+XemA2z/DTI+QDtItVV4xbgSEA6IjiDYgxlbYdBZq3RsS5q
BsRmc1JBm9711P4WeeOeZGtXsTlwEot7lc6FU2TtCXhWxaGXPwJsEozg9yQKKGdGjzF30aw0FaJJ
bPRw2+vJqwdwch1mDzJzvom5SjmI1F81E+qKPhEUD0yiEwFvDWhvSdQBSr842IB7/F1b/pOU07AJ
gpRNxQazPcMoBAcr1CynrgB71pFX3CFr2bgtmt2mo1tA2PfSV2Qw97JfKmZdQBj5h6fwStd/9ruH
79gKEsZe7cuoq1Nuh3OsssRSmtVsnMYDzYvHiDw6hN3u2pIM79P+F+HDz4ahriJsiVYgpdQafhJR
aOvgVadYkji3C4nvx7NggsckHmZfMNEOAd3d9cQ2DYIHOv14BI2Rod9m6dG/sMx9tHG1c9svKiL7
HODJTsb092SwqFZDhBBcP6hyYNrBdovslE1k4J5xkbHbHiJyDCWbPCh+wiGGyx47pACP3OTpnDCF
qfn9GJhUaoJCHmj4hJd1jJzHTYyDEbINKxhKwXv5jVvwEobZRRTRCV+UhupdgJLVrqCkcQdM4S5P
GXI5ts26KK95CnygRkSHXcrbwNZ7ynOprQDo0IXJ6FsXdJaN+FAZDVPlgdHvLJIuMsKNLQ/JQIqL
1zYbf1mCamPZKPZU1kJLrxQ4kLAy7WiavNxYXYfIpALMWKj0cOY29C91gyAhib6ygT8RB99zx516
SNxXNSCt1lPw+w5CUFKKSHCPmgt2q5xk65Qw9kjk2OvULB2EUEWD2qDAJBppNs/WpbfzsnOt6hc7
ggCRG2qbN+2WG/79aJZyA9f1xLbcJZ3TZyfEbNAd7A8fXvWAAwlJj3+ijfJlO7WznlS728VdcRc0
GFZt078kGajMKo7erXDY6nb/G3fWTxXH73HV7CJNaYs+u++p58WEAcKuChBDVvBZ+tFIAhkqgjRm
W57QZ+NynYwPMmp+xnFsWR1hGPWjBTHP3FQBQbNl/S0I4kQ/BKKdkdTBs38sGg0Le473ns8BiwVX
n9lxo9+t0cT/cvoS7uAo3rIBJ3Y/IS/Lsv4YR8SIm2zmrSLaMWDGPxpM+JJzshSthJkpeM3W5VYr
HcQqMG0XMe9CNVkre0KGMOrhWVX19yBisCGQUjICF9GLrVOre8qcalxR6YSeBUJrlJ8sSy92h3J3
YHOGt0Kbg0WkYmuti2+0Pi9RHmyIuOKnycFWHXVTwjQbfDLvrK7Zl2hdO7hnPJxSS9ftXvQ8/0bJ
RZXY5a8j3gezbaMFITfPra83bB9KtNYJ67oqiKgTMvk906X8SZFzD4j2JIJqMdKHafQa0lfD7DCC
OxD64Fu8hFMNEtEXa/JmDLt2P9pmt9ErctNjdCoWbvpQGgDdShwHIAZQ0KcN4vUOsbmXttPOM7Ci
qQSsm5jxuX3bQAE7CmlhIEE/u+gNFR0cTlZUCA23rn7Yhk20d2RCYxGvyoPlHDShTb+CRL1pdvoR
da22d5yhfYWmPOcz+e3KiOZqDKSM3nXzGeotU1drd2KIWkoLqW9qMwBvpYtwY1c1eXlvpVudiPU4
oKBGWiA8Kh2lIaoJzgM98DUavP3Yj9QrvndNaoTLJU7UVnTItMz/Ye68lmO30iz9KgpdD07DbWyg
o1UX6Q0zmfTmBsHDQ8KbDQ88/XygpCpJ09XTFRMT0VEqxiEzaTKB7f5/rW99hiJ6mBz7hMSHJjQo
PMeMCP7gtN2G48NYtT+mOHvI2UXMc+33UnDDWJ06apNxlqRLgSbbuI49g8K6lVsoqMqWPKfxhA7O
qTgDSUI/pUVjvyu/G5wki5lSGgxPBv3WDRsjlzsctA6uIKEQLwQe6iOv3ZgNxWV/mg6CQw5wfMFe
zHiJzAxEqgw/m/JkqVjbGL3atBmlbNbPBRncmylxZ+N7S0nNRCHUmqse5MzKMcIbW+IpGYiQTcxu
39P8oUrg4ZR3CsagdmdYH1lSJ8u2BFIWsjgXCccFGuIhQiD9HWnP7WDDxddHjJRQLxw3ffPSqjoW
cHS4WsmPtg8H1JDxwzAWyc72xA10IXddOhbxDK2Bowbcd76ZCpUSoQGovUcKRw1C33VSWesQWV0S
U/Zr/e2UBVcqJTqoIF6k16MzSDluIhcKItMy6OeWu0yoWSiVvwyVQxAOAWKFG+E5KGS0gsxGhnke
+qvAis5Tb1AVIJ1xNPUfLqmuC2AEj0oBwuCkr3Z+qr0TjwX9SuOKVL16z5TDy0ao2mnpS11CuYuD
dxpozAkxwTB+hfMIzAiors8uo66Wj49gZFdmysk7zg2qL1n+YMy1FGMmewK2352IN32yMgO3QvSi
OglGINbWlGUOujOghzHc1yxlZKNNu+iVvDfpxArxA2oKvxzNGhSlS525LVARZgO32E4OdXLWM6T2
Zk7pEcRhUBE/I2W1a2zQvglkRdqpddzgqslG0rnrfRea0OglW2+N/cfCz8J7a4AYSrDaLaVCSlDs
beJBCuIVKrlQ2SHVKWpqMfXK0Z63KOHCVI6+KKsSLIvvX4l0TvSGEImjkbpt6KEQ6dk5T462RDx2
VGV6HrCRnh3cM3CZ7sw+eK3oumx65YHuz6+NkK42jCDUuQ4DJOm+J7Srl0CNTDIwLjr+Cc0H1Q5f
jMLKdVGjp+gJlYcWD8kDSlQddt52bBV0TB1wI7ETjWxnpA1RDkVxIgYZqUe3NTJ8/VOK5s0kTSvg
uECR+rYa1VbzmHSK/NnX7eAQo+KK5lwE6lwXhL3fxTHTTYI3o+E7aKwPamPe6HzHolWtSbmj6Nxp
hAbE8ha51aFHPrqoyuKBCgEACHlqWQgVzIEtvhsabtp45XXdxrcMfe08eEHzhHbhsSaXm0k0uC/I
VCKYTv8uAL+frSrZZfjTS381wiDsUflvugoxhcSxLmL9sdk0ht8ue2JfiRKD48e6u6ib8EGSbRDq
enQI2WEn+qpqeCN78xrJUrTK8vhonj0doJrScHLm2TnqkCtz1kVzpKYjGh2C00NrG4eoQumn496+
ZARGb/vOfNV9a90EFal1JTRPPXLec+HTnvZ+6CXKLSkK+LqFcwdR0KcxtEu74r6OnNeC/HS2ULhS
w4wDAFrC75k8UYQ5gXmI3kpEf50Vr+CJoEztxo3UmJVcKhwzubSt8gT6Yz/uCXC5owxJScNOPiSd
EIoAmrW2w5dgIr+ojUwOcZF/RZVjpJ6Z+Ccf2V0jmyMt39l3LGG4NsWjVVDIzWM2v4NkP2JxSLbD
6UdP5TIjwMVyg41tYbGlKngAhyJAUQJ6cNzCJq6nQ4Fb2+wXcmA2NaeMhddaGRR56nQmpi/uXub1
ILTJyVxZvfuR4NsSencblGNBoc/47GPtbHo4ssuCtNPiw1QScKfQrhpv9gaCO9dEDPNjCO8CwV6r
96anjtiYys7vwQ7UK9+vsmNpCPi5Fnid1gjgaWLjdtOnJGhvBy0H5Z17t7Rdrx3kHEuYB/Ea0MZH
UVMInoacrahL6M4o5ySgdO05EOIx8uuj3657SQ1A6lg4Y4XtJ+qpyT/BTHmsyS0nGIRBjUwEnz6x
R21nrItq3PUlDK+SQM1doLxLa4hXTC3RKfPrdzlMn7Xv3tlyuHZRJ1bTY2w2HVus7iaKGBgoWw51
RD1f1ebR0A5DKa5A8X23a3b4gmHUes8t1SZ2UZx7Z1py1xqLjstCP3E/0mlnC81GMGrYX2VrRtzO
Fc1byQGUgcDhJnThLE+g84RXrt2mua4JZurkfUDi5bIh5s8uKcTkCJdWvdN8pFWcsODUt9XgXqqA
kLmmbOBn21vINsgDjfwuK+QOcLppWHiDWCtNFVCTABboOwDajAJDIEFKGMDOSlJFGBL7lfDQZR7I
HE+rxbJv5jdj0gWrWr8l56Ka5BORsN+npLuwnp8CPL5rcmog1nXdPmnLE/gj+eATeWtQ4/fM8Qyk
+inVYrFRPWotKINXpjjazUc7TKyuoH7TGdpq67Ojj0jD2rC2XmuCZbPUfRcXb8DBsTN05UlJnx2D
sWwbs+SNuwHKR+PSvx6gti5sNW21GtQPhNoJ+QkokgQBAmfWR0uvbgT6AUUKVzkww2MADJYd8zjU
5m5loWklkILqg6Hs63gkIJIeS73RDfiiZZr0KGjLrevrGmAt71TmBLTooCainHyQgcCGkqZ1EzVP
qnM2Ljl51IYJKdEomuRNt4o9nM2+/tkXKsZ9SavIHO8Kv3uJ28S+slM69SldckvjbUyZeP0KdZ0j
YSOZyF0hi3tMutGykRZbBsGdrPXlpwwNqsf2SiM+cp2JRK6aapUihULaZHyvSo2dXVkuLXKUNRPl
Wq0fRR9kC3pUrlU+0QTuFrbds1jVzbVfk2HYZ6+GleyUq25LgN3S49ZqUwF8GlSlgZUdaREDXMC2
0yT3sdEf/Im0J/dGmqKEWtNPFGTf2Ito24ztknCJuAgEw6cNh2Pv1Pe0svBOTBZtYuHcurVxitE4
cKrXpnXgWS/5OoRWCpHfXBA/vPXg1sBOcEgRbYxD0kHQlt0DxLJ4W1DAW3hM7q5zb4/g/7uLl7TM
h1mCApbcyB7lwNhcAFEYCxQyPrVXaN+UUTc2BRwKryUptJq3x/rJwhTAHwyCehf7FhwtApwgRBlM
Mwm5VhpJhvRwvWNX6Rek59xQQ21u/CATI7xOEpvi0Wzo6USouuYPjkHkQyDrcaOPqYueNIf95TM0
oWy57gopbAu0MAAmnyAOoEStcQ36FavSJmCnvBRVTuOqJmyv4TJo9bhORXJkn0PXxcoDuuImvSkX
g/oQWerSKP+ToERvxUFMLUfwjKikQ2wOt/i1ZnKYRyxNhEzW9d65Ij9UU6sdze8A7ARNXa+uD6Ot
hgV6HZh3GScckiJx/VCWBOPcHzEVpWtaKgK5JJnUZreKfHasXYn6ta3vhEVRUZuArofJhVgrDCEd
okLlRyST0Z5ObXXscqixoVt/cA1gCcZ4RVrRYClh3m9l8wM0xkbLrEuXs5ukiSjPfdMdTQecatBl
RH5lL/3EAZRUMI04zhbwjE3hSoTRu5b3+TLAXgzX4XZsh2fTNYkeIefZR5qCE2bt1qULp/6Ot+7G
rpEzYl7i6VXyYo2dfgy0aOeZd0gd+kXjD2dabOOi2zR2AJnGAsVtsWfUFTW8Ju4hB5e3bELUopmc
S8G5oLFJFsagtdH9CEC6AkDHuUywQ20PjKZq20wMV1LJPfVIp9zbEeJLOWZTTfXFgSVnZtPOEx3Z
Y4ivFr4zu9/GnIYduchZbp986s2mMVrXIjWv4VctI9bHlYL1jOiogJgN0KvoXsA08+ZyrM+7bAtq
6hPVxX2S0I13XVh87mhAySOolfM3roIioJxdY8G0HGvDQk6wuWmtKO1ZuDblGx3zClwEgjFCOIGC
AcwQ6Er0JACc7z/XJbkCWVx9L8b8gzSMckn43Z0Y9Q5vMoa5qW69rdkU94WOg690xdwYod0ak7tt
eONRBb5a6S1BKQlUIxF2d8SIZkwdnOpLv0g2sfCuHWI+Q02uK4MuUBtVD2YVvgs3GFZ6R0hynsMW
6sXzZFYuxDWIHqHxnNv2TTZpMQQqa5ck3pUWY+QY9DamQFlsRV3aW1krf8VQ7MLHqEZlR+LDp82s
MpTZc5f6REZSCcwvIjxNdfrkhcjXyK5j8UUxUHYfOGPftbDcRBB7SiIq41p/NVB9LdH6EYUnyvs4
JIB58Dm/fKWk0WswNHrZiQHyhWWppJmnWEdoomWs56DApP/Z9xzN+5Dzd4vZKPLH7+w8KGJKpoTC
TdGWpdzQDe043vd6n8Sw+B0qJ3EHBn6gh+xVZnHR115JYFrQF8+BSN5mf8XKgkHawFFYSk7Qa9Yt
uaa0ylElHlIOwROtYXhQ0s82Zk/1znA4/YKFvPcLKnFAzfeJ7PWl0e5l+B5z20CBUCsMDC1udeIh
GYFoigKFoh1fcFP6rxaZcsgE1hKr0vXw0hM4NRaV2LrMTogvEhhJvod2lpw0oqDkOctv0IVAAXbj
FxO6DCqgmpjKiMRN4TiHJGv9K8diqugpTJdOTQCLOW7A796CxrFLENI16rpVJN+l1L2ljnJXG8xi
L5G8wbytkq3DZF3F/Z0i1LSqjWstHWm8uDcxsp11KDSyGnW8e65IfszzKYZ7SdIKDe/Mk9dmgrCo
L/eWXtas6Gz3cQmlnEegdEYEUhAEw2Gbxhe/mSBoo/e2JRGoy8AFNyUdaEUd3ja7PGVkwHK9nqDM
FWjuKx09XDAs8E1Za0XFatsq9W7o3omEEMpFHuO18K2HsQn30FcE2SDNbV23N0QwBwkepVya3haB
4Sv93BUK3mgvdNhSBLw3ousvZcZ5RNIbpqNB8EOucGho06dRUiXXOeuvTRy62dgse4cRGcfdTWWR
zNcY0crnyL1ytXEtJFuzUJa7XhtebfR/UL+49bm+lRU5mxDBky/ZU2dlZx0k+BQWPUhYDVunLUBf
kEQ0xTglEpnrBtOxTuHphX7vccejnCgr4KVduvVGvaRfSH9rIJNw2XPuRpiiSo6qakOKTbTLSmnj
ImPVLuzApNlUrW2fIoBtlfbGs6wMbVt8bukoLnRPR7pQD+a5aPUjMPNrHzZgVBEjpQAgUxYM+FcH
ZmwKyXqaOia7jlNVHVTPrU2QDUnocDrr+FrG4c6Y81hy7w3QcnWVBMA6E0FQW9Cmp9DbxxUdVPjv
6bGavHujAe45cqBJkvSzEz7FWhPpit09aEF7KlNprCo//EQZmyxipAJxfR2RljWVXr7k3hcLt0Ms
AYAfTqJPePYQ7DB8aeu8GZ6VMj89w2GKbfJlOII8VuEL1WKHoCUS4e1XNlRUiYiurJAbpYM65k27
08ZmX5nA0CrtLlaNv3Kq5JwSLYaIaU2e+hajKuU58633g3v4z0+BDJ793P/I7TcdVWqi9R+RhZpp
DE66EBgWyvCYgTxKTeNcBNGp632aiAh+0xYpmxEJ+6xK75qiEcoZIiGaPB3XceJSWHA0rBo+jYdp
MNnq4R5ps0Is4L93c3g7W4W2Cp+smQM2qjsEqE/YGiV3RPOe9HSneheSWha19wSyYT/XxheaIQ+l
b01XhBS869vO5i1UbIPO+hg+62X8g1eLtH0K9E3jc+tW5E5vbFP8MBkfdBl5JyXIzCwjQEUfGxf/
WPGUTbSu2/Yqadz+/PXBCMQHOsl+Y2qq5ECd73JLblJuRgTWkX/UkHvVwJCWlI3EMvNAwl4MFYP2
TfRoTbILhS3gwktLq2B+gas+JSliMGCsdyYZ6rVxccfkwAQ465qmfVUyJDMFzlHX9oPKtE2m9B9R
6LwpzWzPdluuEs156Ay87Y4N9yaWpPUUNy4igKNpaM+Vg5K07fVs41hYv4iU+U4DO1lHHkex0XsZ
s5JbhcjQ0Iqa5TD1L3hngMIl9mdlFCAE7ZQKAn9SN3BuTbMEgr9enD2ZPwik1wfR7RUsmpNVI8PV
NMWT9VuL+twKpgioXpy6y0FaPxJtJIouCsA9NbQOlQ+U0ywBEf3807/97T/+7X349+CjuBQpfqG8
/tt/8Pl7URJ1FlBs//Onf7svMv77+p6/P+cvTzlF71VRF5/Nf/ms7Udxfss+6r8+af5r/v6T+e2/
/XWrt+btT58wFqNmvGk/qvH2o6aW9fVX8DrmZ/53H/zp4+un3I/lxy8/v6MRaeafhsMw//m3h/Y/
fvkZKP3XG/Xr+zT//N8enF/ALz8v2+rt/a34P77j461ufvlZc9xv5M3rTFvMGp5nGt7PP/Ufvz7k
fTMcVnlWGkuKn3/Ki6oJf/nZML9ZnqVbntQty+EbjZ9/os339ZDxzZPSNTzbNqXtsVH8+ffX/afr
94/r+RN15EsR5U3NC/H43eWv13l+YYJF3bKwsfJ//gxbd1wef3+7jfKApxv/Kx+cIXZ8+hFe2Dyn
CQhIZ7olT5H29YiKKnCWMS4wmNnYUuS9ZQvUuGqbdN0pfkGhva3K5tns3Wg5kgaC/jm6pTSQ0obA
7l0vsWA7uOFgCvZzwKwbvJWtX50clPb0QmOc8WSqTY2DkTgZPfRbfYfmoXMxHqchCk/K++PckXOd
C1zRez12zo0zP2dIfph1/+oy3juYdfpnUT2Bw36EU46KDL1lZZSwkC2IVc1TVx9TA0ziTHPeIcey
oYJvANQ8pFUP2Ndi6z1auPlAXB6ziboADtdtNFQzHwlKTTslr1NY3CUxgU3BCPswMsB0KkYZrOBD
Sxwr9cLhDC4MVb7sIPjnSDJir9kQUwNE2qOaIRx8RYi6dRJzVtF6LOuXIOSdzBL1XCqchoo6P61T
V4HNYafSMv3Pwi0UlPlIf/dI1G23xWUPPcqbyE/s409BQog2NPXaHDmdqj4Ely3L11KL74KGhlwj
43o1wKY5FoF5L8y3CkJhU3V7Zw6yr4tiNcJUx61gUwDt+le04cu0wjpr5P77NEHAlSNB0zFhKURX
lcsk1B+d2LrJKnqRcqiIO5zNDJxnUic/14Qob6weIadmi1NGHBkiufbE9vexNhN7Q1uUSne6bYfg
unSKfevHP5S0d65b3pWdf8iY1vBLUj4s57vOdA+QbAX6vfEAFfu1SNIrq0ZDE1HOs8TmtCyrmBvF
o01S+LR5w/CoyYi2qXmj2TnUBB/1jTAulZ4KJEv1c9dGch3FYIzLtLi0/cZrTDCHKmV9Ku3V0LQc
ZZFURRJ9eZR/evPOUmP7DamsKbR7aZhnHzHjyiRGgiiaVx26keG99Vz4RZ9DExJ2exolKbaFfM+M
AMF29axqPUJLRqEXotR8TbjRGunAjGu/x7V/P9DJRFiDKpg7/RFXz0XpHsea9rmsnXs6WahUTHGG
Evp9smsUsSmW164cDkaR7Zg9NiiHHk3VIZKUgI3BYjXNjUXrAHmoe59BkY07xM9djaKtT35gNSKv
w2R0udKoF3XObTQ6+0CkYKcx8U00RsC+CiO7iorpxiPKmX1WdA84pdq3TfQa+eaw8lHceyi2SPko
16JR7jZrFA2SQXsrIuipmCtWhseQqep62cTBMa6zV2gsN5Eb3o0oU7GsWP2CWElWbIzUAD8/NKd4
VYYDG7s034sQsLA5HaPexuDZ3XStwIbKeTv3N/RPntEt7dwW0m+ZvI4l5KZMOJtIcTfTbd1WIQAN
er5gEJ1nYhTuaBRjno7UXdSguC4hMdr4vHq0L4iL/jD1/zbF/nFKNfT/ZEa1DcGszeRqC0P+eUbF
emf3RF7PfkGLVI/gQJZWgjsy+BhGlHDSv6+N5ConhEkQx3P811fo/97y+/+yjv+PXKJZPtnL/JMl
+u6NBfCndVs3b03U1n9eqvnO35dq85tnC5ezqxQIyiyDdf/3pdr6puumR5aMxMdh24KHfl+u5Tdh
OgTBGJau67br8tDvy7X8ZnMTCE8IoQtLGsa/sly7rPt/Wq1d7ihPt4UpDEdQLfrLvUUBj5PmaIBd
iyUqbAeCh3VD8vBSYzDS5rbbW4gkUMLbp9bP8Gm2d5NNPYVY4SpmmgmypZHKVV8TpH3TITACf0DM
1toI1N6saJOXghqrvVWRwyk2ui9NxGDAeXJ/Zu6S4NQOV7LLX4ko32BruWeOaycB1KXcOrJbTon2
4fDjIv7tgWvHD7fxyjk4oF/6lPQGxIYD6yfu1WXdp0TWkZas1RsQoXeQuq8CGmsQHqBeZbDdkNxb
xbYloMfSyuep6UgJaIhR0Ta+jRKEgqEbTw/5FH/G2FUwWD8Ejg0UbS7WTEilySwm0SDtDppTbyHp
rHOzv/7/Ndz+6aD8HziWBLfdPx9KyyItsu/R2x/H0Pwdvw8h55vr4KGXptSFzk71H0PINb5J4XD/
Orr562P/GELWN8u1bKzquisdhgz70N+GkGZ/M03XcBGgCbiCZIr9a1veeUf7xx2vIKBYWlJ3kbvO
/5vH2B92vF6s0j5D+8verZnoWdZrvartp7YQPnWAsthGYxm95B01gpheoWbUxYLEDmdfVWDARjQP
15FOukVXj5ekUc6dWWcf4xgjUSlZ05iCAupXqXsKj21AfyLopTxVA7tgpFmV4mhb0sNoQ2/9h6vw
ny08TFt/eWEer4a9sxS0oHXX+fMLc1AcAWxO442HJZNdgn7ThdbHGCXOFl05Yu/KqG6yYdfHEcUu
zAySGhg0x9vCzvMjSmN9nXaTufu//FnmX/8saThMVrqwpWcb1tec9sf3e+zLGIBKsHE7FKGZonVd
W/W7chzvSKWIvhDRxAfOtvQ3ogIFcjQInWZBu1JIovb/9V/jWsaf3ybH4s3Bv4XTgw6j6wLp+vPb
pHo3RJ4dJQBOKkxZlb81LXnv43Bbuolrr9H67vIiya9Mk9q1VRP93CPA3zv9eMu8WJgrtALJOY4i
NP7UVasw6Ysj8Ep6uE549fUgG9bk3KfIEkwSok1KFyDPaWEaIWz+StT+SR9JV0N55CADsr3T11Nw
VQYYq+Q7lA3kSG3fXMJgoqw0f8PX0yzR/Poj7flH/vq0rwdqdGwrN8ghZM+PmL1GM8dPhjm6yDxN
eSPHReJlV+iykXK37pyNYsfWKZ8a7UAaHy7o+SldAGUg6kDLzA/++r1Fba5bf/Sh9JSq2n590Y4w
eI7jYNCX+/sXtVGhUBTl1dc3900h9hHMOBFbiHVEECcb4Hw2Duj5c6+jUCnL0l36QAdPFJyw+ZCk
J5OuJmeXz76+bsTJbw82NZxoW/pvQRC8kRUlTrjU+3qrcD/mqamOX1/LR3gZqynRx63ZEqMmW8VZ
ZH721wdSs842vqj919eLUDaLNk6MzdeDf3kujUP9qgu/+64ZTqu6TCj+jXW0qooSbh5XuvUJ4qPa
5aDcdEbkY75wT/ByGPm4j08GpU/VqHb79XWCZGCCq1pbfT0jaS3sNBUJXY4cfMI6E9yRuF+U3sJC
h2HI6QjrD2trY4hyYZhu/mhWiswV0LKLqSO+VlOKkvukpmWWxt4Ziz/1yXRFb/kjlQ7tQyaa9dAL
b5Vz/yx7ktJXFSp1DvI1aHjdc1Y9b97STd17UOT9luIIPjbNAX4HX8f0BmKybXlDnNFwVcWoswHg
QgovCRLLIvhyKTQDkhORmnZ9oS8zkVYH3syzwyy+dMoyuUKZQwgKPcNVSIDp0m4CCKqhv2nc8Zks
uy2i1ivXISmJTc+0UwE+1Dsrls+0K0KMsvRKcs2vlgUKfnKIOK3M8Jy4Nj44aODsjJqXSiMiR3Xl
M3iiidbPS7pKjGwDx+fgtg1CLYhuKtDW9ggbBmYr8tYCiad1hzEkWBJQRdwM5fGyoXTeUpYkdEJg
9oia42ww6QP3rqjFfALy30mbv3MgY/bYOWkLjtMyF9xNnHeVmEgrVqaxIBwiRl2UHw3zgWCodaqj
0QsG4tP0epe0bG/CaQaEkA2XRLQECGWSeb63PJJS8MQZiBWpfBcPQfgxqeHOJJQJ6V+crDOtQHck
TgB9PnV0FfQExHugD9UaI2TYsK/D+Ieyts7hjdF5arfoyYZlL9PnwoC2Kx3acPBFEEYya7wGo/2O
SYkdWapZxGJHp6/3l4XjsRwcXkdRbWupXwbZrV07vLWkfzNxBDPQHiHLvDgWmuo4u85NdYJcTNSz
U1z71PfX6DjFosWNt1IDVRbUZ9fSR3g66f5NiCxqK3v4+HpN0SIVHxUsXHCjDtphVPcen65w6O89
Q350npfuO1K5lMHblgyYUXSbnEvPjk5ag02wVxpBlkOO4w9/VlNY0V6W2XViVfdCmTdNh1GaTEpI
yhh5C7lWkrTbAXvsKsqc3UgiBPftMGxpaEDgctd4DJN9MgZbMAXoPPqSlJXC31WyqZe2TX260e9Q
9V+USf+RTQ5J7WWab7TbcYTc23b4AAPwywEgrG3t6HiUW/hZNpcpmgnrhfkapkhiLS29MgJzF2L5
2+IOStDVki6LVWRAEAQOCnU81vmnnlbLNkWjR7dwHSEhXQUi9DZhQ0BGmrvlGtn5gZjzEH5nZVyS
KEKh4Rwq0HtMe3p2n3j6NXN68ZKFh0rZpNc0/B02Mm5FEXQnXe2mchtgUH2/NXJ4MF8foJNR6yt7
By0vTIilU2vtEQAlF/7rn2Fh8nlmlxvaZN/pN/LA19dIfS/yTRBYYqeEvoFDQWz03z8Envzjp18P
mIJ5SI3lPinH/Vimjw4pRlXuv0IguE5Ma1zieUO5nmQNg95diolqVO6QLkS2lj2yDbOn06SaZyMG
Gz6X2g2WMFMvD+iuOlZp48bXDGc5zci3GBeLaixjharbaSIy0VDOD+LW7webRhrtX0Oswz6jL194
s1/VYddXhkvU6xQGg7ZfQSQDRKcx5+aSCQDNitEcx21YjrPKCG1CsZvJJP0yTaIHWRM7EPvDLhQ+
MkURX1vdrNTGLqJV7qkbi2tIhfc+KwAhZYG/0Xz6IFATsR1X6NVJV9DHi9sgFDHspzJ2Piu7OutG
fCdS/9NLSf5AlydTuXGYcjaoGUBxYE+LS4vUiZrXRLXyKXbamzyun/KkR8afa9lyQMFHrY+AcD9y
1sSnbzING2SWImolt2HXddVRJ2Ow6ls4J9gjpObuR827WNDWSZ+w1mPcXspAIgpuEnzl0qDyixsl
p3AIm8S80/27Qc9sHG346IvqGc11QOyDMA908H7gK3NkfwE3SzxgWNGmMsWhXH1dME+z6OEobR/O
ruuYFhSBXfjfF0YX7kj3xSLCvmrTRfkZ5TC2f1oi0Rtl1uPQYP5t0EYsKqMlfMCv3tWE68iIF5ga
N1Wn32DsjJz8yktRiTUav93yzLXlGeC5fEEiGBp2LQA1ZlrtS5s03UWLCWWOUPlVCjorE+aaw8QJ
jxvJ3DRd0vzF606GEQfbFteP7Ro36CKDharro0JwAyek3Kgpu+oS9zmyurssTw7QG69F7245myqd
Bpfq810CXYK0DvaeCqPwbO7E0LUm7BJz0/hRdMh33Xy6xhh3Q5jUpQmQ/7W48IH9ojJjPXTj4q4j
RERHE5tAPifGsnmOS9ygtbfqfTaCBssPcpR1rdzPrHaMnebvJkelG3pRLKPaiEu6GS06iO0K/1hK
fiK3NIXCPZXmtd83IbKd6d1shmada97ZRWfiKrKwotjYE7j5Dv+Zwapp5NwjWqAcEFzLIWoOlVPh
B+akQwkvgQmDdF5J3vuJczuEGFQvISMxVN8ngpB2Y+nEi2noLn6c4gmzWLLDbLxKHBDBNrD4EjYW
gCUuRDBCY68+NQRaCJxI4f6oJ/AZ+txW4Aai2j5U19oIW2byUTBjhaNZbIKZ60qSdKfuOR37B1zL
T6SXHtyQfWJUzSZsYd4CITkbJkAOftFjmHbuslHZiv63gzWLu8xxvVU2pVdY5mcE4ZyjTEHa7DTQ
sDgdG41YwOB2NNldxLjHrarczT4tNw8vxdh+dIMg58bOb8NBXMUtDrPG9a9dHFOBbSG6pe7uo5Ar
CSJfBTAoiQFY5Wh3IqbXJXmlOO/gobikARCz7JGejggBZnWBCH9h5qNxpWvQZCZbXE1WNedZIcyv
yLMz0TcCvaOgPdpPhW+g+egqG48Q1J2Q/DVYeQRB08EH6BleTTW1ZZE3CYQrkju77gEnstzqTMJG
K6uD3pFWWxjiBWT2sQkwojpx7y0q4KhLb92W6nkKUElSpEL+GT0DlRCLviNHoTFYIoal5xTyMBsu
uJPWBKUy1YL32Q1xto9a3jEvah7SjBCvRN6D0SuhNSOQs69dEKOkYIFGSXS5bRtGr+79SBEkBrH7
YbiSboQgsYS90BFt9o1lJp+ZP/XrIa6PpafqNak5jE0g3SXvHNKYs0qB4YY0URZdHGDI1BtOSyA3
8byxty8f/BbPsDfBv5sGpvYWA3eSclIMsnrlpQQcC66HHQRs3+2O/Cd5rxRCcZgOkoQPt9tFkAfD
ci1bogwsEI2EnPhEfBbJanC8J40AjdhQP6CL5gf8BLh2JjlzrOJETpBfQFe5cZ9MyJj5J7V/oJ3G
/ISvZ/36DV/fa3WZO62/vlp/PctzHtO4O9NUORgaejgsvCKHyuIjh85tiNYD9sIKb7AY7HXjeefQ
GOhZ268wixC1RvOpQ6s/WsJoCWPEd5qjV6WfwkQl4SW7ziJvIFh20loNbc8pHsMKJDxv48CsaKV6
tlpoq1ptvOdwCaoiT5axMdRMsGTGaoB5ZkeY21xZnbdyEGouUAaugT3iDwlsrII69UID6QZB3jTc
OgVe5VOLtlZuPFBFWqVpi+cKPC40B5Bw8owBKtr0HUYTPFIufYmFXkys06Pq4FE4mwHLoMylsyt7
CzY0klFvQvXEmkflgTiwchZSlRJoNQ2hXKm7bJoI/8nHbTcZ9x0HN5uUCAKz6etr5wBEp+grVl5X
Q4YhH3tIBhBXEJBVplxYBVj71LpqzIDJYWrf9ZF8TqdvN5Q+iXuqkqWHUtgwTezOIUTUnsCdZGzB
HpTEg8SZvOZlF4cCjNuhdW3MEb1XrDOukOricjUS2fK/WTqP5UiVdos+ERFAYqfljapKtmQmxJHU
wkNikgSe/i7+uJMz6ejTUhVkfmbvtVc6dTG1xGShbQiD4dG3h/+5j7NtJMwXojPqHYKS5tSNMJWI
VNU8HuMuDsj0YfiyaV0ywhHftHRzLQJr0443lg8y0POaw2CNYu+QOrZOonldROJJ+sULT6+Fzaa3
F2mhznhD8FVQjfZHXWUSwSrj4GpJn+3uuCrINC/KV55Rki6r8iYbKkJnySOllHGOLJicLnJ2qkDD
kmTQ3PPmn61ZglpLdgVIjf//D8Cm5wGWBqR2/Vp09l62Q7mxiuRnyNtzKGCyk5WFGXyJ/MUuZM7D
Ka9tEkJEWjO5Loc11SvZxN3wsRRhEn0Y1aK3I8qM0ABlfTpdvfXrtNkhKPsIRfceZXiBUAPjPIZz
d4qXT5EVm7+2Emhm4J3VcXlKZE0e8Wy6M2UQZVeqED8TwIdtCVY1NXT2BLJO7yE70Pvx/5Ed0W1a
eGj6a0SIcbKhiPMRNaFGGgyQrRxAkTWdpGuiz6Q1WJPzYJ9KGurTYN4Nw8RZSH5qzWPAkHKxK1G6
VebXAM4Uwq36ZEyZMmoJkl2J1jrQj6FoHnyvP2TFU9sw6hwKIqUj17oIa0SbSCryGCCB7DKuiG7+
gdFD7BWB5qucz2S6ttn4ovQph4JMJnOLf7Kw31oV7WwnksfIcUhw96K7V0ThAh6HA5Xm0yFFSNqn
ZfRaPKp24uD1UeREPpnuqGUbpY2NWUz/Ga61Vx0xWoHyEPsRNIPo4a8pPJpwdHXCgEED04H6ffCf
hoEz09/Z1Q9ScnVpav8+B9mXBdOqEEjthQvO3kxhKsbYR5pbAlUCx4Xx1YeESPdm/xd7uM6bYEb0
ysI5K3kdFMYuvFff5CXdgXHcRo/5beR4X1kvcPKEnY9zKvyheDm5S3iRZ91lgTnH527IlGnzK2fW
xhuB1ATNuOUCGTlVzKvZvuTTyBLVZ3PO9NNamVeXfIe1CYRrXSvnOBYYpPvMQKUD7WNVs+XMdMC8
tiVRAiimN8TTqSSdPc/ViFXajQ9Fce91ewyiooBG/udkuAdFCmoRLwKxWb5FIwg+fCMk5GQjRGrq
NiOzJIgnM8vKFauQuFUvEnkGdlhOG4G2yNL5peUX4THbYIrBw0g2cQJr/hgQquj7M9HyPc7hSng4
xzxnQhGeviLtzJmxsYyOfI28zPZPLcHdfbozledQIsDhdJrsGw2Yu3PJSQCKBT4zFjCLMBdlWKcV
/CyjPtKEWGdZTtfRAd0iDROWJ5q4nRObDyJ97swDg3Njp6vB3ufGS4s4YduM/wWKWX2pQmYrWdxt
sRARpmEzjpi5iADPgkAo++4keBlqs9yWdSLu5kgCLh6uTQUTbR/2cMjtcWcL0SxGV/yvSfPgTgy5
aNc3tQg2yvQuicXzB4TpA0ZfnKtvu6L4KAdCzgmaptZUNDmsyE9R4E77rMFLBE4gURMShU6bRyTc
9t5wn0NRjnh6Wcy1Xk+bOB/IJ/Y3pYeAWC61lKBC2raTFe2W2ZxjxGBiJnZgbmLtMv+QlS3NVIKg
Tw/TIcThSWZKshvb+JeajHuycl+xPLB8yCx7w5ymQYm/LkSR8KUvIdujcxrn4kZW5EeCwIz7kVlT
R2zgSgOUSeYSLbNfrSBT8OwtGctz1Z06F91OESGywMVGXCGSc2ykWIWtWj6gnCy3s2GPB96edp84
auPnyMqNfn7Q3yPNlVvIE3lG6IWU9HbK+U/E4YBfatdPcXz0nJ6PdOitKzOu/wDTZZj5igxXv/Hd
zjaZes6RVgefYTFjrSMvBDHpMWc6BIej+q4A7IzzYDwF3gyzcKHu84+3RJ2ZyyCwyjlBTH9ERQ8x
mewYyB6BKhhqIjyJQgLq0P/+4s4KB4vFTlrf7cKhswQ1Ho4hWU8lLEKlzHdXZf9NnXGBLmcg0XHe
5DRpNNFQR+IUIQZ6y3bnNQSSkCJN1AEBFKSsvJRtUpyGJv2tDdc72IyJA22siAltV+4UI64fHnpf
Ej6Sp4TQGj9AAdJE0KNazErtYHyYh+m7t6e772vyPZbiRwfmScX5VabyBzWZpoYJnnEbhERPqyWR
qz86hLnekCNDHHqV5tA9IqLZNDJ6zUbZEoiuD00SE2tdh8w4I8aTPLG8Qiaot9iBxCs7rpMkw42V
diiyWrWhvR82PFhwKSAzbvykAQbDBZcD1VRd81tZxWZEOwMDYbw0OXV1FSfjggwRTItBbfKm3tjW
Mv7wDtyMPEVCgNOsrIMAKo5pfviU5QC+IG7vlTVkJxUm403i9lm5nY8byB6eDROpttvOK72Gb8BE
3EUFWgLU8wGvlgwQdok3MIVjiNLSobWdf/O6mYiThh1A9dsRFbEXSXPsJyaCeYEtRdbNuSgIj1XT
Qx3AVdBY3G0yrfdG4l55ZtGeohfdDdSMvHbd0fTcZ8PeTuQInUmdIaGDttLgbdtGTG9WwO6srfLd
EcvhGGLqQOEzQzUOuNyt8OqVCudUUH/2Unc7BLZr22OmiYs43y99guUY+bNTT/t2YhNWED5ilf7H
WBFhbgYAEcPGJjx3rMZDzjHKS3dzQtxAJbwFfvTvhHkY77jNCesxW2j6b2+yiGTp83Xg0HJb7AXp
rbhRlmF17ab/TGQET6YRroY0qm6+3FQlVHjys4k5d7u7tu2FoEkLm5rdD2NrrnNhwkqBTt/QBzAc
pUuKjeXNocaP8j7Z92DiByVf1PhpS16jgGzEoydrLj5XHCeTQ6fyv4JMFMz5s2E/FP05nsRvpqf4
1vnFjdvTXBlklBMvHPJbEvmXEW63Dsuy3wQIAUj2JSFaWgtoIobf2pbw8iGKV7Y6hRZT0xYFrst0
q/HcPbwcMgZSyEoTEIJNpssL4ocHj00RqvWFaE0t5hhIeiOge6YoTsA4hzT8hCn7SNHub8G10EDP
FB7pxJAr0bvGmoaHUUWEX/hdvAxP8DWlBy7Izzxia5Ip+1+svjhdWmaleFBRVfyEbnXLJPq+AbL0
rlPxLkwad81mE7P9PO8jctyguIP7CYGlaaiM0E16mFXGNokbMJtOF+5mOdAlhjAccqfFbAwtSeXh
EZ95c8gjWodCP/7vo3Mr5x5G7o+bc5Qm5nPfju7K8HpqPkm/1CcYP6sI4kPDne3PzmdSgOHA8wdG
I6CDGRU+TVamq3CJJNfBDDHCxJSZWCx5Opj+GBXWYev0gGvgwaX54k1Hkogn1bvVY7MfKhwwssDQ
Ftpg4ip0ZnWSnuuCuUjFJcJGnaWOR1a2m2QHz+cbwBwbwlwh7gHnGM0EkfIw17meJgu7ssDEQFps
X+ZH3wIhWrYL4Yx9ll8S4d56NfWKojizTPas2ZXoYZSNXnFzZiPaQst883kz1szwX/o6j1YFuJO0
BDjclRb9HvtMbRgkdXkRIRNt9yll+18sywrQpQ1U1Dz7bcJsuaFCDcLh0a+dTzVsZYPLIxBFRIZ1
9qB/RBGTj9BxERes6LRkwJtyx9REFHfNQjc2g1VK8lQdBcORdGu4QT28F8pIz1ho6c3NsQkZWqK0
BhaAaeWA8qqY/ljjnYScr5GoZlz4t2rCsDc3t7phZuhb5I5W9OUM/i3pAP0l6DfFH7Z1q/I9yaut
I2qGoYeo7H6ronjO2uHc+nACymzjOpjqqhqvup8nX6bZvpvGPquZmRLVaW6t2viNvDYlvj38lzcA
1+m8O/M7ze5z25a7Jkh+hC3+uNXOFRL4UpDn3k1HR5/AsaBahNLSBuQXIQLNrSQCPgIYo3BtesP0
eRqciijv4pGDZitxiWW4fqblzCcuo9tCdMZkX65BiJ9ytpg0nXjCgLPge5qaz6Y3wTG9T5Yqz8Mg
HhsVSFLqDGNvlP7J7PisDTO4mFFP0GxdorxrbVjKFIX2HJzFSJEV9cljjOpjg+vyMIRgrHvZQbEJ
VbFKqHWYdFUDiuO+3MSxvBduC/E1dvFbNn8xYuTvtHQQJZvr1ArZTVXySN91M6B6W/DZS7Px1sw6
7344wR5OMYcPPnAV0f+Ypme9gx9bEL7y3Fj1r9u683ko2BdN/MDsjBisjYB7mF4e4mT2dvCCLymm
05VjSRwTOJgtVAA7MqbsJyi57tqdyn9uy3aUhdiwYRvxnOn41yUnR1EwOjV/NUs4npu5+QuhWDGI
x1930EGWr6H6zusl7XmvuQJ/sdT/F5iD91F9LAytIRx7zBPzPzsV3bHKoXJ+0mYzJdJ01hSUL4A0
0JWELUbHQELLM4e9L9YqgMUssJXAO5CvUcJ8MCwC8OUgWOXkkYkHrCmxTUhUlL2+zSCkSvObL3Bb
BeRb16muYadyyDMsWkDnKy2lPrhh90UGsLGqQOsclsQubRDh6qr8p+ZMWwcZV/GU/gBvZkucOzBM
erkuFtB7HP11QCRyL26u+LlwdOr8kW38IyAAfcxyAdosNfce+X5rZzlencp8nDV7LJfR7gWHMBac
LsU+Z693k8rHZ9ifKFIFd/WYm2Sueuioox6pWUFyDOQC3/NhNkTFTtgEFmOdutcV12JPewOZ1YCb
KJfs9tHjZnbuXB/nJtBvs4mD3zOiHQpzb0FecT8EX5iq3sylqcoZEfDnhAgIYZxrlg+c3Q6ESmv8
ll1Pgx2SxQvcjXOMC68ogfjkAZB0d1grUWPMMwF9FLwAsJ+ujMhN/0fCwF8LR/xlxMND6k3CfVLO
5L/SPRKdPmy8/M7cMUSy5Log2rGRMU5qVP86eRHzl6yKbhh7n9g+eQcQC4C7T+hvL5XHyCDqedIj
78LiyFsz29n2rH/PExiGIQXVCJxpk0/EIBHDca5896UIvooJxpQg83uNrWvbsn679m1DJDSGtAbr
1rZrrbOm4nVGE9gIoWUPxPRy2xVyn7bxc+/AXhmZ26dG8uu0+inBMARgi9DEPKImIaHjpa5j6yH1
gp8oGliAae6lCsOgGz/youHvi81m5fsM01qHjRw0F+6YJINbhVwHX5t/jkz9FzXrsdc3d8kvj5aM
Om50s1Mo8lNzI5MKx+T84k9guy3WyFIxh9KXrhaLAoQX1Sf5z+gXHqnvMMmZ1Uem73R1T5r2xiYx
Ns+IIoxaeG0iuIqs+cyYvUEPZNKPzpxNSn4vGhDfea7F0YADJEf5aVdVuJ5tHHd9kF6chslhivVZ
G0FBDBRznTC2vwP7ZOo8PKS8qJtk1mibrPYL/QEbmwDmbxnUa7eZUM0Hw9qooey4Ka1k4O2yFCeW
uezPXVWw5xPhxbdhW2Sdy4uY+qdMww8aE4BOqBTw608gXWKVvujSjsnAtQF2FjUb41h9+Eb1xSZi
VVAEXGQNUFMMMfnMBKYIC6saf6ub63+DM2TswS17jdjKoDOnV2nV2UtiMEEx1JawNKmwSNAu7PbR
z7ArKrMnESx+Vxjyd9Qh707Z8O/k1TMyJkgs6SmyLHyoBGo2Ji5WaO1QERlBEzTToO+Z1mVKt9x3
5ERJnk4rMgB1oJt1iTAl5GrQTKYxVrr+RBiHFAiqon9SzXi70VXpjBbAbronnYXpgfAxZmQsinam
4z5zL74XdYCtjBeBqqp674T8h+on3PNsv0cCuB8qOibzUXfCSOSBpe7Cs9dGxboCVVXb8t2D43rq
SUDayCB8Leszxz40CjMrTrKsm00nJvsIZBAKajA+RY6ip+PfqMkOqHIs510l3HVjQ8GGfPlKpgTY
yraLH2G5X5QDTHWBq7uAKIioSPc1y1AmXylRZQ6g6cqIzwNwtGVo3XKIMq3KbgZYGsejeXA79ih4
yhh1twOrLcM+xfgr9oZvHYkwRQ+5brqUU8SlvU7LR1a4+ISkfB46enGf5ihXCEOwfBwqPI5jEQHe
gvKLoDc6VgHXQ1LnXzYplyvJud0E8k/6ytxeaiBxeLWJtapm46nAoI53QyFswXs9pqO/ALr2fVLQ
YTEmFs5im4eFxUA+voUg1OBsVAB2mtnnk4xmiKJptiUij+F2oPFGzaDIEZ/YJ0u/g2X7hU9yJOv2
JSsChhJmfyeqrSWoongt7QjJZ9RhYyrYpkr2l9h9VwUzljUSraxg5IrxHTzAXDw7JyZ/2TWKeQij
1H2cgf2whW9OLr/GGnxVlyh3baNu3dWq/BLsZ7useZC+8RSV5DGQEfLS2iWblbqBTxpBxtJHZbQM
5drZ2KRB+5iX7P1Mi1TfhWtZ17NY6y79bkX4icX4vQr4S9iZg5X7bmSBuDgquXQsOcIm/3I9w915
UlyYTcqrCCmfjYBdWgMuJ0reW5+YKklOrtuR+i1P0DNxKDk6xpnhPnuI0LDelldsEuEa0PcG4ffc
Ltx7eBUx+ZeE1lOnonTcJJPRrnKH2URIOiFnchBywDO1PDTap2mq+30yuD9pjPHR4SU5QMQ7RNQC
635ymC33UOSLkspbk1KOAYWVr4cbfyBv1O/xSNepARhKQaXqgB49JE6PXqYhAWAMQOiy+HH8Jtl7
ZvkTKq0OqU5+KsP+y+GGr9BK8vWNt9ItAdnHjLItagVWScZ/kk6X+JwDTI5iO6gMBG7JC6YQTJIZ
AVSZhT2+3gIkSvtjF+M5gmn/hWZqaw7TOqZA3oipSnd2x2iHkM5LAIJddqCQMhsTW3Wg76Oi/4Is
wwyr2Yw+o9pA8u2MzYJazyDPodicaaHq9aSZv1oxPU6aZj3kt85eL7U1W45L7/fDMYC4Ievlg04M
yMEWU4opgeTRjywiWMsQG9r2X22ckXHmPFUpASBmfiutmaQ8LMFUcQ+5TB4s5SW7qdASHQxvRTM/
BiSCngCERE8eq7Vi0M5tPFn0E1Cq9UZJRq2hYGSS1yaQOaCSDb8wHz78k75Wn1gXUU3F0RUjJEb1
KXxnuaUfbL/Z4Zy3ViSZ8W6TlBKqkf4hBdUpav+1H/olx3C8QWHyYZboR6gD0Hus8C20Tr2BT9+r
QEc6ZXsJXTEwr9OvngGCxVmeb4eGcZ074hRiIHe085x5s3HwPO/HT60vsN7M4SLjJyj0L5gUQBDI
kSYYk5M5P8ZdgkI2+rOtPt0EutLH0vA3pjc/Jk5OEzhK+tGIvDhgAFtiFYJVQKbnxjdB7iX/SWs6
O94oKfEn/roh1DrGwg+mkCvMogDUmXc3CUxl76pZFcvxFapSV2oyOfkjwjWQ9jITmZPxsbFicFVz
9jLjwd4jnTGLpT0e7BpfhbpmZsZ5Ho2/SrgJqhOVbuPRf2kFcFKYUjtPOeBzhmcsf2EvL2NIzoyp
1AtpRGgf0lcrst1tqnnPXIpE1+psdiotUhsWjGuPyxsfo1hDyNJLk36STeVue6thJ5Wi9kSWuHci
vnTEKHwEFcEvJCY8hpXf0+OlNszeBGvcYHzB091gZabeSXvr1HgsE8z6Buhj35FAgjrNRBet1Lrr
W6Y/7Uwd6Xy5Jp81SRF49DP3pcNoRt7meDA5GtLeYb4ns6sx3vMxSbZoyLZeS1cddd6f5xdAlsyl
yu+BIeSI/Qx+8ShigTg/2VP6xMnz7Eh35aMfcHrODil8n2HDBxIl3II5cRTF0IMd0dssLi7x2JZH
9oYnILzFMfbKtzlRry6CpXpBDTg6Ya5GFmpRtVuDDgQGf8aSy0JKJqYU+AiTOdy5d2MyQVy31FRm
FuyduvSPhD8sML3gcYzBWVtkqjHQ5aaNLbWhSIk3xMa028Bitl3kKOgzqctrHTGugP8Ar7eN752b
bWzATDsUXF+uzOyNYPvwlnQGKeYMN7Rjdc8OJzMFN5ttEyRBzYZ9IW9s8woJh+MjCEOU5JC6hseo
FfM2/cprx72FgfsjBkSPKidZiXI9muM9F7yBF9fYpnNSPsSLkD9tUneN/uzeYnvYB0b9avo8OIUP
0JH8pZ80Daj+tPvgWphSLeW8jiPIQqEYHbWs6Y98uygtifjY2GXvniIqgVYLtbIms3zS+VBtpCEu
SuvwMIbxDncF9VaPMGf20qsdxdewVxGYhfHH1XlCNTpf+47Eba0/A0RY25p36JKWdPUyfPILJvzj
lF/rkIEUsckFRK34qTBGIgUIDgBlzOioxR6bzE6+67EpFizarwigb7YUAF2JL2WfIdynsKf0h0vM
zelMsPBZAPBTXrKUINGYKn1PG18hbByPkW5XkiSYcyfopj1gVi7Tg5SE2TLpSLawwj/3maWzgz0C
9V7lT++5CS4A2xMc/cLe9mXwvujJRbtwUbFW62wg+G9kDCmMe0DeENrEdkcEws7O0T4OZfXSTrNm
K+EH1PzjIR3bhwTRt+rrL4j+bMDmx6FDPpH65KtE2mRJ7n4bmBbJ2sNGaajyVRbo03yvRJLQo9pw
+oBfw5L3sE28lez/ps+qK+5MXJ8R29d8rB4dKfPRyK7/hoBw0hbVWiTlrUjDs6WgyWeaiK8agnDQ
MHGGU8xmg/THSH5Fkzy0c9yvyIz/yz1FRBc0j4Cws3WM9hx1/eitHaZzkFu5cZjrd/P46rPCLiZ+
Sru22b70PFd+ZEMShFRS1moLdQVsP/zidVK5B6ig/X62UYNH5vijEuOsc4XajASreokRHO12U8YW
89fJUdTNSD2qqdlOOKOZX/m7WCBB53NJ8r48GFdCCEk3nu1ripLjyQWRWenyOQBxuy17+ZW2AUC4
5VioKgBDcZunu9Jzj4FN8C2Ups+sMllotnIXq1xvtiDWcC8zHqHZzF48lGxEHAY5FHDUix7UlQD9
DB7wipx1KvEkJEx+lCFxwqEkWNs59F6OgDp+swrzognzoCADVMFS8iGyv3okPCt412g7mB4Zblfw
XVkfpR89ErQWNP8L8vHvXHHWBlPIDvJOSI3OPdLV4dUv/fEwGhZHRcItYoTxOkr8p1HC8yrEW56x
TmjYGsLjTt6Re9GTF6uZVfImzKRctTVK2BQ8W85KKq+TH6PXzpZYpHGNCNzaZP5Tof+hp0fQ3+fQ
A4QLGa2ZyMdTITKq6sUre7T+c31EdEEOdMvt4OXja9qlNIJmsvWFyXCPbarKsueSUAe2EmTV9QUo
wKqjGyNvwm4hIbQR87m+cRcukO09+GBmVsDLI9DJrhvFm1KV/KhRdOiFRotpIgArsy+HxRustYZC
AypsK/E8u6ehgEvOiP+jGdCLzNPPYE1gfGTJciKcj9FAERalCaq83qVbKDYlEjV3ol+vYqT0MtgJ
N3hUvKvYtUeSbmS6V2bwo+340/Tf3FI717HizJTIoPCocPeOXv0oSlA2sQz2EGzxeEriBC0e12SR
0zqpw/tioVfuR81Ql8rMkWpH0CIotTmAA0zmFdZJlNcEjzI/IyQRFgwnYUhYMdXIFjI9qlPJmz43
CsVns+tSiyYymV9VjVbRZeOKBY8kXtN6ECD4qoRTv35DTNXjtqAbk6zwEF+fnSQ4Jiap0LNq9vCO
chvGFbJQxjw3ZAXEV/nDa5PK1zT1Xpv4PyOBRAPWcaN7kyrPxgFl7LIEN3mPo5pWit81f7dB+HnB
PzeBipkY894rYeJIk66T6Kr0Ogr/MiXTj22RAww08sQQBtorYjfkptZTEhgffikf7SEFt0DIdamf
DeV+1Ebx0o3+LUBjxs6fPPoqsZB7UJe3Gb9s5g4fTYGgUHbf0xxfFGSwkzG/NajJM3Q15yKCXFwv
JntCd59Ba/JV+ns7G/pNIVhXp9OVPEmC6puj0yS/gXYC1ojq1/YAh74HRJShi1snMsrZlnAj69o6
GzE0+LY2nbWAonnpzeoE//jeelb9Mnv6RNiZtxHuOB4zCweK7YLEDZJ/nkCPJZaYNXbyp1716CFz
RpmeKHpIsXXD6zMrolseQtRbr32GeYavY6WieeECZeKg5A4rZ8xMCaOAlQY8Qy2LB9Wg5U7SK5jg
fkM/ipkJ9Kwl2yXOpNrqQj5kduOsC9IdfGn0+1RFV4YiHULlsF/7cfSe2dE2DpIbSu2H2B8eHTpz
op4ShizmYZ7DvRM7z1ymDXVJuajQyXSrKmZz1TlOUTKPafEaGe0TO/+9yskMmSzx6OMFSKRzJASX
PO48fZ+S7h04OlIEPDo2SQDAHFFPsD6esTa0o/9gm8Bjkyh+6EuMHUAw101avkA4+y3UvNUG9pHY
tV7NBOW4IrC1j6OntrffWMq+T4OB2RrzDNRyJohyroe9zkGK8mxFoMIMSsoqGcS6pqVHiTmZZ/J3
o1gfysIctpPp/LMYo7m8Eg2yUTQh0AnbhjLc/uE0weRFtuKqptAR2StneriPqumW1Mm3X5SfaI+Z
E3QMmCpGbdpmHONMANulNfK/gipoCXhaIH/fhph0c2NalntetM1E2R3QgYm4OjP7uOXBNOzn+Y8B
YrpP8gUuqIj0bQcWNbH+zl2/OFidZiVQ3Px0yLdWkx6Z7P01+ttMHDS0zfSW9fXJ8sZ/VdO2u2Rc
ztGwg/XBh2/LGOpGJTCwSfqJiO3uzN7PhvSMzLy4l8XeI66CaeABxK3epKJ/5/O4km91KCr3XWSc
eY1nvY5+dpt8gPGLSBBruEFYIMHBsYvsuSPaNqTJaT40O3p0/OSNitGnewn3XmC92RxDGD6IA+WM
iJPP3mPgWg13bvqjFTE8sYfwJyddby3YGqdV9mL17IcSrhHFvrZMcb0TCbkWAv8D+YBXx0AhA1XO
2yQPYTNPRCUwTY7M4F7HzdmXKO2UMxM8znw9JHb3JMdqbxklFjlu8jCsnsPAOU7geLZGDnrRYgSM
Mt1RuzkV086rnN8xyE+w3p9rRAilm56odZKtM88fVqA0Ku7zkGfvIGH1I7q0lSr7+UzHvOthb3ml
1oz1o30WBc9tmX0wGGeijmTDjY0HAbyKrOd7lbE+xpHChUd/GZt0SaPNHyW9iQpGAYrR4S6OmKlx
UpE6nY/kJ6TrudQ4I0Ar8GrmeFzgyEXhgGiUkSU6VTT7OoHtaDxyTCAwIMspbpn0xl1cretl2Zfn
YpfG8kXLZpd0KI+hjsAY7ug98/F7ZoCHqJdzCIT+DbzId5xMh5hcNVjOmUcRxqq1aOEN6GBsnro2
/sB19YSkuzyk1lCfUP4UPhdurp90EjA+TZw7ickp/l5cfxSSLJo0iMiwJjADQBNU7XrNVHq8uqnm
4KkRkiTCP1S92Z7hltas+vyTZfensjAWqVFF68XUy3ND4N1IOlBFTub0N6q3FOT3TzOat6YnksQq
7cMMZQZTJAF+WejvjbRgxgIDE1VqveQMGw9kGAm25Ea1If+AKAnSxTZ1EeW3TAhxlpk6KKdNHir0
cTASQDvarXdV6JBYmgCUpvB69yg/jy0H7bUwEv/CN5fNRXCza5/rw2G4j2H5Kz9HLchh6R5oEPtr
g3FwEZQFB9OC3Ix7w6Ymdc4eW+lLP+L2dIDRT35xxL41rrIx+GDnisdUHyBIrI2uvYHY2cU6+x4b
vsKRiB2eweiTvTFXn90fUPNdUvSPsZk9eGGzzbH91D9dGoDZZU+Wx72Jtzh7g/ajacHVXWQaPV17
yotPslQ4+FL1JT1STDAukhMGorEX0ynsf0dVMNgoh9+x9F9xspB6F6Gd791gHxTDg5TnwguSDVN2
fQqYI4EGQuoO3bOhLST5zX5VDKWCppFbo5nw4fFieCJ7y8qYKGJGnJMj/mOL+VnM/Gj4dfJQJy8e
4cKpfR4inwlwV27rwnysh1ySepf+tU7wTB186DNgsvNM8JT3D4eKfRasZnQMeWnEveiZUKPSggEF
UUc9wbYQeU74QkvUIPhT1yQn0vbYbEtMz/uLu/ASmxS51fwcjN1j01iPoIcXTSPjwI2G1MNqx0XG
Nb7oyPxgMH6kaiFVY/KxCjE7wwNg1Jgyqz7egh49d5gLpFN/+5b8Fwyk4MbUsbBdAX2ydrRqj42H
QpDfWQXR10G53HIo9lt40VZzM7T7zysqWGBxu26EemQJmnK3BVvyK8pzRfZTVhace233XjpNd046
YgXwLPFdZbe5cNpj4plQPCEH24irUjt8rUrP2M092TIJZoNNFz7nLcnY4cqRhKzqgSKwJ2V7N45M
QnVPXTJIrvYodo89CqVyKqsHVeVXH5Ho5LJZsEfr0xWdf8xccWEleGkK98HJTBKy/PqN2Nxnmyur
E0QVFR2KEBFOyI/b69jCbxZ1BEgZmP4qGrJvW2hnJX4DZzaZJadc/WXDixBbiHEo0WoFN0D78cmV
4zmPcgSCjAw2hluPb7y7mzE8ovVJnzoA1avcj/tDGH4nZA7s63h+1TYnZi5BSgV14F2sMbgYWfqf
MqLyuc+rCzEVRL/w+0ajNxwppjAXeeBeRPlBpou1jiPyxpL24ojiDx1NtmozhnE5Omi2quTT+ZBb
Rm5fwhY2BH/7l36WBsm55oTQOt3jJxenKYnfTYGiQSWb0sAZ5bc1WVWyuzrekt8Wcdlr90PR1wUZ
aWBpJMQlQaCYFA7sRtNfg5Zd+o1qPo8Ik6Mpfo8bop/8xtkj59vk7K6PzlDSb4azpOGm14BALkqF
Oi+0/myFpglgwh5JaLtFT3Yyiyx9GHqE8cXQ3Xy/shcn8U4HdvfgW+KsMrdaW7Z51053xRlUE+0X
H812Pk1dB7shRTIq91HBmCuxFAPnVVlz0I0D6jdFFAV6KiBSgQRYH9PsCxPALmKZcFUXj/bMFVOX
mCEg1h7MJFEbm1HpdmLKQ1lAmqsZk9U6OvvikSwAa2/kX75LulKW/B9b57UbObJl0S8iEDRB85re
yvsXQqaK3kXQf/0squ9FDwbzImSq1GpJyQwes/fajd6PpXwmU3WRPjeANwLnTUcZ3sDSeR03NloO
tmopXjqccJZl4SbkEukB5LeWO5zt7N0ycOPVkkRpL2KF4qLPPTqWs7GwFBxC9Qf8X0fPSqKc192T
1vJsB/IRd54mqt1nkFwyWxMhAmcnucw1uiNhhjOHFzZxrxyeazu4UTmqjYgV+WagJtjmuDRwIwf8
HHEXbHgP4n2N970Vg1ob3T/sVfZE/9aHKaE1DogtAbKzEBgCNz0VznBx26947g7FokLME3+HpIgX
R8/HocIfi6jrw1a5uYkpovGUekiyzJHCL6U+VfoJHRkA2sh/ITam22at/PTqxD4V48QiYSj35VxQ
SnfkPIzteCscJDhB+Il762x1YN+tzM62qsNG2sySsVT+5Ib8mB5uXMYoaNwCIHFB3pFAkcQ7PkvY
RiD3EMJfURv9RYtXIq0MGAeRy6sMfEvQoX/sFlcXtT5ynxhDEmYZFuH4BPbSZJhmcPQOzFD3WPqs
zTy3j0Y0bUWN111MNuJPDU1DGUzJGEtvKhNwRCBIFqBHfDSn8RSr8hP3qN76ubxjl/1QeER1ITBN
tybHQUQGJyxwjFshBLw5ZIfZsq1aeAglqiZmRCOBxwCsiapoxPDeDZ/kkqpukrd64h6Wp5opcjQm
m9JsuRtLM9s5pOnsFtVvYH9E6NkwoU7P5pw8u4Yxb4KGr/NcBPTFCP4xvx0FC0yZheUNcqv1FNnX
2UD4JWT0ZnKUb+cJuYSAEh/gZdARp37Z3+dQfa2kHZ5aE5uwZ5C3YUS3dhEJyjacWq2pna1jhqu2
Dfe1GTQ7pGtARBCs49UEtJL16jKYTzE/zGRpgjkjuK5RzJ/V6QXvV6JZ2dwWm75uxcLXA7aYY84u
YGty1LH9sUrcFSNflc4zuylrvgtU+ppZwx2bt3RXFObWH13elhAPtt1IVhhtMQMwPIBLVXgh4969
j3Mr3OFjqndoSF08YKR3RwEnvef6NrPj6b1yCcX1/SiAmjWg4uLN3JN+xrlwT6s7sPjjdIrnR8Pk
HtDHonggBor7kiZ+DilfW7oPXTB1J34PYot7l/xLv0hOrZnrXTsjPDBnyrrOH17gUJe8gxZUS+Yf
yeLVr0TfHMuigAKcp3coIp2dP/MCT/o7Qj7+nHi+vp9cfWNJopBTVd6UOb1SUv1NB/MrLyvz6DvJ
I9JGfWdSnybpTWE+BbACmnE2Tr4mC0Sa5sXNovIW0Il1abXHzaAJGKpU5q73Ykh+iQuK20+c9Yhl
ArcjNvPR5wJxGxYPJk4xCjkyoYcfQ0r0ukaf3M+WS76ileE+cYdDDOHhdh4r/md9d8ddDM0LVVWa
VJe88IdzZQH1qts8Wo/FsroP5sdSnEcMCCLCRsgKp9n1tW+gph6sOzgXxWpCV0eAZMkUh2yAHwyt
YjNXvD62NZINKMWyrLqpTB1tWxmhXKjvepi4u9auLgSlMywv6jPh8AVgMT2dgACgDpAhKlcSBCnU
jYwtbZU/kzkot72O2ks69f658FImN1pdjCRzbmZ6t5vfR7lmUg0a0dq6s2nscw9JkV+q+Co7M1nB
OCf4s43ja98QeaRJqNHa19cJX/uJttfcFwhD7gJ0f2zw5/ANEn8bNJc4z6a3gldqj2va3/4+VTPN
GiY289ZMguxx+TIXcwCBC8J6yP3EZVvZOP1hsB4NTxKFXKbB7Zx1we3vo3YyHiJ076ffT/nESq6j
0e5w7tJ7VWCcPv55VNT+zeh7wYKbMA592j8RUmFcfz+IEbjtxjGtHb9dev79XJqBpnDTRGyNspRH
Nt6IqoEr30+j8Rr5KDRnGozdLN3hyoRrvLLAScrBaNhygQQFswEXILDvyOx80zk/hlTG4qsp1CWc
Xfupn6eDZhP67qUk6QI6jfchNJhzpm2xt8p2axLz+xwZRf/g8MwXUX8obKeEzZQ/pmbiPIeFh5dF
f5t5UTzYRpCvmkQZJ3o2caqcylxXGQKKDulpvKmjaj6kRr9uYhe5m8xHAm0ar9xJ1BLZNrYZtWUi
0NTRQrLOCCRFCve6SHLDMN2QISsSqBszayqUlrxDCNO85brnYhwkkeODrx+apmof+im/OkKS3u5U
4piTiXZnVBPLxa6ePrDHujhSJaZPKoc9y0pwfS1oJgYCRf80GYRSOqgvzu7yNEzreKtiHxorC5Sn
wo3VFinPMwguCPDLV6S9guQijevvs9+vSnqqIMtSD5NgFeL5yt2O5LKdI91cSTiAbzHLFmVazn11
YZyitsnZGoU+71WrJZOktb32zxB+Ykgyv2cxIS9CZ/jgCuXuGz22x9Ty7FvkStBeE1MemNwsIbtk
DLDN/FweBP994Fu28dw46sEo/J3yehtu2+Sf5iAnd295CoBZIoLVN6bhj/vWN6trEBbjth47+4lV
Im1UWYTfiRNjHCC4U1ZZfXFR6W6CKAzOWHTqR8+rn/xA2ccpbootkZ7uxoBZd3RVnb9LmDNJ8+70
jgAmVPLHXoQWLD6vmRNEXPw8ymGvLwVhgkDbHq6d0XxNtXT3OppajD+Dk13nkDIjQ1SiWPo34sCm
/WjOoUTvYUr8jKF9ItzKaI/g5/RllPGwyUqCgmXRVjcmoXXrdmiKb1ufdesFVyq2KttabSk32Rzp
28YX3gagEaX28rQXxnxaFkqtDXU/9pJ659T19DY10XfQg5DyYBNfHL/9aJOs+M588d4tmqcxDsrq
loadyLjeACpQo5LK1YsCQ/Gge6TUNWTbU6Ha/tYZWmc1V4AYBE4pMDMyDVAzuVxZlWKWiqreOIRe
3D9SBRZnOZIYE/rx+ODYjyykxaXiRd4IIui/+oAzLnTS99kK5l0RtROpK7iVfVMSyGl09sHJe/5y
49DFe0QSKcEJCZFMY9jU76w8yL9oYrHEDoqbwSEeNKOZ+OcRXmqb4FLOGil4+ROn0u9NbR0Rzrg/
rVM/UA5HZp09diGpPi06W+KKKo6aoX3uJEiKMnGMGyJko7XwQvGCcMXAacYjw4j/87nff/Vbczz6
OnA2ZRN/+Enk/hjE1Ou6k++U2ixi7G7fBWbFsZy3+bZWlnUA4Ze+CYK8iUKYPvySzS8a4rPbTNFj
3DQ9imd+zMh5mWwrOFW+6fCr+W99L5Ov5QGGmP7WYnZaLoaszuwz8BiKHGgmysPYkLBVlXdWzrwS
9eslc/i2Mq3kLcMO8EqUk2uHf91L0at7mpGQTBx09YoJ1Q5NB9O1sdD3qQMM7vcfJtE7l1bSpS6H
lRcbDyoxrMvvM+Q+/dU24pvl04UzkuWDkTQ3GmiEqUVlkCTOYXaIgJwcI32Y4E4RBKBNd5+W3e73
aGzYrd3870PyTaVxfnV7St/asupbp0GGVI56vFp42Cm1mAUUA+HMkYk74myokokPJRhRkj+jG+O7
CDPrsa8DLHIux1BqdX8RWCBtLbsMDJ5lvwJrOxkhUESdudYhmJCJe1V8q4eYrUxA6t5oqp3nDnC+
LKNFEuUratwImN0woGy3dREdfj/H5nzeNMK3nmOd/edLKhZFl76Ak1IPk7rPolBdtD8wacembWXc
wzAFpYiMuRm+E/fTPixAx7WTE10B0k2D/qdw0P3UIEhuWZwJp9h0VY+sMGve68RBypJ0ARfzMsn+
9AuLt4Mj6N8bBKRzq4O9iUbuIUxyJMcs8b+S4HuM3eXen58cDcJx4zRmu0dJc4Lv+p2OvfsjMZgo
kne+kpq8T5l1LhJgHR6EDDmmG53f//uowuj7fz/377/++2hhflCyWesuD8VHh5DB12Hyw42HwUbf
9g/uOE6HWJSUNR4LAzcvliSR9OH3/u4oH787k4PDvJzFhQ0WxcuGhySTz0DZ+ItFanqzyRjezK03
noKGjqEiB2tD163u7byS51j0j4Dx1P1spvqennSiFU056QVA0IR8UwD2c3DbYq/eIkS1140TMDp1
MLzFgWOdfFaQTmJZX7Nl/fPA/O+D5Z961b6btb7QWqYPNavPa29GLMkZNLLnj2igCymJFQuri5ql
PIcmNN7Z7Pe6WL5NyF4uH8of+r29Bjr+nNete7886xu3ZgcxS41VudT7cPCjKxqzCBgRRj283dPq
96nDkYjnxUafXFbgC7eU4+TDLBVFNHD+tJbpnn7fqkOaT7dBjdbMjfi2aiKS2R6y4bWVJMYl0xv9
CeLVhHGqv8HEnV6HpTrr0iI7m7NPLWSh9+iw+8UkbbaOuDSxmR7m3H0YOX0vYaLLbeID6YqLkumI
hXjES43HLomXGQvQM5qlreN17lmb1woMEGu1A2RFm8wRJ1yeDEoNABZHeczMJL6WnhNdZz8jCV5w
d6STbthKPuuRzrsY36vmuUqCZTCM9u7/feSwzzaRmdwgycn3tcBy4bF1ePdEfxyl7JkZBCbZG4xh
6qa+kM/ZrtrllWlk9L+f5kiIly0QAkFBojfFvvuZ3CPDiL+cyCfREfDZKWfF1STjvGmDybsyEPfO
EBk3qmPnVJbs6Uz9jEE12ohqmEn32vd9aR3cpP5gzIVoZjAP6MMQ0WvyPRsYekOAaHuOGan2TT+8
IB3mFCQ1IdE04I5ie4E3gjcOpsuxj54l4kPHHn7ayb2i675ts2IfuuTxtGQ8jdBOS1q+wjxID5+2
jD6mzMXtqveq0V+G4ROfkyBVKsvqDwNJPzA+sRh2B8fALZZyAW/TGR8nJQljmPBkxQLIXzpXzOaS
jbaSh0pgiJPJ34plviAA7DTj1s6ghuwdP2Gsa24oaeud0aDxUtERHk27FQrDyFxTfweozYoMy7GZ
uhCTNv0iBZtZH7h4YzEYYWx2mYGiDSWXWUEWpW5BeoQtbq+r8QaoyruxbPo9308OOfCJlRvizRv6
4r2Vy/8baObK8ABcKIcMQsidPUI9u9qaaA2NKkjO3mieVBZATDWQWuPd3tWR/2R1IDaExdjUYgIA
qkd9ysLs9iZIPvTCIUueIbwSqPc25O9pgygynkq0MfQ0faIJf0oYTfihfgOs4u6q5VcsTBKDOWOP
IkCHYZclYGyTHy4hZSGO2d5ZCXN1YTsvSQbrLISCQemfN+RtgThhd101otoY7a6xQzIZCkj8neF+
1fOA/bTuTPJFvfVQlPnOSOYv3gKHyv+SaKbXXaKrM26y+1wt/y+baLREZvhwXihqxc6iKDbnz0GM
IPX74gZqTA1F0SZRZ3DvySwwDhWBRKsZNiuiexYamene133/kcWBsWkm5khGoricM0BBsv9w6BcI
aiLofoljtsEk5UIQy93a+U4NLHFaN/kpSTbceApSjcbjlJCjs7Ks7hB7wbgfF3U+AwgC1Hk9O+Ic
Y80o0pakCpbsOPBpxcR715FEocmvlJLGWM3tmz3fRwq3IXfGeF9Pz1rbwZaNLiDgVr1pUnTbUDKC
mZGXkfSxR/e5JcVLH0RTxOs6ah6qwtF74OqbUhBD79V/Zt6Na0vr7OiWJFiwib/x7MXBZw93qcBM
InMPBoze0agOXL52euaqgWXeo2Qqq61K6BFlKFrAO+omL90zDTdeL9u0TtOzGgLvgVR4Lm5Xq2NL
HeJFg3df+8CC6iw9JKGf3CrXnw9FhOe57JbczQJ7SxE33YHgNWMEN4d75Zr0iNwmJCxFEf7tlmrF
U2qvhI0IMCqzD5U1JDsMAyKdIrpGcYf5gRO6mKh4Hr2s+lMwDb7zkW4EKksvnrxJAtveEXxnbkvk
ineu73FQazi/Y8fwu+w+sUykey+XnyWi+WPfgmkywDhABC3Wnt0/BiNHoEFK4dFj7aUqFwTenKqj
qGmMXZq1qQ5hfLFjNOZIniATivsxNPZZwkU5YE/RnXllhmLfp65l36O+wz7FNVKo8loirb/vHMKk
MTnsGBC8auIwOVbzY4dk4j4rvHPJ6AiZOrpSuIA+OxPkKkXUVMeSWgjbXyCoy6f2UQidEJvcJ4RN
uPdo5gDHIBXplnUyPrN7v1LlhwnuED38DyCU9uH3Q4H+27WM8fb32dDlUGxAEpAdR32d9MI+zbr7
CjuYdlEm4PoqalEqa3ljuZJDR0iO8zaNn20g9wTruT+xI7ZVmbofskje28o4Q5+znzmeATMbizlu
uWkKbzg5sipAIQTxhTVtde0gYW8UO+Rn7hrrJEqLb9F3hL5Nip/bv0hZpK+50t8dpp+nwkEAmaf2
DYwsfVskYX7L3D6NxQfYuuI7j/V7Sqfy9J8uTEwvQyl7JHZp6RxyQoHp1GL8Y15YZitped0xzXGM
hnnU739bCJFO05bRkbP+HfbkXQofsUefaLhUfW6fPs9UmYuT41MYvX1IkWZshD3oNZx4ef6dqOAK
LNVKC74TlieDtau5QodPXordtsgrQvFdRfiL2nksXofWh7LlkyflcMcml6euL2jgtrUNzgNahbpM
otGX30e/H9ySnz/GOQXaxj3aTjc+8x6F4WST5+wWBKSn2chGi7wbBoctC0Y5cfB7M/mdHGgNGZyl
vauRwa717DmPjskgGc8Rhv5wvhnQJe/KAoM6zblfeoyOZh20YLeWyRJsbJbjryNshNvWVM5dXKJh
yvFcrHzO08PvU1Zlzh115bg1ZgeO0G9FmKgTGhp32JiD9eRo0R6UdBvsBuTLxXV15QZBF/T7MA2n
6mq55mfoOApvVEEXQXu0iqPYvKTLBxFGKX+gxXQDWuHIhGEiYYcPSTAiEv33+e+j0GKijYkN9kHU
XGXWhDe/H3xL/OeRrPurISbz9Pt57QfcI39/6tG2HjzHbgECBi3zN0xe3MpHVpPLBxQUBUD2pYJl
DAK1IcrextENHheW59F1vWwH9DP9WHCFzBZxUimp74pCvphRnT6nUJ2g9YzqMBAX/OSZ7bc1MjJi
bWBtSnRGVACOOGAbt55/n44FKHXeXo8T9zSsDkJRP7vyEZldc0zHOF3TPpDbrLGoxqYs7ryYeI22
xd2bWFl5B61vWBdqCk59Y++tphrfqrZAj2nL/hT4vnHnpIYFP63WjKkx+YcTgjjpOF+1UYK0jFT9
IBnM7bGJe0e8McB+3bMxsHr8fVRWk32Ypsg9o1WxDwbDaPhjCkLUMn/KpjK+/j7iP14QjutmIM9z
sK0Kq8PMlg75bHPO7BbKD9LOBv2Dh+RpmUL6SZgd1Ww/uVyP2pLpmZ1njTKpiN0Tno99YeX5RlOO
vCrD+WFFYf5R3ltZ1QqNY2ncGNrwXoxsYHhTsT6wmJL//l3/ffrbEMus4I4TzbxkXXeAD2G++/bF
1cX8NjH+OkrgoVvPmAUWNfWSMYl8UOi1V5WrmsMU+H9ya7SR7+X2vskze+sCsX6NKIsTkW46JFm7
f4enpCTtEYwFN9KlSmpSszlHY/jXd4vuLs5G8w42zp/fRtmBD7HR7sAyzXZMhKqih+4WsDcJypFA
KI/GMQmMbdADz0McYkeNv4zWi6e0QCBZG3JkeGcXTx6ouA1h5SsxRMatPbDJs6Kp+G7octk3y/ei
CTRMQgcCQIUlPqN9wCvEi5fWQQB8vS7+GSgu52M/wITBfcrt/jBZtTowhCgO+HmSR3K7ORCWttkb
kl0wV+G7n0zOxg94E6v5PhydeR1kRfM2ZcnnWJj2H49ctjruuGt5TrBwj9Tz6EcnNYSo5rCQbvHr
9E+JM5rnjPvgylqeGobBC0BMqqWNia1i+14x5b1Q47IbrrzwY16M7cvc0DS7dl13SXr771eAlAo/
Rr7CNslc+OcNb1pxv4YE8hqAubzNGaG9ABfx+q5/mQfHIqQxvKdhwbbg9WgccgZc5XCcciwoydKP
Fr7kBZLQSv85nmYOpHdwk+bGAgPE+n3RkLtkflLq6Vum4ZLaamlt9US/jZKXs52syJ7aZva3aTEh
WKihcM9DxcDMM8Z4z5Eebdq6DC/m2POiU/E9psSErjUwkI+plJdQOlz20YTaE94Wp0cWQOJdrn4s
y9azZ/RocAlE/v037gvIfNM2PGXRwgxoKuvsulmJoqh4YoJbgh9SxTdw3DVYGcyWMLCJNRvShzbA
5V7a1u2ME3NjkWq6GwFpYCIFzKVVLBFCD/0+tEYM9VUnWS+ifB0xCW1Hr/uw4GMdhhjXgxbRX9lp
pn58i2CanAPAEqkiNhKlTFZuV1G26+YUGovfLu+/x95+nKbaO+S46Pv8JvMy4172E9xTUWAYKB7i
FrVcNjAoc+b+iFHcOZoTOBiX62DVO4+xyPrdXHGGuUx6t83iahi1xuumQUM1DdLWicSKwYCuEjIO
loQEYmoGFWwlt2NB1xDn3itLaY3bHyU7ev5y5T2NgYGnWhcklg3pFsxlTlgiICcnw/KH05X3xdYh
uXwvhMBDA3hyVUzhMeIetx5mj14UK8oQJ8lKFcy6oiHZI78nFs42X8gzV3iZ4p0zW+IaUezms/C3
DNY/tLPgcfkrrIS/gMlYB8ko9tdU6PPB8u7VjD8XJedhzKAuzVl/EwAQvhnM+F5xxR2dzpHgBT0u
Ns98EwMmfVROxcYWiIuDmoZ1MCzy3AtxFYbFst+t5x3tWo1Mct6w/SJtznuIuJ/9IC7K/S3WpSpC
ZSMfKtdy93iqum1TdnrjA8OJUxSuRIiA6vFseM8RfuolegHAGhupJt1CCQe73hCxGJbqNusrxPd+
aR9tOPO4gyA+TA49p8KntkFhxpCnRkDUxubZtMMnAGlXZPrtseheigahkwL4leQXhoXVxRTldazk
BCWzOanQ7rZxEf246KqYd4jsgB/+y5DNOUwQxgEbBhM7/ultmgbhERg/sgPNWVTltfkd2dGOVINb
AunFvoTkn3ENbFTrQ22PnUORoS4x+/uAPhH/FPYnZ/HCSmHuK5gFuyC9ixqu7pQvRwZ/DdjbLNiA
l9GOGYEaAj+yWYdbY6nFmL5qdAzXaewOEkRMEmNRqX0yKsLyw+kqj0GFOECD2gpnbDCWTzazzmpv
WbO3tUaA3vnVDlAdGAYWmaj1F5Ernw2NsN03Y3iAqvQ0NBPTa9mVGypOorAAPNFKhicgFisOnnJf
dACXII9pJjkxR4X5pyyT1zFqWgRlgAdieUgSMFkAJQhojE/FZEB5s9xmh8gX8FYTfQVmsc4LkV+0
W6EVb/OboXebFWgNivCuuUfItsjLJ7nHCdfzVprTXRd49iGu0r0samtH/OaAHtWnHgEWv+sWTtj4
rBtyIZQNfnQU7bSLHVIg7Xg7zsCGylnASUfonOPiFoAvc/arRCTrJy97HmMT/ZM1CFD7gpG9iMmp
WbjakRxumqTCAU5Sh2cZR1PMH0vsglu7Pn9c+hCScsKNmAQKul64V6qrR2kmw8FTOr16ZoOwH8yk
5fSMU3r6jYooFowlMUSFtgQvK75bh9j7O1bbwIsVs5CWvW5oHz3Pu8MmEF5zpNJXRLNvqJ+qvUCR
MLjcakCR400Y0iNWyj+5Cq/+OEGJcvzrUHlv0Ow+Wj8+++EEACHf+LX87jy0KOiRLu4MAQCXy7in
KIxAwQWG9UYVNe1tVDy8Tx4jO3wYAHseagX+zorIKqi8B/CGH22M2zuoq1dV+ntPQtv2MxQrbk2q
h/ybzUT7sqbeN6haGSJV90M5uQjGwIjVelfi5TmUsbYv1uDDZXphj24TwdL/QT2Qoa33ETbPmmDw
5Klygi+QBEBzk23H6GbViszfskRg2OTA9iS8FIlT9Wh5+audJX8iVLOxE/CbJ5zQFSqoxnfcjdmb
8Av9t4LCM2ku+XJtyrb44jYK1Ql6Qm911S4rA8QxVGer4lxX45Oyw2wnGveNpcQu7vE6mry5k4rE
Ukmtw14xclb5HN0NSbOhhb1lSHlqOu8amj520xJwSVLyQvhnokUpRZ5zpP07JTuySH6JZF3Gbr8+
EwUO90z17s4J15Xl/vF9fOOdaJiUC/uxa76HFNL2oOk5kEseS+WrB7JE8ArYaUotZaU30VeBx/lQ
afcBTvxqFlW2ptThpsTLbTnM6iy0IGvti4tGyZOzRoQUDiGL/wh0TrXmvex5AKa62YGpQspAD/CY
SFykMXNOfDdKvtUE/458b8WeLop3c9B1tMr9HeJYNtsWO5wuEEcLi+gGgvONGhfYrq9Irp1r5AQ9
kJYWbhazEgJukyrLECBdopQKkj90vzEC8wfojc38B4mj+d0RtYWDSMGcjwkDdDxEqIsNUrTgRARh
KWxgYwwea6SimkEHsHA9eMM6KsSrHY9ovxc8mjKPfWae0sUzk9vlnkud91+NXZ5klHhPxudjUYeI
7wPcCyZyYua3wK3gv7SsbAfiHfYkh6E2rwtaN/snCeIn0kQVS812M9IbFB62DwSU2B1L0LCKomhW
zqmwsq9RB+FN2IVHK8g0SRPNc0uI0O2Ud/cyF8fEZI46G0wDOpMDN9ZevWaju58d8GF9omCAEXBc
ut6joyC6hREBBN3UMswGEmlZQXTHvX+5x5RAzEE/0q70TOI1Uk5Zbogm3QIDk1t3cLwDy3acGz2z
2cZuXg2znh/MqQEuCvB0Nc4OX5tOd2mcpfs0s+KbWPr5ih03SBvd/knx5yJKnKvnJn/LB8O9MKBw
imOTQkgdZ+zMSimMYs50Ep0PvnBSYsOwh5z3iAtXdhMG8Za8hjS+VBY9OCYMg/vcutCUTDhNcosc
xGZCMpZl+mh2ztmnDtz21nRtG6zTVYBGHsv/EUlZszG0xC7hprvlpsfMHQExvoSNOY8/g804KpQh
kV2Wv66mCe9z9pZq8HClb75Hvfjy43cuTUzgLgwhq1kiBvy52Jd4YqxA3tmR+zwDN0ba2MUHJUwE
mrF7tpvsCVselchsMyNXLdBstDlD5lKXB9/xDPxzUsitsvKGs+0DlSRir+AngpsYFiUzXwbjK0d6
4aqmKcQGacBm8uDJVf12bs0Xp6bYmrUP7Y5jxWQxY/sQ+JOUURAG/zU4eKtgDi7G1r1DafCsMbjF
fQozKoGz3afZQzJg52WhWLKWIQGUpciky41EF54jJTKMp7QyC1Q/6G381nie0Mat/ZiQS1KsEqtd
Rb7XriyXOnSUa/b/mDPHtlqFXbkbADsxSUYdNpKQx+tYrwOSrjamZwz4NXW1tk1l3cTx+OJFLEek
AqOCLB7PSoQazPRwEbvZ/aCN7CSCqdhikZxXeTS+Q1MVbDnTTdUwdkYkJnZdkzzZjv4Kc7E02fpW
6Ogzn26kQuI0958todlUGcicQg4qiilIOyXCaRKXTGZ8yJLlCj4bCHXPeKrxPQ+tiyAuuoYK+WM3
25isqfawlrTffo+fp1E+AW3msPbUU1bk93lYvdFA0HtgH3EL9yqnmB4YB5Rh4QFs4B0p7mYZUczb
lBduE2T9o4FIJJuqJfc6SPY9OCsOOQnqMXUf1Wg8ZdrjdR0wMOvRKjaDiW8YSVCm0Fp5wuDYcXx3
1VlAfclaMQ2EyRgcIVIW65fUn0FqVVFx1Mupb2e7ZIl8DvEnjANqJJaWK+JcsDb05tE7jqp5jMOi
fkqluB253PwgvxI2twZ2RwNNTZKy9s2LQztprGQNNadxwY+wHz3zWmb2dxMX2FYShsGlFT5bzm1O
Nir25CraKGE82sF48oXFoezY11Gmz/iaDkgejoMRPKVsw1eqzD+IJ8G93eNoMxkqxPbOQAm/8o4e
tGWyf9pFxdjfVJmLTLpyzp7pr1PG9viaFXlL6M3r6AiHLgDP1xxhqd7gyNMAIfLHDpHlOvDdc+NY
XGEo8ihP2l1UNcfReXf5qwbFQjmJ848QxeHKTIBDBf7I37hFY5hoYKKWgjA+o+zvXAO3LIgjKERB
/0dP3TcBT7/XWOuS9Fo+S/OWZBC+yIK21LY2URkUoYXBC8e9ccXUG2SpmLa+aTzZzIc3Y4V4IcHl
5Q7T2QUy6IcJOxp2H/awXLHJwWwB++edxZv6YsWAJ/u+mY7RHB4cv/6W1E29EywWeuz7rdc8NgUJ
GDK455447gfseP7gffum+WiHGLUzoR87P40RFUz3GHgu0rY/46jahw19q2voD4TLW+GrH2caQOxI
Xe8r56+Fk8hKOnks8+nFFv47pzD6wmBD+NBaszqNmubOatLui/Y4xiQCXQV1ZZwR5BAyh6UDPCjI
lVFGR+t3d73Bzh6yILneg3NnJbiDzXa6VYI9TdJOd1UcbKgYudyd8s8EwGobNgTmhAJNTCq4g85M
Emn2xiz/mNrhRdP8rFjVyTVTdi4L5GiiQyHTsZacXp2MVadQwaucvE8gFX89D7AH30+N+dFQyQ+s
EHfVo1YmRe4Vkyu5cOLWFXJcg0M0czyqJVmNHih8PINPTRp8hoEMtrl6zdDVb8gF+EwT0JRkUxyd
yPpGPQtIIrgEU1usSf6bkYGw9KMLGYf6rWXOxITCf/L7F8fryXn6H87ObDluJMu2v5Km50Y1Rge8
ravMOuaRjOAsvsAoksI8z/j6u6Cq250KppH3dlpaWUlUKgIRgPvxc/Zeu60ONWMCxaU5JhUG4KFB
JWHkGR4BgVijlKC0Ws6o2B4YSUKOaIINm7LGwZzhjVSJQcvwbrXVrSXwN6LNJfk9MFejh4OPhWEB
RZLKUyIXtrU1Apn0yq7sxyDfdaZ2znrVwKNQ7amoT+DhsNR7DiAfQTaihPfoUOg6HpUhAXQMp018
PBU1S/YiHWUreuZcGpSztRXgG7TgyK0a4a18b3iraGCMJg9TxhKEeu6Q4mXNc1zmnryNVeWcVP2p
sWttaXjEYDQVyharMt69OjyUXnuK4CEqVrQPE/fdLHbEHRb0sNO3xqdKB06V0ajghPdWeSRIZh0c
msrddWFXLrCYLkCWY0RXrQgyP+1tKuC1tHuUF0p8TLDVTXuqaNKNwMU+jtQJLdQGVw/2k3E36tgV
B4URL3bM59SrHgYzvfaFdYzK+EeEtcCf1F3MKD0WMbWvMFlOxtoOuS/IBQwiVAmldMnP6tgHTB/q
OWYNRMHD3NG1eG6Yb0PQm5yZKzmr6llSMYUVpLJkCts7hcFRxMX38qwMJpNbdlZ0psUaMuxNrtPe
GfS0oDdzxYCZDKC66paAl287G6RO4v8kezTBRgjjRtdmTk9F5+ESGEcGoKhbMLImBYpG4CHhAyBM
LOFMMmaNF35XQZs3CZJa4rUgVIbXOX23WWukP+r7Tl/aPhXH2JAwoLrRxux69hGXZzwvac6W/i3h
lf0M8c1DLMuDEzX3aiIztCn2i2VET5BAOL4F2mucA7TSM3FKexb4lrhCETwhBkdcGWJKGbT2lgf/
HKfVfUmkCQZbTiVTct7QYEYQLdkDIp5M5grCsvx7rygQZcMM7BH5OTpFNaIh2GEhmSc4l16ahuGs
25xEleEHAm5NlbxKYVTRV0VFL0i7zaAmOmC21mpfPIR2MKXgYV7HrL4t0wQ4SlqvBkc7my2lYN+l
WxqpgGvM1JmNzha+1TNoe2VMGDkpFWkVcfQjd/RFVtvuwooY/1v6YaTc5LAEOsROQTml+LH8Amm/
E7KQ9UGyjL3Hpm4PeFFuhTGpDFzreeoUOrS2Z2iPUaDKup2ZK/S9YfqqasqN2yowarxOwnBZRMT3
AOHvMOojHajafCfj+DmBCoJBFrPzwBQxBZK9U7JDV9Ya+v3hNBTpkwrpdVmp43LS2BJPs6DftveE
9ZrExaIx3LNTsU1VTd/S+4KHMcKabAcinVDbouXLfxYIcLoW3kcgNX8llAhORf5kJQYqDYMjeEI0
aW1nm0oJt5HuPJrMgCw6tmETXUd18xAO3k2kqccRg8u0WbZl+dSg7iQk7NQXrKx2mKx9uliFK04a
npu9tJUCytVRjTjXsG+tPFO0855kjXL8SfeBHrDbM0yFCVDUpNomjdUscVveJ5NcsNBKZvZpdp+W
5rlWebgGNl1W52QV4IZlmrp1R1TKmXld1SKkd44b34G9MnBmgfH5OEiqhqIklM1T/HZJH32HKF7H
GTK8NNoPekIFTzNQpUB312MQP5FckNAhdY4ZeRgVQqRD3oTPOaWfiMXRJrduqXchxbFigAMvO1b1
sN15AoR55i6EUxs7LUo3cBWqeYgpnTxDuEmwmFKhgH0KntBtPXW5WDuDui11+zUU7jZsizOfxwHd
3HWS2+M8ALmGwfVRD9JJF08FFeJ/cge5GJT6QFuILIWGmahpSQgpBiF9zns3EH2RC3gc9b5v2dYp
+e6bRH/NTbQWuYuK3zNR2TJZ9JQ71eBBKXlAM42fElV2R+fZGaSJ7sZyqIA8+PUqxAAPBS7eA9Z7
UDxD2d66MGtgvx8NCiUZNOqVIrjtEb1hOmAaDg4qXaQlr+8H423kt8jerR33wht6d+wH+EphQdAW
ZP9LtaFjJb/pIjTOQc9QfXAl/N0S4Fk39adH8YC+icmU3rA+ok1pNeWE9oWWn2tfTdfR94TLAm9s
EigR+cgui8nHAF6DFYuUvwhYGr5ThPDTc+HRhvPtZ88NfipDaC4NdqA0zsFptUnNrUd2VU5F0GUB
7i4WJ5PTiiKA5FqkD5Cu5AUpZSsubFwZh7lNuBP0EQ++dFTcxREx69RQr8FYH5uMgTfnqhlkdKix
eAVGb4A1T3XhmpKuCXcGY3E0vNHGL3+afteyBk1QJTmWy8zp+eAWGHPBNhsYiQZJJQI1BwQGFuna
Sa5HrSYowMSipuHPwDheGIQHlGjz+uSaInfyAxO5ZJw7VkMaSnJXmaCCpUrZlafNK3XKSOCcQXA4
WpJynYfWk5IPeyepVplH/I/KtJTWeEhoemx6sIiTgFGVLE9jfijy9pV4jlUxyT2ctGjXknzJcIw2
OTZhCHEIXthXLF99oi1xsPLiVprWFoYenUyipFBYTxbfpcg1QBZdATfQM78XwUDUlXqSocF3pnEc
BS7T1Om9G7k8ajRtZyLbSeFfF7ryUhd4xKF26YV9H7/FBazxxEBXA5R8gxEpWzhxiuOy6B6d9KF1
mqdB1+y10+vnxreSFSaYCNvivRKCO3CMcxUSWYu0kSw97OWd9uhNgayx2ezVLIeljwbZiHuPIVJx
k9QOUWzBjZk9pTJ7CWorWIVKfCARGKwVAti50aSc/Glz06BxXvELzvVQKWalor4TnMAHO6gPPdo7
F3rkPFWqe3r+z13o3xCOQ55cdvIGYlPJ6iWpjP1KDQhtTbTnX9ecqHdZ2x45puM46mkvKVf2SPdZ
TMwfQ8RvI/fyTpLDjaLKOsfYxweXhkoiE4u+fv0sMz9dwslICJ07oXB+wPmDvxNpftW2+wJoP9bg
dIPPHpCELG6EbOY4eIjlYnvUK/A0lEY+CQagn4KntMRF3HHPsQ02/J2RJTiGFzhMy/ZQSv8RZsJT
WkPnCgr75wCTiYGptLRjRQJZq0REyzv6oYWzS9sL6WO6SZTohzoy/DaSja7Q/ousCHEcXuQZZtz7
ovGvGU8S3caCoL3nSfZcJuWbp4J0szk6JrQ+IT8ckbeXs6YS712KhCUrqXzGGvC8GK5R7hGAHaO4
RmmmJgC5+q69oUuDrQbW4RA1KyAWNxE0ugjnOwX+GW9mt7LAIek4QjRUFuZJDfHDwCxMN7SW8RCp
DAKH+GGIz0IoT7re08IxtSNol56+NdN4ZhR0Ta7ITJkTJ9ssvNi/kYVz4FAOltLVjkQl35qOuiJg
YAGBQdlMEtII28girOmxeU50wjjtUBuO04hk1bn93Hb6WYEWYKHq7VPF7ztu/YNe1L7Dh7B1beU+
cdTt9OAm1n2modMmKYvjHHWOICBY8qzPiIVHh94qDy05xjPHZnRlV9mZmPc3mADLzISHZWZgxTnw
TJnQeZxdo3l5tdJml6pwbMqc5nMUeivhRQunVSAPd0gDW+8BKs6dHXtvuQZg0Bunwjuj2Jft7VCM
HE3Cm7RHbIkOaeap/ZZtzp5lfLiSdUhr9SfMT4c0OdgpiRxq7M9FInlsHGeNyk1fDzhVK4tiKhuO
Ez9vZhmcL6URnN0c+gSlpVukty7dTcpUdwU85Rh71lqH9FU59Qli1YMWB28qNsNRH19TYpLmhlXd
Mx97UEztgRnVvrXIu685Gkg8vlQfC5sqj6LYudXN9K038Eg7DG/6KcwjDJpbhYJwMO2HMmZJ0rsS
3G5rRuuRoTF9sU2L7GxNQom68giToNM3V7qxfYZCO8MrvUgrzVxKNLnEJg6nysp/1M4DvKvvFqoy
YEo06JS42vkshuRxn9thLdVoUiyyKRkIF5B8E2IyVtugdTGaBjuNtsfCF+D6iVNY5jW/PVhPcZZd
k7nKb4pzkvv3/sAJuxPVdgoglihPBQn3ksx2vH9RaywV2gRs/mwW/Ug/LElIM4A2Lxas09eRrSxV
jRADx6NtSe71vgcZlGevpFSVofWAxmxl1H4JetzfW3Vz6+JhdKL+qgrBJTZyPKS5cm2uDYeQviQe
FHpF5LRWLSrFuHhxlPqB6CD1Gp7BPspt68p2W1o+ifEQvzE25JqLK5Yiwsk1/aHyiutwBEVqnzB1
IdG1s23R+qDACYbCJwOkSukWhLCi4iMYUOTJ1sjqrUAo6g4nQxKv4ll802kLAcliXOs0jG9gu+dT
/PQ49NECCAUNepDuHbUud0wwosbBUtaG2X0gO4G9OtsoDfzinFVcxeaDbReRXFvFjxoAvagHdNRH
7KexNZCMhde5LfoVuItJfdHe1pw01rU2xJuIBZUtAnp2KM86Be8qSggnah4Las1yZBKcNGJlRIoy
H5L6iGqTsGimO2zbt4kNp8a2kGGNzXZKdQYFskl7qqooEDe2Rt8uE3ciYk0rWNOwiExpfPGTF0xh
jQ5eXqrgBepb5NL6gUPNwbDzcjvNBxQIiYvMoMuHx4ICIOaokcfufAzJsGo9ciZynW5VwpwHN2Y7
8OhDMoZc2B97JXxi9m1v2iy6rfJMW7ROySl+6YrRR8r9jLOHBl2PkKghuAWYPpmYcbVWYMWoZr7z
kjWSOKTt6s+yPRZj+lx0Sb4KuwxwjqERGRZxgNIdQBpd0ePE6Y5wUWB+4uVnUErmAyOZUuNPJzgn
2i46GvZYXZl8LGWJxF+2JOLkNB8bI18l+ZStor43HgwNvBJPm9IoePAET7btX4Wt99Yh8zk2arVr
X70a2GukLXHoksRija9e79VrWvNPHi0730u+tzGOLTtDj1kV+p7IwGIFOvpWTRIdmEP6HneymPSi
waLkSDSUBOgi8m+yKX85f7V1n1Mp74ie3ibrmAkCI4IPxOCUw3kQFm9qacXboHrUGopXH1DSgsp/
1+rAyihxpOvBaFB2IKruhyKs1pH1XSgUSbQyEUPoNfBk5X2QmD+otsM5jWDL8hfpOF5LKKgcu2Ey
tvVtHaT47wmJX7KBLBrgasxz3iT5LjMKQvSzuBSHzNo56aTI1R8sNFLcUHS7quy1qRoQLYJqfErZ
dnLjAHUScr813iL9fyBW/l03jHUX2w+o5R/Y96bvzCK4FqkFIxqJFbKjwGg9uL/pFrabf+XmrJgw
NrRQo2aH9FNmzot6D7nouSNaCrkeMwM3Qh0bE0aKQ2kmURrNorPVjAxu7eQnyrJmhi2Qld59y9xC
W7gRoUS+9xYG9IuhNhDlF4PfmpKqurpki46TneH/1KMWwaMCS9NkfublujZPYDZnKBxLIy/maprh
kEOp79iIc1DQh7UjN55Be7RJkTECR+ygVcY/Gs/AMu3zcCVmeGuU1VukaBsbzTMs64YBqjgbEWo4
kB9ab2WM3bcMt3kceXxmcRXeo3kaGjqtkqAvNujwCtEu06mEg4gWuQbajmbhVvIx6avbvi7ZDE2a
vjKsb1IDWzL9nWoR5TUiLFnc0e+60pOCayHTwuvep5ZAOgE4Q86bDs5fK6AySUgumscVhMeC1LUu
JTuG9v+8s8Y7zgTm7Cf9zpsRw8Ws7nuaWQJJuyiXUQXgZwAmkY06Ahjyy8O6O6GLBoJOMVK74AYL
72cRyT2jw33FVcI2iE+RV5xpT051yuhxSC/j8c7fA+WHmTda59Ypks2YkUMnV2WdoRIZ6OyFmMV4
mIBwWMfU1WGI4RWpmxUZawpmifI9CB+9Ad8NxKEFCocH4tXx1yNacMbbEVMkYq47UbCIkmgInmsC
iT8NVfgA8xAqUDjQRcnKrdFSCzJCDGjOBW8EqKxKhf6OA7YB5CJKlnphAjpHjJ4GdKM0Cs55jkWJ
YgxVXVoVpH8m55TEzMBhhKflMPfHpFeXEnK9nlZPPESbKNAGalBy2gz1oZlwblX6U3T0xwsxXpnj
UW9H2hEFIRh+OHXVsWfttPSHmmLYCJj21337PsnR5/jSl+StuizWGVGjI2LCxqYtqyj9E+3JeFZB
+Vsodc7kEcI3BaYAYF8RuejR9OlaamJ63hz/c/CdCjEnpsitpaKT9TPQH6ZHTIBSAl7CH99KTf4a
9c98sOYGLTS9YNZXaPxFUuHIrq092ch5auQ7v7rJKzVhMCHOOUkrPpFTpGwys2dnJlK8rjAXoRfh
XcFwSh57hxZ2Yz8Rwo2qKsqXlDToyeLi1KMW45JsZnFGtWp747rPca8BSzk7NR1qQMHf1SBSNnFr
3TlB8gyvCbDZeMqtFjJfgGJF7187GMk+gsl5Ixld56QrMSVpt0FugaAjrAX+NzQnVR8Y8jESdMTL
r99w8xSYMsjzlpOc7cEjgubMXqn652jqfIzaQfp4wUH6MOavyA5OhbVJAFBAoKNw46Ii+d0drBIW
zVymfLfdaO4MCLnuOJ4FHNglPId7Q6z0uCVK1bUKhhaScXtKd8vZBnX/TK9jYFoaP+v9sO/prbeB
8cQNJmlaWWAXvClOA+88+Lx7JxHEXsvwhghwsEKFc0SY2nP6RYzlMU2oRLhhovEkGmVuRvSGrRgK
bdxds24uGm08EwA0080EPTJ4LMqDsCDf1ZALezj3+NETHeFXThu3KtxzodKnAw3wvaf2KXzAJLrR
X419YYDVTCO8+Oh9NYHW32Qsl3Zh/gD6RsxpASt7TcL1AQq+L3RbfhdS7JKQtgHDFMheytg9OTHn
WyN49uu6nhJgwrVKTM9zAyY5qNOT6DVcTIWRs3Mo/dKgAnlg6Vu5zbhVfCe7dwgc3Pkus9u897Nn
TY/vBoPMYcW08v2An+LgRXCqVJ2anVntk0xyTsdJq69BcerHMef0q6cwDzh3W1hb4/Iq9fNqS9+K
gqt3XywKnOeOZLoFAlxjr7RJccdcCTOtiJ9jme9U2y7mLbvHNhYtQRV38FLVndC6elEGKHtl6+Ke
+NlOvuukATeLLfZQodOZV8TxVTmu8QAvb9TkOyOwrIU51P61PrJNRzFzXke3b8rUTo55WcAGDBKF
GSFCH07o2TU7xdIZKNNQXSEumT5IOmP8zWXaHIY0U2+nD5EEP++UGRbBwrVawhvB2a83wX1pFZPv
DZfBkJF9GqC2ZZpCiCptc9Ehsww63PEMD6Tm3idjSadD3nWe8HdxbfyQBuc3ZCs3OMY4bY2IXaHE
2FgwG1DXKsyZrn5uXTbVFH0DucaAaYX/0wrgL6FkIN0Ps1uiYUaWd15hr6OcyX+YbpU0KQ7TnLJz
OuDaTvSs4alaQtp1Z9ACsVUK0PJVOJkDojX88TfgF/Wypi+pF6vRVf2VXfABZVWwQDZHbdwGS2iu
09mS1owhj6GTmAs7Qffu0JTzffdBsdXvEDSAE6VxuwR1aDnbnMncIrBIrQjG7IcxollHSEHbZjL0
GNZbIGowqoZ+ShTje6Ea3BHdUZCIvTGCJpuFA0xSRiL9IO4I/9ROHQVmlx5y0wvOrSIEMZkrn/jy
WWYjXUQ8opNpSvObSfKwSWFqiwylrtKT/pPu4jy7LzWQyvGOg6szzxVjXA2hhrkxqv1VhxDYsUAn
S4il6qCTT2+Wc/h5zLy7qMDdkQAzICIpucaLZKwRSZTkDY5737C0lRswgpQYE4gmyldowlMavfTl
A2uExu4rdBfiYmkY6oZjWhsQYRy0PVAcC7G0YhNd9F3rscd2skKA3P6sm7TlYeGAS84I4kCa0j5Y
3Y1wSmp+hWmLEsZPCtnoOw8Aej22HgYWb54mQ7ywKnTFNmGXSy18y2BQbTU3vC9sGcy//fHv//jP
f3/t/8N7z06kHXlZWv3jP/n1a5YPEJnQmf/+y3/cZQn//vpv/vvPXPyRY/BaZlX2s/70T63fs6uX
5L26/EPTu/nvv5lX/9e7W7zUL7/9Ypni9hvOzXs53LxXTVz/ehdcx/Qn/19/+Mf7r7/lbsjf//7t
NWvSevrbvCBLv/3rR9u3v3/TVevXB/XPz2n6+//1w+kC/v7t9qV5C/74r/LlR/Dy4T97f6nqv3+z
rL8J/gEwjAhCU8E9fPuje59+Yph/M2kF2tg4DUxhtia//ZFmZe3zI/1vmmWoQpUaMgZ+7nz7o8qa
6Uea+JsK5kmVwnIczUDa/u3/Xv5vX+P/fK1/pE1yIvGnrviLuZz8n9/2dHk2OnVm+EKTtiZMU1UF
L5S/vtwEjJJ5rX8b4yaKzI6DPFKyZ+FCTWizUOwHTCXUnabY2PgdUcSN9lXrQwmwTGRKXqXXV06p
j9twVN48mqUbjjI0cAi4H6BmUbFUp8EzgxN3ywrkg/nClgKZTPWqdR/U/kGFeSM7OwEegYO7CSP1
yAmLEY1ogWD3IFh6yNoNr7aMXf/aASZ7+tMX9a9P4s9Xrmt/ceUWiCFJLJFq2M708z9d+cTPyYo0
J5yyyxlKNs5IboqSnwYb43yZe6QKI7HakqJ5SBLagm7oAmHT0pJpWl+udO8lrdR4mw9Ia/wRSmvV
QdYzKsa4BQj7UyAIybSGcv/5+56+kIsvzLYl1E1LM4XQTfP3tx1zTgCv7GUM84ejUefaLg2SbU+V
C4PX1QiBJ7wKInEw+/x1uU0vXte06d/qjiWEYwtd/f1165DQwthE7E5fxqQ3i+8ocrqVZhsNWWaw
eK3l5y8o/uIFDUtVHdMQPAmXL0jEbQYGz+dC8zDbtspCR5aucb7OTTf94kPVPl6dZWpS0/AUUVbZ
6sVjYPWECtGvS8Gu9v5OTWilptVwxhyiz8wIiYCeojttidu6N036gchnDea5B7fTn4gsV6+jpGSs
bNBcYouZ0bQJvrhfP37vNn5Nlg9Nty2h6xfv0HAsTphuR1BUTvOXY4nYiyTbmW3b034qI+ZacPdc
er+ffw3TKnTxxTuqqRNIhAHMEBTYv3/xLaRYKQueE+Rnutk/ggvF0W80mPKoTXyjMU+a893LFfOW
oLBH13aImRtJnKjNLL4pBr1bJFbBEHL6ZdOq8Q2msjvmx1+8z49fIfkXgkVTSiEMQ1w8GFKzpd9U
SYI3OKJLXiTZgSfjXYIwW6iSfB9tkOqZAkURyTpAWn1uSHdelpXGIToFvp4QvnVTv+dWdlfRyFh9
/v70D5+jqeNx1HWuzrGmm/r3zzEytV6HOUlkodHs8WeR6xfncpvZvr4EkoDIm6dr7RHvuuQC3rOg
9e5cNblPmeWuRKfRxpv+JzNDCBXFJByQuHM1kGhb4I31TCVuYl2XlrGjY0Pvj0RpbRhe7YJiw8Ni
tTIjnFuV1xT7Ku0Xn1+dZlzeJdwiUuo2N4lFDa9dXF0mVKJrMN7N28q6s2BkKx5NHmY7Xl5NRnz4
SVr1jlhUL/3oObCSh5QR0B2C38Pn78T4i3fCgcjkRjWlYeuX64ZOQyrhhMusrmffYDQ81qokRFW9
Y9kklrdBVG9lykEoFnBJiQupItoc0PthDJWV66NzcsHdniaE/KBL46mru8Xg4DozsfRg++62+mD4
Cz+txl1OItSJ/GHyWmAgLk11piZGsbEd0S9lFAIyEYlGRzYihcnUv/jQf13Kb3sBalG2L00zpC5t
3bm45YdKDWH3Eapj2VZNKAf5CqYEYCy8cW9WrnKrVHS3ZGFuqPmIgCY8vLMRlfhgdQ9OX7sU+L6N
TiO5Nh1SrDX3yqTZRWfJvLE0dCSffzVC/3iTCLZaQ9emgoP65fdHAKQ1YdvTOWXqgJMEFiImaW+0
Cv0amnD3qm0jD+GYHW6Gvr6TeeQSjKprcCbHca2OTz2j3u9Z08qVbnOswVHyUhqBf6vRIli1nBCY
eNqbaoCsE48CfhB2AkYuZk5GMB3P2BTute2V17kd2nvqSntfYVXeJnXkP2YGETu4YTnL27DQ6sgZ
92GXVksavdaqLH2iNoq0u/NM/JIYliAcDrjtewPuDITRcMtJfWSu4iYrLcFp7uvioc3a+ECT/5XG
AxFFfm6dme2+5aoS3PoO4V9pJMkAD/JbB/lFpna3XuqILZjwLz557UOZZ6lTIWmRHqcZbB8Xu3eV
WpmlBv6kZ0jMbTK6C1N9DihaMhxvP9oY85hmdcneazV4Vin5Rd1gXKu5Q+sweI8TBT+kYhjbz2+I
y1XD0C1Qzqzami4Eb0xerBpDBXykNzW06gR+zHugtvPGUMdNTBwD2eNdudY1tG3ZYBFTA98FnknS
je+AdmnBNO2Pz9/OxRY7vRvqKUoOXZN8UJfvJqdd7OOrCshOwRA14FLhIyOFqFyFI2DKSHltWpHv
Pn9Rbfro//QQU/rrts2uYOkSfQoVyO8PheXgqcylwvDX1byzO7ZMHkjDXOKXMe4NpX3JOK8io0na
bZGiOJv+wBdv4aIU/udbmN4AywlL02VtIRKPO9XFIhe8aP7EO8jVu84ucBHVsj30ebqELWotWtvD
iN9u/BYB5Bfl5cUNylswTMc2Vc2EykAq6cWdUFmIzcKBroehdG+uwcops+Yt1nnMP7/Yi214eiHo
KAhy+JeCyrx4EnyEn7leMujwpoF3FD0QGEJqJtO+Em5AoUrKmooERvfq89f9iwsEI49a2+DVoQpP
a+Ofjhud2g0qaxm2JIb3i19XGCv0euV0rV+81F9co4ObACmDzgGPouP31yIoxworQwBXMjyyE4qk
P1mdFW4DIgiS9gmjrX4sqtDceDFIBSrLSbbBSEPBePncwGAkOiD+4eOM23aa0Z8R2znyIPKACISq
n/KCPRxaWQdJPmvlQTGTtQS5NM+1wDjjM4vWlRkC90UF4MA26SgBBw/FZlZuCNvDg1p2xi4oPOcK
3B04FGVj15Zq8rjJWUfzaeH6BuykXmWK4BnbqM7J6I165uNJc4qoM+Y94IdzYbAUYxTGhJgpBAV7
mL0qoMwQXbCx6E706lBJXVkx8wMlj8cvvtGLgpM7CQu8MC2eWVPliH9xJ6V165A8hMYmGAmCUKv+
PBmmye6ko9sgh1CxhnzxxX5YKvCn8HRIk+/U/nAP0ZP3+xSYzFwr2nu76e7bBG0z///zl/l4+5i0
FaZqTtOE5lxeWBhgEUr9Er2QFnLO0cw7b5oRIWJiWu0up0xppcquzClf5/NX/rAC85EyYLNs1eDh
5FH5/cZFbonvKoJBlxOKXUrAlfRZ3SvHMvt5IHV114EwGmrnqwXwomacvkqhW4Q4SNSxHFkvXncc
0HGXujZlX+vm3LcZpgjU4Zjq82Qv6h73gs18K4lYiWFzZbOglCgV+xzOYZBry96vTp9/EtpffBTs
iWxCGN/YIy9rJVzXios8EfVRlSa7Io8WmL4wLiswVlGz3QxwebYx6aVHn5wTZiFkN47oJ4ktzKw1
QVDWCnfOPmAqO9Bz2kVwOWaOHrSbz9+oPhWZv+9fps2D4NA7MmhMXd4tid53TqGQZ9xaItrjoEct
63T9u8IMczDUK3zl5iKvkZ+RJQVh2yIWleWvQE/hvi7pJ8vJoAA3yG32dktQ02Dr2SEYSUIPFDAY
k4uagh7egS/kMVYJNP38Cj4+x3zMqiU0utmSS7moovH/5Bj1C1K4GBZpQDeCCk9sLep7/jOEtuYX
68bHnQADrs05yeT0QBvv4mbTQsCiLfHsaFT7X08xCWP/q6dYCNanX70CvG2X30uNbI8WVINw21H8
2eA1j8NA2dTlcNyg8zdoRBcePvi9auNL+vwj/YtLpGkAxpD7lwu9vHkhZDieodFWY5fZTQtVoga7
rxeqj98c95xJE1OjE2ZzAvp9uYgtC+pjYSogwjxjV5cbhca3n7mniUC/D/367f/3smxO7hy3uMup
pp2LFd+iuV+GtcQoQ7TzTAFxMDcttM1fX9lU7vz+ULEAw4/TOFY7H1+pthO4EoBAiXlN09u0ZKIz
lYOKTSSh35mrz6/rL14NrPXUpVZZdK3LEjTB2zrgWcEbZA3dqSFuq6LF5veFs4qdqv3i5tA/rrb0
gDSEPNS7rGzmdPf8qRTiiIgpzK9xxqiMYRGnzhNQ7XORhxijJ5gwgRvMWVIi1Du1j6+In/wRC/VK
VBPbWc/oGtjptR2SY9/a+WvbGSR8Jhskzf7RyNNFHw/JClmBuMlqjJOff1YfN0feMb18SRNUapZ+
8eZB06UuUlE+q5oxjwqRaJKEt4u468et6iOtR+iI8tEwbmJBvuznr/7xxCQo0OHxUaxrmvVh8TCK
cdB8XJL4pxt3bQ/q66+iLRUeqAHZrXPFI1el1G/VSB23pl/yxJu4gJraOJlV63zxXX64c+gJ45sy
6WepKJcum25REsqhE2BWjKy54sMIFghLaX3Ye6D04Ren2A9bIocTU9iS7if3qGVOP//TfUOsYNma
vBrsifFEM6Fmy3nATINE8LYTlCr54Hz1gV+OCQwaK0whpcPQhZKI2uD3F23ykPFjidZ2qCzze9ZN
QiLC3w4yG7ol4mp/EY50YBwgg686XqIq9NjpHPlU1CVegjar9kF6B631xLwEfUYyg3sVrJi/i2PS
ww7D0vvVjED7cKDjTdsqJTP/cKteHnL6xqgckIGIRHyUBo7ZnXuZ1BvDyHAa14W/EMCsVuQdEnkA
yaHHCK6V4ReduA+bAG9C6s40c2cr+FBGqmHocEYwKOndhLQ6tz87KsqxXjrhFzXI5RRr+pJ4MYML
ZZpvfCiMXc70WYhqdDY2frNtfkIeZoovCEFjBjMmFsE5LDo3ddS9tz7RlwkNnF1ot/5eVvWxqtuG
Ng/5YPpYA+ROihpMup+eck2HbOeDLwBvNCOqkmZAluCBlcOzppDwXFVDBvAwvxaRrl6RI6yCZhLf
QX2i/CVZ7tYfaVZxTtN2Y9joXy0GH0ovbksmFs4UwGHSd53Wqj89EEM9lrkZdNO9WZsravmKyQPx
5NwR18LTtn2eaCsvSoeFS17skgOuf0od44r8+OisD8Epr+Xx8wWKXB9e9Letizc1HRtgG1ks8ZcP
TOV1Xar4LJBNifI4zR1G9+LZacxxXTo1yiMUP7S/yRwnLwGSD1RMuBB+2pz0xgJRJ6+tKZYYsVxG
hIaf3bDePgWE7F7heFu1ofvYijKBeZJ1t4aq1QsrNNJrOmlY4oT8EQ2Dfqab4uvUjYEVMnnHfTdT
1G6TD7H7hL5S/8FdSy5wCd47r2/JIGhuMG++1GOXLirXNRl1+PMup9jPPeTUKD8Q1E7BMkUPLtVp
mXCwOYNrbmV+Pej2W1po6j5W3HnewqgkC9ZcWi5kMifJjHXQcvyt8vTeVo6xXSfbEo8qOAU/o2eP
AtKAA6dGgb4JbfeY+/Ux8W3l1IdqRONTtgvk48lS5xHSifOlheIcjLwNd7WDOVzJy7dFV3T7UYpx
J8tY7hG8r80KjZLyfxg7ryVHlbXbPhEReHNb8rak8lU3RPfqbiDxiefpzwD1XtW71h9rnxuFQHhJ
kPnlnGNa6kvbKW+NpqGhKEvSofrgl5McUXKTXBIDkEFvLe9s147v8wqv3yjcfk14u76wDOHuVKt4
7dIGNkyPp6Iz22DvtiJZSL8alrYh5RFiD/BbSusKT/mtkifWshri4XlCwzCkql/rrP4JJ9R6LPSh
2+sFEk5o/wBkCFRG5k9Ur/AwN/uGpqwE1YqLbuS4k7P8Bwkl+S4vSbVUKUChgM8JDsMb7mCrJbfB
hLqex0duwsXKSPQTvh7lKc3ebDmmK1s4CEyK9OJmjgXwWzjk6fn+0Svs8wga5kTJYR0HAFcqrVQ3
JFa7yFziJyHzYdvE7s+mBlBrkkcRxhQxekb4ELSKDoarvdJHw7rvGlARgdOUHwGG17YeDq0qL8oE
AhYRCJ4isextFdIXUts23KEBwwFH5Yva8MT8DI2/FGzhUPhRP4d9lB+K0i/R5xbtvRH1Oz+ImoVT
e/gzRqLussbV7g1HvBOgiZIeX9VBJsOyVdTg4DZx+ZLJZ1j3wUKUETR5iWxTCxq4lolJn0/zkU2O
CRbXpPqwUsJnvNj+ZVthfsWwHS2y+r6ahvOKTP3lpJF3cuNxssY6Tesfs1qrTqHWk2UmvE0FsG1n
jPg8VGd4BGVWkT3sE6On+yd/cON1EsoPJfQSMOGljp3vZEToZGSLABYjfSoTWDoJ9InR9cItapr4
onqdWFYdoVP/fiP6R8vEwx/lUVlmyJQewtdHYEXDtRcNpnhfM3aBRnu9nKDakYq0l8P4X4+gfzbM
2N/ULyDADx0FYUv/fS/2u7FQbZ1GbTWjhxqVKldLC8Ww5daLJ/xTgPw94+F/7mskWWXM79GKXlry
ju4yJfv276f/j64Rh0MbFYGIyc2YNtN/H47r+FxdbqZ3sVXFd0Qk5ge1Sna9LtO7MnbznROrb/++
y6/NM262FBw1yL6UcDz96wBnDgNAOth574oC8bCJE/RO6K2B9DI1YWmumkLvSXPon/99t1+/aHZL
q5Bhe0YdkUV8VbAIF/C+VbPbkTTJLoV7P7fHXarmD1n78O87+0e1nr15qg7uwqC1wXDnlzYogVx6
U4VwxdusyQ9I/fxjpI3iTm3SAWKTWt6NfQ0o0aUVrBuUJhVNRP/juf/1u52OwbCp1k9iDApmXwoW
powbfzAIb5kf+3FshSujQaMfaspSM2kJtLH8X+XrfzQp553y4wb+jGbJs778oCK4Bjk8Rk5cobjq
i/TY5KJbQYPqVjxyIZvBngsMg+JrkH6H6LTPKiLg/sfl/9qmnI6CoV1+uhSc/tkv7oc8KGDZcer2
KFaDI40lSjsdxQ0Z3aOMCfRT5Bm7THrEQJatxdBFJ9KoSf41uke8kljhGghZuevb/6Nj+HWMjf1w
v2HwYqpHaBSEv1QHIlAu7pCTNz332WUBYMYmAruUzVPuuifVgxFtaumPKtVwUuEkJHsAAO0+LBTl
VRHaiEBd6a7/fsW+dlfng0IRYbr8Xhhb+fJ7VRR0kEopAVO4bniC3xHfjZY6PMfAqzBgEYIUYaSh
iXnfebiK/n3nX9un085pk1OdMafq2te6QizgFud5o9xhzKHJlNI7w3hs/o8Lb9qzVuvPNidfsYpg
jutPdwNx1Jd/RCVdU4Q59tAmw0VuimKfO94DGPNvOtgVVf1pxCXs02wQJ8/IfgKfADEW6O/Ux/6q
w+ybVzVn+pb22hnGpR76b3DFR/jlMAw6PyAJC8gqKQBncgtlOP4Kkpzs3ZJ0TK90KLbS91yS1Keu
izAHERJkzi5wsT+A2+p2Dlp2UJU/6ULTfAUvsIxJKMOrRhZcQDbxaBaksZDGYfkKwxz86VfJWJ41
um8nvlZQU8GPxNGrbZX+FLqaroyI9HKGMP/S4lpstFFb1qbvEvuZnfy6+6VkRbsvHfPNj3wSZZri
oNrDe62OwVGGQI0RjcBNA5FLvupdggg4px55tNPxQEj3vkUHdahDouVzhEUhkWncV+1zY0nSld4K
Ms+QOL9ZVg7qWuCsMZSIOKlOnrlbrpKKlPfCBYtqJQ92R0FJNQTMowhWruZuwXQk67ahJANmqL8z
UM5tix4QML+hs+lNYnZnV7edu0aLRaigXT72qvkURba6AKWIV8pUtGtUDE9Z45Hh6sKRdvIVyRHG
ZnDd73YZPFTS+GGPMBHggZ+JVHnuhbcyo8Hb6unZwkVpqowxjq2zkKroN7lmiUXVU0Ic1T5d+K2j
LWqB1Ry/3sJqvImrom18JJCE+WD87YyddQq7l9AiUCWkJ4vqD9lymdE2tgt16ZjIDjyiKe5SA1fs
iPUsNEOimUq5JT/Ix82GRzkg0Abfgf+IUDlCFyDBr0UIDwxzWFpFaqNxBdehDCle6ESuxsmRodYJ
tskm/Van4m2qxK+zLNgkUZCuKt15TrXOaO9Er3gERQW/6FiANcGe1ZKKvoiNNodtVL57uf9qQtjc
oFTFKxRLEIB2eG7GbV1277pvVscqHJdSGzCDArFBSnB13G8ZfqItDQloLqBsNFA7mur/qqC61fzv
luRCAODpC3TZHghF26JTge9jBRsI3qiDMUXNcZu22NPTRPbbKIPxaUH0L7qceMrsPhZRtXEQSSzr
SHslAtpdEWyE4ceByZcl5Aqgt1MMEpUGDRNUCCMQYC45F4QZeUa/1y0sgrFZPg62ClwJoZrn3FW9
kS8rOmaY6/OnhI5iRz0zQuWvxO2UN3JvdzTic/62UW04Cz9U/JVhnkxLX3EyERd56asZwfJDvQfy
gSTEAtBEJahuio0dF89FgFpEauCOrfAZdQ7jclGvLL6bnQ7zMfMBkEeZtfVr5RxDASWsRvmpQ+5V
pBgvJv9kV8bhw5D1F6eofvqZ3T3CMPnouI8l9FzfAkz5bd39UPTB21hC5+DBZ0SCMB2vJXR8KLti
mfQlbjsniTddTqu7QSUQGkutAIIJJxWpUtgvY18fsDK+t2WlQ5kAtsIQqiZUctCkrWzsEYN8AmHw
UoVDuAoV7yeJU/oKBoy8OkPzVg7FX2ETBlsAIC0WNS09mdE6jdV801qxSjyJWT45bbztNcojDPGq
d46j1gvENS4AcqTrWnNvM364GBpp7boO243gipoAve/MDo27mxqwMluhouNXJlu8vegLw9/F4Vjd
pTWtVxG+CCsUS70CSd7aDJ+0OZltOfd8G+ODyIyFhvucAGgfEhXsEKROabRW/UPObYVcU3qYOXxZ
TfZPFZlvgQ6cgqrIoqfawHO4XZet+tomaG+qviGW046tY53UHTcKr90Pqbn1nKr+3gXFOU8SrI2u
/Z3H+TGsXP/F4ra1TIX7apHa69M0U30XJKve+ct8sJ19PGA7TCQOU9wZy0gasM4pab9D8MJy0QE8
rZISryQIl6LSvEMbjtaEC2l3AQX7xVD70B6cWlkCwqVZ7UKnL0OEVFY1IX+ml9Isyr2TAErrVeys
pekUD7KgF25EASYfXgJp0RMIHOvQx95ZVn4c0VzSfyUQX+993aPkEAaHeYowAP9+pLCFaFISwhQq
xZW7bAewDLTcNGVaKgnsoTIqazA/B9cwXFx4Vc8/rghe04Q7pqk2ydZ1RPjqZTiSG1eNTmLUg9c8
G9djFhSPI+MZjwEiTB0QGhlkxdaodbBH08v8Ds9+d/QA70FWsfv0LsrMfP35SRAG/XFeZp53WzAZ
xbhhjOHlj3mfy8zbVuYt1rU8D3ndb79sZl74y7x8rAkwT5N9ZnnLfDTzHY2M+jC/eNlQH7Q214Ci
zK+fH83vMie7EKZSbIUOpOku6ybTX1pLbUWkFvksre4RYp/r5nF+uX3uGu2vtKn99Tyv+/tTLekY
GQ/UchPn8S4m1OmvUOU2FkdWfc3jNt7ztMjWmpZ5r1pk7zANZ3+RDwWwJ0B0Bxs/2Hc8odcEq+uv
Rjns02kbflhhkpK+eXW8DJKYD8UVe1f3WinFYd6G25J3YA+Vfx28wtwZFcRWUGJPndZZ+6TkDwto
1tk7fZK9ORX/bZhRL6SUhWcwPpidpvlhZOirIVeD7TxplMrVgEl9tWVvX8sAAcW0FOqQaIt1i856
OmZvSg1srPVPaVn2D2J0y1MVlg9daYSPKqMdj3EfMQAovGgXlrDfkLQMJxIAL1JNY9DsPqi2QSTe
dl5YWAXovLZB2saq80bQiMYLmZCI1JbtNTMa9Vn/BXsm/wm1EOxEKLNHO1WzDe6dYK9NatECsuBS
2rL4gEazdcnE+TnA9KLAk77afZYheK3dYx/R5Gon2EVCyMWLFYXf582Gg0MwsjVglkvHRWM58SXq
9XzXC93d5I4JF9epnLvOyLMftr6fNw8RAAplOlqPVgvcu9Tbeg8wWDvz/KcC3SfqO/jN/bx9brHX
CpUMuavkv0mtlSfpqcOBVl9IkENePyPWuZ0hmXgLu8yL75ABqoUcEu3i00zZarGSbWOYXVeuerhA
p1w9NVl1UnzcbqKgrQiiMnsmyBKepGejKBUqJCNHIfuvrtTN/KnSq2It8Muv3WnhFN/AxjR8itHT
pAP3HzQD4Sbzur1WmYde8lV7qp0+dwZPez8a3ucPa+wzl0BL9/OaFFraRx4J8IXYzvwi3Wfiuf3H
eekRyHXreOI6b8k09JfUVtrz/FnZClo2Pp6OeT3RJTkZ3Yp/O4HI0aplhet5ezuIsjFXYW8Atp72
lESV3AR05X6fgHRJPUs8DTQ/R0wGOyUW30DnOS0M3L0/FUL+yO3MRJ9LXoOTCJq+YR1kR9/TSfuY
XhhBSY9oMMu7HFLMn8tYcejEy3nx25pKfhWyqA7zKp9bmJegycm2hM4Obh8rubLu4vjbHzu9vZ1X
/GOrJYF+C6iVNHamQ8HHzV7/sbnpo7a3V6OozN386ed5zJN/rBwZgZzzL+d5n59+Huj8wfzyeS5Z
0tgLh6r51HzmqTpdptvBfC79+UmnjecmV0H51eE5Enq5C7LAODmYX09daTuAuV0EKHUtoo1SOKG/
FwbytFoCZqp6srlo8oCgE8Fd5ZTdsPxcW/UBGlRVmq3++GT+uNGNjVdKbX/bROkY9k7XiqMzkB68
9KZdz8upFX+DCk/FQnTN1Nr/+8jmZUjde/ek5HEwxAhcoWY0Rzy1WCCnScVvjNVYWu2iVUtCD83+
mE6JusU0Lk6D+h4BN430oSR3cKTC4I9lBjEvlNd5MREYV3KXw2PLQFgIOsZ+INPJPdwmKz94KhVP
P8wrzJsUQj5nJLEdbpv0Vf3FCamzz1ubX4IsfKt7Nf29DaNr38duCG9L3A4rtj8CzXb3t714Qn4P
msLY3zYpiSnxczn8niz75iftr/r3wgxTQmchKWv/eZpeQWpI7TDG8fugkpZhUmrMu8+j6sjaulOp
/u5uy/QhvVmMdOpuPqR5QaoCkD/sqNvdDkxThpKifSp/r0M9qwLO66Z/bJfEKUAfdEhu8+YLZZcj
PR/q39vPbScJ4M1kdM3tbdutgVXdyVp1yzAvI4yN5kLURU2EHH36rixopvT7OlxC87QwGFHM4KDd
tnn7BuuSwVK3jX5vkx60clchjN98nrdBX3RhdwAUb/uxLRkv3LHTMOPyC5kXbJyJdG3U/eZ2bF1C
iz+NKwJT5n1j+JPYVWXxx3b7IG4WnV4lm9vxxToViUEhAYx+3+/tMjDK82qIPTrx06/LVlzSP+rC
+j1dhUR02n2r0SScrkHl0c328q4nI2q6Bo2aItWshymJ4j/HGpCIt0xRUq5/H5trCHJ5snQ9n4qu
YSap1UtTu7A7eDhvanOVwf8ywHCCKpDNdZRWfdbo5c9T7UDa3dCibG/iyD/pstsQAdrBmvHxMpv/
PUmff+NFhJDFUwb7YDEaCut9wzAuUPZ5clritn73n09vk3FruScrVTfzqum0/jwr4Jv43OQ8K2KW
6o79qvASbWlPOZUepdoT3dKNMu19Xj5LnehsZITCT9vyyQ+zKEUYurmmt+Geaku/bRdjf3UVZeue
pu3Oe5/Xn2f5kfnH3v9ecV5nXqoNHOI+WOpzVjpt/u8Vb/M7yAc5w7AwU9KNpvHkcSNZXCurdc9a
LZafszzpq+defPNAnQ5J110Z0+mueaCM516pV7mVa4cwyZ7n09aAw50LwOdYmvm1dW6yKaVas12u
/HSGFje3u3RMs918tO7gTsBP/49z0prBJnLR+8+3Uua3JX5/SdOkSpjpvPp8Lm3qW4ycKr+/VXCM
9jw5Xzk/kL98s0lObUn7tavEB4PW+npIpLvRytC+wnL8htKTdPP43e+DaCfCcVyJ1HXehUxP6agb
51xE9zX30aNrQp4eyZLa+m7trVIfrKpZqNd+UJIDaRQQJXTMgVZcg4eAD7ygHa8ccbEkj4ObP4Sa
y32iGvUTQSf+chhisS90O3oNDW9hwH790MkFW5N1DY5hmlQsDP0LnaLYW2r26U6tYgb53c5/RyJ2
RLKQP3WuEx9FZBrktHjBvSBAhkIMcRx5P8pL6OTtvQM18XZMTcAYJHSNgHTXOH6kMPFghI21jkRP
gagPSZCMOuvF1UgsVHVzvLRBSixaHYtdk6a42dWiPxIeGBPfPb2dp+lT/n5n6MlrbdfD5nPW/C6S
5dRvn9aYVzMqC9dN6MHgmLfFaHV//GOdeWacxOURgdjn/Ntm5unPNebJsjRhmvYqHYp5V5/rzPu7
7cXMvGxDnP3H58pfl/7cNvhJip1tsv88xXm1kvC9P08ldTLukIEmln9cli+7nzcBXLLaxY67/bwM
v09+unyfhzR/XErnsRgVd/PHAX4uclsP7Fe8Ms3euV2heZ+3xT8P+bavcXAPXbf/v47q60EXvQnW
pjT91eel+Fzvj31khYbsZeh//ON0/v4u56WzSNq7PH6RbXRJnCF/J5ODVqBa1pdUpOm2HUDG2GUC
QcVsaKHakAeLTPlOzkz7ixPM7cr8Sfw38XF0kZ8j4A8r+qjqKYtI3SPnmFRr16xRXWm4tPS8+xir
4FCVUffLDkmOSX3zm9FNfzvPrB9MF7EOFgNx8MzCPI5GYq6aUsJ76mlXB41R/6gZ6munnYdh+OKG
bQg7AgmQUIbmPoUCsQU35WwpA7T38wfzInR6nn8f8eTyNKsfVhbisSDo5GkkXXI1RIF5nHfcxZG3
tvqueZgPaz7A2g4p/LJPMYhDWdvth8KA58Ks6/o6nyKDI+V+Pm17Sg1rQRrClwaK6qA8+qlNSV9R
+2u6bu50AYdMNUgA6roz/pNx13d+ss1Nrb7MF7/y4vw974PL7SqZYmmXcfSXEjI4kepO+yiNuiSB
JPMOVWB7pGAEeO+crHtsJGZpCdrkL42U+vmIp++VMQNGHXguYu1IiK7DOnd7GQpiJ+782iAxj0Qw
dZAr1c6yc6ZFwW700JKMBgkpiLb6F1clHb1pq60batp9KmPsnZJ7bBaPPEShJa9NR9YLUOV4Xekj
1Voe72NIn5b32Gue/JaAdF9V0noKwXIt5mRQrYtKFKQ8RYlJht83EDjstI6yt7lh73lgfSCcR76j
uOEZwE10JI51W5ZEnvJlZO+jU75Hgq5/TeKTA3sd+DQ9wjiBAqpoenWy3Lh7iKD6qTb6oVEE8GMc
sz9Zek5QhvTctV+pBuZ53wD1l5unqC9XPBNJo/KEuk2bWHtJK3Pfa8Zz2LId/gcxiS1wPwgb3GDJ
Hh+ykiENgV3utCdq9QkqKwpEI4JqlNEdbRL5olrS4+Jk1Z032Fs3wuPutnXEAyV+bgMRPEu47NCU
iseir/8C2GORlupVpyxUKx60QIqaIG+Xcsgfa3co7zEKDWtCwZuN6W0k/umAMSGqr+92m2SvWQ9d
DgcRCXSCRC9LhyzBgSmbFoD5pY8n2k7TBh8uBlSt8cunnFgIomWddm9MLxSTtKV0rYOJB/VkyCQ4
DfaReqxxmuegA/sB3od0nGmW2mU/tahSAFan4SHTQUB6XNcTqMlkbShtfE3aS+2R7tZUtCQ1gj0W
5Gf3bwxKRcJ5t4Ne/jWWJcBAp33WexVNN/mBLVqfU1P04lQONfi1CPtR4gIfo4kWv6pku1Ego4yr
F8e0kcrRspTulNtFT3vgyc2oxpkwJMiXM8xVEVcleEdlfABGHuHNWIwMmr6WqaossdxZ25xMyVcZ
R9eiU9RrCCj3wUQ+a/mk3EvCInZ9OZ4YJm6XmDfEXVl3sOVsCqGnBMF7nSlir6tD9xelY/eujzTx
GurIhvLY+V5pAdWIUk9WlF3R4ju6ubWrIWJcMtVIpzSUZVP62tJp1fCCfIo0GRA2Ksap6xT35uj+
tnZs/3spiNeMSxxhFrFgrl0bF5fIsW1hDTXFUz27tpHY6mb4A0RXfM48AfJWi1PENqBhgwxkxnyJ
YJQxmqgH+TqdLlat0PCQrZ8ckpZx+bzg7ks9f51k9fiAF3JRDon3jktcASPEYNk4+ilZnLTlUSYZ
+yJOr0HqFe9ja5K4HEeSCpqZHQ0JxFKa+V6USzGQQk7de9Wj6VgLVP27UBHWPiAMSeZkAoe+rC+Y
9tydnpNRYtXwRtMieaU9NS67wdzTrXUenCF8JSNx+PCFhE/cBsXR+K/5VELfkjr3d2phuOoya1sY
1zIDH5xjmSvzaqnWSrruXFqEFayFpeok9T4WVrb3nUktHsiL3dhHJTD6o64Gw9EaEuPQDM86f997
r6SgWmSesy+zPLrHx76SurFUgm6lWWn6XvaOtxnzIlsb02RdjNd2pEQ5ZkO+1QwYhnHTJtvRDfwr
UWqgCdVXAmjk0/ySDE/2SJPQHVLnUETCeEYvwW03pspWEiBb9+u+hWJeqk67rRlLXWJYzU/j2C8b
WoZ7p4NzyWCTC2Qyd0Gg+GDdO/+Vn06wGQLjBcMLD5wsTY8IHKi3FU6zkGlBxuCUt240SHA1O1tF
Rt4fdKl3h6JXukMVxu/w+94KRoAam4C7gjG7B111AblRt+TnfEnxke7Gogj3pZ3asLQU+4FxG1oD
Nk7ZdpTOQ6YXjzpcufuupfQzKO8xAwNYKgxovozBKfVDLqzFaItibWJbX9NoHzeVF4zruFDVc2vQ
vemM8buBwJD0qNG59yqgxzIrGarOsjeSiaor933GN1/L6doVkzBU1QouVarrt0lFJ9SPAeNg8t1n
BfB4zZIXCZHtaDDocjFi9R4JYZEB5hrC8IlR6eKaGuPSCjT/gSfHI5nukHkjR31Q/CfVEfV9SGD3
2QoU6sTlPcdq7hRuWwcNSuPaSiyGvxp0OqVHMhOY2j2l2XMC1/edCICLXcjyWPhZjoL1JBiqRflo
tU+9iJ7appyMm/J9sF4HYZkfeAC1FUabem/5RYWE2uAmVLjpHmknuRoMLAELbPq14C6/Km3FOcwv
hAtiBoteolBfpHYn78cS+sZQ6vrFr+5p0qWbys0NxK1otJAuPllp3b0bWk38FmWH3TxJ48NMB3J7
fJdcBENbN1advQ05XTQjAPpXbjjHcTcmvruiNG1BGsypMASZfsJdo51sop8osDPoYqZacdBqsmhc
Bjq/JYx4N2XrrBzXD1YCgjlcwMLa94keLS2vilYEYdtHyhQUojTKjJkvJd+qby9rNEh7y6uNuwjc
Vj3mw7oC8nCqjEI8WD2JR46h6/duxM1aa6CCR0NBshjamlgyVkmp94mLiRc2TNMdrvx4k9WKefQZ
XsNyDka/EQZx7VWVrHkgM9ASkDNueXDG7QJGWqccKLCHZ5fxU0Z84c5KL1OuohA+4/BDBN4d0FJP
4hZoHpmfc+NcD5Z5mOWrQdMcJNyxbeNOtzcnzJ4pXZ8hVGoHv4A/3ukxUvksThmD69aqEQ8b4hHT
DzvHrOZlCyXNgjWJJOJg5h1K0Lped9/L3gxD4AryrDpF+K3nT02rLthWXTgeo0zdVk4P1CAG9KRX
lnoukoNSV/UWyPQldVIfba9qLaRTAgoRGmZsU8/WiAjKfRzm8VZY9YNSYT3PS609+4mWPxH9iNLL
cvr71DbzRUpYy57nKGkfhHRuIzcEhqH37UHRK5xvOQO5CiP2ZWGeY6DEaj0i5g8ggwgBGaSC+rrp
Sh6VPAYLblhuzQiZ4i9JuUC+AB4SGzH3znUpPxBsji+wB8c1FUz9m5k635Movg9if3gU1rdO7zNC
DmgpuKGsVpoZ5A/CYeDepuBDEEONBsbMKN8pyb4CQ0Kc7HCwOk2set/uDoJS8Dr3om9u0eanVMTe
MmW0VzPGbNkprbIvwG5TCPVBztnBFDtiDvBNUZssu9qp7itJaiT4WWcZNn29wpgpKAcY7aYN0LbY
rh/yuPXUH25LhdvO7AvEWCC6E/pEBXi1SmrFuwzeTlRj/xhnCMS0Ee1wVwzGIqhks4Tf592HbfQt
J05n19ZwMkwyOu/yzCH/TUpjkyNWyoeQJHeEd3eBNJtTmbdykUb9eJA+pF7ESOa2C4364seKtYhJ
fbtzqoHG1XR3SoQCA7U0fJu8zYo8mJAxq1Gz5aOfJmely8gC85NJvcrQmabSPVB8/X6gEfjoJ9aq
U1P3ye6NNbWGZql3DGAPtFR2MMRiEHmj9z542TXT8ao7ij2c0GwA4pRA9ATs+QuOzfui1fR7c1TJ
9uOhiuVg/Gln1HAcZzi2qs/XUY3Jasruk/C+ffxeRu6Pm7S44F3dZ3qybZEYv9Xk1N2NqDjXUjHj
A1+0vhw48EHtvwsvry+1mncnKEVnvnla48DVPhgAuqJmHb6FZoPKuzjFpJifMNea10ZvHHCWhJ3U
MtEPinw3uPW+64vcsxuieZAWE1w+QHHV4w9qcRy8LM8Ytv2V7r34nVd8t6IIp6JDtFdiD8B7sayg
TuY5Hbd+tcRUTRB50jJARZL1HbYSYw99MHywKOqdkDx+tI1XvtAawR8dEeWq1CG9DG2sV1aPaqHM
3PQAZlU0xrMXaZKaBQMcGj4N0uIekMHVpE3Qd7uTjbEjXDExVgBJbAQIJvo5s9lji232fRfSB5je
ZeCuaJKo06bhXi1hTrf7cfpY8YZ2/zkZM9Cz4cm/Jomx2/u0Uf54+Zwnc6RYid04S4Icu33HiCtc
HrijjEPYCFdqubZ7v6MDkqpbw/btPbwPwnWzXrkMHaGwUWI590JrNR5yF3LUlB04qS25Oc51tOsz
MOJlkGsEuSOiWqpFfnFxBFKggHLciJEQ+4o0nqZt0KNECQkjwcBiUOeOnnospW5uEjPcSzxu54z/
4q6EydlV1QXlYHtKWvpobpo2G9FUPkSbydArFPvFcCCItoa+iLNRnMwC9Zqoc0APJYKoFNLeAVao
vTCyqXwJzrxK/HPoDP6HBjm0NaKjXk8Jsck4rBKzv4JUFtvSdZsjdji3hvrA2/lFRCTzWIyNTYOn
yRGyb2cUzRGfGy2NIgma4zydIC5JCsLbShydfGD45jo02p8ykkzmZspzuqOGpHlWhTdO1ISy8DJP
zi8o7Iulopr1Quu9je6pBA7baYUah5eg6ngXVh0xdYEg1EUlkGFmGWUA6xZOjOQmtoemvs300xK7
aD2sUiyJp8iLh50Ro340ChBud6LrrZMD6BNMun/JUSsVFn3sulSNA0AH4zC/qxM/W+dC/JqnPDCo
v+dPi31d9u95Ok0geNTTdOypB99tiq2fadh3vqzCQ/VfNiNDDl5o5LvcVv7/3f18+POmvRr/V6TE
uy/7nSe/zJtXyKypCTJ/Ypa2BxF7Qjv/fZTzB3+c3f+1nc/NxrIgCs2APfD3Br5sal72j326CRjB
jgx3rJzZfWTaxndTER0pUEl5JU6W/lhqDysrHpIPzVcYJJTG97pAfg71UJxRanX02aWymFfVwx9o
1ZUPks3zVYga8kD3Ur10MXWqeYGwBsIe1N5LYzowS/TQ3CquFz/5XvExL0A7NSDXaEwe80GtuIrd
uO7rUnml1L6dl9CoCyxMnnj3hFwqtH0Rl4+EU3wnAhH0LFazCMdoZmsG5NfcPxeoPW9HF4RE7ZGF
+E6diGRorQv3fthlD5lDXvO87TKtn0Y9j5/N1Iy3mh0YG2Im3Wctai7zAm4FqiWMZH+tPb/fmwNJ
d9K1nXeyNBbztdGbfiSOnGdBnFflKVRoIc6riviJm0/xLbBIiqrLtjk0ghJgRRT3beda7O1JHUpe
6V/RjaM0SvBU4z5GWfR93oKhlj/TaKgfNSpRO9PxDJi5of7qxPzcpu8lleTCqY6j3E/goUPWlUif
6WN+8+kbTQsEAwrNRJH+kQgk4wzPjRil6TsHiLDsUb6+Q1j3V2OlZXuHv9QVqQnt3WlVQpgflYJg
Rpx6wTbMVWdTW/X43Ev/Om+bgialaljmV13k1V7pc2cV9+Pw7vvhcl6ic9D21XHbnwMTXTgMsHTJ
k37p6NHw1npkFoF0e/MR0qy9XGrbkMfX81DHZ7SC3jdnwpixD/2ctJKQBu6PCxKPvG+Ko0OmttuX
zEX+Vtl5sen6WLyh71/NC5QFnmGTX8sxsrk2YZ4S69sO7rfYyl5oV4knq6FOQfovap1u1P4fY+e1
5Da2Zdtf6ah3nIY3Hff0Awl6Msn0Sr0gUqkseLux4b7+DkDnlFTqiNs3QmKQCYAWZu+15hzzq91e
l+XItKNNqLbJSYgkeciDlq74smFMti0GSPceyDQilD5nLjAv0KvnTJfyqxOb6dZyu/6QDU39NGTR
87LcQ2aKe721r0U8KeeWmIA1NCrvnYA5HGSB81rattg1uR4h2lW0l8BTDssKrj0MUNxK94IPxblT
Y1Duy/fCD0P28iSfqchZeycyDMbNIn/LGXMuW3phK30iHOOzVQ/u2XWVxyp374qqyR/zgqxkUk8g
EXkQt5aHuE2DU6tX35dHP25spmVJPXWnH1ulUXwMPQiPqt5Z5TopgvsiYHRVzc8ZK6IhWyBp17Ix
/vUSroKESqkY7M1rUKNH+K8brb88+/I3M3iQZRM/LNuYAqK2TMmcX1ZwcMCQa/zx8y1bxT7LEAY3
Wj2cOF20r2XD+WEoiEJFUPCAJYj6fN6+Vu0Yn5KC6v3yME9gx2jEG+yWh0HJaJTsIgqYNL9fZfHg
pm3+ojiRfRXkKy7P3EmUsnSTJ3/ZBnFL5Yu26A/LNmmrPedKLW/CAg3EdHo+e7WExKXVpWhIdV82
wrCR76zaDLecMtrXTDOydVWqjNDn160taxcmZflYB2P3IKlALxvZOAhOYW5KTnds5LTBtJk0VWP3
YKOwY6xNxGVwWZY25pWBSPXSm5pxrYPp67LSIKmggxhV/eVhBDvXb8to/PHeA7t4bvGq36ymbZ5h
V66WtXS7LLhQM9OI3+Nen+h7//sGPythnVJMJHY4c0wKn2NZuiz4ud5ybyw43mVvOAS6/fsJsiU/
dXksR6TLWZJGu1/++ONurVCPqzL98HPDmcNA+Su+S2E+ncP5CdPRk5Q357ckujI+5XLcpLmGu+bn
ZhHxunutSt9+vvMfz0Qt1Nrgm2M499smljQBCicjiffzq+CWJCqS9Dcf6Lhfh7QS8nmKSuz5NtBK
8UZpGKLXVPmmnqtn2xujCyUcm8G3Gdw1XJHYBYo1s1/1K7SlkI2aYK8Ncnw1y8Snbuo8D3p4NMqq
XImqjXxVptOKiNH2utwEfdNee7OIdo1Elf/bgjTVta0iLIJM/r5F6eKWSXhP62UBhff2ujyVKUoF
wVNJSXDeYvnbck8Dz0oIjskw/e8LIjovG4hDcIP+vsBLEnwaSZLj2P7bU9Uj8rbIDciImd/9snS5
KRqVxKyeDLHfFkxRAF0dmcvmtwVJV3nrsmqb3xcoTa0RV2dom59Pv9yjase5B67e9rcF6oDBow7c
+vcFWovuR2tq5o7z51hulreB4RaCp6bx3c8Lfn6JQYZPp63s9seCn1uMqsOMrpnlQn9/KgRolEsE
+qOfKy/3xGzANiZj+n1B3/TfHTuODr9tkKKaoBsjf/w9LrBJhVaEII4TwD1a3mzjKUN235MjRupx
m9z3gQZ7P9Giey+Zyo3HBI7QBb3aBKL1bn2r0AVjKnOjqtds+jK3bl4XthuPqeWtyFO5ydyagIAo
JnvALKZbxrxg02tWfwupifJqUXfra46+jDD5W6+TEOyZbn0LC4PEma6vbihhNZ7PzG+9FhoEHusp
gQN0e/tQiXm11GJpCStBr+xNQHjyVQkpFnpm6l1xu7ubvjXtK20Ob34161pQLuKzhQa+cEVhPUW9
hl0WQc8JxmsoMEt4SdBjsRuSLTFY8to3XJE5itqr15kZS8fmWuS0CIjQqa59L8ptnxTFNQvbattn
RcarqdjNlCG5FsJptlk9RlfcrmLrmaNyl9W13PZ26d2xSrelbOzc9dnUb7NQs+76xBm2XohWJcyT
iaWRfhe25DwFXkx525y0bRZYA75JVye1Iuu5Rx/e6MlYcgQ1G+rpL2ASkAFFAx3fonzR60K9Cybn
fVnmIJI+Zy6n7HFeFSwNqReKS87q/FCTXrKnvEeMxLwpYDOx7aWTb5elA/GtvkJtbIefXTtGGVGW
UJBJc5d9d1IHz35mrowBSuRw4+eHNIrqVdqr04+HTFVnS5uXXTxJXGpRZ39a6mRdlnXTOn5nViru
lmWJ074Q+xNdl2WGUj1MUaXutTJOd23mFNuqQpGPbsjmTE5q+YU5kDWuAvhnq1ISXpppNL1+XcEo
Gj8tje6EKuffq8dKxF2IWwdXce+W51luwnFqACcEtDiHmlDMZb0fL/bjFtPBB10Bd7esXi6vzWUX
N5VS5/wclbwQbk/cXB/n773lPlSAOJ/KOBqOVaYmm3T+ez1FvpvayRcxC6H4UPjqvNx50+RDRMjk
u66ZzqYHa3NQAKE/2yFYxXk725gSXEuiwIYQ2PcqFGHcamwwVrmJ69dorhmOhLsJYEzadZnfm6p3
spxe3kyGHVjD9OpbmEz3lWuXz6WTdnurRT6mFtH46kWMhZcVOq1ZV+M03pV4LS+4aaz1QJbnt2KE
Eld09Ht6Y4BV7VEdh7v/1Kvll2XLsgkJ961kfx8SyXcy05rziZsF74LknfmpK2gZfp95PZ0fLnhV
E6NXjtrqQt+rviz3Usr6ZwOR1t///OPhX3+LauZ0hPXgvJv/Fio6zzHfi/+6J+YQyrT0KEfw90xr
8oEI7r+tZ/FZqEIru59///E6f70bUetya4zUQ+Je4Ql+LF7exnIzrxg0AdYs/E+/LPzrCZa/adBc
fMUg8Gt5+Pt7KSdjPNkAUX6s/CAK9To6ZXlPdGRJfu5Ee93Oz0WRftKkjbe1ZdLYqlvqRJk4CAO9
QOhmQI+YlfhAITfUtSgIqm34YEilBdU7MstTovBh+VsFIs1PwDvSn1PJG3IHwlLwf2aKFl4Gz/hu
MYe40VzU93Iie8typuBRt+qDAvRyl6OnQGAUk7EapL1fYaL04Ug9D1qQboe4+PByzz2qUzTcFbFu
HMp+uidMrlAz7YyuhHJQZaPvs+KyxyFb5JT5M9Vvma187RgSpQ1czsko+72MiZBV4PZHaTfeh63w
w0kfbvi9ADdb9kMYazpdr8iFyaEgbKvpLmYyP8Rx3W7ytNY4nYI0SAjq2BGnlOyMoC43tp6lGxlX
2dZVleGx78h6AqV5USQF9XYc+wfNuI+z/G2QZnRVPK96ke2AIriIH5ZHcbRT/ozGxrwJbRzuJ3fM
blr9mUAnvDRZ9NSPlnLICNW6Fq2e+mnoaW9hNxzzYZad2WFz0BU0pmYdCt8J0ZirfLwNRYBVpLrD
bbkhoo85LNaRiKS9N6e0XhAREKA+fdUTYV0Fo0mUto57VFS139ABG/dTUJlfNHvaAtB8qQcUjlTB
44BRZJDqmE7j8pDWJINyrT1GdBFPWErIB+2Czt1U2FFWvVIRR6QBhaUmae5Tl0tDxFiASXszgYrA
T0aAm4oW6C2CGuQTR1XeqnpuYSOXwO9Gl6ciihvtopN9oJG/GFqcPDvyyTPt9C6JnPY4FFSHyjy9
49q6c1Mluqs8K3lQleq5NJLsXMfXeniMnC7+gosY0Ko4DhbGgLYkjS+2wXvP3Vmtn8A992Z9Vt1t
ESbVl1xPVIIIr7QLw0sW8blIp4lfUmZTJ3eOi4UqibfUVbFYNoays4a89otUiPuc+ue+kUGF/x/f
mpSjszYlClrBNTnoY/UshEH6cSqH15B+H6SItWeG4aeZZ5+aN2lAyRV77SU+KMLsnI9O4Ec0yQ9d
HVjrGpnYBg+Es1ngUzn1Bow6D83chM6p3udmGd7XbbuJg7J7mP+SSQ491ZJvCUX5i0LpakXklrIl
mvJrX2nqOasqEy/XSomQl1R5BW4zZMTuVBbPEikuZ0GtXGm4Gq8GzWU1Hstvbtjbqw7KwLFyxYun
pOWdaBERiTLAgdzkud/rlG4MhTn00IUPmuPkRydyxM60w+hMX8s9BEUrd9A9V2Lufje9y9nDbpIj
2cHuKUC8tA5aaNyMMuS+ifR8H8bkcxoZZY8RM+67mtUvkzt0uNg9A8BM0d/pkbfVOMHpyrRP+8x5
c2LlTsRJF6+IxtonnXZ06HM+sf+X6wKYEY3aMNvHhuzPhVpkpFhyD/NSRu+3zw5KmB8VMq7FGu1y
f1b66moRTXwIStkDODOc/dAwmc+EIBYzTnoSxJoG34EsyO6KkyvdGdAYSCIQQfGK5sQ4UU376VgG
obdm0g/ClfZUgE2AcNw4ZISgp9R/0nEtIA88R0wNTSmqkzG7/WLo/udBp5DkuJl7NGGWrOouF/tk
cD/Krji3jJMvhtrU63bmFhXtWx/VB62sAea1X4sUneRoed31xzhZXiUX41tYt5qfE13ie81kbNLW
E4dQrdptJuI3LNr9Q1edq9JO3hACanudnLythS7iK06v2U9oM1d0XMpsuv5ADI29RhDR7hhhv2p0
Bx7qyPmSCyz1jFVa5v25uhlTZwQ3X1pPQYbiXBPqq6aOyqk3cdDrOXELRq+82A07aZeS0YXW8lUZ
K+vFifU3y0H8qRLf3pAp5lvoenadEVmP5CGvx8BLLo6DQYtW6p1UzLuhz/WzZyubeOwEPeBRv4zo
vu1I/woEK93mMpCHoO9b4t2BSap9CuW3KqK9o6kkgXWdcW4yi5s8eYC7El0aAIuPuTgNjuietKY8
wLg31nR+MCZP5nW58Qhnc1vdOw12nGyxcEO1n+L6pjCB8B38cQfHYf7pln8qZfJddjHRCIH+DVRc
cG/fJXTKTaW1HpcbkjFfybs462R54INEBdY2Yvpaa/lTq8p4M8S6cwAR3G4Ipwt32oKPz937gnsH
Y6yLo6t2yYOpIQGPDNd4izv1g6mA+63p07vBNQJk+8afYWTmW5Ckpj8H5TwMSv5dtdGqi1nNkvXF
d9FE4y7vmydqtipqq+iiYsk+MDAmbW2uSXJh1g7gGXHReeLZbCJra1UcG1GKHshQLf0lsI0L3Avl
m+JA6mtDGaMkQt25CisShlvauTeQFK2SGNvcJiatdoWOn5MIB31s8g+BEgTAmfelSgZrM7tcCVlu
zgMJnWuzt4Zv8fC9kVp7cGRSH/BE743IS19NvcKuAehig/Bz285KjC7ykg1aIWgQUj/qaZNdjpYt
xEanRYoQi0upmoZ3TZEmZ04bBy3VXCS4gbNaDqU+NJ/F2GPlm20cVBFhuTE7qIRyzWXkHu00kX44
BvVjaiX7rAn0ezcZhB9ZDGwZKt9iXJDHUdiCFh/6IISs6aVTh7VkvoHl5U6Bkf6lNIidLbMifeji
GOhcG24cym17iQvL96x+PaTuYzYRm+vp3mbhkLrUgJ+0okfalga3COmrlE28kVl2jKlPp6MRvhFl
F9Nb+pI2tXMMDShcU0mVNOjU7sTI2yKB3TIe6nLIdiEpfke3Dfs9yO92VVBzXOlxnL9oXRscNbVK
iPCusEMV/QdMICb93p9S6ygsZvVO8DY3BAOGB7gONO1c4b5WzZ0Rp+Ul0o0NvbseHV5drIbQm7a9
oz9CHwpP+POTHamCIYneGlVGc2xuA5kghOYhQHZjSb22q+x9lujahgJP5huK4u0JxYHWjTwOoZbj
o4cubiJ3j20sqXKLLtorugJIRCTZoZ9neJGqPrlIHTczZvGxk0fL8Y6ma4T3rS2rF4NYanBZKA2T
7ago9ltuOg8Rnr40+uqgLlw3cCm2w1jNkl4dDzCZWEnVIClzCwQ9ou99rMzpxSvem6ionxOja3al
CpdtuYlMoX23lH1qkGreupbBiFWZg7qB/XKhG/zERAKzHMvLw65szA2YuRNq5exN2I1Pe8l6jCrn
OHnwhVqlilelEmeUBvGQKHLIXzuqtV3fWJ/Cif0MJ5KvdKJiAK0Cgxwd3OH9r3fQ+iA1GnbkEgh8
VdxkPbmLBUV9DGvuNF+VrcNyr4AfaoWUHxInejRmzSudW8VHQYmCptae7L4/MXnxrsSrPrCbyU1L
Mv19AQVy0iU+2iRwzkwRzINU8sSnhiv2nizrAwk+3xFCxw+OSQPO1HWLn6WNH5j9unciB+rW5r5D
4DWIxzbbtpqi4hejeOHk/NZGiyyuou8eo0YLXFHvIyU/v3fJJp6VF4rge22bVPMJZOzuqkY9JnEj
P8ZTM5r9gbBUfT11hnZKAWPswiZ4NGeBbw8h+YR6f93psjyPwbQqStt6jEdluJrWeKhGMtFCgSCi
7EL9AgyKTMlBcQ40VdrYC94JDw03BlddYH+NdrNo6q6cUPbfRJBcM8IDdxV78DoDYXVt6ycbg/+2
CiuxlaqJIL63Cn+M1adoSd9gtuL6oFRnSqMdnHDyKH4fEsxJP4yClle+GLLOdn2qXFp9SjcFvqS3
JCs3zFzHj7DuSWAOx/peD0gXDgYr2XklkIAhctKXQMrh6DQMU3IuvLoONbPlJJv3jvVF7ynoSc7n
Z5pr+mUYOlQ+KLAn5CEvXTuCAKwwKeUk8fhabshDaiN9Azbu8BvDG4q69lmK/p1BdX8F7Ob41AHc
HQ2tjd4q6QOoGO8xDSKqGWGRf1ADNO6WG/ix8gzUHKEaFwPgSNVOYK9BLJQp+0ltkYaFJi5vVCob
wIU9Omv+Zhn9V8komqJeABEsc16UzlS2iWzTPQ3OOhBoauebQHFA43aqtYm8QT5KwjMalAR3FDzn
QZZ2IUD6tTUbyhij1m6cyiTcLwrIJipN48RwxFo5hlufvCwJD4rjMpsZLI2DurPoX3t1G39JyoZR
Wj20a2Ho4zbRvRZ0R0z2jxsSh8pNrxRfBAk9Gz1uGviP1fgaKvOpwqwupjekV4us863ehs7FbbmY
MfiZzmbVlhsJHQgloDv4fRFEz8wqv5SEy2+CvLDWfVNXL4KwQ9/joruqWv1tEkF8DcwpvtoyHPb9
2LzHs1a6SCJxrozKW4U9qpuwTObdDxlPLpR+PxYT3rShvCPbMdmTSQriqoNnWUea7dc9R+8o7g3r
UY7YW3Svtu650mf+IGNzj5mGrBOKoGZX3GgBjfe2IAfFtZGVpbZzA0vjZ7JVHgpN2ygiKy8Jp3BN
jQ6MLpHKcdHZmO6gnywFtgv+k/UiVVarTDmYMV+qazFmTGx9uJ+TekYrhFDVIAeNtCA6taoBzcjI
udo7U3qWTXFoJQfUhIBzm85IqyActsRNYnYzRhTv/buhVs5jk3f5Kjd6PMFcwt6wNEToqN7QZH2E
KU5EzcTtUeAduxRQVX3F4ngrNYQAVjU0m9IznvlCh1Vel0Qtde+oWAIob7Fzna1VR9Q8z/VgTLxR
Ah1zx6JlTTjRnTdifsMs4BEcXQqu3zN+ta1Im0phN9EnHm8IEA7lHP0l9RwV+KyKpkG2FhG2GUJz
tW/Mq7iClfINc8j3sEUtXacNQ1qTOUSeNA+1qgYHSnt3Q9H30GAA1Sp4IlaEQPenHMNfrAlUA+Fw
IcckeIDyvR29Qfnen2Q03ixOYS/AreGiJenG6ML6SYn64GaU0yPti2TTURu+S8bdUEYS/Gjc3+dq
br0pEwHJtYnmN1WLZlt0jTyDOLb9IaFR7j0RZeFdVSvMVllA04CrzzrQtBBSWrEaJWedXu9qX0dV
cBSMrjj3ZOOD0dFjVZUc1HOgI210JuuprhiUhJPHSV4ZjdWQWIOPmszYSVUSWx7oH0PWj18SPT64
adahNEvGLzERilAqIzCSNjOORZ05mSjDwWlC7qGp2dXxZxy16ZdUSYItrlAV6KFXrkurEbDiOgx8
FIxwQRXWAxeN8IZvaDdnN6uDJt+ioMOe1b0hNGeGVCrfTCAFvhcE5dbS8bvE1ldCKp2D5qrWSmqm
+thQrAE8M8yQuaYBYlgXX5US9xOxI+0Okur3xmziV6OnRi3layln6lmCmD8RkXx1tcHdFSXwnTJX
0jUKZ3vfKi4ZIbg2dpLXfCiie04DtJ09sVO1crqK2nwSDFRKfuavlGFOfen4TlDWJ8WijqTFVAX7
QX1doN5NBEthMsRHMNjlSYlL2880JTwNk66uTCVMtoLu/7VPW3CyXT2fVt2PGdHvVJX3KVxnNWUf
WT1EM4Q5esw7Ts1eM2LkCNWTLh8dpwRqO3aQuefTLBNrCkq1fOsrtb2FRvznpNt+PrxEDvXB3Ina
+8zC4i8n3LdtC5pIy+SuJjOV3G8KJVWQUv9zc/chH/PKbzoUTqVMiy1gCXo1So1jYuquljfnL4/p
wNTbe7ZlTS9BWrtUHfRjNU2veGexaQOQOYVG/aJwVVjnLkqK0h2VayJc8yhcbVrDj/bT1Ka2o3TW
uhTmSxrniDeSsmaa8uKC0fmmtPqla9xbWNXLeDQ+Dqa2l84QnpYbw2mQL3nVubAa887Q48+hrxuQ
48Msshno0VTmqYzs6rbcaFRrDV2p7pwAyZITuluoecGlUdR6F0SYFOzKVG4BSp8djR8J4s/X20i+
tW229hq5apUXRx3tRy+e0qciPhrp9N6GkcG126AWXce3vI7KDbYScUud/ksojXjbKlKuETdNV8Za
p7ppHD/H+TQhDrqNkTHc+uDbYEmJjYXLkGagK2ImDJK45Fvu62q71FvioqHbN/f9lIRTJ86ZeK2F
wA0aO8kvkQwE7KpkOsW2fc1BamA7yekoZ/KwjI7ZPS5pa7SnwmjhMOKXYhJVUsoW8Yc92Pa+nKF8
I8YiQ1bfcirIftPWGmclpVqn0G2aKd4peCEYwlm7mmRmjDq9dS4MypG2kxdbJ7H7s9lvK4tRRqPq
QHLGZJM1WbCmVus8eFGKboJ2ElJ26lfqSIByRsQhgVc5U6JCPSlJse9tvFWWcQEhpAGmc5ITzDTm
c4P7pip84nSwtxOi/C2T6/SsUwjvdQ5CDAvBJuQT30taoOt4OxmNyzHfWk99Y78OugdeIONKkk/Y
9EMyPiE0vIU27yRjEnCwW5BbjKi3uCmDfWc1d/jEi8dsBNWnd3hHinL8xuAcZ4ZXX9K4ZoclVJIe
j3gUZWS+04IAE4NAAfpL/In7IsAqo0ZwwGbNkAy8J2hguMQYhtSqnn+L2+YKo7X6M0JmrDdBeI8G
O/HztNrojdK+F5ST10zFkpsIHOK8avem14+TN2ASEY75UDs0dPD51YoV7Este3dzPGIKkrqH8FHO
WG8RRPJcw5Y8IOA1t1jykbwpJYNHaYJfQehGFMVLX+DfGjs5a/DUYuWlIMBFk37PIuNbbMTGOYpB
0TuC6zbB8vXetaPJdz2Rbj2NZgejf9BABtUes3juZgGR4wrtwJALvn2gH4t+rD9I3v1uwGB6K5za
WWE/LddZEDS7pBHxJZhSvHlYIjozcjY5NBSYV3I1N5TXpmp7tE1772xFAukI8nvhKWs1anRMiM2w
Bbqlkx5qDMgXgdkRPWLdok5pdjFVnRUzgNa08BO4boeou24IKG7jhoIKoGtdKvxezANcGYpjQ9Vo
JWsYRavgJMrYO5aiDU/LjQUvZEfPLrpUXUHfsx290xhX3kmb7wk5oYlrtGLL6VxfVcPrBCbg2KHR
46JphE9ZiWZZzYnWREc/PHiSr1k3G8YzqXT3bpmOJ3jFpq9rOeNmBT2MmZjZuXWHj1Dgngk8E9cs
DfmpZQfJUN7T/PFasSEDbcIfZMP3ic0ripkIw0a6wcJxkt6Adj/XbmLwkoM9olhHjBbdpZaSUd1x
TnrtjbQZ7dJ3jcHZkqxebhoGAmul4aSp69I4moxea4WjvhCwC0LHNOhQiq+6zE+JMMJHK0HAJp1M
2YxtRMs/0MYtInALojY+U0awoD0JaqSio8WbpJBry2UEyFmmfUiZSx2iLnhG/s2eWRUOXkL1+9Q7
RIrRVrVUGCCT2oCOymuaFUk57PhIn0bjnKu+5VIbap+iBRKYZMWwV8WaDhT7TaxrYHdwXKnOWxoW
ygnm1aELMVQMNYc1jaNu0+XhfCzO09GIH08CFHQbc2uL6NNUWyhm5YgaAZfQ/xL88D8x3GRnGvTa
Td22HGiXfweOj+oIV8IqIDPP56Je5BSuIxMItgd6YWx/kIX/82P4r5/B9WIJtv8gm7YhBqL97eF/
P5U5//7PvM1f6/x9i/++xB9NKco/2//nWrvP8u49/xS/r/S3Z+bV//Xu/Pf2/W8PwLHG7XgvP5vx
4VPIrF3eBZ9jXvP/d+F/fC7P8jRWn//846OURTs/WxiXxR//WnT4/s8/HKDS//nr0/9r2fz+//nH
RrRlEUOK//Fc/97g8120//xDd/+h8/MQi0whxEJNb/zxHz17EUu0fzCgnHP3iGshWmjmNBdl00b/
/MPy/mHbnuEyw2X6ClCOjQSXynmR8w9Lm3M+uA7Mz8aif7+x2w82848f7Ofv+R+FzG9lDAFufjfs
H78gnFXVIQPV5HVIhPUgq8/Q81+yTKaI9GWODY3Zyzjc8q7xdlUnvyQqGVGTk6K7xm+ODsRdZbX7
KeyByrL7Gk2oZ6E3G6uis66jYtjr2PHKTZYT/BLZAEIUu28JsaWb4LZbszaHGx3DQyzj7lBM2Tmg
AOdzruTcGZTT9pdv/18f8tcP9SO89ddPZWjzdwapnXMw9XLjN2q6UZhephc4skZH1c6FudMYKfpl
PmG2Ke1uHcCyoydID5QqyzlCb09hxowaPk+UejtUFMnKzCL1HGy8VVMyzsec6UN679buKFhBN8m8
iS92LF46vU3Xjriry5FIFcN7mp1HmzGiZ9OQM4SWNDjSJbNWUOv3k4jXCjqNkXbIuogeU7o9+ETc
pzAccWrMuP6aWr50uuagFZSFk1mMFQigEopwV/kAGrTWgqNAMeI7OXYzBZoPakeui+AR1oXh7Rwv
BM4MElpLAdH2RbQ29Vc1HejV1wVzMor3DiU2aELlZdD6xzwXeIfcZ1g+yYqLZLupu65bQ2A0Vkpp
tht8kMK3eqrNrotXH6qNLaMYdxJdGrJKpdFJv82UnS7QGJMTMlZc99vGe5q/DZMolDB2MRNgDVz/
teik2S0n9nlX8Wh9UsnXMFUhesKcDLc5prowv35cY+uBY0iJYac2slsnDEhgJBnt/5IwgBv0fxwJ
NEFMk2AtA4as5s7hTr8cCejS636Qteong/qiVx0h4syJ2Cv40Zf9xVJEd/YCytTUUGNjcq+q9jYx
lsTo5yrAqP+0S6DV865VK6pN4z1+zJp8oofmENDeW9ZGJ7h8lTCe3ro5jTAHl0DlaRs051y3q1rB
3lZBemymcmV2GgMkHXSuEkWUWTLrmJqi3dA16dbL01rzr0mnedrWg95hb1SrPcnX2EjYg5yShoc1
V28yUhOYB6BBlnZDmTNYd2qOyQfpCg6EXt2revUErlOj7z6kvhFk3+b+q8+lix6AygTVSmJaQHXz
mBmRoAtKkWEtCobelWce6sH6jLUs3kQ6/NvltVXVhI2Jb5Wvm/cKxRq4YEgrARtBW+PiXPa0QS8+
Aae+QTeAaJFzsWXIDCyeSvqyqxD25ZK6uqmr/FUP2r2COddPKoYPFuy6Ze8srE74jajguFbZXTmB
4hRp/icVZ2dUnqbmpXsvehsJhHBPZQNzPdTaFxeGHcHXtL2Xr20UZ290FH/ZFUML+6De5LOMiWM3
KtturSmZuR5INKCcyIkgD7pHdVK+RrProy6cz+VnSCQ7ciUKbxdh3RxwkuI99O4bzu0rD/HDTm1j
xj3z75QEzIuDlJIwujTi6Sm9Fd03NBsA2eJ62i5fYRI21J5z4SsU74521FTAA9M9plVUMRmdFq/7
IF+XkV3BX4X+Sg8RtrHI1ZNVc5yBczuE0/RhCPDL82E1lAHt2R6erlVDfEywJh6XI6xVaV0WQ/4c
13rj65neHBJKRr6pGR/L7+fqyTeb/6PFgeBJwKhptFnW03JO3XpjUlrqcZTooUfLSq8Ok9E9507G
2aMrCa+hese1xTumMj1qU/0R2+FT7KLhZGx37lp9vk7wRI6nthtVbrM0K6lmK+NWFdEL9XZii3q7
3UQdtEbHaMWpoS6nJeWTnYAznPflOptlm3ceKVAUUHnNiMAoPzP4CZfDN04wAy0HZmvvQ02XOzcg
/nDmQnKwEXdr1C67bMGrQ4hdx0ZwdhL3+7JLtKV76DVOaMv2iT65u28lEhO87fXMl+BLqcCXBpLm
jyd5nShgYSnfBTyRTWNzUl72VYG7fSZH/lxn2XsTA0oFRHgBjIIDfvnxXaQjG0VX05V9SOfllZJN
28pI7nOqimvZMtOKg+wG28GAZ+8xX5TMbRqKwkdb4/QTRxMTigLP4/zTL2/8x7m1oqXZNhUFidi7
LCejYP4OlqvR8tLLJ8NK2K2bHr06HtV1b8RE1WEq31Ijje//L2HntRw3lqzrJ0IEvLkFUL7onagb
RFMU4b3H0+9vLZ44e1qzo/tiOqZbEoVCAbky83esgH2IptEZUsPjNuJMUmY69nodSVJGPPhjU3Ni
iN8uf7STe5lfFNAFxIGwWQccUvyF2s9uECVZEZefStw9jwYj3JLmT3a6diewf+5ag/vTYrtpIP9V
pTTjOk+mdbRgw+2YB3nViaLCe0YjEscxOyoeQa8Qov/e/YgwZWHQHiAzv8TDGu3kO21jSL7Gc3UY
2ZHkHHAolOLioyqUfaWM9m6tcMHEH4sBvfUQ3W8Wb3l6wOJ+PNVlfZpFDvOaInYrbQN/wyk29zQz
Pk3ITmV5fJDfNsLGzp/h4vo8jYVV2Tc5Blji0F4cN8TSdTzkomSQr4edmnvfitJheNNfKCUfC5eJ
OXqzI75ZU7zNxZi/GNv6nFY8teXQ9G9lq3YnegawAswC6hTv6c1ztGvZwCYix3tt7vKaipL1l0q8
ibp4w1wYUFd5eRpr0yGOv1Ibgr6ha1e8XxPelfnVTl+ytomoCFg7Zt6wl3dZGMzwIECJjeO23S3F
RkSXHUyUk0nrF867TfMHV90z8bvBEvFmyAYwmobNz7b2rVKg1zr1kAVOYe/ygtfTKskGWJVU9+WH
xyqgUZzZl19SU8wZ2RWbL19RMlkNHzKzhzV7TR2iL8im6Bn+m4FFTY3Gvj73PF1xz8GKBVnPXeNo
7KGz+VW7YIWVxMjvzJtO1N/FcQC+9O0ebCXy3dFG+cuT1oxUU7ta9ceK7BosR3Di4qjqDJbiuq4c
5ZshD6552hZ/BLGKONjE37tsjYhMpRC5baL6qLoJVt6D5vZ4FQFTR7aGbQt9FWmhEBOKMtAcAkbA
pG6bNnV9dWXJVvFsULW3/V+WauAnkHC0RXn5sREYiE9av9xCTWNE54ALxim3T107HuwRaZXjpses
S+fQsVsEygpf+8DuNajtPAWPBbZLrBteyJZXA8blVGIc3dvJaWycildG4WmmSDV2mbGPgu9Uk+hI
Ppwx7ArTfpbdfL3isKprvB3itzo9OQ9ZWz4CJGrnOY9DtXXe1KbdzvLpgiR/J0KK1PZtBXo6rqOS
0qcux9JCxr2sRyOzbL+bPCHd+pLlSTGBXiqIHf7sOxolicA7JgyR5d6h4N4ZzTQRYYlhBZHG217J
h4dugvPT6MIUgu9AeZ7zqt2pxqk3NzcE2NmCQhynk+G0jCo/sf5cofpZ82lJnT7gPeOYIIskmJh3
R3EI9ib6Njgv7Iqp+TVOiFfNWS5aCRa+5I0WpG75qJrZI8vCN3kjAKLnPW0/cj8KD4IxZH3gWu50
XzUDZRUW+A6AIHmacbTayTsJz2hX2V0i1ni5j8oOg7xYJTQ8WX40+rTXxvaYq6Am4kPxqPcHrVkI
k+02LEYLLWgLvpe0tDGQcLtxV4mRxul5GnSaPvFnqN3DTk5u4t/ijJ5+jNfASmJDdmG24zynogPN
Wyg+SeI0gWwkAI07XMutDH6T9zw1P/MldneyRZAvofx/ENMbapZOWoXo3OeZE1af8bHzNkqt3YHu
8Xy4Gehj3RK7oMzGuK90AX1k6r1Td9NlZcRwn+UpCMzgHVLHeIn7p9S+KcDzDo4YQmqEAUGVtrcJ
OgJYJQ4duLu+lEY/8U4AFMm/Rp6fs6g1nui5sYFQi+19wvSboNFUh+oGC2aJWHWJX7byiekugu00
6E+QY25bt/toIW/yhHY7QKMd6HyORd2jahBClPb2QIyVdlxYWbfV3J1MrdV3AOxfaZ8HCzCWfPd1
BpLAyNKbeKM2y6dCDmLzaH+RsLHCHeCOyFJiVeNba3SPGFkwVmfY5xPHc9+an2SFGN+fgQyRvzCY
2KNfNXxZraIc5rOsPZpozWDvXRJR1JtfsQk93BbHgyE7EU7i0VRTwhq4EFn0O7W4INqgAo/URFm7
FItXIqoV8gmH8pKLDml2tnc3xVVCznroEcOsbeE6EUC5bu4zNkXRuUr5tv95SNf/nLcE5czRcT40
NOHm5bDi+M95a2qpmoBr7ncPJR9klKlPsdCLLYr5lqxFE6w6NrRbiQOZi5snJiZ0p2ihWPQR+Gwm
7wqMzHOmWl9bq5MBQHnDug8D8rg6xmp31zlu9y/XbfyRrkWelgw9Z8VgGrrFwvHv151UeFbmCJh2
/WhemhLaAISSPLGrUHzxeyS05zxXiyA2LrKfb5LxIW95+5iOK79J+g2adIH3jUajYanZoVeUG92h
14+sGV1Y2fs9nl5JZrkQuIFdR53iYQzFIdc3U7Cynnh1p9DzPifOm8MK4iDbYtQr/5J4p/+xXRSf
FWIrqxSymHVb/zMyHPVUbsGfElaWvGZJSYeuQPcIKtEAK83sHRaySAIy19j66P9vtLVscs9iAC/Z
7+QqmqK+YYdd9Y2xKxENQZjvTgp9ZDcteDyJEqZCG6R7DKbBLXCFty+22G388xP3Z1zx96exNMsx
TU9Eo4kn8j8mfKx3Uo9sqCjMKxKPrK/RHMjjwW5vi/s4iAVsLFYMao/sFfQ2PcnC0aguUAektnot
7lJ1RugLm1m+ZfLdLhRvPtoe1MZCf1/h07pqudLu4c9pJE6Q9QNyi1nSyRbOVg6KQQjwHcILxU0d
1dUkNuYwJb/+5eOKF+hvSzBVbIQ1g5QGW0Sz/pFBN7tzDg2mTYH3ksjXnClUyjtjFcdEOYJBsEzo
sLGss4iApwwgq6O/0LUp4Zo4DmUDJ84Q+VWUEOwcmL0BLlqiYcn8aKRSY30F5YTGYMPR0DePfMXd
ySUOx888OOGywLB8XAN76p/0tIawr3/98+cUu9C/f06NT6hZJotSz1HhyP79a53JWGMCzm32c3SG
mGUOiFc4IFdOZd9QIXjqEyNlMu0X7bx6OeJwDBGnFXcKrVBe//lqDEfsif5227kcHQGK5RCEyqP2
x0YefQELOC2HdmNrn6OHlTsifyYNrDVyYXYNO2xj0aEtKwaEmF0HZrOu+7Yi4xbznXtP1YqzEWm3
4D3sNQZSW3oXGXKULycEcd0pMfmDU38jR0/ChH6CbEOGUb0rYyrdkzhAmTzdblm+26OpxVWpRbje
HrKV97Zp3BViKstPcXjIbk8BDTo50fhgQkH/HtyyGWaCFeuwPupA3QpWDeIny9cfwP0Z3yEVfBEB
D0NonFmA6+2CxMvCUcFkDkzx77YBj4JWjMCiXwdFUuBZfvUYXPPm4ONCy+LiZkdD9iHP8VocM5pO
745i+tiTl0T+EEfVtDEdx2/yfelS+nSIsXSHmrvu53Wgsm4z2SdpdJZ7aXWbu4PpXuUNkksGfUof
yUKA6oo2KS/QnmatgqBkWlu810wMc7znAtnzAjsWp3zReRP1DK2FK4EGhT0gr0E8Z/MNcuP9tuJU
ZjLYtH3/KgcxudfBzfYWAZzIAmevs4idbT2nv+PcvgIXvhtWkobI1lmIQFXD7UHfN3hq7TNrGggV
ApaN9XofD8kLAeqzyTcpW+ClRt0wmh+4rDLdqayYuzK972L2yZW7hy+dP878ML/LV9ya0YQtsOD9
UayWdDv7MrUxRIwUwkNF4om9vO7STxA2M+ziZj1nBsR7t0vIcKbVn7TtOdbpAMW3RcNN+BzfdGij
cAgxzlzu+5gObVVOmGUl1zpG+DIpZKX16KZN5oEgUnta8HtrpXZrNqxisuCgKIOvNywUxBlQDBsm
6EmDf3oJLU817Fd5lthLivHoln3Kkos8gZ0SvBBZYLWIH/ebEGMTBh+svjHl4OydjF5QbR9iJX12
0qnxDfRh/rKlGyFo62O8rs5Zs0ZkDhlaoUilBlvdCWkt9VdhXpvI1Os1YDJ5Ss2s3vcbOzf5YYd+
wq4A0bAD9+qMg4d7NT9lk5mC7k5oTWT/KtttgrrCntpqsGPMquTxG+sQ82ehbu2JQmN2Nk/RWtNk
ZvzXcjtoQ1v7o+uc5Oezk+GuoS0PLNG/WGJspKpMgdJn8M8QkBDm4Or4FQLYi70KyUtY4kTTCcru
E/QHE/57jA1KJ7yZxD5qMKEG9/gXyBKuuArpHO3gr2UVneekO2eoR/eTlv8mWELZC4/oa7ShQBbE
qyZr+WpYFiglR7Njxjd2h5fw6qx7OT1qXY4wmUBaOXGrdHioizO2nhSWuF6b/egReTcy2aYXVlhA
+WhdmFAwFynFTCTf4SoiqK9uGQVExf7e4sYcR0k2vGlEVvjbyuhqroZV+WrTb6DsvPQZDRMtbrNv
NO+F2fVUiDUC+SAPTW1toVNBRuob710eA2NBhSBV+6EbcHy2mhEH2CErT4MN36Ts+iPhV9xdT+HH
Wfd6PWBUR68oN5ZmN7dh55QjW26PPF2uTGE2CRQFUzxxZufuyC4qgTzeePgZuqJXSRf2ZUtsI1jA
rDQb7qEIfMk1oyqe35EjPnY7lR52SXbGdJIfXSI7aRtVRzezDpoak70eLd9P12x0Gkjyff8xRfcu
4S6paL/cOX1b8uEon1rZGco3Jl4pPAoDkg8T09yjsTwSYqxd5SBokqqIwc120FvrY9ym4vDPZ96f
EbwqvbDriO/atjjUPFek4f5HY6V5q1H0ReyEhgrqIKcVvUifnIFMXiYMibsV7vRzUtdfyoi3YoTZ
+wwWRJfL055GDM7dVJz++bL+e8LQiKYld1IHW7VsDs6/X5ab4Cc7lbUexmLFZaHN3vKfmtK9ZQao
jAHZIZRrUblykphD47Egki+l/HriLfmtL9a1Hnr31UVlJL78///wTt4MxdLN3v75sv+MfOZuGqpq
sMpUTQ1HBPOPy64yxLuLM0HtBdEIvESBu2g+m9bCEkyCg2LGpiMKitkeYfolwrUJSfO/XIb9R961
vA6s3jTTBpp2AW3+fvu8BLfwYmMHicrQOyCm0DNUBuqc/Khhu5RiWpcHX1xyVkaY9/oIEwREQKll
vpniHGdTS/PVBCRFdAnyd2+LdjJ091Vx7eqId7WitPl+tfKfJfpivwAS1F6i3Nn1c9Dq83skdgTK
ykiLrRWwTfNoj/oLsxNbjZvYZq4dnDrdoQZAEKreDi4FUsviCwFwzW08HdNsWHGaQvOTdtVlAF1L
V5WgH/bIuB1bpDKnGHpG68uoqbz0mD2HmaPwJxiu5YMgl48ZocPhTLfUamy3U/H4ePPH6uBbrVnr
61IaL278XlkKIbeipE2YQmPPmaHjquLj3LksR7kwtmuvA0ZCvlEb7wvD//eo5FSHAtoJekbqLjox
HJ5wmf2GbbRBZbjEmY18vccWlVVIF/6coYH/RhrHFb8q6r8JOOuAWPJMrwaJqUar7jVV/c2hd00x
OqtYu88czwf+A22GBo1WojtZxJFNu/ANcZLzbB2cq76wSpb7goYAS0hS70VlPshBTRbXtJk+1lr7
S+wH2Jb+VmKkXnxs2YRI5NFLzl68AKwvrKuUyLECxfne3MpiECfHuLkixfEoDqIlZcYSlFVWmPSY
cmpQBcw915cmWuPdxFk5IihgRcjfltnXzOyqIMOIneXIMKekzFFHJAgnL7u3513WWVGItQbs7BYO
p7i+0Yk/yChlwKafE0hh73rVv+wH/otRwesLDwfugYWlA06jf+wHospJVWWejBBkgc5RvLH47zJr
2c3F6+Lj4owMAxKpsMbHdRDDphiBddH36oP5qGN0u4Na+ywfvQa/Lc+KsB6R6zFWfbAiwUDF6ybg
z8Gb7xpYchE0Lwm6gbX92+T8fxR4U1R2Gwmh45qm9cfkPHhKNdpW6XzDkRC3Gx/twb2SEilqQfxi
bYY7t1yx9hUGyQsH96CZ93nUsYIXu39l1V+QwLThP1cpQ9zNv09bJqRQHaUty2Y2Mn/wVxwiwaeE
fJ4wjuoXE4xkW3mJPEx3QTubPfP+ckuSJQMIQ7ucHTAq+thygX3zzWwzFauqSy3gLDmVYIOH4kv0
wrLSyiFfIlKN0z/MMBJ3q+DEyGNdbkA1S+VYR7PaQyi4/vNnY2z8r9GW8Z3Blo2qWFqQcv/3Ehzj
AzliE82uaS3sG2zwgWvq+dRsEbCytn7pM026A7ygeiE2igj7U+eBcBY8F/Iz5NfyaV5ebKd+cQfP
u9TjMjx2endUp3o8jZaKP7X4RzxDilznkEa7x3UzQZmrRXdaG2pNt15bE8OY5kpEqHVWz6hGnVvH
RlOER8svpZj2hCbZj1D5h14j1svO1515g7Yy2XOrsqDCxdXHPfKYwjrcR6XxOHFscc0RgsbFs4IJ
XiUB4/F2IjzT37Rp3MVGzlw0s6Rnx/1cWzdgqyBhCwfGEjlhsWras4q2jxhiuveOkCRnviPMnG2n
OnhXG/Q0SqLoCsc8CzwlY2HRKp+aNT2YiE4P8KkvncqbWDuZE0aEbOgrOddum51WJb9JpzYOtaJe
uCprDZiu1BCXHzCXkAhkBaduVhtnRiiY6eTSK8WRJF5/ml9Ldz0gtWTyfUzN7pxmRYB1AAV9u8v7
/GZgKaKFEVQKImeCNK4+DbQvrjl+bVQxcxnD0mNtmCSNyLKfg0z9chXlOYvdu2TcOTOPpjGZeypz
nJmo/XCQHevklA08gWlQwCHx+2J4qBRHAZFGbLzErGcwqoyUa7Uad32Kzl4keIUbPFfIs2SjZMe1
IIpW+TWUp7asWFT3xU8XGjaE0yRMXesHQOo+cao3QHAvCVcCNhvfZvnhq2n5hDg5yDAXLtS3ZRgQ
BbrJTov1XdNYEB6dm+6if8G6vlUXYTLQ3CfLsmtdjRfxyKX6qnaD20gLJaqyP9tsQjkPSWUL9hox
kE1u+jcYRHrNj5lNE2Rn4zZS1NAgHg1bJXEfi/h1QpCI/9KpgiuFwsCftenLmRuww6vjmIG+OQSt
ish4/WjmEdy0ND1tZgydS+NuTh/8jV3t8fhWL3l3KC9K7e3UOQ4hPLnd7QA6667G7TpwG8cJe5EB
KrNy5BYnOweODMx7cIr0pNnr7TaAjWhFufOWlF7H8W7iFkP3dLwAQoCJ2hfhOpHzw+vW/LBa3GNG
B0t8vM7qz6knChw594poZMq9+03FwzVGYdta8xPxTyxAGhMgfDqhkwl7O4I2Xe6HZLmzdcxgPOs1
YmevpsWFy3pf8/HR4tMWUUEMzH2RrUGFBcFqJT+UHkp05h5r0oj9TddJVsXPcUHkQiBp5Jc9tPzI
ZNaq9nkPwdVmGNOH25Y99YIINcG5V7NVHdxUP6j1GiKPPKpl9KOIWjYSODmD7+30hM2bldOkYQpw
rCMNE0jcDfT2ca33EDquVkE4YeE9xDp2k+69oqx380zURP8Dxk9gWvUj5k6Y2Obvqqlcsya+VCxE
IjhMjgcJLrnVsRhrtuYuUqp3y7CFICmYFtAPs6zOiGIOmLXf6QVYWt2TeDJBD3hIo+i2wva8QfLZ
tvsaI5DENe7SIn8g3P5twSTCq0bSU9TQ9hRfALKme6GQhBzydJjRHoI+xMbklHgcJkpn7uLhftWP
Sv5AtO/PvNE+vNTCMlEdHmeI3It3VRIWIohl9Pqpxu3LyHbos43kt5a8XLDH9dMR0bsGgI5MT31K
XfuhisM7ffqLS1+i+NgYLC5fRvMlgiJeOF+1OYcVq6MiPm5DEzSjYFo7tA3GrsGGYwk31CbuzZD2
gac/qSQk1bfR+qh3v9TmXu0WaCW3scIrP+D+OC37JoH3Yul+tBYPuZMFpOJQP+OAtJfWY9VCqxKN
mMXhUaUP3dPILoWcUxxdHD9WPUhth2GoLpF30btzj0lJVKTQOLB/x82iiHPfJeVWG5o7hOwdL3RD
OKyDQywxL3BLPobYenS24dJjiRkmiwe3/+LyDbmOgdebc0waKFvmw2b8WpTxuEzdo2Uvx97Rg5WL
Q7VyUcwCWQtACTwrRZuurlIfKoxlvJWt4pXwi1CbNL/shtBLu73rvJtdg2cGdA193HmWDhsI6yDE
zeTPTxYx9ez/N905FBVYt1Puur4KVKT80Q37hGOrtbmvk+y3ItqiZXab+9EsT4am7nurY3/1MTX6
dam6k8HyyrBNOg7uQZefl+XQWsauJsM9gI7uhh68S/aUnOLmAY0t8eq6eyJA6dCCOSraFmZu74/J
QBtOKDXcJ9PHg8ip1EfdekNPgMqCajedVDxLougLnZgnKglG+ZsxYIj4uehDoJ8xjQnQ/WHrBJfG
SP0Bj43Osn+Nhn0iCOTCFOqr3St2FExCPcl/d9rMdhPeHO6oyfo2pLtJQWkYoTZJ1ZOzfFksMog6
2lkb7FTNfUs9mlEr2kEIfx65RC1GnTgQOFWqkFLr/tEEQFVA6RfWJTAHd6tWvcTq+tQRQep7OCty
687kiZxnZdnBB+MdY/1D6ovaHZU2S+CyCY9Z9a7Ose3K24PWpYFaVgDg/aFUjqM2vQ8oEH3daYug
auZLpBZ3qqH/slm9qkZzRF/O4VyEm8fxYsRB6V3wqQ0rw8nOo3nfJPmvpSe+pqwHqBmV85o7ZDZ4
i6b6qCbM+tNUE/TWVYW5J59ndN5mr35xctzzFwIT9PxpS1ktDlArNS27J/gaL0xbedwGdF6RcTtF
PiZrafdkajF+GnPO3sn8rLWMuThaaeN5mMkNJOfAORp19jjON6NmBInxMtmfiEMuutJC3NQC3cmD
SRELPvoaGxJcc+4rDGtjngR2cJXOybnv2QCuef2XQSBstNrvOFOHWZkbPK7KUc/zh3i6w6nt4gJO
IU85Aj3eJ6YJWlfsaygBpeHdk8gTue+OY+1y6pmnjgE5Xwo2eEZ+sLn1iEHuYxU0gHU2GWovuTtc
ifVNaIOsj3ZwP9poPNsbdqx2P52RSrAsT9yLXtDp0DVtLNys3drF2iNgaqBF5KhvMOih99G2TdU4
PmTmUeMMmr3con9MCeXSVWpLpn0MxQKGFSNQNJGyRmkijC/DsrPVv2B5QbYZo/PiFdE5dvh/qBgd
vxqq7joTtUDtmKtLYzOeJkm5nnJC7yBwxO1RVyIF2eey+cqGDB+dbfxs21j/GwXBQvJX7UKZ79xh
PU/lGmNINOgsF4uKs4g/GpEVg4xxgRAp/hW/KvXSGHj2ff/mbP1tp+S5TdA39uTP58+2g2EGvPDi
7LWxDlqs4YhJK3PtsSb1cxtXhLh6XSuvOPPyAvLPZfmqzuNwdLsGvXlUNKfIGpRgmSx73zWDtZO/
pdP6cYeqozrIH0C0TkWB2JzjvGzlq5NR0Hph+Ch/1RDwXT2zHZO/6mWwcImOY27V7RzuU/Tm1Tr+
hi3Ynhmhr7L7AH73fCTWu2qj9zVaP3qVq6+EH5n62tTpyeifCrt8zFL8HDRNCasVGhZGR0cwAHwH
ERQTTGJO6U6bi1/ZVdPaB1RWfZDZhMUQy82RNe3n3jrX2rCv3C40J+PJdTbD3y8msB4IxY8MBhEo
Rfo295/wb87qUj1hNNvCdKCS4n0HK/JrzWYiWehJfDDqg0miiMtJK/6HyWuQN+yZSX3et2qOuKFB
srfuUm094opIihNGADMmVMmsY+bZ6TuikePQRdbjrtpdbxPGNS/7tFaBVpL4xSNNb9T7XdW5x9SJ
Htter4mK2M5TfReNy3xQgL3JjCO0KY5JQR/Pq17+THACHTd7L5hGSd8HhUqwilsH0abS6umszRsY
d8mWwGDUHgjfCroMT2YfSmVyntCbAvbF78LUK4w7+Ntmn4bVPEyQmLZbYmzfqTlnb64eDILfGHCJ
sAbIgopDjapYEGO5NsBpwaWcNhHfVQvuszpPELx7FASNfQMiBf0K2HKciZyGnp2d1eTNRh0dTOAL
sKKWX6MKAGfk3nVx73TUyI7S3tfewGNRbwf0/6HZw2brdJiPjdMdim3Zt8CFIS38oJN5UNfVvlvd
3xXtgdeScdycUNM/ZqV7o5pEOubWK8qvXTtD06xnhLX2tbOMcJ2tQCNABvfDJ7MlUvez4YfGjfkb
pNBfIsLQUufIwPtSEWqtZ0I4mSuHBXc+eJktirj0qOMLNQwsiLDHX7iS7dVK2HZisK93mFZ3Thbh
7/7gzd3kJyvnrYHJNil+cD+zBPiBA80cMb5LQZKtqCx3tdH8qDkId/Aq7xWM6bA5ilykcfY4+aVN
ZxNNCMuXjsGkf9zW+GpgbuYvbfLiYPuBm83ZzMY4qLJMO2CCUyjmOZ78Sq/q23TUcz/FaDnXvRvF
pka0cMJuQP7vx/bBsLfsZK2YpA4w+a8MGRKjsXV7Yw+ALU2j2xcNl5pgK0mwHbQhPWiVvUdampwc
XGV9vSrWI8oUnUkyhIf4WA9KvZ68wRkoRfPB1ROSoer1RnIRNyHxUOztjSSe8oKGe/KjGPVxV7nz
TTxH5xXvPx+P/ih0cl29hd5oBwn2F+8tnLFTKdTqamEEFh1VeijEurQ0rPZmHsvO79yCf0Kdx3JV
aZSzAY8mTJhd/X4ljxBi8iHWmpa0k+6yrm10wSPwoqE+YWYDymTdZBxkxAVmN5zb6C9xU6mmY6Kt
k4/ypT5Orok7Yu28lVadYVLC9jRWh3vX8H4TN3AZDXOBn0t/jvWTcVVKjsU0Nx9mwi8gXxrTUZJQ
p2IyDh2Rd/Kejvo+wyoR88xuN+Jcy3KcfJe8wENRZV3rN8Om76hjD7W7W1CIBt8EZAlDuP14xDli
Cxgbavjnyl9Vj4XYGn3it9iAMsFi22L19xZXT/QmVihvZQPRdreyaalZp9vorfBp06lpM+5Y4L9y
fS3BaMcL1ZTMCuR02tF0QMDE73Zz+7YoiI+LbAZEg13C95+oeRlaezF2tmnR5ptFiVei9z5PxDlv
+K9Ogo+E9XS/+1VKdnpuaJhYldO3KknFizqIkxXe87RF57QoeQ3z6TJ5Bq6lcATVGkq72nq7Gkcg
34VpLfn5fQdxEYB3uMJY8wSkZibesUvb19JRTrGn9LiPdzPApPsiCSpy01smPZVWdzMkq6zQPTZM
Pt3OwavgUVmJThQEaIn8vFjn/9arvEL6bX4TVSXWaivLbyebmQv7ws9Tfpz8yyXgLqHn/10Uyk9e
l05Azpj6jW3Jn6xvqoKKi7QCQZzJ9Ep5VnHwsAaLB0/wt10P/ILxSt5gWEclO2lEFOAuh1TvHjif
wMS+wXP5WxINBv7mwlh0BWVXEVQbRAItBW4h6A7aOXbznIYYpXmAL0WGt0Njk/MdIaBvy/5hEsty
idrWhnqck6Tbp/PJGuP0sCy/BrFq11jefzP9VX8VJSzXrJPcbAqCZqNB5NFRK+Vmbu4gVT8o5kz/
LPbzGCq962V/kGC6g+oIcZnKsi4NCMXjJVzyswP9MwSDbXy8Wu+xV5S0RqUjRBeN2EKZUrKc0F6a
WocGZe5/SHS5H7XXrd8uGQld33hzLpAOgjZiX7f7NylZ2LZH2862GyFvkx9R7mr1Dvcc3VYPsj5J
IC9e2ic2EbbkM8wlfLmM6i/vWGx43QE/up0kY0o0X27bY3jsmMkVLHJgW0o0WMIeq9eFa9czxHjq
TkpmJB2ArFsGYmEC7kBsIH+YMa3xlNCdrVdc0WJfskLl7Zb88MjZjnG5nWzFtP3SVW34cN5eYrnK
SA1cIA6GtpUA7ghr+X5SmP3GkiReHQ8QIc2TWKUEk741Fsr2ZUdpxcJLeZ68/pvZXnWZwrjI2rui
vYO2ljWmHiqtx3vbmidxRIWNig4yjlFFRlBZJsoIgxgRhkmB46cgIsy1wFtcnpTareY9bjyBpApI
2WcklC5VlZwmlfOTXEo6CPFTB8t4sVIsJeR3wiYaPwiwG0kYYyYODKNe71jno5YHgpFqwIVhqbUY
YZMGkGRscCBnPR3I5yFpduSYYUacEAAWx8rhGyKzsZtJ4jac3vqUgGoJykkcyVaxM8KrZyZoaisP
nRuTB0KOCg8Mz23HjHGQ3wNGwG7Qpc+yONieaOtwyvM7nOA9tTquSfeJ16Trmyk7Pb2/k1qNbkIV
KZCqZikv21bjXdLGl2QmTQMLCOSChneUX08hvGy8CI7m9yFs6L3PYeZ9v/5WQ8++OD1ZmqxPPVgI
cR4r4Cnx7Ft989A11CK9j/VHbMupMpTpb9aEhLDyBX1ccpRgkLf0n+NWWoGAs2rPe8Yu5dlNnX3c
l7TCgmuUOzgjKvmCcGOFSCtECNFc95By+JkAJaDusPQEjwJnuZGxOp/2JgVFwPbfRVOoshROYneo
OyKvR3pjYv+QxoG/DRRbWeTNrsPLpsddVj7wXcu5vyV38qdHxBGH1pRPPsAdSO3EBlnPps+4Nt/n
2MZ5LfduJJiSZetjZ85k3/b1B/GLt03ZvGssrRKv+1EnMH2F31dnadklyo0nYyqTo4rpst/HIr2s
aU4tJKRvMnhbJgy8/V6+3/IFU+mgTjotp3yG1JiRXrQzU5GN+47eb8Q9zqkM0Abd/DnGNnYfYwk4
0MxEoEut0IDwI4CN7ssqKenZskzIxzzT6bkiJJAqHs+SRZRADQ9HB2cSPO43jlunDdL2Jiqhewx4
W3zfXxsbO3vaScHbVGDx3ENT9Q3HcvcubkqBLHn4T2Gu4dhIlHiE4VJux7ZLwJpNwooSac7YXiVN
XwD6B1DE90Y08rmLwlAIYpZJ+5qdl3bqWDF01i+sTR2ehPFn56b7yiYvEV+G3jdh7LFVBlZM3Jy8
uNXGs9HT69BKbBhdRrxHOMnasS5YueXYI7kawVXyg8jXX76EqoIALNfvJFVGWQ+gwkcvrvGvETBn
OeGs1sSWCnqxhYNoVLKUR5wIlD5YhFwrMv4qx+3QDXn6TVrHdBqLv3KPMSAKwclj7c7rxv38kACd
BMpluZAlT34vOoz9ndG1Z/n9l3n8qWg67pCi+ZU8GsOGM6m/V/asYGNK1zgMkJZ0lD2wbJxb+UEk
LCsOQ9vSTw2cDagM6W/bxp7GxL4PZ9KXUTDiWlbfxK/WN32PVbaonVmUIBepWOEhVpHlXx5IWKke
mxgjHqEVSHQLwgGaGO42qmNXi3yvArOpBQdFgt25jdZKeQBReUzr9I1glmhvQs+TLUKeW5xeiXJQ
UqBmAaJ/FykD/gWuFy3RAbzsTt3wwJc0NTFcV6TWXJx8OKUCvCBryydsbDiP3VG2lJKBSdznj9Qa
v+QxI6tONngPKhSI79MHcfsAgpXjX8Ux9U2JcrVfWRaz5jL9aiO7K9uYcwVRBbeXHxVVVJ5q8huU
nAC7SD6qmJWjPHsx7aPI27d06TiZcLTIw3iI3HDt0wlHF7atTjcfpRDDEIpsO/+J3ixwKkTT2+ix
ihe6W0GPs1LzujIyMeVDVetJaNzjSHQjaqTTEzDddgsa9ow/K/msEAR8DMfPOesHsi/fJwRUh5L3
uNXW6n/IO7Mtq5Es2/5K/YBySCaZmtfT996AOw4vGkCA+tbUf31Nibh1cY8sfORz5YMHkZmAjo7J
ZHvvteY6LPcqLrsR1Z1/XB70jh4a+yaCTRxYM1oRmKKWJ8igZ9XEolSrB+r2IWj9v02nRdeu+7F9
WqRai54sLei+2bW8M0LpA4blweij1tuDQwPHCyrEKHvngNl845pwmWPxOOLSXrY2OWsLF6fY8nYh
c5pG710yO5AWbIALmm+FrvMvZ87l0Z0MSgG2iTAzVn2Yrgfu+m55O091S6cY7G2EQ7cBDba2MuLa
l1uPRFlx/id2bHaToMuDH/S9LdEBBX70bGrx0ehiumupW6xyk3DdZWUstrvFvhWaHvvUfIPtlLui
O/09aLTt4lidBSxTx2knUvGjSsInq9gMU0KLZtZokMyN2zrz98SsB+to9O+qWfH7P8cFFwXEhMh4
UN426tInPql/kpZ9lHL4qKa44TjAZdq++jRSdYt2toygZ82EhhYx2FuiEvuuRrKqFd9N0FUPTu/P
biN2ycBFI527wQ0T/BYiXIo6OGpYBH8tUotF8b7cEAesJc0a+kzJC/F8/UF0yALKudRAmXmJrJjl
N0sxF//VstAWy/4iIPMEPq7MCaZVMKT+52DCWVBPe0AbzLbq9sei2WvD2Qvpo1I2SfLYV6Z+bzt0
T2MZMiog/GpMnGvls1YLXexVWVySUQeIQwKHmqVG80c2mxLXRdf8MngBGyODpnI+SvAHe8dv1sv9
trz2uVP2YXmnzQ/JYgNaTkl58NGaCvYwoyb+wPqyrIzlaLDchOWg3cxV2/KkjYV8dH3bXsQ1yyuB
rh6d6b8lPkKGP+2yeFn+F3+kCz+mCYONyjjwhvJ/OQvrudM5ufObQKdsqYeN7tmnymk+6KQvERYs
FykQVC/0JXULvnveK+SMz/DbPYxU4ld92JkMAniEEYDOmplfO9jstnVba1e06XTWdHEhqijfLaSL
rmYsLuablXGzfh3s+8Glc0D+K6HX90sd4CUWTM8q71bLE7js4bGTRduq+XXsU1F71ZSvkKJjr4Nr
cqHAu4BRWxCp60VqYon42ZeMpGx79kq3eoSSD3dab5BB7OUvRdJA5p1+ib8YN74QObD3paSE1IvN
sjs0bf1t+eYgUD6mg3EwjcrhOeUsthjWZysNkDcLIbv5YzlXLdvOco6IG9B7dt7cCsXgYWRAPgvG
Fo/8NCrQCD3e59kcuBgFJM5OtEZgA+cHeVHUNt1sptSr81LXLgt+eYHlRQA7nCwpqT9HXl+up+fl
N/XTbHkOBrEeUuvXhtDPCK8m3z5VkMNX9bx+kpJylw7sPjGzPdh9dFsxcpoILn3vuz+Xtwb2Im2V
GcwxgDdul8p9ER37enbve/mXKUfUHTVEWTEGCdDjLaJcPQvwvxNeZzckhDfAsrWf9ezr1Skel+9x
TGy08PjLOkDEyaitlyLf7xxO1P/PPB/1u7ZoH5wZ5dLCTN7oOS0s4rSWhTFvTSVxboDMERWE4wuE
X/YS/IKH1gwf8rkuEqnSoUol5+Wj9pr70UzjZzsE3qaXTM+Wv6uIU/3UShuU3ez/GxR/zPJNE/n9
s9Y8Smd61svWv/zXlUe4WQE81C4Oct4GNU0jS6izXrT4rPV6dVoKLDmkGFmjfTzpYudbNBzbArnE
4km12DjnrWL5suZfkLLAFzar5MuMUD9mXrUVfABMOv3aLnSBEp5Zxy8L5vK2awnYpg+R/KQheUXN
kx912zgti245So4tNAJfLxl+CGs9T6uWTxtoGj1xBOvItNl7/cHM10hPLjq5wZdExLgJ4HL7Aa9s
iWaCUO2VXwzjTus+dJRPdHHzeNtI2JVWV34MurICOm08upPe/m0QpaKkbmnVqoiWQQxHzWUfXxb9
cn2xJH/drClQ3MSiFxWqF7/cZqT33cucyMW4sX4EU/K5Sn3jMer3weB1v6ooaRcPwxSfUtcGyzNT
XnpUSpR5mNiS2lK8WFNQxRwcbIRTjOV9c121Ito6U9bswmlOHfo8NSmqBnsqmXI3Gz1EJTkEDDbc
8nHxlFMq9GeZ0lxdvixbQy5jqJJKnSW3yDfbmJq081xQ3851ed/iQqPsXwT2WHt7K10TKvGxsqKn
UImfoS6BzLG4lprZGSOAQxHSgmX7KByRbZ1wOqcx7cHE5VNgrwyYJmr3taTPoyXlg7T4QtJcZx5Q
8p60Lc65HBGGihk7b15r7aNdXhUx7xhz2+TYFp3yOczJWcyMaB92/MlBS8snY665nMcctzu5Hq19
iYZj4Fx+0MwMsX2nHuPG+UCbiltDvZr6rX/XzJKvKikPntnhWGVAlVW5Osa0xibexZD6CIZPkSeJ
BGtbbk72pk28tW/2Nb3msN0bEK52DsCejQ1RR6IrYGNr0x3E4XXfMzI1XSJTFUpdpq02SGhH3adl
5e8YHH/VBsvZKUGnP3cOOaT5VdbH33zf7zcYaz87sj7IXGSnDg1MW4F5STQop219xlw0R0qw3bkx
oepiuAsKVMxamOzDJGY8m631Oq5WYdAE+9jk8dJsSXi51babalxPMcm8sevUKx97xljBmayQipGV
dYLxWGEQ6phZY2hptSSguYt22XSDszvGUBvALzy6ICmP8VT/6PuRbBwJi6JX0TkM3FUyKmg0rbaV
ZIhM0cAQyyw0Ao2GYO3nuJIaMA0CRsWahhR80vLSFTOPKCnvVeaVgJBLdxsH27bXm6tvFqtC+hLd
h3yAz5VR+NNdGohNWjcUGBtjZJskRopAu/BgHKu6yjaQe092waruQvMDz0OgfjZkToU1T0lnDNbZ
7K37ZqheJl/Xt12PHX/5AWiEgXXJLiy0YpeH/T0dJhrWrflzgpt8SMppY2pDdfQdMPXKQGeHUtVu
HajSIV8twXbwHwKMu0nez5hT0R4HBK1ZCMM4deW9bbkflCwdfKBjsJqYjzdd/6lSxHYRUYXeADm8
EtpLCYL/UMhy2NZ4zELHbb+4XvXVC1S5q50ceVPKWW9CaizaBMRAPCcUe4LoKMZSTN1oOZjoTvoi
fPJGcEUuyhBazOI+yeMJfHaIwNcfOVnCMHFIJnIHErfiuZ5j/PQ1cIB8DiNqwBGWGFTFD9iQ/sJB
uEk9jOx1Up9rN4y2Hqpk6Gc9kfYqfa6GtqNeiImhb84hBOCVbD3GzTJYE8ZFLvMA9CSmzt6aMSnY
YT3/vioy5xnJPo67ZsdvzpC9avg3PHxWQ59+ptiQ+6mtnzX6rFMPcKMuXixGOjt0ejtkdzS6vA9m
8JeDmOJSxibyQXc4O70iC1x89Spyyggr24UBYddgf68RZikx+eHtGaXxdPYxuimwa6CVaG2ZZH03
LrU3QnNEBhQuCeN21EbHkGAI6HXC2+dO+KFlCgAcBQG/03H3DaHP0YEeIIzxuTVqZ9ugd8wB7Ryt
knAQIsDWfW10q7EyuquBzb+H55bE5L/GQOlTwi8vTmm9DPRwznmHs7NRjEgA9s2ZQfF3L9Wio5U1
7skx+7t26p1dxCkKQQglR198zUoRrEVFG09PGCyHxc/EGVK8Ae2R3hhg2gr2eReNCepNzHLavLdR
bcJicHMwXGi15qqgyKBN8/xiZEv0S0GwDHJOuaWLIbZKts/+UMm9ssHkYBDeQubxL0TBXoChVsfe
KZ9oxe1NC+mtLTEcZb6wMYuGwb51e3WN6dFryhxPEHgbNGFM7nW6HafanTnarEI2NzQWyVlFeroC
iCd2mdeh4pHciNILSmS5YMGLuTJyKuuXwv5vzOP9L3X3G+rkm3/9PwmhNDzk3/87hfL+a9l+/a/b
j/6/9ryyf3z9HUe5/NZfPEpDyn8hbPPwFnmWxLmFXfoXjxKw+b/Q0LuWB5IBkb+J8ehvHqVm/Av9
iSU8TxJSDSBHQgr4G0ipGca/UKZboIrw1rs2irX/hEg5e8X+v6AfGiY4SqEz+hCWbqJ8fyPoVzQr
ytHN3QvSC++qRw5zcRWHj6bq4rXBQBeRoiDbpKLx6AyRe/7tnv29tl6xI18DMfn7LfxrnjCFJUw+
1Yzr/N3L5tRhOEFRLK5Omv5we2S8nKoJP4xNjj0wzT9qqV8yJ9SeLSPzV6kYzE+W039DDgls10Eh
PVfnxlKit3La97VGzdvG75jb3rjEluskCMrWXVMXjme/db0PtlG7re9XV4WGCeyPqhz2kDpGyePY
e5eBoopy62YEzSc01edqqOWHjG7v/s/3S8xutFfflxS6IUxpm6apgxl4c7+aktrNsRr9CimDZPI5
+KfDK7JC4QWUFN59OJX0eu12uDqG8y13sv6DnmGmG73gqsfOrg7C9jQV3oBjzIsefNpFcenee8I6
JYxzL6UDaPfPF23NfpXXF42HxaJ+mCMLQI+8ueih6Rs9Fq575XSZQWwoun7ruJxMx9b71DqDsffq
Rt/n6VStsfOM+7LVixunDiBLVZFsdIZRmX00HH+LQlFd7AqoU0KY1kOkmp3dt+lTkdURmn/0i75p
9hdIrkR7SVJkB9pu4Pp0cqeGqvhWeuG108f2e+4RNFOHd1NmFCceEjkTJzQA8k5MZPEdQjDqoz4z
SW+yk4ey7iNAiGn9DiTjDU2BdSUB1XJ3bBMyiy71N+5Dxx18CyAygfJpH23MTkegFqIQHhpiKetK
g+eTEUDW583LOH/Z+AH9PSTYhIsjSwUpr1j/+dv65xJzzXl9WToOGAmf8w3IwkgCHAiNH9wmIttm
Q1izH8e7qGaWo6SKPiKZiT6iQShTumV2om/SOLy3bEouhr2udfDLaI9cVTwR2eo/TKR9uiEQu/KL
7tTFrVLDe/fwH3vYfMEz25fLtUwp3+xhU2AloiPv+MbsLqUVKeVZARJb4eFksGlgIypiFIR4SJxN
XXT+2fP8H0Wl5Fbpmjg5FGcrdNG49ib1FGvwZUJCcXat7bikPRhPf76/xnw5r54G1wTqjUGWa7Us
3XnjWGsESFjVo6pH47Ye3D64OFld7+EoZLTtaWQjNehjkEUPeoz1zGs4Iph0OEOjrw9uiRufpKad
MXU7kU/OO4Br8e+uDoKyyWsHWhDjq9cbcstZvZ6ItbsNXScIGu4YsgRFWG+yWGs3skIE4cUSyDA9
HnhiATkZmnos7asF7nvbt/F0ED1IdGJOkRIa0TlQIzKzmA4wRRQyKgpHMBKpfuUtRwswqtotjoMX
Q5/QFHu5ezDpML7jW7Ne+9Z4zLjn8IMcHbOEdN3Fu/ybZRpXe201mNFvToe5QxV6cYUrs28wYJ7w
2hMqAAXXjYyNjfDomOX3Qgs1oLnTYz5wwtN8ZKj6mG1RJG+cGvlFGjEEmZivnyPtSw9w6OqYtUXA
iyR6CFH9OdW9dJXPFPKObn6Q+Gg7lGecygJqxOzai2t9+BSajnlk/krv2TPPNMeYkvlgEUxxohVL
hZ8a77xB3gCV5lsxU1ssDiVY+Szv7WbMlLbSzaaOb6qgtWB42Sxi1Pdd1SbbJgwRgdGSO0SCsbHo
p89Bg4TUle0hHs3oKBpWZE/My6UbEbeEJIFt2qYb6AzZtHYQ9RENko2HNrX0GwA1AHLwX7/jJ5OG
pq/7Lg/uOSlBBcP9yBE7rQ8j0b9tkAFO1Ub7bBrBegIsePvzQ7cYE18/dI4QLGe2NcfEPD/vIb8t
gMREQ2QFDvJBmnSg5SoforRtHUaSClAgv6SidMiNJzHUpA94R7xXuQ+H1DjKOLfQYqJ2mXyS5RKX
sTCxD49Ig0z4qqO+T1266FrE0b0Uqt6mE0Q0LiIjeU9uSF8+1Gk3fok7ZAYFcjN4/92jRbLwemAW
NekBTMEenss4JX+JEvDLcqLpyv4/3iY9HmuwPRwbgDIBNH99C4j61Ay7NKObwnuG2LXMkU1FxKJj
PzMc+VQwClKg/y8Wcso8TaJ10dYfoSlcc5sIwMits2tvo2xpGvNg+XXyTNWBxLZhMP3nb0vMRstX
3xaXyhrnBMy5WWfBvr7UJkv8KUy1+Gb5EbnbuQfOe2js2d9NRTpOGyPSTOrij1rHhqEYHwGYzfE+
EAlK6sn3QQT7yR8dFJyTzSuM949pGs8YTxUhgBZveHxPUBTVxZ3AnnnIAd5xky5vydcfAb+34bDb
kJvEZ+AE//uCi5OYZutIbLPp1nc02knP6YKXmi/hZHQmI03jKfJaMqlwB3oJsT0ku/rA+8BXBeA4
0HgP1ikmApNqEXQhBSj2GC1+b1HIf9xpLtMhYczWZyyc/va5KEO9yxIu03D3rTnpe6RgSN7Jpokm
h/GarPyH3pOXEhkN2vbgwdVy+2TX1b30Zk6rIpJUq4nl+/MK+Oe5yDPYAebCCZexReLC69s3WHll
uAB7bgUT5WW4dwPxU2xK12SACZvG86r84EkkS6ihPuAJZnBWZ5xKSsJWhxQ+7p+vSMyH1DdfKFBZ
XbdBbkAup+x69YV62eindt1mNytO7R0C+VM6Zt3KjEJ51nNko8KCKRUkrbMurPSuIDGSXYGOc6qP
Z9mB7Cb9KMA8GtVbL69nxi3WgUZEHlMFSJzOmBsb3WA6Q3ZpnaOq//MHsOcV9/oDWBz5KTYlB3EA
E29WZJZNqVVLK7mlEBHBs8j+5PnmnUrtHyWF3m70ASdoJnDEKNdhLk6MJpwk4CMmDjyHqb2NhlPs
LeIw04jUPavxXsghRM3QShc8cNocVYyoycR9sML3jMiC0dzZjDHqwj3Aa9TrJ1jX+qlKirt2pBEd
ZdYjlB4IqnZBc0rEaDPYpICMI4OOJ3Fyy0y/Fi0yHi949kHa7HShT2elDzA2hyFC0U8PlADc8lh6
M6peMVIemXVsbUbSqCEs6xAhxadk8O/QR1fXzPHuAfySmVN96mVQPg22C6LOUDa9GaCOzCGqL72v
XwS2lwZpFdk5MvrPFxPHfWpv15iTKnjjvV5MTRXrmufZ6c0u+nEdRvGnZIo2YzvMRB+SW9unVuG5
SUyesWQMPOL0JqrL8lNXZpsCRWrWKmoX0o22lEGIVEWRXAZHcL6xAcpFBTkBbs+a1Mr3SpY3lEIO
EJ7lUBzoLrhUjlPem2oOZXpWOwzPbjJBIVNNw7G1y/DcxdpxcEqbEAGnuln08MkIcq5ayfBOkiFe
swC3jmnRznK6B3cDlauazKPWfxn0sH+KnO8QA80j6scTFF3SbAIE66FOdJNh0mf+88Pwz0M4H8KW
HO8MWiichd48DJWo2tbTu5Q3jJHAGiF7wky7U0nfZWfg6VV6Xd98butGg3aWd6M8ZWN3J5irbqjY
ejrt2YcctFgRQjJIa6xs71yh/s+t2YL+YNI3ovhkjb6pw3iM3Nh2mWc3BtysWXxDocM/3U5T89zd
XAtffC/H7BGu57lN4SnFcaEdupzoNaEzCMiSvNtUJji6jiMa1Y06kvl4bxRqJwDO38FMPjqU5Icq
tsO9wwlwHXu5dwiAwiOEsNJv5HT+yFHgoxLA2Td4rCtqA28XSs19rrN6q/AytHMgVefX5YcwSlHi
WJUggJkJrZsSScKO45xdzfuSeEN5dBm6bgW2nLUcg+mvgPxl0OlOiTZhV1TRN8tMmdbjJTr4bkF4
fFzINTsa/U+NoHovfozdVF+RgvvRyTSfSU8fHMgK8g/Qp//qMoaIeZl5n1TZmhsjD9JjAPa8Kwgx
p6XsYpQdqUi0rHscjfGoZ+0F8V5APyfaRX4vvpRj+0IkFe1l/i/Sk/XTxG2VmtzksdY/2Havnsf4
I0MYhB8mNlOk8Pljr0IslQlEOzlnM/dYlTXsrKeBrgQ+6bzfpHWQ7IOkuzM9Lz+nwuUtb9SbrseC
+s66mY9xb7Z5nktaeZSnVJnyzdlpauw6QH2W3XSS0BiJbdPYI7g8udS27REfiOS0yggF7Wr7ockN
jqk027YmDripY2au/N3EA+H1hGvZsMT+fHVvIFEz1wi4qSkoQniJ2si3X298RUEBm0WDefWccWT+
qrxNiOYWSGmY72TxUJVddibN70B8FnTiFMdHo2vEsSD90jl9KLmpAs3f07F/VEEjDzaghHUm+/pk
hHjRTfGYGs7Tn6+a+MnXN3W5bI9bSkdEpyx9Wz40JiIS0ifGazrYAxmd1HBtLwmNRgK/8QYXoLCs
xCqhz/8t69qPjRHfkqxGKO7ZYqXMNiODIS13eOX7HU4D9UCT9UtRiPGCFsvB4turO2SKR6uY8bZM
N+5qq76INh+2jp+NoM4BLFk2CK85O7QMABcQFjtr+svuYpQGLD7aL5EsWYjoVhgdwjkdoiZBfzlq
F9/he6Yxd9/4YgLy4G3qOXmvnH/YMxSBEb/FsxhMCu8vzk9abD3XwchuBgXd/foRCzwXaQoEl3Dr
3ehZ9smXjNjo8tq3RjJ471layL2OWmnVD4a0z1Mhwn04m19phKVr3wmwVZM+t7dDrd6hUG0OTDGj
XVwT2j651pORE3NW5sXL0sdZfpRJ/60bMG3zAOF+ysPvfhYl+9y0UU87+bhxbeqQqC6nvbRxxbqe
du5aPPRI5YJj/oFtg8zCTrf2chQG2wlj566v7s3WKC7kF7+4GUKPttC+m5F1j65yoJEV+/cM/z5H
dLsussFwWRZusyez/QmlZ31pNIS4lgqvk0evJq3sCAq2NWHApQIxVH7vYznkz0r26dhf0ecx7DTc
8ix9ZuuVDLFDFGDpGjU9T2SrHRf23+T7Jgnn2bZT7ZNy2ugI+bG4uS3jqFJDxkMK5OCc9Z6lgQJL
rQ0VJgeykJ3rQAdzlWV9d4KYAOh9kuZt+dHHOr2358DDz2o0tXs0XYt+hNNVeDSdAjs+NqtL01KP
9jQo8VsRTZArEkYG4ZonEan6k30v5qh2boN/aKbQI8xWZziu+XITz3Ayoa8KhoLf4mkSKCgJBk6x
z90jUg8+GoXeb5DpxOeIg+lJy/GVtQ27ehABo8a8nN/aAAto29vJlgsaz6HLj+VXRhVjqYfnawJ1
ryw7/KB3zzJxnHf2zKXn8dueyeNNL86U84mAeSRIvde7kktTVQA0ZFcS1JJRG97bNl2bUUQhhRrt
WN3U9V0djeNeklxPh+KF2ph3FGP03gCMP06Ydjz3UNJA2fAWoGpLG7HVS1GgDhm/JTpm1MrL/sqL
4Qv4iLX/MgFFfTbrJLqvZIO4Fc2rfOocMI2yyTIYjN17LO23Q4z5Y1JOgZjjn8yUlibJb00Qntqs
7r3Buka1ys4ywD0MDRGej3uj1KqIZ9+Bd1LnaCJmTJeME0f4Ju8dvd6ca+aroAnFHsv7E8LZ21cA
a1SmNrLHa8Gs4C4P8gcnz/EsWHQVa/RMqybtCEQ1fdgWHV2lONFJSCyQWuo9eFrMi9Ymc9vxkLbm
OwvB/ue1MYfjC2XQMxMM3XmS8dsd4pFUtiiEvE55Q3M2QpOTKF9/XH5kCNSgIRF8rEjY7QyR7idL
fUIFm25n2VaYdpjnO1s82cHshrGzVRwaOj6UmBPGmHg4B5sd+9QtCog/pAFLMoyXHVjm5CoNaQXD
A4w12gkczk2zqXFdZ2Vc//Qy8RBiT+DMMGm3Wo4+TKwEiJQwv4YtnKbEK6ePJmA2ywWH2Yzaz0Qy
6+G104IITqZLbzKMRnN6sDO4flEd/PBy2uS5mRwCR3rgohz7hMv7XFhb8OS0ad0+BVTjUOUyJV8h
vpV7RtcMQRycDNZYn0IBC2Psjemdzsny/b9+GF2PczkVBuNPOhNvaiO4EmOZT5Z2HQfbvKvwT6/c
Rvl7tyHGpW7zH4W0f4Sm1QLnqn+4mDUO6gt74MGaSo6bhmGtRNW/cPgZY4KsZOVW69wLf1hRO56X
uOtCEDRBvvwnIlZi0M35xqBq/SAj41Z0IHQE+WjbOIsBx5VDch19XrbKNE4BBISwA/5CbBteQ2S1
u9xBCF5202c1Rs7TVEHdklLcGVjOIJTDuJEGJtEwKstTmWuErqkG9djaXfBZkf1C03lYT3WJLWQa
4YEXyrxWIotX2WhXq7qXtJoTq1pPAH92TVE+e5nvHb2e/AbR3+IJa6Vu36yoRs0ZDpzdpB/vydc9
Nh6mBFGP4/caa4oZ8TA1offI3PmDzp9xraFGwvFp720ZH5JBxUiO4+EuCRvit/SDPdOLXVRSvNyR
AU8l+Td9Y30cYSP++XD1tjXLfuCRrMhokDE4HZa3o1UrbqqAs1t0G2ngrGKCT6upN/ahRue5mg3O
yw9n6MJ1OVuEJnJknMBXW+VqPfoj4EdJ4VdHYWq7DFAvcj8B6iNOvvP3opx3oEqV5N0RV2FdBnLF
cVRq5iFQnVpPmkX07ISbO5cNHDLF+SC3qkfdLklY7bSbR7AL6jowGl6zR1FpbxKvn965Bca8rbxe
8oBrLXpKMNX/zVSXiMaC/nta3KSamHZrIBlsBH7ZQJhKbZj6Rk6zMN4I3HVqJjimATr542hwOFPJ
85+/D0ZRb6/G4BWBCcm14KpbDIJeb4Iy1o3ByLTihgc92aoh1FYBDMIdMI36qo9Hm7p1D8HgRRty
a4fSHGjEPgfDtG6ElYPcVXiB2/inSBP9lGZVfHAjPVzZOmWcVQDzZ1b32Gv6F2xexlY2nDrcqnDu
EfgTWQRYPaE/ahRDuq5q/JC4GhtIK/UWORfmCtWccGxeUi2khyBdWINZRJUQExVcKyngcZbBztZD
ZGdxIU5tLBGbGVgRqonwI3OM7rJ68D5BJcphZclHPQJ+MeSluaPhCSAPJ5iyjFWsTZy/QzqN7qSJ
Y2di/IP5c6pmK2vnG/2j1+XGaU7Vinzvh+G1/ic31vSdFoHOsQ0MwLnxWVo9fiW7fsqbZmCzSM2d
Pr8gxPyjtAiMt9IZNJBxHGtnlypGe+1u+REVhnbXRoByYM+BpyJwt4v7oz21+q4Ej+wnnTza7phS
JGtq11Gag+wp1kLq08kjcOHA7B+qXK5edHjzWyNnGp7AL8NK1H6EyvcYz5b75VgVYAcjJwePZ94K
g2YTgSC9aBh1VVQVmtecuwBaAgFbAFvokRwrhK5NYN1rUhu/JhU5mcSDjMeOJPhVNCSkJGv1qbbD
u64P4c2pxnmnQfx2oufqhoG1TwIaXl4VS/fktze1gJcgqVKrW+pxzvRqtzyJXG7zxM8/lBDKN5kT
2TtXWuG6bqYvfiVSxLa9SanVfq7GIDuCKgSuEpfmJ2Du0S5MwbXSczQ/DRKMVJgOt8CDM+IDkm1B
izMMR5Ibq/oy/s+vcjTPBy1oh5XoWR+0a7pzHI4f89RP7iZTHVA6auvaG5JdBZggS3v3iBHTO8Q4
bd65I/883c13xCRKk5Ms4qGlpf7bHWkT2c2O4erGSy28bz0SqY0WntiVuL3uAb3rYxQ2ObMsba9y
7bvVtc7xna1j7oG/2scM/uOxoZOF4drG0nX77RJqJxxV6Zd0zso6vw6ZkV8LgqiTmvIsI43Ia6gg
jSSKeMxQqdutx7s0Syt6T+Om7JP4xYvL5p1D3dvO/bxUIGYjs6KXtjQeXu9nRiR1MoGH+mZMw2yK
GD+UZYjJso/0rR2aR8VCriIfSoLQxwN4yuwBGe1ZFpiFE797RLMCINGdXxIjPBUzCuxDENoI3c3q
awqP9IF+AFmGuJdIpYreuakLdfT1TZU2cgxa9oi0+CDzmfW3mxrUXgUHIs9vwxh8VjNvJFetOKWw
xazmUbFbfhv6ETF7Dyu0gX+zoX0Xx/uiKYy1T/rQxTNAqsR24j7bnugPYSZNODqj+9w1RIWptg3x
YPOvldbdAxNU18HS4seqmfpjQT4DtgEb5KPV3gKysj4MOFdJkimoECgBmQ7AdKIJTQBUrV8qJ3i2
+rL6HI09xy6bx4PN5Ja3+rBbfjXG4CTJ8zG3//Hao37TzRkEDIlBt98IF5rAHCd2sPLWa9WqJQDg
5Hf+Yz9diQ69Tj4Qd+RaoJsW2klLk+6oGWl67BND3NBPf+gaa3jnq/vne52ZGuM1dB46dnRzKTd+
/+rcsRSObNUtiRtUY8Go89eM7jaw4Y2XdAZXGFkwEprS2xqldQlcB2LxNKMraJZ+/vMd+jcLybWd
ea1zYuCc9XbLnIw0oKuvNbfOiqod6DaDiU6fb4QHWRKA0HArKooUImnqlT424lIXpriMNWWWr43P
I3wKYi9n9W1rNOrOr/5KI7iydeGzTKzhJsvqRxEG8GY6HKh96tLdlYG4+S58F1q2wGnsLLzTi/CS
Ynq9IMgaT20JRi00u22G8OQ2IEIgCq6D4Ocm68waxIOpqoMKVHKcIFRtug7MQ0maDO95gzPFHNP8
59u0DPJePW8CVw3TZ+YvctbBvGlRjqUDP4Qj2E1pF4u4rqsOR1/Gvn4OmDidgPcmHDpPeXwqrDy9
6LHxqZt5QmlW3kWFY71TD73VY7nsOngfBE1HZMUsqDejiiD0ncQJRHdj1xrppDOviNrW3VNEr1VV
PiW8e7aN/x33QsE03sd83FnhNoEQfLQsYgBnpEVV1ABDp7Y9ZKImCSfpxsNY+p+qAIN0Z9J0/PNd
fJP+RKNX8CxyE6kHiWPnRPl615ocx0AZQI0CY0g/DGlmQ1g9Dy5Sk4xJ6boSpdp25akRgsNNpkWr
bBZpEcCtjh4kYQ7pgwOR3APcZOkPcQDdaxalBElUPKq2/hYL3T7JzNsFOeT7rCdkLRmCr2YqHznM
EbLbS7EdIH2u/AzrUjvSeBpZXkFVUH6JM9bf4B2VifGPkzPf0vxg2Z4Dipomx+sPPYAZ99DQOLde
ITMbiJQgbrSCOKC806jVHNeUfytarzsvc+L2exAn1s2ry69NF8OMCzmilRmzJjer3mtyvR2p843Y
jK/RnzNVYvo1K5F/f48wrLNcZv3T7ZeE9ddGqBT8CXt07jptap5GhJKHaSo/qSClSTqrapcfQWvY
l8h5v/D5x4GBCYVNC8+0qfjRAs//+28bJMbjxi2cwbylKEcPtBeK3v6iwBzxqjXkqaTPnrjIwYqu
NHai1eFeB+lPU00kjA64NaZUV++coxa6+qvnH3meTZvANl0DBcrbHpDpB7GyvNy4cYAniNQLmoMZ
l2BaIv/ZUL790BpRfadyfABg/XuLOVyeDt9dn5F96obthSr1sezH+kGZUCMbP5yOFXQFQs4M9+BA
VZzS9JFlnDPrTwicq4f/5uy8luQ2tm37RYiAN6/lvWnHbr4g2DRIIGES3nz9GSjeOHdT2iHFvS8V
3aIkVhWAzJVrzTmmd8a5BZHS54gbJR7haPUpko23BZsRnIoydAnPnI6ccgGDzi1hY5ZS5mX83pDW
i+KOAgHst99vWZiLrSAGmLUWSuVSK2hq5CUytbhQJAccZlKAxQDgZ+N5xM849sfYOD6HKF/+S931
992P6frc52PRIhyK2+7Pi5snIQoznt6Lk023dgjuToARONSruXeBuTckoDo2zJ0ypu8Nq9KqDoB8
Zj5o639ejOy/PZfWrGX1aTSY1Kdc1j/fiUlgAzQex7m4od7N5FOikC3CHahRhpVqXf9CJ0jHW1+q
jZRCHDn6F4DidCDChZZsrMCGcQU1/YSqB6wIvd1joUaDKNzUOWoZectzDQXmuJrafqPCKTrbjKpQ
AHCZnLq6h3RjF+bUvdbmUN/znGFOZpMqNlBLmbTUiFFLj7ooxLVnqg/sAmN30E70BoNzTfrOuzcF
p7Zu7O3wQDRoMGmDNHb2dgMp75+/Lsvk6/jLE8DRymfAP0e9kar259clehorPuq0i8UpC34646RA
4E5MflW1njE8MEDyNYDX6rLQFo0LxlPSYQK/GHPqbuQsX57adedph8lp3qyIYYnM26963n8oI/ta
dT62AmQ8K98no9GlU0Uvdxekyc0T7hfoWKSlbUGUvyH3QUtnV//yjP9VBOnrNPuRP6J8Avdvs1b/
+Qk1g6MaxLvwgpo4w5Yu8Ur15tYUzvfIMO6TOdoHLSU2O4gikz8XAmfQ2Sk689iygxk9kQxE3blr
X2lXF4/Cnj5fDr8gWNLRJ22YMQmIX0cuYQ28TGaOmpA2ZOfjxMbW+Wwn2s/MEVvgpSwaMOS2Ce21
TU7QPI48Go//fEX/ywPgzol9NnWx787Pwp+fVyrfad3Jlde0xiSVm+MZfyMDx8R/ElP1RuSnf1Yx
HmSqu4Pyh1n1Tqw3KJhTxoxpFZl4vjL8XMY8CIJffvZzcg4sgfeqC1es3nv86OiUEREuGKIDkG3b
4YTil4i0sXlyyK9Y4HdF/w3rf0F9JU8i0rrVkJIhrKX5s974aifSMcURhlY2q/XyvQrfUvaHN3Ji
OnrAGCYpl4+k31oveccppErIBvvnb+rvdQvqUM6JmA3pa1Jy/eXejzrATGnThuxIzKc6ZyBFLSzS
U2X9HFtl33q3XMd9Vi7BK1VAsjGWZXGFudNtLnbkP09hNLz6sjuEHuGykOWOeTJEV7OabpZdzomc
UXBtqqwHNzZ4UDnHZlcYzkqRRvMKrnLTGtVnX3k0ZpPqLa3zz7CePmQKq5RBbLtCDPRvylAa0H97
4D2G8oQfcUT2IfUHf94eQrkx4MRBXjtLb7aeln4Pvd55E4lZI2KosMTqibz4NvA7ZoTjxh5wVbe6
jL6kmJfBKHKc6XMeANsB+CsABOwnuEzCkURTq3BR9sp6VYSDAIxnO40bWuWaX5Drl3jMESVmD9UV
F+0L1kiS0zi+brU0ti9tPqZ7h6MqeJ3Q/aGNpXw2ypGxSTOxJdZ+vPest6RgrAxqoDlSkbpvyuS+
XopQF0s7VfW118P6ShRMsIrGAmBcrH2nkE+u5FqIi+sMNXmLunOnl05gaPQrQj7HXs0PCg+Sp8Fv
iXV/uFE3Gougt8TOSu01a97wtfypCl39Ml+D2YuhNlMsm0MalcepD/vzAIfn0nTFx4Rrfl1mfoVr
ddDvjcTghCWbLG1QKv6PWejKPAe2VBe23SuJ26a5sLviSegivzWTd0Ih2V5tFGF7GjxrGJ31zqzj
ZM0qjTg7k+qcJbcu6Ny3Tjj+NWnSt0hDmRsW7hedLLyV3wzFuSNzhqDEUn1EGrmpWdiNN5DnC4Cq
4aV3iI3ChVPv/baor44cnjMGtpvAZl70f69QkxME53fRC5kMpOYMRFrEmoeC32W2UbV9dybt86eh
gLiXbbCx+9LaS2qVBTWGvmuHGegtSYsc9VVNTvnd/yCmVnwronhB1BpKggRFz8LrE+y0aTDustI4
mD5qvdRmzlINYNJ7RhBfWNQB6rJJooVTR2xlnN8XjYitZ6SrznNhsoXm6iRSOb6zTtMQHqmmHr/2
SUF/ww+f4kgyfkQ8tJiUHi0rW6iLNxK/GXuCe7fQvXPWQs7XaV5/9rG2lVrWfNFSu6PbrPQtmM+y
LMT98UJwX1L6NwPJCkbugHiVwpFnP0qSQ5hhd046K9qX4MlXj46jD1d26TDgO0TKMbdT6RJf62+G
MnY/VIGXVCMfYutnStwb6M5OVn0rGpXdM7hIVzfN8J6LXd+CFklrv3y2+xBe1xBqYCb16tkduuLY
VPYJPdSzhwTwB6w3QKhZ8mVOgV4TY1MfU9KOUeZhqI2K+Ofo1d2Ll/AFoiCzSpIyf58P3Jo5I092
e7HUaIJV0otXw8KVnvizvGGK9yqJZ1R6vrcq11vadV6f+zK6DQZ27SZ3x7Vw9eEU4eFFBlAke1TX
hEbGYzysg94eL8QYBctkdJur5gM/6Qd1NaSWoGZ07BXSt2RhwxJCSYbbyYu9qwyHXTJp6miOH8X0
Xjmt9mZQVPJhbahcMv4MBkcx/xpBNNjEorRg54oya0EzFv01GqoEBvn//sR8cWlWMiQ8hm+A09OR
HvYKM4v2LptZy2vCSZhsiwiQiSkdk6l1xNiDqq1/Vrr7jh56L92kvjZDC7kwulHFjN+q6NmtQwCL
1ADHiAHGwpk3v9rbN13uHB8SkrSQM40+XLpWr21gKPNgCD1bpunE2bF4bisLbUz/+jhKWLSVV3J0
6mWp9weVNQWu6iJ9ByE4LNtUbZ0211ZOSiCPLQecWrRWt9G8gDB2ulVFn6zLji6gzh19e7xMznIw
RXMxy07fu+344ssoR58Gt3YWfEfenTGL2LlzbBtwOO3m6Fm6mxAxLDkFj6tYme62Q+P5UsQfmsiH
haTX/1XmF71T4zEH2rRtdY3Euez7UNbN0xSrFdmqBDeM/rjomcLcvc7aodsd6OMY3laXgLBdEdcn
MKJcqM6H1sNfkiD/eIkzgg7SSHe/F9zYrSHotINZACLiqkMcFDExymb8DhPUheidW8AOgHmHgbil
PsJqvNf+S0xlRJKOWX9l7d84LsrbeUhThDjOy3AYCSQq/NdowrlkXTOv025Ja2JhU/hd2BZuWCOH
vWx9b1nK0d/iJWyOYWdyZplccycjtzmPCo2yM7kjRU3wTdFkonqMp0NqT8klLQJ9FZOT9C5r904N
MP3E2rDNUS2vHFhRZ2+eNDUPmWJ+VkPVPEUT2aWNQNRbmgwo5TyfyOzpBULqL0pG7eD13oCEiPBW
wqU+Gl+7kQQtNlE8YdmonO4Fb0FyNXTzgtvxkLlmen4IweyEKU0RHvHdtttcx+2oAid58nRpnkD3
3/swBspcV4iQPUIVvFLZF8Wc53cn03fAkM6eSOpEeX/4JEtT5KSMBOPXqGNNTe+dJZznqC2Sa6BO
mumc2VdHAHjTykdWSikJayLsHcZWgraM5SpjXSmj3usJ+0XhjxB9k+YpmbpLG9fRUcUJEiT+iTbq
w7WRqzKz/JtTGw7FQZb8GGPIzaRkrY24cbHUGU8dR+NnpIHmMYjIo9CSWO1TEnRIiSAvemzGdmew
1r6ZGoxEUdTDyQ76s2fG4UmLaejpKqw/RiVecW2YxzBL0Vl7ceJvDQ+UQhibwcrxONdzy1U/CqWg
EQXWR8E9Qzyalp0tQerz72N4qUEAjfHcLPpGlsfHS8q+ArqwZyMoK+0s60bbITh/efw22aA7fv+3
cQHTvOwBEJgh4VZlosknmQzPYeZEH0UrmCi5pJnK2W8mYnrHWWR6awtVyjKxiicPe9ldA7yx68j3
gJjSlk9aKDZlWXcbLWTc1xZDcO3nF2d8SWUGVGB2LFFv7ADSiDdDrwka6bx87XTC/RfDoTfLxf84
bNquPzfH58FRgB7oL9PmWjDA6ErVXoqgO+tcwTcvM4kyse3oCMCtmoV35t4z3IgnnIrTpSm8tmbQ
airCD72zjGNVcir1E3QOj1/jungr0N+/zkTiSNr596LInovITFZkWzdHB/H8WthSbB0/018zYKuD
viE421yFnuieibyw79IiFsLkskWRVOwywK4fd+0wR9gOoXz5vT8qX70gc56+KUBL6Nicj9EdzA0h
K7suI1/H4OkjTiWEPJVkAyE4WiVOnPDWtlfkL10MOhfEnv4ROv5bkVfZd4dPoVm80zAwflbJ9Kyx
anztwfFwRO0GOF+z+aUzh52cQuQSpeU+aZm24HskJbxU0esI8quGU/UEmSm5//Px6Ld8+I/LBXWA
kasJqoqD99/i3/1QHxqEkZjlGvyqVRwzLp8VokHuDQ6kpMRf0JzFWbE2xGAsHSKVxo2hWe0OpeZ7
PsgK/1nDUNvX1RcrpRdNWdqReIW2EIhXu84cT63bpsL7naju6COWVqCC/WaZTapAnOe3WCzhctKA
aK6tG/VH5su/TL211zy/zmGS5I/KgAROKxqz7wGnzNzf+0Xov1SOll6mNIZlZFjhRScke1EFXrJF
+l4SOqFbrwhkgTRJ72KE6KFjr/HOlmZ5Z0cHI+jmrdg0DGBPPEs30i7Du0Wtfw8n7MaIdfZO4dRX
a37JulNkD3cKg6S1RmoA5ATVKJ5jD6jWqCa5cKase7FF4z8hiFjkQ/EVqSQYR62OVjl6j6UoDedo
Nxqka0BCa/vutG1zK0anuZXzixZaBIhERFFUI1nKOMg/xfjFh+cHo9fIrqrRj73KjJ0YRkqNWFXo
DvXAXDedgVuqUNqbz2x6adph9tz5FaNA9oBrT6TLpqm7ad4R2kPZFduC/8tlnIeCQJd+Mu8CUlla
IMldx3kJgugT0Kn7fUyaWxKSqUI2O4kCKsrovU/4Hpm0Fs8JXfhd0BotqknK/VoLzKM9ofoeMgT4
5pBV25pLseBjjFdVj3uy6O8PWWzjVR3bJhk1plHbl16oblEnPTKvKOSS59Xad5NkL/q+/LCLiy3l
airNL4rZ7oYgkeG3gKgeQQAmTp4eJoNZvAGaZ1+hAGiGNF3ZU04KHEaEzVB02ckzELhZjfMSRyIl
J0PuSFAY3iQh6Rd2kV+P35JSeAf24WKpPNIBNWa4m8cle7zQK/AxUGrjRtQdUYwgubYaA/oPOgpb
x5rsl8COF6UsrUOD1mZVMuL9VpXTPgyc9K3TqmTfNl66GQc1rtDSG8RQ6h9BLeorHQrnDR0MkQpT
f8OU8dUoWthPGPc/dBoqCx43eQlM6T1nBYtcdBpKeWJE3J+y3vRgrVXeTauaYEF8mr3t6pqchlZk
ZzP3x5Vnh8MhdiaLN6GIgay9j8qs4F5CVUVBY9wi2bfEffFTkmLejpQwb0Um23URAS1v+pLYEaM0
wDHGEiqiN23CLpZPPaCrc1uHZ2ueBZHE0qxEM7x7ARcxa8yMtZuyUTPG8VipaDyaipwUV2SEa4YU
xA6pDEczm6KlGABu2Wqsj/VUIJdKaifadiIH52l9xLCzfhlB+dGVQn/nzMTdF8q9PWbWlRnadNBb
k1A8Rfc+U0gQyBel0QL/SjPR4SRtrD01A22FsLCqlTVw+8+tC/r4hGcUY7Pn/l2gmOwP7C9lSIig
B4FHWfvAKkhW0MW0TDn47fmuC9RQmf+WOIyz+midxqj1lVug59P6aasYnV3Zcliqpzre9hIt6Kjp
9XFsfP+A4p3Eo8rS3sKo8UAFzR2Nrj8NWT3uwseyOL88ftL14cg9pUibZLkog9w9cnIIyVab4S2l
71ZLWQYc9SxrE4w2N0Jjvbkgu1Zag+0mMSVidegfSKngoBVc0MH46cU0FQJIba/+Rc6FPplcZLz0
iYOE330RYdXc4k7/akdksbRtt6+HaloaqftBYpN9bLTpBXKA+T1Vw3vo1urS5WW7F2lIGJ2unltR
pq9tSbfdHrth1SnMRdJzyOqEYAzGGe4JrdcU2JifB/qp6ZOrFxDt/PiIjxe69HIZKeXfEde8mE6F
gEcY6oj5g2aySpNzwpa5K2LuNTMsKIPF8KXG2rCQU1TTjosxPqgSXwV1rTu/4AGuZhNAvoRcx+Yz
ixjGFrljwaK1IA5XfQSZL1CExNHRyCbGwL28tZbm7pDJWjc7TuybYJ7QTFW9p51HinxUHfK4vzym
fHrRfzpBTBD0rEPtffl/XrrhqbbmJ43pGPPyKq+AUYTfH40ajHxceLdsiQ6cy19uYEapiEQWbtI9
pRkTCE8Z4jNzeeYSrUK+1QebR+GNoPCVQKOLFJ7xOpBUmSdjthkl/avUnDSoqY2+mkNuBP21k7B8
8Bci+qUgkjU1ktRANRcx973SJG+3SHag6Sm6cSIeX9q5WedaObL/oJl2RHyHeKnynxl9tCNmR+fo
EAZ3aJsBBrKvHRUG4cXYGAWwF4JslE8cVY3ZzBFpeTAySAuRwRo0Ajhdicz9Weq++YqgwzqHIVFF
s+Wc1t1dSWe6WpnxtavKYadoyawyi+QgRl7yKFj5Nr/veeZ3I/dMFN2Ie8IDSqISuq0MLbUOi7lz
u9fEkB8JmbTPeHCJwrGVfI6j6nti6ePZRhK6aBikHlyBnnsaHQc+XRI7qzEryOdQVHaWl9/pYgCh
yVwdpgztRni/9LVwJjECFBvZkM7rk0H7bjrph5vF2TbTlbY265J4gb6pv5Fg8TlQ8Dx5flUeHQ1y
qiE0AM2G/mREwnhSBH2RLaJuqT2CLa376FgmhLkaXMyrgjz4ypa0ygc92lcOIwfXm+ipl4E8+Xr9
qy2CeC+cDmV/4expfzBINQv/0/T6pRmVzVLvXXEPx/gLfUPSh0T/0QfZ2+Obd2VTLnQFX7OZKztv
HNJT2MjzEEX2t+7TGf3yXtuMRPSKgwHel2+ZX+zQBkpScyjWHplI00iaVwn+croYmu9AzCY51aO2
oGMLqlPkmXu2YahW0rkEwUR3wzPMZkOHt13nYx2eysRTi6IlHmkapwmFSe8eRG1NKwzj4RLO8rh4
9P2IW/82DTZgbX/wUwo/fQ4t64ylzIU8Zzmljo4F8WzE1oui7X+knUBoZx3GP1wbGLQtWvCLnsVq
T3ZLTG2zyswvVp3Bfyy8mrS1hKgVxVEuToafgUDCOc4GnHoCAigdlAZO4zw/DDItQRBXVoZnLQCl
TvVMDWFSP84veZ6uf9dFNrLXQ54lTDvoTuYtjVFmImSnufvCVZx6466DQmGMm6HKvzplJE5eUI63
dGZjGBUmml5v9assjPfO1jgaCjLWKuVtxq4ziJm0nhH8wTRW1rgz3PD6WOFZZv2d3hTNHifxMp98
d7ZDS+bU5JrlrshXiQigaM+61NiYjYODt6b6AbGOU+yUThFo8ei9Hz31IXPdXyI0yo/+Ce83NrKo
lyfs+d3Gak1rbYaz1sTwxScmsqe+E5sYZgCbZrSHyuk8W62LKCVr3j2tX0WQN77pU+EvG1BnO6+J
P5yQrgnbsYchMH3v/JDPl6XElThF29+rlFN0ZCCs1Vxz2nqVheU0bJObNvgcGMnJfLTjsHplewJe
WiYWhXvjZPzDNgv99feSqqpBbh9PRWSO+rfBfKFJPz9a5QcmqX435WhJeZ/bmn/xkKqKbTOdJKgJ
87tuacFdePql900ixXjby9ip7aWLIf6i8bcdHfgua1/jKcknZ68seuNjLcqFH7v6tjR6tun5hXuH
oElizzaW04A18J1fsvC7lQ/dlFSlcFrknh+9eMTcrTMbhR/larwNJzs8un5Kduscz6WlW2RDExHf
Tv2kI+cADAXniBhz4/h40URSLawqImTCcpb077Xz48UhSRw1b+R+xS/asYgjK2h9W6KVYxXXm49q
7qAqR735MTlWImjzE6OBdQU96J4bEDRRi6gPN56e86onSNbw9o94MHeu1AzyeSoz1Y/uXIBXDxm/
ZbyEYE1Ck64urbkLlONmYdW5+GkZW9pvdFYhVazT3OrPj5dB6PGm0ln/5Sjq57yEl13EAFNSGt+P
MmCaQufYAqvcSQJd7eCHa9EIypO7Ox+ukm7SsVTwxIjmiZgY4ylNXbU1Oz1fduQ4dBZSA1JgxzMG
NFLH0jfD7zf13PwwbaYaXfWsg53dlqpgGEbDaEFTlxjjKi9exfj18XdoqVY/d8UtUVI9lUXCR5u0
nPMCHdJWDjA1pbhxN0U3dBbxbiwgmqPq7vbm5HzR+qY9iYGXycK7UlVuvnHDpD31+UhMSjBmW0/y
vaZtQLYxbcfWKV7iSjef8IzteEPuTbjRuQmD6s6EsV5I1AB7kALVHWft2tMB3kyy25nz/QUQpb6I
2CRWmN79Ax3npmN+k55x7LqEnGu2mLRv3ZNddd+BzeYvpUbYsw1Fd/E404zzt12UZsEZm3D4TGea
oeX1q67RWe5VUX+aQ7gjLTEXCJw5VKnxbutRtUdvNyy8pg/uhn40LDi34yxgyVRINrA0h2ndVBwv
ZONuyKsf3yu/85kWeUi2+z5eJg/1pBJZtnegCDnYE24ojMVzkYJwtbMnE9TKrilClPkTSRFjmLEV
1cJEb6YnOxjLzjI29tVcVuRhNZ6DGqVGJbIN3wR4OSOp71WOY1Xv+9P4qK+I06ZunvIFRLbmSSTc
Q7yV15p4u+MU0MJr//enhlnNwmwmp96Aja/XNo1I1BHRV0nRsRkTMeyN0IxeUEV+MZGvfWZGOSxo
0po3UM9Y7kOmDyRRzZ0FL38tQxy1XTC1P6O6WrhGTvRyMiS7YYQ5frKNnNm61g9Li8t4wGbhY40f
eqwyo+sd6uQd3Vy4f/xi8+X+c/vHnQfBf3R/ZgSKhbRt9kD7xl/ZcDYzghpASn+dqKg2KLblrFUh
B5HRMDtUCS3XqftNxeR3L0RHzk0s9INqwmrp2TWWbVAXm67eaUWof+b2zpKp+GIIOqlZqm31kPbt
hBj6xrnPvuXMEhecrs6+X7FbWnH3MsZ2sDWIwuXQJ9ehMtqX3CLJyc7zD7cubbLQ7dInKbm7dXYY
HIRTAxlx58JTf0EN0i8t5ed3WMUZ1I1a/3QNueTa7X19iAjtlOEMzyB4b3CIspqPRnaV9xdEy6SV
9M9ytKKPQXfUBradvVUVceTOAMH20R6v2rMg/Xk1MQ7fepljn30HU1/gF2rb9SNFteWY96H8Fg+y
+DeV6H+5Mp7nzhJ3HfWh+VCR/oeSjpwFiQWFObEhEmaJaVSsJsRXR942G2db+6tGVhmyy34VmvlH
Zjoz+LH/lmqTscGcRLw939NqLKl5uXGs19Zs6wXjgIttVwZ64ILwp57Y9NZqSWdP8JOVS2DrZyPP
/Bd0/ae2Svv19G/YGtyXf7/ngEEh1NERLrrGX8UJBCHQYIc5dv39ZPpVL7dlFNM4dTHmdUOZr3KB
qAQC+L6zm+nsl8ZxLEVC6Kwyz3X4g2IzWVVS1/Zty7mXkwEByWXvbrOcbN2BoRCRNysLze9BdeFb
xWN4nAyQkQbu763bdOGlMm9ZnAaXRAUBoizq8NIN06WKG3/3WFec6sVwRP9SqW5TqKl5ZlqrJgsm
hFXMYj6Ig0RZf51CyOtTatyNpM/JzuS51qVY9SroV50+vZLiHu6TtOq2uqTn96g0uyEh9I8dgUQN
r1vYjd++P37S0U4uPEMnsic3iK4Tnofds4yW+K223A/xfZysn2nXxlctXfRE78jy0NDyOPdR565J
sttkIQEq1lh7K5lUwz6BcMHNg2rCHTBY4oa0VhpgFELcu2BZ68m54Bz6w9GTrZyeO7tD+zBOCLTT
8cLklpBFwqMuFWOqfWG0rNxZP+C4sShlWtM5gjZiFZblKTHxKzaxddTCHNNbor14BiHgthUDKS26
qwcxegspcGfxzezB6uckxfFUWZnvrXqTFsHYW8jOfdwO/7zEmbP0688lDkQcdz/yH8PTEU3x5//x
IE29B5SjnrBCjlO+JcdwO3a0jOIY64y7VjOZNGX+K2NPHYsKp1vlvDNfDUn3q+JVr+PkChOzXEdT
9qli24Zm0f8cwQCdvDbzN//v7xbbIAxfMELIeh/Qp/94t7UpEi0RyXi1kt7EFl3Hz1O1CzRJz5su
RCetOwJyUqJSdznJNmB5KC0mtBThJpEvKUKLGib9weZsgp92mUyBgacyFwf8p/H/x7t1sXliZfEY
9Hh/FYXHmaPaztaN62TLfEkhmI54da1zIkvjBSm+WqH9cpBdyBufB004KiQel4qUpjC8t5lGIBJ6
VoiYLiNjjhJ5kX5NnOBr6GcsZ5k7/Isc7L+YIZHLIV+3MJv5oAH+auHopzFLjNDVr3AcvrRh3j0H
dU4uiRNjr/X1aEVItoCtU9WnEXMvlECqZ1eO3SY+YBOw3k0RX4lJRa1mp+WzZtjddrRAP9DrB1Du
o/quYGJEU4qmbW6b6zZBWF2Yx7e2HJYYwQ+Z0RYvdZkkJ0u+SBOCrqiz9q23YCPpWSM/sX0ca0U7
R/r7XATlqU/G4FYYaltrRMF6bUHeT0POq5GyPmddF5+C8gtRBgkN5S5FtYXoJumq7LdpkfHbYWD7
wiqAOMqeUu2Kzu0DsnD3JZ+IXYwjOA+xDLF5laha5rMMKYr+JreS7WBQBIwyi49mVI3vGBGiNCQJ
zsbh7gXXRxurGeQtjz1jQ9IDjlatjC+uD1TTwqr8KdJ5EYPkxebbxZ7+VAURUCPH+0JTclV6BFHg
ww52thuQgECWetuq4GT6cD0HDmS33kaE+ThnllTOufIOwaNXGmrtMSzG7ji6NKM6R2MGYEBAoEH1
Frjargqd4Ql4vgHinYlQOxutSCYc0/Tq51AGMVF+Sx6DFEFDbuH7ZXwoYzafSdfaQ26aBStayukW
XdM2qENvGTQoCJVdiuXIkf8mGBtlVTr+m8x6ViT+uWDN/jDLc7yHYP2vdl0cXu1UVd50db30ySsL
/dyN5aoBbEIko/AIz8hZhCwdLoCHKqp/RakX7vG0/RyDDBQ/E6zXf1mV0G3/7U25DHXREDsYjjz7
r2ZEhgD2ABXMula2/gLi+WrQKn6a5pdKxMUG/Eu7guaPcLLtPuyxtS/6KDE/GVFynmUnlVHdUxqR
wjP1z9DmSQApdWcZ/UQ9ki68KiHjgkSPT1ocDPG6lh0z7b5pSf/q1EGB6qKhH1hnr7qXlXsGNCuL
VA/sQ2u6kaTmgso6mVJxlchJxZ22bFSTs2BSK1aGsXIyOv7gY2ICcLq3tBqMox92A5RvRnK+mVzw
0Kmjj6IAyFa1bxMYoMgWlG9kF3y5UzVFT613Ez5ibuZK/fMQ17+SumU4IwsEKzPFB36/uwpkrRPn
HD9hu25PhgVMN3XIgex12AyPX0GAWewmAs21T9jkLMDlZrMPAc7JBU0ufMkIKBA3jszFiPKdyHQi
p0sawLd0/M6foWH/5GF/8tkmBPOZQ1s1bNKKeI4GGhcafnnkubIwA5F4EaUr6oEn04kI9ppbAPX8
8qhIUM4eI+WJq5u1Hwywi71l9Pym9+2u0Ycfs2mLsbyMnkIo4zsveY2a9KIQViHdTC6OHYiDb2b9
MiGd+qZ3wXe7tJPD47fOqHDLzmYUOzPXsflRZka08WqQKxWP0K7nKV6JoQ+3TQ+CIwwNemhF/NXH
HZ+YWXOQcPZ+tz0goyPFDBgmqfLakAP/6tjKOnhJjlZXBdXJ0GGLdHAc3wA038hEQrAxkmlNSFs3
9S64AFa0tFdkGU9zCmc0+dys4IZOzKQqcGKsmeXUkJJe+gmZ7YG9k9qQ0itmDivsinoSt/UdHO56
bF0k/hGfixM2Da24s9ex11YLcx4XRDHSqKG9On6i1o83NKZRfxj58klElL62t1H2KDc31x2i673d
DuILxNi1bbUl7vURK29U9YsKseSLk8B9y9qIbjXLHAo7GjpZDcQTD4F9Yoc9wkk6eWkz3OK+C9f5
ANi79eaWqTjS/OVIPLMVHQdZQWXJ6mo4DUkcLgfwPMwXjlVmx0IrooMOvQcMVHD8iVAseRo4Ij+B
Nj67hLJsxiINVohFHLqkUJmmKEzOIUU/FUid/5BgY9fD6O3bqPNXFQHuGQevXS6a+d1RpxhlDa8N
2uixgaxxyEcOw2MOLqmIMB0QD9/NY9qDrMA+PW5uxwCO2q+B74Tf8Lt3DEQqeRuYlBGujPNSOFOz
LW36OpBsoiwQrO/RUFyqjhmhNTzHjFXXftia1yCR5jWcf8rM6VvdIYSmhlo/JpKP2WTLzYifmmyf
3srMw+DRMylbO9tFgSHXQecA9hSSDp3S+EsGb2IW4C2SAb1O3DIa1dr0fwg7z93IsS7LPhEBkpf2
L8P7kEImlX8IZaaK3l76p59Fqrqr+uvBDBIgghEhpcLwmnP2Xjs+4dCnTZKhr2sIEZ9BJEsrSJ8F
DmkhnZXCIpmkz0n7E5Zo+BQR1CdB7yuIm/HaKF2LkCg09tX81stu/EzVKt4Uavor6PL4tBzqzo9O
Nd7LlezVCDtw80ZoSHSrewMWlaqWK5iSSA5IlIaPUPeb0a7MVejY1bHPCfGeZYPLoQvV9zaE9xdb
07WOR3qaVtHudOkzYhRDtl5U1lNbjluCif4aTDO4TFltXdym/EAoTgO9cepNHQO4SchNuMwt6Hwo
z71tB2s3o8AD69Z+yvs4x4UI53Y5TSjxKbOlWuXVv0Z4hVq/Eu9EY2g7IEzk1asBBckJbcV8WFTe
8ue8v/rsCnUDskr+lavxVcC5QBed5ZgQYtukQZ00NxIQI1anVz+TLJSon9A5UV6UuPu7BhQOgP/N
kD+lrbqHX5byAbRBl+VKkYbYVk+urvpXK6n8awIQzomaCmQOw3YUYq8qesK2B1rdT3WHDcA0HrUy
hy/CUqX9wohR1MN3cRPWyKqrR/fQGEayFSWg47ZhBzVlVnoKbDCI9tS0Wykcf6Olzd3JrOqidZA2
4aS8QrWZrhmueWESZtl1bOecSfQbNwuI5LJ1edLmQ1NH6oE0470Z2O2LNpSVN0U0YUNJ7XgsPJbb
0SHDnriWc/3L9PUPX2uDUxGx7nSb4DOch/u+9bsLGmDPmIf7RsCvklqXbL4NHaJ7DhCtYKc2kaHS
poHUl7M1TqzumK6ZQvrjUkDlivjZKX12A7H+1KdsKpcGSN2H9B8DFNuQMPL7BPFzW6hcLkkeWajL
mcUytGwOcbMN9BFrPPE5a9vEBk2xNCgQhlLlj9DCSIuxx0wl1AsrkE/wOhF29S9KG646ApofGBHT
A8KfzGup2qxCkTYXpxDmDXkgiiTIbMu3fuG34YJWr4l4HxHOLsLIKU2eC2IuacE4rxnVhH2jF8MN
lDyAyMxRdo5fVEQLVEcjtRJgRPpEjlNzwmbakx0NqGWbzJanzg93Seo3xyCwmLDLKuy9DsvzNjJ8
jH2IQtdJVTZrv8rcW1422SXKO3bt07FWlOYzDnPb61jzbDXaawxH/XhdDjITEdXiVViMZL36Y3FJ
w7K4MJrP2etGD8BfLTbfqjUY5FitiVBeDrpR2ZsMDwORU3MjHDzwpg/dcQ02JN62I54DsJzJdlAi
+nA91Cu9J9tu1lvCA1HbFPeFQ/oqr0x+VGq9WfABUaTCEJAbDeQjaV/Tozc7d99RV3iHUEITcrY6
afDRBB/Dtu5ltw/qvAUDQfWauou/How9IasdW0H3r1bn08dL9RlnEwxAKP/YnPUw3DcRBFH8Jq0d
IHvqIGU5SRqBChyDdZXq9DQME0dknv7K4rHbmfmorgKlGDdqH8VngBWrFn3CVoBV2rWanhyp9VYr
Pqlk3zQjafdz4Egl4L+XcvhZNwjs2OEvqzC7zrsbjvWjhbJ5cQm4FoWmwGGyjsUDJAW6/37yV0pT
F/tQ1+pTNqjUxy3giXwzPRVQ9NHV3bvEm2N7k+o+tDzGc8LOliIj6BtofDSBgOyHWeX+qNOKd4uq
6azirS3fvtflzM3RScsyGMGFltsnNzHEKbVugUtsT4STptKdDvqpEoCxnTeYjk3DtG0qFou/kR6W
56Q/5INPkKZE4U8tnMbRvMHuw+Rdsi54KbR5Sh+pZSXYGZRZdioI6t0FsFwBTgndKyy7u7pjty4L
Yf1x9CqCiNfBtGY4IkrBPLQsTldBEsRMLs9BIj8GOATT3WbFtFouYmNSf8ZJ0q4C9E8P6Qy3cizG
g6YTxIHE3sAtOl350JuXDEffUR1ZOOhiHbQ26gflXdrpqTahIqWVTbuONV5l6ivqeNHdRD3+qGeH
EExDYaOXrbrBv5YTu37i6VT9Bpy6ouycE2o4R6zYCGnnCs5T6GcXrUIxSJTjpzE5RKfldBealOUI
Ys54Z42172W2EUCV5tCbvbHBPTp4JVPZucgJ3VuSQyEZKyeVpIsdq7An+gDFYXJnt77SMmVTJEg3
sukqT2tseUKdZe1ry9ouEqek9FEqJ8ndFXn4ovTa70aTGq5stpu53Tcka1jxxhzsekcP3T8Hcvy1
jBzDrOeN+vGYRCyNXeu0mJhsAj08qPLM/mZqTsfBKJqnpttRaSAXsWnN99bkQqNIPnoNsd2Hholp
7UKqONMx/7JVv98U3Sj2ikqmAxSjeJ8TwOaVmsqobVTTCwEYKWueuP3yxcPHLrsm3UO/BUFwHGJf
+4p7/4Aml+lVNZtzi0zzyRdV6hl9mR6X07RK8pMF6ynzrQ8ckdXboPvTprWy/EyEs07nnSl3ajp8
H1DBM91qPW1sh2ffVchAUsWbTO0aoijGAJar7Z0tWKzjBiAW2+XvY73tRHhb88R9CYMyeKFTOs5O
wqxL5CZWDOI4ctlRkwEwsSyllkWVWu1jMxE31HrDXXTEYNqJ/jOcdZ3LYSqJfbLq4rwMYAarqtY0
qo0oJ3kZVRSuYF9XWu/qT1kEmlVGzCKJbK92RD87oTOM+BhqS8uLJgfV/xpjQSFONr970zE9NWZQ
K1Q5bQpnoGs+jOPzcgt0vPK31suEcnZOpSUuo+N+QWF3H9DzUaB3/cEN2nGj2cH4sy/mCD7NfBs7
LtOqsJtjTZ+xjlr9vGxLHV25YxFodtpoBHu2p8RXxm18sgrN3+mJLq7UeLBq9apLH74YDmTZ5K+q
GVwTXNyf/UT6pDRH8GXmiM8shdxVG53yUy3OFnTJB9cXwc1p8X2YyOZZqXlSExcuWWEUWXeYxkJ7
Mev2Y9Qn7RKZvnrreyASrSkufZZc8NKIw3LWzXfpbWvQ1ylAlziO48Fajk4iVPVXhnM0jpLgQDXt
06sTOE+LI0i2xm1wJboPpxf7gQHCaztmgoLe5mFBc8n5lLSMM1ygK8KWfrX4ylrT0laGlfPZNgaw
mzpp16JRbEzjpgqBd8qeEEdURzMxom1n0qfN6anIVnbmmrZiunPjCtlmgyZMr+iuFL19HbNoREpM
OnQuRwBgNvGuk2y0s0tSLvJn8TI5ebkRyPbAY4roxlKessH8eTZOpDwJNT1mCiFWTuKSTRxG1sog
pQfDIRueKaYaGWcuqST6hIIcEFNXCf1WFxIXetv9LnPIgPTukFg4QmO5RhSwR5Mj21pJl5wDivYG
Bp6lJw6ReIWMhdpcxdTsxnZ0zATW1WnQtI+pjn5Gvs5eNxi1Z4fFBJdA9wvcK9YqiOOX1jZu2sgu
3yWnnO0Ca/wcRMzKAvO4svWgn6VlKQR2CKC66sTPGDhLgowxtS2zLb2nic0yygTGlFBJu5WISuN3
SsakbpYPOmPR2voI87Z8j8YhvOlm/tUjowwzWozsMtGcIqW9IfzWDyzXOnZW0nou7GpOo+zdXR8W
6P+rTtmHXaaslv/TNE3CoFQ3jHd0RzbZmKFzaWy0SgFR4j0xw9huypJ4+cy/LoeyYW7xI5OUZFxn
qjXcG4pjiJkUdq/sup+VhA0r0wF2hemrkSaXoI1byFgyWSzeHmdUui224vFnBPky0CJ0x3mKlBM5
PAgJy3xUZj5sA4mXdUSltjhnZYm/qrTT61ALBKpBof6Y5lthYU0/4iS4QTd/Q2nXfV8YFpIOnrUK
TFd5FKAZkFIazUany+PZQ4L1AVThXPFq9yC1oisNl11iZ5hQAzO7ZjhG8WeELkUMuySCgSVoQIPz
2tZtsf5eZDShLucMkxiYJEIhgnTVt8CvP2B/l5TDh+7cVNpX5gt/G9sJYnFfKhdFrWfRCwtiNUrV
8gjNi7+kzsVrSTpb1yavLNPyTW81DrVuoVyWn1oOMAkjT0FxMl9tfxqpoEtHSQ7Igdlh2YlOWZby
vd+HUfLA9VP/Ia/vqRAUVAoJ7rP2w/rkZKp9zuG/czlPXpv19YtdpA7wVayPadzOW/ToLgPVvKb0
8EM876+OEx0byaVeTrX1DCf8sBTKJ3hxa+wA5srS8y9TOE25cnLjR9kyzvYIhJ5H55ziQ6d3jX0I
jGOVa9avDl7yqqpdLLiyoDpdvrdkut9DDdtJQP73inAmia6R+5aDdUitpvjXHWNSktnuYCRfnjnM
Tw9jAiQyUjDCsd5pJjXwqRcjtKfRPupuf/hnNJa0QdZBwXjX4XnCedn76yofA6KpkvBEUnKEeZ/1
/glK97SeZmUWTmj7DkyWJGOizdbLinRZm+pNLA9aaabe8pTlUI7sqmJbX6kOn1fhllgCYPGpXjfH
zvZxFV266IUVljjnBAcPlas+YTlUn+RIiyIvRHQoZg914BTaEwWjN+Ejpl3uSvOM4bIsPu2MpSs0
MxVByt2vq8dCPmstPLFaSeVueRBZfYoyHjOs3vWux5c72jnIWr8nJdRHCVMm8autcehUfIWUzJku
UvTxy2nmh6x1e1iKeaZsO2MqHpCb3GsEJqGd4xCWgwxti2tUsL4W+3HSxrdOz2xvtERzXr4kjNGY
4TTtpTUp4xpAr5MNsCx/TQ5nuaPzHb2nU3O06wDZJfM6WB+apCVzLuvYFKePYmBV7Vm/zVJty7Tq
rdlIsVkeTTvIwHpLP68N1AM9Ne3N6YZuiwaq2oYsUd8SuodrnhHuO97sNsJKpFqGPI6aWnllwtf5
+1C0ROoUIWSI+T5i0p4jVbH3KG5ZYQY0RvOUqF6Vq32HdpFIF5QDClafK2aTQx32sUQpwNwbM3gU
FpM1uQPmUQuM7WQo7ZsjsT2G6Ks2KYFJJ7vBdGj4pX9gPfFOJIp+ixRAXchNycLNrP6Z3OkXJPUl
ViE6m6xxropM3oOoJMmRXe0x6MasOS3nuaIwDaZuzx5b9/dpYFZ+uQpp7R4bIymOhd3rCKKzFVWd
MId3LXJENfyOzrRQ4y83C9lSSmF2bDdU5H7pWpYfgQFlaLsRWHnLedZr2fedFrNaMsOC/j7/5+n/
PGe57/unU1S1m8GS9OaVKj9G8yEnS/S4nGKL5pct58Dd3b9v0jDk3n+eujz+fedyM55f3nJLrc1s
rTYoVVOq7wmfYpcf1fkFfN+aX+6/TucHwNn916P/fbo8BVYQv4EuJnwiAMTfv2v5NaHljsQN0E0S
ewm7uzfN7BhqDm/Ov24uL385Xw7l/CL7ruZJqOKz43InDVUYZraurf/jhSynyyv+j7dpeYAEx3aL
qvyJQm957CSy8qEcihS66X+d+4NCioI67NN5rYS7cv6uUGxZ0d5cDW7Z7+tslNNKDG67mYryzzBZ
X8APIw/WauZDdYooquui+nB9Z0fz5Jq7UOhCYu2tOLi2mVjnuchZNxgftkUHqc51wkwL1nLkadhZ
Qbs47d9s3R/WtBEdpl82YSzIP+zRRtnp3pVS/4hy7bNzpudKjx4V7cwN4MQPo5ze0v4FqukXLeYX
oQeHnET3VarV7JskjSqEkeu6qSLKTDlFU2I7QmyEevOi2/qj8PvVFMDuKtz0Vy7Ktzzs5NYp1LWq
a28lijKvVWp7leVzn0x8uo315qSN5cXJCVfpXtSfotSgxmR/Uv+BXHcAB2M/2WGwcePoQfDJs/Bh
qqXNbwT6DeuZtFmhsznnCNJSU92mrrkNWsICKPr9Il1B4Lkic64q7kKq1+wDm/lVJurOUWoU1SLm
Dwu7bWMJDe2uVD1Z2/cYGkhVKfZZaHJfpXa7HmAvYJ7x912tIaM1szOmjF2LJGSNxu9nAmayyNN2
b5bhc51RcJIF6rnyg4SYafrJSh+TvD08N0oVeFlvA3cW23mlfwDvce3Q0drkVjGv02qCS0hF3xD5
ZoQfvVICe+doveeoaIxMUPB6G9yDyTqyMXhWyq9g6HkwaomWz/WHnF0grfUcxN2ZrLC91qJ1Q8sQ
vtIB4D0xMvp64V9AFHrgA0VKRrxaaLNX8B5hqyedkfc0K5XHvMIJG/3Fmpn8oX2G5XmMm+JLCP2t
FfQw9Z1jNgdsMxfTJMXceVd2Y4iKPajVYq0PJz+dnlQjfnHRifPHAz0iatxzqfBuyiH4iY6oxWno
ETxFz83tkCg5TwQzHqmNV/sofWK7U3pZk/9MjO5XBk+3Ue1wW8pfMhxOFOPOqluEW7dJ7bWOaF2r
9HUY6hSmQ4UqVkoMb6Y9DGcIV/ZQgmrga1314NAKc8u2fm1P0UdiJqbXoyjyopQSXZ3vpiig9wZz
vbdzwnpMsZlsuXbthLdtfPFlg8cpZiIeEiYdfh2uXSfKt8IiHGh2p8XOGZSlsXWQWkkpv6Y6ONcx
YIcUUDItkOjGELE2oheUAusG3VTVYIkcsDkS5oLsJO5u0NUrFNTpjcn7wGTTBHyXk8CgTGT5X449
1iiDdLqGCfCU92V8SstoIhJiHuL02AkmBIKUi8rA2LFcZMRbxsJBDBaI+flJ3zeXe//1hGVcRBIX
bVKXpIlJL6vjckBZUR1lUhwMNW92y7C4TGnLwP/P6XJruW959P92Woyj//dU8s/P6SF7mgZX9uqf
+/75YbUFfiQLsa8s+I1la5THej4sp0aSYVRf7lzOl0MbhdURTYiXtVZ8UAbkSV40z9ZjjUDFW+bs
7/N4KGZtMDPQcuc/jzRmT0xrYd7+4/7vX7bcORpEhv3rl30/1LbCor4QkAU5/4/fdw6s7BmcrWLV
9nV5nOjj/+uw3Cf/+wFBAgGq0GYr82Za4doNf4c/yy7A8x3+8Q0KS5Hrjj8sBOBAJ2nNQQOs3wkN
6P0ttJVwDxxiuFSQ/jeVqAmes9vP3tZujpHS5iI2am0Zo35g8et7umyG3WI6JqcEtnoFiVqJHCpE
0yw6rhSdFNFRra8F6mZPuKMDcKd8qofO3U5iMA5KMph3q1S2IxQDQBEJmlZ0D5DejdO36GVm8ywB
uLAGigvCdJV8W56HHlnect/9i064tdcy93XwYxJnRvb0tVoXOxR347WiJwQ0IX0rwwoheRNSG+JA
nKEW1uZdltU+HZCeyjS6ND+ypv5EM9zTcK7e3JD+V+crzSmBQg4gRAybKJtN5JbOatovU5T1Sruq
YNsdS70B3B0r47myrH3ZpBvDUOSFDUh8NxUZ3Uu2f0WTkZVbTu25oD06xj8Uaa5g0OG6o6qEujNz
KBOb8a4zov4Qxe8yxaiCiSq86KltbcDbEZI2l27Nxo43OEtwec7bGQou2qV36fbN9fUkASjcWs3r
EFB24gJ8jtwK/7nV2CvVqKCazpp18onconbeM/fDEfNmxjfzPcq9yAOxz4apMa82RYWNhO6+VUU4
PUSlJ7AR47twkcX41I0pxE188zttrxZmDeze7UkzGLt7WA9iDReT7Kkm6o641mjgJJ23FKzTNPgT
hFV2dQvySmKXGCLNpJ2pqM5z4j98Sk1/dXr8c0IU/E5+AOwlYm7WdhVWKxfP5oulan9R2/DPYaiW
T6iwNlEMIYJsM7oZbG5uefSKnhYci+IOaw0z3G5MbJrBE39uB5/p0Cum4k3VOG3bOeUxhRa9scYe
KSElPC9xa3mcoaxHwSUDRpQEA6e/Kt2g7MzYdVYlnIdtp9bQ5LINFey6rViwI3nb4n4ad5Tw+nUz
NV+E9w5b+6FBs7iHk/ZLx7i1WfiZIsFwFvg56xBJvF1cMusnSTOy+2bTTIyglVxIeKyyECwH/uFa
mR0DubVJHc3+k1vOiwasINDc9zGHBF76ObqWCex7VjL55aJZ66M93FHh/mlVJHfaMGYe7XeH6nUh
dmM8ovgOaWGFUX+smVog+Gj9rp7TX53+KXYSeqazscQvnKde2Mot7FFBZIq6swLI6IMstONgZf3O
6I8QdbVLEeT6ZbmlmwOXJ+WqNZztlUY47qWSrX9Zbklk3+fYZa0ZA8gRnaRfNh9sE2+L2mrBxiG9
eD+NmHQdFqbfhS2RscwoTEXxXCpTGyUtjQNBatXGt0cKgcPvtp/at8JuH2oxxRcVPseGen1xD42o
uJf+c6FYOQBw7kkMMCatA7RA0SD2FrMNwa4qACO2W3pGSPVdylLsdQMTQy4HyzOnMHvCH5T7fIzs
NQ8m2spzFPTpvQQ7Mwvzg90/p8SRUWRyGgY9vqRrg4i4dVOaV8eNnL0lCv2cxY5+npya+lidZ9tF
ulerDDHw5vclaV1JjLS16QPWh12g0iFs3xVdOv5KsDb9jkJrrVqFYOQCZXXz3yYa7S34VwofptEe
UiBLla+7GLAL15NNeekq2yd3hD5qjx3SSy1R73Ul/dmxrD2O2VB7MqPizOfLWKjSrEXssPWFOW3U
mWFgdwxN0D6PRlapZy0O6L7ULKYnVUdkkyPM1pyJeCzVslaVBXdpxM+2ptR4FVmV3+lUOLixbZdQ
SvySXVCpO34KC3THH9uziEMDx1NKUDmedFp3ZxHQtaX1raANp2hsUeRbmbkW7SLUjDukmjTrZqs1
8Y9/H3w+IdMs/aOeVAXR2GSzDI3abzptMB8pOCyBpcdF8Z61WvciE/xKJjInLa8/Y/Ldt0pjoCiT
qe6xxwsuZWYEa7222r1esRfCDuce46HvHsE05gdXnQEp8+lo1fY2GGLK6Q2BjRMK0/flVoH34h2t
Fu9bbzLWQtjcZH3Pd6wlrW2juRNdlSqDmND4Gh4sRzB+5sbFKJ0MBz28NRHWDg5HPbwWIX9R6kxy
ndI5+kWxXh9hr7Qmwd9d5w1ZafzpMXvp1p8BHi8CBGE9ueWrqQdEBIXIVirKBetI7wF9IDpaD42U
O5YRJNxFkH8mxqQH+PNsctHJy0onToTScZOJHdjXbgv0PdiZaTfLfUsi5WXdNSwOUE3YpXUOyOnd
MauSTz+7KxMXfOoQFHJPTmp+cgdJT6cqUjpi07AZNCNba0btrp0yNE4Wq/rRSrWzUsgaTmMFMATx
1pjAKTTL5mWgoXYqjXG4K2wuvLHK7krc+r9ziST3VZZI8hfeEzYMT1TGcJdWkr2nTWesxsFtblkV
GvSI59cWJ/mjcf0XUICwbph56hpTZt3q1c0q2Akjtio/9OAhbUh5rRFm91ikntJaII9lDLWvHJID
UBJnFYzoQVSL6Ud7o9/e7JvYcDdWaqmnSoWnpWE03CrxcFNiBqO8da0tOeyoGmYDA1VvFjA+vbX5
yqjqcGfEVnmB9DHexzrOEIor/VbJwoIglaB8Dzq8rIS6tyhUYC5SLmbE6bts1wVGi+4hlGuFyTYL
I2WG68HAStyz2St/YXMyX+pW6E8BlcHZuMC7Qu+zSO3wEVaBfSZqaPCyesTnDTRhAxZzRr4VNAEx
h9t5lR01s2INNC8XFMHgG+m6hRrRfriL/UjgAYxHbPol//HPstzWrYpga1bA0jwaTqrbOfe6+ViW
LHmChMWNDXQKuu0ffDP95NL8tZj/KgU9axpER7OjxupFuF89SPbRtirgkis0vLdpB0LnOysy7FC/
5JhqKHl9gGD+1mFTqLdXsrMozUJsjtigH1RBjGXuWFTfbZDsvS8u4XxYbkn0DiufRMu1Onv7hG70
W0ejotIozFDG3ICN0DKtLJ9m/KaT+CvVWTZFDMJvNf9R4yt5nQZ085OvvyvRgGa5Co+MIqSvle5w
G+qUdj8ccgJo2zVmdrxcjCfneVMUlZT6dS4FAno5RA3XBZItT7WyighOFLNkb13mAMp46sefYuAi
ryMhblEgtT07x8xTCPvzBN699yw2KZJO6lalT7deBOv27J2xUv9peXe72W5JePMRaEp1kbJfoRNs
nnkn0tVIVsxF962bmB1sTWnca6FrJ67yfhfMZcjCssAP0eLm3VG0L7PTjsv/6hhohXS1Aj8x/xFF
ZsIldhO8wfOp6zemV0K+QTJDQVik9MAIPxevrcD1mce2+FV3zm5atDgiAK/TzWqj/HcjKhh5dao9
o3GPqWegga1lF58y2D07pSc4tNUqFZYOXuubaMJpo1gmqc10l6TfiVepmvJkJ3cFfd9UpnCwahRy
yByUcDuUrB/CRr4zLV56P023Rtt0a23u3jWOQA/soj7jr1jedcKUfg3wRcYhNp7DuU5cG6DYrPw5
IH/gTKTfbUn66s0Wnw0oCW+B97R+W+6c2abA2x1dZFX2IKFpZBeV+rsNXecJNUF7TOEBkTXYX3Bl
/1QavMapRGAQ2dGrOXcyk7aYjnK5YBGO5J4FGCRHcPdaKZWDKlaJdjT6GmjgvbtGhTiclaZRmS4g
BPmID3H2nr9/HHUTBl0/OEfzfBUmWXOwioleq66VG7132+0woyTjYS4JiOoYNBNjY1MVB9+gLpRC
lsvQAQPaDNdsQ9jGKeJrYdzA2pwzXWYG3Uj4IMOnL0tk7vj+pQ1WuMual9yN0DRhLaZDo+OXoXF9
COZiPsIgElsbUzvKWgWM6uPOdfLcX8W2i5gjCb+iEIiYgj10vWD6EkrBEIYAUflNQfCuKYn9BdA5
JOyd0tBoSB7H5dcH5ec00siYiv4pmUo0eUlfvneG+MPoG8bxUxpaTLNOka2mseyf2kgTXjYgZ7QG
7a3RfR+HNtiJxHXTfWGzlI+GKUGcSVYWIvN56I9OEFjfNbN2b9nMR571tKieVonCRqGZPoXff8R5
WT8UJ3wYLlaRWo7Ze5EY21pQn9S7pl37kX/vAwfqhx8SnOimUOO6on4kDISn0fnQIO57CqFdSBzj
aRVDAjwjL35VJwJ+1r4SyNfG1n7Nl9VLp/XtLquyYj/LZoEKnAzJPFFSgXhTM+pjsiV3XhuS4dZ2
vX3vtAifkrPGM0X3vcGvFOfMa67d/AqeQcCSEGmpjnhglckeoaJvw9ZP1q7PEG3IUj4NtdyXAr+K
ZemXICHoBHlrustiY1xVblTv1dSKjy5G7GXzbdfptGJTFV+0YnbWFBnN1sysV4VrTlsMwlWjvupz
41QoU7cX86p1mTTqqdhqzPyHwh6MTc8+5dGlA7BmPiNVQTxR+IywdoUGW7XekkGxr6WRDke/bN+W
6MTlYEjC8HzpPy9pRK2ZRkjtlGY1qimzeTaNwlNClRBslJ7XOoMGAcxgpO7ZCM8M2W2XJfvlVqOO
Tocd0TRry6kLUBdYjFYRVb4tYWX23kVuuiKD9XPKSuW5Vr7g3IZElFKELx3lHsT1vjLCfuOMybZh
XXeO2VkwHA6pgyPSeknntjxZlcWqx16M1DiJt5ZQYTQDL/faHsitYFnGsAJhgOrEZgyc/tATw7BO
Y8d8060G00XrdskeLZIBXUI3bh1zqKcberka6jDgbUDJshwqoyR/0MxWQBWdYxRRQVVK0L9a3sGq
1ibrW17mguq0yhc9Tpq7GwJRw2nKDGYEllcx/33SR1wRkLKFQcakN48kbcmlNabznM0Swq1YuhhN
7FBJTlgOOAaVC/a3tB9Qgnz70BFjxEcaiaAG50MsidxRGv0KFDddFVAP5KplfodQb33AP3PE2tJN
cw8bOtqUYx8ejKRCUumnMel3zqb3u08sbM9mpcqrSRBrQrF0Y9KDcozJ3VeKdYBvlt/zUXx1Tra2
rCYEABxfBEiLXsexPU/B7kBBpfCLObcUH1/VwfiSifRaWZlnSjVPaEwHtBOaeXbyaQDRUv8Svek+
MrbhjktwdulHDs6DILspFP/XgBnrtT9vWGT8q9PN8DoAvoxiOf1I6/fet3GEIT6OGAhJZPD3UjkW
bCXO8FXzelz3nVWuMdBTG3eq6lHU2E54s7LU9o8FCtn1INVVE/JpT44OsCQy1q7hyg3VvJXR5/Ym
8bNwg1UegwjLJLsztS2TDGoJUaxCDXWpOujutrVLvv+QITaVaVprkio8k+ohRRFEQSBq8GSnApjG
0EGCjbR6Q6cqJOoDPQTuQNeLRf3Ee+UeKxUpqVvjmKO1MKEnciE/YPndG2Qa6opCAlgMScmlhjBW
fn3pe3oUY8lg3M+nANv+P3bO/50oY5ExrxrM56zmnP+VKpAm4WRR/TaJukPBo0/vPqVsQVJrP6G7
QnqWusTITJRDVnGtVyu+fvVWd2F1YPH9f1vOtMWX+z9tcDTYhWEi/9SWf//Tt6uTY6HHBMvewiq/
IptSdlZM5zhRm2c4K9q2eNbwLaxKXyVIFP4s7gJb+aIY/2rocf5Cekt8t4HkLGeBCoWtMhLLW5wH
eTrd/DHdYWtFtJoD9fetEcoD89SngRhGpNawd2A+IW3ML6466X/yiPWun60RYKgEqw3+Ofdp5MBS
Ut98ob0LBWAo3ZEfYdOZ5yyzOnJZA0RNqnZost640/o1PbFsS1N/28aBgsvUtHDzOPVZKGa5SvGX
ntvJxCbDKMY0cjdEF74A7JKnMJd/6TnL3Cnq3VNojtZdGU24if0Q/aJw+e7T/TPlQyJBOho9ZaIx
NPOfHeWt4LDs3KD4FodYafaOE2QX6vK7oGUtzotA7TNvSdz0SiG/+D74iblva7tGCkU5tbAJWBnr
6K0t+aLqQflgeaZ4rGf/YCAdyNCK3O3/Yey8liNHsmz7K231jr4ODYxN9QMCCB0MRlDnC4wqobXG
19+FqJ47Jcy67guNTDLJEID78XP2XhsrgLUmEw4EfOU/aWnoLT7UExpQzdGTyPZGKwDOsTSbp0qy
P+XoK84rr0zFVRFtfTFH2uoixJhBGF4kahwmdKmkUEHnMVjNNRgGbICdQesQzOgusCVevEWTPaij
9EC/oHcyOa5P5dzWp9tnagjHqjUN5AqjVHl1YNmnqRq2LR7+ytFiLd8p+YgJJ18JeYo+fRwfNAuM
rcKGexjxhl3/81Vt/ZXqYKqIJDCkCzCotv0nOC61ot/OmoB6jtHXQZwTO5yYOwAWfABER5mEJ+ze
QIhFQEa/6bJJxf9SqO5vQv+CtISV2fmvdgQ6KSwBqBkzuiRLRyrzQ0nT5NTK9n2a1szszNlCI5vr
D+PUQXhhVQlRHeLdJWjpNy1n3wdP6tikW42Ug3WHccWtKWSctpbJ3lX9cwXVdkelYzzUOf9MI2YS
VXO0BU0V2VpjsdBQo6ANFSkJTpS7j5atqPuiCpktQ3mUhfZiR2PrhePIQW8JhJy1uwjsUKyrJIcl
zGUbELhHvy7YM1c3ylQ+yNtg0j98ZMdkKHA4o3yLz1pGJEHywVRTuzcW9wa1RugiOZpcUmkWjZtS
P9a08fY9Sag8WD/YJTaW06DALQaPu/Lgsfcufy9cdzP8Q+oiq3QQBuBY05AZ5ZHFBSdJfwfzYAX9
s30WOBjFF5oeuE2WofwpkGNmIIRXBWhQgxdD7qZup1qhWGOFoq+ihUgmyjLampJZbpGWwVqZ4lOU
qhNVc7ZMl1yrg7MtISnwbt3QXClK1+xrUgeNqLtIzbkWcreT0zBdhZ11kvRWfgE1o5KGHTUHq8p+
NHQH0T/rpn9fqF3kWqmxE2wzLq2A/kFBl3KhbbuK0xKmfy0G59Yn7Bs3r+uSbi7oMCmqTpFWK3dN
1GaeT7iuBWRdoWt+kgCgWv7EEYAhOLN5O3CNsFQ3NCdn+kRExyz9ALvvxv1vVzIZK8yywlI8+abI
Nuk0Z968fDnaZrZZCEVa5GPNpSQI6SWipTZfiene6EL4z0Guw/qG7LfmyDDs2pQAqBsc6/ZBTTQG
Eja8WwNq0e2Rt3gUPDsNi80t6KAsq59wqvNrTX+ZfZ8CeuyW1o8eqCsS1aXneU7jNcJIe21k0+TK
Rh1vlCjFyWVYn7/JWUl/WpExW+wQdtANUuKvuYIuO9aEHeT1YikNotip+qa9cKXeM0JvD1BCQnwL
zVPAMQxd+KEoymY1lHp2HdLhMo1yc00itql6aSoswPhIDawDMxAJ6Xq4M5IOfX+mKE9BFOwkdNMO
kw3JtfET0U5aTQwHDlBtGAak81EkILDC6VMQ00fdbhTrWH/3e9s4lPr4M23DlJWiISoDSf9HFG11
K31e+F57AJ3iyCX7giau9GItyJ6DaPpC9+t/+whQzSm8J/ExGS8YAxKvnUvr1Er6J31ETGD+/FYU
nM0Ay/77syKKsvtiRv1lwddjNlJu25sKb8quOBami2T7bk/9v4K6S0Nr+aD6sb1KI5PYIrvEEFbB
dauUEZuEGHHOtsqeiYt5uk2L6qLXdnKs1xxMLLGrisK/m0dUbv2EILdE8g5wMfmOR9vfFmF7R1d2
xJ+bfHFef7tVBEUOaBMdCi0j5ifJ0lWqSEwKGtOD4GIjt9LTbVyr7UPQZPVRSeuPWZoHVKw5XcAi
1ejjQqsNq+pKDkt5lRRI5yzW5Wn05yt7Ah7x0H8PlPTbX5Jwbh+aabyr5SG667vKvNgTQF66n1vm
KICdbYD/hp3VW62yMbwAC3IEx571jQs5Zpa8QvYBt2/cyrkvHiMkQdeqqj2hd2/kryxuNQ0RoR0Y
NBVoUNbxJ7C09JT1zYlGjLT77cbowp+IpXRsRrSgKmlmXsvM64cdKac8xOHgDyQ5hAs4lH5Zs6sE
t0kYf4sFi6EHOWDRONjPS4e6avOLgU1zG01qfeQaIYrNV1dDlaIqFfrzGLcCPwAsbZpnNDhN8ZFm
un1VIU8GCwxKMqb+qHTyI9413ju4kvfV7Md3/cz91YFaygMju9q+tDM1V6Yd9k3ITUM1XyZuC0b9
pIzPTd/nTxw7gWDg45P8gLokAE2c0wE6kAvAccknjPLWOZaxQlbAcBDF6ICpCE7fEO/TukMz0ecg
B9dhkVa8ALWBq5KUcmyRA6zVXm7hBC2r2YjiRNUoSiojf4U26Q0jreMI0uqt8aVKaYcULXmFh2uu
lMXBYNDmJhtlPCmBwdgqbJHVyW/4RIxduCAEQB2RJIfEWa/9J5l++PkGTrB6uBS46VaMHRAuB9JK
Fz15hFEmznlgAwvETmiZWXsuxfwiQS8/3Qiww5RJzu1Hx6a2HV0bI66uiT8xqxouYWXYGgq4q4DJ
6WrMMTH+9t6FZJLSsn3WMwyDVqCoxzoBikFpy8nXuB8FStGKZG7GAHr00ucQtE3RfKvSz04blnBo
ObpDWIYVVyOEqhrGkUmmYtG1RTsXNkV9gXFRrvVeWuRlquz2jVK9tAH40CZ/lXxfxUVN8VkEvLCF
GvyMSvT5krkwIqYsRB5t0hYax/C+SKP7Fpb7oVboz8QVQkEOS7/RpaMuYhxKs/pGPGj1JtmYSk4G
dHv/n8s6+S/IDpPkP12FJqNYhiH0JRPhd9Qev7IaEtEy9Rxmsb0PtOJJ8keLcY1MVd8ymouXyZKa
0WOy51i/2J2JIh+3Z1I9D9ju3oawfvybx6T+JYjBovFpg+bRNd2G+PWn8NIy66Z+zsFSw/0u3Ft4
aal197Zkaxtt2SJvH9LA84MuuhOBqm2yEeoBQLXpLmmQeQOzu1mM8mKrwgT8bYA0tfK3PeusB/Cm
ECyEAheM5GkETjAZnLqT2ZuFh/eRyg4m8Wq2Bv0IcBt+8JRcpzZfotx7/5QETHR7wXAlHr65RKyT
bFAbamxGJzmunMnXraPR2gzfIO7VMvo/dcTr1ElI+Y3J0O6VTusOBrU8C9xTNkGglHLQIdM8nRo1
6HadUN/jJJ7ubBFukiX5pfTt+NiGMLAXzcgNRq+hLbOVeKf45g46Vokn8Jk6zgeoP5H8ZVnYiBhV
rJQO8kZaVqtCuorI6J/afFJO/kTSrt2SjxJPZMLO3bsUhvV9MIorVP3SHZIeh0JgwJzs583YA2oG
IB3uJK24SoU8Mx61sbuii3FAKGlAwkA6WVbilVUX4kCAJljX9KNS83SbwlgxHA554oylu2FHkAV5
IepGzuIe96AiP46Usb5Dz+WOetPA8R3pK9Fq0WtPc9E1CrB3dO8mtQgfchOxYDWRDygqfxO0Iak7
yJ7wM6nJmL0GmIPajGlU3NTpehZz/dbVEokJWblGgKDzJv6PT7IaGvnvOE1/OSiRL8ocETycbCsa
6Y5/vKPmIGqkAhTWPZKpYAUwB4Go30uMW7OC4e6QOv3QdlAk6OveAjkVA6K1KW9sUSJ5qaDml9mM
YF16ZXCfgKYxkk1YQVRvAl3Z/ud77fZo/tCrsFSoOKowONvJ3G9/vtXUxFfLpsjuzcnQMVTI9q5J
E3Wxa/UPug3iKMsahbzQOnZHScMHjflJT8Ln3Erfb1WVTGNRCuL8kOgg0NROAC7UmmwnYJWR9tO/
lkrJcVeEmldptnWW5uJk60F0YnA6uGrKSQnGByINlTXyZoqbhyY4DqoNYXVCG5vP7ZbZpYaLj9zk
Al9PaUpvMZakzhzWt82pqa323PjxA84B8HEiOsk1567bBw3h6S4N7FdZBQuMB56Fe1GG3ICV6kKt
vH12+7c+LmTvb17hP/OHFEEjzdA1rgXD+uv1UFaaH5i0xe8lCwhnFA0a5c/cbERDq6Ppx2Iry960
DGJbVmB16PoHw8qac2iguEMKgpSEfMqDVnDPanm4CsEUPcw0MfbQQ/Czp+B8J9lMdpK5kuh73t8+
dEwmycoo72zTJw5vyr2xlpV9W5bnr0qY1cW06/1tnktLYk9pU19cyxjPtUUwmZ+X29t8sSiDrV2N
oANT07yYedvRTLHSz4bQs7ZSN01Fg7DN4+HYCb0/SkHR/h1T6s/MRcSFmsrdJBQFtpx+2yt+t0EB
dcqUAPX0PdW6fPPaLY0oFSWBOlTYYhZ2TmNWq2ayqBuxu68Sq7zc2ryqT0B8Jtdia6t/gx+VxZ/3
KB4XD0o1LVkxZRmS1x9vc7/tpMQamuFeNX3rbDZ2v+fnPqU0+JyWeJLbh7Dq8BjRtLolWhEm53tG
XNA0p3Obu0QaXQ2T0ZmC6Vle1jpc6PY+6mhi5nn9WOWtQbGSDy6dJOvEJl5tJNE9MTBR3JuEq8jm
Y8RJ4PFmY+kHbaPeYHWUbfjibndPn/k4DxtF926HMq2jXsIzkW1upJDbB5CNqyjDSp5XTJaGxWuW
jQvkqZaS7e1LtAblVmnhmUYn0g/GJ0YD+L1KusW0CtXffXljFmgGgspYYyfKY47jITpswgosaU06
nfCkoJXXefYx2FV+iTKmcHwhFRKicj4JlpmLoir5pqQLQP9kjYSnOWg3icqgyxex+AFvyj269Zpb
Ksat4QR8ttPpEsgIqmUkwtugr5or5D8P18Eppu2w0cf6aizhd73dgRadcVb5uE4Z89h0NXAEuxMo
feIJpOch4SSBhp1Dqobc0uwI0fjP64Kx7AO/X3m5gEx61rpq6ELVxZ+5ZE1GNHYWFdM9PBw4LeF4
mgzlbaj9wbUVNN9aZN5x1rs1Teg22+tGo097m++w/xUnAxWjK3C/7wakvusweEplsk6MFnmy0bbf
tDcLrEbzcIYi8hSNjHdvQqgsItpOTx/yW8CDXqHdzJoYG6fl3y/hOR6SRzwckpYciMVNDrfP2jgp
NlKM7lArbSoXZk49ndDtxHx7VVbwBOjkfoR41Ndxxnt3C8u4NiqMMuRpAjAC16alWlhzSkt572om
op1KD1o7qj2zbcAoj2E0vvM+cSht9RP3bnOe6agOQTiSOiOFq2hpy+FzNPe3d+L/fI7/FXwX1NFT
UOTNv/6brz+Jwq45HbZ/+vJfm+/i7j37bv57+V//76f+9ccv+U///qXue/v+hy9wFEYc9rvverp+
N13a3v4cf375yf/fb/7j+/ZbHqfy+9dfPosub5ffFjAM/uXf39p9/foLMea/u9KW3//vby5P4Ndf
eL7v+ddf/sP3e9P++oui/ZPinMsOA54Q9FZZtYbv5Tsy31lAyjY7FVWAkAkuz4u6DX/9Rdf+aamG
rdu8P/Abca7/8o+m6JZvafY/hYBFadp0CXVV53/9zxP/w+v+v+/DP/KOfkmUt82vv5jy7bjxvzcF
0m8Lfih1iNCXKQ4I4T+uqqYsMX3E6MubTQrniEC7LkFji0MtPyBozHAmEnKvTm4+IGIkEzhFDiMn
oWeq4QZg36qrv9oYKzz3Nv7xlaRnlAw59ohxa3QaTO+32DgF4yWNdpFFChP1nwr5RdSCBI1tnsAR
n3+Y8rsm3flGv5aJ2pr6dq0ZwulSKLIdNLQWuX1HQo/tIEl/z15ltNsTsLCksZxB+6wwa8DM93oV
JvD0HCKLoYd3BLTe8BfUyJXaYEXfxI2zHyO3T6dOa6u8ltVL3sXXH1nwyEXskHyt2A9RvlHbgzph
47NTyOHmipyZvMH4TDJNjEh/IyH6oX3sGGTK2TVymYtebIkyciXTNXUOatKPPD3ZCi7rBGxdG7u5
OTmF+VryS5Xu3BtXGwaG6kblewFmgmMzXuvWj1yKgn1VrxRoS74tVhap9F14qqVNZe1VputVumvE
W2IeYrDBck3Nb68GqrJezZhK73v5p9kgbCbnuBy/+9peoy65dglDnvAU1rU3gR3Jm2M36rDt8Dmj
s55zL0fQF2vdJvDRXWorXeZNgx8p0LhjAkacWiWbTH0hOMqpFUR9zcpUCSOG8ea75Na29IzJuOiV
noCUl4jQNRXbVr/XzdSN7ATpyLxlMTpXdJHmaqWrwIrhDAh7xApm72ZgmZDBV4zKaMtCU4WFlRoR
qdOK59fpSVEuGQTIkiwQvD+1UHmsYhdRqwYJ5s6wcgvoff12Uh8QMSPUsna1T5uySU/atMh8ENWT
2C38E4OJidIszWaivfuT3UmOQd09QJ/y/avdGauOgKemypwwOebkzzK0ineyjUvJIuiMU/ETI8j7
Puwus3q2VaykJcOgkJeqQ6F2tOL+fg7ga5XtaojoUFfnkmg4ndilbAY6XUtOYc07EJRfxGKYZHag
PdKeY/8SRnSe1zD+pHajWj9Q0mYYy3tiVUHdwVRU3QHmttXbVzmmJSry9aRYmyaeGYgBGuOiwbQd
j6MniMjqRkKbsbgUNtwZ9i9Ib+S94RqLay9XyagH2ypF27oM79W6o62+4FVGV2DEhsK5SoJ3U91w
hGo22FhOBAVV1jNJg1iPM+p/sDZITebimemvVx3z0nCUNyvw7xjaINdgHpdzvxbYt21QTZG8SZX3
ev6pKk9Vym+EdoHDwIeHVVXyJusZRdXZRidAA65jRNq8gyqCqXGF9sDLoc2q1mHxlbTD8Di0X1Ab
AMCO2z4i6q4ioAxpZUiYh1m/SBoWox4zudiHpIlK4znK3wmIO4rqsWsYEgwknnE1cjzvmwHeEJX5
Zzh/mIQ+44hACMWlZ3+k6mWe0mtfs1VqA53V0Cl5vY3iCfcJrEUkOagTh2hak626T4IHHQxWl9fr
Uk69kNNimjdANLSeDC9Sxk9WjBSb0nIPPGATZT97ViJTLB2WvRgTL8+UtVrqu6T8aOheo8ZcW1Dk
R633dJnuUP80aP1eCak7lEuMM9tWzxkjqXGWvbmbmZqme43lIqgr4g/ITGrMtUCcriU1nhfhzBLN
LtQlSQTgbIyarV/PH3HWIeJ8nUPi+uoGWsfYhu+9SqGcVV7cE1KBfpSkQGK3GLIZ3C4tCm+F7BF4
MjLaQJwczuBrMu7MEOFdErhEAe9n2Tzp9pDdabrxCBC83Mg+zm2i0+7rOoHGK6OP6mkTz/MXzVWO
uDQ3N7Yu1Se8WVA3kH0or6KKPvsIsocuWevAxlVAltwzXlZ7wxj80w6Ng6kHKcEHyqEx/KdMTyij
wXG5Rp3q21xXHNFnpPk+TEkcMXSxe89SSVVU4rXSS42TIh/iIMC8DDHmSh4h5gur+0atqjsoL4dV
qSck/dpYtgw7ekjYuqqo5/5Q25WPJva1AEFrK+Q+5G34Zi44eFUgh9GL6GcQCxQOjgp2jYZLsMr1
6l6bt1LYzwjC+txJ/bHbYXCEzeUCgaKky0JnLAGa9XNHJCuzBke7KKlUe2ENJLHYE66MhRgzi15n
MtDR6Ce0os7WSs8WeuqOacEMw4i/Gw+r4+ig4tkWEyFHi6aVtGU8kW27afSX1n8bwZ8wKSY/HLeF
RrA7II/E39pj/cXwsJbgD4bxPdFGy5nTzoirhssSixXqqOoT6NdlmLSPUAu0i62zgy9t3k1XRxxg
zLHbd6X4HmV2vapiYfQh0xHg0rYMRXALbzToBKlZ3jG8+MniVjngTgjmjIjhS8PhmkaVeSVE4I4c
oHGF+hHDdEuegW/2G7U5pSLFCQQQiNXb6r1i8tdaNHdePdpPyZhX+9ScfsT98KFgv0A/avHG9saq
XLyubfaIn498XK6MGkMCqHnAes+k+TzNIoH2W1nXsH5twbbxhjcsYir5JoI1uTXDiXp7PC9sLyPW
wpcqg2ykID/qia9hPNhbT4gKFz8394ddD0TVqnuMVN0hjtBsIUd9DkwzPMWR6W/9PmYBbD8BP3R7
dEJ4SRrsBXIe73HpEZWCvyepn3WivcmSkF9gP1kuwy5qBjnbpU1dbQevop3iQNjF14Tw0R0MjSp/
TO/YDO98LQjPPj3ju1i+q1tLdqqMAskes3cdL+bKsoovveoYPWgYszqu0VGVVrWOMS0Pi6Oq9gxi
SYXx6EIPZ5FpD1OAtMPIS3YQle0lQjrZcE3hMzYetJDQ8rgW1kZU2t1QEvkjaEyRSyhcmChYea1Q
3+uTqq26tk1WGjb70W+CXTeyH/NjiMXrqD/6cfBsYOl12qNVmxZbntGuZ9pgpRUzieSH2VGtfh0z
tvd4dtSA2Gx4dvE6Nr/sWXnQBgH3KM7aldG3R11SsWvaw9EmTODUFxWT63YNaOkxie33urPuFA0A
UK0uZy8ITjGqSDwayhb4BZhnFwShA2UDjgjVGvB/9qjbOO9IrjiM8c2IF06pceBjV6S0DHDqcN7v
AhR6zKayeSe373PpDTIcs3NTQRUgKy9jxdQZzQdFBbJ0n4Y/QvnTKABLfKtIXkOgAvBleAZh82Dh
DI3MNSeKc90oPMkzTscgR0ghbaTkpxHD2irvsj7jPgm9JnH8EnuQgQ513wI+xP22SzFRBvm6tx78
oXCGPN8KdOGtrL1PzD3HABWOqm8VGgEJ0buTIAfPPqRt9CNvs3dJXaCWXLzJmnXGCSRMGD25KgOu
Cfmljt4meJAZ717fOfV8aGBom7y/fREckupKCW0O9QtoTAfq/FoyfpTV6PnGXSU3+8ZRanyiyaOB
m7bi6hfZXq0Mr+vfmr6+hvF5nDH2+1sjzdbUOY6F/ERlZk2jDr6jN/caGhJmOp1YMy5ymyE8mggX
imYvE2SH7GQwFU+TxEEjfUouHjW5xelg2/ecWIl9xuUl3+mT7TWgHEroGDLjFt1HTr+ZJXsv6snp
++kulmCKIvnOpO3MjU3tU2xKBTmL/gqIaDVSTmT5ugbmRGLCASn1jlp7kY+VJGOOsOW5h3J7dmv/
FIL+yRCQkdHZYwALzJ0SfoSjyfU6O0hfJc4V41gh71kpfUwUzUVgJe6gkhEu79bGZwgftsPSwHuV
ji0nmJMFnXMev5KGyOWEAxfep7D77mhbTmC+4jr1RnYxg1YvgKHE9uL6EATvfb0e/XuBHjFaJO+n
PiX7WitOprVJjJdmU5N5VI2XObx25FJ33ZOkLEFuOqvcs29IsBmDtT2DaWGr87PlhpF3aURWtQLh
PzpX8LNJDLlr6oSwYDfKkEia1hYWHOeqtERbFDDw4uUttY2vASZAhv3c9bbDvuwiGsAgKRAgM1ks
Lc9EJ4FqgMatEwc8CjSEcmh47QjDu3NJc+oNZHzqXaDfyzgSNXY76V4EVwvi74D83RS7EM3kAEct
elPGbCWiGtvtxs7UlUBLPYya24uE9AvLrYcvIzoSbLrKQMxnHABQ/cf+DzJG3QWbVtLxjqqGqjdZ
2TMDIA0hn0TihyivfTI9GOSbauNeRZ2lhCYmRzQQar4TVuhJDVNtjTGkdeqK7sWSio06HuB/mSHm
1hD5WPvK7uV0E4p04x6WPHv4XWjtNGZEUmzsU6HuhXLiZoTBvEr62q2AWWTEB0bZ65TfyfK847xT
mJeIQQAyU8cOfhgAfyqG9KX/3qGK4LTZ40ipAeUrIljL5hMz+xXEyXXE6asiM8mJuGqtgnfgVQdc
rGnsDSZq3emsyIM7TZKjKiE02o4U4mCVqHvistadOAXotWsgaxLOSiNzfWsb9f2jYj6OVD4q0mzC
jB3V2NLx30rScmhY9Hfarmv3U5k/NuBS0zhwUmabcz4i7YromJcPoCcfIbxvIjIyK/1O4QQ/ru2U
rgJhRfl4MHmoqvyMBH2rhS2rWsNFZLaebGwTWhL4UtxxPGSiw77MCJE8LelzbgYP9jl3deO7ISdY
OqHbsYYWQgvCj7YlcRlxbK5rI62AY4bnQM0w9mT3o8ZuGzbYNc959jZYFo7dcrcQeCrAltkQfxQR
S7scmOjHzWOVZ4cRiEi2lmMihx8ANZNA1m3M5khanauHBqeJpxIhlFQHBAXrRxhJ5Ldi296bpnSY
DVS+mbRaQmayHhZNVTywLKyligQ8bCbCl92MmQZHlGcREqlo1JeSjVm1qiMOOFTRzxMdhbE4MChy
K1Kt9KtuPuoNKgTiXqdICZxpSl7RYRwgmZ67ZM2katUQjOfjJcXRydanXExsqXa5EZOP1hFpQ2Rq
PzKLl14716F0MlkbF4BTLpnoEqcJbFcBlbKmAW1vKvyYpiAVUX8a9YiLdZlg0BMKoDAYGb4gUnXN
jre4eUYY4yC1O4S+9DVZkjcy3ixy6xKZ88XiCMn4zpMswlovgV17evE1Go/ou+tY3eOppv59Mvyf
GITpO2B+lMm8K5pVuSRRVnCpiq649JF2kKefVU+DO6BpwSkh0MfPMtbwDRS7Eu0i20mNToZCNoWB
N4JbqTsPR+gpTNlyZBRlSbNu9PFlsoCzjOshaM5ptDipQMWZ/as1ZedZ39gDlx4pK3NOWHMOgDDw
RI+lw15U39co24oB4uxyuQOs4sC0xCD2sF99DUOCcJ9lbbokSr6W87fYllYhpbIeldS+36P9MpGl
GAh11Ws/AVc5eXku1IH4pnjVjDtj3AcAf1oNJWwy8VKFTPeOtFPcSjBz3iQ4GvrUArfwIXLfS2vs
AJr+Jof2nR/gzDGDCxIOUs8aL1KvooJMhEl51re6ydY5UrdAyDLxd1kBwpS82+n5SfxkarWKFDyT
lBlBlm7pmVXFk5V2+zhNVrVYY+hBPsWrAOBPKvKVanAXK9XehEjUm+OxQN4eWdrKbu4k8GAsgLhM
y2/oa69FtJUZzCWFvSnC8igYRMacxkr/0Kghz37Jrr3H0MsCy+KqnlHE4ZsGdjRwVrxX4bEtEQLx
nhGgy13BLXeNfAzCgIP7+oPAjEcNQToqHbctVUrFn124DUqfqd/00Rc6V4TvkiIIYZzYa5GtJUV5
iKon9tE6fvHtj46+O7ow+zFTCD2DYkzQ7D7rdnaWbWiv4XGVpVf0fS8RXRtcN+w1s6tW4zZQi/U0
gwHPGvJy3EoGuR9s4wgC2YNlrAMNlDYTGwzS8com7+/eaM5Lynnetqs8oD2arQql39fTQ5rQ7miG
3LVIMpt4jowjtyU6QMJ8t5l+J3O4Y4SyXYCaPSJdtUcjmumeUSh7da3pnK8IybWwhrF4MPEtw+i5
p1mFjSrrFOcyF4RKRy2NRIB81ikuK7dGYDAED0I5WOjnA9S5keZBxNg1He4MtdmZUXfibnDU6Qu9
tQv7clNyc85Y82fWQQKTsMPsipg3BS2+CPz10C2V13rGA6VoNJSpCY2KCJ5L4o9rhVIlF/Zn0qmu
jqqzKFNn0sl2FC+yDxVnmD6r8GeaYLhV9xwriZE8xDWHW+yPaXHIB8AKxuwo42MTfQvRrbjdHB9z
vioMV7cLZyQHA3UkKPH7kSToAku0wLcQITOWjDdTJ4/apgfAsjrRYWzTkuP0OQlq/PgWzyRnSSUf
bIov1zkNd1HeeARV0ybjDDTFHP0JQe27fZbS50zOMb6QMdKh9eJ1X2IrwuIytUzHGv4LR9IMt1IA
6POzbWe40sI8EK65BgFCG4SzuXBMlqPEQlLyDScQ34nTTDomWqbxKBf7ZgeUeN0RkwE0vLRhoHNW
ZsyFY4ZmqV7vm3QTDYmn95CIqHECirj8rBc4+8wDYMUANkauEH7QnYfJBy90hwkbZruLwYXZHeZ6
2ipQQmvaP5pMU0c7TQljffJFY55wMxzsAU9bUW97K3fAgZbwhVG3rArry2LaNnV05kDnkquALGOJ
daGKKn+m40sTzlDRO1ciMLKjwxunVHN2tAXlVYra8blLO0nx6rajXHybuZbr6TOpbc8om22vvJMe
zr2xkI6zrVltweOa7NWkSWQbFbpbW71I+kbtUkqoBnVnSoFwGmZBE65a4cMdeoRyUXsa43M0vZtR
v6pAaSxNX1tmubBYb1jVe8wc6Zhwat/n2ry20q2snwYyf4JpP7RHgnjhjb+C6nBiLAcFI/yU8Jmd
xCxjAAOXj5U3oGXqnuMB5nnP1d8eM0qMqjiUBjyaiZeOLdg6i6li5dxbVNIEZ25L7Tlvzj55rwqq
5TZ/LPUfZY/UlccmkM0RL5EHNfMR8ouzkzGfRa+TueUgQ2R48qlFz4hTd6Y6bAEjIPbmJmi6N9W+
BDNqxCBGXruhmNmkTHTjvnYU80gmRCLuqgLqcLKbxUTmfIARJiCOGwSaLe2y0zRR35kzVraHXt+j
j96C5ma3AVH0Q8Zwp7H6l/vWoBKPP2tCVjGVfqntNzk1DceoLruCyd6k8jsYoblmKt1thoRCSFY9
jbaa1atbMb4aiLLbNtpW0QEvuAiMNd6GXaIGDJtzmArScfIVr2lCTunWCv0UrlCnNenUWA8EHTls
dNhrYfj1eeYGpMDSFw8Zc8ogygvjkM7f8sQugMlykt8RrKApWQfSSHPMGfTKrZR+E43+U1v0a+RP
oC/aHwW16NLuRUue0f2c5weddauzUiY8nznLuNqS4aLQBhDTBjzPyUggnXC6k3VC5k19H8vVrmds
ZjBjoO4KDAJj2mzVD2s7fM8GRswTDRzPIMJWkUvGFDOJzi7ys9piLh0Al0cSTiKGm8Vfejx5tpUf
WlC41SNaExZehE9BxOvzQ9LDVdodVKtc0xiaKFH76R6SzsYXwOJbe2mpsGdUL72+nNwbF3zAoenL
01Ri40FZoWdnsraezLZa+ySeqXATzIDASqfqSFhDoazDg7MtyQnltzAcqdNwQ58s3MpzFj23XEum
77tpfinl+7x81MYPvJO7xirpmUxuBaVEZjpTw0bSgOq1P8vSw20TODR5SDynLaZc/P/L1Xktt65s
S/aLEIEq+FeSoJdIyksvCGlJgvcF+/V3QKe7T/R94dbSXpamTM7MkeChsibx7XBYaTQaC1oK+tfJ
2VjOXrwF3T9SGNDpGa0X8Buey9J8zCAfX1rWrFGnitnsn1Pu1KmuX6sKRkStkHvn42C+Mjr3F373
3LkPsLwGnK+qdJdKx3OPgplq2aYRykfGnXqdZ7w3cIg9ETnwxQwF150ammABM0aoYzjlAbSshwI2
IWJQ6IFGnt7nklBywyLHVltJbY+x0S/Hr5nropm8TMPFk5tJ2JuJ6XstSj/I1MqrX42EKZSNxxNh
zom8tW70Zzckwt23j5klTpzSj/h+UahsfSvVQIj8nk6HY6g7W2zLB2WR9Tx5bvhClACm0czmQqcZ
jPOxoYBAsW8lPPsNmzbkUadA59aeLK7eiXackt4vRtoexIw/JHkmU7Eqq4TLIKDVcVgrMAZUJCTp
E6Rdv/WQ6oZ2GwbTOoUjPgY4PBv3KSowtekmNvD8JJC9hQekwn4jisoBkiovx70bRHq27NsMpGgs
kS+5/AF/xk+hbQr3yfYCP3Hfs/q1S+znqYFHlNP6c18IQO8d9Bj7ZJTSR2Cl0Y164dMMmS9KaOiU
z/D0/VQ9eyfKdC5dVAFRu0p9XE/2qa+xxeAiBYpVEg0UUb/KjOdgxpNpEZboIw50iMH9b+q0F/oH
d9Ec7ZK+fw34063Wvg1UJC69M3qnDpOgQDyaN1X93bZEcN321HD3wbJ3UvYmcuOzQ7lDZDJOXpZ/
qopAfVuUANOc7k1n1QcHywIGn0RraaJlg6FE6EbcJHR3nKdtbzRcRvqjiZofinc2wn3/j5XAbh/C
7qzPoHaB2D/F5iNgHzZc0X+zE2vRJY1fHMgKjbud69cku7nJFabIWl3zUtJQsBoeKgWn6qAwtzwL
85D2ACsoMNsl06r10jUMHXK97GKfdTb/S3NB8QsnO9wurTRwTLXtqre4E9kx8HO08CLf4e9kf//J
hUkXSr0XELimLnlNYGSXnJ2Y3CHpOrfBvSoEjtx+nPPuRP6PFPAWGv5eLViXxUdQTQ8xBoK6TT69
Sa6sutxSrL0yc/CQGPZ6TaI/3s9AJZfBRzlTSjMUfsIkvu6rQ8phg7nhUWfgULPDSotj1Jjx2jwW
vDFAyxKsJjbGUJcNHs73LqvbjT22+3bMDkbwrs2/dhFxP8N/zsW5ldEbqCV/ph63rBmKCpaBHFOV
fY5xrUdockPJyHGEM+lcqTT5DJ1HzSseTHkz1dkc3E3KiLstUT5tiZr76rYoB9QarmaC6PLB6TSq
7aed5XxJse9Q67GUbSja0Kc3TvN+njivRA/XoaA9AahH9ymH/o61wGSYXM3c3NJ7lVwKLgKSNcrh
jTcHJSQnsXZauC8wVmQ1fFTpp016Ocq6nahY68FchJnaOV9KRlyCe/6x773poHYsfgzJq3KjnaIk
LdJiD/BxITPZytb6xGdXnuIPJygveKgwCBH/UmC5vkrrnUDMSuXRj1azWebBdQmzxsOXpR29DvOx
fIkc/Y6O9p3iva3Jn8G7j2bxyukbewndTVr87XSZT3RhnzCk1RIkTXIATcSubtJzEnGcoCKcDZ15
6poSnZfCeQ7z38IEFBhccuSw1JguiSBzyC5ppr0/ZPYKIAB384fSps6IVNDcHhoApCLP1w1IAB2O
wmz+c6v23qUDwA6ip9KaiM57Bxz8exoZ3f55SkKkA7QUznaD92rnvyRlCYm7sbtN0IDbbBtQaW+x
u9L1qUxqHnjjAabYxJy1cauQI9SecGKwArBE8rJwnRuqlWV3d2XHpdYRmy6zaeMlaFROrOvJPqI5
Q3Zwvs3hGGb9vtOix3aB7A7XXmn/pPL82iGlSZOSbqudqrLjXEGkINPVM2hVlG7QQ2QqZ6sV2VPf
JD9ONCNcYCuAL2TNtEJjb37HW8a9ur/orbFqqx/ZtCuXu4HLyEiZ8JbihqPUi+Uy5U7XFLmuKkwX
RV3fgYJ/neRNc8xtLMoTv/BENyIjGf4VIOuflgsDI/l36he3Mp32Dm4/3l89otdireVW/8sxiobZ
6jkHC4B/P3joOqS8wKwOlvctZrX2unjXKGB+7rEdjf1Qtc9pgVqF+SDpXjOIwWmp/TiA8dau91hW
DJl0gAULAIjGkHLYlxw3TCCWHB0kdrt6p8be16f8jPAOIlF7SOR0aJvyEBKDDCVHRzSBsqJkrsMo
PNzDvzsM0cX4LhF9Bz0DLT9teFrs8l5vOIFL8UhugKY9KJVd8zsW2yzEeDHbu8o1D1E7bysL7I9L
nN9G7YlXYVTd0cEgWc7CpdteOAj/zCWtwT4Y8ILD9EQRyEo0cgsn8OiNYoEp4R/x+k28ZEBaprH5
rK1LVinRqEd37HDlqg1IzeYwpLw+ycPcsMFkBUpefXPY1iYDSX6gQxV0AaOKAYGQ2cIDoKcYXBGQ
4mYhd3Mk7x7wi/iNzHc6RwkDo6NG3lwiUmtSvKl5OCZsWkKbn8i2rMoUt46mfzIQ2OSBs+H0eajw
DjGdXENKGrDcd3F1VaI5Ow6+LHLtXd9yo3jHwIuIb4O+J4e3AGn8jHb5auI0bQd+GHPhzkrfSu1b
33VbR8Iqw7kRXGutX5E9whQ2UmgVee+NC1eOPb0enkVmorvhz+qAV4bfEZXHLW/+UlAHyNWxNk85
c8VCM89Cqo8x1zCgPDccNuPEOISrmiWg22sWU2bMwkzn5ulnnL87TTtwYtpMJPDnArOPNJsV3Jwf
7O2cfBS1v+2BviwCoSeOJUPTvhTLJy/iUEe9zOz8gl66K8pxR8pkU+I8KlLQQ1QVl5iDcHev516+
YPLbGIG7GYuMj6fnXEXfbwq6JtPdwNUkKNWHSomFJGIDDn5H93rV0luvqHQv3l3F3tQgRodLS3Kh
rbtyO6JZ5JwEGJQMvDmwMkO53k3tTanoLiVnF/C8w1NdN1yuW9QWrBaB7WBAyv3KjdeBqPfaMoQL
tRcWzU2ZXm2xzJ2HbdpQ40pJKK4znBcnnpB72rE3atqkKZn/uMPHvm9Fvw0G5yQxvYLM24NmWLdt
vwqR6NFDViHBYlNVW3Pp9pMdxbn2sZIFvSDhpvlyeUN2OAOXURFKO7agkvqFF22Ql0wtmzuyQjzc
qjjzB/xbnuM+FNzNgxSlmZshbRobcEZNyDyUNpNmPsAm5XmvHpNuWrdlgYDwbprv8cxB1OEqom+c
gbfUTM2pPDFkeHE4/Da9gzZ3lzrWKuv6J7qBj40V/JMmn+JyrPax2VPlYrzLlqOSUdi7Fg0m13W/
mcBzKWBqnXY/TpyKihw1a97TD7eSnJVWwwLcTeTGBL3Vw5Kb0S9quXUI76yaeriP3WlljMYBHtG2
c6Ntyi0y2RbK5SSeoiEE3zHNmDmXMop2n7XMW9c0jXI93VxrD/92RP2Hmo/J/J1iYBvpJVal8RYk
h5751mS+mtpPhZAy4mD0ijdXTLsQFuhQf0/GzpDcDmh4ZP8MJiioHiY6+aSNYj+Bxo2t+AbCeu90
gOvXiqIhjyLpOuzo8+UGjo+OskLRG2s7SiDI5HSBFGszfDSsj7k45Hq/rTv+m9OU3H5V3qNMtH1F
QQqJZCb79zPNcNWDHD+HAlHI9BOPe4eZbCae2UFg+DLaWze7P06OkMLOwFFWjXxIis8yMrjlW49R
PpwiYIkcH+/KWPMHo9oRUEAPU2vDSs5T337F+vAucrESA0R3rWQAY+9pBNgIToKOt9M0UBfgM3uM
Iixm1axuY8fZhZCG7ZgWSo84DzHU9IFES0nN1uBE7w3SemmlLCZGd9ew+JGk454wfmCd7ur2q8xD
jlJFeseAOjWaexZUy3rUtbyjR1OuZ6A0KB7BW2ZSSslHE5KvmfJuCKmHzCbSi/UjvJs7a4QhS0Vf
1Oqnxc4Ii2BQCmX5X49eu3Cs5+yzHeeENh1TrdNq0bsbdpqtyUmtFPkZZFjua7NlviLuXm2ri0/k
8cLd3HN5tUf9ZfDM7zAluRpF730LLtgNR7+cnRdq2KZ1pVk1EEoIiYCdmV7bE/EwShCmol0tRqrw
wdI8ivYkB18+xJwRVmWjVY/6wGSUalMDCliBHbQ3lPXRDaYO6y7v7wQvdj63zSazOxqtmRWjKmTv
ZJ22TplcgQDEWwzmjOlZ5uYqRI+bUe9GxlI7jBpZxmoQpIrAl+FwxVLfbqcFHBpd7yGIsSZ5HibW
pODtl5tfZapHx6TrAhAJot1AY/9lG7b3lghxbkTcfEg6OvqirRY0N8/w4qnrrF4jPr9piw5oTboP
aIYQnrGyOU7OUerrYj6q4EU7iwj5z/z2/lBLDKzfwuxGE9+Jk4+/2C9kWh3sYPIzPPY1s9N8OaHj
4eE3xAlprvXkAt0FI/FeOhT1hfqaEj6/lBLvWXJog1c1jnSnVwed82xlHwqddwzKH5N8pvHGSYTT
4wIeP+XQdJ9MF1OKHPSXPOaymL9MJpsNZbz39ahg3sMW2CnnX69YwqjlHF4zuNI+g60VEoS3GbQC
WwvBfVlxN+wO/bisCCWZ3y7bp54ydn2fFAw0x26rRQnlIjgRV+XAkKtMm01P2/k6SBnvjAasvXDi
Fjy2yI94UA2Ol8zU7azZhsZjjSW5phYBIA1INZyPEleSoIE4aY6iHr8SBKn9UDboaWM/rjGsaU9C
x2FOc8UcVw5zjFTnslcYvmVfWoF3oYqKpxHnyxRSydNyv4k2qv83o7nRgsq8fyGAogSx/wFM48Q2
+S5Eb32k5RaZrMDxLo7e1K/tCkGjZyo4xJuAg5DDumD0bN+m7jvW0rSFKoSDwZB0Xv9m3EMbENS9
+WyEak87YwlXt58fWrQuL/yq8Tm4vFpQFbQ8Q+RJVlmJP0LfuOYCIONU8O0YjHptzoahtZ46fnUI
8BYze5lmWKjHfRsfR+sjL9S2LDuon/96PNmahS/Hexaw+GKKWSyH8R1BvpCNv0Jn30tW+MTeJcMW
6XM91jv4kVthcPmmuTQb0MmY82kI5q75VlificnsSd2zwTbVU169uohGvd4eFh/rTGdOQJjOuZXR
uPJodjBcQvJ0Zlq4XeKei2SwhrppSP45eguA8cy6XTG0y41kk+ofg06HkngFYE9wVEeExL4SPNn0
R2blW18g7bI5tjaqwcx1aWRDp2gh51mj62MTFyc4lFwhNA4H8cTqPmA6EKvGvjhsFwaBvCZioj9D
Z7fxuR8rbDgT5BBrGNbZI4rTxB1YnSEOImFYwcVGq9fTaRupYDeau4GbvmN99OKhcigQT6xVRK6H
0XY5+5FhrOqg5/p58IiUcYhfe261y1uPzm5jbSI9R9/IoutcnfE7sOA3cKZOafwdLYwxZho9UYD0
I6fS0yovQX2/DJA0BhzYj+v6s8wJHjC9APRT6ZlvdC0JnZ65F3aEuN6OPDWyOwcopzY9Hc4bvfOc
sN8qnprR4ufwqpSYn0vAPD24lqVtEh3ToZrbfZ0RpS1xX7XJqTSqld3H2LZREKu3BEZDnq5VcEwI
eiBCVdS/9j8yuFbXgLltz2Y3yLtR5xzJCGka1xqRCus0kBRQ3NGr+YGAE1t+ttGakxM8ScwiDut9
keKTy56IGtM/SoCyepzoEW7+UefFJ/wK8aeOj+1Svdg9p8Pd5P0EPdpqSMWIWTBN8l12WPhvK+YU
WwuX7bS3MU/CVsh/vLZZZsCHjA9xw81cs9TW9n5t+AnJjMg5WkSAf2BDIZ1DG+FfwRWeYqXEBMdn
PuvjLmA766IWMqMfBac4eS7UuLK4hqZyG1e/OEFXhcu1aV+aGGsoEsIhaENfzcZ1ztItjiWSWxTs
ZguHsqkdRpaSTr9BjXI03DTiQiRwBT0YHFPZvInQPg3Zv5DTbKfcVVC+jMNJt7futNPj1l/eOjNT
dmoYV3pNH0T1OZIEabYG4PcF+YeyGYZihb9vKra5fGvSXzbalQRUG7JaGnHJ9YR3Q9JCmuNoJ9ZV
fjDSp9n+aWHSZx8Whs/6u4zTTQn0Rf2zoUZqwTMhZMQA6D17pwe36czFtEUuaOOxurrlgzPp7V60
3Eqauv83DVW4KaWwD2KiR5s+C7EpmdXWTsFli5vQ1gqyiGhMohFkw2ejgRVNGfQhsvwYuvluzxoW
5inuGEtYwaNnXWj8xC4bmy9a7G2qAa1d1uEIAmT6jqzchc7BTSoI6zeKBW0SDCUDgU5HqmFqXroo
yKB/xtG9Z7RtPXfqQ0LC9QvqvDYDhbaZq90gbYQPZvbPC/qMARpLlWbCCjVsSTiy6H/zanq1M3ZP
7GG8grcyw1kU249t0Li7qLO3FIm/CwarX5CvS3pbQJIwzuJiCatZdiz4kC6FH8kh3Ob6uhtwzVxC
UV+m7lnnY2/yFzHIWDrBTcR8GLBPePw5jCsQbiUTaZdIlP41UideFA8FMEpvwu7JgMn9dZOdo1+n
Mn2i1G9jFzSAy99AoWkO5W4efpWzb4anWju72Tfh11vM04sn2uEw/5IOWF1tgk+d35EXjbHSDHa/
cToFY+OhxUgSElOKKJQW6V0xvni9ee95Hxq5Ha3/Gywum6ORDejIS6nxcG5M/jV0wKUj9hN83MO1
1PtiI7nIUpvznoF5mnPm56rhzjwH3tqy6gprLNjttMX/1lK/YItVprniG7l1Z1pdeu77NU0T87WO
20OkceTJnYT90c6jbUh34omcerVj539VGtnberhYnZGs3JkXJ2ztfZJqANaXu2+gU16b3sc96x0+
IjY/MTCxSu1H2OW+7tS0lmrA8GVVjQev5gMCjH3Reyz8C0NCuEZ3rhkkJihgYPNZnPksiBUVGMRU
jGmdDS3l0lP48lcSKLsm8mHwD6tuzs6u0SFdMBp/CMx7BlgPcaYccnEtQfvFsTWDBOdcJE2ioPal
Af7Lp5Roaxzb+AqPoqA2kTQpFZOcZttxqu6yGfs59uh9VKdfnsSgwIFY7DjTHTy4uLxSm67UniK8
wm56acK8XFvcyigvVkyY8g8x9aTck6/J0kfkV+AsrTXv2rRmnJ1mP0g4ix8HWyYfWwYq/IV4Ngj5
iJcytgbeQ1f+cTGnPXeJSMcLrz7D7IR5xu4w8MVaecwZe65qnk4u3ROgwkTsgshhNFMgSMTRvvIK
tYrryAVZ6YD9aTVKRpMQkaO3kZyQk5fkl6aoqgGqSe+3PrZbbtSt74CVXMVR9kgQY49fgnMExs+5
xppQ5mz9jSjfC5UcSAaCTmHnC6P+SomscQYMxxNZkXVOvD19ZfjogdDFKBt0qHN1CJlMs/eJGLsD
9WGc3IL49Pdjs6ZtxxTp4zSmTAeXhzTTwIL/ffn3zb+HzHKmI3AWxVhy+fLvm4pM7rY1+otXe96R
y8dgrf++nLDbgLUSRBjtMqEliitirkpmmnC49WO3PIxOQA338vD3vf/+8O///q/v/f1fpWhY+e/P
q4o5OrrQBAzegvA2lHOc+gAzi2ipb9E0dA3HADUrQtIKMQe+VQUC5aTVOn2yf1/q8FV4mfRGHdw6
WHdzWJ1wHpan//wPwfKqk1Zws+kI0JZsnKV30/E/D30S0HHf4w2WxHSaBfHw91X1/776zw9jqzoY
OPLoEstPUfp/HwxDpGvpAiiqluizheUKYRboBsG2HdbooJigomsa8cLlwUqY9RnLw//6XkBN+0HL
e7T0xGGrVc7p7yvu8chQAM7WNnqGyb1mBVHGkFuOCOWOHrB3qO1C0TmrKCPPXGg21CVsS0kxKQLo
Neos8+SOaQwpbIlVB+lgws83/r8fR2M4n6LX//6Ev1/191O7gk8JSOUCwM2ondFw/88DOKPm9NM5
DJoCPTn9PVA4xE3ovz82eA6Yj3YIByb5hd0Y6J9KNvJkWQWxGtepMbRm1uPcu6+VUvgZuJdI86YV
ubiHTekPWtLc94bjzyJpb6ah4iNj2w9JLgiXGA51jC3uboCHtLGaMbsLB0KrnYRLowQOZTI6EKpw
ZJkiic7QVD8x6Fgk4nXYI4ZCaEXBPP09EPCkeajXsD50VX0a49zlS0rzZEcJi6/B42uMUzi3X2ka
KtzRmGXwSrRBqflVGD6HgVkzhEv7k8OAC8GKc3zhDndB02h+hMK4SmIyfnrVn5oOY0yt6Q9zb+v7
3JkPeTFgK2jH8mA7nNE8jKYVlcqpTJHjRNTSA2jsLHvGMKYDPBvDzGF03F2SwCwP8fBkR672EuL3
LnpuFXK2oh3FQgPqUhwcHC/G6Jtou575sm/M3lZo4wbGlH4w4T/i4eBupTQa7lPSfboOeWGOtOgo
ufVCO2K44E5qq2p9mWXED+Db7TUF9tm5DGtOY3l7Le9mR2kc2ofIjy1U+ljgaXQpuG7qpr2ACPz7
o602IPywYNSKiizCEM9PxURskCbLDaJH/2RrxFmwpvz9xKlGRhdcNg+FxO1C05VN4Qhaa++h6EyE
klzuM35fx0A8hlJtRzPA7NJ4CWCBMrrRg7Gc5vP3Rk86X3Q5lbE5R9DE0Ox9DrbtWmgcTp16pjpe
h4oL6jwkZQtxdlLzu+7Nw80mCbkQuFPZTnuJNy2ak98SfDOJQpFey0q/6+fKeOW1kH5Jkcc6mhlN
UtIY7jjSdhtpQ4Drs/QpLccWK+fiNQ3C30KfrJPEKhzkB8Qh9P+UfvHEAA3F5A8IWZNu/0AdMfkY
pyrgKylIUm7uPggUoirWHGYJnfOgpNHvJMJRxZMdjdK+mV5t3xyct9wNjXz73+/VyaJKSwsnVTd2
l67VMULq6trPzO/JvZe7BGnk+vfQ5hQppfyR0gA9VVjOUiUlz4FcUqOwRTftAuYFRKPv8sprzmNs
pFuhGmRtU4WnXFA7hESe70qjHRnGo9g4bIQqOmeVHZ45YevGXZ/aJoPp2FtuqUhqcqJRxnMqKqN4
qENOEWVVeX6XNagqHLS3rRohHi0kjlq5BQkoqwGRjKTWNhTBBUGNm9fpMMRYxFdCxPINXdXjmQN/
fDCS7E4t78Z0xvs895g/ROfiVVSwldd2F379QTT/cJrEJgmijpL5bKHd9Uq0Z41g+Gh2+rmjzuPc
yU5nTNghzbh3NlvKKROxQ8c1U9MAs9++xaLuESi8pVmkr6tGkMtdfq86l+7GMs2rqnsko8JsblJT
S/s06SSalgYAxQdFT9ebw92JSarDx+XZogDpzm0DIjwcAO2kc65AV+FmOsFrhhGdyRTjHv4M3VXx
2tIi7RTXCVGhzpUoqXN4l1BpgK2YMW+d3I9dpJ/69gHMFTpR7rl0I1XtSVdOe0rHaV4RqQ38Sdf7
+6ys+/tRhDc7JM/NSw1NacGOGWnt+pIT4cYVvdhoOHf2rozWRBTtW2h4L5WaPPY+rnWyt+VzOwy9
b7oL3Mk74kUfDsxIHoA+eXtPt+/KpeaKztGGOp8kw180PfVY8c+ZhfiRdIYf0dP2WbnV0yAJgQeJ
Xp+0OKcItCFgg2TCy54+c1aC0cop4iD1tN8IAydKTZdRxQD1SnECDRRPLphHolkjEKMit3ZdjXvu
b5EKLETzHLTuzorkg1235l65A1dgbH8dWUKyhk4zDac659XuRmc4WWacHjLd8QOBcwh8YbozpzIS
q77lzeVGKeBomxlYHyrzmGJIEEkM3LxbxFljp8mhO6I84sAcxgiW6Lm1wpJfEuMDHOHYvw+wtC6G
hW2zgKwdMAPWFUN/CgYudTRpwNx4Q3kpcpheJuPGisN4z/Ec+r+Xnti+Wr+uHPstxku/GKeqfbtw
5xshILK5Jc7hQWSXNIrCi/0YlkK7hCxWWxEPxZqCP364fM/lbLGHrIZJLUAuFjbbZ28Yzr1aHiKK
E1ZRPOv/+URPvXnnlnI+qA4T/Vje/33g5oExZpLz27q9IgiitedK++vl8yIsBB5Sj7k0N4ohF/uG
NyeQwJg8kN6/BEkqL1xg5AVAAaeBIkeyqO0d6Mv4XgUqxl8aJ//5qlUWSi7Nngayvx+OAdNSi4cN
iO9XY2oFTjFJoYhly0MKKiCMGrkelU4KsCekPo7920ht9t0QY2ZzUdFSAyQI6Zl4mbCk96Pq601Y
uTt4YymCKzxANbm/beTQi+pmwQmURa8nwXaqph8vEuFGtMY2CHRnbRtxvokpLwQhl5o+QNFtjRd5
zwjsajDmxEVI3wkwflzUoHi5gxOxX3pEU9dzT7WFuGLY3VtSbXuniH51aoUIgMfGc5+Dbx5QdIHa
rS0VJHvy2gmVxZiV29QirMXW77UYEgLsuTuH4q4pHy6jpAigaA+YdznoTNaVSNRD3c37NgrWgwCz
L3VufZXyHiivfcpgOoy7Aav0MQ4+TCv3Hi1hY0VqaFegG8qL8Wl2BgBuK4+Cox1Q3jyRQSvMWGdV
mS9zQzdiaqSIZVW6orfplsPDnd2Cmx/erYHCUasA2BZN5TZnhJUbSy5g1F7zUd1x/+zu9MVMUrsE
dTTO/PYQXAqeaQfKLFC08zS6chMnJsXbrnsxKUBjtBSr4/BXOnCZwMStjZoG+TFlHW6uiMGATWgo
qYEL2Pj81kBoqUGh99VI/4GfCU/VXMbrtCsYleUvQC8Q4TK/4mZsu4WON7iFF9aEnzLJYG4B6l3Z
RXDyein3mrtsO/MXcN+DrqNI6tpcnztjeBUh7rNKzHeiHj5ch9uWahWLkYl/3e3w3eoVRH5l1jBn
GQ1SfbZKR8JviWU9FLHtMWIaNPD0kBH51PgituVxKk1nmSghNqRnz3MfNRluvHH+kTHSO1oDZq+o
C9eJVsZbLXudbEglmBWata635imcjJNO+KBljbwZ5XDfmm17Dk1xHxZe8zJk1DxYOf/0qbp57uys
WO+sS6iQ8+aiRIXHOXbMMJqyWyu8aXkPihE4AGjCbQsVAJ0xOkRm020ZcyxuWpumRct7jyTYlilt
znTV1PcBCjrGDLrCRYfgEmiYLJtbk2Tau97GO+mqxyySl6qhEzrL2yOgVuy7FQUXumfx1wXZx3Gt
2ZMu12BgDsdC6JBPcrASgzU/UW5aPDpkGc+c2l46I7r9Hf/+Dn2BUOlRc+WXa1TYTwabA2xZ7BhA
jLiEjF23BA10J8h2E7x83AJ40i1Ia4Rp2fbomT0UeXk3YhtkTKXWiT750u67LePWlmL2L13VL3YE
eCBwAoIgjfLH/hYkbX+lCsKPZVXuu2yceH08QjXcQnudwkSsE596RFOMo49fWATI/dueWvdV0GyG
qF7EatJpFYChgb83vtqOEzwRG9e0jH07/RNTQ4F5kz/whEONm5hWmd7g+i0vbGMm+MKJEe7M1vmC
j2id9PF7di0sWNNRGbLaEdx+F3pIpUxZWXd6ZxFHn05dMryrQgs3ep1gMJvkbhpLnm9pEowdmh8N
FsNmSrR4KTDdqug2W/i5Ypyo5EXqfpMhWoHh6R9HJ513Woe0nHRXgsJylYn8LZrkrzAdY5UllbHJ
F9B3rmO8T7CEBwXO/JnZXIe72GXFBf8t8JHz9jtBATEYMSsjeaUuq/cVSNxNgfL+7U3Xos3+lTLb
d7REcWbnRdVyK1nnFi0lTcKgK8tBfGIh3+qyoejSrSj+QUykFIqBIlVmjp1+SIcySDN59xiq7oau
xRLQ1XdeLjDmqBIPQsflv9WeqpQSe5Vkb53VvURluIlgHq5Niwb1WTBfbn3UUr3M1JveyB+RDxl8
ZdZnyTaoczCAK5KxZ1XZzqqNjsInWuoEaBAz8COaGXxVW1urT2LfwJ2inOI2d8V7ZDFEpwlviTUx
uHbR5MlRsgBC31jHaXycVPIgOZY25W/oaMGuSGpzpUN0tr3wx0jzt5gC7a0bEY5Cxd9HnRn6lQeV
Z3LDX3OQIzVdxOBNqt5KO0JmHsZP4WjPxVBgBi+Y10ycZGy6i4wGiJM3mPdQFjgWlOW32b6Z9jBi
La+/ao/DezCxg2ui+ZiW/hcBNc7uSlxh+IoqgxNx3+u4MxDBwLitbemeFSPicoqWTlPIHtocbEfR
3xc5yKV6VQLQ5obe6cxfivaNCw9RnYn90zEeQGwEm5tVJJ9NVpP0DelYLFjgA3t4C6MldNg5P2E5
GpTaoTQlpM90bpHwQMSDiP+lof2kHHtn9vPLlDJUqtvcQFlgSChqhinmwXTSBcLda0e6WZ+1FFr5
qBJOMOWn1UU480tsb6NrXZZokQjk1jJH6tqD5pZIC6kuqakKaFlcXFRWb0FHtMXEBEXo26YiSD90
y98rNg9ORdzGzXAfjJHxYs4IY7Y1blL7X5PmDm1KjH3nirks130XmEGmN77Z1i80b5U+NAx6VcNT
MI6bJg02Q8zKEBs4CQHOxEbF7Y4BsFUZ2ZYzFXNmGznXmYjhSTL6IiXe2A71BvPoYzI6dAFAQXRn
qAiBQnvrvTOqM8FeahBSbXquakLyTZSx30DABgw6w3uYEmwp3FuyoPlnLm5O+alED2Gzdj5SA1OP
U/jWWDvotIgZFX+1PIjfxl49TWydgF/svRvptR92zq5k2bJz7kUk8oHX0Exd5NfUdu4oh10XXPr1
5Nq5EH/cktcaKiB6fBV+U+pFyarzP+ydSXLkytWlt6IN4BUcDjiASQ2ib9gEGewnMDZJ9I6+3U6N
alCr0MbqCz6TKiX9pjINy6xksmeZDJIZDeB+/d5zvlNi3TCvKlwA4DmyA7Q5BO2BuwvEPVwac9kH
7GigLDUxmqLU56FGsUFUSidccyciIqrHz5yu08KOkbZz+gS3ieScZQ4Nq6je/QbJmSizuzmfDto0
ifDS8UOMZnTgEMY7SRy9HrKlDHJ2F3YlUD39Uwsmbw9sVnIbM5w1czQcsMWi9TSBOwGfcqT3RSZA
BUk3zR5tXe8Qqr6Z5v3QludSazAJsraXXieX6MovbwzKxHqaDn3B+hME9s6son7TBTBwh6S+s5Po
1Ut9c+GwSS2aRh+zesjXefw+6VStpQTO4kzjnRnjWLDIJbUNQGvUo/XWTbIdVRV9YPbvujGrTTvy
JlUuIGcyT0wTzpLh4+5z07OOSQ5HuLQ1OyJdbdPP9rlvYwVU92WJesRLml9xMC26i5sQyxgaxZJe
YYLd1JFCIZMjWA8EH0lXqMSrzwyM/Ka2O+gQwZkpC96w8TqlL77qOiYp1VBd03K6S7A87OrL+weV
G8DcyEE08pPDBYw8C/UQec5V2sL25qjxXeV1sFKih5miP9OL60/aQGFHDMQLU9rPlgXKU0/gc8fS
+ura7IR0rqWxCNtuisKbVNLYI1/6VpZmvoxCB/a+euZJzkwIk5dsinKQSWhuJnu+BuxHv8wTdA25
AbZzKVZujYEV1+/R9ZmDwuYa6hj1ZxKhCCVqi1P0srxUeEB8KhQssKdiMYkloRI38MDJD7WpHQoX
HU5RmPRGkCSURGEztEPrmeI9hSLy3PvluGZ0wIVcV+6eTf2CYK2PRsrsCu7BrLOrksvJk2rYpWN3
5bNIWQjibO2+iKA7sjQfu9D/nhQDOZCIqNygRxEld6bTBugwkuzc6ds8d/U2zNsbsnieSVcH3aK3
SfERGuU19+pb9YPooTepcdlgaMq5zEoTNKd1nSXd1RQOJ03U+zqi3mOy6VAuYubhleM9dhmiOCio
cMt0IH8qaGBNqpYzuaagQdldASi8YYOjPdILfWtI9Tk05TtBLQuPCelGagTUhX3rJuFwyPN94XiY
YOrnifEqH6B6T1w+cmu2m9XYmcvJoL5eGuwY1ASZvBmgycyDIAoZ1VJYkiDCK6chokacTnb/AHH0
EY1PvtIN5X8kKhPsvdceGnZ1CrM3tGdAO0Ib6AFto6PXjmTKmzCdePYA9E+5jFbFgItt8EqYhpZ7
j2AYIQlKi4URT88+VmeHhT5rbwdLPqmQ1y8ojQODwRy4+LVOucM5p0yomA3kVkgwGKfdT43ENWEY
oFlK88u9cmayqQlp0KskdbmB4Ois5syujhRJz/XIMB4ezLpwy0fNWbFMonKXZpW/GACvuFlMI1di
Okub42xYHzOGsdYOCamNCcHrI4r/2Q5ZqC9V731u1KwFbsbExKoQY2uS25ORmArlkSUJiAVsrk45
HQFDnGzYYWDDdvPg34sIR4Ey3Hk5NE7EP0ZHt2gbGGYVSlGCklc1XeuU3unSUvxw0/u7SgYAWwyO
dF1igQLxnnNxN7gBNSIIkoXpQ6sN62fvQvGx+uCpabq3rkJioFq6r1mxSWW7E5k8N3Kc77osxe8k
+OmpzRHH2+N2bNpu6SySTFk35Pgcg2BEZdxO0Yo5zG0ZimA5DoTQlnX2KQbJauqF68HLntkzuJBD
XyDMHLkYa3WkRUkwk69uraq7ls2Tk0oBWa9f+cmALt7LSeOL37B6UfaL4j6g4bAOEoJfLmrfIh7r
DbTTc1uASfIzidQzoCs+NYQIAlAMEMFs/dBCm5aLt2RmJC9da5/3LOZdKfbchCwrINODSH2VURGw
C4RAEz0W65bU+jAGWVnSsco8zMuBqnGYBRB7K6fH4eDUJYUae7U3Z/fM7bAB+VijjKx46IqAE4Gk
HzmX0K5k+JnTFqSmhHTC/OOhGq3bQtKuNjEq23NKrB59dLp8ZONa9IjNpJ1wNPX1lhV2Q2YDOSb+
BJUSE79hM58m3y69bnR+3fhMPlWTl7fJSG3lNIiwvbh0dgkdqixkZ4/qDnMB0CgR4/yZJBkmqTZJ
h6Qt3zFRne3uPSlSYFV3Fe64JbULJmuJgzG0CBaOxw1nv3Q1hO/aDBC9FtGisGi/FjMYu2IA7eAH
1ipzGUjqlO6MyBl/kFBDCOu8qfPwKUOtkF6m64Hu7nI26TBblQR7FvDGGLAf88BP102PBlVE2YP2
OLUhSEWmhK0bUKM798dIYEAJXDiMptKnNjW+TDJE8Y245Ht55d1MaFc7iLeu98EKBPG0IMzv9PM3
SIHQ7jN4pCEzhZXLKGXRxEO2C1kyA2m2C89FuNVMmB3DLGRJV7zRwbCxFGSeMmMkLs3ku20GELRw
7RoU9VUcfYOeROpmefOF/LhDb9M/dlZ5oLjTO+Uj+Ekc7G1WiaaJrEniCRXKWVOfSOp0GI+jV5uS
ZDNjx1xaLlTAXnj78LJdxSafXBfikdJkbhd9eyPi/oAmct8b6XiKp/G74mRKXXCJaXTZMxu8AwEU
bjo343FKsYw5LbHHEjotokgkQTEb0+XygN1C0ud04ewUlHsya9/irh03BnSAmriSZZv23/Gsn/vA
ztfSWLecELhNh3nVYYcrLer6wQZUaWeIPUgODfzgmlER4wcvvmi0cUCwLPbtL9MMn3KIT1fNrN+y
Mp2om9o7jxiGo6r1VeBVSO0gDsZpnV8zJXuuTBLAnSiCIGQsiN4GjppxBsprOW9txbuR5MYzpeZ0
pb2UocbMKdSLiMVKuOUKOR2zQSUnisoxozs8jYGgGtPjtuzzHWX00WghPhizSSIJcaYrfplE3Ic7
1Nm1ItoVtIMaGDHc+yCZ5njcJjG/2JHzKpEuvlvdrXoyMDcloRhL6XOZRW0erumxcInkh950ac1E
zkqBtKdg5LUoAAk1YbSrADdW7g42Wr4JaXwlCUmdzc+S+zKCyc2yy+swdX0O2oodThcckRD4ReUc
nUyo7/WMRTxE6MQuH7OqYh3Ih9pjmxs3sxEO+ymGMzSP3xMTz8XYNd5GMX84msI4ZYkTXqOzBZKT
PA9+LDdpLGPAD/jHqxBaEP6OqiE9tbapsStogQzXUI718bbD7tHgjFnFNhp0P4rGq1Jw8fPYfTSg
PILFkcK65akPyCY1ZRVhgpzXLgsGap20zPn5BLNhFZ44EsY7W1UPqhCSmVi0tUeW5m5yb7I8POUZ
ghabcR8YD46qFZitjmAcOiTFvq7eyuTNrFoHjicY89n3kBdYH1PhfNgBr6PREF2G6EJMdNK1tMXb
6KT3jXbwd+rusVY4ymcNJbYEYoF+iJWbjkiaIZ/z/XePEPtktm5Umn6iv38yArXpi+Rt4myxHC3v
dggKiCIjztBJa245E/VCUw2HyYKdKHoEWbp7yLpymRQtg0LE6gRkzN3jaDfgnItpj2fmGsk+gv6u
aNcEballq5H30nlepCJgJwE3uCFYe51z3S+TUC0dRPODS489DrHVN0UCcpDDVY9pYZ3NIYr1rt9m
jAaXsklyjsD1RZx0+Q4Pj2Ua3oveZGtFCepeWrZefWRcNS4wDrKqp8gmrRbaUyu+yzpG55oFb3kc
Xc0VHgMAnJ/YFRCWwm81u1dmECtkCtCOzU6sh1R9TNl4RtCDN7LaVA2SVms6E8mJHM24841DI2mR
ZgHNXp1pNNdFWSxVLEDfZbDySOja50HgHEPqdB3E9iFiQUGZ1eIaQIo955yXBVlXUwj3wWlgQzKZ
8WP9mps0TfupNViC+sM8eBT7hjOsrW08lEQEVqm3qxDkm4lOyIFJ3ugXl5Ag4Ni2Tv/llmA1FKY+
c2jyLRTwYNFD0CDvE/6aRmxfYSlCTs5LopOP/r2Ki283C3wY3sG8dYf0qUKEPOQ1G7UGnIQeZx0T
Puu3QIUGj/gD1Z7SAsvgTKQCcXs0WQxa16rE2WjxwRu+2A3Cg+GGJI4PzDL5SFIy/RAWcMBAffge
YxfhDHrKIpeeU23fmtp67mvEnFVl8Va4fr1Aah3SQZ7XdSMUfildIHHFdDChrKTuEgUVZLqM6Usv
VOBQ6pUYCXuH/lCAWziKUI1ZISIZw7vY4iPxlWXFYwVLTFtGcuws0AI4ffgU8gaFyHhUqBkXtj2+
ZjrFB2OnL8quiOBrwnczxllpcBLumnVhwsKp27LfkYR5E0zurqjrB2HRkmZ0CEAhvO447mIy0l9l
HY4AsbxXmfvvReqAti1vTS956CJU0KlRaRBK2ZIacttI0FsDtA7GSkzlHbZV7n9uDRMXEeZKBp7D
plc17iEvxRVTJggY6AaZyGFKskKIvKxOngsSERQyuYH4l/vBoOrjiO0zJcao1rPe1RJuwng7q4LE
pEjcGSlOrBSlsLDtp7oltGN2XMI1sw8j+JWlCrWRKzAQ0KUEEoj7tzZdEI49jpUITVbYF8d2kt8k
RX22PYLDqBy7pVuUGyaKqKL9bQNxUxn2GxPA99Ak8qGiKYpGjZ0CWWyIPYYcQKjr1YcRdwdDFv4e
Pc+tCuvyOLWUbVr2d0aPja81aNOGvxCBHJMRypwfxh9YmJ5mKzbwIRnI2d1X1GScNKdqn7Ny0Fu1
keYyZalxhSz7MYOM1T/5r4Sf/FLKYl/qPaorGiLZqN4DSvhlj74nnUHx4q6Q6BeDbWrO0bLUjIYG
ZNPYvsaN3XDjlnVPj8q1F21EkAyr0mOeXwjs+4ybIOgxml8C6tD0bPgggFFypl9Ic2IBw/HwDTUD
bmE3MmPM5TkJGCTltPZdj8a6cDy8pPXbmOGXH4gDWQnILIqX0Aji/piEAySzwZw539qf5IrA2qXT
dMeM4+N2noKHziP2pO12I7zDQ2OVG1BQ0d5px8+wVglDNd+l8aKXvhsRIARohmCV9CpjZZ78pN5W
g7gloQsLXok6s0abu1TpcDBAl7XtuavbhuUkXNm24zMmWUIBXyQIiFCynOgl7QmFAKRXQf7uzObi
D4VZF2fDo1/jHWyN4Smj+wOPzb+1lXmX2nB3iAf/YFWmFyxnhDETm1djdAiWwtFYBeWqbbhsZtLa
YcSWDaUjBrpbAKnTu4Srv0q6ipWggWuvjS5YMrdvd5Qd9AUsO1pJX3/okl8QZU8V81IGmki04rhe
dkYLMieodtATU9Dl6SHuMXmm9MJkXCGc6KtfLU1iMsl/DQZcNc0qyktgbt2wnzQTihur5hofZ2gT
WEwUwZJkcap1VdOSr7FKDkzRL809UQHjG+lYFeO08TIwmU1PSQFbfc2U7qr0WGE7dW3wGhey9rHM
hePWyYtiPeSjsyILDPoSwnkdt+D3BvMtVyOwfhAYNqIxTWdnoJ8CAK7yVglJrTXZYsuCA8b6J6Jm
YtGaSfoU2G8gP9Bz85BaFC2Ir2HOn+d5m6TFr3ZwD1bIv5Y5cjuBsuIfov0a2gz+BKMsY2ZS1gZ7
bfhHkuJ96EscYEOTiN1wutMjvBGBaGfhAi4tTP1M7UEclIcDCUVHjtS+7eeI2bzHSNFh+t48tnF1
rpETAa8A5NROdMg6eeZ8te2kAAJf5Rd+hD5y3KCpIp21wemHtgZOqBHRFYyVq2CeH1hpmkU6kR2Q
sKI3sTIZ8lwOxilOBEtlm8lgFXBqZ99ThC/twINfCwdnYVvFXTYc3QmstopvzQQzRz+/FNHraFh7
u0clZ5mckrXuuPtseR3TNaXAAuGvsbM4RC8YkhHMGDN9Z06/8Zn1cN+k3vpycRBLRHcxyFFSjON1
VLya7JBLm4kT+371YtHdKRU+wSKZnuKsa5djx8oy2AWc/mUcgdJPxi+exRUJsbcXE/AwNldAuB+r
NoTtVK8JHO93szZwgtLTzmyAzXM4vLq1Py2QvE3axZdFs7YMSCtMXfNUE5QY+UCD4uYp8uCK+mcd
DR8pdP1N+TInVCtlC5DXLdWNlUUvFJ3lsrBqse7sF1ZQgSZyOM2tcTJAhyJ2oe1c3XATHt3R2SFh
7xACKkw2PpP5QSdfpcDtjM4ivLQRjGrcRIKj9iyRHAmfPpJlQU91AfkJcgwZma2MKGYiGuudvLBZ
04+Rnuu20QV11oADro/omGr/0mIadnFXSeBaWw5NULIs5W0rxwHn24Ioni2iXtVl0tgaTyIrfdwz
dILCpiCYsHzMshE0OdRei5KJIgrKiGQowxRna9YwnpOZlcR0bXqAgkRj5otTj3dKDmG2nKrxyg+z
exJVv/P5WOJJ8bnIYzqTyzryPWBAkNXVQIc2or1DhY23r1LNLsv9q0a03RFr6eWgDnCRLj7xi/az
OXOLp7rq14n6NGxQfr5T3QxC4NAIuweCTuWu7PUTAnisTQFrzEy3dVHnwcpU9Exc2pEMAAZmUC5T
mgE2NXy0dztlvoT+4MMLKZscb3zIaB2toqFPYBfQkXcEXX3KrHTVuXBt+bDr6sRQAiGBZ3/lSlx5
o+9t6PHgsahxPDdAF6KZZL/KeVch3kQsuBYGVg5LDKGmlKaExAoVa+BIY5WC/Pcy1t6Zrxss2Yth
ZxjTr0jWz0nkbDnY3I8kh5RWgDfWPnFn92ir6JBGHvC2yKENjn3QC7oVA50e4Sp3nrB2xBu2RMTT
awFqHsa5WmQ6MLbElXiwT+VqzPuTTK3qZHT4HO2o3ufMOFXedNss7G9E1cbrquAgPBDS6znl58iI
wJgYWSWRiyi4w/SY9bcFxiwO7yP4AG2sqF94pSIVe9Om3wOZZk/1uLJ8Os5uY32iplO8SawHRBis
m5lpOjBFY1Xo5DMajTtdZOfE7p/nANkAPeHPwreKdUthVrbODt3FZ1L76R4p+zrDa2fJul1hJmp2
vlJrawTiVUbvpAK58Gb0lQNGFQ9d4CGFxLkusDlCzZ8WeYt7pakATftI+RlkXYfmbBw623hElPMR
Qatch0P/MsUjM4Do0QR8u+xy3BniPE80ChxEHnOag4BuaQkMtNvm0aXFl2XA/pDPpmX6HKSU6DXi
WtKXxKtVT3SE9Bv7u+t+6bF+lDWluhEQWZI0p5JU3TblAFKM+i3x4C3m4tUbk5RbkgF/WkdyXTnx
fS+fCzPbzVWcXiHKX3bBWmCBXqYYutoGdL4xvPdSvOq6vSVH9KkRFJJ9LA9IrSGFEv+KBZVz+zuW
6bOoUfs0vQVG1EnWskAzK5gluKrjICnMG8YE/cqi57KOeWPNjoTjwdO3NVuuMeqnqXXKgzvwB3pD
B6GG25gUZWj5cPFnJzglDvbxEKASVj4ImWJMz53pMUultTm2j4FP61S5aI/9LH2pCrIrkrKiENv4
+P4i/N/lpqth42BvwVk2XZgSkIH7LL5SMQp2PEAskPUIFQIOyca59XTPpP1iyrAqC9ikXbz4No2P
aXoOHVCcVhEdAcIQs0prf211J+WScNQxRHCwWa+SAFCMJwQn+SnElkuoXTLS/BoinO2NtfYn9URq
CtzcmKZR/oLksdr0Jv8SXRHU6yhHuX9sxcOqGb/1lN74uV8trHy66ZGArWKi48dSfCBozI+Wj9Gl
pu3O5QmrQzqbKMX2Hmh1a8bZk3umJ+jvwJpCQE4QLxId5RXDbTm2p5n47o1HSS7Z7ygvZ6z/hrOX
OWPdKrkd6ktxM4UPvUzJse7ljQOnSVmYsL2OPd6M0Mk5cb0XVfItinTXNE9ZWr65URtB2epORcBT
yoeV7buvpWS5qZBqrrKovTSOSz5g6e8CS3wHAyMgq6pXYkjobeVQkEK04gjrNqpzzgDon8oODhOY
6JVWHK50Zaz7uHtTaU5DZRiv2jbTG9211mpuESS7a5GAwPA8x1v5Qr6Uwlh1lGorRIaPiUmX1iL+
aUWKMZKXfoIAN6DeQv6J7cbVuKvzr4Qp/Sr2XGtjo2BKL1I8kU9fRKFQeLTjQxcTN43alfQBKY6Z
5cwXoCuO5QsazAUpNpmlWECbV+Ix9tDB0do2V9Kl+2xNDCzBJlyyg4x9CwcdGcIaY91HSJRUHLiv
jg1NsffoJfTek0mrflsqRo8F9KwDvmddqHKJoqGGi9I8lYWfo2gFGUHq8sq90B0yFM64YlEnTz6E
VqN6dCqoJVg5OxsGSpcEhzxi3zYTg11JOSQ1UowEEtVqEDP5bZtul0jrIxwmOlsS7mCF6RYQhwv2
nL7BeBfHw25IWhpgF4rXFNsVDvHyrSrJ2CZqhVCM1PkVDupt9sjKKVTMeI/jcyRytggnvbouGMgv
s5ZNoJDO5+S/JmAvLMw0K7BaFwOZ9QCuN1mOKIRWEg0/Mbcm6hj3YtiyIMflJB61TARH8GgrAh0w
/UXYsbwoeu5sV63YLvfsetNKhsZ+rv17Q9LjxYDh18RxuiAAwiS9Ki+5Zsw2sNJnpIlnODiTlkz3
Thh0wYeKgBJqBZIFASECNGVgRzlZub9GkPDk9ZDVI7DWMRJnTvU4ZpoSJoH73wDtpBPYOnet/HKK
7tvhg9j0ufKImf8sPRr6pBYtM5QUcYDWkYNht/R7mF0Ebtm9yliUNPazwtywhwTUtWgqPTFyWLKV
h8uNgUKjiX4KUUugw5abFh3Y0gi1sZkkw0tpmVuzaMRNCy1o7itrK0LoCgURpm03Lm2Zn5zwxR2a
a9AoRwVQL6kejeCbxuJJWvmZA2wMc4LessqcdeIkj53DjK8u4194Sl4sYpPgJXbELQjhgFQBgOD3
82aKmAfFcWntTEM+Ek1WqPzoFvhYyqhkfbVKMhu4nNP2wjut3nTHqj2hz+oV6jlXALdCkT6H71WI
hLKZlGbgFj3qrtl1lwXFy49G3X2F1gT/mje9SODRoN1ZOF9eabyLUrqbPk6+ncQqt71lIhyzU/AY
M2duto7rvO7UDU3OvYMv8IBwFBNyQBA80xQ4xQpDKy2SawZnLNI+kvGMRHoverUd42XkBLFRffGE
3PPc+GaLQ+zeF029ma3u2xrxglYpqRy2RopScrFlFzAHehDkP2rvuW67Z4Ay8znxj4/3I8qfXJAn
AK+RwVUoxz09mC+kTWsdfrB8gRG/YHAu7sn3+ZL1N7iXjfn+4naJkul5FhlCntfWHhiKQsoyy30M
OcnO1ZZ48H1BHijCCMSLYXmgzufpFIcOsyW+FjCkQIntJRkCc5eefBaSDh1jDlNaXhZ4bJ9zsKu7
dNf7+WtFVRCP4XGa01cxsyQZ46bwXmuLY/kQQMGQ0UdqsA99Vlody/iuenXK8CTEcyjfuOMOA7tg
BgMIPiOTQf+ApOaGwmiVlPWHAibRkOw4PGOYJcCv6x/9frxmTL8iNR5BBU8RbnI36Jeq4l3oOA44
TX0E5ZDa2fKSgc0mQ3VqbscW9bBYS+1v/FtmI2uH3Nk8E3cUHm91b68JUg1oZfqhfedAKtGSguGi
SlAjI4guOAYZOOM4P+PgHt3uO5SMQXtfTouBBJ/BF3uVJLvOip6dEowDhWrHO8OJ9LVAdU0Zv5Cd
tY3c8SFs0oNO0XFWp87qvyzxKIg7YjVZ6DhdJym3J9RRW91PZsgZZVpEhnfT6Ztp4gj0n4eoPhQ5
///JSP38W9DqP8au/vfr+JOtovhu/+13/T+UxmpJgqH/299CT/8ljfX81/9R/IU35a//8y+ksv7l
VP/1f+nPuPz1ez7rz6/49X5JYXX/sJX0ibtWTEM801Z/z2dVPGIJ4lldW7qubQv77/ms4g/XNE3m
dp7l+o4rHJ5R82c+q2H+YQo0Vj7/syQ/6Unp/ScRrcIk7JXq5BKhewmfRYkvfcfm8GoJaXrowP4p
oVWiBVQauaN2cyxKdXYAZ3U05+KEFPnRm7pFC6djj+a9WrhQnvGZ0ObU0cOUuChMKbeZG5l30h5C
vPxqa6GcHxNOImWty3WotF5baf9pF/m1kSEXrWfGEPjKKNJtwPrau6dZeINJkxkDmC+G67uCbg72
YWcNN/NOHTAdatiOIaFH83CvcXb33i7tB8ZEArGiOrQ9FHc9o8gJ4abCTvWA4AM8N7tg6yTztKit
CsJF6D5nmoq+oHubDg5PE/qwDo1kbXCYwr5Gfo0X1Y+YcVj9Nb3hsmdNE2c8+0gDTU1F4N/kvjqR
pX1hYBHNwOb3Wdk19WGTfqMe2ciLcq/WYl0aKLE8JJZlOtMHxxpvh267qh1/P3Zjvw1p5MN7EGev
qh77MjkEQzmhrCWtdS5uFUINn50YSQN8F5W+O5XG5OOB8vdqXt4ceJys44k+bBPeQjlbdWm1z9Iu
wAyH2c9giQIGf2hNS6x/u95Pf14Zv4f6CvdfrhhbWA4XLRegpywEKFxRvyW4T2lDLqf7Ckb8aSoS
sAx5TxYrI5x1nslN7V4ST8Ppu0jaEaU12Ru16yy9YOJdShFKpDl5E95kPJXI9Lc5IFUzG3js8qbW
qUVPxQaw2ns4VZ2Iw5ON2LiSYoNaKdrRf3/MZvqnYxPviwl8wajjaU2zul3jUquGdT99+WWOzK28
cpzBgCANVXkcux1FDSUYn5M2YRlmdJkXuqcXZ4KYjjU1vs1Wu64hjtu2up6ymkjIGWWu5b0UNmG9
A4EsYBRWVdejpaC3h0kEKHCbURK71HMxF2iOTN3HJh6QWUJ4N1KIga43vanEvprQXa4cGV1NZkeO
ROgi+hxHjsRDScvK6lfBGPzKe9JXBLxbErCxQJrWnok4eXKCS7Ab+e09N1NAyEyXl0c962NktnvF
WLqjJz6lXDZt0wR4sS6/uHWx+HrXXpCiyLo44SMZvpcDXTo8Sm8ynb4xJY1MzDaYSOUBj1bFPtk4
u94uN0ZuQVOKuns+EsYdHR1xVflrWX6NTeAfmd0ka79w3gPb9mFwkLnoSYyd0RROK6Bg3/ZA31pO
4q1v+mJVusZbLdjLA8WVawm9LkrJLZgONzxXWCU9pq/U6j9Nk9tguCTKlMx1VzIWL9BxINumpPua
lB8/10lX1cXKJdKUXBdmvzFRDG423ttNAbOpqfZGMx0JUat3ocHU1tT5cwIVfydHulxj3f6ycMOC
j7/c1wzLCdcGkZwzxlam+dWYzEpoRslF6pSU3U1337fG0RcZsVzDQI/AgD/fRcWbb+H8qgy6I1hC
emaWow9ayHpRg/4z0vwfEs3/4aYjEvy3VdozEc9I35XKYV7DruFdHv/tnpO912eh9zrm+jpMWkpX
w32WyKvNVq7kVJQLOzPOLBTI1vvo++fm+f/1ADLydvq/pLNL67fl8V/KgUX9PsfZ75v/5fv/3PsN
af/BKFAJj7VSeY5ju38LZzdc+YfPVzhzKddXnuv8ffN3/rCU7eGkNqVjCdfyeOhvm7+Uf7iO6UjT
si1fUAFY/9nW/48XlSL9nUtESZuSwvNMaf3TQm539HMyq29xuY0eqWe1sYOnam6GuohfWwFZr3Oj
D2Em8DbH0Lpqpyq47WNm5D8PBL26D8rMeyhDiaoIsc2q65lEWLWWj3NS6EPsM09wtCkfaVjkh59H
xcV2/POozodyaf79m4OupyceO98++ZjbPHf6O6Ch/Z0XQepSMEZ2xeVrPw+UHNkZkeHI6zorQATe
MQBnsvfloAgnUxUF/w8w5Lc/CriFfLVuPNZr7Vs7JyRmS9hFh7sNf+VacqJs/eQXgszkbU7aOzh+
DjM49LoN2UXGGN0nI843nPcJkX9JcXZm2i9dZUzXtjW2+zxtLtRRxD9q9huqlzw4T2aPJLaAzVZY
qzGBNxx76hMB/4lp2J9/iBK+whDrlJa1+/MQuz5WhqzP60VrC1QT1tDcSpw3t6XUdy2ylUN8+dKA
Q5mWmiz//NrPd/x878+jf//en68jBxi2v13q/0UloP6L64dr0BQWQxshbfufrp85c73RQb2HSsKU
6TWJrXClp+r485+wh9bh1JIG0M/fWeN+f+SfvvZ/fq6ryZ1CaoBwtHq0MCtRX5TTVUEz5JEmIYPV
XNRHXPWomqIy5yBq6cPPo31j2vR4y2z/82hEf4Lk3Ouh7A6mJxiGdaH5OHndlehKtItVy9+iicNT
n/75WOiqU5wP8vbnO8OyPKedVd2mEDanqJCnebYeDRT/H90UkWnRpu3JQvJyNUH0g9vRRB94nZGC
kKmAxoLzvYvMozUM7+rfv/GXA8Bvu4Hi5EDV5bssENzAtmOa/7gb4F7vCTNndokckFRPXUfXLlzV
P//DybXe1trByOGueu6xX+PI3VK6IcRFAok2oTdKxNOKsSx2osjk7jIpE4yowT5JR9i9/vm7xzQ+
VnV75XPv71y3N2qQD/4NwmKxtS53MZYbF08r6lymKJwglFOu59IIz30lozN2jTqj6AsrYNGzo4br
RBAhxwYO22+abYvQmw5vW02hV6g2vPYuLyGi23esem+d1JUipSpMVwkdwLdWz+dhkt355+vwoF7+
/XtKs9lhqf6Ht9VVbLJS+RZtd9QXl6X8902WFr0oZBID2sNG9d4XVffhOTk60lbZN4QZ1EftmjRc
zXqAlupgPqiyr7wuXqtBDY/IGO3N3LvhQbROc9LkUy5/vgNtbJiU82esseyUWFBulZ5MYteJ/y0n
jEaJqc418ugvOGrnMCvGp8TCpFGq3jr4QQssfzaZUM7N+GkNq5/f2TLaXLKWdCc94fUsrPazY/S6
HNLKv7UAdq9GEI1njCnoQIpWPM8jgOimMNOPOdc3DFFQN1hoioqhJ/4h+mEl1eX3aMR3XSu690Em
tCTrOgJPy+SS+WB4jpTNaU41DUb1udwqleVXJip8LH8hkDU/B8AxeEStaMMDNsu8j04yeQt+YW/y
TvQPgXT+N23n1dw2s7XZX4QqhEa6lZjEJIpU9A1KtmzknPHrv4Wmbfn4fevMTM3MhVHsAFCWSKB7
72evp75LBj6ashnaYXGvDQ5gkaB/lF0UQiIGEyAoAIk/VopCgWNamjs5SEVisMyNTqzi0cHZN1f3
SDGyE/8Dc9m6mXfbjINfYDNjkqiJ2qOGP99JTlExA7xOAUtNKun3lDFR0pPXRkRstH6AEIW4K4qf
KtXRn3q8kn43cJC04Yw+lX1hzCOyQZxPv8TAYuPgICgeI7iEm5Jl8KIx9rGeE27ELrGRPf+nc/Kc
chNXIQkfz4hiN2zEprBb7THrB32F3Xm6tAh9PrYGNo92aIIUmUeFp3r3foprwtyShzL73lVmcqGw
mLPz4T1DmHyQQ/LSROzQiNgtVXfTZL/1lGo40IzZRJFnyByIxni0Om+WNj4GXqmdS+FMB/K57LP7
xH7zTFx5zKAvj6OOWyx3lLd6vk5lsyFwVXXcptBsn9n4LWT/FEXKinIZBHtdO74EERV+VENCVSZX
SiWACSsIXcK6ZlklX/yXIVNO/u+n/3NO3FB7eWPb0Bz/eJt/zvvnj/LXnP/L0/nfOhpF7X74UXjI
QTzi8mdBLn+tIK284y/pnqqOjJdHCcW3AaE7kuCPsQdjhwhfvU4Vhfpzalomn1P9trX/uKoS6c5a
Ti28Ah/Geaof/3HVf/sB5FT5AyjepP/nD8AjzlyBlq9ulYpgqVNH4IY88xlksrbP2baiWKDJzm7Y
hGqlLxClmM99jFudV3b6Wo7qhaWgs7WmnRy1DOsc9119koMYiTQ9fl+1H4H/cI0jwqa1hfYXvjKw
4goQ2X1siurRtpT8dlRzcBhZUj8qZZSuA5FoCznaR5F/GIL0m1vW1aPsqjwge0K5yOlxh3A7UNVm
L8c0y1HY6esCLi4Xaz1K84zOw5t4fiton+pp6uu1HEwAzy0oQCg3brzXkrF7IY9rH2wdfa9sjqmC
8oVA8VI2ETKwjy9ybSeb4WisbPLPl1AVzsPkChxVle6liMKKPLqwbuWs1sfu1Ui0biNHKZL+hkUl
y7+s6595X6+p40NplmQjgF2uHSuvMSZo/Aeg/v6tx1L5AxONMOFvHcYW2REnCk86bJqtGfK/NGIn
fcrd/OsElfyDzNVWGYT2yjoqBlTUdFQdZuXBSjQsX/3BeTMVZdWNY/VhmH6EgkaJHuP5fb1malZJ
Ye6F2YVHpXGMJXzI6TzZgvh8o5ovLWDdG43Ezzc1xtmpr5C9BPFTlwrvR5NOD2US4QRMAu2mcu30
iZxUD/nXKE+IJYL1xK14j7NmttXzYtpY87v0A3X6vsuqgh1Ocqi0NtyWlHpt1KpT7y2gBgu/4nnq
zbG+PhuNj5qqM8/JUQ/G5rgz1Th5LybkzDkSmwtIOGtJMLeaZQj3ZNIy/EpBUwllbyVjdpI98tCO
qKC4YIYI9NeAnEqCVa9Wben4T5aqBViAwWGJK+dBduXK+DK6eGtTJBQ86SaJVuEZPlV7NA3LOk1p
eEcQMHsMQ1PsMWf+CEojxVGWLlHx17aVs+xxUb6ju50cKvwZS3P8TEaDamEl77VNaQ7VLYwJitS2
Yaw2Z6oimzP7D3WTd1CUZVMO9DGljgER7I3saxNEojVJkPgw+s6jndpYAA45SLm4ua+p57ge/DLZ
BGpuseiHlUZYJOrBpobC2bb1R9Gq+bEysgS3JzDPsqnHZX6Uh456oxtItUF7p+tadDOZLBFUNND3
dVWNl2oatnaXTq+sXLNN3iY6G7NqfHXd/oO0aL4N3Ik/SFL8PNgioytLgL1q8fScazqQaci62J+G
SLPicCVbdqVVD/iBXbsw+zA3FM6SKJ1/Vh1DIyM5ovKrqWNtVOTx9bCXbxTN7xY6BPH0yGuowyIP
qhZ+Nj0DGHDvirI/e+yIr4fab6dVyL6Ays6xR9VYmRAd6sTZYEr2c46G740bUvAqT3OLdty3WXvG
ehUuAvUHqnKuIljzHlQiSL3D+GrgyrNswKmtZbNnGWE6WnRrN5RCmay3UEbWqHt5KEPGHy1YXU6i
7OTI323ZSSldzmY5OPbknLaeW8Xw3PAXCXtleESWR2l+GYhv/BLweBXix2ik9xrRireGP8Qtz578
wZrSbv15eh3l6rLz6/Exsik2VaBifgPjeGuJXPxwiWd/nj4Qw3sYGqVd10MN6rOq3U06pXsqfCie
8CvM20BBgs9Ri83oOvnR0CJjWdhpc3YJjFDx40cvAzprwCkhQqkp2CtViMsMtPW+DG1e4PpmYMr1
zSy5rRQpTiSZUd66gVpf8BTLlkFkxPcdKZm1VcXW2s3C51QdKK5si/FLrqZL0ZjBC8qBCgZghewm
SKd/65fzE0KZcr6V8/iR1yGx8fd1rtd3yH8EBYHrUnN2PuJbflhuzFZJnlMPtZPb2toXFKMYwyjx
RBZqchdVZ5T3vlCg/iosekWhUUzTGTnCjhy3RAy8CLm26lOogCgIlcp5n3x7F+WBjaLEsFCYu/nO
xhMMM++seAHAg9g01QN+/TQR4FOZKRRcpuamsNqlOvjuxQu8FNOsbhdRO/LiU2tPjAcrSVEoN4j5
zGfbwdOlckZ8NZ3WfDYDIL91UeEEOzetmbObV8W0l00PbL2vFNOD1Sfxs6jAKDMJKiWUGas5J/MF
Rafi8Dpff47cl2OmPyQojPhjZdWua7BhKynbukV8kn6z8gbb89R++5yhdr53n2Qwbn7P4IkygKUb
cbU1yaYk2vSeUAOGlnqwHkLD1LAUxzBADmQqaRZjbF6HAfc6mC8OyGGve2m1cSUnoNTOFgA2yj2i
ieBBXpLIcLeyMuoQ5CMB/x60LIXPo+n3I6HVnHHb1/qTppUuDgfzE0VplFlRlU+bdqaYyclyXgM/
Xs64ds2Dn9f8HMAxeNxWv+Z+9odTd9GnL3HWZF8hVFAB5Svf21FccsPyX52ch2kJ35IKTuHhVU8t
YzoV9oOfoL+OQF6v0wGXvh+hBi2yF34yPAjHO5RDZV7qjPsNmA5EGHPTaOPmTgFrd6vkirjIPlLp
pqZfEsoykBkpiOA90vyjnWLfN79SCB/9fBWVyZnCQAypfNQVNXX+kQfhF08J6hvGNN43SEb2mhON
xPjmTjkiDw56nFvbqZtd6AfaPqkMdZ+QaNnPvNWY4rc72XUdnPtrJfLXGILwPPPnmwO2mtAdax0Y
elcZC3n7H+grSIqAyHQfOjVpzrqvIrHuK2eTtkNzzqM0PXevckgeasAiGwuFPrdyW9kM8VyDjuAI
QFfg35aBMb6mNVU9ELf40szNqS3ZkvbqM3uiNbUV2S2rjD6A+IKvX2na/ZKqkaTbWl1BfetUrYRZ
PGOC8D0g8nRU7So/jvNBvnIoCt2YdnUKStuE91abj2I0q7uiCC7dADCFlE7Opy1VjCP0dQdb8egm
MLFSui2byL1XqIGCXVPxn1WwAEeStDDmnXKX6cHKi3RKEObm5+65Rrmt1xgYya4Csev1A1IRED51
eHde98vXrXGGSyrx2GRn2eoe8Ex1bkqbJxwE9Jg004tpUj9EhVBCPBREq9vEGbiNxL7T49a5UEO4
pFSPH1XLRovCFiSqmWyj/rSW5NMoWSGYfas2iB/lpz9pIZJSt7r840vmFiObBN+mSEyd3Pvrj9sZ
+HebrmfgzhureJur+pNsxnb5Z1OOInw3iD8Gi7JDWxp7s+FSDc2/yTELDuem7Gu0iSfuZ1t2yoPJ
A3rnqOtAKSnmh5A60zRUnuQBvgy5GX4bKb3YkpLHKE9JgxCfBRBwgn36btJwBYyFCbMSdld+pFaD
+3eYDMtiLNO7DozYLJ2v7k2SDLdpkA7veCYsCr7pH3qkouPz++ax9E3wDp6Wbf2GYly/quttagf+
tqGedJmX+vglrkP85jVjk4yeh5HKwBKGPCRZ2nLwwn0+PxErXXEekSnAhwotKlxJ4K/JfEbquvWV
ZTicGopPlllf4Q6gdSzFET31B8I986o8dLTbsj1FhJ/Pja8fuqQfX8ukNNdWhyAybMPx1SvSHxHN
+8LEBDEG3L0M82o4DFkwHJBzDYeiqyCqGfiFyAEiwNgU+CH043HuDIaR90JPhxQxTdEYGGq8F2XD
/UO+TBUqAF2i02hJES3/PuC9F+/Toor3oZo/mOM4EIq0MamFmqlgrhTynKvsGaCri61Ri/7eJPTH
EkRXv5GEj1HKfyQ5Ujw7dZJTIMwMYh1ULbcwlCcLKw45Y74WX+5nLazwozNnE+OB4FtuJ/bHnDRO
a0/5QuxOuVXT3DsWPXl76PcTQB7t1M+k61j1khslUs2LPKgzbtpnsyBbVuJkINxUHlt2Zl4asF47
ojUUX0fnQHecj8bBoDxyim8TsuIbh9/2Y9j71lKEKdwRpQLo0/LrVHplfMCoB5+TknRF7XWHrHKs
fR2ApSOfH9wKysn3JYuPF4KoYPSJeZYVnpWukXwApYe2PKbUNubdhIEos4ZJ+5Y69lurUZnSiw4I
tVeVQHL+agfmAAN05Du/tJUW16m5bTbZmWieeU/RbHvHuqBdKPN7oFn1bl2EiVvZDFLzzk0G/1IZ
AG7jqrzXrVK8/HVSEIZIK3Pxx0lp6vqXNLbMz5OipqJQrq02TTkBKPIyaPF65iwox1LvIKdZO9kV
ZsQLrqOyHUSVuRkicbAw01q5poFzNIlHksYcysgnhRRW4Y74CWDgaCruJ6IBcpCKcDZlfjcuTaoA
1rWe9W9qcJDrx8nQ7BUQbkxtdbN766o/um1r8P5lNtQob52Wrn4Tse7f8BsUR1114bXhArcUJBJs
4m/VtI8j5VaOjrYZICvZg4CL1/j4YjjDEvzNLBX86uP6EewecObYCKkQGMs3KqeL246n197uB/+J
vBD+ZXH5Vhp8fhI/e8qHyNug4yAuOK8bDR/ayWD76kouNgfKLG40HiM72Wxic42JaHKxk8I7u+mw
ua5BO9avo+2cataGhCGTYi+mXDxmDbVeYa+91S6plUpzMDKbmy2qfRPB8Eum4xKL1F4ssiBk2mR9
sZj74LrCO1KC3EMHYz4pdqhtthXtWYrN3ymfMkOA8kFzF8Q0dR3gJH9OgBrz6DCVxkVcX39OV00C
2T1i3b+nexUBYew25iE53UzU+y7unxKtFRsqoYKLRk740MbYsektEuBR1DFrc11soioKL8NA/AiO
/D3sGEb7eRTUV7MZsYmaQwEGcsC7xuSuIzf+fpbYJ5FmKxkikDOGsjvBv5pQVjB/pHYQlVRt8CDy
2ArU+Nv5PbLCNg6SpeLND6dEKeqd55sPLT5gp599IRgTX832ss+iwPnUWkJnn73uTaGdg64qyeAU
/RJYx5TeJla0gjfU3auszObAJCjpVKXIjDwbcOS4wNKrUwRViAxPtYjvG4Kn19FpwvSuUELqSlPD
pmpmfoL8cbCm4WC1YKSi9jqGjn24Tkh/v0pmztSvCSL6bvoGBS94ye7mVMgu7poRYavRryItfJet
z/6/mmbRoCiRnWFCOcSU2VvN34miUe65e4lTPR9gG0FQZ8V2Z/ulr9ykuctvpANh/LMNeWGbsXdM
0Lqd5EGezJWmgvIpEOTJA2nNaOnw/Gel1pkgWZN4Q9lhfnI9yp4T3WlfMbR/kjvpAbMa/Ba+xzVv
rI5Ne58S27whSQJFYwj5IrIEX5Rg5Lb9VNqvPvS7uXvUyu4OiRNlrF1fvqlF/q1Rcu80uHZykmeb
Ud/gQKVRMqOicBEizwhH5ThlhhnYMa20d67Ok3Cibvox87FmAoXVfp8p5a1CoYUuHjSTAoaHOLRI
mpgtxYlD4NYsY1Ev4TB9HoIgNwkQV7uR0v5N4fGgeg/R7bFq30/JjP+jSmotIufR6DqW9pM+tTcj
Ycd96hbqz5fUxjvrpPIe5cA/RufLTE1X34zEUBaG6T5dP18ixDTI6QAw/fw0JjeWE9dn+VkcFap4
wQnp8Mbnj2qpNm8l8T8CQLVG+aDX79XefiLuggVMJqgPmiL/QTU6axcV2YOa+T5RVpWiTUcQh7MY
k10jmbAcJPeBekufiAknZSGqYYNP+p3sc+cBPaS2jAUooJR5ihzo2zn1ZLIWu17KKofZSB7BpZwj
D2VQ/VA6t7ojaxmBr1CBMOtEusHMRua9B8safGdq3uSi9Y/XOe7o6VuhOQ/XJqsacV9FQqXILrFn
s29xbw78TQIPkKvXtBHyQqwctyNWRlBq/UNsQE6Qr6x4yuv5o9ZvpwzFdBDG+BD+nnNt/9uwnONA
ID4YuXjy7IaqMaitK4eq+xv5laeqL4Hd+PsWUBZaufJ+D8sv/Of3X86LuFQaBQlsC6XcEdeD15z3
TbmrwaD8fPl3OzZyj4KIeVZYrKNBsTC21ZEszFbFKfgZkrcWJaJGFYJonIr2uimyzZ6NfGWIZWX2
1aGVcwDgdasgaH/OueYU58zkPG80rOqApEPfDiC3U4GaYVVlsPOnEIFHWBLBv3YK7sJLfq09GD2e
E3nS3VWow4+ylRosBUQcTtdBQXW4QQZ79/lFyIHfA1FA5ie/QHLg+i0CP2OuRJnCj89GZ28HNuDG
OanetuFXxqBYta7Clr6xcCQdeYbbrmte11tt1Km3TlU4W7mwUmwFR87RvJhaHz54RneRS73STRZ6
bSfkrIFEy60FIgGAOwK5PwRj2U391PSlaDHfacy3tNTMtRvBRtXH7ijDrIYDO8pyWYDJ8K4JXOOG
0mUTs2JcQgIKtT0FYV4cgmiZw8lhlfu7Lqw31z0vhijXphz0SyB4yaA1uLB3H/k49D/8C3gf8YMK
nXerN7MXi237olVmXBlwSNYt8I8gQHhHzRkoMiiF/exgud1FUXaXp8Ey9biho3YmrBDM0YeYncQ+
yX1uTthN4+ySXVOujui0FYyijLAlGdi8to0tZbfE0OZmVHrOfaqNO5m7lRnZvP6KbCi/yPGxid9Z
2HTX9GwWoossB9W8Zn5TYvdtxr5GRrkEe7KgSXDm7Wwb26403VOg7h0VtlvXOFiAJ7gPEu6/zwjn
GZWLmENeoy0i5QgG7Oc15nf5X88IpmRZ6kPyiMqh3CGuMG879O+vlMSBaTJKd88tjpQ6dqZeH7mv
GmkeaE9Vt5yg/Lw2+fQjoWL8hMGJ/SAq41HOmjBPAtkNakA2Y75EJWGAizOZ9XGc13T+wMWCthvg
oDYBKmqaZbtX9cl5MYA+3BUVe27XxOaHOHZJYSaemjA1HmxVGS7+YFHwNfQ9ZL9puLCQDY9h3Zxk
S86wUvMjVWYrNovshKsIe43Ll30rZ1AEXF7Y/MyXkrO90FRvw8pONrJZFkgXEMEEN9d3m99jFhe7
Sd0fZRey6WxF2Sfl9fNF2kTAxtaSa0u+B1UF7ACTjFDB/BMgftfv5P/n85IBW6Kg0VcWe/DXwiW8
OMJye5lawlIT+DV+7AiaKiU1J7IkYhWFtX/oIsfbxATnt2Ze9btG0RxApphlO1AKlmbfqA+N36aL
pNSypyDyqWBORfJmJPY301G6b+CotwrWSQHIiUM44uV2g7nKQrEC9zu89AdnFM27n0TljSpgKRns
we/GDqIry1p3IWPqAIW2td+VTynrxq1VE+6WMfXOpDJg7jdFDV3JbNyF3BP9nu+L5qkYbQ0UbDBd
7KBHPk815U2lalDX+LdAmeae5KiT1gKRUYaskXLdS1n36oHP3UXA0Qf725mvbly4ezmXzVvMDVCv
YOU26I3qSjzE1Fte5+qCUp2BjepdQK7z4pEguUm16C0VYnztxLPPNv2lIJuzD2MdZfGctqp4Vi8o
OR+2v2Y1XoU63XGb/eQNFCLNJxN3jxbUZ41bX4uUOSWDjFztv2YdTPJYo8QqcO3pXJkgK0SdaAfy
+NGdlqs9JlLkPYtUS1YRqfJzmGPbjIhSvFi29gPEXPExG/YhjSTZoDsILQLhf3fy6avvi3btpnxn
zHqTe03wRn1tfDd/5pZ1rNlvTu4dzLp1Lyivp30TAkmQ/RnL4JtWCZv7rHC0E+548KLmE/SKfbFu
qz0OcFr15CXJBsy381ZgXUTNW55t5PmaS0DWzUGK+tlG6ymhrnnuvE7zq8Su/Vcn8iZIUYryIl9F
c9//w3ny3XoX35i8c4CkKX69+f/8lr1Tb3XVG+5kytVBfwrFs549JagRAF2GU7uaDvW6w3MM0Zgf
345jVJ1kRtYwi2xbatKBYp7NepsgVVDWazksD7/PSIvEgsoSDreNRkpXw7X0ul6Qe8uwGO+R64mD
XFE4Y2LjpfxrhuxLUvU6Q87/6xpyRvZrxuc1ymmuxWm2MqMpM50WRp9wOZpm/dnXxMCP8sY4yK7Q
C/qjA+/jMzNaG7myHlUzuw1Krd0J1X/5zDpj7rcuHDfZG7lZ35vzQWaj536/ylL2KKxKwAvMA3Zz
7ZPT7N7WKB8yn5AtKgfLwXoa4xKKFg3i2bLv82A2VsczvGC1y9zPw+fcqqtfQBFom8+uz2lJ0C79
KcI8/haYYrLpii4/ygCufOWYwIuaIT381T/M0+RgxaCcXyOXcUvF2X1O/T1BTv/s/89Ly7ONsCr2
PnyivKn5pZBO+uaNAzX8ZUEMbm4aqvmr2fTdtSkXXfmkRgc1w6SjVuy925YIRZzoLA+BgJPVl/XM
4vvVFzmac4MPibr57JtPDwsPtXKVx2cTL7x9f5gm9fCZte9VhgetZif8q/8z3f67/zPVL9eHsr+v
9UPfOmLbRyQ3+FIdKdzyICaW3lGAT8a/QNvLftklD3EHB0jvbFK581y1AJ2EXUDhbBKz+yr7jNio
9obvrtq06x7JfJdsqgG6hN0jivivbG3jgxyqO3zNtdERa9mMuyjHio7qVtlEKGoewMe+yFY0ju5B
77tjOiYLzY/Dr14KsiTIY2vft6F5n7QKjqWFFnwtGushVfrgabR8ZxOphrHSdd95nc8UMHKXlLcM
a7yAwVqZurLpHPNDzIrwvrHre/lKNT0FKLTxEc2zWNOggpR9v+fK06GsdYjHIDSwTrZXdTpTjDKy
QrVuazZ0bFQRptG3mwm82L0c0XwSSX77JhuJnTANgMqXDq+lzdVZy56934rerdfcqHBHmNSY9IAW
N3C3MJZoQVYeFdTFCrebAxai0BNa4aw1axLHxPaM68G0Q/UuNhVCZP/R36SqgptieRRR7WirsRfV
PiwKKq/dJgzuhg7mqdJWexh23YJIsdfc+Vj35n34PVdt/90P3I9/vkDoG7wPQvljCAsvVEJ+PDzk
ynes2chNOAARcOTxj5rfRU8d0MxxTmFUrkjvhDp4i4QfauEXwPrZae/8wkq/+/54ffG7558v/mWO
h50DNAa3z7LHxmjTRye1l3naeifZCh2CE2zE6rs4ttPHaLbtLVWRLWQzMMz+6JouoSlt2IqgxfJQ
GRLQAbW3z8PKw2Ih6zelXQrwukoIaGoYH3nm6hSgKc27Cc4FZRZYHKd/iNqx+REb+ktPIPZVacE1
Ba6PCXEtsKNQY3CRioI8A/VLopbfAU6QW6+gKjfGVJ8Ky7X3mcCVVw744UwRSY1n6BHlxqzZQbqZ
lb6hqp5RFdN7PLTOwp7A8RYBtIxArYBthRhoRbqinuQrv1f/8Sp3Su0URDg3/tu8YD43mkf/+zx/
KO7hJrh3jcA03kiJBYxl752VtoV4qKX2B+7SQRm33w1HoR6j6JxLFyZiVVapsSWLCq14AlobpPnw
GunZvZzLkmXXNur4BgI+XQRR4R5VSO7LpLQPo113jylZV775frone9A9tr1mLpLeD9dy1MsV/07V
bWwA5tGhL8xjiRNmIvhs3wZ9eJMEk3MuVKvbawZuyI1bAHodqpdurLKN16rKCh80FDvq17iB5VkZ
ZrfkPxNiPeFWj1SznxU3rt9V6tnxBvTsQ++p2r1aUhbvzgO+O36HWJmfNTdVdyCX+sX1QryR5bf9
CSXg12jApx1kan7G2VZb+H7+81XeK/nZx8kCJjev/hr9350XzVcmV8aV+xhLG4VEqWdDQxyzHMRQ
0+9lC8mFu1aAJ0M9Y5AwTHcB/wCOKrxcJ3QzT1HPWY3ME6I6Sg5KmTzLFjBEwv2JK0j/A8iKki+u
W01rE8N57l3d+OVXtwq2ai2EkayTzv3slrP/oxunj3xJLVBBJa85nCaKRfZ6Xh1wIR5PTlfwv7Dc
6qSqCUFpJOK4HOsAjhQzElDKOQOo9Pem82MWx0Sv+RDqKzz9iNwhNTlc++RLaWPbMor1qL6VLQzX
OKOIslfTidxV4fg5aeoi3+lq71NdNbcbwQLm+vKPoTAYxIII9HhTOuqv8c/z5SutavuVVjTfkszo
D6HMupKIAAeDqcuqn9O1ciTrPfC/sv05/Mc58qU8fA5n1MFDtOgglydhZ5nUCudgxlp8Y0ywdDfy
b2EhtyDJrGvHvwa4G9s3dgq2RA7gSPfzDDfkCVvFgX7Ug4mAgxfMBnl47LWLoGsBpLV8VFrcwaJL
Cq54HIuK0tbRKo6tkouFntfQX1OD8lNNe6zGdjjCMbv4cyurquExhuWZa4+yY4ithxITsKPsImgB
A7aCuygHHQXroS7DSFaOBjqAMqD82W1iQsWGzfLut0I9g//sciN/qMpYO6ddlBGKawoK8RiTBxK9
1KLFfbor5imRV7eHwu/u5aDs0pWsgVqdDit5EUOUASHEcB8Rosza4iWxNf3YaWzch37KX9pSnTYl
kNSFHK2ITy4K0bR3clT1szcYzdb9YITTs9BWouqTu5+/xqrx+sXk8giuI8g946xuIqyQnuDKpyfX
8b9QrwrKU1o+fs67WkDKiXinvlGPEm3lufK0MKv9TWsuGxGT5qtjahKjKXw2vHrrd3317raz05k3
9fuBeMQD0jZCXPOApSDE4Amon7pKdfdh1VHAOA8Qst0HsTbw9Ca11xgY7ql9U787rzFcx/eYgNXK
4XaxobZ6cQ04qpiFNFFkvbcoSh0wJcWUwZt2nC1hsuhsqvx3o7oKvwLeBd2nuz07b2/E0ytDQZeZ
lBqnkIlh3064OUXK0i1C7VEetF4siEkZD7mMBlI/c0PaIdvLwcYN8bJMKmstR00Un2s1jvGhms/H
tMTZJdSlkSyjOfpq8WCnPtw/suODPUDlzydxr8BGJsXnxCu7L0kNyM6cAisjtpqdbNWxJ+4ThN8H
a476JegNZ9/qZu14lJF8TnGarCZ5qIExSamwbMI4/VZazcWOOx35slGvCYkaG2CU3eVzBpWkFxav
/5iRwATDFSIjYpNuqPshLdSnBXAgrJKWSLuIa4LWzFfZVGPMo+Xaxq4Lch5SKRWgk990KoyVyqPG
GWTzrzY3heohHtL6wSjrcKESt4iVTlnKmJFt8PgOW+0lYUezyQqdv8Ws58xCEziNrb04tcqyeZ4v
+z3nZ//n/Kyr38M0F9w4Kqt4jB2gcvGc3w64RayhvnbLalZPNjGAgShBZaNYdf6iOXyN1Tbgu2zH
T77QgX3SbVT+eODpXyPFmBG7LGlhUwTa0kVItAxI5YIoJ73nC3GWe2w5GA8+Wsj/GJRb9BhN4tIL
KY4I8IKZin2SaObZNroXGeA34skGXGCW135Cm3/0d10BLrvR3lOzLo6jphfgG63oSz2x156lRGDP
31un1Z5EO+J9wm58p2a1NROltVvL8OxH4QJ6kuvkieC56uIM3s/LYw1GIYA0Mz02prZU+dOeOzBt
FQWDZ4DqxhMOq9fWtZCQlp8FzjkKELpSgunf8bdBqD+pxbceJ6EWH8zvIWxVg6TpyxTo7gISuXXg
BjRuQYOFa4EF3jlO4Vgr3qEReX3hRnV0Ur14ywKYmK46WWvZLDQedJXiP7MKdncxyufbflY3oDwX
0CSUdIeEZQWz1XyYRP4hNVDRbNdI5ik5JGVsPmDUc+2PexxeWEEkB1ftml+b/9QcsUUt7O046BrS
Qn6VRriC0hR+qDPyV2vV9AGNor3hQRVuhmyszmhpsQhI6zcYXu5jWvLXnrz6LZ0wrsxbEewMKylO
ohTeTZuP5lrFUxPY6vygtRNRsO9VPT7QsxBKPlmNuZbTTK0TdXjlimJEsVAHN8lvAUXdWEIbHkbH
jpZDgXjsIUmK5pQZ/rPuDgUrSqU+48HjHny4p7IlDyqJI2AuLNZlcxqLcHstAqBCpcCyt7zHqcV7
4aYbo/exjD3ud+N+1FGbYQupY5nRQXdqrY95KpYv163W6KNOWCmN+V06YvOLCPdt/kglIwlH4foH
2f15qGyMea8ZodamFNq0sArLkG2s5DYp8/FDwCAJt6F5m2QkXXs2ofXLQbm3ys3ii+aW6UFunOA6
3BCNrXcYTbKI7o34ZsDuo7lhYVvt0dcVLODnl3YcRht28exOw4VcjqQ53LVMN4K7qbaGl9ELrv3B
MP3sF149vKj0Kw0KWjjwydYy2uAizP4N9Rlb1rnVofXfQhFgpyn/RL9HxTzqRa5yJ0fl5FTBWmAU
2p0pBW4I+hBlzZI2BbDF2lemp2xWtH32y6bHBwd7VnmfCPp8ugk7bLDVGGmM51Q8wDXH2lhoTUli
d+1Cx+DtpRijr2kmjB/lHm7t8IOFy0ec1M6zPJf9opqX3llDc3ATJqrxFaX60p4V/0ZV77IR/nXP
6p/tSu2fg1qw7dP0eDe4OsbAIg9QCBswWvKI/AmeYi2hp/cB4lmIRg5CaIGhhV+mH44PvY8nPWVg
vaUu9NLgZxyyZmOHmXlXJUlPXKlVl57buJchzAH/FxRZoXor4Wz1zx0C2Ac7bPL7pgSkJW8BLMfz
hVu14n/YOq/dxpWt6z4RAbKKqW5FKkvOods3hN12M+fMp/8HtT/8++Dg3Bi2JCdJrKq11pxznKxZ
iPdWfd1u7m0SXpXeoMeCw/YqZGulV7SXov4ycRV5/8weDVCrWz0mphPvZKbvW5VGW4MK7v/uF7GZ
e2pEUM2i3Hkq7PPjzb4aO4vaAXBW/u3LCrPfZcJvsLnZXzl0608Ju+HtztuHQK/vmcFEeP/L4SVp
CXK1ZECtExF+wuRDHDXwCpesM6rUd7O58SKbu9IgPGatsi+3jbErsvk+nRgo/P9tMu7t6T7Be/TP
zmrpw3R7xD9fhuu9GffettT/8TOymtRgYo6r3a0tR0D1BOA2HPe3fl2Hi4S5kk22567rM7LNJ7c7
DmP9ZKwC5mX9EK+i5tuXEGz6o9uVT3Um/vP2fx4xpF8mpo/9vxe/3RLp6iszdj34Tql/WyBuS8W/
j/kHD08eoOsR2kCCIIzHK7kacDn+0RgxtdO3UVGkR5AnL7e/iPMUcvAw08jR5LZ//8Dbvf/8qZr7
KwnJ1R8Is2PWtXbLbh2xRiNVptGd/HD7so4tUvOtMbq3GSb+21krMsr72/eOlXn+Z+3LFq04Vm1e
TNe+R03Tigb9bWRwEhpLrT8bBL+Wsand6QXmOkePQygcfKbWzxy9/b/Pbrf9r8dlYRsey1j//K/H
3n6SWr//v37m//pJq7x926IjrJs2OxVFab0SiHS4TfntuU63FWXziSrnP24HzA5HS4uiXW9FPQdR
bEo38xEZNQ686fXrYkhDiDTrp/SVHkrTfA5Di8bqLT2AozQDpuqgVU2E6R9p3LKg0Rn06b8fcbvz
9k3/PsLIP3Knh8uNJ6btz2q9TkIQje3mn2f3duHonZ54FmrK/3vKG2co6QUQrryKT4SZTOdwoa0w
TZSm/whN8OFPc/uX1WzkmBwdBcCmu2ky7+ZVy87BaDoajMZ8hBfyvcbL6FXYw0+3L4XKTm6luU/z
oOqVaDHtUiMmtWEGH+eu6d6FY4bX24fbHbfPIn1kmaolOgQqq1udFOAJ30WNViPL5LZu/XD7zJTL
ThoiubYJf3Gs6+4WtWa3MWXJQL1ypy3+p/LaNVl/mtxw3pdg+R5jdI9E+7rj73wKH5AdmX+JyfR0
1EV/FIROAmFJM9c6ec6mcXheaC0fRga+XtymtFPW2+zii9+YEJDCF1wkE/IJae9q4fL4xgmuSzUj
Al/vXD/MYKY2CdC5c90I9GRJfG1sl+B/k6YbnOXo2apVhBfAIrfJnS95PUXP/z5ikKBmCZBDDVzl
yz/3Jsi3hhJSuSrqQ4hk7HdNDLMG+43tqqjRANKjv90+iQQu0ZTodxpEyafYTJ8ahMO/M8rZf769
Wr/sgJ/+17ffbv/324lA/49v1/Ul2JLLSoszKSxPptqy6/FQXpvWol8fdc+yEw68zRb153r77bPb
bVa+RjBk5bi/3dGpiMObkbmET4p0L/JIO2sct88YcTMiOTptu2a7/nPb7Y7bh/91W6Vqepq3StQi
tnMciZpeWlcccB7v47Qbzlhmq8Bj3RvOpCnPwavdqcM819eml7saT9/HaHeoAIxmuINCFJyctK53
ZRD2r2XU/GkLzfpeH1qF0wAXNLpMAXkkjJqVdU6UCD1C+wb/P240pwE+yu3+tql5qFJzftD7mIaw
Ub7HhQ2gp6y6O9OMq/cwu3NiUbwVlpE86Fryfrt1wTkKPycAvrZ+T04Y53aOkJLJSEaHIHCgkrtd
zKRlWU4Jv+CXlbxwoi3fh7RsL3pBINrtZi5OYktkdgyD7JmZHxL0kbIUYlF8Jg9F3uM/YZI/N/mf
qCbrXC+hjqMO305ihujRjPE5R2/IQXecOuZgfGp06Y8oJIkX61dVpUFUdpysBeTB17cbb19mc/fA
du+PrtizTxJfTd683kba3uwJ7B9MKmzExwdpPcZL8waBONqGVfHKFtZdXc14tziqnk0n3vRm4e4V
RkCjx3NZR+NbZBFRZ0KKpwmHiUmohRx4S9S7hAiGDgfKllDswi0pP8kIKHNiv8kzf0wNYq11K2at
IDLdaq1HtCv3scAIuXAgdlxy+ykAa8T5+X4mPuncFbAcyzS8yzIV7PSJCW+qDn0pkchZCsjX0L/g
OUfDk9EYCUP1IUiaAZZjL+gimg6fXdstHP6yOH7OA2IM7KiBqWlVmwgRrDcXKj8GkSBMV1cb8M8v
Kh4oWkqcBBMUEKQZy7JgsEaoB9FKhePzVAaXbEjx7ZUECqqJgErsS6FPfI0kNs0+1w7/JVk14iQa
Ju2ZJIvAQbOrj9FFRSTnazbAlalJ9wyIDuEwDe9gysDKNL+cIGWonjS/ACsRfqlPp0qk+kNai+LV
HuQvJBWlx+zsaAXJj6sR2ViJF9L63K0765Wfp9AWhwADDyqZja59EmPdetQaGVH+te6H+S7nqPc4
ISphbgA3ABFTVkvtHLYJSBZYaVpErEnbOY8t3QxTWP0279oXMntrf+pkdQ8W7nEorAfdFPvAhKYO
dwqDarypWgWArMxnzoxpzvrXpZciRYlTBjAEZLmqCZkLivzIgdfyyjT+LfVHXMLHWvGc6YLzs53h
UtahHsvFyN8EsF0bCyGZISBCID3B/sRZqKj7mrmxeWRGzo/8gc80UQ42/aZehVPLAMZstoqnoDEv
coRWh+dw0u4NcoVV7rzMk3OfjhRlDmPkeiJ4n4MQ8QzlUas1kooqWCgDOq6w/DBy7UU3TAhc2ygc
4+NkOlTpNEpaF4wOaeJy27XRB+T2+Bi75N8YqjiM0QQcu7KFFzPs6iV0UnveEfdCLAWks01qJ+29
YyNlWWQADUwEO9Xri59l/KJC77dmokaKw/IYZcMBp/NdxMXNk/rQmTOagfgQIjDfDAvAt8Qg0swR
w5WxwTOj+NeZRvMmctU30Zo4y5qCoIHub8db4D2L8s6Tk3sykjndI40od4J+G+IwGW9peEweoKVv
4uY62PEDEVmBzUTnJIBK7oRJi9oBIrUhLF/g63ynEZbvApo5YWfUhPRcZ9Bp/mDnkm4hN9i9/qiH
1tVpg28N8mytj+TU63QPkjD90aWOi7yw/IEeeCKLed/Z6YNTujTZW/x4kpB5qXXwhbuEkWTx7c7p
dznVb7ZhvtTjqhVDsAn/liewlTRYqKlCikr+ptn0uqh+z+ZDH7gwxlV3qnRmEtYF6h45OqV+UOmI
WZN2o0uI1cuIN4bO2dmV3bAPSsjrMW4BYhbzrRGpDeP6yLOdlnm5mq5pKf+Oc7QP9M/elk+2IGjd
LaCLdEP/4+TzU2i634OwdkskQRBXooRXIL7Ekv0UHcrAcQoaNPP8A6AhQGrEB/QGjm/V7RmDGo7V
Ge0Tw+1H0eNLtBfaYNVS+baYuJ5zvFPQ3Rky4OC2wvpUIB1vVMWlUHTGxpx3c92cRytZHSGkci1k
E9bB7zImCLMJq4ckTjA+B+XRccxP9g1vSKlyHUDSnOIB39cW/rPh0MXNr3CWzobgp2fUq0/Qcqfy
UetA4+Vyui62VdBNGy65FvwOyupZlCvkpiAzuwEaCtfqE+JUuUA8LYcOKIDQf8z+F6H6c90flUt7
3aXNa2aEtdg09PEQhgTtypr3suUqUHZd+6yUHmFJQxpKxD3/IE5LYjWcY1NZP/bKtWSXAZ5DDvFW
uhGlQE2YqKyf8ok8uyYTydawISG39Dzw/o5+BDXRiezvGO32PvhtL7MOl5dkNye1TwpPoGeAtojd
QaHtt0hGNZHygQYFq8LbQ4+hISHDHXXYR2hn1CaVy4cMMVDrEARG2yW1O+62rkGmu036B9Cp+SQQ
HPlT1SSbknz7B0xGbyaHQSV7Z2O3OeE23bSN5vTL1hSxr6QqbKz0sWGj2FuR23vhrN9D60sPf2Ld
+aRh+Ken7N9S2o7S6v0C0PY2SKN0xwQW9ITdPjjGCPFYIuerljMiJOrX2J18tg8i9qe3qJnVyaFx
TjwuVy+pTPsmSls62mbv4QvOdMURljpBCwISXZcUF3P/MNZGvo2y8H3gZz1iP7nXiJXwh54XQBbD
WdNby2el7zZWbmxn+lnbsAd904cg7VnxYs/EQgiauX6KQy3YV6E1HcxYe8SyR1MQwzUF0OrjmXxq
e+M+MXJOdiN4KKJVnUlaV2WL85gMhPJicdKW9AlSeR78aCOXwBIs27wma5439WOXnOoQmCHuV7hf
c39Hb0LbtLb1skSsKz2CTp21Uyc4z5sbYqfiRXBmwX/bzfql7WLM9NmudJZd0SAfn2QPdaXuLnbJ
2882h1craX9F9ampOrkV1GKDJOc5aygD+R+hTy0ftin9YurZbhiAOSFOOKQJd1E6dN4sqYcbrJrg
yLLvMo7D3YTTEDYjEN+RswARcL+xK79h0Q0P7LtER6HrG5NVJRKjcMVEbMZ+EaB5zfQFqsLCL0YR
cZdGnws4AvrDuqLjXtAwC0PWfubZFQPBfoz27Blwrdv4r91QrLgM+aw29+klBRsROKHfTfpdo3Aj
Mgw1d1QiYHDZZOvYGK/l4BDcGySPouQ8pY+vqawRFLfZk47GcylS41qq+XEEOL4PoBOEXW09tM0h
mc2HEs+MZ3bFGw3ltShMOVAM6ALXlGkJI2FwrNojs14RgCnVIRXpVdfeYju+1DyFmzDsipOJN3Zj
D/rLMGhq1+rRG8J/eZDVvtdDUIV29FUj+t2UeZfuTTIf3PQeA1Cwz+p2R8TW3iUxwM+1np9SZsfp
kCFkWN9lHMg5n5FtT6VyF2B2Jni0/mBk9tcu1oDl8oSGd5MtOviSXvwpyupg2Cu9CEmOM6APMiUr
ldHsnDh4sJPyJ8seK47EuzSxsdVZ853WOjXp0cNjLbANDSIkuDyKA5plq+GUusKflL5DsYC/mEg8
3x3Q+AzTuCnLpd3ORTjvgqyAFhRcZWbm+JOZ5zvp9CwR8/twHs+mq/2YVhl5omMYkNPpsvvnJlUn
LZN/i8KNT/lHqyWvaQSUnRIEWYiYHgKzexhaWMnalB6lQHDkjNfZrWzOvPPDHKW2bwZQjroGY5zB
CZQjUqCes0GiuxolLBVkzKyoqEHY8FwuYqZ4ahPoJDm21TseQkJB5BoVM7o7COyx0RAkanujrqjM
3T7ajRnrej11z10NzJQk7dexRLJaLuCbOCMgHR4BV1jiy1LWSlk2RjbvJ4ic27RMKVMd/qWl7g+V
Zv1RISFBUTcxUYj0hzaNEi+D+vKwRHrhW2W6T2bDvBvHep9UYJPNce790YLmiUBm8NxOLT4Jn78z
1WzhsJq/alOBA+md3UJGop8H5XeUup9a138YcfYFDvi14bhwv+atyghWVZoMF7hKl6B0AJElFp0J
tuhhFq/9zEqEFe1OVvCuQ6iinkObHGhiLjbZOBbkHtjJA/mCRDswj5L9vTLhkNdx5UUm4+8oE6nf
2d29u2CaJ5SAVihxF+boUSBFvtUn6VbLDGM3jeZbbt3lxGAl028rDR4TV4c9hjO/oFWxlcF7RvLt
ts6dRyMIgx3M1GBTGpz38ingakLGh3G2FlxG8pEgSsQFREmSQiWK2u+Z0XLSzD5t4vs3OgLcrZ10
+VZhiOACQSHjLMRfFHSasK6GPrkMIPho7qyXXXUEQEfHUfhySI1T0BZXNytWI3ZX4b5At1S7rMhq
XsPew/FXOFgKTZSGYEZ9GAFTXCxO5Gk5tGOj6jhn9HRAl1epjX4VZc2EOvCs2uQcFiDqa/Lh806G
OFTanVUJa+Mkxn4OOPKH1lyduxORDdZhDMvLGDZfnEW6A5CteUfMIbPyTPUnmRgEmk+hb2Wk3vSS
IURn342kwSPHSf064kwWpIINqeZcoQaSaO3nOhW7KM5xqpKqtCPkbTl0OaCgwEmfHQdfirRmpgIC
stHQ0nZptXJrzFLfynY5uFXD/rnUJ2sodXzDBXyhQV0HUb9gckYCqn9ZwuZSKhn9QBMjkDv4CAjH
peBb6X8iRC6Yo0qJ2/bPMAb3sWqLX6nUD8Gaf5HYbeavukWhYWRux+aQZzkZksl7SzLRhgIBuotp
0iSKQdkVyU4pjA4OZcNAo9UL4s/xMhYq2BJPq/ZmPXhYKsFedv3IsU7fGJrEARpiX3LT19KqDYD3
XMchvdGtlm/nBYZcaTvirsqT52LyF0JyCEJbbDqU1bgZW5l4pcJyNotzG4TmEfJJulk4f/cDiNRS
GqEHPI5o9Aj4pOt8LiRL7DWzcp8rZiBMeu70IdRIkxkUWaK2jUfs3ljqD2H0u8Wef5i7Yi8g23Mf
FxSjrRLRsex/6iD4o+GYeglg+XU1/407lYdYTr/sMigxjNMpAZpOl1eQeo98mrQe2L+G7Bzwt1p1
IN7jJdBlRb7SC62ifGORXPQ8DjwtmDZFkB3YvzVfc7c05RmbzKyngpfQSdsH0bflzlTuX/TCmBud
4g1FpbUXSfwYq3zZdkl8X0g5MuGaIN2k2T7phL6rHNZwh2pbwWN2GTlVFZWdo2cE3PMKjYAX97UZ
PyAEGC4Cwn0TzItvIAb0M00/VGPi0O9leMslV1Ro2V2TAibpUUMAtzqLZGaltOhwifQoCJKOItq6
pll4SceTr0cd3PQFZvtMo8KTml1tS2G8ZOC2tpWp35mGQclgmodqAuXNejL5uZpZSET/URvRfU1w
N5zPiJxAQ35meZNcgijhNbQZf44tHIA54bTtluZJiPG1Yii3vg6UBSSAc20Fd9DhoFVyhPejznlh
63uyjNDdOsGa7/QLeqZLiEAjTmggAebgf/X7+C3rrD8mqjfP1TN5Ki092JddfIkj3o1hcW8Z5kOe
p5PfGIXOwMH8Zr2e/WlZBbNFcsZdr+HfNHZBZf4yRKMf7GH+NOG0k/dk2rs8t1lnzNm3m2XZJaX9
gbN+16Rtfs5DDkDt+NXEWPBnAUZThv3dZE9PxqMOrHA3UQYI8LBpidy3Gly1scjJAMQhn0dIUCcr
BB/WT2a3saVsPacjPCh2ObtnxA8mMCw2YUADCjlo7rt1vi6M18xtgi2nCsbm+lZp9l1QsgNbEAm9
eg0liYaLBbJoZ2eCK44A5aT/ErFT7KOUvF2CrImUw9BThMRTZMwitBBsxKD8IsnxRcJ1W0wHPNDI
/o8d4YHJiToUTfVniNVmjEmpLggbOWmBsC+aoK4xFmByAacfEMCzb4XRQ+rUX6ObYclu7fAUTM0h
jV5ra5BerNLz4sJR7DvnJGLA2nZQIHcd1lhnouroEjnQIPd6wYzA6uTAtoB82kzpmKhTEMGwgq3O
yuHiZhFlAmvOUUeUPsdiwUGNdOQCcvKJJQfSB6auhSdlmvMTAOz5IHpur4fkKdXG7NzW0yfRh/Gp
GFsDxUR+CacVFAOvg1cEHki1wibZD7xm0pmItK29U6x++Grj/dTmPBIsaGNApqQCcHwNUUBQHSor
K54l1ZZWOiHvtthPVAG+t0NkCsNx5+Jg3YPucRBLBu99S2egUvTRWgoPwDf1vbuWnVloIWOcKX6j
JL+ftjmATdo3flrEybYr4ZAHUYOUYKlLn/7qm6Onjo9AqT1Eef+davOGQwiO12nU9g5l9lbGrP7O
EvWbNmCzXuLY8DS8CsYUGUfs9TDEoGFgVdhaJreomHWHhRSjU0YTIwmFTbWO2I3TZ721rS2lr372
jGV0vGTGzBYwPj7ouO2U5NqSFNXEETknIv7nwzzpKJ+IXw/1WNs5XOljt9eofv0YnzySU+tZrhPR
Gi2Nx/ud5q5dPcQL+nTdUfHOniE0pmN0QPa19nszBbDy213m+oSP4FpIi+hE+SaK9tMx012ZceQx
w6XmpEKPtK5xN5bsJJFDvoAuSMM2QeUGAyPgLHZbTw/6zNcS5am672lj0uuOIwDRjhxPrrsclppW
VI7EoYWblgysfIiwM3dXx+YEvyDi2J+gp2c/NLbEaw2S2Mzs0rSJ3MiUvPIJ9mesZ5PvzqzNiXoO
kyA5u2RcuqUCyysSumFcLMii7X3cYhet4gRHMO+XXE273GxeqkoCcXfqN1xZNeFBOo3+5ppirPMb
dwOYGykVQVdeY7KVZXFJePuX003LponrCZMlhkF7/tbHgedeDn/Hgs5rFJzZelt/cbuEdFaaAmTa
baq5ghufqd+FrnhF9Lj0m6B6DV1FbI2D4KjsOYJFFrI10Z/0Rps9TE93GLjfGWUzNBgdH0Wf7WVY
+AbCgfxutties/y3i9RaDc9Wrv/UqZnSooJ2MMTToYKXQ9Mz3YYaLBa7/C3sAR8NgECWgng3duVI
PEGJuMzGKt4BiIpRmWnEWGYUvuDx8FfP9Z+kzPjT1DoWasV9hCFYZc7HZOofmrlAi5iXBzE07/EE
zBCL9287aV5d3teEJoJInchExVBLhlT8t0gwhKKnJohXoo4UY7eLGd2gEHXvyc43dgmuJVoTp9Jt
hl3YLaVf2/UJ3FDGXt5D0YsYypU8k9Rjm1QBjATcTN/4Qg7eVVBc5UwQx/GubNpdoGhW223zaodl
5fULa9ToxqxxyPn9TlJGLEpcF1RGaCtZOBGVa1X/GdMA85tiFJtljE661j+3EFy9ZbRgs5fhEybs
7+Eky1B5ZKKR8SI9WZKZqnJyfmAKuxEV4kQvKWAX4QXFPCGqY9ONJy1nQYeNk2zQ+v8tJNgrOSZ7
CAb3gckwC9/IMXTE0S7ROCF89OIu513naD9iOLnRHk3du27k6SEZn3QLCtgY98XeDO/mrip2ZUeM
ZhDr+8rS/ThBAZqHhURHbe0znLMcE3gCbGl8UQ0bB3jquCzlU5UVH/ECakxTAYTjRWztOj0oQNV+
Pdo9mIsOp55W+FKvriGyw8Vgfa6bbcPLDk4D3HWi2O9licJYg1IdGe2vwmwQ6uiDv6BNkFPzbdRh
TVnbnNEwg1blKDIg2fWcEl64DAD2DTZvLFdep9K5IqusDlSiO50X2CuQ5dIj0l66OWdqFMwXMIbw
KWvIuMtvISH5xc0HkwTPae9QBKKVT7QXkmXXfsEK7qa5jWqPxrVV3IWuewh79VPgnfD6tc+pT0xO
WoPSSaG0VEn1oPdXExzjAbjaT1X6c4MGpkNylPW/A9dwjlE3eqA1Ci50N6b8CP8iFB82y3QRaVvu
a9mMWwF8a5rKZj+5L+TruDRK7V+5QBClk2JAuU6A7vRd6XSRYaQdRc4geOSKCOw8OrfSfqkClrxi
+WmhRW/ReoDLDd2HIMxPVaeMJzEAOuW5ALedSn+0vYoUyY1o2e2HuWfKKShL+mWrqS1aev0Eanbj
Im3QKk7dZE79MU0XbIHu8iSaO3NeFZEpb6RyWv+h7BAwqjGsvt06o10e+7wsPQ3JOhczUSwNvxtA
9XgWXQ2sBTYCrQL2RUv7m+VXq8nL/ShofsUcQhe7T0+LixsGYCGkF1nRYxyRxCYLCVKYdWrGfb6d
mCV+ku6HseOz4/aKDPrwDkUply3LKd3A0htqR9uaKUcH19G+jIiKkAxeDRAJKHpaXmlxKGjAbaGZ
4eEhxZFTGvThNPatwaHh0g4HW9IHKeJniyYD5dO86UYHsGNDSDewM83L67nE88uUqapoPGnJZx7N
yhPz1ADTcLjEIxPKG2dolMdHZ8F6RKAeWbH5d1Oa6x/hkA270MPUUSFvjBImTUWq7FqiG8FwIJao
hwCXvzDgwTEY/+l3hUlSHntCOZ71aX3bcjCLc9dnVe5JYS6emrD9zkCs+xVc1HCc6NMm9pX9LfId
9KygDlLPVvIiQqB+aVzRVyrvzWHVxANAjrNR91raCHrT6AQWgAkk0OHUpt2pI2c/r+qGePvlZLpE
ca97kkc185oby1WfCU0oEyvbDtK99HDkAjc74jzzIFmH57avZ/QCFdkgNaJAx4pfLRHPnmEU/c5K
o2fAA2fqtYXXh6eyiedPSiiM8fZATuPK9G6Hx2Jhiy8s/bHSuLSDqdsNY+4H5GsHzNISpzgxNiHN
KOCPK/oV34B3zq7o1NKWm8AP8cLlQ/QQcTLcpAUGRjVlX1kw/hg5561GmC8lYVcJKcB+Ms4PbHq8
5kkSQ00TOkBvDfKZdh2c8q1bIShkQhI0QAAB69ff2QjvhOXB1auZEbdeF0z38Vi+VCidVLS1hm7Y
Zq2xnMEPXTP1GJrqp4mnVe2ZftipuiaT8GwK7lqHzWTFDqQV7ZPw0dErUoZ4bcupEOhpZ0w24ayM
N8wlfKrL0Ytrcb8Qb5IHLrCMZz0K5g3Vwdv6Myynfx10xQsQHt0m+0Akuy/C9ouUVYv10vWRtF5J
USLISk/fGGmfGK+4XiKCkWaj+0ct/S4T7fM0xPsy4HBvmgtGlpHNlPKOt2LvacFqZjHiD0ROjPR5
1SfzCPi23+TxvHh2A/2dWB9orMRchWbYeEiduFpKKtG8uswMyk/rJtApWDbyt4gLjAom6dYg0XBo
Z8dcK+54NXWvo8eEko6xyjhE34Y09zpAD5cq3ZW/+7i+NGnyvuhc8r1T34/WhIxaDt9EwzLKMvA4
22P52FVd6blRpfktb049WJ2zOnhmZGUf/WKccPwR+Zq9E/XL0tdzGq0w8egGp0bdBG/MUKjsc/MI
PvNO9lN9CSDJeTIZAwRowSGw+MuxhRW+CqxyO/dJ67l2iPqYVpBiukf5dGcO4eRNVkF/Nj+THKU6
YJMp6Z9AOY2d0TCPT0akSwP4PF9KyZLOQWYLx/hcGUhn4dv8Ld8Kmb/mglZQnCIiC81rTDWiB5wo
XYP9ObKiS6dI15ZfE5GgXixMcqpjLuk5q7fMETZD4KAB699zc0m5nAwTzRB//EIKVLxaOAjs+eTM
HG1ixv+7VkUTXchp15egDDSm/8gpkIxzCS9HMghZM/oZdUJ3acbkbrEwfdwuz9j4FTg6zhSGEU0R
HSOLNX0IjAuGmxUKAPheLZeEhCsP3d1mGZanLH8Jhsl8IiXGx+DgeoS3c/42oqfecknzp0LMWro5
CfLnzqqPdYOjssyHq7GO9W9/sh07ctM4xdGgpGsqqi8DronXRyQ4AXyjcOWNmC/Nh01o17RCEzq3
2zqkt1Sc6zqiL0rT0rZpJ/eF6o60ex+Y/f8Mkf0WhfOzWWWvK3SZVviPo5f3Yy2xoDkpOT9lLf0m
Nbet9Ww4TnpWdnvfhHfUi81WTCiQF/uqWRiDkTR2TA1pfSj6EuvFS3/ObFKoZ8xICBHZznH11aFC
slADDgjMSdK1mm2V599RU+2Rr6YfTjmuu0pxn3YOcQE2OJlY5qDN6LJFNJoUa6E9jLsGf4hvkzrk
KZ2tBy8Gp9s0lPQfVzUk5uC8MVNqbXTATh/xzh3tuzpcY2i74T7oRl6dKaq9UFXv9I7oRjIjbpU8
Faw0GvkTM3HKnIzMa0P5BPMCxnLn6ld70gcgp1HlL9ET0cH0r9RcbeKEUoZRsTVQ9vXFfYU2JluV
Em1oQF0SkVeAlVKy+DuTeeLOdKWimn0pluZnviaRojHl6CG+Z9KAVVmmnjmj/QXjuJudTmzEQv9G
Vi+a1l2LEDgBsqVHZdF4JxW03Zi289YX8V1bCR/htth1YPb8Gij8gKyfVgwnApJnJNVpFh47Enl6
l/72lGbPCGI8UmZJ/57Gy1CUtm+M3fNg6SQ9h+UmX+L7JGWymwB73GhtizgBSs0Q24LLpdjbC5Zq
IatXYdBhILxsUN3dnKNhSFw24Mhtvkc9ZO0UAkXCfChDF7alnsW7PLjUS75eqD1nSbV8SdN6iYeL
PscQiyzVH8YqeY77cBfT2N2Uev89mPXDgP17AxTNXyPiRvgfUMdQq0dF6y264BqZAEhV+kIx4xoX
zewfdBdqIK31Fwf3Dj/mpUs+7VgtXm1OCYuQ8clE9ZTVbKJDIpAwdHrN1s90MZRnu6juezNARKNX
p5qCk9lju12fV1YMAmdHuVN5+XfqkDUVzfLRCeVZafNCxX/W8uCzNKNtHT0okQbEWxOA3RkOViDy
sAqcPclU3CsATmQKepOdZX7YqYf1bErsu7sJt2SLyck2D5PQPpeEzJwp/zWhfBwmBlVjwxizJ3is
qcEXk4Y1bWvdfjLa5lR2Y7W75W3DOQdsDszUVjT6K8fiuBzouGPF7BVl/uSGabUPHZM9f1poNdNt
y6S8KkEUtkEOz2AGKf0ajsJ5y+tCxLTwTbtHtmonn8PSlQwtaCfnc0NOq758IQJ/ZVUkQ6jLKobT
5p8FytfGKa2vsYUa6NK1JZj6y0r7v/Wo2CHE8Eyc3XxwkEiCTDfMjaG+hqnCuZTm7ksbXYc1q8rN
z+MENXcA37zpk+zRHfnXyfv9akdGe2PQPKxtyagvD0lR7d05eCvi6MMo029KaTkj1cOs1DJeF/uQ
jvr/4+m8llPXmi38RKpSDrfYGOOcbXyjQmCUc9bTn6+1/n0uVnkZg5Dm7Nlx9OgOVlFIMrIrWOtM
2nQxp9VEYmOavG8ryxkJB7P2vZNEn0787PkmkCwzopYz08WWPnVmtTdKIKue/5nQe7HRbMgiTXhe
e7i4mT0I31KsXhk2vOUQMdvXIDF8xCv+aDxYPDMSHiCN3uPW/0NNXKhAfMSTsTXJ4M91casb2yID
Zqc5tyRLpiqGfwYaycIp7ysyqXS1mhsTj+WqaxMYZKHXS7wMqsU8+ZgWnQpQ8asqaEoRtpkNTBzq
1X2b1zu7GB596HatGNavWX+ghfbZMbtPD7ACoyxrOpk3bctcEFLbS02Bzuwo2zQk0+rT5MLWH+kg
6Sg9MIHx3WdmBbBIAI+RVH5m6CcYBBDRPhxjMtKzDRII5qD2r6Lxwy8Ip+MUZEzRdZ8RGDUov6hZ
M61rIzbFHdxDEesN9IcYFY9y9ZhAnm2QaA07884mc+Ex32hj2CDtbL9/IZ1NXbx7stXv0MsoFZM/
sZaFWYwZJG5heQ28gpnGSQXnC5VutPyVnqG4C0iZp54BuSCt/KtZjwMI9uhtZPZxqyhkDPrMIFzD
ra9mHXaE8gKFwt7P4re0Qj10sQvTAfHlPIzXAAWZFEB73LXt5ndtSeOjezc2dQK9iEndtKuotoJY
aOZy3IaCESQpvPMGfds2pbW/6RVUkKZAnOvDU6YqFtP9Spqgi+XVopwGIip1bvHTdo42P5gE3dny
4BlmvE89Yx/OLUGgFxnX1FZBDtXdvs2G94KYiUILiRCXfAnQTsjfQoChnbfrTefLWgibGAizAREO
zq1Tvuuoz+6GLhyYuuEZ27Qvp20/9ugUOnQ6w9WfjZrisEs2IR+abZeO5gOTkQq9gM0zQWxdxk1A
mLGAkW52VUPvQjb495U5tE82ADZfTxj8FoHObZXrMc1VmFqUh0RtNCZgYD78hlFp4ZwgDHaSUwse
gFvRSODAKaEUsCzTmErnc0zHMfCKjZqQZl6Yqsk4jhGnBVJx8D4lzW7ucHByavUOz3rF6f/qUpcC
eRoxyUAt7tq+38bjAgawM7KPPo+RGVJ2Sa96dN74X8CISWN4n7HBWDNthFbRr2dgLd2Bpik0sdLi
sdAwQ47hataW56YESwSf30YfUSzp+Fo7YDPzMHkZSwqOLlUp08b1RYKjkGCByVYCDifj6nYdM9ZN
jync3Setu8wT7eoLs1k5+pXy6pkq2b++VHhGrjQmjyAKGf0McyJowPiiZugYO42PsK65TmTuqKIQ
YpcpzZrQm5sd1CWqsUscj/kxFHFBj0ZbE2BoUVwzs7q9zgz/sRoIHzF5zXJ2bdX96QzK+zIUHUYB
ybYCpJhszkBo3GWetrXnEDBp6V4vNjEapZLGMuCYYdYuPb7qbU9f44aRDhdvdvNNNVR3WQzB79jV
N2YFPz2OpX6laJDJ+eaelgc6uAdClc4yulcYxJ4ZBPcBCVDAlC/7Bg/0yqlBcuWDQg6mRWsz6f6q
HiOBO9SvimLed1IJoNpAmgByIBr7ohsSwn+gd2ASq5jRwfjf0vY+dNv4YNTDM0AoohoSNoY5ncEF
EUbZt4XjUpNTzyUlXflp2caLQN36FjL8iZklNN26I2V0ez6WmR1MCcwwY0TuQ71ROwrnrvNW1nZQ
mHGg+EVAszHh6/zCTO8fpRouruUdhni+V7HN1mwEM85GVs/nuflWRufbbuz7VkFXdvNZ96tD2mln
z02hZ+rQPc6hNZWT0wy/Q8WQhK694cQFVTRcsnL4rdvuKp3iF1V39l0JFCTPAihzA/kJ8905hld+
tr9iXTs25XyunCJo6+ZDiS4EW3bdv0ZVfB6bLEjFG1RBiI0Xg2HFkcZPM3/IsCwgrVFzy7kxkgCW
5ssM2Nc3qUrKOIMkcJfw7JOwK8WT76JwU6cpmdAuu1pK5cmK/ZN82FmYgOzRtZNCwT/CK40FiKLh
mHBScOTGs17nASPrAJcZHzTGSln9DPhwo47qZ7tMx7nrLkbfPi6zA8w2/5PfF1/9iUHtzmYgl0iU
9Nssn/1MP09Of0ya6s9MqaEpcBwb4xnK8CNMAI+ZuG5FHshrMVSifVI8RZp3gj4jqOdRyKuCMJXg
2n0plvRbA6JdTEe8qXNPas2NdaqcOt2fzkl+Lj29qKN3oxbKXi6hFeGNath3WmUGztwfOzhXitq9
S/JlfW9ieyc9coBulng76a3eat/O/AyX/UHeYhjLsaVGiHfyVlrcSTwdGV0X2DbIReugld4p7rpf
eV4O7RWDIp+LLoT5Nr//t3ws+GQsZ+auXhoG3rjpUauo2VX62YMmu+8XaJnHS+xQVGMeLgfiGLOh
lNous2JDlWBiW5dzn0RnmF9DklY044bVMxNZA4ojwPXtgRFqzG7lS+h2vY9ybyebJ7LQZ+33Yhz+
20/Z8GVxvkrKxrTJbbJkem0z6tAIgwiF7IB8VO1ywCbjfin7Z4speOvnWSKl6Y9p0tzVLTZC2ChY
AFkEos7AWg5JZL5r/NfLkoAMTfAwZeZJ1rD3kUBHTne+b/LqsKRmUKQc5nDMP2vtAhPwCZjVAZAl
GLFw57XzrZKUh3bUgqbtPifrB1jYu+PTON1tDHqvdO1Z9nYJWVhuoGVqjhfIN9CHS5l/ni6qQr4T
O2821/h/3UDLOMMQRyoXmYn7apCs1V8zgrg6Y3yafFT+jX4U+DI2i3vV/JP8TI3xrRjBnycpQ0+5
S3m8sIVnLWKGnRqdx2g+45ZuaM359BWmyIbGujJyc2QkHy0ItpaUeUHgtzzdOwHvCiBGupi6eViU
6dyY73NZf8bRhlVhClynfsf6dIGSP9B1vl9JA4DXu3kCPrlEd1rsXzPGhNGeWTAN2T1kAdeGgizD
3DxoNqxoWhByPuTrmb0ShB+jafxaMejUpX70o3+HigTUve54X41OySrswnM5dr/yZK2iSeVyp3T/
VkRv+0uuaFczNHxDxG3lzEJPK+uxhxJ5XW1mU1xkoRghU07pr2zielA4MF6fr0vWtN7JZJPHsqDv
hx3prcOsJ/g/CcTlLl0jnHEGRW5MM38FhHtOm/AsG+wgzCXzY2gPf67GnhYxmOlL9SEax0u75EHS
0rDi9+VNU1LJmmeUQxm4s3Lqs2czLj7EBFSKgQmJD/WNaG7DHC86OYlNnmXMHAN37fFVNCbhCGBu
nPxvsDfzDOcLerSlX4la47WoMKNlenPeHr1lLwpO7jBJqqckJDnMoopKkkfvpjQYij2zPY4qm2uP
nNsww9eO380MWpDORDuFnG9EvVrOaj+enWyb2/VXOs/EvDyPplmBktlbxvjcN910ob81IHWMkSwS
VNjt7OffKotOsxMx/9yRUIvuzSY6mxhRUk6BCYZKmkYkA4VGbMz+KKuvKfVvUZ7VNGYai3UQAWlm
/zTc6RqoY36LEZ1J7U4+gZIDayzpX6tfzqIhRT3Iz0RNAvn/tC2MV1sbP1brIsptaN3Dam9U7aXO
/K8K/SNGgfxorHW/dCgdRb7ke6i33Gixt/NDeuIHOOiG6bh+VFZGbs2nQwjA6Cu6OCjVLABT8tY6
n9A/n0AUHphi+FT2hPB6GMCTiiJu7kTEkkI9D/l0KfL9YqpHb/LpTeB0p/DK9YV1E++sJP33UpMo
uGTFX1sNXIr6kbxPTrMvumo2mpcEtFykxauNsDXKWe6v6LLky3LqH5HRiu2TpZ1r9YsgynuEIPEc
6Q61dPaFaX+3oQlFHEsg1s1hIUWPyiM6cD0Xx5GERu2C/kg647A+ORPI6MvAqCAkPiNp5/eQgas5
krawdfSBnwlbPgdtVUFyxmStSPU+O0AWan88ysND2HgpQzJhcf5ULtM5jXmyrJ7wI/qNrisvi+2f
1hfl0EK9BL7jyvWBHyM98pKIHAHEk6ol3ALQqHVpVhWeFT9adFOP/cWA5UHWb6i/q0R714mVtMJ/
ZWD8mRI8w4T9UzXWlDQ38zQfY7kHOQryHSlJlCHRruuqu5Gb/e97df9PdZEbPqqq6k4u43uatkkS
9TFa0M3sjltnkNkm93TQvNh856qg5eLrQ+nNa9cT0LMKXoR5aZ3lYnSfhnBPYKdltdKBLSDjoepH
xcveaE7ZNE34JTpCjcWaOS8RrX7iRIi01ml4dp1PVW3e/jutcpVsgkfS6GmZhswIdIXshbxdHfrb
Yk52paedHRMZ7w6iV3WwR5lZbyPNfuTqgVUgIH0UQKf3lZbaWRSXeIcApTQC32xwuBFzG43aPemM
Ly3ai9byGavTtt+i9rImOSnu/ztaoqrkcBpZemdR+xaN7Ov/dqKLiasTEHr9xa0Kjh9caaPinHLI
hPI+gQgm3ovukLPT6/NTDD5AxKb28dq09M8m3xmySf+9RNGzqY0nWcf1qTX9y69e+yyhO8h+EPHP
uFIxpt++8qqEZoCPuxpyMrf0dsPso+gHLVvOItapinuXK7dtqd+kKgNMnXsyl6dc9HM0TW9FO30N
f4y5gUoHpOkApiD+oHa0kdWazOKgDNW96TOZGBdpobmlScIHa6n+yAD+GOlenFY5dAx/I3Kw0T65
te5vRjmvm3GnnOasavGnXY9kigFhLnwziJog0THqk0VE6d1fybdp0ULhVTu3inomoV9k+XuDFxFi
qcvGgQ/d2A0Jqn8BIYfqtLudqa1PMZ8XzwWH0zw6UunVortc9w6TDG01gaAPVhHYfnO9mPNj6rS/
YrzobA78nopoxhyszg6Y63rMMbbacU68m46GCZEaPakPEiqA9WM6mnfXEJus39lr8VdhfzCb6ihy
8+85LeUuh/RIXoCt4DwOP5PSfY7U4nQVnJcECrJaCouU4EnS/ExrUfIiC2VU4ncO2ZMOWliUv1LI
UNBxL06sCv+nqPoRHWdY8fOs2gB1zFNHs0oSDOpyhEnxrC8/vQ6CGTqQ1RnsY4zrnDACV9mPOOo6
ArCamP+ZF5Hm1vAPXbETS2lU0PbiynLFRpcABSMgxqBnuo1hdm/0C5zEDxSfzde+x7b6WVWOqIe5
b980LV5VBRHWZUKVNHp1gm8CZSW2dRnS87TJWyxsw/hBVaF4xctiDZIGNSLnxqY8ODMbW5SjgX0O
03kXgej0Q+fgkOvb0HB/34DMiENjmwC+TZoe3rZ60xLmSTabgZlnh/3WU6JKIO0gGe8hrypq5VQS
QFLlP4NpP7qJ9etVWwPHj2kY+wQUoihCz7QYuu38+WH5p+TKyTM+47a41ko4sPz5WHcGLmWMC4bq
rbpHBY5Nr9CObksv5r8CODldwuVm4Va1rA7iCSCRdpQ7GjOS8MIZiET2jEplHgUlpIFuev62QL8A
yOKv96pfhbwR72Hgxx04PcAHqBJmNgQK6zGWN+LuyJfK/co90plwbeQ2/D5gVJIdxHHB+nlZ2zn0
/wZqoaH1HY7pR+lu5VOZnQYGj0D2bF0rOll2g1/tM89+7lyHUm+8vh4RTY9jTyGNSUucy5ZI3c3+
/S17NpTwSHPCebnNx/K4LgnGXrYd5nTodmAoDJE8pXyg9TXwmfQtd+6yOvLT6AegRKSQmTsoT0v7
TyCWZ5WnELtq+P2zOHl55JPpxFiNevbMNISNY9BnxPLaaQEd/3SRN7UNKeHBeReT2dQYtKk5ZARB
SJHI5urF5dMDJPeguFEXooUNQqiOAp3fJ2+rtPsewxTkDIZFc2BI0j/z0U5nNUJCreEeBOCN/H8G
3tpX0a0c8NmcbuIZspWOy67q0SUcyZ0b4JJ7+V1O+0ik6brjuaD8Zaj+TdozP4EAFwENxNlhgMB3
le/EBRN7kJfuW1cHTkpvqDnR0s/TymMUln/qgUz6s3PjPU0KtAa1wR30F3WG7iPRf7LuvvFYMzY2
qm4dc/iWcyBnQn5qevsrd4DQ5xyJcfmSXRH5W7dgacZj6CqEhM7OhCdirmDxlr0RSRK5AV/4YzD7
F7tv+KLIlhEGR6rn9P2INRJ7Znt5MINHk0fBgos/AKh87y8tjQBELGgP+Wk0xjZj+Jn46RJFqRVx
PYmHTKFuZ9lBm/xz81Pf31P923aga8PeuPewdKM7Ho02IqodKT9gJoz0r6q2DJ2/Vx3lWvwhkZdV
/lmbJU73NLLtROpknZyKFBb/5D1QBj1SpriC1jWmYwHvok4CiszPSgYJbC3cqtmjWE9xCsWvL7OJ
QSJAuNX+KLG3WFhJnAxXoKiPoh/n1t+B6d6JahWHe0j2zNw8iNYtlfqU+lpA39pWHVQGG+E42/Zd
Tv87YztwN/7lQeSCbcs4NRBHcBRtWlWlKf+fY5XYy9NIC5Y4wQqjICykvawy2PYYDsdJWAMh/VjN
/WfVd3dqO+yinngdGyrKQBSbm5ovMrHGHJIvp/hx+jooid8ov6BT2p8QXDSWOVQKtNdMXDwzjDyG
kW85dhhl5hkENfk0hbm6M6Nt2nR8yAum3PsgmTKLKLdiugdZD+aiCiR/+JWrOBMDTQAKTxhSzfUO
LqokNttPTQ9EFwKJPipaCii0exLtY6vOd5I+y23R2XTwyS6aOivhh++j572JshdFZLXT0xwD2ECZ
KSqdHJZ/J8oNooE/MEhvsMWTf0ddjuFFzGPr+V/e8DVE6CnkuQd4MqjaT1h+9kAIwyR9yVqUB58Q
R97M882iee/iFK9qacHsKQBhtcJ5k2DT820WkzwpjLa4Ve9rmC7BuwKLhkeJWdw0HI6g4zXaAlBO
Eu5DfHoeGCfmz8y1BxGHVyie4hrOFMl4Aw0dvU5aIFs7p22gqdRhgKaWwGRG688ojC2N1HvFnb7I
0fUNKT63/k1Ve+ssxl70yX96BaL8V0WDXZcTJ/qm1mzWU7tXaWETadfnENgny8/pZCD5nafXv+KK
y08uLd8AFuZmaOzrBRy95KU6lTmaORY8JyvqYky5bOIZTNgmBU0axBmxE8imbps018DmOHh/q7IA
6vMQt5H0a66R9qpZFOMIR8ZhmeLfut6IeImhHh03wOmjXF8+ioWBQvYw6MOZZpmgYOitZR5k96vU
faA5kaLjfIZRk6bB5Z7c81+LhWZsya9ttKfs2nLt6s6yo12vuN2Ni/2sCB3RiPK2mORPOe+WRjsu
mfqtTjsxtAsjpFalp6nNLqcvXVSFRGESzYqBK2MHcpMS9EWzk1BM7IycMJhG38eM2dX/U0FyIJNK
Ofv9VqySbOi6FkOyMJYne9Rn+ySum+yPZ6FPy1/JxIJROc0ZQtKetRbwUhaddXFyQ7/eg7Dc5YNk
avtLEpI1j14UwSSI/yoO9ZjrO0V3d5L2puJ0yqYiABN70kKbvpT8kSrcTl/mfYet9RB0xZnOXbLr
fZNKmHGRX1OMqu9UrzNZPAfxBmb7DufFWjugDHyuAa8VofoiXyFJeUngp+pDP9df4ifTyxwslnsC
/Ek41D3KnYmPTINwAAVfNBSHkvQ9yc8XgGiBhwmyMUGQ+l2ntcJ8cEJQo/212B61ButdzfTdphje
/la+cSmHi1Qb8siTfL7EC5Bo/qnITY+c0HvyYqSnsbtXB+Vkxofur3G9N7lPyfYZWvulgQ7kQrEz
XXp8o4hmV/o/NQwkVOw/i3I7ohskY+gYybduPscRD8SvQzSvtRLFzw+msR9vPUU/yXvlwh4Oqk0+
VNKIXU1Trn+bmc6NPJkUJUpCGrkHy4v3fszEQl5fHIwvckyl6dWzsXvzxaWkIk8yRzaTKXBZEbyM
ARKanN/oe7Ki+7zKbvRyOEcLK88a2Wr3ZLkz6HSqtPqP3ZM7YFAw216y7ZLZdPzqp3IfcmS+0mbY
lbt7Y/a2rY97XSgnWXBznB4KxbtOUZ7yEXViXhdQALH+sIDQC6VcicSEmBK5JxVXFO4ZOpz9j/X3
rjr489tMygMuxPcSRHCL7E8LKUu8+hyJGgADwCT1Kq/LRxJJJ3gA3mmxgrZw2gCNw/zTNAue+Cjl
J5r2Nc89y8aYaR14o3tKquMUTZ+ykqrjPECqdi0LLo+Qeu5HPf2l+b93NotxblUAJgn4Xpx+EIEP
el5tZZ9Gdl6eVK6sFvnTCCyzb4n6VGDLaUBBmNidfVVMsjKq/VyU01XhkoxxSVPmHqltBOF/i9vR
lmjTPeJarBq3oprtHnriW5Es2UGwm5jC7t5UvYNUs5oJ2EYRQBwWLC15h54EzqBeN0P1AOXFUa+y
gJQ8buBeM4yDhJHAkI9YmPcxzskgowbEBV2DTS1VjzModPqD6QE7+1oESCL5kxyX5A9pRl7TFYAv
ruG9ohUrJkaXIPI/n9SWnr6B8nfjn/7zVWFY29NstJOvFuk0XTUw4DFK6ElZUJ0zR7xHokN/+XLa
zyEhnlgGGGxH7VwWN7Qc/krKXF53R9qJCzxNqmuS+Ymn8QjOeFO2A1M8M0lZUOvg2BXVXUz7xtBv
O5yBchiP8nbyogfztnVUOM3qg6iROE6eIFqgHE7doOfkoBmje92ML3QKY+WH32Sc9oaibEUVDjht
QK/iI2lbjaeZeEqp3ix29FKBxPnPW/d9Quu8fmjBttEVKEl+CuCXhMHsmx6zRDLkdT3HywPw9B8R
uAwHu6Gg3gzanegSeU0ZVLSRe904RJx4GGMFX5U23sp5Eg0M8+5Z9fQrRi49p5zFOceNLem2j+Zd
hUCLlIpgO/7wMEfKteZpX1OKhzyfRd9VnXOISUdU+HTOj0lZSl61YpYTvvOyfB0+RWuI2sy5G0jQ
Fb5wVUd++0bv00bEXX53eMsUzt/p8CISurTlcbyVb1Y6BF+EWPSKqhW/WQoserg15oxZ1Nmq6CWP
IpVWerBo0HLfldEITF87tn7729BJMpbDm6yIORtvHmz8ctSwxar6ZhXTl3yLXClh/UT5u1X+5NPE
QNvu//4idyTv0AyaIOd73bd/5OCPaXKjG/m9PMP61ih5NGaYIJEKMYWzrZ8hl7JU9VcWas3XDPrP
CDAY3WDZ/icWoe6x6w3AnihNdqvOCB80tf2SvFODhRI57Vpwj9Z5dsOzmGCm8p6PcuDkOISGfg6v
amOhyze9BeVxkkoHzA59+JtsC83/lRr2WvUAdPnmewnIrMCerS8ROzt3N0oWvUb8Xy1Bhyo4uCT0
5W/yWhsR+l/W6khDj6wyfMoxLSwziCv3p+7v/qspu9VymasomPPiNZkgEqoPWlF9ybslIl11RKdu
zVo5MDz2bJGv8lx154bMiebwyvINfnRqPluYxou6fo9s6Jv0NPBJQFK8Bty5AGXCYI3RdWlFj705
vQ0AqKsq2pSqAfuk+uDHr6ZHDR3vZbK0cxQqr5kV9Di6YgSKEEmqlYTpl3RbF28c7YtADET5pxgW
z/3K8KcYuXCk1hbLFc9aA9laP+/lfSnu9+jD00CnCA3/D1TDrntJN+OxyN9nTb8H9Q4Gn7hNLioX
cLz0Zyhvakkdkf+u8bYIP9+8mjz4Unx6MCKMcKOSGb432zIASbWtfO8+xEn3puhrKdw/lVEao41r
SaI5ratvzb6dKajUHkQldX2gg+GV4ULouuUYEaUymu/YTPa275M7+QiwWdKEziEpQvJv3TOaCTfD
OUwqCc3+poWTwCBGhomWqDv9cJk4IzfeSoAvL+ZmRdkDNhu0fGU3JzqRiMGIosz5UzZH7sFPy9u5
ZRCtvCkl/O2m9s22mHjK88qbCM4OzsRsbyN916gqyvLImkU0ATgoavidvyOyj0QhzcIYQM+960r3
2U5qAClc0zLbD6AedNqRjWnYnCVO3lpNztrMSPLpIk8/TfGrE9P4xB3KnVoLC9bTdJ1E4OvRu9Bm
ndSh3Vs502CH4s/uqlOJW+zq4UOoApbnucUWC9M2DIfdXq3gGcvUo+SRM4vqF6XHga4jNYSPiISL
aPh/h9D9QaGv2lkObE+CBhAAfd/QETD0CMVPPvfBpKlK/i+2SM6249LArzI8jWaR2F/BJWPqPOc5
VYUK345vCt3xQ0r0fkfuYYhvMQZ3UjMKQV/hBeWBnFS9eYQbB/a7X9d4qAT+RVFAjq8UHMRsjBZL
qMzME3KglVg98+U5Lul1DbtfMWuGR43BY4RO1DyuKaY13UqBqwZXx5yPNwmpVNZVypwVJcvmKFGp
BA9tMT8qWnMt8ZmkdqUYSqn+0aZR2s2uasaTKSQwurEMKq8DppBAq9bdSnJF+q/bTHmVWk1OM1br
6+//UsTSfdE6vxVsphTypG4oiRvb1l+SkOwluWApIUhiRH7WoBZDjVCTEoP8TW5WwheJ/TR/O0Tj
rxTrdOANUuS1zS8A4J9r9VJ2V/9J4/ZPvBPhMncNmBqSg6BQDOgn3NK4WpNGJFWkliOV6UKbITxp
75aK75Ke+sZdq0ZrHRji+6S0yAeThCHVIvVhlA41jbD6TMNdsd59VeDI4ArJO0S4pKosZJv4Q5DE
Xa8QGUi0mLNU0W4haRs1ywNJ13U6rWP5dDtZA4Bu90WuIAUZWYsUjkpbIy3MFtRZ/ifbs6jtvkn7
naTH17WVgo83AOgeyo81xmPfTH/57MZfeU4pJWpgNEohmIroTcnwmQzvb0342XV+Nc7Gi8SQa9C4
TO7LlF7WJENf9++SaEigY3Iq71kuLleU4H/Kwhu76fZdTCWUBL6Uj6JEfU/zEn6Q7tasohtJW8mO
yYp5wlnIKBp2dl/bgA9N5JQ1q2flVQdqK9uZ5OOOOupep2oqldaxzQOlJVsl/Asxs8UgtO6VxzRX
vpeBzJ7RPq1bDoj9tU9oJP3PbxVgF+ph58/KXozlwhG1s+TbGd/kcMtLNPYHmeocJMoVN0dOb6gw
swU3WApWqYvQR8svI5HhOD+LVXRz0kjLd6+qnxGFe+j7oKZUj+vxWxVFpN4tnv0lrgEd4hQE0VaZ
5Lq/dSV+i+l9Fhezn5aXqaUZs1e28ETer1Ue8Q59KF3T6jeWp5C6YO1IMYZmcvsgX29o/yy4OfZ3
YH1g9+gugDlvVbe5Df2OFtvuIgX+aAKVGx+l0iJao7S7H2ijxW7rlnbtzP6DZAlF8uRkSXqxUmYo
ITqIdvBpSEHm4dFXh0+Bcfgeg3ead9mdJgbxxXmRT1HaJSorX+X/Zh3v8mK6lb+t2DGwBJEDnzP3
IrAl+TbmHwALpr3MP607Jgd3ql/CaPpusmhnFu6+hMlNExqET7moJCnLxHn1ZghGUDJya/K6HJxm
OIJ7fTd2kz2fpBovh0v+IFgcyWosl95LN0yhfpMzVmrU6LkXxkKc5HvrXt9GlUcrCwBjAcjJdeUN
ErMIqCqTaVdD9k9tAvgd1PBb7jyevacORq2F3LssvuyRBvprK98tF7HKjB4OnzeBvBEjJ8nhsSoZ
bt3QCuhR6K7ZtiKQFJSDhKzlDqhjsoUhKsRpkoFskd3K75+qKrt2jQRsiX7OKM356LUsfYj87FAQ
etFCdkvNAv5fHYhhcqZv7uyBPgbhnVPlm6gFpL11jpTlOrYc2gxd5Kk9SeYqMmhU2pj5tMcbAEwL
jEaC8dx9NWvaRMgfSpp9fYBGb7d1rzJlGV8ZgYK8iDKJY+zyKLpteuadHmOwhiEHehLViSrtxn8/
Yb5+pT31X/HdGd5lS+TvIhbyM4UFdHHKp8iWLSDpPbdUER1ShYNMx5HRaXeCpxGxErSfqG8h2Gxr
5Vn+32vAW/Ca6A/6MZ+brr6lqWLFCIq6Ed0vKsRbjIcOUI9Y3AbuPMWt3szCOUlVVF6TmolUR23F
eNY4YEsxwMxcr4X9qjAeYUy/EZsrOmCNhhu1PGggA/msyEsS2399Ntws7rQX4JWIgWulNBf3tyK3
S2a9QnYGxQZPjFLXACAOrFDVhXu4VG6SgUUVo+ctuyzP91FaHnzzxGZ/ih0oxc7IIaJdKbqG6fR6
KcyrpPB2YtgkBJcvlMMiZ6ClMa5n2eh+kxWWiof8lLd4vrdtqITI8RbAniAAqJIIWOBGssBSbYlH
EnWFfSVD3koSESK9UjDTJFEZLz+NaTzG4yu93RTUsQr8SUpAkss0e/upCWGuECcZl1UKF4OGj2T8
Db39Fiv2SW5SVAHjDpAT62pRhkc7ZwrhpLzKSspT+rb7Z1vqQXXXDZS3l4lP3cSCFed/H1fNNwPW
Z7FBdjUC7nwshhFmp+KvjsI3O3Of57qCaVKKXOPqNDgwqywjQ8Wom8jRFLMTWh0oOhyR6gJCDPqf
twSogiyq3KeI+yji6O4sxf6UjRvm58xTPqw0vabHiaEr1Td6V3QuMQtN5dMrNbUNCcu1FLcqOTGV
bstxna8G4h7gcsEK3CDZCT3ErnGsOzHdkrN1BZBT9hOQ2X/gDbg9r+tofhCQGP0eR4EnRVN6bBt6
UMGEIRt9z0CUyrhSbMooeBwCPDUZVd8V76KddEdcDetZ8g8SY4rhy+hG9brkvTfzQCzOpDuferPm
fySTIs4vMPZNmkwfa7KGj4xaIWoafil2uiTeMb0n7ZGJ4RAvnNVQ+/qfgpRV0KLmcgXt2Ul8Mlld
0ZDUuJgr7t/5tX7uYEgBhj8fTLBz7LdN+5ihw0dCfU6kdHXzyJ9HMYQFVA2kRCUSi7qmgdXfyIqu
eklKHW3Ybfw5WmtTgmxaUVCpT0gSLm+SSxefxnPxjZ0lvBn94l6qCTSPncYYV7vKi/fYuIhWk3PU
uuN3a7/Jwq6bJyK5GJGAWKRotpR08ffF6pzJnf9n3BjK8Wl2DBwBTKAqd3IKxUtZFRwFPXlrZXh7
qp8U9PaW5XwIyHs1f2ggwQarw07r1GOUcXKU7qJ50dvsMZyVbZNIQ6DvektPalNuJfkl+6IvEQWV
f+5O5Nn70jJv5JLyL28N4LMkRyCsQDhlVVvXfHT18no9fQ59tjktdsQQskvymKt8oavoFIWX6S80
2pskHdePysdHDqxaO68zTSUie3JAcukp1XJGa6DwOVJK8u5VzsfqMMb1Rq4oOcI4cfcQZK0lGzmR
a1XcYtwChLkwDrM1sk9QDwRSMq3b8sWxMvoCvf1oK3j51EHwoTwspbxHGdLTciulms42DwMZe42B
8QnZKqJUPAfpmFEvTVNTp4isIHbBTvXT68hC60Zz04eASoGHTkPxpMA6F4vth0OSpRzPPiaU+cLE
ViVDBmXWSwk9mnkeMK82qmdEmck8FdrpnuvJuSraV6Vsv9M6OTeuf1ivZSPxtI7AzbnQXoIbhR12
y+qpsBjbU8zvFjSa6lAFXr+A6SPWUvVtaVj3NFEeF8H/+tF3xRwkCpkdfqI8WMgkZaVTbuKt1C6l
hi6PvxYmvf6nHbeio+VX8So+hkFd4SdLNKAjlw0bfWzIv4u2zpbsK9Mh/ftn7WvadWGYuBdYzFoj
M0MybZ31LhcUd0AgeJRq3n2iODl2ooDkOIrZhXSdHFP+IQVQeV8JhVxugqUglSmGRBDkRlduldi9
k5hBPicRI6jX27SqmSTMzovqi8fx4DF/wAVRSRgqlT8PWjgGf8ItUf7JYRTfys1u6qw52VNCGzxc
Z+yDaIyeHgERUMHydemtqTNGr4Lj63/KRPwJwcBaMLomefv4H8xInub/uDrT5baZbMs+UUZgHv6C
AGeRmiXrD8Jly5gSMxLT0/eCKm7fjo6K8mdJlEyRQObJc/Zeu0zNpyF1fkaWWQV7yV2J7Jl/llm7
63ZqzG/zkn//z5aeJ96vmc/rlk5QVvdsTiVh15zP0vXfVmpsz9KVL4lqXrbdhcbSkSbcYbs9tocR
O/eN8J49Z3vgtnZ4kogB30CYTxdgqyV6+dCy1W0irG29aRYv7CfWf9XgmWZsm5H7Td1iZDIEfY9C
mmWax3pJ+rN8bf/S9kSMyT4WaAMsxwc48fLfRZWiK6l/lYxFp7p9mJHpDtNHrS//aI3/4vXmBP61
nQq3ss/PIL2o/D74tEC39ylO+3tvQgnd1mED1wVXuRajvO8UFGx+E84YczFy3vgpirpsPEE43G8T
xm2l2N4sMsnewQ9vTwbz2U8dZHn6XxvkkEqeK8QYm2Cjq4eb1RFm57MXxltcnjM/bpfj9v8fqdN2
kW8XsCtgsiQiHFqyuKhAtgf8SH4rtamSoNDTkNvUvtioPmq8YqNBU5SL63/aDl28EsuRR9tbvtWt
o6tOapj3P1PpL5GUn9u8e9uNNs1jcq1N4/PnaVly+T00+cXBdi5theCWVwj46d9AhyvGrHDb6Lc5
bbV1wOkty6VoooabJWDQAo0Sxv01VzxUt1ZOg2aBzn29iES4JyMWj0CPjXBIYuCYtYDSOLbWrjHa
bzu1q0dHh4Gfa6eyqeMbsVF4AASJFW7lRcqFIwWuEZYr0hur/q0h63lyO7mv8q6LXI8kZMvv8lAV
WnnIJotkCWM59BOatqSa8pOIOwGUWgXzWiVP4OS50qbHFLUZ3RkPdPDeMpPmXCONN5DILpqYXlNT
/7YbXZwaS8IzRL4W1WlztsgiO81xsVGHTeBGfentZ1Qos3FBuffZqZvBLxDAPCJ+hTiLKB/jU1mi
RjSmJn3Spz7IXbjrhA5jFANdmtrY1GI5WrDBedICOCbrs3O34tm66M2MikvZ91yKDR7u76U5PJfx
aO/NEpGj1kV23hjAInJ7x4EPUGvgigrp+/Csl0YX6q4PMxBfCB58AmmFUb/LsTODNRl+5RL39OSu
x1RNOqdUfCEc/GMYQPd+Nu99R4fHIVJnX28lEgQHGRIWOT8siFNqXYZj3/6VULBks0By03itCWAM
gXZpAabTEdH0GJo98JpyKqega5YRTKjHBN3Nz+bCsNax6ipyROrsFkJqCaRhXRnwhzpT8mbqfjiY
0OUr+QbhBZRZZd5LOZ6KbLECnxxoONDes+6bE4/r/ihH3rAS6pDmMVpOurGzKd+0cfmP6c1X0qoA
5KVmHhndm2ConRXZRbnNvENydAXq/6ZDIQyUN/HNMPqF7RynNvtbdSnpVqp8AXort85/FbqteygK
r6OMwwcFp0lnNVj4/UrrTUtwea69gF6Nt11pH7BCKONmfwinTFMBMO19n9Xv8WZ+McGBtC05FdwK
pg8lKvaUvK4xPkyhsT6QfLsFlqQ4ZOkk98zJfaDK+Vhgdl7x566jeKoxYk8avR4pkO/nyakwuWgk
7IJ0wdioW6d+NeYz0FhWaYmd28CFBozgdzoO+g3bNk2ZJUlOijsg8cdwtH4TpuzsB0yBm9v9TLEW
zf9J1Hr12MeCzFJow5oOIZgxH7XOBiRWN1fPRbYd24u2jxWLaRnncHTsldCJqj+7upR7UUD+i1mR
gxyeZbSR992YHUrYOnRxrQ6E6Xwuq7zr9Wydi6SNAN1gC2kbQlEAjOujEaajMwVzYr4SRQyymVNy
FmPaTAnhmPIZQBWTqorhJ23J45S52n7UcEskTbLrcsSZOlj9ta3siHQycBI90vpuGskJ7o5jWdZH
TS+rwK6yGT/vs+ZY+iHjmeEsofnIsxgHEHeGtiyHmVJr1SecUjXoZjWq/BDr4xIAHvnP+s/olk+w
tKRHuBYJKdCjZ0gacpj2GLa51GAzG5tYzZymfWNyubhVfpiSLeGwQImUacb7hB1yM5pq2JbP3cpv
7Zq9GzBuvxeL1e8sSaYuARUtftklZqz4W6w17sLlpfYrpCtrK/YaEd/mU90upP+khL2UM1iENsea
2E230kWuH88QkvwOLWOmYwPYwga0pioBfOp6WM2NvZ+QVqaDRGpukkeDWnNf6b8sGuXn2B6jUcIH
WICMhqudvOpqXZC9G+XOyhZG+e7q7XzbuKAQqU9e3GO+zaZ9PepEFgGc0CdoseZIlIGHA43LoUg6
9ZKHmu1v2bJzHjjtDHGTWAir8cfA9Fo/bFydXnPh1qjR8ZzYuSrh/f7zY+xRijinUr6b0k6OslCI
DRbAC2OynNPSDae0S9CJeU8NznOzgzypcoiOi6R73iiLNznzd85Ukc55Y8vUA8dluijxsQV695L6
2m3aGvkp1B2UvCv+4hzPi9IMZhpVCL17CntHf3da/OEF+z4dgThtXG5wgiiMyvryWw1SpN3dp7J6
1yfUAyTBCFlMEUiXF0eMHrjpFJCz0/4DfQy9v/G/yDk0w0HcXEbmbMHJGyNIf1fEA7JHUqMJAVp8
8OuI4x/06o8t3D1zNTHYT6Lj+nNdLjUBMAncjY3F3fhXxyQjKwcUV88JIbb1w8qOn+UGE96xJLgB
QlCNnIQaf7k0twYt0KvjOizw3nxEiki0Zg69PXdQAFoWuDy/bE+jLvadst7oAnZctfMAFO7c5vOL
/pD3dSQpKikF/PwA6PZP2vMMJ2gWVkUp65tu5Nv6g5KCYRcNvCiTT44zHD2TcFZ3eTTkeeizbM+v
jZHPUL+UYxNHV2lffTxE+dIgE2O058zJf8ADNVFXvZeJMs5NKY2zssxi19oaA7ViPjfKY7kZIZbZ
ZLoLwAMzNx2Y2pq+AfAUX5p7z/aac+WZR3NepwNW46dax005CxBADkhDNksT8Ktmr2Q6gWDnsB5M
aaJOlP5+YMwtqdSZas8/PwfwdhEQ5Ayt0ew/yEj5rCyQjBbW51bpv3QtWcO1BNyr6WDVMUppUn3W
E4ME5mYjkaiw5GSNmbLPGFv3fsfxtDIJO3qdnVrsp6K7AKPAKEQSm53phyEeXicYh7tUymepJNDP
7Y/UNNozDB6sekX73VqUo1AX7naPE8Uor2OfW6e6Xfuzr7X9ue+KO0mLkDI5AKkcILwqmO2POKZq
cZ6rvAHC251s1AoBiHEGygZCLQMKfiSDljNCGZtPslh3lsd5Ym1b8+A67dFwsfPrGoCKkphsxDtl
F/10OjqHSyFOWa5c6lOtnSLeZTrL26tYlGm9F6b2Mq1jHlFOsxPOE1N9U+mM1CtMvY5ZD5zf4pr1
qgCl49fUinrB8tDUZ7Db9XmsbdpIFFdyITijmGYzMFJ3ZxjwHeeKLMC6KgihKS/upCCeUSKaq/pj
m1xvJFBcLVRLTcdeOBXwgWuXSye23qWHvYC29D41yU3yxQ2BDJLdeb/2cTit+mvpES5VEeFWowzY
rpKxcTl2NbRKO7svIq0pGSiMK3xSPRhmI2SdoOBI66DBGbssxRgVuFl2mgVWafyXbFQx8kvSPW7X
m2kCmQSMXkrVYnD4uZfeEvagPw78h0BbICemvQQj3DOnTawlsChjd6kgPKXeeouTF5recM1HsFeV
uJimhNs791D18gI/THztzOVPvq6YGFT96VCeuL23F7m50c7Yh9LEMEO3z6KFzAkWQPuKEFgHKJt/
CQkVZdR5kUX/rTtc2b6p8RpZX5nOO6R8/9bZsxW5He27DcVoLbtYUJhIYqAa5ZAUQD5lmZ7LnGBG
7b2T2NyDhdvubIwlbJS5HoEaGvRHdz+f1bYvNT+PshXvt5tPXH0/f5V54QLD2R7w32/4+d5Mb/FN
Nk+TgzRP0PeSKeW6kdrb+10hZkDfxp5RFdNx9Tt352xoF9PwX/VpfkjIH+D+5zWYCeXsq66nOKc2
KJS1AzQw7dqBiAxf9bseMnHK1rBU+RJp2vCg8oSe1ow0ppGDIlOSRmPeHwY6oca2svoOIUsU96h1
7CnKp+rfmLlPuVHGlyRNDwTeQa/04u9i8R9X/+8w4HiMC809JCtZ6QWwhnmw7uziIqiqa9r7r42H
XqpD0ZStzXFgsyeKLT0OCZN3evMyMlbgJbV7Zivo9Wo/jihVqmmwyY3KPqWWu8GSGNHQtJ9e1PpQ
fOx88qkrqXSkYV4S6f3qSSEL8Kn2Z6/yd5aI3UPnvSV0Q3YDc8ZgJCbyqASpOikGG2tiBgyCn7jq
1T0uI36TinwM7DQfNsm6nIhdDpId3O2ZZtFmbA311bKvq2Dxqhb9WiHQR+G5Xpz2oBa/ubi63Ubb
Wr4kerojdkzblUpnhQ8FyMtd3TItxAmldvHCNDmxQCnJx94jp0KB+5Fk+pm6fHY7XUKj6r69Rtwn
+FW4hY7Z1NNABls82slzL16LnmC6UZihucnADFEbJH2sVxpPV9vzw6mtgFMPHSzytiRxefR2ZWO9
awZorrLqbo6uPYNFJ9mrZONfreaM9eejXKa3thw+46mEHlpm54L8ZpYY5PjxggbCmru70VLar9tp
GwqiCTF//RZGvgREk1T1Pz2bQzfNrUjrYhj4cqc5dR7q43TVQWoHcU0nFRTY49w4FGst0WsFSlwU
KTupqW635Otb46a8FtoGRSu2w0WT+lHrdAdnzoazUSR3l/MfSivBMa1Jlp1dx//JtPXkkycV+poM
auHfzGEeIsZxf8Q0pGQig2FfDfskxizE8oGCvCGiE4llKKTydvOa0SykM7dPxLGicjoOrfePUJJG
xiuxqoIyFSFtw/XQOe1nryl/5016mFv6xc/rl6n3EIhIMORG/9CYRAnO8/jYT9aTX633BvZXELvE
byCkoY8R9bpFREgPnoIeC6Jp+4Ta4NhpbQOHCSGSdyjlfCc5+9wuw0tn2J+OX1yHEQQavBW2/vZS
2Sb/oqc/jXBFDT1n+j4+LBJXJxGGYigvjmY/IAiEcti1XZjk3iPdzYCsu/HRNNWvhN7drqFrWcc2
RQDsZjoWRqQEr30skYUWmVNdgeqP2lNGYJeR83Yzu+nj7k+VE4kEtM0I9JIuwNj0l1X7csn7zWR9
7Wp56wzP2k9+0gfskscPY0EgmpmF4kaFnOb4p7RZssgZxjEkKceg/5iCTipG/nHHU48k6hDq9VfN
k3GuBfmqvVt/lo6z0z3Qj/3yIiqNITn3etYRJdQRyKGKhC2JxnOw5uoR3X5k1UA3ccQ+esI7ATQt
o35SF91Bzjh2F63A8FPJ+JFk3ZFf29+LzIkK2tyB7uoirBNyQVyj1cPVbD4qu3/qzQ4xArEfVblU
jB+aUJPUci3X954fsscARLRESq3q/tP1/KW3ulubO/8M68MfKPA5YjwCLDv6lddGHg58WNlXS9j+
XnWERhaJ/srqel8XB8AZ3bKtBBvt/J7ZaOYYtHCe7IoArj/IxHH30Rxji1bG0ICkj/dd1l8oqZwc
IjjAlpZxOyISIglD5DBdkFMcGiWLVUvKRDCkALZmigGHJdGw+JX04Xm2wVSmFqag5NoNJqeJbNmj
F0WvJ6ANdq7+9PN+xXlN3cUwuWwOxnYorPz2sxXsRUZ/Jy3q2Ek2j2HoQnhAu8wGcqaTqBVoxUp3
y5T3voq/XHLV10a+9w7ylKI+6Zh+Dpx2+vP//iHog/0/H/58obG1fZ2P9lFNU1Xth3xQJD0SErBb
JmNrvDf//VxGj/yydjKjv7n9lRimmG1w6xGlPXS2efG7888fXjUeTCD+R+H4T62WL0eLd5+mNk3w
1qrRUZx7d6l/5b52d7TytbVGdH2ec84zYFs6JpNHzKMp68lyLioPx9pARJewUp8w3hzYvRuXUQHT
0TdN7Lj1R5IBDZwIVaQC8YFIMcmCZUPv2lUHUkWPqykk8FQK6tr4EinPA8zpHy7b5Nw5WiT6msQf
Fx7mmFYnsKDyHD/jFas4k1A+AYDLdiQBPObDoL2Y1g1VC7kOUw33dmp+5aZG0uiSHMjqK051nnpE
rgTAgufDomZA/BgRp8HqOdlKgH1utMB1nAij2vVjJVEjGk+aP7xWZX0nRQjXQ5sctbkadmMrtEM8
KEC/VvawWnkVQUtm4MQdG+To8FZHlydg69/UDSevg39iNEqECW2WoB0U9b39HRtlH+FZhfuVwVbT
4iegeF2Yzs2d2gzzdmLkIbgXOyAv0N1Ko3sel1mYx/XDlv2x5Qm4Xv3Y1LDSoI8abvzkGeJJZ8lF
//CokvZQz44ezOXyzmSvIyArefAHTplL3FVB7el/EHx8dfZnqVMTIv7lCarrpHIM3xz/8+qgDU4k
ugq1gT8dmFeUO5i7YoUn3pr2n9VmGuYtyT/TtB+kINcI/1mkI72nGJhfRPINgfSt8q79RJ/J8GmJ
OVV18uf+AjRaHgs7AstKPIziZZtyeiZiwqpogV7Pqkgz3jy7vpQtFHK7pQvV2Ks4bD+8tIdb2sNy
3rrLRKL5194bXpaWSUYP2XBMvJefmLQ0Gy6CMfVugCNRD2m1a2IEDFsWkRyoLfzefJnteu/DmTqZ
W63fJiJa4mRfTN2jnQ/nXC/3zGYFkRA0AaGice8TsCnm8ZdjMYvMev27Q2gd/Ly+UyfwrzmEHJnO
EI6seqRTuJ/lS5MkZ9PX1qPreB1tyOmqie5gq+lzYWazN4fkKVFavJsFfdIZMGZgN01xtQ0o31mh
3yjruzORGWTeFg2pMsOwHiW25KjhJ0cdyMZgVPG0N9Z6vrLxP5EIUh9UK68QtNNwqIAXeS1R8Fps
vyZ06XeaxslFlKxDAqEzlQu4aNevCG33Vzq/DrEvCNFteP/lN81mGRKRaayWd1tSav88LenILR35
QzoJd7GAe0wGK1lWyiAu2FK85HH+u6oXO0LDTKopM8IaunebsDKRR1Tse3+dg8UevQePbZV1e0IG
sH3YGkWjDpxs6IQsDz+P+Pl84UoO801JPiUP1sJ5i9YmKZxATADdGjda2M8iWzlItPaDu/weW+I9
jcqwHn7+gKpo//dvZb+lLxLnFfx8jpzKBd9Rd/v/HluulIqj1+OtqxyxhD9f7rKhvSymBJnoqR75
HD9+Uv6XVXu/SRvlWslBp8/ESj4Y299+PkQg3F8d8h1/Pvr5PNQLjxhtmhCYa8C5coPQVl+9fP/f
j8mVu9ZpYp8W3TYeFh9vzZpw3lxG40EZCS3gzG11WoQeKdn/+0lwPEBNitKIfj75880ZExOXOu7M
mM8hXWJDIOmFOE/bT07KuFtC6n/npFUSEeT2kJ/v5caZ9nFKMkSpLP+hoDW603LLC91a8RvmGgeY
evvKyEV77rr+9PMFc83ih8FGuGHM3ePPp36+3/etPyKtkuPPRz+fb2PSYMh/0cOfb2rqydoTHUnk
/f/9sZYxnQAtFLd2BdrKMp5eIfyS5TCp+jJuwSyDtYAh5osZonEQxcP0zArenrpKcQbPZBxySi6v
Il6OhWCZI9ys3anJfiXn+ZB1klOfxmigzutnyCuU3A1oY7trKpx6qHDRfeytHLYEsI0nre+6fRJj
nwIsKsA8r0jQsxqY8gj1skj7Ywt9JIhRo+w8Xf5aiUKdrJ5cDppX5DztGsH0f5UkBxnp01ZIFpIq
ZSz8X07sPno5CwvzlC5TF1rnp5YwJMD3/T6ZV5+YkTHsPVxpbRVzk2RX5t3TxnSevZKOhk/roaJg
J9njQW17ckFQ/WpoDHA4yXBPPWtMRoCUJBHZEyTXNufJowvjxu6tSdTej7O7Iexbocb91K5wfmTy
YDjE7gjzZYiJzCpa092hQ/mMCY/CFYIxuY9pTjgt0G+BZZXkc0Y8pzKhqlfJeu+Lgu/qPHgH/fBh
lDCtdCA6GY4tS6HUL7yPMSPeVHebU6nkwZyro58+LVKe1CTk0bPjo+Noya6xFzwrjIIH27y51XBU
w/Bppt7Nbb2JKO7+TJCixjLNOsiw/c1FDCvz7lpK8yNpXep83k4OX2gPeL7J/MgYkNJ4wLpdIS9k
7sAE+F7MwHxWyTkKoT+97/IIBL8a6dv0P8OjWX/wYSxZnIIi3m/LJPmmB0JozuOdIcubcBuI0e47
kIc+gteDoKXmsN4PrGV2ssBcb++D016z5rcpoeLN5DJMWei5gzq6uXggoakLyzZ5rIzfeUxCDRHz
KYHzLhv3DGV0y/31eyBQM43dIDbI2sz05V1M7RusTEkuDBOiVokR26gWYr7nINxUf1yuyNTcBrDl
6IB4zr690iZBklKKkDYyBOvxO10MXLhsgF3NG41PkFODBr/Z8iI263OdckLyR/pwJi6dsMEEzxNB
kOSDTc1ojSJsRMM2/HUbWwRJu1k5Kwt1xnow2zmsq6w9KdBlLXPQbmLbTO2tme0PtJ+X/bSqQ8Vg
5+oIOkGj/b5YzOgtAaBi7K+DSJ88lZ0MFzssbqR52RC9hvZOeM3dGGRYTwsUlfLE6AuuwUftmgX6
vfaeJOWe8ehlBEASePSl9r4iB7QcmBX2HIkJTPmYy5aZNFmixatedc9krm2NondPNtme0y861l5w
7PSIiCjWig5dGmqL/jZ09guBrvvOHM9xVTIKAJKbk4vWdsaVCYofcs8x1xfI40nxlOu5hHZLejYF
Q9MdvbbF/+KRvNENj27e4EpCR81ieuib6X1u4x7ryfypZ13o8SaiJ1j2bjEyCZ93rueD5LBg/6nh
S8L8hRib3lySxkFJioe4MR8SsOKuXv6zh/Y6OVbD2RZKLFTNbCzUTjdxpesOzfHea4g+i7Hd06Ai
iM42CqbtRXE1rBYcS+3agU5/71JboOvb1b152nAvJ+MjHsYDKN32BMCHsUD9hWMGsnijv4LFrY7T
64RkF7cBCNEt/cEyVzjbTvVeUGlrHs37Oa+h2bAF1+qKLVbSuaH2tJUHc1Y+9XRwc2c5Cck6ki4p
HrqNMF/X7cvakaXEWA5DFbnDdr+yQdsufv/3iRmWB6XwTAA4Y0Sawm077P0tzW9ob7mWhAW5f3C3
QYy3lvfseP5rzmSXiW57h55PCth9bfsb+yH9G2iVh8JzXtoZKk+zkkXQJn+1NH8cOiYNvs7Y0CM+
a7t6tZL2WEkiWca4Pu/pAENsf/NLByWA277RlkDvSR8FIjj/3TOMIGwgpXUixyXMxPLp4aOhj/5I
kCj+HQISAzCNFGREN+SxFxYD3Ev7mYsKqQRpK3luBautkfoN65xOKg0V3/rI9IEAmj6lf0YO8aSP
v+xuaEMCJ0kpdLOuC1ydtmdF5xs80/JukXKd4vTq+aeUzh82s04yahgWrSCgiTprD2M65qGtZ3vf
9R9qxpKBm7RvVIUn12QUa75vQqQlIZzYcVwvIkmPWWv3aGj1l+9wYSvnEYn2e2u2f5cVh5lY5bGH
p+GgeD2Y+nOvkAqUX15ecuEP8x/6eA8qiWo3/6LAu6jJPU1JHjn2xIYtE3cHCvvFRRi0yvzFdguJ
oZlpXLFcpgHsY2v1GCJLFstiusNI+pLyQWuK11n/j9PVSETG8pTYDUE6OgCOdq9c+vPIZO8ysQ4O
/IeInwDsw1r2TZN9enqF6z2BXoxh1+d4Yye/GZYebXfhVzAIdRpy9aGG7lrnEpEkGZWeW110FBZO
In6lvvFOOuUvO+fyEBv2nOj3ADL2hz+PPSoE3o051f40vfapOLcguoZlUgQl9BJyMq6SBPHSmJlX
LVe0FWfCnDHxv1TFSGLLoN5p8gKQyt4tejS7Mjdecjv/1aLVIKITjzoT9i6XT1anPdcGjoSUkqXp
YeuAJa6JTc7Xr7hhzMkTOykow5Nr/BExc7aMWU9qURTZ3QvpQEvklV9Nx47Zg4av2VqIqaKCOjhL
s5duSYLK0B01W30CwmZwZC5fkzNwsqrkc2x0A51r+rJsYbsR9QbHYobpGpcVraSToW5r60Z5cSlo
/ek6DTodyHrVEt7ZLgzXyZDaD5khds48RpCd7R0NZ/1Sqbdl1m++YJd2O15ZZ1BEPfMXrSjPytTf
p8J5lW2Mw8++UJ5ExTreGSnVtyS5ZnQDPUaasf3SCd9hnxP3ZM5fqZAfjKSlhQcoezc11uPCvWtU
dOmJzyBx9B9BpkPYa3imQIxPXXovNJGTW7uEYpQfM+zDoHK0/Rz3VxeVOCoz6sqJU3GvnDfD5tYq
F8a3q7/FGpf2e1KBJKslg2lMPl/0oU8dAHCzqLqTudZvK+2uuamb49SANbe6s5VqLPb2e57nRagb
4210ACjhoaCwQtXULLAIsnQIId28Nyvn9D5dPgdy2NKxPq9sF3OfsTwm0TjJfE97+oL7ug/k7Ist
gB1jFGpeei7elCsEV8oMOU2C/iIas07vmLpiIskwGwzi+MOmpbaUEDtJUjrR/0dZ8pl7EIJXohE2
a4Y5b0KD2n13+Q76GD5WEXgjXb9ckElvQ4i9nJwHyEhsfbTmuA5pfBQPq45fXfPyrwabcmwxieNu
WpJny1jPZlP/LoTDHcZsualwQBj+U6l53+U8e5w7ETMAjKJ2nfI3xi7/UmqBbccZyCzxOM0Limvf
fC0BicR9fcq8CYEEau1O42IXyaHMhj39gieSj9egWnG9WWOxG5L87zq3TBSX72n4UMYYalx4OAdW
9+T0pzy3HzXLqELYsHXE+A1umg2hI0ayslsHipq68O95TweB/4WJ1h5N7UZkmAybZYuvqko3Mu3v
WTc/U9P5iFvnmnfDRVXD12g1SGRxWdkjlZmqv3Kbl9VMbHyAaEcskwgcqypoLGzCJSclt2NZnh2D
U78m9Tfo/dFY5ffUrVGPSRzeVMHzUr24a4nIYhswezOnH228SnMSIB53/WAqVglOd5U7ckQvJzzA
34Rbvtu2dUxqEqk8RIF4Ph61Pt6iMLZur22dLFsygZNgGM3yuR/0a7aA7Zti9752y71tVXO1ZvFL
Y6cmZ/KW5lxm6yjZi5BjcgH+ynvzQWsd4kXI+pjV+B0r/90TaZR36Sleqr+ZuXBvA9FVbO2Y/AOX
xSLStiwv0Q4H5RUU2P4DfcnLAtwlJzKBwmWGga8x8CFEr4m5lYGR3GL3genSH5S31E5MNdu/NBh3
lTtc51I+6mJ+M43xi52VtOBjZhi0a1f8qYgl3BT9pObJsw8ueqNoxrSdRG2XO6+emFEkIIE14+j2
5VfnFLDKCtqMjBtcAfu+Lub9WBH6JoYXCtUn2a7vftLe/CU+esUMAGXYyyUbWATHCzq/CEHhVTST
iUKPSkozyg9cVV9m3B7iotCCXF+jwubXR/9Is7wjNpVZutZY9D22Plt30n2WhTrrzlCZkDkUzzLX
+X2TN+SFOY03ssoAuD7qKuWogWUolsPJ0ekOWs5M45HcED/3okbH6mHTdnTcF0IBAwIfYLj2J22U
f0UO8rkzfP4ZhhrTSsh9STuP6M83Yr8QivGOeKaLeUxGw5Zi3qFIIk3onIn0NUaJAJDykrrmizWV
R7uJR8jX6y0ZTMqJjiggEVvESjKXy+QiLiP1aew6e/K1ujUOy8Xg8GvOL2RE2LSlrMNiGgczm4hs
hmlrhtVoAUKh1Tux9P68iJlwoYwjfWOPzNIcy4ilP2mbdXxTHLgLafdMNvoOv2bViXwbKDGfsel1
CRY523HVnlKNjg051L6p34kC25v5dsWmmR1wN1HIMoWnlHqwNe+FvgG3UzV9mqr+Y1cDM1XHvMPS
YcleV0ZUDewzcnq8gZHwZnbu1Lvp0KosixFFBOGfTABiQIzllzt++QR4wVNjwEb4F/KP2LoP6pEe
wSHx1Z74hmcHBCPLlkabERglB0aOKfl008T42KKhCQnkPE7050zlvdppX5Db+1F6VpT5ptzjw60D
T3DKymgKWljng95vTo2tXrLZMiNj+cNhiPOeR4hMjRyACqZKkTuiUBXhqHesleWt12Flpx5BzbMO
ILpHBdkxPo/z53Zh7K7me13JaFrGP+SpUddTl3PwIdvVwtsDL36Zs7eRTumhN7xbUiSMjCYSCBf9
iKoSe3XzJAwamovufVcpIP0e601gJeckW1+QyBjAbRoKTFhgTfKWLeI/6QzjbTS/C0meY4yCZCYb
kiwOO6jYM2hV0qNPTSvwErqsIv+aa2s4uOAZYJ1Sn5D3M4yogcRyyYTlHqphTum4rJ/rOn63CwqW
ijUmB8JUb9rjeC4+2fP2SRe/pik94LJVAHRH949vjy/kDO17Zvpt8qwqUe6368SquEaKJSbfFIeH
Whkaiz7+nazG48pRUabtowabLgAg9g2ALyQonn0sVkE81idrzT+JEiLxEF0EmFgEkuj/RlWzmsg1
RP/H1tymbehO/lNfWf9Kp3hJWfKCcXlrNxykKc9rn55WMnaduqJP5EIcG5poIKJm+yKwO9JNU/24
3SB2ig/DGGeJ7f0f9z6wXA7RbeY9/KrJwf4/RJ3XcpxKtIafqKtIDc3tAJOVgyXfUJa3RM6p4enP
Nz6n6ty4vG1tazQDzVp/POG6PLWGlDtn1J+C6Isi/p681d2NM48UZzmMeDhZgxEstGbyG5odaWJT
YbimtsMnqc1K4bSLlgAZpz8KZdEVyh9wfHHN355VU5y9umTKMdXJ+7F0CfiqjsZGGnRNhp1OnGju
xrdyCePR/rZuz4ZEQVXH2fp4Oztnsb10Ma8nFugz247Vllq4Exv/b1c1R3NtULBrelvj8UzSFc83
ttWdN6PAmbubKxWuvPmqVvUg3bMhMtrmOzNGtMEVbk7tL2KMjDbdDusMTLjOzFbTQJBNUqg/TnuE
U36bC2vYl2ztPvYYqybGriU2hBp2UDNtUWqaEgNdVMPeK5fzQI0fx4E+DOXwqpIlxJX0lypXfKOv
vYrkGpsnw6t+3Br+tuj+lH6R33l4UtNbCurGSn/JavEycSxy7DN2TaX6sxZBMhBnHy8vEyL1Ks8e
hUI43IyUhKfzEKXxtTUEQmtAy0Mbr5CLjYmIIn8l9OmYW0XKiYgLu5zpjiprFORmMv+aK8E2205n
N8HaOE5fxtJ9dT5dKFnR/Dietom/D83FbAOItpOPhiPp2kPjVu2+hZwO8lLOR1U7NLEhrfBSqgRQ
WZJfMF3q27Yythcz746q1HfK9U4+krJRqhpnRX5P/88e8g96bcWJ29jrzm3L62jk12Zb71e6Kblg
xg+PEM6itokbcrB0U0/mtPQQ2mn+sOa/GUXjnaR74XahLLn/Y3sx3nXnwzO9oOvyJ5ccdmNuFCR+
bcH2Rk5a3fqBOp4aOVW0i4qrg45WwLGTnfgvllpeR2+ydsQIlieCudDGWbQGVT2SlV6j488l83H/
MtRPhVHy6OPEAsXl/qTa1EQzXM6U9DJAQIk76KBnCkoW9HeGATfRTOe6k3UgOcIWpsJEo/ylCo8w
etbYMDeag1stoYfWxsoXms0m76M0/acJJy8W7qf2Zmv2E+KyS25JIfwHAcIVrSLLo/x5S13qF7s4
CxN/PPN8xBchvTgwGpoDjYQPCZmwQ7UX4cJT15BaqfJvNXy4ZYyVSeiEXi/vCVht7wvvpXYxk3b1
QgXUml/JR9Bh7rISkT150/jKfA99fxCr552M5pbkHpECN94RWB1VqocF66xHXTTYh1bnoyGGOWQo
vrdKC1UM414uyb6QzfifnPBo6m5QOwrQSQpfOv2woZpHafzf2PgrEnTCOCT78Hbr16TnejnZcji2
DeNUUm7xfkDiuoC/AWgNVqDBYywrPi29wUTmlO/I2XVqRiYQP+3tfFvzvGzLQzMA79kMJGM1Hbk4
v5zxtZ/6DycvX5BVIDvD1xbqbB7vb10uUrlxMElOl38s58wmhfaRWqDLgI5131UzEhTqBVVDY67Z
HUi1uo0UCrXW25zdHMl2KL0EkVl1GvBT7pBFvRLqR7ZtHxSI1vry16T6LOxt24wGxYdnaf8dNlCx
l/KJLcWIRaNOn5nvqCsWhsPFy40ztT3R/7R9bFP14DqChw5+uxEOo56LNxufZTRjGktYwiZs9CmY
v12uJ51kzJ9Fib7NmZ+AtiOkRz7lX6j3jLlKQki+0EN5EEJLpMGUgbLZTXVIE/xJN8IIXi1C1vOL
TNJjZ6QjC+gSB2ICsUjMIrAyJYN0ml7JMFEhleBl5Jttck1VGRL59VyV8duGjiOg58/fS6EfJuEY
14RnY3rT7vu5cS2V9K4+BwF32fZL5oP5vhbUOVCcsF+xTB7t2xCvHe5fgCAXe8fgLcuushtmRC3A
ikxxWFPz1V+yaBGonsBA89CSLjRUntGOq4APPAnE4WvxjSsZTydNWzdgYPKJz5vz1zzmVBVJMh6F
aFh/Cv2kUXGU7Uz4kWO+UFHBT60BYtLaoHy77hLMKabFMwwLpWJIiwbggJD2xYIFNXnbrDg0HM7v
ef4NA4WbI8E/Y6BZtmsQM9HncPiD3OX9fWUkTONbNPWecW4z6wfd5nQapA/Kp9jJdIalQuRB4WDA
Sxqfm5wLwhzxljRrfWaRuqoy9naSKuU9WsRItnRor3mlAvJNzJBW6UNpl8Np9KzrZg/1vqCfWqr4
gBKVaiksWsni/mkXrw3mfjqlwIa73gDfaR3phflglKBJRrj6cXswaBsmYH4M1tr6SHijeSE0iqNO
f8HKE1gz7TBZjuepzxZCgXCLxJKUg5usv3LdL9Cifbz1n5TnBJtNIxkiIuCh4lkk3nw0/VvuL0/t
2w0nfA8EkzcsrS12aROAzSccNs8Jt2Dc9Fla5maH7nPPWX9RHuSOOa235aS7qCV+GZuOGgTlf1fG
9EIXVx35HtHyTnJXmnjjJMG4fXacNlB+/B0hF88G5tJ/cCJWDKNoWTkM9/gbePfjzTyyRlyUTTfx
XEh10ug0g9TzkW8qHlQF7X22InAP6gXJK9KBMmu5v0d7X45rfxwVNr5uEEdbEYpBeueuJE111xZm
QKoKH/TIEEbB29uALna19Z9l5cTpvoAcJG4nqpptE4aOKBC77S9OS4ce4nQ3WEbQZlcTh9r1AJrK
Kb2Dl+lPmpITPuOZlDvXAAvKBPqPYr6J9mxeCDY7IDoGUD7BfF8UGw8TromRNtIizV2g64qGcoed
ebEwMJbWGhHznzzVxocVq59msGjj3Vz2CwNhrV4d546srOtqolgwRv0c45krdCOPwgRVcFakGZ5r
LUcCxD8I/Df3WG4wCbrVbmuv9oiyMs02I4zpr0frkd6TRyB3WywIqTe+6dtkrIZkN7TEv9LNJTXr
z1lFwnHZFQecpAPFP2ZkeU69Sz24/plweOEjONUY1UK07CHu7AvxVE/eBNqpTM2O572Tbr8GRlVm
THJ8pLOwyJR7mErfY7fTSSS3Wu/MdntBNbQrbEiNuImfUmdDWdYgbScpH1vQhESXIiybzX8wQmWQ
KF4P3aFcUSIxhoYmBOEh9vJnpB0h4v3Q9US5I/rj1ZOLHwz1gnbR3B6Re1L4m7H900b1aLfWqz2b
zw7cIWmA31gVqUtLl5PTjpctteGuecacKxrolyktH8GrPrtewfLpijxih82AANXiVuw4HnBjIt1a
64tjZO+pmSOocsdzVqc/HTlCAL7w0m5KePpkfuts/c9QU5CPwL1TvdFvyKhnzx3hyDVd33NM8a5q
sCvEOOLOfrNcbZksB0KEX43qw8Ev0DiFHVgp8qRiJFsx1cheUddlaK3St1r0lEwTFMeoWyriDAaq
K6z43Vukz8RNpSIq39X9nQpD497PP4YlHi+JEP8ta33Fbd9AmltHatKX0CWqOZSxR9x/xRgDQhiC
kzMhbCnNzhJPMnNwILxVBxb9luWxMlb3JIHIB0rOI6xUdqAQP3m+g4q6JZt+S4l127QIdMOAT180
lbj1jNiY+6HS6N1cAyxAzlQ/avuZMEqEwWTonGmMgXYxYqJmavKCve6kU/IZYIYrg8/Xng0zQq2C
lzJeGN9qX9Pw6SKLLg/0RjeryZqULlenK6a95eAYGkwDr+12FoZZHaFPAEbxsIB4NqdtAcZp0phi
kRrcV/kk+8Q5Bs1+djB7eNXBvV2rqkzfp4mBzHdEsZ+VFudiNF/ciujxxTmKpNRnDVYZuffGsLTh
CD8TbFgts9b3mC0JnhX0c7aKO9kuQ5sngzHM0x0mUudgc1gL1P15CzoxYvafH5kUnod1YpzIiEpI
4SbAvoB324F5yTRESFATF2uZYvjC0E+z9ERHQDYTXQiaNEwOfoK8ox93EzjxHX3nUOYKLYfWQC+A
vYMNfdz8JZ3SQNa8/l16dj9/QikwCON9y2z0ajY/qYW3dufiRWMiDfx24ROEm7cMAF2yoKCPfkqN
J4/G1ZkVlgocROm7rlENiF073orDab7N65lCYNANc8uOWzbxzyUbM9eAs3FIB3E2XO9PD65nkkNw
dWrrFKd1d+dmnOwqHfBFAdiFbY4CysIVMrVFHCnJc96I82PaTC1rtXE0LOMpljGKhkRIzMcbQ8Zw
s+f8+6XCQgNlrjBquNvyCFm1sI3i4JG3X/59yb/fNZZuzhTAIM7k4r79nd+6//dVKMCYQcGSoxr3
RLakTG1Bp/3ymMekzRvZpkI1oJx0xupVeFS1IeqZYZpcYukK89y1v9ZqdsK093TYKuNZ1RCadk9G
Mv2oqK/131o4/qVZr5x8rBSSIOdhHMNKoqghqBGEr5PdztOYlhBAIlramK7xcEh+Ujq92iy5aweP
+t6yv7i3Ooah3kJgz+6c58mjUuVy0TAFTc1ApTzniIiHYDvjlGLhezOr0ge48/xQ1lRnj7H97eC+
VI6bBe6A6VIuCoPAPGMF0W/j2sGgGjfLO1oliXXpxMkXLN2saeQRYH6uxL7lDVe/eGzSkX9DDKey
xyLAdm9TM2d+C4QeEZHJuHmr9Tt1++VqqfXDbf301IsJElQzyGYWiojc6G6erg6j24RVVd6SDbPH
2fDWlxqvlVPbBnS9ItzKSOewnUZwKijXMdm+Qd5nrhC17os2fiQodr+58nlyKWcgMfJpy2a2qsXp
WVjFl4yX5GA46YgDKefZQIusP+UmyiGgOxv8mV3I288jJ7jOEZnjBb7TRFdheXVQBfj6zhcOI9qS
Pogp/UNmX31Gy1yd//1OjZaCWPXa7JDL5eJKx8e/d7Mb/e9vDReTJ9so6u7blfrvb0wM/v/3RVZv
I7GSpFD8u3T/XbX/vvD//zNbkqeOoIb9v2v3/69wH7tSuZPeg8IF978Xdne71NeJxoSbhdA4qEkc
/v0Z7rSrmWw/okK9WDFCsA7zS2VTxcs8+mZ1XLayMTv6wvMh7LKZ4t2ipl2iORb5BhtCqmq5kUlM
BXvIScTz5EUUE6hI/UohWZzBNEoZwTgM+NDTP60AFecHrhk7mj6wWioJ5kVEGa3QjdDyvBhrGri5
jlLvVkdcbj9tKyYwLIiHbUOOXk5BXz8k07reJz6+NMlJEKZGQ84sON5a/1pHBHUj0Ti5yFMkQ/f2
on5zudpUtBeMZmOtnot8/PSWl9Is2YM2kv5qK91Rewz5mtoUynV0UsvEe0mVNR1vejql4A6pp6E3
c+2olcQTtxrn6kbaTH0Kuy+5FQrnzICarNaeNKE3f4o7HHaIQnW/d3VV03/8bAr1za1kcV0RTIIv
7OJO+Im62H6uTa+iSWhqQrX4R4uuHILMGeUFU6QrIQFREDBxgVEsC9b9mTJ2+KaKKQwuIIAojxI7
jp9+W/CzqJhbUn5NqhQNNKvTskGu1Buosxrs/WKPkAvobYNOpPFOkSq2057YEwBuHPp1X2dZ8eCv
PlsadU5x3aKZKV/Lsf6zllP1tBRHMChSJtAcX9zZ+K66bmY6xNviuTlORTCFmX/iOlT8X9ZaIb0Y
IjWuNSi6SQBeq8x9W0FkYLHJjp2ubRhN4zRMyxx5jntX1AMQT6yY9Go/bGYIOWc2GBnm+bhQWIFV
CRHYukIKNLI/evR+LEPGgyAu7rj5fzAnoYiO8196G7ddl3+qjaMWCNb12YYmH/+DatYSawQPv7lm
X8LXyZnT5y3eACOL4ILOQI32bjaap8m3kY4ZKz1WHFGEeX3HZDPYPaLxZFb3WdIagdMfTNN9c9Xf
yRgerIIxhRo7tRsHMr0nXKWOvZ7Kmqb2bCSQAxB7IJZSHEwP+44GRXI9fNITBaH76kVPw6cyqubA
hUnmL0Qf3ACSe0RQSHOy6cXL7PfcHGXoDv1XXLA9VD6XruGp9h6kmT7wP8rW6W40svGYuIzRS3ff
rEsRWQA1Ryv9w9F3y6bH4MQbgKgLFiOhWLq4UGGQHD2SC80g8WKMAwtjj22PVx6lDxhn01tzZUhY
gDoWbumEg4mcrwevJ51tbM5Fqerzv//ckEbz2qebrw0iRrjWmXQ46+yWq3WeXYfMMr+nwYbw/WKt
1qh16CUWhTyUZlZiMFpQwwy8uoVZ7OwwEh1x6JC6MD7oWacHvTYIqVBkYMxlZ+brtHCOGM4QtY0b
L6ZApJa5/nEkvcX4aWzQZsvK92ZVwOXjfM4Pc5Pd6dHzEe5lzDWJ/HAI3dj3LYmKvi+w7Jn87GoG
vSNcbg6alpGAUxCzLOkR/76D03sk88PQiFWP58LFwsayOfnH3iN9pm1R+5e9CB38swRV+LcSHo+L
Yk7EQ4NVaR3VckqNXO/9wcv2NbfDIbUBCtpXKRNgZpyrRpEn1NE1Qd1jyBgzyezfL+pkVsbvqZof
smFbXkshPos1+235Y8yDkHyT0mofJMMJkyA0uEib+753363Ce+ahBvsBcxSWnslsytjJTsxwjekh
Dae1ekW7eMpREb8lCcKMRGcHkMBfTlc2x05yjrt+ii9t9rxdTf4CVCGmKicbg7zDN5gORPgsGOSW
lT0//ZnwYqD0Y9XMu5vZL2OeIUOKdSi7y3GkkNS+/sY1BcFi+jgo+h63efNA4Ms579Rxdl331nxl
h4p63UJhwF2/ZDXdE2rRXmTHjyu96cVvMvq4++XVTxsWFGdu93Ht2gc8lexf5OVwlC32dSBIBmCI
KLPEG0hV1PVTinY48doHIx/21SZa2hKSn6rmeU+o7YER4sW2JNoBnwSalBFa+MMPpWs+GY/ZSzFv
Z21POsq3HNgmtVBx+D1F1DiuxKb2bjuQt66L85ozmNi9JBISLxfE6iskSM6r8P9YJIlwCPXvXZIj
05VQ0XQIuoPscDsRKiLUZF4KwVZZFnOCRzVcS7RtxOrgVvLy7Cjt+dMc8MkIW8N5lxXJH86rKor6
Fun76g/GxWzjkaS/59rqN2Ql81M1S3NXCgNdwTpi2mHQHwvCY1fWFknCH49Bc9/H7mPqdODrpNK5
W/6NuQ/pWoaVQc2RYy9PViv+2HkSWviv1yG9TwlSNtaBKAeTtcNxpjesr+7mQjY1SBKL+Wer/Y9s
Ge+TfDh1lKT7dX/ptvHey7mxJowSuIQIb0DaDg/H/kEc3xMm7j5wvGLd2bL5sazj5A/n2Cruc0kU
zwYpEE4JIfVrc1fFoxWuW+i7cxpmN8UmYTyUwm0HZbcMqQ2iLjlZL/W6PcWkuOTVnw3Csrbdfm/H
6HVj0qTzh8KP5xBs7lok4Appi5Ne4dgNGsuLeOQS1TA5YaHWr81qHnQWX+rUKqNp9qhbMe6NeB2O
lVgf0KYSdJa2O7HMVw8zNFM8dBzZGDnCoUSxTFGl6YIsaovYigxjouPLJzZOMZm8HWv3YVczgFRa
XLulfAcgvfmT3fdctEk0TD1FS8ypjYNxax1wv+bTU2kowi7xhdc5b2Qql/e6xJekyuINN9e1yoSO
4mn9S3zVp2lZ1yWH2xS5+ZxAUYc05H3IjqgWiygfPRj7VMiBmF5h7MyZCo+isPaaOHmONXCMArsk
3ANJDeaxoLwqiKv7enQrIgyTO8C/94zpIqM6kzy06cFoIrU6N/lXGVh98ZaCvAXAJte6vjkq5z5s
mum9AjTHEW/v8FTfF0MS+ThK7b79QA4NdcHBHYFQ7ufCTU+LacI3l0ergaxAAj+50HBxAT04u/09
voZvxsoOw/RSwnQCFdfSxHNCFthk873lZM/wXPkD8vo+Zl6y+MIgYcpvKUOqHeuv7HGzNxy+8zSS
a57E9m4kjfSfAAqo0snudY5uEfkScVADErq0X8z7FQZYmOlDP0/YiJAjRhsJ7YQhmvs8v3lw+jqJ
Et1V+AjMNMJCj2OPo4S5zsSiSyUBaFRR7QparkH6h7AZDOfkQq7nBjvh1jDHIXnh+DDMRzvt7UvW
ZdO+VhT1GLbpcZJvBhw+VF6dmnif64xc6oFHjgKzwd0SJQsqCoGavVQn1UwoLmXJfG5a9zwfkTDE
qAgEwBcoDLdTRqOWbgTKnuxdGyhFRY/Dh2l5t3gcnz5uQmvoHtrmwah1FsVOhbYv91FhATmbw3H1
U36G2nxMDJSY3hxDKHgw+Q4TsE/m9DitKnA1zg8iL7k0tiaYVvHdAgVFLZ18XZd61FDAjFccDiEp
kB+mp1+m3Dk2tzSMbuAYthLrZ6nKnyXpmy+CxbPd2oj7RjQaMuW8Dnke+OVvMh0Y2GEMdiNO1qmK
oHVB2NFWsh0FmWsYl3bY2mjK5xCyGGGm8zL6iX2e2GrzJQZFip1AVqUblJBhmYk+biWGD137btAE
HRnLv5PDizLPfJAW72y9ZuFgeVft2QD05YImd2U/I0uAQT5TDZQvSA/UMttyn3pRJ8oPu9xOcwsY
jHODBeufgjBNf21kExy0K66Wb+WnbPzJHde9IBU3T2mjnuI2zvdqxGWTLtVeafOEaSaONrMtQjQA
xPiuTYgcASGAKEl/tF86v6RfuCn2tpF82an10jWacQ5N9ousiIIye4H69l+aUOcXENcFcmS7gojh
dhibor/XOr/L2IYa29OU9jl0+5kkA8D1rFt2dU3BZeUrFE9qJenHlO/NahDqljkiKHpcr3EmwIqm
+ziZ832lbUT0vUKiesTtyRbJNwyq2e4Cv0fgHb91t0DrQYh3ChOrHYjyex3fpBuoWEpoQoI35hut
ua9LHyUJjDQqpp61L09h84bQZSoNGx7/zKUZr/D2rQgEOq7caBQnXk275flg9fFxLOSPrF61JaAI
SFLswSyB9zHls/H5SfMKIPLh1WRYJbdNi7i/oJAfVmLQQMgA3qVtVJBNEVjsazurNO2A9MtPe0Rt
SNvC3uSDHmYXMUU2fRE8R87kEOY5WUo67lAdsgQZ/fi4VdmpGpyXTLS/TJU6aIVSpOs5SBAVfQ72
B4v0uq1z9jnrjEv7CxYHhBsssWO4IiI55wmHeQ2Ru7bQy6r+rAvebJ9cHqO/5mQgbF71aRg09w4z
Qii2NkaP9JeBkvksskNPaikBLD6ZPVV7kvaPPcH5lw2EU2O73Kdbh6Wy1SGRCMelQvLhuLED8ok9
oPGNRwcPAiri6nHqVRrOo33p6/w5ddcnEqKeG7yaOymGjypjJ9AIRUfnvGZWsjcNazfZJHNlhAq5
t5KK0Xm5TUu5pgU0qXHoJSIfI+Ujom5j8zzUh6Ezu6CvustIvS7Vox8DB0XsSRzsGfFPvRdNKUn2
md1AhgEpTln5q594ngnLYUKeWaQ9IrZ57lCv8qdM/0FchY9AofpNscN/nT/fIWDDvz368hh371zy
YbMZzYUNTbE9JiShIIMWtMXE6VtbAp/dHIKM89MLlbl3t9dDCzcbr5rP7Hak1tc1gbZImrORwYNr
9neyiG9EhSFicfcgLPmZIoQ99jr2iIcCBWRGBg9YjkXn+4HWLw2qysNULNhdiuajRDTntEyHK2M4
5lg330+dupUCUF2SVkPorHhfzDl/stv2N0IQ1bd/Vg/j40yKSNpeGwcxcGFjgSq4rUb05GZ8WLO0
3ZtCWrtuyZKwJQnA9+3zkpmPUGxkA25A7BjlMZaqvkHyT3aEZpQaB0B0qV1QZQ9Ursr32nShmrDM
dnL7dqjQOY6Y6GZPH3DSfzuWeE9Ti+lqjplJrJlICKf6lS4vhbXg7OvTCuVNH5lU5gTk5317Egq1
I/ofefu7tiZyR5b+q06dy9xVf3M8bYhu9mav8Up2AdWB9Mzwevvc+3UL48JtYXG8VptFXpk/I3jd
0OKyw8HMd2Evn8uZPAa/p4CspGYFIKa7YUqwtkQjBnO+lCdgTZ7nMYrSHkoN0i7dxwXYGYGwTxQs
oaJr488iHrCD1yuLNLYT7OZACTk2B64lrjnENLr/TTeJCb+e/GoAoQNCHO9MRGZRumLqQA8BhaZR
mK5i2Rtj96xy2MWZiB24vazdIcH/z88T3Mt9ciVZ7KdXyX1BqRQmdARNG4Fl+3SGYui1DKU9QAmK
ZsMgVYVZLf8ikBv2q1Q0Gx9Et+HCdsZ2byTXf5ewnue31p6uueCYb2cP6A1ceYK8WSqUaje7U8u4
hYGm048Dficl2La6pT7XfvrW1+bfyY4R/DZY9iYEyTgpWZW8ToS2gZpM4I+GiW2fmBPPNS5Outjs
kNyRryxJb3pPh1P9q/LwfK0z39guWMNljiZndGsYoCKqmrG4T1do/6T2msClhzXr0PH5HD1DWZZ4
MHGgGVVWB2X8LDY60VmTUffi9EYl+QP8MgSVuWCdq4j1aNGWUHmMoA5IRCyS5cxHZT1u692GKeJY
6s+5ch632I6DZInTvZy8C5QvElzXfdk029bCLMHy3RzBEaJ5ZN114E6RsJFSrH87CyKTVJDJJ7sn
4RVexKXkRGQobeFQNstuzJv7pdQfS33zc6EjE3YbAYl2kUkicJgqtmurte8tlqTJ8OoHbYueJJ9w
mX+Wxn3qrPXVsO1TFntvkrj7yjHIxFPnwhKXBFPPXo6OvSuKQBV+xqhqBf1C4ijhoMiyJjvZ27P+
qwaFF/DH0NartrNX5nN+XDs5T1vxpx85HDoxvvrzeEomwDbf+9oUKbJL3XxJuqAr5W9M8LynQ2+9
Vyaf7VBAIQ/YJo+IFbEbg33FIJ9zT0KZIYawmkh+ZyLurJNp8WRzN6ZH2Wq5H4Tkk8Li6Cr5p1xm
49ASUInogLog7xGDxNUkrjnKFtahDIHIUhUmoQnNHW+kvK6dAMVhjzw4FV5AVKZLjDOvXclmFVg0
zzLN/vNs+78yNbYDOIwV5h5hNVo8T6ZLUHfT2UFiocX0Ylx9Hg3pokiMk2vgkCjL6cu3kCjGDa8I
KBq4e/tradzOPEBIiZPx3tJrijEU45zQxjGf8XHjqq5CliFejy8e6jg3GOu24nlwq+JV0HnprQvB
GadlMdwLaAY3XTAzY1/jpv2t1mk8ZbJeH02UVHHql1GZ+n/d5Pfc2bAmO4nP9lQu6IqHhQgz03OC
zV1+fHc/1C3SU1GdkXuBtK12FYByYDyLN9po/Pg13hQNIPrRNqv8xW7Yj+IOU/tWlXw0RGQADhh1
pGbCY9KCftkWHL/EQMN2/CtJEzQp3lCcZOlAJeq0YqxlYUHMZEbSB8ZMhu0nwfwxJiuFaQHPMLQ4
UjIlD5AufczSr/I/xDOkJ7MElMBeXhBQ5LnYrRrrQh4oGT1uR9Ff3L1YJjd5XVmXpm7prABc3lR3
35NkGbuM6cM7Ifs8slJyYy3JdA0VRLKXhzPU/tyyKkbSRWaG0QAsDZa6QJcbx9oYLvFQ1Xd+jNJm
bQwZ1gLIbimm9kwJaUBCNModm4GWyJKgq/DTelUJcjj/crV69WVHkhU1b9iIsi8jXnAtzTUpAFxV
qq8QKw12ctAtmkw/OS/aayhNaQ5F193MfPYPIkDWQMhOkpYT0pVuRvFk+VAVigu6uRHltx3LqjcQ
rXuTgJglp0S316yU1zS3zeMW9LLOr4VlvCuEdTuvrTKeItYYunV+nAuvCke7JntwlL/Wf66jpMGH
D8G5OShzsFsSzcxiBcpuRK7ngyQO3VFX2GUaj8F0xfFplEjwvSVCiyyxm+ev2LZZm3u8SV19Iirh
ufXJ8kgGAtIInPtl2gtzfQy4Dh+PSKZS4+6nAydDxaUx/8Q+LE7JImf71A1yN+yyOD1Nc+uGZFij
+evKiyKr9Dig9kGmnVYkRlrXYUorAl6HjOBc+wCrwyypJ3b/96ohn4RE+3NdgyoVEzmLuLRB426x
BVtcBjrN1c4o409bLHyerfpMfHwWY9Wn+PLjDQDD+J02lhOqub7Leu9CtJ0LHg+kwuw8vhYIBl9k
ES2ZA5bZw6b6DYszYsMfS6DY5IHN6J5XEuN6nH2uVLDlxvzUzPbV6rYLSonPubRpUqskUdQ8mVAV
czANKDsLfO0EqT1v07oc4uHk5ClKo/lz9VCpOCpeIglpJQVvUdG19J1u3hQlyfoknU4FCyYAAOBj
1484TOT8jq7+70bAOBsDflxPgOBB+jEUZPZ+nGx1ppWmhG7NrioZ8FXwuKkzs0Dr5p8hQd1DTZ9Y
nORGlKsCsqAgcWhgWr4Uuv4g5CcykWedEGCcvV56T/P8qmeK26vCf0R0T5j2SGafvw6HOpvqB+jB
u6HpP+IYRKQZiiqqxu1VtZi9tl6uO8Ah2HWt3ZOzMkYgQj5miG+CG1+MtFpOuSLPVJP4kaDVo/z3
bh4wD9hpE1DEXFyIXfjy/GY9z461BpZAl8z4RstJncpwnZQFWdQdhz5Lr32+XhJX6HPuEiVpC9ga
KY2jNWFGaRtB/rmPMizx80vVrANFE1yJyDvNwHc63Ck1GgajPMDCPI/L9sGlpY9mbp6T3qoP9sgS
UTm5eTfaUBIpSuZd4UHvk0Pzd+xQxho2g0NdP5uIls5Y+8ojQk3CxawbUZkQMwikZicWw0s2A7Wt
20B2B/EZhWe9D+S2Tg5ZCuSyDTCMTB4dgrp61pjxyPJi47azcC7J/pLOTaGGFC/7H67OazdyJFq2
X0SAnsxXlXcqefdCyLSYtEmTtF9/FjUX9wDnRZie1vSoq4rkztgRK9BgIO4sFQChSTyyZg09JQvX
qVuFDSvfChd0QMmpMxmSJU3hntzha0hJ+WeId2w13fu8afey4E9020vo0tvE+jLlw4DxpA+wSgQo
sHuNL3iDgX3L7FOdqprUj4iyt8Id+Rg7FAVDgki2CedKZJTxWMRI9QPmJu7M76Ge3yvPb3eFDn8N
AE5wn121Ta3gJAse1+zP1jDeYGEXZDK9ryohGBMKcLJlLc+Da9L0iyoBHgMqbsfiDNdpgG7nzsV2
zPhZgXMFt2UOTW1Mm/sGDZoAgo3s3s/LSULiPsDPey8HqP1C+7SBKveUN8i/+LA5aXYQjwlD0cuR
FMc6SJ0T5T+Ol4LG0Nm3k07yavso0LpA5qmZp9btxE27pZV8J8qKoF3Fa4lDzD9Vg1hkMPp+oDBB
UMxcpMhpV/klnlfI5dwMseWlLa00cXJoYy2/U59JvPNuuyh2gbiI0xybuIiDcuHdQR2PaAwU9iRv
Uk2mjVUHyTHmZ9Q+29/+CI1VmmAeXHyMnGbGk4lNp0rrTy3CjPZzjOcBfk6n27FtQOTQzrdTbcGq
z6gY2Xts2R9Tb0rGp5o1rSQRUIZ7Y+7vsxQiexvY75PZzZs64p5OhnXrMQiSTUC1yEb3XZB5oxsh
fqm7GqSx1T0wugI7SRfo0kARUMT1NfQZ40tmP/Fu+7wM4sQDduXOUQ1bnYfqRHKtsxXEpQScNoHW
tRaUGKQ+voBAMHX7LSyAjqeATZZ502bOk5J8uL3ehsbUg9ObAKzVLshNsHhfsK3uJsP/ndzCOLZB
lkK54WfK6XPnCCi9s2eFH75K9k3dRxvppfbKQECe+IysPSUXZagutn3VfiWTuXaWw28+cLRoPflU
t4KORQ8fE/PKFgOURi01LDah1no0pLNNCP5iazLgK7DfrsB2nKew+zJAKxGD9NdBD0qnjbt9NHJ3
TLAvti2rXFEav52uLhJG/g5v7TVWzrjuRgFrsSzuQuBrsBPpm+KwLMbJXsdZTR0yLRJsaWqxswiV
JY1OOcnKnxkrTTeZwzVLwlWdZvUWPeMrjEK1SmzOuI1GkXLy1MFquM060tAku7pjBrOG4Uiziqr7
r4DqqFPjOndT6A8rwFEbwiQ8ZQwuP04MX7T1HhsLggZpExModgeFUuakxDtzZ8dTuU1t/wSF7Koi
gIeF6ODSwU0IQ72zB89eFRGoCHiqYN66llcxzZ+q2Vcb7sP3WhnXxW7rxzwl3QGhcPTjf+iwhYa1
YXnPQ9kwirLMKgchjx4KKHXYbBPJ/1pYIPSERjAQ2nfruwTleV9yz5+98MfCEwjGLdjRA4UZTwBp
LyLcwyyCCXMEADYDGiJiczgpjxZhNr/g8WZs/pl4naSXnPk7DASdw5QLaZ0mTnBIJyxQbgI2wS8u
JjjhPWmDuy7yzVNhh8+YZglxuAPXIQKYmx4z5ZyJUnI6pu+v7hVm/pg1vgjOuqjOg+X66x78I8E0
krZ+VcI1QMVRQTHxIli3nmCHSWp+jDiZpNR9115/rHEyinQ5UsadeVvNMcqzGj4TsAMvXsZhp7Ah
SEuKQ0YiqusQF605KLKpXjtu4G8vcS2GfC72VUPuH9nDX6QoSG/QuLkJLubKBs+LZEBnx2teFwLr
Ca1U3NQRhoCUJ91OiHEzNuHbMGbjhuP8fVwzSIqoeRi95pPjMtQnO2C+r25DAwCPbNVTKALe0JS0
jXy0SoXz0DC3AlACby7ae0mDgdtj4QjoD3At3uCiq68zTu51K9HYsX0+lmbAFemOvzBzqCCcaRn2
SHlgfl/cF5jY0mpb04vlpKy0Wgcag+4u1tyD7AEaZiXxk7DExbfCYN/LYC+G+bEHgYpqH5Klle1P
i/MdMaixthks6qwbP1KOIJc0SJGOme8OnVcdQCRdMUgPm6EKwZfDVagTbmtz0Z4RK4YbKeZrXbnp
upndXzGqp2gJLqMLFAuE59qa3lfTjytryl+HLnsPPOnfyHMR8Y6ERvLb2RPRnKUD3jUujTRezGF+
JgqbbcdxGdAVgrwrsWHE9oM9wQBKvOoH2H3IRqnbaKO5YyqBjrsEN9t2OHc+bwB2x9eg5pBr9QeX
bRHKCR/G11H2e3vIvNWU45pn80wlPD9MHzZMCB4Fy3R0mHF2rQGjG5X5gNrV+Oxmg+Ew5ja1lXLa
EV5nk0INLurnaaw+bEu2O+rn3BW1n/1NVBIkqR2nOvWoYRFv7wbg7ZcUgbPqNBGmcei5sfNol43A
FwTtfWOHLYxHll+sbT9zXsk2816bemtKBAI3JFqqSwDmqiIeoDKii3NTcdDogXMXd1Vv/GojNzdT
Zeq9cuWz9v3uhOkHJTc6GYG3MRLBJnTyBmLj9T3hTBoyGuI4O72wHIfltWCeD6gWCmMvO8yBS0Ce
XJNlUyaPj4QOUEyipO4OEc+XmzSHvmxlHjpS3GzV0n6UTyAkUrbRcWxz6MivjtVvuRICLLUmPRiu
eZX9zE2sydLdou+Grcdp5GvMMXfPhK1volsvcPTORXLg6GzNe220D5j9eXh1EY6BiQYZwMKrqAkg
yzE3+jYPvrHtTnkbW7TVtj9DMV+9epKcAt4yWamLsPH/G/md8LJbFh2Us/JYws36ZPUhWrN560Zs
EDL64Lc53S+OOrekvubU3mWcZPq0wsLmVKuSwdUIyGQ7nX8MZPvQA1utIwAPflc9Z6p/zRtn3lou
Pl+jeql8jGZO/mGMwFzc6lUH6NDz2O0hQ5oC4lzlItypSuAHU/s51fitKPNG5hjHbBOO1zafKacF
Na6tAGKpRABfAqJppAmPJvIpxCFCJhpbEfIF99JPpDpO5+OoObrzDCxDIM8h+yzj3HXWry+6DcDF
AgmrekoDPvBshTcIYt+hTz4Ig3ahojdjQZJl7XSY7J5eloEeFOLM+OMi/uLCTdw16aUT1pbJKjXe
O7kZxvq1nCBaFHn/imcHKlm0w1e6z/gWJtoOHhQ1RaxAcfJnfsA2La/8jeh4AkQpn7ncymZ+bJbB
tu/wbSreNi2W28C7QhVY63BnVeKsE6BsRmidP/Cdq5Ud0kYT1xn5mZlPdrk4IEh2cJ9oPhR29ITk
yYolJM7OqLvLSnEfjra5t8r3KBopiTcefVZVVY6Kn2XVl+OkI0dmvAPDaKWrrvWYP/rhsytHZhl/
euhYvmSVIMiSjf/soHsw8RP1lkmaPkmq22HgXbY48ayCwPvFkwYHAXWxzGrYGFZ8sfy+3JRpcEc3
g4cMYh6zMIYrSFoIMdjhAo1Lf1ql5NBgUx6nQjFFRu7R9cUun0GSZ9gGWMf9wrR6b6PojBbLCQYn
y8yBBwImoUEOJnOEwKajM7Vcr2bmGrvAbL5sN9vSSbT2xWPYjWoVFOXzsIRkPa/kavPVbozIDWft
T+5zkfa0l4EBeC3dhzFRR4Oh48aerQ8zSdxD42RUTNjouR7hXLd+ISRMJ1NNV1opynVPORhSh32T
GCfPwXuBpvJap6Doa11yw/pqY0RwyOhXM3voZ+4fCQHVG0NN5O97MIkS80gi351Uv/iqXiuqubOS
B3fAZHeTjrRzJSFCfH81klNQjDajzpTvlXkB83KVlfc+Ti0FmV5DBlQ9qdH7IgfwaViMdDlxZoBz
APXb5U1Nu/gptgRMo61UnDUALnzmKk+AdzVEGpPiye5pDWmJLaWTZV3jPt4HJcbzJiWn4iyklKok
luERP9Jx/CQVIbLJDZDOAeyxuX6yLcrR7IzKiBRPxeyXz+T+lpfnzeSCOwxZgFg2L5GQGl1cRxcV
Zr+61/amc6OYS9vbqlcjxeBjJB0bOojjvQ2zumLmCLE7lbPz4yEF0bRJUsIq3mOo84Y0fjpnONJn
1OPORT8nU7yJquRW+Cw25+AGHHXw9x6CQ7uTnh5O+r0fG4+7M1o6iiL2o+wunPKHNjMRDbDJ23W2
cTQ6T17QhmXNtzn36NUk9cHqrWdkRMQnZz5XXr+TETpjELKMxFFjFfPaZklzU8e9WucWwmPMR0F1
BOID/+LVPQPC2HBaqa82ZYS5iyeC1y51j21dbX0s3F3BMoh9GyZjPbL6ML/m6B/QH8YjoWtSAj/A
C54cioO2TVMdMCyuksEFEubvizlHA5D1LaUQxMyt5t6R/mFRHRIfjn7JiFl33S2rMj5oHcOGLP4F
2r1Meum/KLtDyPnUCVeuWV9aXOEqtikA08F+6G6twb+dZmfXGAwrIAtuKIXDPNPSKFKpW+Wra2FN
JEkjIPl9dDdnPgcbPLEYlGFle85RLhphoPd9gEfPtqgeSRZrUlnzTgeW/W+SWDvtgGBtthmL5N3P
5yvkj03rY3W1RMVlAvGy5vTCTsm/6TXnC4/diJUxqwCG4NHoYNfTr4mJ5a9xSD4QmLxx8AUS9Rwe
crjipQuUbbkII2O+GibdV8goZtQdgRALfGPjvmNRl8f2lTmp55k+eESuxLmOuM7mxV+RIPK6NX4F
bERWbB85bl9hwwHf6x4bwdiEGv8zNJXezA77yxYZf5P5eqPN6RraGOvGlHMSGaRV5MQ/vUW/wjyu
EtgiCf4le8LfxBL0Csdl1db0ZfRjB4f3rscWSu2JxYkDvISbmKy6519nNgr2WVO2LlRHgZMuP1LX
o8fc/pJN9BxFJ+YoKoMFqEOaixwTIQ5w+lxYpzbjBXDlw2gGPJMNHK6R6TxPUX+w1G/P+8HOhrue
MRcfud3uu2oxRvuzu0WkZzkaJz2G64wKl05fnNam3cIHtZXJ8Zv/E7t++h0Fi4gh7Z1j7VJO0VXx
ntquFYXVw6Z3+L9mVbuiRSTedx3vTqA4QlbRaVisUIQwcSjQ8E6b1M5CpKWw8GItwV0TJcxOMzBv
obg3e0a0Ov6UHUMi/YG0PPjOLyb/vV/F2Nv4HxgCEk/nAGxf6gbARlnQGZIWfIJHYGgi9eRlSEuW
vQNlYOUO0NkG7HzmeqRbpH+i9PFlSWnV8qT++rtqcYgS0W5BEbAyzhQrXfx8e+w+Z6OhJ8cJrWeS
jOM2JRg7RRQU5ZW8G0dhrcpuZm6nIW8VDcXXgFa1jgv0Mmox11azuLoWgLEBZ+KmtfBZm1X1Rp7D
PIbsUsyRUrGOUXXjdrK8oP3PDmUrbas+KnOwD+xfJBYtUAI4wif2EX5O5W7jHwtpthdtt/pIt9cu
wBR7sSP4BmVrLkGS5XdzSIar5UO779ukPLZGXR7/+6d3Bmh57Dl9QKfh3/594SfR6PeOv66MCszb
Cx9szmKzD+0vN15UaeTvHT234IaV8WBEZCN7GrUvQUAVzVw1LDfQVYfKn3gA8PxcYr4PA+unVZZL
481s27fYcOJf4joI5HNMwjPL7u0WHJbZOgSGGSPdXGcvJYeydSqa7s6sdbGL+WuhO/EJh6QT8ddN
vR2FiVAYEov1gEYEmevUxtZmj6ew0v/vS5pl4+nv38X9iTVkePz7vVSFjwoz++7/fPvfb3pdGR5l
c/7fPyXksX4iTk1cfBItGT3NjQ97Q8ly9MQ0D5Ps/3+xOh/ETFjuXSd3Tn0f2v998ZdftnmW4xXl
vIci+1oMVGT9/fu/742HOERrD8Wb7CsbF1Z3PzUkGw3nThhsUaJqOoSwE3ZdCWwRXOjIWzoDt2pD
Dm4QDSXnIh79BZzciA4Ey2Z5P8/eMalz/6hN+0u4fPISHCpHyYEVox+czqNqUMhysiPris5iD/wU
hS7Y6ZcIAT1n5fHvn6z/EgViHQBq2gOfao/SctrjRL7g+PfLotH5HnkWyFjRHoflO2rBvTuY6f9K
g3bkmSxZV6iMx8WIbyWMyNnlrB4n/36KyHRgIZPkkez2NLS/FN9Hp1nr5RqiBMzhBxHqUqsW9l2Y
gHmGXQGdqG3rTU+glTxSZxxnUxogXVvHOP73Zdn3azsxb6DpR8diyI3/vtRxi0hQdJhOCTqh77GZ
+fuWbPkWc7FszfTxCseDzE0KksHoz663AlYjd0U3HWbklqNHQbsaHXUqByiMXXc2zN/KtJpjUhgs
6XzMW9YYHHHJ8ezVeNMjK27OLffZQ2mUW0Xs/4jLDTWB5bmaPskV99tJ/lWtaPwts8U6R9ywepFs
S9AMjFHwJEnzi2WGbI4P4LATMif0HkQEevzI5pX2T+hpAyh+sJ9+X69d33LW1ZARpQxQTE1rfkJa
w6PqtZ/MueaFQivRIrzLUX5wpwhX6ErilHBEiit8q2M1gU1xKIyoQArRSJGsssHDio0fee26/pIQ
oQe3tTeuCZKjyoFLWFODcNGYN6OmFL31EOHY758CVScnkzrklcSXY4Ur1SiejjWU0IU+GWLfw05K
hLzLH+nWNeaFwOmP28rqOA5QzoeUGw4rfkSKNv6pSJQHfwB6XeHfchsq1pR+Rl46M4+A7IZNE2FD
XUuaLOFMz+NGRc+J8N7TItqrsn6rnVNNPcfoZ9CqqN8oOdhxVDe2cMpu+vSfjDjCQWIsOezChhAf
5VDvdeUdx4pYhVMS8Brd6FwAbY/bxD4XRsr+SESHqi0BDpGp7J64z/UmQlc33HWO/cOmslszye9Y
IEuu1bJbQRJ5Diy480Rp+AlZOVQNvZMxk2fD4qkOg7VVlvRg60cRi0+g3dkmqJMrGklMpuW9SMKI
frtkVRlgLvWwE1nRLX1ku4R3HRuCd+9hd5cqPiotbqVDnyyGQqYFtRb9AA9YEaqrtL9uZH5fO/o2
7J1fyS0OvR5knZmgXEHlptLd3GP3rGCJh8ovV7EoHqay93ZaTdvWSx5afxGki3CTONElHSt7bYdH
HhS3Xd0+Gkr0N3YL4q6w7wk4vNi+9xguhXNLFwAaIQMi6cGe1DKPUXyRBpUhkrbzOYbjV0EQJia2
GcKvnMMkFBW3Kl79pfUck3SAxClLYlmT7iFBRr9KgJB1bRZGTEV5+FYV9asw0legXFgSqfZlaNCW
8wjxlSdd/p3yPrKWct5wgiO0DQz4NrTim9GGfT+64X068IeVGmOT08MXgl1sbLLlqTlWBOAdD8EN
L0QbF/dV0H8zdDs35quVOVjIqbOMBzPbZWgRkQlmYkp5xPaU37j5t2KHlGXyd5ilOBSq3WojepoV
VN7C3XSsYC/ECxQUuENel/tAB6/UobE1iDlctBFjyoQYGA4/XTpT9CCQJyN1tWBC4tom55BE92x8
ag4q5NmVwRLeJ0NjAFVigLMcmhK9Qx1jt2+K6DayNXW3+Bt3jsueIGR5lsIY6yWYgDH12SkabKVx
0rFkNJr+nV4sPgP2yi9dGGOJuymG9Ip5H4Sp+WlqUDJa2N8ywfbVYLIDFzKz4PTcN0EFKhIN+FbK
hTduqX5cpzM2Jv3Ylc+dCSBTAaurfLfNDhKuf2w6Beqy4KzZOA/Et3FA5vCjXea9TE/bMCSCGM79
F770M+b1YSkTJREFfDEvYg8IIWiXFhdyXXgwiOf2u5vNbzYY8UZqgdbDso8tM1P2xGGO9emKlTj/
0LO0sGUrV04RvzUwbLuR2sTKdjELFtP71PsPLioth5Pi2Kc4JkVUMAANAiPimONDnvW3Um1+HILo
tuFYHpFUPUSFBvEzi03Gn8YCbP4oR6TrYi4GZL/wHschTL+hupIKHda5KL9snp68DbygjcXc41k8
KTLzxQ9n0mqB9SLrdmPq+FaL6qm3DH+bqfPgiHjXNVB0MF5tEr/laIGxrel2s1LovRX7S0TqJBnZ
LdoHl8CMG7cP/vRodvrk59kP7j5cNwVmTz08syM4lCnUjNG6y+upWSULItMtAhokZ2fv9OozgALh
e/F2cvaxPVxKPcd3EPEB/tkB4CGkI3j45K4orGWMk657dWJWCVW4GeP0WJdLHfYY7TMrHLeZwBlQ
DOxnAaLREAYvFOLrZW7hcekSZIE/1DhognaV21gS53Q+BhFGwyoBsmESgxpk8oLJFHLTFKVHXBh7
s7Xv2+wKQKp5JsA8PgLdAJsTztytIY2oQUqM8rSGgg9yTK/cAo8A/qrNi4UjlbMdBOw6r+/LRBRX
UXHQdHQDTa1bU4FDt/okQpafZX/oFTf1oIppECd3TWpLXP++NB8sO4KVJjldC2Wd515irK6B3zii
Mq+pE+N2DSVyFsl4FXUP0Sd545POKaPxCo+Xbo7QlHgzi9hcpc4jFge2MjmzYKSDc8ksES27flpN
8Oyn5bCy6E0gyME8aBmkMSMgBuPwESfueG6qCvRkw4aGl21XkNvGt4E7Bd8A26/8CaibeQY/zsY3
HfbonAAa3IjG+v48MNjD6bUZxJxp21AiF/IjuMpEBygRLV277O5y2eLmjDouLivd9P7U3f39+yCm
MaayNbKf6O7IZLdr6WNiyiWRkpjC+G1kXAFoJ3dTGcr7YfmCGH2WNZ3oduOHt8uwUU5lcm/EpCV5
gDFLLb+sli8c2Ru2z/QSjz2lyvYk1Pbvdzsri9aabmsOhnwflzfWoGhsUSv9+NRX+b2YsTl4FNH6
CYcmZDwfDWxKuERzdG7GbRwkqe8LLlTrUET2sZb9cxcHlJ+QF1qz0HjwuCb29jQai+8mwMuRrsO5
RifR9C1wf3mOFAhIklSwNpv4pVn84t3gU1K6ZqEQ3jZKYX1L5FE8N5DfmbDct6onbi6KpRnEC89W
9a+FDrWJyCit2UQMz7YNrdY1nv5+MdDJMrInXjVVVu9T0xqfG0imAu/J49+vch1vg9GLdtLFdNhk
wYiD3pX4WLzbVITOVc5V+Vy5xj+vLprL36/mTth0fFVy59jywXV79cxVwR3VRA9qZKqebWdycV71
4+7vd81xWs3mEKwDQyXQuEP1zKel3ymMmfjfqurZjMLkkEy+s1isSUD6jD8eNs9jZkEggfBdPRfh
OPGpYB0ypQGsQlyGL22W1qc+bomLDOGF7VR25XgJZlxmt2bWeEQvrK0d4r7PPB60Iycny+HePjID
ffs+XrRTl5fqA2DPEdgqS5CizK5eOUebKRcIA+5wqnUwneumc6CDhDSxzM07yBZCkom/qgdaCkoq
Pve9Nxn41PSToXLjTnHBOnx3HRnhS67AKGWcrgYCBHuOeGANKam/0VRhsZCfHguHmtVoeIVbjlsw
TJm7+OzjydlNJBJYSaHvwZQhW+N8t/nQbYhAcKxbHAsxK/1dFQcOXaoYK0DIYtCNcxYI2FtqV9QH
HYdbrZMNVkYbaTiKN4lkbg0AD0xtf1dWrPNbJ4w23Ehp1b1Vsny17cxFGgkf2WQyCJYOTxMLagaM
ArXDKn/J5rFZUxN4LwNinyb1i8XSJ2nXw09GafPAQq9vUi5LLZfBE3JmyflOBMRGeaZG0A0ZWnhs
qd9onq70ursbKjBewP9hvMUdWUYe81a0GIQt0ujtqN8yRz8aFR/uGmoYHW/y3Ae3kVsD3mXf4fYj
+YuTUmQJIk5kC7v4O+P+5blcTWJgAT855F+bVrFscDywpq6x4a7Cc0RMjy7HGD0Oi8cFrlKPPZeT
jn1bjEMAkRIBUnpqIwf2CH5wIeH+GVcGbDrB9s/y/Ad79O8tQ4ER9b2vIYTTJiNjncLfgK5gHXIl
eywX2totT0OKMZud8Q4WNtoPnvfNhhgZuujgsMXWLhwsQGIj2WBAbbyXifshQziQlbLwURBrsmJO
yWVSSiog6seMobBwIShwbNvniunciNgcBaI3udvgg3bYfc25dYcPgJWPaFgvkg4dkgAyJ9kLW1WM
a5l/3zYLyYJ8ckN7IZIV4r2Ogg0QJ8Cr1SiIIRGT9UwDXAlmtARRKKym35xZNnfCawPAVDocEIMI
mGXs9uwy6++6Svn4GpoaE5dDVJ4ZfN6wBiacsAPgkdquue0nTJSol/iT7uMsz9ZIw19y9sXGxjTO
BADxXRV3DPJPWQ2G0xFIT5Ua7jwhbjBZqc1UmxwwBbmQEhRVBzDH1NZ3HdlvURwMOyMn70W5MuuI
YV71RTGeyoT2MZ9nkQxoz6XE4EE7uNpp5FTrPtFoTe5d5Xa/poi+2sz4ATUgp8U9KVlbF1Z/yQbz
LfWYn6bYoILXvu1K2Loo6hJGG6L9CBY4GYa907jDxsm/5znNV+hUaxEOv3LepDDxV7m8DLwdB34g
tLDis2qTfSWbNyHD4RDyeQcreRvyv7rRBW1aWMTnJnlv+ug5Fd5z1zbWJi2rK+7r2zEaf1hlNPvG
t9lSJl8Jt6HDSEtionC7RTlOfV4l1FFdX80kfoY8sZntjvWveANAuh297tQq7jahPVD76qx5uLg7
bi/wvTcB6aQ94vETDXutySE/c5Tx1hGriIGFYFIHypCPwU3wkqV0s7MVRL/GGZkUVnJLFAfM9MSR
Vrt3QNGASDC3mnOKIcDnNlfY/Yq4AxJZuMorQHBBOvPUm9kUIAasXaei/KjgARkzoChs4Rxg93VQ
MJkV3l20cGuyKbjaMdEQh/ceKLx9EnKkCiRKMLmzHE/g4a8nPXt8cMPXeSD5jU//WrlAFG0cBojp
E3MYqKwNiBdcaam55arADo1a9jFbA3Ote6Xs6VXTJxIPOHjQZAhl4Llnx9ZsHMgQg6qMlZcgW3mh
xExrVICPM05p8IubCYEmS6+KrMA+5L8qKQkIsSgQ4SZanCIDw8jZ5XbGE07Rrlog/FMzdyo0xowc
sXvLAfUylaSUK+mnaEP5qxlXb9L3rlk2PapEQ+2N0udpKrx1poI3l2fC1M7PaTsvWsxAkUDArq1J
zPvADB7nQXGUSRZ/OHbGbqYSxsuqU2PrF5KKJG/pEJZJQ1UAXnbYc6rauCRKkCldkvmYApgkKbQs
aQXx4182K+jfvo9kOFOKbplfrNbKNlbg0mLsePW4D6UBlsF7CpJIrP0hhHUOSmJKLOiHRXjI+xjr
A5N7YYHPAWOKDxzzjxewY2Q2WNGOhCvCMR+jPnxi83BbiIkGsVwckG35caduZxn2c9HLf7lZRxtS
ZTMLeG0Md7lw7xlD0doyjRhZ/rM1fTfODx7PrySNr8HYokXPBUkfg6p65jR08w+nkf42JF+I2d8i
Lwj7Ss/lY4bph1vJOSqNq+1FpzTX715Gn6XfcySLi4/RR2mqXHvdAxZmZuy3PK2xlsUuzjrDv1B6
grpREaie0/o8xWrcLQG2TXUb+Lwy+cK68SfnHyU9Sz3NwI9t0NINm20FNQYHZyeApehuC0OIVd8S
HClgcgO4eg8SrjSUBkmYmOdgBzRDdOV33mf/GouPQ2y9EjJbF1SYwxRgenGQPLMwHFfOoD5gByAN
js1j6sqD290lWKPY+OAV8mGP6Ja/jdXGT1MBFpUVy1MWkujIBRl0C9sqYkhI22WReaewyb648a59
kwUy1fFHu0Ek4mx0hN58yYQe95WuHluze/L7bkWQ/ql3HsxqHimhInwvrOKZxphjbHtfhgxPo+YJ
YbSESOuWPla/uzQRB/0hD9YQZM9aI/24zqHlsb1n5XrqqRHnGW7vAh+g0IAXpa9vNENDhaGAq1xf
ew5NuwHmX1RycY6JeZ1Dr10T7KM9UH5ktT67lJzxhEQhtexX3dnnsIwbFKRF5nc7bjSSBpRfVfL4
EBVFE8r17H1TYLZbcgztgMIKuY2bJwqm5TDD2G6+gNbA8K3Zmd8mIobdus+G4VNQUsQ5D1uBmsB7
zhLMsQG6cyx2RTqzEB4+rJZ7rsIWYQsQa4Q27fYyufwInFsNbmE1LSG30msLdKDkPejm8eQb4h47
1WOG720jhKS61Keam7KuPA0x53EvVOZvbbn9jhYscmjJnXCaV1IqVGyNVN6F4lOjLtLcYlb3on7S
PiULY8quCEE98L5rj9O/7ZhnSlUHLlfb+YihabGT4WnM33ZfejCwXBT1NkN01g0cvDpKD9yFgKRE
byJOk02TcJ+YDMhenjRZoasK3GuYbcwa/5Ptv4/U26No5Lxl4C7UQmUxfqLEZHhV2XqKDNygbXec
lrORhyMlHJh++Kg8eTajXdtbn6iHc+uhmrpvU9V/O3FzwEVwTWxra2bJR46+EXYQWlOBJpsNQAM/
LY3NJ+rhOAUMVHNif3fcu8vUBf0a2i/K6z+LiTu2UaScAPQPtbjkX5HEs+ZVmtEFv/sLvdOMsan1
iqj5gxHe8vMff8RVONfN16QwkzmKko5mBqXugJSrxzZfu6aH2Y32kTmKNnnt7Ein4bM1qh3r983f
niUvUea4n5jO/A5u5RRr8sZT7X9CZd1IX7yEcf/kcxUHjZnjaPoBZwOucAaok3ILM1VK9Z73e0XW
vABc2YUlwm8LNoHa8xvyfHjRvfQseqDSXpRucFeYCN4B4jWxBt51zHI0u1XpsYp1d2yDey9PxLou
jQ9K8oY9Uk8yzqepbmegIwCp7VjfV1nwhbp+ddxwXM9zcz951SXKs0fPByZvSuoIpxdzitZWYPpr
ejRfgpzTBuRyEaPC4piEn0Oq06/DD4tSoDWirYT5wv3JwYxCpvqDLB1Zce18OjE2BCPEJJYSd+9k
tzJjzjYZKrrv2S9N2lZ7CqASHFYUdvk1MVy05M004xwLAWokHuDioEJMdYLhI++aw1QwnYRR++5q
Caze+ZfM9jP0TH/jFbA+pPvQiumJbOnOMvtn4IrdhXUCNeVY37r2fzg6j+3UkSiKfpHWqlLWlAwG
DE5gT7Rs8yyplHP4+t7qaYf3bJCqbjhnn/A9r0hX0CS6h/JqlQS75kwbW89dhfqFsI6Poh92VjQr
PmvPW7lEwg3p9+AVd4RMKZgO7QmpxaNhen5o8BWheadXaBKBYNpnT15gtnNZlqsWUQCEv9OEPXVR
65w2tp+i9KjSnTKJ+AHBx6ghQ3zbfTpx+NMiY1h2VlIQt4d2awyOTkxsiWSn2ZvntmV4bisH5O1A
YmlJ+NgYgtLL74Ad8dbh5FjOf5vtBF8e5YmdRVhiILMNNeua1GLIkIRk1IS0EgujrN7xge27UQ+3
lYzRP8YEZavy3xBg+Df6Ai0ekbkAAgmk2JcN8i4+IEypL00cUv7CmS546DO3/CySOdtT4Umwof/R
GyaHOE7+PHAP+O2dN53dVAtbHfuetdEh+FME4F7Mq+sUBodSD3bQqpaEW500BXWyqio2O5b9JcZp
H8XZSzz1xVY54UNMSLfYzFGMFB9DHdoo5hJrZbbeU2DCyySk5NXx/TcKdUpSIQuYA8QuZLtJuj7Z
unG0Qi5ICRlMzYrs54NV1cdAUNBAvJBbw2C2yr0YEQ0AQpCEtyqRz0ZUggxqnS9IoOGTm/b8hC7S
xaL/55bFb2nnI0j9cAUZjQUaKMtV18Y866pew5D6FEEfb6taIi6KJsSGisNBGRmN7JStwkKvDiKg
PGmhVwi8BFZN0idATLJ9yBer54H/c6uhtUlSbJiG0Z4sJOxpj8W3YaSOPc9+i8Q3xC6b/2Vc962P
p6FD0+dARchzthvtQCJER7yU60zmOWE+L3BZo05ftXHFaK9tXlEkXT1zeOqzXVtjj+jTxuM/Cd0L
RWgRs5gCsRdUiTiMtnb3emGi8yPyy/c/9QpIypAPjL6Md+Z+cyY5yGBltvXedVEaFYehLlggq2TY
5r7eHjvjlGrobJrBDTchfvdqEny4ipLeNQ7tUNNxwx9x7FuH5Rm/UkAkrExDvM/0yaQ5i5VsFfY0
XBlJ52FDj82bygP0WcVT0rrFw+itF3rX8tlEL8nWgKWu7bGQGzW1twPvoAX4hqVEmd0oCCfQ+fW5
lwlWUvvzUwQnUfXE0i3f5XwzfTU9985gr5rhzYxa5EG8KO4knnoDy6Hozyau+oM/jEdNn2zQQuYr
7kKm9q2GqpRJiBXAQxkztLCWs0UEQf7wh1AQgTUlzn4+wmsL1M0O3W0O3gXdMtCkzgJBokp7NVDx
MDWKH7ZjVFtW70UzIaXAiRk641MVdziFIwgzxmRshpY5m+k0r5PH4xGH/YdWcWmHRsc+j5x2jrs/
nbYJwr/uMXT/TWcpJYNzf6dHLb1X+ajzWVzZAWMed/3RMbxnd/TID/JSUEeq/AWAsxwcQf/msqXT
dAy11XjqbOkcZBMXe9EAGsnbeL3z6sonJXaewIOcYmRerkTGLte3fhmHQ+L51QbDWyFTtxdmnbzD
YIqfEwP/+Phb221HVxtU67LSNv6o8iPznG+jFfhda/AUfkXYYN890bZywvbE6PbiNS+ZCdhtOy5o
IMklYvNJwzguBqLIZqIFrB0crEzh3jIHZ6Z2rTzwPP6UsB1S3qWjkxEZsogGfART8Q/gPdT9lQsX
mxedD41kKY3QID9Pb6pKA7JnSBgasU8SDel9IlS9TIN80tt4b8YjMiEUTtDFLOay6Kdd5MF7rUXv
r2ze3WktI3aUzNsqKq7+MLommc0xzM0iX2cMz44S8tBqUriNOg63U9UHb5mA3zGW5p75TbaVVgML
KrQAKAUF0n6PbEtk9QX6hyWJWaht59UHwrmoPeUmFvGx+4vr6FLiXl92o4NEJo7fGpfaL4r3sYm1
KneafFPiohQYMtcC4hRjPXxm5JNl5dNEWMrAvMHyZxhY/S5147dS2hOruVXgmNcCwfNGufgAyM8K
gy+H+XadRN9dzCIT6MSZb/TJT2N/n5bstQOWnz26j5XSKqSNfbLKAtamFQegmHjOdJEBY7KqB7eF
LuwH0u9yrfSNriEVC/zNmPB+BDAHOHpM3NPDKUSYAMNpBB5EumrePFn29BP1qUHZt5Je8oruHDZV
U21UrL/buC+Y6cS/Vojdty8BqRoGL58N1W1tz9920dz5pV1O1YoESeFeTV//mrzs3ex/p3r8rlXS
Hook/x6IyBsUPn64DUofTqi62jU30WfluEfRj5+RgRsQ1QKGLsCdtG/ikbLaXSI9h2qrzbVe297i
lN2AN+/ih484cDKQcfmyaAH6q555JRav16xTN1LCkFO4W1Z27xo/LTB6EoknSih+C8TumjzXoXbG
irKmo0LDVbkC9fsiD8ZwR4DwtFCcD04jP9n/DhwxwCUmmvNlzOA0bPVgCWHsRY2Dwa2DIKCNyx8n
RoPcje1dM+B1mp3Fi985m7jp59wR1CQcsKRHVOVOQmBaT8I+6Knk7+QtpawZngQyCsbtPrx5m/ci
y82j3/8WGqGzhOHNNT0bY1P9I4PyMyQyemGjbeVlwCiW5ibjym7alj3SXGZc7H6b5nOwQM7oCMCX
hqV/j31NkDPj0yloF8LVxxXnUEOuz0lazkVGJP+5c2iszVNuROGmngkFInsZ8pS2IVJiWVYuU9zg
kXjyUWIKWphDygVbW9jRmgpVA7A1FFr4c6pZ3sKWQxavrtJfitK55UAbqPVi9o8DT5PuzSPhvGbR
lfr3QOdM4/eKg2qkUu/dRXVJGbGj/vO5ITu6JHyui2DElKcb9n6ox6OZA3E0T4PCZSaRlS2kiMVu
bErOshRYs4op6jCv8o+m6alhRSrCEOWja8+NL0l6aYLzFTUGhgNENZSaS2HGVzZ601qj0lk2xrn3
tI5NXIGzsRW/u8DzsrWjINQXtjzhRySjNu/YYBj2kQDBfOsU9jnKeWwh++j7wu74WsQcV1my/BlY
5xcRo71CUJhpXuDv0GsDxJDirx5s97nGEb4IjZcxoXwKmGtP+Nw2WUZoLyaeRjPfeHyQGevFw2Nr
w4J+oqyeszMjW108yg0kk9/xEG+Fwu1QEjvTDStO6m7ZkypI98Emo+CNYlZ3yiJj74xS3/R2/SoD
7eB2Yg1qaDXA3LCSFwdHOqIj9WMospyUVbwEMa6bwUn1ZYZvpegbno+CfCQi043p0ZKuBvoJVUjS
hdvOy7fjmJGCWHZ/RsUpaScKWABPrFVioFRkcxslh1ndW/uu6u9KFTeQY19mXH4GzlaN2GrzWr6a
SWzicWxOsYK2AgDgHIYY0OqR/qr2+40KdWsVvI7JaK6tYkQoJ4OLrMAK+/Gn8kuqrZZbisgeynwP
eXE+AelDRvwzuGzly8m4FpVOxRo3pEMkyTX3KP5rfForDAPc5SzxVxayV8x0jOOYxj+sAetuyboX
tX6y8v3koeziu9C3ia1jPBBcOo47bn2TtKgU2QldyAg5ou5fEPxWvEVJC6kIbT3w8pAWXLEqEXUe
LRDBLRuLaTlsanbCz21tgnAsLIqJSp7bxr4Y/JlYFwSjaIZlSYCfTs9j6k25hcNA2lnfPtiavAxF
cQXNAY5ZvUpuqo2Py5aJNFBHI9bDA003Eig8AglKK+7tZTOiQjL6cQbouYcyzviRugy/Lvo3Sfve
EJjkzxoifnQQ3knMSjNIUSzavQ2Bs5R8lFWntrIu3qe62Pc1iiqPHBRqyjTnsU8oQwgT2mJOhxAz
tEcdPjkLs3rSp3XgYpI2hEHmpJ3yrslWe0o0dZBulGx6JDPLGK7FWvB3rTQ/fu+ZjO5zlX0wXqh2
ntxbNgMD9upkPhBpaYTae1MLRqymxexLmne7LD/MwBTs5zhxE+aDRYvjbMjqeIGk7pPNxiWkp6mo
IdnyiIpur/hfX6LjtF0YWTBtplov2K4iRhtHvaWLd8FmFclfM89w8oEJ1xByIAgv/ddL3cStpr+K
4wAQek2qR7JyTbLsKxCFGW7YdThwUksm+KYBswoh8LRrbcFVURvXdHQYt9ZqYEkA3NkHwif4l0Qv
7LrKDpcyHOTCTIPTGFjs7waesw5LS6J5EeaMdD5QEF/zRvy/QaKh1+bEhnRZt0iLPb3ECoSExOJ4
S9GyJwa3kJdW9wHkQUGe58iuk8BPO/KKywB1Zi1d0+cd3wzz6Vy3dgOLqN1zR1hEiWBRh0aBsMdF
OtlVb0U73hwB6jMU+KobTnkGRORh6eln2L1Vkwv7LvgIvP6ViJoHHMLZRG3IpRNwoZTi12ibm2sh
WPCl/jek2PKtXvpL9h+QEWuqSytgGmnXMAHLIF1yPDAl5MV6LYSDRIZSOgwJYw2ZCtEJsEz12TTl
/ldV1r+ETx6AzezrDFM0aYK59lpzUMHkANWB6b5Pb4i4F5HTbU1KTWZLAuEw8+Zm+oHL+q4I/2rY
RPNE7sFEoRfR4FJyo+Xymvkg0YMpWifBcEsCBfgrFOUi+S2D6tXsx3erkCdFSMzio3YaEq/BuphS
f86d9qW3QAkb3Z7VxC5z091UDwc7RLI5Og8vjj5E67znKcdmIJCHGrwI6sGIiG/bY2FQZg3tCe0H
zMq4c7g1AE9C0QugI/3/D8hSh7Ym1V1LKEMmazOABB3G5Cg6JKKaaaKxyxyEbsybR6THkQEDFHc1
yyruCmsiYSlPrgbiusRkZROY96DDfVUnLyUWApYHy44NQyvVkcE8LilnOEZxc/ZJqquKcAereK+p
+tkL9L3eMNbHxzCpm2LNoEfAOY3oBGWB4mAel7CRj0lUA0dS3kIt+vCn4VI7m6ns93FRXNyh3+RW
vg8jtYpmxIURHKsWviNZc/RZWhh9DRNFeYdgEOUJ7t/4CzzHW28HF0D52Ex2figvsRNcVbulHEe2
0jcvhtMe3MB9zzvmXgXeDj1/D9uc7NgCJhivhD1inHEqYh69eDtWoNgmVSytktiDMOE0qEmaqe0e
Pm41bJNGnbuugmw8MbUSX4KqNmT6Awv04EB0VAOnL/gq3tRc/ebWPyMRJPUyBEq76mG68GZLI27J
+sXnzPxQZTnlrMIIl6ZGuJv1vDSguM4UVDjYCssWxUjTAa4ckg+egGPsYMzz38oifhfgIcPEuISE
Pdky/SpbMJnA0DHNmPuS5W4/Jvfa+pRZ+su+nmw3f7yMMSeu5HWcZd2a/wvEARxGzNTOSAU87Hpr
efPSoOShVi8FTymv+LjI9PwO2HJnjukx7TlVInP8ZWz8FhPkqo3VGe4j2XAjcgdQpbj2zJWoshRr
H+A9M3NWnROciYWFApnh96hCPodxOCdTYWxbRIeL2Jr1wfLU68D8x+KfQ9bwKMxXLfZeutZ4wRHE
VD5pHyVu7hF8R5BDoIfbspgycQUS9SHn1PWCoQWhWMvIITEt3iapFGsWdofKq/5VpvaHK25H8ww6
PHGA71naMbPpLlqZGwvXb89MEWlxiOhDwI8TBoGCSrqVF/f3eo6uDgLzL4sx9Lsjor7+CWUiku+Z
WODyx7UW5K7RR2dXp3T7MG0WsPziYoQhHj6z/RyXubvNJK1tVJEkwHQj19L3sm9XPOxk4+bRvvWG
QxA72CEG4PCSMEo7n6ElI5vdAucJ44SI+sAKf/Va/lMmzshWxR9IOjd64nFzV1ARBc64Zqr2rPxP
Zl69Ukh8p6lqdrZg1w+jikCV+G5McMOzFPFtMdxRqTwn2q7SaZeKuL/QPH9rmqzpwkem+85RMTLH
rmYumIoHCz+ZtlZsUJeZwO0AUeQmimXq8v2c86eHnDvGGF6NxNtmvfOZ9NbVbsVnwYJqhQk50Mxz
59Z/cUfwYY48OLPGXy829gUPoWj/IuL7ON+Gc/ZVvsmaFjpgvWe1+VviDbdmNH+cKHpRlnjNSBmk
ECegwyk/iJ5+cgw86R5UuoAcgc7S1jadSmBmB8V02mH+yrQQtnM2/dHevRiu2S+ZqnvC3rLDIGd9
qwAHdhAqlvNvTc5ssnULwZY8fDLj6cwi56yn5Zq27oAGdsZuPaqKegGvSk88O52whTx6qWX+OQUQ
kbDuMkbiJqetY6bHgStrxI/Nl7oexPBLm4gAlrJeZhwcCWSxZT95l8mFB5ADYDIBnOTTs1cbb0ra
X5EfxxxG4wMXTr0YKlRpOg4ImptD3U+A3UHAqJrnaihgERPelzGXRZT9aocCbR7OvaHdBn17Jbm9
g+Sabxm9vLl8mZOevfRM6HFLExdoov9XXbZCztsgw7EpBh0PTkxEmxn0w4pQzHhtt+kPpp51mXRb
OlwCUZ0F18qaJZzHTZGmz0P+jfI06uxy4xWuWkcm773tBh9ST57jXMOWZGE6nWCS4NEiTX16DtgS
s2l7A77ISwzfyE6qG5Fyfy0xrzRKJJDLae00NPEKPdmibqiTvlFLwtuNWh3JRkgIlfFOfsessaKn
spu5CPIPukFcNmOxIT0UlsR9nXBgga9eTOm0EB0BMRHRPNTD9BXUSQzSwn+ZFPbSqorrCD9oVVQ8
0S7fPYLalc7tvsrAGMJl1dd2mL9FdXBSk3fquj3xZLe0a7d63l36YHgKynSHVq0iOGur0Kklrf9N
f1VIM1z6A0EQbvClaRGbBBiGJcaJRUiE1tiINTSJval1BNtpbEShAmNi5lUv0IwQF7eNNBIW9FGu
B3ZIk+p6QI0NTiUVt8wZym2Luq+y06N0HbnsU6INPJporMKww5klNuU/O1cns5InI2bAOPXyaeB8
ah1jHTfguxD9ae0OyTYielKLk5g1U15CNW/sLy12ESNAqs2L8CmrG4CaEjVC3d76im+zVBkilxMg
Z9o56vtFrL+YLs7bTKUHo26w6V07zrWJfNuF7oZ/8zs45u017JhnU81/DHF/UpVGwrcJjSb46j3z
4NvFm59ZTwUwgZXQJ+S2gPhL2pJjz2J35TXFJXfld60haSxZpbVmhyUoP00sj0yBj1YAnkhNfvms
+NebjywxPgrbqbeJ5rxRhmeVZy8dOvtFNGB+V9V+MFmzm5gwtbotFk2b8oB2oMlGVP7UNwUfurQw
DGRkxo8h6b8RVnwxdreMU20BfpZ/72HOnxOzcOFnCz01P0yqO61hkUz7vmjpK7tcvLKd3kVsb8kW
uZsDou6ABJDJse4RdueWu2JN0ABhCqRl6IzNMY8turSBqukdp6F7s/oJb0Lib3KsdqanoJMD8HP4
Uszi/y3XKgouPcbUKPxhkm8svBH6SEuVy9ruDw/YW6CRrwq7k/BzyPKRuzJLyHEC8GBgISMoWmxi
0Jor07q6glKUUgByX4u4D0i2qUh19ZC4LMOTmLjGNd3HMASAg3nOK86wq8CIz5zyp5u8q4UBiBOo
bFG1XJLoH3KleClq7TQ6wzkkcUhGm1YO60Ab/qihin0bMC2XH4Rk3lor+hWVvW2Ftx0aVpmasYKY
PbxVgXXhz9HWfg44ObGDQ4BaWkiDPDeLHA8pmov/VIviUzOZRKU5pr2ueStyJMnSyr+rpts1BqyH
oKX8qEk1h8Mk8AZclFWdBdftxjLcR9aYWMntI6kBrPgZOWPyyjdRQyGha/uxcfFoe/qmGcjOYbzg
DN7vlFLQ2I8sgp04KzhjySIxyYqjHYJfE6D3A1GcYIRdXOV/CJBpjTe9Wq01rltdvZhlCSTd2dEI
klmYBl8kNtzJRic4xV26qOkK14SNxyKH7ZP2JsX0wKOGda3YMakCItt11zSK9qKkCIk9SpkE52bN
MqMGuB44R7YOZ/yS6pAq/10nXXUpRoZocKUQjP+KNvirPdz7TbQDC8XahdDNAi/PmwXHyw9RMrAl
WdPgHRIIQ4bzVLbGVeRty9ySABFXI02qIpEtZzSfyPpUGCHFH8stBdJ10bIi4Ul215zXKURCDN6u
PR0KcggnDZmDLfthj8IaS1GGUkv1xlkbjY/WykY25Nh0fIlcVV6sqaM6t8+dT6oG4mqnHx8e84NV
QCKkPWeKCWc4FaDkevwTwi1veAU+8qm4FgkNOpGi/8BrXYYeqWpDyBlakJTaHoMZsmw2p3219Gpt
W7feEdnpEgQLuVEh+4CEa1+Mh4luEqUijnSjrTeV05/0+isO5ixbQ14TUjUbKZizTuvKf8VfDrm2
ZVJljbieHEIRAs011qFRyEXlkQCsqksXhZeqMpjXU1FRmfw6eNb12dRTO0RVA9og2ueN6PqLRTJ9
LL0PPViTtveqRz45MFDupuhjLLw37N94UWjdZD1cND+/Gl6y7WBFAxuLtOjdjz4qJ7maef1hpu1f
QkIGtrNIAkfkJt8ncQCr47Wv1aXu1bo06aVDEilIVb8ARoyxeXEPzy8cFmuAKIj0itR/yPRfIUA8
5z1T26FkIZ0m+B3UT9SFG1tT97QgOaIjcGDjFp92W/0UxbRsekgVcSU+Asu+8ErMhB0mv1EpUbw6
cNW8iyA2c1UXAZqGvL2DL2BeLPVbWQZvRpJsheg3ke49ajNlfhEPp5wBj2f6z0mq3zsEZ0Cd1okX
bRxAoeizWfTOxsZKtY9J61eQXEYSGvBnofcF+O91dM9m9VHL7FtkX6lLEl3g0NFWFNrMvmYJyBrD
5B/Glw36NjRWoRyWqr5Qq027gE6Z5OrnwfVf3CBGmF4Q2Cfqz15ae1QVXDUVxZ5Vp8e+Nw4JzEB4
2N67oXn403lXoxLPg8h+c3v6sMZrARTBd4aDb5rOehZOKqP8izAcJaP3myXiB6TmD1buDa6W+4jW
AMMgzyQixnerKt9LznVyt7+Gxr+aWsi4JGRjaBIgZPfhryZHEh2Ar7RvTtH+8P0gbmqW8AIxl/sw
mJs8ZbKGMC4U6Ua6HTd9T3PZjfaWW/0oJ7Ag0V9Q2cXCMoKPuttTNm4jWcNUZynBZzkHP/TZOtfF
X0hzpJcKuM88uTNuRQ2WYzCqYDlZ5s7wnwgk+XF0km4Iwg2V/+16/o1YqQNmjCWnIwYbVH1SiDuZ
mMzqbHFijsEkRTLLbX4i0X0MdruuW5DF4hke/rMtKKgKKsjqRNbofSKdfW6oaATYg0XWrcsorYbq
vSTtoRHRMYmxBcu7XoxrA4FvBOFQopYVrk3/qy6GPv6gYjv6jNvyHrCPYe8UWNI6be4E3P2Zzt4e
HcYRDiSA5uoQ4VfgDQidI6fcng5mLyzjef7hSnGWlbtJc33fqeQSm94hpcptKCV1FoQkcsYXrDsa
Rh21tkwKZ9lFjCdS7QNak1q+DRwRwFQOemv+M6PpWDvVr9N5jLO8aztzdOP6TY70wtZcD+bZshxj
FD1z/8S4gVkiiYlQ8T+xW7BVqs9RvYrChNYln/fICZVbVZG++ehduEGx5Lk0UhIL2Nu95vcc26WI
OZIcn4AwF311FGGHD0YkrHAd68JZ2xTt+CEZ1MdRB9e723LenVubDliHQux3MJJdbYapNmirmCtU
ULMrNRoLQ9exJPS7flQXohgedYVtoulBUAfWkwe1IToncGyXbDB9FsL5BbggNuUmhTlk/bkoIHuB
HqqOv8ckHKGOUiJ3HkzMsma/bdB9cORKL3oYIXc/5wJEt+Ep9/v3upZPamKqnqHhxIc0YBlvEaOU
EbE94fhnuS6K2IFfJz07ofjMSvvCHJmJfnVi08Tw2H+veDymKrxDdAZGVfunIKAAaDSO4hHYmjur
1Gd6Ix0ZpO8fhSvjyWnG96BmMO7bSM9kDp8jfTXxH1dB2C4m12UmiLvl1/NQukpufAq2f53MT26v
ON3m3ydI3r2alze2Ec3LiO3s2GKG4TvbDeEtpaNZFWC/GTyJQxNWeHhpZpZIx4nE1BnIMhCOZvd8
VCKLH6poZ5faNRbmnz3cvKr6Ug0aXlxUUKEdmvipG8jXEd9Fh5WhyHjHE4BoI34024R03Hav7Gju
UW0VDMxIWbLFcHL1+Jm8et43Zw6jw64RZF8+LQt2sg1Jl0yTonzckjOA3a3/KDwkFd3AMl9DeK5H
w3fOaLPTk6dgOvfuiOy4b7sNJfGlyXMW1iXWd5OB1sCPlpkezytJ5TFnGG7+DzGYKYtW54Qa/8wK
qRbavXf7kjcKjUBodWctByE3Be9ajGsQ7eufLtkuF+OXV3KeKHh9INQ8yGFEeddhxroTw6RuzUOu
fEWc+aXOGoCHFSweKkxmz/4NQ+Gr3wtJ2aW+OslOxol+6nS0Fqrxf1yMbHitbpOLtburj8RXvTsx
gxUy/5qlQCdqNvbH/P4PcGAXdQQJXzg4SYIm+zEpwycwH4y2EShPpXuT2ZmWiI+6zcMN4S8ovkF8
AdckD2GCBAMlkCT0+OhF6I96RKZqIIGrq1m8x9XOmN3tfqjn2/pX702WWTHTSdylS1DIFh+18eRN
2S4x5tWEvnKmCbEmUMgFgV1fmKIxcg/GPOuXN60J7yMHdmq76zonBMdTdDqYMiOb8TUO8XppMbNv
5heLuInAPGGu3oHeuPUeHTypXCDrSkBY9PD9hLuNb7cWlE/sInSfty6fbiot3nOL6qCtzHqJkQa2
OY9iOmTrDkbkiuXmC2OUjYhAQ6RkqTGuQ+ce99G2LbRbpFW0hyz27fJPefKv4WFlZPGRSfs+gokJ
dDEvJIhL6uS7adUvo9qGQ3SugnFJMuw7CosvD7qB/kIw1y8usZpmulqir3t3jHzttKWG+bcBmjEl
D+EVOINq5GlJ/VwZ/kuXjS9ibM/OmLAc90LOatJ2BmybXm7/A43+ZSApN2HFSBPKrefme1IW/kym
PLbA1zcL4T37I2bw1Gvub5NTB0IhgbLInUA9AelVe3Fy9wxC46obLwpfFGeThR+lpY2T2VNC8p4t
SMRiv0gpld2szP8hAneDZMwOgs8wwGmm85EPBIjCIlZn0/H4s8lrQSYAmD/SD9KCTVBFHWBZb3hn
NMSAdTFm4n3C8Jd1zp9mjeEqTKZfQ7v0+NZ5qRWGJmaac1rkwO22cGIML6PWLIuGDSgc3hPM6vei
9X5rUE0rR3y6KbMmD65PM2t48esQuszMWyLZqsxfFZk3lOXHqCc5zqnmFnMIFnbO6zJWKC2YkQP1
CPdW77E+dn+rsX7w82/TmbwkRDtugyL9cw33L6PJVw0K17RDQ2CX3cbCKk0Fat3YNjB6XqNL/3I1
Jkio+4kYlsY1s6qvauKp70lxnS3hK6n8tYNRDjNvRloq+LrSRubsQyos52O9kAxgWb/W/E91Uf2O
tXipepwj8p+Zh8c8bp6TontYNACr1K4fiIP28KFWmORXfl1+4SEh3afzeZ5eIyzBzO+wMxkVIlDY
jOTsXrHIo800Wgym8V25bwobPwHn5Ms1CfFJ/ESu61yzRP8CYIcyovuOuvZJIL0oXB1NKxcrt3CA
jBBhhG/wVbqj+x3V7Wth+udRRldXF+SzksBVEcwGCmiJCALNSNcM60S1L5nu/Jlu8zo43j4yrTf+
8p+YlR/qMXb5pE4ZGonDocFOCi2TO7ANKOUvuNV9FlnPBktqaBTm96jiL7nMw+DcYdle4Ip4Dcfo
OdUAcQnDv7TRsGNlh85xabBAZsvaP7y6PpfC2fbIaWGzc0LycEb8yGPg/zHKHqdvXc7j7JKwFpNX
IhzvKjGRLGJMINl5nwUYqFLSxW268rIEJaLK29CXfLm28emZr60FbZXty8LgsF6m0n6Ur6mrffvu
xGPn6mDI/HFfEl2BCKqcMDcVBSUn09tIb/6SdrpFE7vWdjwa3ZzqKOf0W2KA9Zwvo/Wduw0rAWI1
K40375oAKwFM1oOK9niVMvAaJaIeqd2ClJUcBDradQd4dZyn5FQ28z7G93i8oBy7GQcfdQDbrCJH
XF3dW5l+uDleqHlrfCTRcVh5vrjHLf9hIiVmuEwRz0g5mPjFQSncFIPkeMhcWHOp5f6binNumX91
hWran81SoNI4VoOnesIM6bJd7ZOKqBs0t6SKhANTels4JKrEpL0hC+FNtyntocBqWJWSrD4BPhVr
y2P6b7XIuZK4n6O05m0lcVpox7lN4Q0FbNCaKXwLMtpT8I6S5T1a50R3FzjQZrD9iHoEWxEiX56l
iTyuQLs7ZXKtjGxYFz7RW962LfODrPUXajgmwT2/YqCTvBBdvSi9u5gP2fr3iC/oFsDXOyudSqyO
58/eyFZ59CLNwl/nqf4w2vCiKRZAaLc2aOyfQgyCjI27O2nrT464N7aGMLNmPGZhKh04/JtqQluE
Mp7Pp1I9n6kZp4vWze+seQ6joErqTaNnLioxa5qvE57QrKmoM7zrYLIELAdCsVJbPvx4FmK1NpYr
5+HqqDJtxawOY+N9coK3uvU/vdkFhQsH4YCP9NcmmTLXgDXmPB6h3r2yxJnzmXCE2DsgktUa0eJJ
QCan+6XQVoP95eQMLlSyK82jUqJnFqJYnznsZpmgPzcO5pS8gCtnkRKUiGhTMk1dQnamMuiI6XPq
Mx8HdqDJ5/zjXOCoWfAhAXXvWVrmDlG7TlSsMYmcJocURuV37FFV9m7YeCgHt/wztfLsTph+Peio
dm9cNRWdiD9H84eLbO0I7au3zb8O/VJtMlub0tmPVuqs9bHtRoJ1bpP1aC0hBqXkRjlaTcM8ib1u
gksxalD0bCSw/PpPsrNXZjDxPA9UTxEezyXW1zdNFKs00Eh0tm+TAI9fGF+xTi5pFV6Fb70JGb1b
TdsA8Yx+g0xHyQSdJsVQn7qoXRuGvG6qvU4Bqj6BO8/tq/fBSuCwjtF/nJ3XduRIdkV/pVc/CyMg
4LU085CZSMNMelNkvWCxaOC9x9drozSS2BhmUotv3SQLHoGIe8/ZZ+3K1lvPN75M0MgPqct7h1MC
v6VCk4HPIW24G+K8dZJRAyjmC5AcJUOJAvVOuZa1dIeo4crgi7CgEINTr7qWexWtnQVVUK3i85xJ
MaIJVI059Whh2MXarEK6XTIr+Q4FplP1vAVSQlGpp9aTBiVNE+baIbjxZVVkLHMq79LzAi4WkHOi
VvSHjK+jXEeXCMB/GiUTCY3y9tR0I+jYztdDYIpVRo1R5wnm2xD+kvrsJaLdBzsuvAgv4i7iARoL
6R6lYLcIot5/hqVNoylzSlNrHmQxwCmroW/bcP1NLSWjnsdcwjgN+1/bIq2juV/JZ6lBQEJugUdA
kVBWRXKhRz/qkfUz4HHzTiPhh2LeOIF9k2tUqjTcBu1WYanrtD0hlJqcxY4XUwPwJcAoMsE/+KSD
aEGWW7RnbkkFXC7xKFNSc23QV1on15t2LCWQ2C1X1a3XtQFrU1Gpk5QTbNtFYezEPWLdOvPi1cSu
xHbVMVZVJjCQ1r/W5YCWoU1mIyh9TP2DbPCQNT/skYYVqqh1bqnlLkdpVRcCtZ6f7/uUybnvmu66
EtZ4JyVaAv7xAiE3/UrB3KkyyPkqLMah3JA3o1FsNIOST2RiIEn2sWLJq6hQm9VY4+4GK0fNZAyl
XR0+wBOIgPMCpHc5Dbt+8/WO+teVNTbKIbKl50aum5UuT29uGrBrnPBe5sPMVW7cts0d1VIfW0mj
ns88DvUKMaH4dldFrOqLwPf5TMXhPcXWF0Xr4Pep7kM5ynDaWaBojwo5CKugKi+bLriBOHob+GD5
4sD7mdhXbkZCrghIkVIjwEz4RQxoFyarIlR42i4yPN6KLOiXoI1viZl1cAScJYP1A485MA2q0QHK
wNKKMICiexhotvci69Zmj7YDvTKZe0zyVuDMDngMt4I6ZVcgQdbrQlsJzrAcz6D/lv5LIsS56ANs
BP74g0f+CjnCQin6W8ulOi1NqbiCTEaWY1CpMbNICPqUVDlDn/roDwoz4gpKr9IXSyCbxaoomBUE
PWWs7t0iYTpEz6XJcrqh6QOkNOTKlbJMgcYWb1IeCIawhoSfdjgEsnaGR5MKciiRuUInqFbtp6Im
Pc2E3ICegpd7EO5j3ErubdZN+Di1RtsmMUIHHdiNSVtT+QGfPKcW1qEzmJJpZXIWayp1GC/bNEZ2
40vDT515vjYip4FXRA0i+pVF6BZlC3i8r6ObFvelLd10UA2CVLmUx/EX7rK+LX8VRQ3i1Btpr06e
Zze5UoR98IBRsNCPf1IbTel6NBSCoVwMv4oEN2oDP3BSirTurhaLfpSfYjWkrad2LygXt6Odbd3A
uijUDgKgD589yxTHG+glJS2pWXjufg46Hyhsn6QGyqDpAg3JablrhWD26dG+ZKmcIjGTQPYRc06l
OWG86yTMaUFbPI+eOcImhGRuM1HJWGsPLlMOVHoMBilGX2bZj31M2RMOtaMBFoeOr12MHl9rXxs3
FDIn3HWQ0R5oDlGdrK411Gz4GwApZbInlq2Rv6FcJVCpp65cWdEvoIu4ccwfODVzotTTq6HzDtwz
ZmDg1pxgBOFhYJFflL3+NBV9+drtsAFd9QnHD1wfPsHZmFjgwAftzc7tm6oyL9R0ut+Fdil3rFFc
pboahnOepGllYGtLuWGkElM1WqSPvt08a4+hXN8PVsiX3mIAU2z/Kegx2biu/ho19F0MzVzdkosE
SZX0P+aeyasAUoAblDVMr934XOfBb67MAE8USK+9qqDV4zZTzSCWapleVwp1Uire427sxY3cWg6p
PdtCyX9ZrYFUQUrOR+WVaj2zC6NxVyEZHB047WH0763RXuPneojb6kWPmFHhlC4gum/rQH6IPWxo
WFguiXohgalCViXIe1tYWGMZyeUDqXKxve0D65qKPk0ot5IXVDnvC3Mk3zp6L1NxG1gkHxCP9Bp7
FhBEVoQumd3UlfkYxRt63UjhCGqaVJrA5eIHIDfYLSDZEvh1DQdhYdnhrgLZ0CCXT7HfSJV4rjtx
qKQnq2jIbvATDMz5SJZNsSlSDLxxvlX97pEY3TM5pkEVLnXZfrMt/JZVdZVWfAna6MbzbIPF8q2U
IDIsPO0ge/2GVRa+rh6Ptyr3P0bS3oA5UcRWbGpiqL+69sktVqj+7oAQsRDInSQsfrlDfB1Z4sy3
cRn7glDQQV2agphFnF93dLMdSYJP5hdt44jMu+94fXWr/UGxaDuMPxVc+zZSGlWjTK4aNmkk0guM
s6lAiVe+M+5Kn2n+2IBGkJIHls2vjVSOKEXFHS8Fl2qAepD37lUUvylhuu0iZKZU0/nulAo2DX+d
jumr9zvqTYa3PaQDMxGbUBKtLh6GLlmZYFspNwGUH0Mgwi32j5apWQO/eIxljAg+Y4QCcEyCMhfq
5xXpo4xhv7TxUOrt0ouqd63AVVlkFAQktZgUlXyPiJHFUVNT4oJDmAhevjZRd7ChQ8fLx0uFZ0Xv
9G7NMnJHMjVa3RHjq6miOWklGAR9u+l6aLGhDMoHD8UmC8jFQvR+PiJwsMPhlwqcl1QBOhxhZCNS
ArjeU+LWS/KeWiyefqI/TeaVRsGrRaLcq+aXjMlixHJbvRQ+ZE4pKvd9OZg7W72JJPtZUe2buNKe
46LzHZSbtqLFa5C3wAyZoFd6BPxhoLwGUWnno7hbkTNxZkTRaw14XEIqEICSmPBdPy3N1uDA4OtG
savYHHKd+ucYf5DdNVdjio85V5vLsG+f+3ioDm5bXKVeBGK68JEUZXSMiDekkOjLZoQpQbLQYkxF
M4IIfZeKvmZDbhHrAvMnIG/tQZlIGRrOWD72tmu9GGp6aCDraDE2vDpHaWYDfqPGsuRfoCS2rQdX
oaNDCg4Ba0tXFyBbBgiTfsfo3g4/6hYnbR1Ze4+2xFnWiXVsV8GmLTGgRPUtGlNz3bWUvYHShBQ6
Xky8FHzIS7GymWjSiqZeqsk56xaqd7hAAYzipALp2p6bRqKtBvtiLIAIhLl8U4dUEEdNg7jCKlrX
WSepj9lUOtBj7I2xxg9yYqNGGZtz3UiXnpqPKzcZKaq56AIGSiYAzX7GXQftttzCEmkhcnvSTkbi
ZVc6AvR0Y/vyQxYXb4OotwNIBPq3uQFWWGg6wiEkGjauemEAeianvjSnZfHg5iuWoZ5MPzkE/buM
Uu+BzIWbvJ6s1FgqV70LLrR8LpNUpfWjvzfYCeSk4waPKEOr8iW249eutZDzm/6uUAxrEblXON+Q
EA14qTqv3rvek16W5wb5w2XOeKozyV0iEnuSzRGao0ItmNI50wDGzZBKpAoQAF/kpXTAo+Q/5tJN
6PUPekxfsh1sRy5IJ4OHakzz+9UyGtx05aK5QN/Fi4j46hC3Pbv3jH0xepDyzIPPVHSJ0ddEcuqy
VC29y1zXb8wU5QlljHfSZJY+RWOP8Vuzpy+gJ70IjzcKZBVdHCP/FcoVElXDahdbvcgvywj5necq
jaOjXPOD+GcdtueSYMwpErhliYr6GS0C5bXuuqeKgFcPEpQSsfaIoO/FqntBkBiDDt9YyCkQTHXl
oTKUN6XOL33s6HtZhUTQl95Vi3nXBoKP7MGtAKSUb6EcP+bGEw/7lTWdEP3zNasVVu6ABZLq1qT0
i+CGNLhAxsKa1gOda1xbhXHfU7yflmfYd9BahZD6pdEDR2PnrExsLmJTeuu852OiyPtIphyM4xQq
qUb2G7YdOWmtJXFF9rqFoUHraVIV7AWUgkVmwYizAS9oaNPtonrI/D5fFT9qfUi3iV9qoJDNbe2R
LTrI+QPcSLKzOvwCIXehRSLiRAMJM3pfHjKK331HyV1KKMiU6BUAD3c7Y/ToxCsXNNcHcNsjMj4q
OB1VC1lSnc4r0pVUaNesNO7rACgGIZvZGoakYhTM5uM7aCMjNnf3ikrde5KheUmGQ01o6kB4JdUD
JMsxZRbDflQ7vK1hueeon6ni40fXqT0APKYZmNYE2JqY2XNGzFiTVEwYxnPV6i/Qk24J9YyvhgDp
NKQPvVbOakECj2mq+AO8CatJAUnSroqBLwLzvJpQmfDJQu9iEIa6RH5B7is1fZFdKPDsVkOcP/sm
b1NToh3LMkI4+yHZkC4ICCBneSUJdVm7734RbZV+yBzs4yyOEAGiuTJgEbP4EdRrZZTTC92g++Z3
xO9R/JXkGhPZgB2P+q0jB/TmZQrXCcxcFgp4KUma05Z5Ft0FCYtAXRveavKplxFdjE4GeVIlhNfl
cUQmgk14qkkEN4lKm6HplglOQFZZXbNXcMAxi+UrF2nquiFlC+ceqBhjaq2henkSPam7k9HWilAw
0rIkGBudJAqjrjM2Ws+1x7/gZ2Cgi0qKES1buDabaxKZEyRnJiIDJOep39wJ9PYVg+7yN7cqSUok
xcETCJ43dQAvM+A/EsxfBj0xaYiOmzrAdh8n6qYcU3GPZHNi7Ga2LB+ExAKgCLhbSEtv8CFcCjqH
d16DOiqbxKIknFiO3xr2me6jedZRb5gEBCSjKj8YklrTLSWXIfIBDbiDZN8aTXDTCxgGQcq3DrYZ
PcJqfPJ7kpMKGufToi0ChDN4K+ArDquDFlOpV/ECgzzhxdeTl1Jvzu0au0iUkU8cQPyz4P1iVoRb
w7SAkjvAasA2uGEB2EJCK0ixxQGLa8OjjKdaGSL++o7MCsQA8r3wpxgmj6ItvY7bGNWbaaN4HmUe
HWS9jx5UDSoVrCMa9KFj0e8YgmxAVOMNq76lV+cvZIV5az6VuiPzdC7g8hUITGjfnrUB7lXacpba
I1vHZ0ogAtVEbY8hpFkFVnrr2vSMpUq7kaQp6k6F0QIQ6sVXmvNWKuWdWzOjLgwQsABdrmrkwkJR
4X347dZTtS3CAZsZWP4gS/pVbbaHwkIDXFLe9yrlIm+ia92Eb92z8m2yCNhQk72ZrXdXZuotDT3H
M0N72SbVk9I82Xjs1ZqXIY+rqw46DtFqvr6IJZrLYZ6UCyZuAeHc0SsudT5oxa9OTgl2MejM489F
NGc8x4SGY3uJ3lJJc1KVrwTCPZOpTbcrHT3nkQlz82EIsp9RBxkuoE+LGpYHKe+GfWua+w6ghxp2
Z3GrMsRRiEsM+HQ1mC7dQDefjuImmvLgBwkUklem16wRDmXwlrfFJguvSyAmSwLTziSNRdhAtXAq
0TAzt35l8Hlpo2OoDyjpGob+gq0/huxMKOgw0NAz0KESg/0r17ufqhzdEXcZMmHlo1DVCGnaVsIm
wVIWJ7yrVTxXl23cPvZeu4fuiA7BwDzU1fdtXD9Usv/UgSfCpZGuTaylhq8IxybwrYYpIungXykb
PAtZBU1BgVEvVR2HrnUllekKYCTfW69qV7Kfb9KMcaSw1BsBYFlqSR2paRmCNBAThYpCX89n3pHs
llkLooIlTezUSUS5kZHL4xyjp6uSPmmU/g/1VTNZ5gckdjGwgUJMptShEM9shsNSNYChaAy1gUdj
gydu1NEQ5YSTLYVH86/GUzywvkZditSEwlJpjY+EMcN2pfJaq0q1swBPyxH9mkB3gUdZ5UUuVzVg
pS7/YUcP4CN2mVEf1MTqViywgWna1jv0vduipZQsefT24kkii4yfdiDPkmPaYKZDWfzwVLBndbAZ
Zb7CzIB6B6FPsG1Ct9/CHVvJSUAPNqfJUibBg+Wb98a1bbk/+kEnRcQFtZkp+0apzyQEj5epLm94
bIuVgWlzifkefDzy7cQOX3IPRkWlbX1aP0ulZqo02uRiNpG8FqmK31OlGpdL8Zkql9YPvUORY2uT
ErXAb4eXTlakHdKLWp/6qAIoaVaxPhWWuQ6YmOM3RVoZ4MMUAc2qUsNGIfnKmahzR1SlsRYE4+Fb
VohGApanaTfkRnWrKuxAfQt5r4m4WgcFmSsCjzZuwAA5To4Rca/yuWrzPLpm+HemiqLa67eRUjd3
TdW/wQd5Zf3f8L2Jb70BgpLnlefEUmZyipvAV8dVm0N2sCSLV0I1aNQ2PnMFHTzmWJUb3UTZ6YXq
ddC6UDv4c01N7tUwC56ioJ+eYmNj8e3dWGVR3oV646SDd1aPl75J+F2A48CJfBERwBUyQy5Jzyvl
iCqEWaqM1ZSWmSi/dLiezoEw6Q0tOS+r040kQffOvOw9EmLT0m+9VavhQamwYCsoQpY6LnLENibx
AlYcEB6zdlNIakOYUulD5HFmyAezK7UzLzYv1R45TxXmOAwG/QATatUOkcJQzBqG7naoCOMsz4xH
LxKsyPRkLelJsi5E+TJSpd57mNj3v/+LqCO+dSptBUDyzO3ZNaVWspypx4YglYxy59JDEX5Dmrlr
ET+LoqZJzLNGZ+5GTX9ref5hkIGs9XKprCRqCkiDAV4hnTWcprZpOhbmbeBRs26EbvPxCzaGv2Yx
TFvFAgih58WdEVfJqkuicUfF9FqSDV4ES3EGBBcyWXF0W4dxYzTjHiGvTvrz5s8//v0f//nvL/1/
eG/ZVRYPXpZW//hP/v8ly8n28Px69r//uMMwliW//83//s1f/8U/zoOXMquy9/rkX23esovn5K2a
/9F0NP+7Zfb+z6NbPdfPf/kfJwX6N1w3b+Vw8waKof59FJzH9Jf/31/+8fZ7K3dY5f7+50vW0Bxk
a16QpX/+81e717//KWTl94X67+s0bf+fv5xO4O9/XrHGCXKY9G/Vv/yrt+eq/vufPEd/M2ShKjKd
A8PQZOPPP7q3379RjL/ZwlaFZWMi1k1Z/fOPNCtrf9rr32yV9b5laIptmMyT//yjAkjBr7S/GSAp
bNuWgTVAzrXsP//n7P9yF//vrv6RNslVFqR1xb/+84/8v+/1dHKSUDRTM1Xs2vz85fkmSD3+SPm3
jqJpPpnxDqZUBGc0R6kmhlZx+eFa/HNv/5+tm3/dOgo7umBEpB/Kqh1ZIruUMQBGLE9vXT9y7FzQ
j8dOS3vogtIfSG5GmVkiIXNEGUdbfOzV6vQulGPXZ9r3h+tDjhm5X3QtDl6mDaNTI34lCTgQ55Fs
kcxn++0FbmZrD6lBecx0VbwzzxsOjAgJC9sslW8sWadybMHpkRenD0rIR058OtgPB2V6SYmJMu8O
Ap7qY1vY+mqMMnqPSao7FDDQ39CLcwLCpNZ5McjPY+aFFAkMxgg1HtqLDvrznWuTuoWOQ1ehmGXx
A6hY2s02+QC0kXkmN1pl2XenD/nYZeQx/njEUePRLGwqkp9Tk4Vk6zLDa+tifXrr0w3/7CEWf906
sSSIwKyiPQi9CF9iwsq2UqsgtMPidqEBsnNO70c5duEZEj6eRqYlKt7jmh2J2n5yNS9mduvJdw0X
1V8okQyYx7Jg0NalCwWhLjvi2/teeT+9/2MP/HRYH+67oNXTSeC0D0I5s70DxNTavDq96SM3yLD/
umk7baIkkrhBrVIsDSt2EsX94qodOWpjNsTUNEiJueCoteam6FFsXJTS9vRRH7nxxmx88VwfgU3K
jVeDm3F8rZgH9tVLIH916MeuyrTfDxfc7BPX4u0H0g6oOZdXBSmFp49cTM/mJ8+sMV2tD5t2lZKc
JGbgqObzJbKaq0KtXjJ52NZJx1IMWhWiDY2MibqHyIZd2TQB3sYWMjAqvKSsKoq1oci+VKCOUNe+
Hr0E/Ja5GumunT7GY2c//fzjIUZVRNg4Z58lt3786OnPp7c73fjPTn02GKR225e2ZZWH2ocpAu3e
h29KDUh61IWKTBkOOyJjq6tNf2qzkgN8er9HzkednU8LGM60G9faMz/e5CwjPMoYpzd95JTU2SmN
Ib4tE1HVPkqttVfYTJpZ89IodJuNVODTUW9P7+jYOcyGOkNFlilBdNubuTFhb0EqWXlTfu+Oq7Px
rbYbmD85W4fA5YNztKpVbFUvpw/9yDigzkavkMw0CF4s9vWmPBu04kHNC7rC6eFbmxezEawlPE6R
Atfca2ZxGQtQzJp9LeXZ/nubn41iNm11kQ5sHiSZvxUtbmat70B+wuW8OL2LI6OZmI1mduyW2BsD
EzTwS8oKtO7po/uPldmtT+/gyB0Qs+GMTrerhY1OXGrWXeAC2rRIHCAg5t/bvjF7OEsC1AbNyPMD
1RJlUxquulE9CxiyQXjr6VM4Om7OHtEK9ZfiplV2KFN1dNDtTYqQjJxczOACj65u59QTyDBF+deN
JZr8Lk2lXZFr9nmP5uaqcDvqeEwX1m5EU8EcfZsKHKrzKxn0zT7rKCvLhlsivDMnjRixQAfKTFW3
PH0Gx27C9PMPo2qtxVaAPUvfx8DN0QZCE4RLQ8Ph9OaPjERiNsghUhMdbWFj76cI4oSJPhNuuu+6
N5UvbocKpZtvlV/MGo49sbNhD8gqQsGcc9GJq1p5ZYOLKr8RqTws69w7O31GR4a830/ChwtWja1N
LYudtIYhg2FKcZtJaBq+t/XZ86QEaUSqEVuvQbQvBs/CsKVHq9MbV6Yn/7NP3WzMo0leSw0GtIPr
TxCBvsvWI6GqucNU3X8Cqdo9DXJVkFKVtAWwdyKTF1h3GjStVmBd2navfvHiHLmK+mx4jJLesydE
x0EuvGapjRLJsbVsfW901GejYxDagYXjOT54rdKe1Vqh73pVQwELAn37xbWcHqpPrqU+Gx5VY4hw
xeecgQ188KJzQwmGX2zKOyPVUUemto4wGAF4fUFppZnsLw0+HrUQD1HrjedmrAjCbNvm/fQB/X6l
Pjug2XBKjpbUqqpN8lPpRT9TryH62bYptQv00z/5FeS7hmm0nwVYrdxSXmvYgICblOqDqzMV1kAB
QpWIke0PWJZ6NC4NgnavUXWSC2AdLXz6H0jgLfU6kyHvI2fViNxtFWw7dj188d1Rpmf9kxP5vc78
8IahlO4sm37ZnvdWb0iqMPdqC93xMSnuemXTPnS74HsVAWX2GFaUNOOm43UL9FReuxZBPAhhx++9
zMrsMaRWgj2v4ERQ6KlnQDHRzUu4lE/f8COjnTJ7ANNE8rrEs/V9JgaKlB7O7UA3kdwIIupLQnBO
7+bYmzr7QOhR2eWYU1HkmONFECcO+sq705v+Pdf65E7r0z4/3GlWHa4mer6euLMcff0LD9gGqpGT
Ld/axY/D4UJdPt/f0oBziL5ZiMXt62vzxWkd+e7ps2+F5vWqaVORONCOQ9pTOPQCFxnKytOnJo48
xPo0BH84NSvHc+I3JZdtiWhkXWwYEdaaY65xci7pOmId6nbtpt2U59y8lffFQzHd/M+u6Oz7wasD
L9zAJgKDEXJQHRx6bYsNDQfL6+kzO/LY6bNvSDoAby90LT3IdbFtNGxvWfisp/aV1dFQOL0P5cjg
qs3ey7QL+rrmqTsk2qg/d6NebBBfKmfFFBGlE3PzSJvbPSiDIi07S4uZSVjqvlYG/q50s01alMnP
08dy5EHRZi9xWWToc7MJ5t2phyAFMz01NBU8Zt/b/uw19l2WtHWWRwc9bRQAL3W1GV0RO+ARWuf0
Lo7cMm36+YdnkWRr7Bkqu4jLS7zVK6l997MrJH9fjNjT6/rJQ6fNhghPsRC+h1l0aMtaW2ZEaSA4
M754Fo5tfPr5h4NvLJmcaC2JDlaJMMqIBVRxaci/9wHQZsOAkctkE7dsPUeMM+HV8P2evujHnpvZ
ABCzeFK8hi03ErnFsQZM0UvBLVhopb64NMfu6+xll2UpymrBLnQ5XCsJTvjJf+ZDkYL4dvosju1i
9rb7Y2FmaskuOn0g0c5DLYmpobzqmu/N2dXZm95aumFU4KkOMLga1HsWqUCuUNDLi9XpUzjyAKnz
F1g3ZFS0TXqwrOwaqNJWipNvbnr27rpIyVDw9uHBI3v0WQRKimWk0b54No9ce3X22vY2ormmJ7hK
kjSFfN56ncbRjqLbk4FH7ns3WJ29u6TuVExOcqZYxnAVt+LWDUyUSLp2L4Ee+mInR26BMjsT2Ybo
TnnC3NsuzUDLu6HB7n+x7SPvmTI7gbCEXeHRfd2ThrLKgEzRtBW4eUx7c/r5ObaD6aQ+DEAiGWEs
VJ65p65/3QXqfSGVSM2q5HsLyt/fwA/bN4USDiJzjb0iEmnRIcpcEK1xfvrgp4f8k6H590rww8Z9
SQu7ZJSMfciwIJr2HIPvpiciqQWTkLsYv4a303s6dplmg9GQhZ1HGpGxD+rDCOME0tBKa8ft97Y+
G4fGplNTrJzGPvNdvFJq6q7IixEoYmkQfGsX8nwkCtUcl5dt7MuKGWcWB0uzVMBJS1+VM49cIXk2
EEloV0Yp5RxGWX9wy+Kxb/RngsejL96EI+OFPBuN/Crx0NEaxj42X40wuOwa2WGdDdjlu5do9h5H
kZUZWD8MuDrlsxCu+qRkRXBnyDC1Tt+E6Vg/eV7l6dp9eF41W66IOGUPcXgzYL6UkD6X5J6oKX6u
MPti3D62l9krjccfnoag8ihZ5EvHXRluvDA8IxE59y0HYKX0xcxoenY+O53Z9KKi9AD9MwgPdBd3
uWZuII/thqFcKj1WWfS8xOY6nYoR5fTlO9YSlMVfrx9m8t6H4RUeWNUftEqs0DIuG3iPShNuIHSD
yiY/VvM2PiiC0/s89ljPXnz8CC1k4HTY6+kAOVV2sP5ssWJ8MfxO9+SzSzh784eGyLUoYPOessvq
y1x6OH3Yvz8Q/7phYc/e98QM20xI03EvCPhylFXg3FwRkrSodvhaFvEm/OKZ/vwMhD17783BTLEB
JcNeiUnFOg+kL6pcv+sIn53B7IVXyrDwM48zsM7NS++iX6HqaklNXrSLl/BiWIm1R5FvCZlu23+x
Gjp61WZDgDJF4OI7G/YQWG4AwzjVsl+gplqo5BKgXF6Vy6+6WMeu22wsaMiTMI0sGyhN57e61971
wKlO3/xjm55+/mGYSRVRWjrmur3opYvaKN8NN8y+uN2fDsOkRc+eK6X0S3BKWbdPJ9VxA8IquPCw
aFvRF/PCTw+eHcyeJ2z2doX/PduHKEAJFNNwDxAGvzp9aY4d/uyhaiTPEK7dtaAgWvyQgvGqLfZi
7J+9pt2d3sexM5g9RKlJsg3wvW4vFxeJ964y0J/e8KdjEZdm9sggtW3dqUe8h2dH1uYixbqAweqb
W589NbliF6FQ6nbP987dmGGEy55COqyckXzc8Jt7mX0z0tb2oYxU3Z4aFe5L6M9TpPLr6Qv0eQuA
KzT7QBRwPQrNt6I9jo2zWK2VQ4te+KekK915SYZ3XVRLSN/UjmsaEN1wntXoc0/v/Nhtn30pXDj8
RqzU3T4pbrTmzm6/mjUcu+2zbwRK0LyzERqBlIuiLZ4ZlsF63+zconz71qHPC1JlLcNrARS+l/1b
A8IkWsnTGz5y6PPyUo5UlxlmR7ZcoGKrl56tACxmUjunN3/kkmuzt9lt/RGLZp/t6wQ/dKFvE92+
/d6mZy+xm5OYSP6ffVbmIXbfYFsCnf/epqeL9WF4hoZJyIjGRckhAEaky1al/8VqS50e9H/5aCq2
Nl2pD9smZbPLw6HFCEfMuQa7EzeKOTTesiKpbOmb5GlhKjJXoGQxCkRpUG08n8iiyCtColZzZWsj
Ed8LG1WyRKSFM5S1ztRRItsBaS3ocnyZkSwK/jjxdpYfm28krFmLNsiTNTkR9g6pjXkuy6TZVLEa
XDY5HBzfG3DNExsJwM7+5kM7H0nsGuZxWJEoB/eUwDPtre3zL4bwI58JbTaOxGphu1Wo1nstEtg7
zZXdyztFkzewLL6Y3xx7NWbDBRxgK/BUpd4XUH1Rqk4WHlx3X715x16N2aCRTO4XkcU1rzRL4tHe
DCTef+v5nRe14rJWRqDm9R6YtO10hdxsm4p0jdNbP3Jd/qWgFVsy5W634rZWqAbwuAb5gyTaL5Qr
R66LOhsyisHQKJlx8DDtYO2BDt0BQva/GDWmrXzy+s2LWr5apG08pvW+s7uVF77XLbzia1UA2ftS
iXvsDGbDB/ydRhF1Uu+F9tTolEVH94vRWkxzrM8Of9rlh9FDHaKiYvCo95UzrnEv74J9dqbuje4c
znRyb61wcyxap9q1F8Ntf9/ea79kkunevEtp5zoPD6efgGkq+dlRzF7szhVDJCQeXTM8iPBNzkiC
JSujBfVDSIAiPw7NV62YY9dy9p53Qq/wwjKG+FKMLXtw2u4r/eqxTc/e7ybW7dZTGEJGKKJxkOzG
ol6fvkDHNj17t6tRGSPTK+t972mlU8tJcpWqhfq9N2Su7QpKlblrLNd7tc63oW486tjDv5gjid+N
tE9u7u9H78MjpsGE9tRmYNhLACmPOFDjQ0MyG55PYqUw1eNc9w9p8aQGjhu/5COQrKB3LDiVBMNs
M3erBSaojjtitxC7b1TrLgrhJPY/oiBzeitftcWPsPXPbL/aqhrfVv3Qtbcuwa5GtDJRnJTxs1+c
5YBAS3cDkhZUGMm99RrS9JVb9MsUFEhVA9yYlALqflQuWm0Lk6RpoZ2oLD+RAUY9WV/lj0yWAYzg
KX+g9mBpqwxIp4whC1C6e42Zu8LcMmqoUM56MYKUcEydMCjzymrvOu9dz8ZrUxmXJO7gdN2OnrEY
4W+RmuDW+brt3nNrrZA+FRLqI2uvmfY+AUpcOOcyIRP2YK14+/3iPkm6h5QCaIcrssefvIqC8wCc
sYbPtHOJ0XFS1KvxWT8U8Nwe5HEbBXcRGa2d91Q8+BKigIWHOx9StFotpLJcGYa07LHBEcK8MPpm
i2+BCLpkZbSbxNpqTbEYNRlqmgNOIxYx+W1Q4JPXQl3lpDgXLu2aW8yzSzxAMrmP4lYodzoh34hI
YKlsgq5c18W5m+X7ElOt3D8LAgOZghDIRWIthCbgIUloctfWvrGNM6iuwJY3JSFzhbcPiNOckklV
Ur1XAQ5H6NVx7Rgmlp783IRO57fLzLvCTL1IInrrWuHQr4JqmiwLzfH9DtYs2Uq/Kv28NIy1RDBN
MkarLtBXDZ49v5LXHssqJbzP87u8bIEKdqvcj8k4gU4dwJU1mVQ9ackaj62jVe2ylM/i4lAA7ki6
g9v/lEC8+OlNgYMM07M2rjFS47a77/y9qd/CqV0EaQfw+aIAW0BLyF+XJmff/7S6K13GEEpLxOow
oqIvNojKrtAlZ+N5jVIXZtor1Bfol/4jopfUfs+lNyV4I9my0/cuZKuQNLrTA41yZKSZqyTDuLTN
WDf5IKhN4dSYbTBjNsnFkGrkiUp6CNknVFdAX00nBuSxylxXWqXNCGy578b7XgkDANdZ9EXF8cjk
YC6qVMimSmPJaPd9AQ9agsycZ4j+v9I16EfmfWL2bbWswtUk4DB7qe/AeGsR2cWBIi87dIMQ0nwV
xy6JDqTdu//F2Zk0yckzW/gXESEQILEtaqS6q+fB3hBuD0hiEoNA8OvvqXflj+vqiuitw0FTaEpl
njxPj2rYXKPl0KMSvCE3O5RiFDsY1RqggwK0AOo0QrcxSnJllcJOEXivBzsH44ur5n4zhkOP5sDS
jT04TqyHsKGHnsFnS09Un9Au2d55hQvtUgaLsjXwi9WfoOvTu84LAVABwve2nCP0dnvcAWqrZXqd
nucy/PDR6gq8lwcgNipT6FxGi/aB5V6zhftYd+NNFsqMtEbnYVFROPZVMIt4VYqKu2IU1S7vYcvN
wyLalFlWxO5Qd/eZJOaOpwDDXQk0Lg3jebr9dQjMxIOXK2sQQcJHBR4KA2S4s+cdjdR8//nUvfQn
FkEEGo07QdDge6wlCKiwAacbN72pWvdavePS0liGDpRSoHGj4TgK2PGncDLe22DsrhyUFwLJ/4Q3
f32hUsFHo0lxCE8V/CJh0Cpuo6517qAqLLdww7fnSni4/vxbXfopy3jCsxEJcNE7+vCl3LgdoXGa
8uhrP2WpQqtFO1F4LiGeQHL1lrkwxI9mmOL18HqFo0oFe5+5K358/lMuDPtSlJYXbllBxTIc3Zbd
k6mGNChsErTmXstfXfhWS11aB+IN14NA/IK2s71oSLoOC82+NmuXpeSJo2G0r2yUcO+hpy89A9v7
6fMvc+nFF1tbSMBqnd0xSgrvnjO4RV4TQV/YM/87O/6aqgEa/2XtK5wRhssNyCYp0tnC3QLt+81F
b/rma++/WNAsB3ZkpkOUUPdEo1M0XKkhX/oui3XMJtgSUg8DSntvX8I7iAT2mvzg0rMXd4C6N1Pl
abxzpL9Z9dQHb59/i0uzfLFga56PORpXcUzlJmmBsathYqg6+7Xsx7JWDNtVAuoULmC23UM/v2oR
ITdAzJLpylj+u5AHytgiyQ+9OuiXntMdh9Q0B4BKut0EtFKs1NDtYGDmbOGBLdbopCWn2eCWgPzC
tW6wC4OyLCQDugorCoUzfoDbSVrplRx/fz4sl558XiF/rQQ1QCGWlrI/5hYR4thCc8ksdNNfe/p5
Mvz1dJzBPLMZPK5CrwNYeQK1qlp/7dHnH/TXo30GuFc6KbhslMAUWrKLZHZlLl24zJ/brf9+dD5r
Hcqq7o/R2eVCeNDxwiBO7EGwRy/J1P+KBvgqF8gPowqOXq6v/aDFoq7bAdTFEN+q4e8TXMCd9M/n
D76QITn3qf/9c5ymbZhjxXAMkQxZwT9nRl/MRt7lzZWlcWkOLZa220CQPHR4cyBH/2tKctWvz1/9
30/my4owAokSBSTM+yKEE1ypvX7XeHV5ZZzPs/D/3+v5sgwsYfYCezZ8GGx1ICfX07bjV6qylx69
SNmNYnZs7yCpBtrvupketGUgpXzxqyzWbDgFgY18Zo7WwKjTgdMJbHc//+CX3vv873+tKs/zJl/S
c6KOP4XOaQw+ounh80dfuJjx6DzIfz27JWWj+jowR1B+4e/vmBE7ddTfVLQDxFuEA2yIVRbDcQJm
2x7Td4QaeGJFBM6bBmY2hNfBcxPBae3zF7o0uRbLnAUZWoXSqDtKfwRRvBjGLe+AXPj86f8OMYCb
+d9fC1LPNKXYPzBI7WpUsLmWPxuA3UI7XBmr/+K3f83fxcL2Qj11HuPmSH0DO2SgIdcAD4kDbVAg
JMGgtyDUkU0f9dlzD6PHswF/BUdZQFZJJtgerkE2LkYPhG3XnzeDEUC9OVn18fkXuDCX+GK8TY9N
J+zm7EhF+63Opn1uK/TfRM3z58+/MH58MX6OnSRPPcTNnWgRms/wJVQwOV997emL8XNm+I6heRwH
45T+mF155wfzlTLKvzdkzhfjRnGN7gnBizPx2ICqV7j52uTzimZ36HoG1PBaQeXCHOSLjbkxQ1N3
Ec7IYgjMTQXAsFP50IJ7aohxs75yAbgwDtHir6BpOqCSazDW2ntwJUCIvKY3uTSDzgf0XztGNnr5
1HDsRmhmgl87S+Y+eE9V+ePzIb60gPgipEMzXQc7UIwxioCgrNvZnOABpDeDl4P9No/tDbDlcE5l
8JsnUyjWIyhVW0VgDQm3FoPOzHB8y/lMjhbZll0f9DABzsrpax+WLw6RkMKWzKO6PyIdANN7vSWW
X7lBXPqyiyPEwxbMAqcBkAjAuhVQlRs4ZHzA3PjKq5+/4D+2Jr44Rzrg/mx1FmagjnsGfAFi30Vy
FwT+vaTYBf1w/KGZ8+fzgfz3DAyWf43r1KZkpHlSSAHIBg3VmiKreGUn//e3Cpb7GLTwZZYGViV+
7w0P3cC+kdmhh7ym/vbz9//3Og2WO5lV6PHz4ZmWVCSD71YNB5EtEL2/Jm7dGwV33iul9gt3mIAv
NrXST0decYU/ZGQO2+XWLXZuydL7qoRpGHdpwUF1U8CvUiY/wgk5tJZIfmW9XfqQi31vnEGTLkMi
Eg5X4R1gyQPAXKBtb33XAnH5+be8NBcWu5EHFxlvQFowYUEXJgx0tLVTwQj386df+AlssSOlPDCD
X/IsKR24+Gdj9zDx4bXB1fNrr7/0WwoU7HpDeI8nzhjlB7CVkN83YBx87fUXyx5JnzFAAjVLxvRU
1o9I5kfq/muPXqx4XznIMXcdvoynf3ANFHcK51nwt64pyS4MLDv/+1+HAROy6qIC7w5wJ6jjwa62
4spF4Dx6/3+3Cs4mWn8/2gNUR0NLpxJwfGARELbw9u3Gjj0VGU1BTJPTDaDG5Wufp9WD6Hh5RTd4
aTYtliNze3S5Al+Y4PSAj2aXqXLFQl6tad7I98/H5cLewhaLjtdw5obGPUum1NllYQZEtLEfuDGc
0NwzX1kWlzYWtlh1mjsw3dapTLTIo0SgOwA0dPT6rwcaZbcpITCqF5NC5R8FmGEVjue6E8iJ4ZUR
/HfuOVjaE3kNbeC85+BLZgHAA0jOaLBzTWPBLSLlPh9C5NIbTb+UzAqWIi54m6bFwHyJnQzf9E3D
jx2e91/8Lecz9a+Jjst6IWHlBOA6+CLuMGxc8qOH13WZV5sIYPTP58WF5bS0RrKFchpDsF6rob6J
wvSDyqn/4rMX24w2vafgX50lABSBfyx8tNP6fb35/M3/HVsES2ektnT7idpQJh319E0NIuaKOr6/
mts2X8OywFkRAdNEQ4prevEL6zRcrqFcthxmjTLxGNsMk9mO2IJSQLY+/0GXJu9y8XQ4U2bUqhL4
h8UR++lV4E+MTeyBgzOyaznvCz/i/6mgbTvUeYW/EuhvFFgzF8Vyw9wrv+HfDcJusNRA6wEVMrfl
MklbD8/+rgrvhgMOBh3iKqX597J/9lBOR60RjtRm4/jmGKKs8vkXvPTbFpFyBfNEK4QnE7Tc7Kcc
dWbYarvuNUO9S49fzGfrStj89fA/5EW6SWW7RQ807Dmj/edvf2EpLjXSA8zgRjJieoGijXOnBHFA
Xon4Lj36/O9/7SVchk4ReLNMwqZVMRuZiPOQXCuTXfoui3NT9z1NeUsl9hBn79YzjI2DtZiyKyHF
pVMlWJyPMLbvWBRgpQvvF8iYgBfAkr6EpRl1tyIrbyNolkVpIJz49rWRWCx0cJKZnODbmgzczk9m
7iAVA/+bXNnZ/22kgUWyWOlhmaaEskAmkfcrcvPYn4Z9XUHHkuUbuIPDlkhuikGufYd80Lm9ctm7
MAmWUukRAMCGsUkmUK307dsIs/Evfa6lVJqVsEWSgDcneeafajqBWj1cUU1g6M6j/I+oLFzMXXS0
AbMeAD+GmCH6FnUWYN8RSLPCG1F2gWtm+ZO5YdauvAalvJgXLT94UT20sfKJNlunAkZw74MZ/oIC
ZQu6CVQMa2wU8wPiumBeCaoCdDl7OYiNub7hlruAlfgygC9Lxron2XZg4ZWMlYCV5f3GFqyA3gnt
GHtbD+lOKG/+gMtLeVdW3CgQRwGa8yMturiP5npNm1SM62h0LEhrHn3tqVabsvJAAqLZsMbHarZe
oMi26UJ0jFSi33V9jTQo5vouLADkjKxqtzCp4r8YDusNoiwgDwJnhC03S+VNh66TY8SmcdsXY9bF
7YQFos3ogcQYDM+zLssdmCXqzOpFFxBuL4nktPrZCl3eZEDGfQ9gt3wjQSd4NGkX/k79MEOVeFCQ
belhj9yiB/k70IhzBK5FqxQMnHUJ83zW1M2GijScwbbq0jskTFLAYtMwAyYDV/7bljf6PgwZbplN
P0a/ffhtnqrS/ZNrH5ByD6oqI4Ns46mQ3nVT2MazRnez38PXGgKRwH1LuaI/DXftEMN9wQKe5w2/
a9R9EgPV46GFehDABBsNoIdBL9yCG37w/UCccp2N64nUgwFRDfabIK1M5QMcvXKcqF34KG3dP+S0
0t99EMy2KRy83u1o+gJIZAW9XVOVe5V2+UcEv3AIwDK/A38vbyn8rHMI7MAJJhsSaiDkYAgGCdSo
ywcvrIYzaBk+7WMOno1uRYd/nDS0RGjQzFdTOpsX9BWYl7rCrGjpVBwwSzuzkm5NQY+GQnnTtagV
9JUCuscX4pfEXn0gdTSS2EvrMUao07lrv5cQi82Y0+9yUmC8TSitxg7w2ndukdpDDxhyAthIcQrG
ugcM0VSYMLg/YcxLCTUh7bHnQPVFhIwLtMf/6Lqh3gmwqGBnFnYwrQeVSMFge5TPU9aAaixHQJa5
wDeFI8vYYrGNrIsjr/BXsBwab8HZRmESZl++ODdrlnSTAvg6baxbwjwWpsYIx7qc7SF9Ms9zXtgP
bVGFCrK+/d3i7KtWVYvPtorqINszBSUahPIFzPPcDH79FaDMWzj3pZvMoItLzIF6LiPObrK8aO8V
zI9RXCyrVm6nUugfvWaQPJYQk/8JWgPkn8sZ2QZ56Cc+bu2byNXpk0fm7JCnWfVdZuOwV5X7TXVV
dQfriWGf49B8mGqYwbWwEL1rJ4fsKaibG9t39KC7ot4KLKt11SugdnIaAKMOIzlfd96dBATxkDty
iL2yF7vCHWDTEFbhyQ7BbhidAq5GsOE9STK0v3hejWvrBikA0GTC2Q8tiwe8zw7vyb/Nqay3QVfK
29KDNnKuOIRjKPngErDmtE0i4wO7W2PJrHwT9TBLHyqkMhlgEaKzQ7SmwxjdkghG3wNxnxqNLpwi
VfmWQ364Bfx7XMOgzWexPsuXVy38qjZEoeeWy+5kpTS/a5cH+8zTfxowmsEGBNNkD+IvwDPco4fG
+uN+ZBUc9tyh4g/CcO9Uuo7/p0nh3e6AF35oWq8x8dSx/mY0mf4dsWB85RM1R1+o8ghrg3kHQCNE
edHYQFg7IYlXN/qmIqN7W2laYHrDYx6dXtBX9n7o3VXA9G4dpMz26Kzmj9SfyLMfULL3VTnj/+i+
fHeg01w7KWryeizmc7XDB50hhQ8yGO9oERt4ueIUFxRFPVA3ys7ZGB1kcJ9uWam2Fj3/CqbwIdQg
siAvkbX5LfiOYmf5kL65mKq3AiEmbpt1c9LTxBNwBRFOp40DAPuUbfuMgBFXivyknaqJm46B7Qez
6HcNJmAyhdSg8cQ06MvPwjOd0oZxz1uJQpcXotcLJmYZqKK3hhLsPSR16cPgRdM+zEWzc0IBCZ9m
MHjvYWtmXNXBl47WP/A3ocjUXZTfVqIIvkfCAejDz0D68Cc7bVq3Uc9+0QG/GMIFOjaqcRJeNeap
Vm5zQKdNti1Tkm+DMGNx7XfRa4Zs1yOYi/LB6Sz4EHj4loXWAcC+hKq1AywJgTcQ4QVj/Rt6m5SK
rTQAZPis+zkxzwHKXvG3oczKrW9U9jaOYAjZgPgbm1l124UjKME5q/cjGdTeknl4iYqxPGW9CBNw
55rfKQW10PPBFPCB20lwQHg4RTN3N+WBe0Cqj8LaoO8BGqnKkwFw5kcF87RtG+bo+IHP9o47JPhO
UXzst46ebAMWGUlve27Md9E4egcbcqdeg4XFfivJ2r2ExhvISVedbF7BWQJygPrBtX10akF4hWC3
zl4J4B7Ovi16/ogUpj0WMwu+G9grvMJ6H9uoRM6uFGH06oHTPq8lEUA1wBRDgYxdqHfWzy54rSi4
eRQluqgqu00+SBTmoFA9GIeKXQpHbAF9rU+28Mec10BB/VKDBO/pjDZredQged85P9MWxx1MpuYR
CDyZAy1pyi3LpF6DeIMv4IC53AmNbV9DWjbOoCXM0Ppuq8z2SHhlepvpSrz5BeVJScr+IKpRrSeo
xrYBAzDEp8Arca9stqqGfFojmrmbYQa15aNpAW2o69txkNZsBRh59zIAgIRjn04muPceDezWkL8Y
ZmdV0AEhQoPr84zOq0GvIpG6NxMOq80oOzT++rWuASBzO+gfz+csoonpzu1gz2ZRZ4kts9mjzXi/
Tk0EHwJ4BLcQuLvTXoPCcTv1+fizdtL5qF3RHr0zRNS2ob4FKcd99AhCyAAGCff9rCIPi2/svJ+l
7OYdV9ruwk6H+0k04Z1POoOPxrt927fsAMPSAttLhjgdJLZi3bLB/WWyvLsrSYG16Y1+tHG6qcJh
jj7BBiWgcw4qLzYd8mEErR9FdiNIyLYIONQjG0RZbKyFc9IWJOFuPXloAfAI5PIzLB73paVIJdeB
sEc9SThZDlz347oPRv0+wAsXRCtsXgIWlDW97yYEmUHQYoOdxx6Hpmzq+RfUSdmpFM4Ys16jy230
FU5WZBntpiikPEVS5HoD2+pyhxCrLVeqPvO/emcCB1YDGe0YGTdF6q170QSwjs75HqTrDFZMLhro
1mU+UIvsxxgAhKYRVa3m2ohsPYdoBEtzlu/Ab0SDdRNGP6RH0l/lVNRrljvOGihI8wAZPtnzyZ23
9Uw0WnHo5N3VgSsBwsQ1CM3Uw5vX92DDWXeeYHHoZdOdDzyrGxPs+u+VGvmTS9ooqbyifc6gKZjw
FRRUQBOT6974zT1emh0NGaNqjTiZAX7tzPVGV4N8n2WKm2QYOMDV5bo/TKyd73gx69++AfR0lbva
/d2bITxN6VCff79xblyqEKG3ykdu0e86mKkUwLyuFJvrXTChotEMIKxRv4IMiYjqyKJJrAW2w3Vf
5qh3NDiUVlHm9qDEyvouDK2tY+WOiIs6f7QlHjfT3wCLwxFM5s8RzdCYARTxnUM7SIEo1wF8mIz/
kgnURI/oUAXKaS4MipbUK+8sp86ubnGTED4a6cGpZApUYu6/9C2ARJVJxMTJvumd6N2BJ0m+0o2a
HzKr2XvRhDYmLgPnaygqAM0q+QiZc30kEdCsFtEn7MSFRN+EiKbXkM9njo+d5l+IjOxwhh263/18
rL5ZB0ynFcUpfOcUlMKNzp0ey26s4Gzheo/Ib5BElAEcEfIwnfBGArGzDxFODG6vcxsAK3CiA8cw
tXZPA7FjtKtPjuvwUxTl3Q4+qXDHwZqjj6pn2VqEXv8I5lkN485hfsNk8DcZ1smWOrLfz6aZEtyy
wjVi6irmuu2A7RstjFV7fWNsl659O7HXcTBwWQJc7V76/nAoYPG0bnEzQdEor2NcNb3EYTI71V5Z
rEsSQZ+C60Qc1bCO1HkxbcuZUIC3otDfZ9jkX9qxyE55OZePuBRHa8/60xGYczDCCk9sm2qqV3Oe
zq/oPfWOmOzpMQ9N9I7cZZYg1xGBYJM3YJ2pFny2AejTIUwTFdU+ehesAbytmQ8CqopvTDjdU1NV
nlpFlJb7fsatuNOu3UVB634wAfBATCKvZzHv6vZ5QPvGkXrecIdoKIxWVITGhdsQSExkxE20CGkT
D9NZAUgchugWviVhHufaDDsh2/KuUoV742hOGrTRlO4dH8/xItbPa2CFv3WasfvZVzT7MH2F24Ax
U/2q0TCaEEehDZcKC7QhJoW4saSt76QFspYKBxyu1o3GcpMOko+415+vt+4AFCpYezAZhxv8hNp8
BuZxgxaa1qXmQ2W6fg2NpxGxcYNgDj5urUL8BduFTYtr2a+yIPbRL6tC7ToGSiICm5q+Yv7Nr5YF
tVrRqLUpDIVqH767oETGjYMmQojwxIpXoj3YKDDYfQG3BbUvjT3Tj6AsDnOdhJpNh6bKRmwAZeTc
dJOe1hOvvTjKUv0GwL23gsNrS1cQpcLJvGqKMBa5qn8MsCBfcWzpIDqn+uixMNgoHDMwgQGQ5x60
Vve+IBGNDTqJgPipAPSa5HBnlYTCpaVVvcF5Ov9Ia6NuWa/8PYqzgFLD6v9Hh90TBWNjTsU49Brd
HvASjuB8gZ6xaUZkwUsHN9jSpYNCr5JyEfQRWDXlhjnI/ee2RlZbnsVDKU5kT84MStAKYxSbyM7f
w4LbaTW4LdghUTfn8YB0y9kIewAF1Avrk8WlIh5nXhyGrAHcOdQ5ylqC7IZalXud+9MP1LX5Cte1
0kOT2lzEPlN6y4ei3Juqm35SGIBmK1vD+ixDYXoT2Dxb2xlG3K1xox3FJrAVrJveU4sACPskEtjw
LPZuCoibNtLt0MXizQa8o2wOcUSqrrtD0FrHIjyzPpBOiI1g+X0VGi5wJYFDR0y7lP4QmKUxoto6
7kc/PSifNYfCaYA/VCQXwPwVw97NZbEviGce6QRnXjrm6C6fixzZBR9YLAJAFLei3rGyU1s6MnfN
Io/ukJh205g4ZXcQokVmr89zH81UjYvZPMhtlWbtvVfVckfAD3pVQekfdZ6rfZ1l5hX5zSwuGXbp
ekL+qR96lB/GcUo0sQXcgANfAjMp5U2mPb7FlbtZl6oP0PrT6z8R88AIHEQqt7lJKUpvHW4ZNktz
ZAgGOFlotO3c+p0kALAO9CRRF4RtMADk3xA+Dw+eBYEOAa4oIckb0MJVmGFdSrRPG1zbDzBsQjap
r7JDK7sc0MIBRpO4TUGwF9UfxvCxXpVSsecmDeg9YJf+C1OsQkogwB7aAXErShWsK9/Mv/0UCeSY
ACZ4U3In2yO88raRAS8Vq9uugVsdwOOi5k3kMnyqBC0RIynK1iCOkzXvWQ2PMwsId8dCtCZy9hQ0
U31Adoq/QS3ZnMI8yxLXtPIhdFn9HT697tscsHBv0Z74G3k4vtatDwA8Um/z1lTn2FcQsaEmgAl7
kU7ZK0MPc6IByHsRuVc+t6OvP2bm2QMbbL6HWkxuGuUHRwNDw8egQIGgGHl7qJqp3BOlg3gwtXtD
oYA5tXBpAI7eiDs3a+ajV1psWlFTnPhoETfURVZ8x5JOTxMqKmsoJkD0aMIW1/GIwSaEzgzrB8A3
9FnpTR4Zi0TdbLaDRtRYBPXvUINk6CBteMoqS3d+zmCp5cnmW4S79NaBd96fPMC527ROs81HJXFp
5yZRairuqGqndWOk+YDi2TwULeNHEvJpLwhw56t58pE7CeCjjGa5mjyCC8PvaOHIpHUnhkbVqBXb
InPYq5wjlGLYFD42pgriciyR9xMEJOzVGUJNYqFM+lTjWvVHiqp8dADuu8eVW8Rj7utXZgn8K1BT
igEEHDY58m/bdIAVK0SkqbsikR8koKzDp8EKnR79ooYtDu6peSyHubkNM1ftWBPKvRfk+HCWR08A
9eo14MMy1nBY3/GiStEhnvXhJlQBeZkHvwXpHrRnZGBLyu+pm1d3pNbusSQuTQjs/2Pc8pwDFOHt
lro62msLGwyw7HFddSeM8Ry21SGUdrgFCSJEzAMM5ArbOEyYaoIzSDccrcKIdlrI2g7DSNRqDCn5
Vk86jQPZoCm0yNCUWjOiV/2c+y+8CTmImYD99V1f3VfTnN0jCUXy3RmJmHhd72yJQb/VOeHqrqg1
poIMcjxj4pW7HoVib6mp9a1r1bmLte+duEAPNrgF52YFLwIeqw156K2QBSk2E+dkRxo57PSAzkDZ
wI8t1halTqzEeeUNvPsOeVX1NlqExbbxsu9pKcyzHKMMmThH3xrjnrf3LN3Als691WowTzjdBG76
rDiMSMXcQIF67keum6pHUtFWCMwqb98HtT6MY4abu4esd0SjdBtwF7c/m7cfZCgQ/Bj0RKVVKY/O
mEePKdPiCWJK6IW5l5sn4O0tOdFWN7s+gmjKpOEATk7o1t+sz6pn62Bdwz2nvOFuhcI3shD3Afw8
nx3Uq+Fj5keHgDlyawM6bEoZIO1d5RWGpKoe5lyPu6bj4lQU2t3paHQfWyRxX6vckJiXnnkrnRlD
7lB/hmJwyH/Dykw+4s7L98jVdDcd+t1jBqbiiwrm6QFZanTCQmwFDGWe3uIuJ3ceH+Zt0fpm1+ap
95FzmHOaMzu2nrg+2K5N17hxqUc1NNlN5iAspY0TrXF4O69q9Oy9lACLWoy3QJN5GRZbyMSxQRpd
I2TVuOjdBgQzVrUugIIIcNkH0AYwxAp6A1w2AULo3i/xgePKq9JXd6yaI6v9/B0ZGKBQkYDUwa7A
ARhuKc6Z92ACFRoLeYj82M358O6mefgMgV9L4h4Kgw9kHIMfGL7shZNKgH0F75U7LzJmj3nhvyjX
9xvwaQR9Jb4djhqdBGJVUfKaznDIznUIICsiPTroM54XLfLHfCTzrcgrZwv7ZO8wpV75xxQkPFa5
X8i1J9Pu0M20z1ZYx3Qf5VP4XPPAPtVAhSeYSs7bYEj50nUNSEJ+GNIHHubjPpxs/isjwxmuNPMZ
MStkZHhGZIpNplt5H+nRfPNrL0cn+uj+CbJojAP0EG8/L6VdKKWGi1LqjAC4QVu6TNyOJMaOD0TC
+v+qW+eFEmC4qKTOgpeNj3xy0ofY9BgP0rsWSckrZdPo35W6pZ11JF3aBcaB5q7tQOomc3jjWDkl
U+dClA15lfyGDEr4AlV/Ga6cXKZfM8MI/PPn/Ku+HbhhAII7KtDC+luUgbYRaFefj8iFT7a0JSo7
ZgZ0Hp+r8u2hDNt7isjq80dfGOylx7XDaadYjqq89u7PydIA1RXctL82lZZGQKjxw3PNoNzrMrUK
fWdfNPdo6bsiVrggVvEXJfLWZaQBtw4UV9xYV0NBbWzBwka+6RabUbemWMJXPtOlabWoljsR6EwC
6MYEDkblE5LEKsDGVHTdBplBeT8LB130bVU0bxFl5W9akPKaoOTC4C/9gjLiDYYqCErQkzSvOTp+
1w5sBa78sEtPXyi8cMUNtVLQk+RlikBWA3Y7Wnvl4RcGaOkWJKo2jyp2fnj0JIOnsq4P1CAT9wG4
95U5cOn9F3oYYihXUGNiafj9r9BR+Yq518xLLz17saI10sSzGDHonWtjJO63tXaufJkLy27Jd4si
h+oJVc+kbH7NvRu75gPvfeXhl96b/u9ONMreKcNGy6TidH32oFgHBGmHL20Y/1mn/bXNSXj8Bn2B
N4+QrYBwd25/FaAbf/7w86j9Q2exhLplhSy0Ynhzk+obNL0cUIn7cfZMKy0qGZ//jUuffrGUwSJV
oI3OIglRMY1as3OHR9XqK/Y/53Xzj1+wtP/hNu0kukFF4nvhTSUJuoz65rub1T+LNLu3rjiZ8lob
24XltTQDynPbUmMzKKoM+n59GvGXziqk6+F8gWo5EE6rsKrcx8+/24VZtTQzSUcEWzXyiomDa6RT
teuWX8NcXHr0YhHXDXySJJK4SV36H1kBzEIUVVeUWxeGe+lJIrGbeU47icSLyKp0wxPv3xUi5s8/
yqWnn3/RX6sBVvuTBNgXOaA06evbDD5J1r/W7XHpsyzWcYW+zWaieLjm4YpwfzO5wxX516X39v73
vbXx3cFX+Co+YPYq48jLPpt8urIBXZqYi4PZqxSKnciuJp3ae0gRmHlcB+5LihRSE4nd1z79Yh2P
YV2O0JiIRJffM1ntmwKJX3KlL849v+o/1vHSdoOGzDdAIosEhRi+B3iFnsxknaNBzQL3WezVqATM
MXXYtGYCudaijhB+gKay+fznXRj8pRUHlAzhUHPpHEwetAeJ/k1AqYtr7TcXxn/pw2GzaepDFWVJ
OuLaN/ChTSySXjvm+vSK3vPCJFiacegpC+g4Ns7BVREaX3KjH5wcmgru8PboT6V5yqaQXAkD/kNS
/Gu8zj/0r4Voa2h0jKVZAoM/L4m4/OM5gUZSU+tk9M6VWhisQ+CWocyJrgaEVD+gqoGzVVXBM2zU
dw5hEHNGj5OYx7g1mbsKkDCSXXujZbGpPZp0rT4I2/or0MnRQ1sGjzlX78E8JBBnwVpL+jeNkr/L
0K4nt9pNA4XAZybzivfBtUZh77xA//U7FxtOzX01zLOlyVhMpIhJ6nNUHMwE16Qga/a4tU9xnUp1
k6J751BGbXkrAZ7cu6XoXnICF1MHYo+kJoX5P86uo0duXgn+IgEiFXlVmKRN3mR7L8La/lY5Uon6
9a/GpzXfcgQMfLAxMCiG7ibZrK56WKZ6CeCs4Ba1k8nn9oBSf5r9aoe42FVGnkZiHoor7VkKZixf
C9atRDuuNeq4MCdTfm8Ikm0cS77mOwfroBTRbM1JCe7hxskFnu5ejKI40sbC0zZgu/fDCkfiSHD7
eMGpgnUpDVwVBMrnOuDUPHLGLRGtMA4LFUMEjRD9ONtINxYLHta8nKX2Bv5VccD5G24+mSlKHBMm
eKMdG3uaH22zA6QUQI/MY1VKg1Kv5w2HUFxY/uKYP31oHUajWgkeJwpiHEmia+eEJ86YAJ4x4yee
6A+9mPcUWdvL4UoRUGTSk6XTLCSLtPgYD79KvEc33b2+/r7ctiKSyHQnmbsmFjLk8bEyF/tkzUbz
DcibDlouZnKY8bzjld20JT759QEOmhL/BhK8TgAYOa8x8LuThYdy50U3rHcUEf1aG/pAHOzwBWuv
OZwYyA78+7Ei1bkzQTkz6kU0I//UuiCI2+Ja+hqzjtYll5hrW+Mlkh/ROI3DTwiktL2HKOXcGpC1
uoPCwbJzdKc49jFP911a4BEDWNEN1PSXBoGPS2eAom+EHSPnFYGx8t7s2hfQuzxNhn5VdSLal9ap
1Zt1HRx3idY+P6Di6pTlV229BnXPPvXJd4QokBRZsCqdMzZPvJv4sQeyObhszV9u7Gj9bHifWi+Q
oDXc0VkiZCnBo/4L6cuNY5eq5bP/fGoZpus4Kwi9o8EFAjx7q8z3y13+0gHRZel8PnHwm+Urukxa
7QgSPhBBtvymL9o/yHOHJV7bves+dDamTyNo1sGAoBuMBrl46JP+rvA+PVZT0KNoj87Nxh1NNRxp
D+1dvBLVQwmIUanjfaAFvCsSBYDxIEBw4o0A/GWkx5xJrj1xjkrHaVrORx3klXEK4c3OjDO8cm8E
D9UXJPfukH4HnHBcIr1AISoQkK5HymhutvRiVOYkezDS7U7HOdqPb/rpN22vtVPJdXWnr3W7R8OL
/QvP1nj/2Zjzr+s0DCrXRMP4RzpmMNTWssMuiQ+Dth5iUR3bfAyqEgWSfEfpcgKb99Gq8ycjfr1s
uH/vBf93LsOXJa+mkzmXNoHvzScghh+6O8Bl9s5jvHOfnP0KkRXL1708LPfWUewvf1OxPo7k7qZR
J/W6WkvkLN8HceOWLxvtfnn3wVgkd1/1lA4QYEaE8oYAxSG+5v0oj5XXePfP4eMx836Vu/p+8fY3
P99FQPwb4IK99weco/2zdGkOSdZsB/RxeFVCCx2SwsKMOghnSjC5sY6T3e20xV6k2KPkOm5C5zEv
BAbKEsu3pl2XxdA/2tgA/2bEvjIJKQL0U43to0brU2D6P8BU62VB7Lv79E/+kBysyRN3RrRE2QuM
5J7fTO/mrgqaHeTQwzwk4RRSTwuunUIpWLi9UxcouoGxVDsd/Fv582Vj+brYEmsjRQmwCoLrHwJ+
0XrvPNUP2q/qFij+UOysE72hh3rj4KwydilmdN205FxD/0vjtaN4uL8qgWxQuVx7ydezyD3630L3
StwM68b1VzUxthQRpnSq26RFw+Y+/kBp0Hzb3PJgCtkHf3aj5qnZSFUoZkaunh402xTYH5co73/G
w57OG9uLql0pCoAJhBO7R7sFgN6A5vhLs/UuoBBApnLddFWMQDXbaFs78HAJNM86gKXa0/z/sANj
lobQ9ahXBKC2811f3/DIry/PWOvzUD8dL+y6sCZuYkmmnfDrY3t098lh3JdBccpC1Kf5PMAbP3xv
PLqHOmz388YaKY1BigVlale6luDLQBusOyPId/ZRPyZHnKI8aFhhkJfdUbVokpunZtIvtMF3QG8+
89OwbFizql3Jy8cOdSEWx4JxFLaDLR10yU+Xe6w4xdiSY4uOZK2OJ/coNc55iNCwfiy4p9Sp2DhT
UsUX5GrzPB4BuS7Q9+k3sFMe884GZwTjXXaI92+dl3lJOHmTPwbLh3GyhAfFlpvca2/51rHky8u4
gXqpf+2uGPPUbfl5jMeBemA9vHF2tl8HdbB4ZO/cxvfWqfrj7rpdva82TI4qlsySjgeTaAx34fMS
jUghZ17PqeMjUmc3pZHHx3W0gKg1FjP73lvaspvAKH1cEj7udAGssGl1IGDr4unWyMz26DRxgX+V
1lljed5Xelzf0NRgflIByMQELXHMNaoAFGhaBcLTNtviiVZs0fLrpzXWAA+nxhIl2a1G3nt716d/
LlueYoJkqZRqdevaBuoL8qfjj6pK7uIiDS83/TXBoEHll099ZSttGYW/l572o32Yb4sXQETui6Nz
Kn6Wp+wJtaWXv6W4zciiKTSuSnvN8ak+zlC93fpm6YQ8eXM0w6tSthEAVCFb1gLONAAJM6EvURM2
H6iFWxqIBnnipX1yHtlbfcePqMqBxJ/1bTlNIQwlyjfOucrJPC/gp7CdzcAINytGaNxbP/pnaDDc
lk99FO+G1+yP8yqgNfDz8lyqrE0K0zgL2JWgI0IFjM6zgXFERTf359jeGMtfbMIXh8K/1PmfxqLX
o4BiM0IBAHy7MSw87QYKcTsDf0Qo/NkX+JMfh6BBoHI8HoJ0yTNw9OYe8UrIUDZ+exhO42/2lt/Z
v2OGNLUHaapwS8VG4RXWeWo+ddAAIaBZ9+hg5XzvkDWCBMbluVWpQ1rSMraZNmmlwDJOO+1+urGi
7BtEcW6WU/cA0zll98g/bURcxTpa0joa6wAUGSCPEXLCEBICUXF7lqHYEtNVbecyG8QYT7EFDMMS
2fvsMD3rt/mTjd3c/eEemnvoq2+9cakWQ9p2uwUgxNjElBVgFjaSIUCdZHB5OVRTJO+7qBqsuw5N
Wyh1SyEashjfBDU3FlvRcZnngVKdERajddT4BlNah3OydZNRXbVlqoc4zm2LrIjb8Yvw9XC8zU75
PRLPNxrD/XMKtb1+Q4MaN+1yCMTjVdMl0yxlonX7bsGAZtv1NP2l0t4bsZGPUk2WdNKeUIrvOj2s
qdbv0vX3Um3aqeLgIWPSBBdpm1IE7dk3TzQsg3qHp7hHCMeEzU11zA/ZDtUbxy50wzi8PFGqwZx/
/xQ/Og3Y/aLERPXa6q9VfZr6LU2or994AOCX3Fq3Ew2gwXPbwfoje0/u6Ck71DsSaXdOqN02x+Qh
fezv6lO8dWM4t/xFuJYBbGVj2bWTY2lGn4faPQmsqN0tR7bL75eDHbQhuyUnAV3b+lYcqnv70GM6
Nyby7IlffVtyfqei8Ux1fPsH9d+IlwfPb7eFhxPs7a/stPvVeLvMe0wDXJlKDyygexvnR937AN8u
UjAf0eu30n+93BVVXs2UgkWZt6itQYVBtNwb96j5ODJvxVcnX7/vw/j35a8oLEdGFs2GnuZDCr+u
LThx+iuryo3Di6plaSaXpC3X3DpHDNb6M7IHZfHnuj5LE2OkyeoU7Tks6Ielf4rrH5fbVV1aZByR
Y1bTZCdoGOJKHiCyy24I5rA/omwqhN6kP+/mIL1rP4ojkpvvKEB9pLDCc4Lxyr1HRhfx1B5jEA5h
OYx8Nyz3uDtsbA6KE6uMJEpT1IobCZajZCgFh2QU58zLi4e8d71l3WLK+gs0+MJ//k7tp0g0i1wT
boopRJXfzt5bP4qDcUhO7k12BM/NcTxafnHPgssLpjCx/4MZGYvrshGRNkONmWfZXTib2vt1bZ+/
+WkgzFizhloC3uc6gBd9s8pf1zUsxdPF5QC8L1hilLpY4525Xreh/c2/fOqwBRYK22jQ4YruafIM
xZeNu47i0PL3cvKp4URbq6YY0OFOvM/LSXd/p/nGfVm1gJInszmjnAv0uW2nG5PM9zapt6Dhim7L
YCKrBmtUU6Btnt62xrtFbtf5+aollGFCqzujbIxgRmZbgOojRTXosrH5qXp9dt9Pk60BkVA2FUya
mAl481BUct8YL9d1WzryGDOeFKd4WSJwXgcoh/1DBve6beTv9eNTt2tXIxREVGdPTHPfLIYnrpUP
l7utmhLZE/Gk1C0uQkpf9y825KTrOdtZ5Za8uqp52R9n0F24E2ZFuEYegP5lPYI8CnWMXTtvxF6F
mcswmbbSIGWUDOfZcX+ClCIg8RamTJFnk7Etbpn2K617A7Uz39LpqS1xEnF+j9OWF6m6LnsoHqGn
Ma9HtI86dG4WPMxQ3HXdxMgAlkEDj6eNkrWoWdkxadgNs7TwstUoOi7jV4ZGz2q8ng+R5rrOnxyk
W49l2RXXBVtZkGcCJTyvV4iwdqQbAhQd6z4eVbf4UxV7tS47Kmh+mhocK1E1JUYwGzTfEUhhoRAP
0KEuzd9Quyh2l+fpa9ClASKUfyOOQB1H2qPuFBchG/XTSJGDAQACvSC+K0+AHoM7ge9dUJZx5941
rQ2nVn5W8uqEU6D6wBGD0D8eKsDhSg7BTujDDQYJjdy5Q239vhTHMvlI6LCRovia8R+DlZxdR04d
rIJFGi1OzTQfAD0SH3IqiB40qdZ9z0arC+aq0jMokgLkEg6lbf5MGJn/JDznyBUxM5sOma7Np2Yg
2k9DJNMQdpM937nZsvy+vCiKmKTTf9eETWTWY3clkZXkD0R3HjnDC1+/xc6v8g3paE5NZwIecCTR
mdPOBr8mKuI39i+V6Urxolo1NhSodI4GOqS+CULEWECBFQR9VTPiAmPnG8eor6eIyNJAA4lX4Ux9
H5HsXYytT6Ybo97S/P16FERWBuopiP4gpEkivUF5PBsTFpRu+mai6vMADAVgBj3Xg8tr/XUEJ7Ia
CM3AyrUaWOu6udVQ0A85QLCq/CfGj8vtKyZKFgHRc2FovSVIlHe6hzF5ZP5VQ03pcutfmxJh0nkl
N4a6JH3XR3gqvi2bFMnw+uVy0+eHmv+/ShAmR8F67aaGMHR86b6B/4N5DTlzE6546tbsKsBb4++e
kdfLX1MN5Dx9n04wOgpg2BC7JAIMMVgG8zmetA1TVTV9/v1T0/kAssKpL/vIEKDG0wtxANP7sr+u
31JEG1FMWQNmQKKyblrfQJlykIKqemODVhinjGZc0niARhYiBavbp6nlia/b2Te9Sp+YJf67PAKF
gcqgRZBfulrvwAFyYwQNXOquR0frtFsWz2xjGKoVkKLSwlNspxXTo7gX+l0RO9WRNToPLg9A0boM
XRzabKJmOpDI1Sm47ktcv/j3y00rApGMW1wh2g3zMXQ0fe/EfZASPI6kd6v1k7N24xKm8DNZZiaN
9QqNWXo0FijRtsALH2SDFVkdeTdyKGx3oJDz29L8dt2QJLduUNqegNiLQDNnuY25yFAgXB4Le9mj
cvSRgSptIzQp7EpWhandeTGy2iLRmVozccenqgLrciquym+Bw/Rfr0543Y5pOZOoaNZwTmOf4HXu
8hSpDEry6XzQmtKeWR81JL9pRpTC9ONGglM1KfTfXk+gwgWRF8WkDNSnonsainQ/ZsmGooUiXshY
QKjMxi0oeiBZBMYX4k1VPh7myoYCVdXoh9TJtrT7FFMkQ/+ms3jFApqgKOb0ZYnzGzZaG/6geGgC
fvffOeJa7nIOlCegkjiy5BQ0qyCkova73Q5jCEDGtJ8gaRGUnRB/IDmkh8kQD6FeTflubSwr5DZb
r9uWZFhgK/oa61XjJDIb4Co07M5fTLJViK5wfRnjh9wvKHMKoYNdxzz0duOvCwe9W51NHiSbUI3T
LXijyrYelVWLJrlMA8JtXK3HIRri7mfh0MeyAy33VT4ja7hMEHoXLci+o1nEd+Doe3aAqLiuacln
uOboqT7HXQQJmqACf6hYt7DXKn+RTuKNXVqMdei1nnUjyunBp+WnMYqHtWJBcaO9CSxT+L0s0GKb
dlrNHS6sQnOe68ImXpwv3xPQvWzELMVIZEifMYvM7Bfoo8+L9gZ6OpG7Xka7o0t/XbUKMrTPKh2c
AwnU0HK7jbp09ZLa3l1uWjE5Mpov76ED56xYhUK3g8oaLA+Xl3uDbykhKuzePs/ZpwPgWX3G1BpM
/lRT4TWM/AQ2qtqYeFXj50F9alxPlqxrR0y8WaCgCvSrOKO54+PlmVGtquSxeCWFq47wWA4uO99M
TfZjXMYiSnlbhqAq2TpCqVZA2vGGlkGNZpmGyLEmGthNG3tJa3UeI3oeXh6K6hP033kawBIy6iDi
jHQ9i+xJB3npfNf1W1qFqmWQPLlMzKqfJjQ/dffW9NqLrfS7qmHp7DoZLVSUcSNFstmYvBg0fA8L
HbfgmYrWZZye4yRCX1eDRKRkoV4Uu8aIN84CqqbPm84nw+wnYk42GJkiXpAPA+y9HkjS+o1wrzBM
GWhHCspK8MANQFLYLvi6OPAt0DEIrHIe/Yr3ycZhQDUIyXXNobBY2099BCUC6iENUeP8LbaoFxQ2
KeN+2ETdNoFAbEScAZzqnks+ktrcCAyKzV2G/oBvOO475nZRv9q+tiZ+4f6ozNmrObg2jY+ev112
LNUUSb4LOCNfW9vuorp0taDV2RAysZLgcuuqKZLcdhJp37qUdhFUGjj4eacWBbKvl9tWYJNRwPqv
iWY2m4ekw+lqmnl1TOC0iy+KGCI5FqgKrdjkO9vVxAevhHaXQ9UdfNc90IVkHtIHw57MB0FRD+IX
edqeIHMx7zRIDHhtWU33jc3E6CdsAcnbYM6EgfXQLUwvEQRU9pcHoJp6KTZAH0cfiw7k2dlY3Rus
2ret9X5V0zKYSEMB+bC6LXDSWZvjwcJGvF+trbSRIv1LZDyRrrG6xPRi5psRQg5TXD9XRtoyzxV6
98gIZAJ8MUKRIIhzTQObYdG2XsxKN0whHLmRO/l7W/gixSQDjAbICZquWa9R7Mxi8RKeObY3FDwT
QcwTy8Thv//Au1DxC8ImkOoAryfK21kf31gzpHvo2i9gANenszTMeHLb5T+X9c7t7ICulUOUzGvs
1PQzKJbdzlAse196rXgfIe95pznW8pbYcHYwrdbCK62xjXSRg1Ws46RBqDHWxdNhPCc7jjuAgQm0
V/TY/galkup1Be/ZTYcCzQAnouK7Ceajw5RyJPhGkAiaZZ6FU64BfJyxstpXpPo+0NqKGmRCdrRt
6R6VltapB3MayMfN1q/ame1nDHzHMxr7Ys2hQ8wHgJUpN30dtfSBCcGRx241csMDFzLKZtbJua3B
9gneWJ0erWKoQFsnDL9xINKRN7z5hqJCNwRn/pz4eBbEE32bWiX4BNuqbo9dJzQ8yfLsG6pgQexr
19Qi0Aeb+t+XLVgROWRWstQsl3FYOEjoHR0Mdv17sYgfld48XW5esQPJMC82gXkQVHBGhFrSDwLh
8hFJOG7qP9M8vi72yRRkkw4GSNwGKBTTuw9CwcZDxHiv1RDruDwGRfyQsV0lb5Bc0oQRuU7yPNQw
O9vaem1WzY8UuPs16a18noxILPl/PAZpV2H+6Kb5tzOYGykYBUiZyGRkVWkty8pLIzJpWd1oXWaE
fTJ2QaPXQOXQaTn0ORkOwBUvx4br80PKKifowb39Br667ocL1tITY8zYXZ5PxZgNaSuEeAxE6MYE
8gMaXsFFi1v04pX292or7aH6gDSpzLVQ4VQsRkR1Curf1zH9Q9zcj5EavDwCRcJRJoMqeLwi5dv0
UZoQ55u2zP3DYtTZcSFIcYDQN4sDqzG3Hmm/hkoSGeJmEZ0PObFF1LhzyMU7EsxRCbbswniFsFjY
zxAoKrrw8tAUxi5XNWTZMExGCoN06jJ7QwIp/TFRsoWvUkQbubBhasw27xEcI62OI0Zj0KU3v23H
qDdcVTFVcnFDirLpekharHxSI9cIkQ7LW6qGhS2r1z3YUaYgm9LUByH26MWDvSnmqbKIsyl+Osa3
nbBIi1tHxBOwaoJomn3v9Ex7m40avHVrxj4sUrT+5TVSzeL5908fm2NT1Fk80MggEw9yQboXxnpx
nDqLbjzdqz5xNo9Pn8jN1mRuBTPIY+EV2X/FaEGP9uNy/1U2Jh3IujIDVyA4XiNOwOpOh9n2W7Fq
G86p8H4Zn8gg3Uw4+OKBabAWKAXXeLi1njVBrbMCzrfLQ1DMjwxBjJcedVsFMqu5+1K4JkjgX5OY
blixYn5kFCIUf4qkNLBRQpsGhSyGeTsAuLzR+F8ivy+OczL4kLUQF0+MTo8sD3oz1OfQQfLKXfXN
+t692aYXFyHjvsV98muI7KMZ4Ax1pDsjROHhWcbksR6DIvWyp/oFf/Uv2Qxs71bJkGrxJNOOe4iX
rFaso2ir7MBJPx9cfRo8kF49g9l347qqiBJ/69I+GTd0PGYiygoHkfJAxnrfQZXAhB7BNN5p00sF
/qdiiwhUZSfSXldPKE0CBRheEtI09mZ3egCK5DFJ+nEjFqhsRdrrEvBWQSSv6qMlvi3Iq1kfLhu4
ql3p0peDs9yBBmoXTQzXsZxa72ROHi63rQiWVPL/ultbvSitOXKzlSahA77tZ87z/rWCTOLNsgAH
wYa62ri/KJZAhjgmiL5kaEkX0dH+aPviN0mHU7/WVz6byjjHkVdQg5gHZBCmpxoyy2zYCGSKJZCZ
0EoL7+H9yDsEsiHIdLoX1Xpl09J2VTFQOEPmXETdAg3gVMR/aAoipquWV4Y52vHg8pYXXURQ5zf8
0N0fq3G/xGUw/7n8AUWQ+HvQ/eS/lW2X3KrKLlrXOxDT9+b63LT0QGLjyumRvNYFyTcZedYBOw+V
p7wOUmQuLvddtaiSv5qpWCi40mnkslm8CAryfWjK0KsoRA3yN5PwaWqyMjOL0h2MqDSd8olkLL9t
QKsVnRVRrjx+yAReELtcXafAEIyR3FldfMoSdutm9etVMyTDHfH21bsNOMTBp1DNYbWOjZ8tbrOx
tIpoICMehWlVDeBtFEXdXeFNztRFnM9GWCPtet0Sy7BHUBaTci1zGvXARfkjdER3cQel8uumR3Ld
hPZGs4xonZv9U1rRx07fYmZT2KYMcgS7CnIdRm4CxzL5hWn4pLE3YoKq6fPvn+xSi/M25+CKjsp0
gkwG+LGgZ6BbG6cxVeuSvzaQE+BDK2jUdRBFGFDgB/2djGz0XWUykstmZp7lKbXtKBPoei2c3aA5
J6gNOhtLqvqAtNfq/WxrPe2BJjmfhJnhTbTywa690X9FiluXt9sSrAg90tuRDT3a/Zw334eB3TKG
UqY2bSGbAA79uf112Ty/HosuIw5bUSapY1NMllXVRw7yy11vzGloltVWCfvXq63LuMN0ya1xSjFd
LHlfUbQOGaPLfadne/n/o7Eu4/QqvNqNc9sCRN9r/XHi07IDAbAJMTY3TfY5Y+lL6ziTeFwpXR+R
z2Yg8odMnRkUMzO4l+PSFBBe4XGxhjCvNUOxCVJoJqKX05LxaA8p27vc6N8qoKAWT3R8/pmfdWkg
d2bGTXh5HIoJkknRBttEjb9uG1GXsObOHaFdN7PRvOpkqMuIITG1RFs1RAkXoz06tTk920RsihV8
vbnrMqARLz2x0yWaEU16Ac0x6mva7Dkais75VkZMMT/sbLufgtEM8G09zKkZWct6nBfrkDXXPcRA
YOffpqsijhOURptRmd84UAMBIOWg6Vsa9V9fXHSZlBG5VBD3pFC/qnPTs6fJWzTIq6XEa5dDwx6K
jnk15EsvW5HKk+m/Q6FQwcOeiI+l+UvX/jJN6IxkPy+3rVpkKeIJAq9JTExTp3Vg5TCJ7o1d983I
xD1YAj8uf0S1zFLcG6yO2ihSNSMd6saiXI55w46Xm1bMjQxm7My0WnMdYCrodu0c8ktLZ6QwtgBH
qtbPgfyTfVZa3iaUcOvvMtcEjIkjCvfZ1n6mmBcZypgJx3ZQM2FCJOtcTzK8aRN7vG5eJPN3p6ZY
EygnRtU4QKJ8IAGk52+1AtLRlz+g6ru007e0J3WM7T4a6lu3fjbT6x6ZdVey9taGVO4ao+dch1pp
i0JtCBHp07i73O+vr7y6jF8fM21diN5aUVq+NZXjjxM4verfhKXAEvy6/A2V2Uj23ps1hDMhCheh
Yuh+sB2IGQ4s7Eujveomrcu4RWJNFh0ty4iqOT8xx/3Ptbo/+G8baRlF/2W0IisI79Zqokg931Pb
8CEY7LVbnHeqxs8L88mnGIDfBk7OVrSOs9fNOuRfKy/tRu/y3CvsUkYg4nW80mhs4B0nt/70un0c
M37lrJ9H9KnnLhglyjx3sCHO9NB1LRjmziKwIt+IxQrTlKkGc9vUk9RGNrnU42+TuX4ra+1Xzeyj
6FqfQ8B4Y4pU35FcN+eEWjpyb6gqskRQZ+ZJZPpDQxfodzdL7ReNtpG8VuwujuTLCXNQ8dDMVjQn
q/sqGMSiF3tKoVBTQpvaGOvwukWXdrHRTnDLi3EQNQuj8s1eaD40xx4uN/7ldFEmE7nQmibJOog5
ItaQhxAlnO+tLmuegUj8LZozOqLVyi3RhS/NFx+TRjLEsYno181RkuSt51ojeZkcUX2/PJQvfQ+t
S4GprSYNcjXuHLVgfX6dkRLdjf0IQWedjVcVdlMmIzGIGFjstvoKjOjsQ7o0MBBlr+q+jMIA/KC1
HEOskUWhu2jsRgHB33ljmRUzL4MrTMLpnCZoHLRnz0WC+vHxKnkmTMnZPT4FDk0TCcRypzWy16Mx
LF4TX3U0RMtSSOKQyjNn6K5FRnM/N+8aZA22qsa/9F00fZ6nT53uDGN0LHtYoypL3xox3bkp5J/s
urpJm2rDb7/GruMjUijKkPrhZof3hDTJ7BcHpPu9N9dZgjLOnJW3S8XN0Kg0EZbowd5dAJIuihUy
5CJOQ57rU0BN/uM665KCVUdNzXGzQo/mcQydsz6slgWLs3VZVo5Vcu2kGEzNXdc2QrmzFRDDQlXP
ajX7mqbJTZ9ny03KB+Oj6Pl8B3y1vrfzCnGg6iA7qevJITcqcc3NEdMuxQFR6yNK4TKUDBgrpIWX
PcgMNs5XihAjP1uTik5Ma1I9MvpvNM0hmXBjQVPhqiWSX61tnYpEyxM9si3x7IDMXdT8meMF/nLz
ihAgP1pDALSkJpTdI1rQUz0aZaCvSx5cbvzLKyNo/KUgUFXpgIJobY1am3tz5ngZSJYqkLoJKH06
XtMvAbgTL39LtQhSWEjqGizWDYNYLxIaBX8DYZs3Vht+opolKTDorW6VBbfXSNjspmmKh5Zt3ohU
HZfiAR5X12Rwaz1KwPITGsnMbseFOafUXrYSA6ruS25e0aSwh9lao6KegjiDnHt3VboHSyx5+Doj
Tdty9J6wqvOgy0q81U23dhHV3EhO28Q2oqNNisgmrPf6lQUtjoxQ0s1fLluNIuLL7/VLDh3tmulF
1M1k3wBMirr2H8Y6YTh0q4JEMfvyc73Wdo3tcGONyKwF1uT4ZXfNWRNCFufj26f9ilWmxqDMsuJi
N2oejBTayoWBd/Iiz/3Ezh6vmyTJjcH3SLqsXXG8Adu4X+hm7+uQSXmKRcvC2tK11rv8oa8xpxiQ
5MScQvXFdvFcqmvEeVvbpWHekBTOnS0qA3ReS1O/rKnD/dydDT+ZLaR2WRFCIljbqI5XWJz8PG8x
0bh1HIO3GzrfmV4ee1dE2rQlIqs4WP9N/n5asbUeLWdtNVBuzcZ+hKj8sHQBHZp3Don6zpq2njxU
w5A83nFZoWPfAEtVm/uNnvg0+VXQqyq5sEyS0ze0hsyTjpIEF5LLVtE8xZazAVX/e/P7vzQ42pZc
HquNXNZgzxGLMwH+G856n67nXHYycBoi3+3+XE3OCh91BQtiPKsq06dmkkYc2tqFZ4xQy/asIbV2
ceysJ2Hnc9ixOb5NGhwqPIdWNKwdp/PZamQv+egu1b7Eu/EdxN94kOiJ7kMQXRyIPYGrP6fmbZnN
7ntsxvFPs+vjR6hw8LCuqX2cSmQQE21mB2PCLbLVjTEYHM4Srx9WAjbYynJ81MjHoLImw/xamql2
GPsUSj0F788Sy3GgDU15ElrTPrJpEH43tM9txZKw5Y44DaAYfp2MqT82HehFOEMIaSG8dNOBHToA
bbt2sNqi+OOgBnJnVyVDRRqzPwALz2Of6Q14QZq2RTasFbc2lDHu47Vpohb4xPfFKc0zz1i8nsoy
7QSkuxzeevOU1U+X3VlhhLpkJlwkY6FZqL9drcfKmlGr+LoWW8BYVeOSnbRDPRaI3CRyDAu0sJn1
n+5O2k7kJduKRuemvjBFGbxR5oNejAZigcuyJ24kXVA62aHtx2+UWnuLmmHVlyCaIH9SqtGN7K5i
t/g/RAfSmGsdj12UV/w7LZ3vBVu3siCqtqX9ohekJ1YLym8d6kP+WWvEQx3EhueqGpd3CdTVTgC7
IXLa9XFt7L2WDvurDEkGddDcTlDADzYvVDxEpWWIwAbWHbApsXF4VBwDZFCHAW3kbDUQ0Lqqe8e5
i9yieqDdAbvs/k6WdAv+9vUUQZj43/06tvW5Kgu8+lcjj8pe/55k4uPyFKlGIJ0iuW5SLRtMVFu7
pe7Trg3SprVBvhhbIe7fD9d9RdpWiE66OVtwWyj7sggL7vUa705T2yENpdGtOsCvp4nJOBLS2RqZ
z8u9ZtWuYFOgV1vgGkXUkOEjs8tainJJEhmp3YS8dR9Ge9C8eCnHDQCGYiFkBMkgulS4JTEjx3HH
vWDjs5FP403lDGNA2WJfk69GFYn8TJMZboIpJ5EYGr9u7KizBz8WWyyr/+Psy5YjxaFtv4gIZolX
hhydabs8+0VRU4OQAAmBAH39XT5P5/q0qyL6raMiOtMJGvZeew1fPKf/QyPpkmRQHxtiVNmVj1Gc
a5s8pwm8zf+8kr76go/H978KIR0C4cs4PCYEe4nTBfKhOefx058//Iu+8zOXpGXB4AcRLh7t/Lmc
59pWbuPhrtZZeq7jsS8jLsZHCqeFKecjGGh//t6vftTHgv5fP6rTgefRGn4WDZLGGj1VKTV5FkV/
OaW++vhPe7wBVSNo9ArnpmaG5h93dcJzFdV/+fgvtt1nSysZNO2gA+yNBYA/cjPH+UYhwfMvhfW/
7wv6mThRpxpkWoUFK9qlqMVPPgf5gM4FeMmfH/6///n0M38iJCPsUz+WLKnXwm9NEULQ9+eP/upv
/7RY5WAkCSyLzyuPb8eNXlsifndB3Of9lr79+Tv+/eXSz7wAsMymiRmQuqdpyVcLfoacS/mfIp0g
APi0MpuQZc34YcZhXV8E/VD68bNN/rZyvvrbPy3MUDV9knkE91oL49EJkUr3vTSm8Fab/AW+++or
Pt08GwOXPsX9cxaWwL4ns3Ol/XjZj6Gddn9+A1+95c/lqjNJAmNfEBzWuNLcgQUVlK2Oi4D/bY3+
u7sd3sOnqrWZapuMNYlBT53jI2y5+K6hY/3ew5UTnl9svvfGID1t4zIVq4D0XUgCcjjIP/4JeUzq
PCQsymPfuCemkUurU9EdfYR5/yVP6t/7U3jz/v8nWDh5DLRQsNOFuvM3iBXbfYCAcG5//40z/tU3
fLq45BBYQHX4Bj3VL/Nmg2M31lkhB6JK7tXzvYAQ+r8dCZ/JBk2UkGBxTXKehPURyBgq+JKJvxl7
frEkPzOdOJmxICNfIy9xw5CPUH8PjPNFd9L8pZb4Ag+hn+lOSdipCR8OsUBmFPJleleOKerGcB3S
MmOyh/50DI8txuzlkrI6n/yNFuPaRN/+vCe+OFQ/WygxPnAEyQJVnbppLmhPdN5L8TfF1Fef/unc
iKLeC6NlRTkpw7rwiLnXmvylVP1YT/+3eaOfORXptiDCUhD/rBZy7+vsACblqWfjt4UAdZH0n83f
jn9+SF991aeDow14uIUjx83jEMQzRdTuoAFqSrtsQTWF3fxIa6w/F/nuL8YNXy29T8cIXUNvILA6
RKHhymYlR5uynQ7IXw7b/2ms/uXhfSZb1H5WA2/QMYS5KT0a0ClfAwg2b2nAzSlp3fYUjOnblo0c
rNfNdnkAL9Br3zTjRYqM3LfrFh42JKPlI4vCv7zRL1bLZ4oGhX2r1zq4JSQeok/bqIwC/y8X/Bdv
8LOfVE+VbFHvxGcv3e7iaQqqdrSlIJGfM05+Ioxrb72k/PNy+eLlfaZrwOOd4YzH1HWSyG3s7C6M
+BGy7P+2ZT87RkF1CLccAbhZS0P3Ew290k/G7r9dkp8JG8Tj8ZYp3MPTJO2ZbOMsQFCFo1Yw9BDq
olL6GyH2i4vis11UPyqm6wHVbuTfbSvNQe8q2rXPJX0RRvzlhP1qTX0qK8Q0daMObHDuhFeMsJMO
XfCXU+Hjyvy3PfTpVBj8MBp7RLmjI+dnzG3h26dZ4eumEgOYz5vv9+W0Meibsv/W3dLPFlI0Tmfz
UcN/0Db4EXTieM1dmoWvJpr/NjH5YvV+dpEyvh5gPwxmJhx37YvrabCDSwQ72T6pX/68QaL4fxbr
vzy8z1ZSvbNJpJxy5yVIm0puQf2sUxcf+yQUe2vbrRKtkOdULPXbxFvwUTbSvVlvzCrWazvm6Wg/
rD5U8tg7bo9IfUcCW+Lm9T2DTfBRDGK8RdYbiNIBH4PbxKXrjVtAf6g95qF377aL3MbsQNak24EN
zB4hTJ73sETm+w6lbmnrwRSz6+hjmg31rqWjumGYhZxo8ME4DxsQhwNJr72Asn0j/tAU/jKr52Dt
WFC0tREXGOHAw2HtkF8ltu1ObZMZC5VmE8SHcRycmnhcTsCEm4OlBvyJTofuGm/UXlnUWxhZ1MHz
NtMBMDQPvs3Bommhl1qmueskclRBCD5oGZA7zGHngxKyrTboU1+niKl92BHUdXG7lG4w2bdkDTpe
sDTt18LzqVdX3KihohvcHzGFF0XMGlw36aLBMZ8Qeps16jhRgjxFjKCe4HBqn2DhyfeCTfwbHxFI
gEyGNixVjFz6IMact1tICSbcA07T3xg61/veH5+DNuRXmchzOI4S1qUmylfgJ5X0jLouDuR1ZvqC
s+Y4wMV/brzCSWuP/czVUxwOW9WouS2iGE22TA0rpRRuR7T3wxOeV2Vu0NWcDI+RB+QiG6NvLiNV
OqfIkFXDtGvE8jsx4z+jHNyDnylxwFc6eGpjTjD7VOxpG168df6eMEmLWdmH0CGkdI2f/Ey4/bql
N2NoFhgIBH1uW2Qj8mjXRnJPqLlHxPyHHQQ8x2UGPEB08l3BUbtgI+Thtb/OhYsU2YvMXC3JYFmj
fHMgAW/KYBX0ZrJmmAvCVfiy9bACsRuEMQaaWRik2h1s6Xp0uCvPCRfkMRg2bz/I7HZt/eQ9Igom
KA45T0xk8qxVRvOW+d7Hc5qLGIYjRW+zdC/luBQNgUNwuajGtnm9TrMpVw+qMBTjWlZ+0tsd3Ybm
tKws2PcgSB91M1rM3eCpgjnsevBrF5asGdPCMC3RjAh9qFfVnfx+QDAL7tBqjRlqAlhwPwdTYLd8
2kJvb8y45EgLCw+McZaPoxr6fBq0+YbyhpZd12XnBIZFVTSG8iIot3e0z16tBvLrCTUWQTCWG4+e
glZEJSICHgMtKi8Qp6EJntZVDsUixD9DJ/3HSAc0T33KShul/2xDf/IMe6d9DA1xAztTTHrkpebr
SUT1rm7q3wPB3Yyx0yP8lFH3thLDuq0/xJGPv5GwqtXdwVf9G7Cki7FRuTVsjyHKtd+2c9OlJ6Ad
l7itvyEM8jtsZR4mHwz5ZgMDcNkOqom7ndpWV9loO0SwObii8blsbNgpX333u7Vae/MA28sbSFRf
l9nuYUFTAqVu8qbvTxj9ZPlm/JuJBQfMRG9iLs8K9khzlBxH1ft5ROpyTMRLXa9ZHoRpwepWFl7j
fZO1d0FxdqTMfQui6ZZM6TNi2ndzm5RQJd/7zbZDtNM/i/XuebQePB7dxsR7GKJ4LQKfXawhd55j
OxbUd3PARbkQQDhj0Fw6Gp2E7A9DPezYWh+Gju1Ht2HGhPMmbxgDKxvGgKtiv9pevNeBeOKYugkn
77C+K3jQHIYhPDrLH7la4W+JwwpuJ57BXYnF3bFdZ/V1luGvhJgz7wiCUZdmt/kizVd/bApCDGK2
QSfN6bTV5SSy0t+WH8pfb7x4vQz9eIq4kSDLrwWewWNI64txAS+2ntytqO8617148DfIezG+pJv3
1CXea6DUZaU4FUW0a0jyzlR/RWqSzuOJ/u7C7aFdg0cVSrTlMdYtmWilhvEORNCXOtl2XpbcDMni
I3sSpoKgeBXR5slCewk6/6zk2Xagnjn3tSkRjf2NdmTfJggm9bz0gIv2GPbedfL5XejUS5I5mff+
8hNzv76wqb4C8z83/vYydBRQoFrv5GLuYAx1L9bvDcWdoTW9W/pg14TqYFt54/rkKrr6Js3Wom7w
K7bOFzmt06cu1pdE0ifo8y8w5p1yjKEKRCgs+Sbilyy0thhS+ouAZ7yQ8NoHTVwONHnw9fzPuqaP
NU4O3iE9daDsLYvVDWb0IM/Fy+0Q028y/KBW9w9LP695a5J9u+gzD+ZbsFefGi+4yzTduQxrmDK4
iE03rhO3UKbVeeP3r8z5v7PU3aVLf4lcf9S4gfNmxcg8VsjthiPnAFdUBCXcstAeVrClmohfYID9
gmSCsMg43Svk7uEG5T9n2P8FfX/tmJVIa+1xTAwzOwVbQq5JRKZTmjR6FzeRxUDZ6V1aMwgpR/lg
rH6euAA6t7pr0IQWp5c6h6CUwcjoBVJ1nWs4lJehMPcJts9mRF/1PxS8Je8pZOAHItrwsNQ03Bng
ZYeVkGuXGpmz1NblJtvnwGFSMIlpO2xi6fbtBHOELt1a3AJEFTYiLreo8XKANBfl+EOyxVse9f7v
tMPK82u4Ds0dl3lCwls/mh5g1nIIPG3zSPePo2y33CzjCQaUlzVryylpi6WbXmyqTgxe+rmDxXRO
1MiLiCR7uFgAKhzxoD3Z7pvW3Xt2dQX3p2fn9yBdytuxqx+Bub5sW/s4gy28wSMv7sRu6jnutu4t
6QfoR5budev0nSOgxUWgPHCrLoMD3DNMTV22GTf5FLSXpNZVOxMOv4V5jwDeo3DwnQCN4bCY/pAl
9DfRSYlzHXYQYSzyVomzTfwGykjwlJU7asKvXASVAHtgH7a+X2RivYVm0uTUNseY9ec1cHiYSfQt
7kk1et5vFHsdxib6SQn+mtXusY5C73b2E4LlBYMWr0vuYtId4Flxk2mcuHpE6UdbCKy0cVWf8eWE
ugsXe/sklu1uhCawkx2EXfzJcNoXfh1cUyyGeg12HLN1bFL9PrjxiYDcCYrAwWrvTS2qRM2COjDq
64oKNZ8Cog+RNvtGLee1lgdZp5eoJm2eZONpCZcz0O1HMdt7i+HYrvUbWQ1zyAGPgmYHe5MdM8ik
9eXT2OpT20/bETJy9i4Xb/k1UtO/qbHezTN0CJsG6yHMvKtos32fpDvW1WfQsV9WpBvnixascASb
c+wz2Oil5EDqmT/Cyaw7IiYLwdGgVuwC1UfVllCcGFmbXFd/GvKkX4Zc+ios29CQ3KNZigKEnoQJ
Hrw1CZDJBC5XupHwrq7NeBeo1hUsjEG/bbHmLWjzJTf+WsgGlAy2aC9fXPgzgHfqYZUKnSCMRMD9
MU0BXcUz8zXJkYTyFibxiWddmM/pKMtWLqC0cm8qwgF7XbasL4NxQgXjYXnFrcMVquTVj9kBei2X
N3AFRNJJ6vKIjyoX6kOmNLy5aBkr2ozfWU1/+zZc8ci2rqK95/JpCmEMyRYc/n58VlAQFpqs92OD
oy5u5pckEs9zhCVjsZmyuuX5HDV3kx8uu65Dxhj4HeQG9HGsLJW+eVn32G9WFugOsryR6V0U8OgM
S/boFe2OmlEoin1gU7y6eTslsn9qhha5g3GIX6brt1mZSigLVNAUGkS/ACQYNzeVCughpe4m6z58
RPGuW9ZAxCcrp2SZGpOT2ezEgr2GOV/eyQAlpCmjOiosfPL6tPtnCVxfTcN8Sqzap9v2nCxun4XL
S5LWUwEbxqfWpvD5Bk19SK9eFlxm4Qoc/fusCS5gGj+RjiUl6r0zjcbpIxF7xpxj2Ie9ZuUy45Cj
HYJ7dSORzJ36LxNrTJ58FDBigl1KGjV5JD0/N2NSIS/vdnFG5ALvp9C1rPOPjpQz8iOL5PdwgQsk
W7YKotrgbXDpkA+at+WytOludSMpwe9Jj0zY+Dc897zcISX+qLQ3HTbMD/fErNNx82qYkRlq4BcV
4e5NtOjvfLZNv1c/bmSx4R3t4NiQ7mLq1088hfV4uXgzOkM1jwd4Z+gbRBkge0N4XQkx/oQOLHP7
2eekRAkfnroNP1rhDCwWCudPjXi+Perm5KElw3ANo2zemySUBwJGOMScNQ5Z2w6l3uru4PS07YMl
g+P4zD8AYVgbPrpZ1scuofQBZnrdQz2JtZgWtpTSm72SGjmUdAj9p8TFzQOLF1OlrB9emXYEGm2Z
uAKW+eE7gHNWNFO47VwCvTz4eHbOOzsBbJ7Y+Eh8Ot1AUu9fCEEyjwJag/2FUbSCPPrCw3Uq7aSX
SzRDII1KL3rUKO+vqHTUTm+je0N3ld7i1oExjdXWvwSWuxOdnS5MOG+5NX5YoJ02hymavRvUs32Z
jAukyjKkRRrE4Zh7c5ZUE+rAoxUke5jxvOK1Xk9zj/dae2J82OK5CwsC5Ejk6FqnG50xccsxgzi0
MP+6mejUo0eiU7ALsIjuUFYg33qGT3kRhE1zhPp6ulsnFx2bgC9ZzmXIH70G+56jWzqjN0ODpwy5
bH6DGMjazj6IYUmNzsqyqOIp706tTZBWEgux7xQIeCJUy0kuqSzrNWHF+BG9GRiMtFIvTHdUefTg
0CPt4mUzz5zxsRKZto9Z3H9PhnnJ6cK9B9MhHRKawezOErLdoKJ2JUimaW4sYNEEmoFvG+HNU1KD
NOkRMe1xbrM82gZb1fCzvZIwBSeOaJcTS6G5CTv6zY7h/ABFZoj6qfHxyG0PDdPKf8g58opNKrUP
ul4M5RBQMGKw69K7zI9Cl7f1gqKE1Aof18DOaF4bXszgx+UxwWNYEWn3ca42vckhffYKmAJGedSs
wcMip+QVpRsYfCqbURY0anhNItNdGpwTxm0hti+7zT6SPkn9Q8feM69reESF4r3p+mWXDt0CnbO6
yrZ7ihayD21QOL4WeCuHpU/DYp0MPLezrr/1DHww4jX4QDDipQSMrQtMiA59sn4HCx75xRO5EG/S
+7Sfg+Ogxosvo8rTJCmncaTn2pMJSpVo+Z6OHI9po2PRDelw7T2CqIbauTI0LW5EX005aGLFOPiP
A8++O1ggFGmc1NWcigm4yDjmYgGNFZjKinuyfc0sVCBbvZxmun1H3Be4tVm1mWUoGwLIBfLQu6xf
lwNs83/CHKb54M6nO7s5jhtCXht/fechujm0hgUzHfbJPPGitTUO0x6jzI16b53dlry1gy04sdfQ
R242Z+M9reuD3wVByeFfCRIgu63jppw4PU44ZTH5fkR5hxAHJIajeihQsz3BnR6vEkKK3HD2biK+
g/IbgX+y2uzyMs7eI0xv3zbj0CmpBMAbH4w9gCX+mtZDaTTYKs4vHQYXeR+z2zSFvIVEKG7c5G7m
NHqN5PZdkO2gHT+vWtynZLmXG7p15X0U4xqckTGRebrSu4SNDmKR2T7OHVtuR/QldSH7cTrXbumr
iOoYwE9/8Wp6ATxNdzJt+2tAwl/oQrwfmLkvZd9KcSNh5VNk0dbvlmzz73H/6ZOXLPY42JTcKjnM
kOo32NofKnevD7Mi4czep5KnJY79nzZY97O3HJsY5Ql8RtzaFGbwd63X/V56/z71EbbqpyLvZ4da
O20vo4coM4QaPSrTvPhWXoFFnDY3HtZIY/5v565K/OD3gryaeOW7TYk7rqirfMShFZLX1wBS8BLl
26WPsRRtoI/+RBC7FHcAGy0gZzkik4mKhOUMqbVoFYZgH9QGLySYbhBxBA/aHje0a9E4B1oiKnkU
fsE1XUrgQWGRcpQwofMCt8siNTxtrIsvZKhJhZT0ZxBUsxzhq5eR0PeaY79H8LPOrdcP98sC5mss
eJKDUZLk8GTyyyRb3pHtxuG5y3bAnqrOb49+qx5Nqr4rVn/v0uyHvwI5BKcSYJRSz16nf8aILLlM
SzgUcRIfEtsZBN7R3TDE917vPWRBDNvfGO7Koi5cBm6DSZcO3BiN1zAfwhEnRCMNr5RGwu0Wv86S
HORSL6qY7Rb9aum2HMM4TYELfpgLKx3TvGMCZ3uiI5IvazyZ3Np4uPHQyp3smkwYsab9cwILhvNY
d+zM/Q1ApVynl57D5hGyTAX8ZUL29tyJK66//kBY4Fd05mIGjGJhneAvtLWFSz0T5Mvsx0nBBAqZ
FgH01dQqbIs5tLtuDOPnAHn3roLMyAKqos1whvFz8jjHnNHcmZBdEyVcXGR1vP1sOzm/dZB5/zN7
SfsdKsd+LEiGQD3Mg9QjE6w/pFaxso9kemu01PuM2fgx4dNwAdolLzZqvZKQlIHUDH5BbsfJr/OP
lpXkk/bdo9sUHFxDG/Iq4B7fiqZJdb1bfeGVKNrjpzVMAGLyZPtnXBZZxrCWf4XtsXyIbN+xAqVk
eOtqA++ImnviZvBm/YR6A5gD2HlYH43fffejIYiBXXXip+NIj9uAvB+jddRAQyJ9m0IKdfDN4v3u
0e4XY9JlYT4Qvz6Gizfug5Gu782AE8qH4Kjq4b75IFvPHL0xolOuwWC3pWV1DFQ9SYh/EETObckT
L9muBo5BFfMn1BirbMcHL9WHGUXYM2AXjdhBo7v9lvD2sQ8pDJ0H8I7vQ0NtVw6jTEvchvEOv9Ev
02D0buIGKsvC45mAbAL1F/6kSbJnglHCLujH9NpAITLlk2vCPu9UvN6vMGnGvDFkv40g+ns3KiS2
QpsI9UjQYFfJcNujMq0BaY7MK1Zw/M/dMAK2Mh3aEb5OcMpG7cLrXSRnWYVj1m1550fuNPNEIw4p
SA5LwFhBjA4udB7FjcIV9WP4CD0OmyG+NWu7Qo/QI799atzB84zFq53ofpTgMSJXCQNAMW6lwFVX
6TWydxuoUEgTBFfBJ1wXoknpHtHB2SVePKQSByPaG9H2HYd/uDfuvI4P95pmYRUvxKbFzKi4R6AS
bthN9PqsTR/ead2xssFxl0vdh0OesnQ6ipmMvzAAUcdtHr0HFHoObgYoOJeud0+o8emrjSA0AxET
VXzW1ms5Tx0tEZJV71kPIs3kPnwX4Uz8iMWbvRrjN99cq5QoDP6CnQjXmuQ1fBRkEbQtok+bwHut
k5G8WhetJY/VgoGTCeF1z8NlrhDe19wpaKN/haDH4gE26ttCowzN30qKxnBUd9y4o0A+yhVZfD2c
qJeMvhJFop2DsdMpqDWSLU0//lTK54cBwtk9Yd2y95GjV/ZAFHaUxfPJV6m8MDD8URyHlO+I79OK
BWNzSJba3jRNEB84EkwKn/uoHNE975toXW9WAt+KnFIePgX+vHyftqn/zlDF4L9G0MDa1NiHGd+4
twIWU/00AtOVMAF8iZux2RsaACLw++wA/3f3gkAlcfK0co9i9XWQw6h3mkkuSLCyo0Fd9m2ArCCA
+3EL1/A4NJkuPavaOQ9XljwD31reO7I9URdt36Gmi17U6v/WGJeVU+NRAkvzJXvwWySH555Gn7C0
3kJ3SxJ7MEeK10oknZElW0z9a/Fa/ubDEvVWB2J63DTUFHmzTD/CrtY7OrRtlRghd2YKde6nLS0n
C+FnOmTkXW4LJofGUxuvTA91KvxfuJ0eQsCYzVszerypmqkHurt29iGDBgrY0gcwAi0gxEiZdJhx
jV6RAvGEUKSh1aq8uSkHpEEdWRhMWLd4EICqGJPnWH7UhxhP5ZhMeU8ZDdZi9i05Ga3HroiWXmM9
Skjc+ja6ZQrHRuExFdcV+F0OtwYM7KO8tnz9gbNwu1A0lzubzT9okI5lN0ZjpfwBTNpGe1uZCGJo
MdQRj0r8S47nKu5ma7rXNlriqy8n74zI2Ohjt4W3HpMoVCaz3jUd/DVy65IuRR3bYhLpefU3I2oL
j/kxrLDJHlfcyIeEhb9WmDg62r1qrYFkW6B+GcRuxSiDvZiGu9VgMGSjQ0LsTR05wNmco2Jc3uzq
7UWHQot1BxzPpnQ0enTrYIEyiKtH1XwRqnF7ASylAKxx7+msK8H8e8W0rTLcO/v4FbmLZ142y9wX
mRze49X8jmOU0ZY1IgcNxZXbzP6Zs1QCFiI72itSwZoZnX48tcBVfVTcMuvQ7qcJDl7Rl73f1wAY
JHTHC7yBw+bGH6GM/SAnRYkbqzZd7tjaUBwOdkXSXwh6T4JuVVm626L02AgCWLEGYa+e43cmko+k
rmDMqSHnAJAuOj3IXufV/yVTi/agAczVuey9RhuI7oPhPAUFDgbRFrfI4MHlvw5eVCeRSGRjOP03
DSpj/WxpfHKN9yGAm22JvfkDIzmZ1xnmHR092LAFMZDieqgVstqdmw1yXRjad39B9vQw/lxxq4LQ
zTxIKq0DEtZ0+TTOYZ4IZg+bNz9lZGj2flwL4HPxsavFN9pPl7gOL1CO/BjhYZUHAepFNP7FxuZz
HFu/yVNnxp0EbfKAt1vfuaXJ7qK6TY6BmbdDCrZj7kHcVeiovzd1k93MKHyqsPHEnjSAaeMgvuMt
KU0ADUM9rmMJrdZN3AHqYnFd5z3HJ8Rp9tNfA1LAq5WXzg93c+bGPHb+qfkYBeOKhVF5NhSYSacY
YBpTdh7Gs7CE+4VmHf29dT7maMuG2Qew8Q24WD5BZYDsdZpLkv4amvAWerD5nK5t9lgzwyrq6x7R
rNMz0SumJCAYtJL/3DIv3bUBJuGDgeNf688d5uqDPsoN7vLKw4i17wZ6OzkJ/7XMnpwmmc2HWv/G
/yryTMVtDuKsAI0P4RFmxTPU8YwsaTFyHJkuyTHZJzsTJF6hEGpTRNPSVrjlT3I16WFz/sNMBana
pM0uhkYAZxNxW8/pU7+108Ef1ujY9+sL06BMYcQ7l5iHJCUPE4UqAKAs/7BXD+HiWJIREB7PVFcF
q3oMBUdmHpUsh7dmUDU8NGWPyOvKhLovZSThx5yMFwLl+06gsc1XZuJ73GJlzLsMdiqpdxzCxiJy
b8XgQ1EkZST9TesGTK19rMpwRogFHZgB/dOT5yka5rwJQE5oY0cOKRK0VTOeNow79iqC6lMr0hzS
rg4xM62TUo1LWLQ+dtqUrVmxNGoPfd5SQCD6pmvY+tvIbbnLFIaW27JWsPwAVqQS9BBc/oTVABR6
gbmnDfIIsJP6h8xhOpia8QdekZcbQgPAN/4bknM+kCyCzIwIZvEsiEvdemtujPwWivkJ6gvkg2B0
VmwNGcpUrRjoN7C1lWwGoL6C3VNDlTsDrKziJMLzcATTXRQoT2iOBFQzbPiJbvUmcf2rW+KPNjSa
AQlk9A4Svnc6iUpF1DuwJJ6qNlNAgAyG/hiwu9J2GBCEYs2qlbo3GJB0Nw5OKsc6rKcfHoEWEvZ+
Lfz5s/bksxh9vw/fACzqvjB0fUFBPhQ2hMv3QJKlHFpzG8CmA1fhcIvA4wZYE/YVc0hPXIP/x9l5
LcmJbGv4hQ4RQAIJt+VNV/tuSX1DSGoJm3j/9OerfaXNVlVF6GpmeiKAgjQr1+8Ke2taDdmpRrQS
ek7wIMYqT6owJFNX/05JlJ9GLWkfI04Yy9qA/kL36V1pTHDLIVjNd/vPAoLkfZ7F4zbV6YURN33X
VeTE2YH83eHJ9tAF1EqEqRNgMkUc1Ucgq7ISOrAPn7qoC04MTdes7CavloNOH8TmsMm6c14hnIAT
W653WxI0kzWZLT+UHzlLRs6H6cnmrvFUd5/SHY1Uolax1v6WBK0sOoeBlbUVh4J6X1TdKWSisXUg
30hZUMCvzOw9y0GalWWEq6kJ3sLOOrXmSBhjHdCftqxfvZMdJ4vH64fsVTTtxk3VMcuwaNR9dnw6
Km8qTDJiWxJtkdj2T17FDydlRrsuB/AoUj8LQgL8IFkSa/0rzhx6g6X2XkyY1PeqA9gbiEY1xnXU
FP1adEO4Tazi3u5S7qm3G621n/TAP6a9Uss0LaIN1pDktFEMHPNcgbwYTHLLGH+PovkdDtNdSSzH
ysrcBrpAIZJhUTaR8QsUvuG4rntxuDDzyoS66gfZQuttY80VzIfcrp3NmDWc85XPmX6iLteQKG51
JzDyDSIS9lWC+ZKQ9aMaxoUXU6KtZDIZd1SYOUFIbbBxAK5fMVWZ7qIgl7u6ssItxWywrj0r3htJ
WH+Xptnd6VPvHiI7bV7GRLWHMqcKo37yRbBIyl4eqqh1MYoq3fRjEK31S2urpiGdDtIAGjJ2c1wu
4yWeLmhnC8Y7GyGseb1vPjMvUf2yk1bwwdyoNmOfKv8lpq1PsyuO0l0z2NNHk/lgDp1dt3vPMMt0
peKq3SIiGxfgqc0GKs3POLTlsTcJ4Cla4oVlqvQ7R9XmpxuX2ROtr3rtOjEsoEqoH8C8/a4d82Fd
JW65dprR2Bm0evbmf8IOqApXNMy8TWPlPl+4Jp0i93z5NdDKYQdQmSynLg+2yB+bjUT6j6VqIT6H
qpsOURWHD5NWt1t6Ff4BHpb4NrEX/CTxIPzdVgLApemL9dBr5q7F1XgXaZn1MoSs7bpUNPMySC4L
4ik6iGDtQHlnECetahkWK9eZNBA6v9xlVS9APiAGJItCRSWkCMm/+nYUbdJzt43fpG2kF6lT6wbV
uIiHHAFFXrjBfaV54cqXUb0x6tr8VhKA1q2C2hNLryr7LYew6RngOI0X58WSNhuhEluh4UT+BPed
JtXQWWJR1rjxWPoIW05VrRgXOvEXDIIoo+RJx+AgMsP+0Hw5Rkvd1sYTBBdjiR8dmdgREBz+O7+9
UDW/GaXjgoYyNiQBDRK/tPSFF5m0dtMeVV3og9/FzrkUIYxQuKr96iiix1JR95uGvturlwTZRsYC
Gl8YxSevc5OXgSr7hP7e+spB3NrFVR0tkYFn27R3tTv4vvEWToK31MN8JdgwRWHV4aqwx3E1Qvx6
oB2lgX/bjrXr+tx8d0oHWLImps86wTHwzk30QbHs0N1Q584O0m1mGDksWe3vO0/Sd6indG3HpOAG
gkLJoG+x6s2EqUOWsNwHxHbvLVUXP7XKqtdj3LJQpHr5bsqueGrM0Nzj292+W0M/PCaSrrrsjHrT
+hXdTWxQzrlfhbW1Q5VT53fh2ilKzOz6HA5R3zrdXmdjX/qliD9bPAGPndCNu8Qw6lfl9uFqYIyu
4zE3dzivVau67YyFNzW7usvPKoZYLbEUCJdamg1r2EbjC1Ui3MRCVg1hQRHN5TGQS4cOwX2RsMEs
SinC3z5uM7sJvtOwCCTMRVuQvwMAYz6ScGjSigiCjWfE2p07+jbNRa2JXx3baQ8dkYfE9vb1nnTL
fhkFsI4waervnbOIWYy+uY3axn4xlR+suzGp1o7dZJT5RfUB09pgW/DUvT2G5prTSbpp6Q0vXNHF
7DwtRDt4QwuEgf6KaMIJlK9Md1405RsLasX3iJXyZI6cuZnqwZHcg2pjcc9HuF41y7DbL/Keba7N
zapYGY3nrFwZdUvVTSmklHD4aMwAJ4OBrJmCxu4qdMkKE5VGByqwu2qVBFZnL5ihlM+TpbOscc74
7pYxnlYenZ1iDHEMbjg5Qu7DQ87A/TYAEKra9eCF7qZIh2KZKZLBoFNF+4lZd5eVQfwsGsuikEHC
F8WdC8DcpIc6IZbNCwfrgeNNDRUA2rkVuck3D5rFMXF9Z9nhI7Ik0y8C6ya9reS/wSq68AdNI1ba
cKzCJ07Oyf2gVOytHBmoZZg0wzoms2E/xG215MXzWvs+29Jeg9yTJO1Wsl4dPSu3Dm04FFtbVvmH
UgCQBkYld4YFSXIhmzB6iCTHdN2zm72ZeMPbWAdIZ3AXUafI19sfoxnbSzS8xtIkOJxeWuoHEQhl
CoxZ0TQ+81l19zjiQ78wUwNvB28lOrlyrYo57HtPGv+jj7Jl7Bes4Qa9bkrcIE/O7VHxGSncYLNG
25Z+/BR73ZYhsmLFjqGj1rtS6G+Vpq8TwLncmTZ5UKyV6xwkBMApSFYi6Q5BAoSdNms3tSEcFoe0
izZeS2NrTO7KUC+3eqytqX2DjVtRxgyxuPcaFmmpa8gJI6o6xvGj6BoLEyze2xgdiljfa5aAayej
B9M3mX49h51AIOvQxH1SpI9hry9Dpb/Az3sedZCPonnkaSm/quLeI4IWhlJk7W0VpKtWte4mir17
hSjmKFnI1n3VtPsUCHnpa+E77c9tEkWnpCRB0IceJ0R4Mi1lLHLd/9L1zUYXbrUi2CrcgSeu+SQn
aL3B3reQHEwghB5cOOBcsXOofaF/Lgsrf8MPVL/rhWYcCAsONnrSGSwpXsIZMnHfUqwzHgOj6w5G
qZEyppnhu5sKw1+53Vh+ohQyjnYaC/suzIphoF8CGxj8I3EfZVbaa5iLxoKCrV8UTdAuG0jMwAeF
+9M7u6v4YirwTcOKBOORpFjB05NbIWW6aYrAOiirEXvTlHKplK9tY55lFdg08fQ0YT9UEFpCA1yS
uHIDNNZxh12H9dGS3oa1waKowCsNsqvgAHM3lqpnn00Endk4eTWb8aOwQxpVZxIdtHXnzRdt8eLa
5nBfTtARqrzy9hEl+6HrnPFQqxAyJf3vtWFQbHfKtr4BVLf7wJXw2zWZ/gBcr4n5PbdR6ripllUV
ir0B0Y0OojVuavplD5Zb82M4By4Clpw3Ky7cdcmZ2gAgHdvtFKUONZE1AcA6abgcI7PbmoVOmekM
5rQzMEWBXcm5aAHIUHVPKZqYT4+J9xRHRgWw7Ki7qDXhoDhd8j2NBvmscrM9ep5Kj0Eqm3xl5oES
iyhuJGWeq6VyoaraWjlVwByU2aSd7ERIaC8YG454pALQBERFcO6O2mk6eIi/n6QsrBXOkM3an9S7
aQBsA5A+em7yXMga2MP1uukkYhsWd+YU1aaC7sw6304sBF1+0CKApMUwjcMz3a1kO0ZTijJzzOAr
5XTLoP2vep91Nc2A42pvcB/Y1/Rw6ZhWfsoiDgC1mSRHt8TfyuqII41wd05oRxkmDg6Ndp+Juvrl
sj3DAGr9rVWkxZ7EgdhZtBBs8Pbxo/sqdbMNVON80buN/9GE9TGZfGdLF9+LMBeM+zdYmvEnxvEJ
VikNAgE8x1aJaINDmMnfVVg/82zxLrKyj8jLFc3e1LsbGSAPpagdXoOA5LLSeO0It+X4To/pMbJk
f1Ae9tBd3ea7qdLKg0tq9l53XI5GoRtQ5VntOkj6dD0k/bDBwRBPv6nD27DPGrrOXrqfXFLV4QYL
yF1TyI4Nfdc0g/CVdaSEFTCWeyMPjIPX8LCclMt11GfFe5vV+pokpeHgB06+18bhXXaevVEcDTDy
MtMlPMtXWvVQ7V2qWE/X1b1KzqQPIp6eoIB3D2UyZL9HEy5XEjfOsi+nflVJ291mWe6t3BCpSUYF
unRqBVEnDOxNLDA8wijcWk56P54Re+dFw20Xhr8NPdYG6q85arRtzMmaWJhFTUTSfZ4YYtnUdbm0
u9amoWkJWgwTESDAutbDEFR44cksWvcoSc7nWO9nGZWSNnfyi8qV+qEy7Wo/OGN3Z9UFlARaLi/A
gZBFi7OZwZSqnWa1zkLrev/g2Sp8lOnkIpeq5LKjV/ZehW77LCtL3+mkEZ6Kn/SDHXJGmQxuRcPD
CU1xRzq2fLbbYFg0RXG08YoBURpTFgGQfU2EABp6PWBwZPOopUyOfQ53KzHUybDG5qWJe2gBRW88
B+ei3Ca5gn4kM9wejTeogZvcLJ+1qf4WheOTk8mnQjnbyRtoU6TpIYE3bUzFW6nB5KZFdF8TAYWi
UuS7wdH1dWZYQEdnKJaThrF2au8gauPRbnuDLpb/uy+9jeI1LdqAASX1czezEVsG33Oqha+s7YBG
wH1dEuWsttT3bS3sU+Cpad2QW7NwVNSdcGzHfdOadpmrQXIs7B1Vn1qB+YY74TQvQTf4cBpZxH0V
u8tEDq+yEL8Clb10WnIMxrOGBbBkAuk7r3TA+FPz5Bi2s2rTIdwZkORR9WvZWT8E3BkNzrplskO6
Mp8CeNqGctb22VXKLMx4NTnpN72hWRtpNDwk+N5ijIAJghjUyjSZN+2LBlq58OMm3LTCTNflSDCs
yly5ooclFoYIvpdt09LGwLy5jzN/DTsXHJxpW7ZetuiFO6yF0FhACtCDviNFyrGx9x/PYaxt1jTr
ITLDBd3pb3qWjUe4wWrZVWfArQqzbZYAzia17W862wvoKkp4UhniFsMJivNMhpzP5nXq8djZyRp6
QokKa8dpIN/JTDw2hoSKDMOAl+mefIjsME0D7a4N/WijAhcKOwDlIoqSL2bTlDQhxLtWRzuLnvLB
d80vcQTnpTTGz9psvtt6ifOGoisjoPesqVOcvSwydm1TdU+xVK9+7nwlRZjg37yDQmrKvWUG95M2
sgVgS3rfDFW2TgYcbSKdz2CHekf4oGetx3PpFdQoEJ0YwmRFsXMowkZbwEj47acWIw+24gqO50Sh
EPuLpoZd2yfRvR/j14F+GqZSh7E7kDnVFDQxWBGRuzCG6imzgpeo9+81zf4I2+iJQI6znsi/M0kI
pyygr10aEEHPOiIbvcOd29jygVL+vrA0aPnJ1ykpv7EmlfSTKmuT+0N9h5NeSuneP7cp7E8z8Yed
KShWOG4PD4zIb3Ebr8PRea3DCQaJ8yoq+96bWDeYoLBBk/FYjdm+CZw9rI0XM5N3UEl4nJqOa5uA
5JpDHa+SIf4GNW0Hu1GszN7OVnnY3cd1CRRApbDxPJ1+adTvJzERc1cNUN2SirMNbVRTKyi3+Ypr
kGPO2W61rsTwsxz8GJbEEH4wT+tt7LS/4YFv+h5DbfyKAabCB82yyf5rIA2ZnOAWSlhvDIQ312GY
pfrwYoBN+TIEP66dZy2fXmEc+2vQi5XTGvCSDRerNhCG3rPfKz07+Q006CLnEX0jDTeowhjzMvt1
xvGWZRJM/NCAfdF/sNokXvR9Ey89M3zpA/0QGM42NNqVY2pvJiHLsZNvHKgIFv2vpZzU90IL1/1k
rTkis7AlKHSaXL6F4zn80GXD9qHpQNznv0r3QaFTg1YzUFekxaODfs9HlTA2+kZv9XdeS7+MDfur
N+Di79U7dFnAptYe/iPrgD5+zQ0frmlXNMtuClxqdf9UtR4cxSnf5oB4B4Blyo4aGrCEDXKEKPsG
GEkrdniqq+hjcpJx2SHRYeKnv/UW3kGnC9qQZfoOWvsgR4QhuqDxGJQ1Gpw0PDDNPyuj2w7GcN7Q
oSizySEAcoJVZkNzTKGirmPTAQIvOT8XBe5jtWlgKDCi88mpbdNRVEsoBbgX5AMN7lZppzgu2DsT
PpblPkDJbxaJ53ypOuhtOFJ2Jx3r9ge/t4FfwrZeS6vW9qFr0k1Qng5XpG02mWpYcJTr/YAhY+wI
LoVxVcLRx37o0PW849qTxXryzC9aGdP/9dv84I3glAld3L0qaL0Yo5g2daSD3BXlL8dQvbVQXuo/
aFPEfA9oX9QihRdN2dYw5Vtbe6grOmlGPDQn1BXPvYrBZT0gP2hf77Ey848KPGtvijQ7VL7xgcMS
FQKR4StXZzCbqhwwDqAibnMNNlIB3LAZSr3c0Dz/EotkU1PwNcV0mgoOGyXkI1OOT2IofgnPWlka
A0yfKvxYQ/N11IyNC71pO/a1caC/ot9l02gfJoOKNOvoGZnYtq1pFIpl5o/t2oDvaxb12djupZT5
vlQjtvxAhLVPXScGVGyR1t4rQxw0TkVrKIW/8AHjIBgEr21l/TA1un4J5nmLVg7jxkxYTXSt+RYa
5G6bYOFLEuFMmDlRvHRcJJ6hXX8fAXcIe6XFWvue2GI3AJo+vNJ9T5ajZK0ABaKMG4CkC3hvGzoM
qzac+qVK0gRXDNAlZBUBxN2gOHiZ2AMrjagrMANyJ9PZNuBPGw15Q+QbD7Ud/TAmF3RTTpRreqXR
IoFi5xWh8Tss+nOHG+Fr4JGLXsRBtQ4G1LLl4NJBa2kgB0CSS0s3YH1mqfbUR/xLW2+TrH0k68V5
7NH1LFRo6cuzGH/VQcffesgMXnOrFQddj511jjx8YZvaXYDIa6Si0ZzeXI0DwjWntMeFLH0MP5z7
vIssOgLTKRfDk06Ll/Cv+quL+74mw3044kes0ZyGmEzK4doJ4iP+6MFKB69iEdNgI7jOK2vlc+pZ
z6Ge2we+SYZtlPjVmvbXsSjjFZ30h8EQ74q+yAbk5XcWTBSxinkN9T7K8xcOVo+Ja9zhaFMtcpbE
RT62m6DCAs6hL74w46bj41TfUMbxDQqoU25iLHWDM+SkT49xktOMKKI7jhSnptLHVW2Zewg7v2Xf
40yZ/wJAhZLfsZ2VEdlyXlMsVE6dbPTRDrof/ufKPupt90kX/SwLCiz6LMGz1EDoZTG8BWQs5HG+
HR3r5NiM2MShj0B+veN+kzXos+HatGxqDWweRmqg6XexPjxlinJXN/O7sR0OWtJlgM/03A3pHaKQ
8ijTwF56P6aB3eh438pPI2q/ZecvaPoAUQiTzdF6ilKoZr3Z7AwmybKatBcz1x8aabxCPHkdvBHg
3RjhnjaHMz1yYeTnAEnzbpzI6AqiA1Yld9mQGYif5K6l14PE/WQ4Z45/ejBCcRhZfDEOghLQ9ke9
7OiaZQpmGq0jq0iChVlGL3EzfSKPfK2tHB1XNty3vvOzdry3oauo84njChw9X0pfP8VpQONEntUz
95U0k9V43reUlAHJ3oDlZgbu5Lb2IZk0yJRNn8G9x5zXJvGvgnYyWP1Oi6WxyIRTvzuJLB6KIEbk
BasK2hvu5/ooQ05Etlpj4czZltjyVQMb8B1Io75znNh4cHw9+61VeUtfiXIasfL51kNhpHfpJJNH
k93/p6am8tnoKbbsQWmfddd2m6DogfMUA8zKM2etdT7YaJPRFK6T8NQKVM26RqjiykHPfk6mbvc1
LO6NjHCgB2uX2mbqsINxRKWyNe3oLET1u6jvh/wsNKZeoeEcPU+ga2d2drDpykIskQQO97UugWdj
C8XWpFcN4vhktLnF+NsYI2oZy1DHPC6Mw/8JoTCO4gsdqWTpJw0HCEVPgV3u8fV/v+6UcMG+wjl7
Z/xhOJfIpEyli5nSqDwHApYdbgcS4G54fVy6+tko64+rR1NcZXE7cXXUhUHWfo175M/Xn/yCu4dz
tpf449ro3BC26qQ4mPbUH524cg81J47FGKPNrxW6RqfN9Rs+2Rc8K+zzD/zjZohY9XhMCQu19DNV
2F2CVCPviv7FPUboc9sNqsi+pJ/THoGm9yatProERye0vppD+Vz2/hccM2/c6u+JCkKf22+kldJ9
6LbyCPoCo7Bs4AUnnBnZ8eLdeWPZB43T7hKKjFOeFsZKirjemW7R4THcirfAoAl//RP+9a3yKGcz
nT/equs6CQlqcXfMWV00/1ulfjec9q9f/K9jj4vPRrbtxmemRNIdBxwqehj3oResrl/60nPPhjWt
WYw9JM/dZO4+HvutKzWC/m6ZsPx1ZPPks5HtDMnE8dsjMskG1glRH20IQkm29HbVxwhJegtzc7gx
ss/P/D8+KdxsNrKzhs6VD2nx2MHzrfJTN+qrqvr0xJfr7+rSZxD//Y3Nuuii1A27I3xqFNNiVQX+
+t8uPbPe0fLGpRrxxTFwCgrjrpAHX2u7l+tXv/Bi7Nn4YZeYaE4RqRaWr6iZYuTUupUuBIqL6zew
LtzBmfn7jPFEhyaMrCOHknZJljLVWGeZJ7vUpl0QDv5SxEa2KuuEfnt93kn8+N1POOs0VZc8+fYQ
osaxqmXkUGfwN9R/MZm3Tl/RX4U6sIdyrO8rP29XXquAfITM16PVAMrZHEFsB1cWgaYcE8qUktrR
3qeq0PccDe57UlX2Ual/w+TlA+9vfSMt/w6rAz5gkug7zhe/JvRaS+WV773ykbGJIsDAwM82MQq1
1dCxDN94UReG6MyrLKdJhJFTYh0df7p38NltoN/906XtmVthok8R5j58ZD/3F+FZNq9723+79Gxx
6xQMlWLg0pFR3MEnDqANxje8ey9MKnu2AJmq8PuuZlJlvu0sYmRKS9vLnq4/+KUdwp6tP30Oy7Mv
AorlNAFMhuADfVQDrhFQtmmr6aQnyNJ7DulQPDZaoW2CJsIjzCmaN3fotGWdGPnz9Ye59EvPf/9j
iyg1y3cyHwPG1GmhIKGVgsNf3nCUvfhLZ4vTEJaknDbsu7pImiX5Js1TrkL1DCfBPAEuaOcm9Ajm
kwq5VUoCSwLoHVDulyfU9pMGcy/Jvl3/qReWA3u2nJnukGlaqpFMK9t9Kzn3OFP7MsHjNG2a1tdv
cul9ztac2q1g78ODP1odSVHD9Oqn3c9/u/RsmhbIE1ujQtAUpoa59iRIbjeGt5KALuy584Q0DGnD
1oI9SWyyq7EGKbi/QOtrnE6Gf5tV86Q0gJfOiYiHwJROPKRJe9d3+Y1d9tLTzzYTTieGXXm8G3eo
GcE6Adya/IzVcGOanK/zl138P1vMH9PEE67lppFSkOkjpmNQ4E6gc5KRfdPsxBACnUgX061/+tLz
ALVM+q3ba0xKR6aoK9sNjZ7V9UtfelGz+d7kPqtk6/ANCuTQ0LPH8z+jW3vupcvPJvxYybRQjZ4d
8dEBC9LWuuYvaBeurz/9hdllzaawNJw8lgVTmH1FLN1zR9If0M3829Vnc9dII5IqmAhHl6zOr24x
0LCPfLG5fvULy481m74+5m45nXrrmAfdLy3H4HlwDul5+IzjDW/gC69nHnOGjwb2bKrJjnFSfzGC
7Lm0iDK9/viXrj3bbpseLzySKaxjP0bVJipSDYJu1t+wYrwwbuYhZxnmDZ4r+LA02mH+l4s8wbzH
vhXfe+Hdz2POZGLanq6wB8+SepnLeyx0VjpaqX9cfsT5Z/2xPFQYD/mAJLiTooBug19B+hFMtyyp
/2p9KnQxm7K6tOkYODw8nJIF9pG0k5AYxh8Gx/6ENDh5K/zi0keYTd6CinxAISaPaPAWde7sfLgJ
WX0r/804j/S/LKJiNnt1E0bQpGGtXYAZNlB9K31bQA2BpUObCC10/O5gGaZ52fL6mL302WcTOuN8
ipKfVF8K7BcjrWgRimiH86aBjqL9t21ZzOZ11qY5PE8Wa5jBd6Dfd60dPV5//gtzbp59FgvH8q2w
QZpkDhvIE0sjUf9iqwrRcjadYW4mpp9p45GMnmEtETEfVQnOcv3BLxV+89yzkWq29tIwo+2V0HY2
wuGkWR7OFFOFpi6g0RsOCboNoQUG3Niie0wd174LCjd+cJo6XlcGBcKNpevCuJ5HZfieV9uO0TvH
lrb6wOKiw2Msm5frv/XCINPPf/9j7rs20JE4X31Mw20rTslI+MBL2bg3BvGFQTCPymgUAHU6cH2M
o5apDWI/fl5/8ktXPv/9jyevPaMFLOfKyOppx/Z7dDO7f7q0OXsp5FQEfdbpaJCF8aPCEnoRoqO8
fu0L6+E8gi6Tox1nPcenLgSXh65TCmfbQmfUI+MhVOODBmJ+/VYX3tA8a67Th4jAssw+shJiAJjt
XcO6cekLFeU8Zy6qEKaQb2wczeI96+9tpKhl8BzpXwq4/Nef/sK4N2frLWiz7496IY8yTB/UJPyF
VPHBDZAv/dsNZuurlmR+rqkGA2UCBsfWXYw9TqvarWzJS69otrJaTavlvoVZMq5eq6QPv0Z2tCdG
dGua0VZTzo2zw4WPPA8Rg9BJwzhgfy0TpA5liemqd2MaXPgC86iwAS1/WARUlCicl4YCqLUXkX2j
2rt08dmZJzOyLgo13zn6Ufqo3PC+m7py4YfljZrs0nuZzeFKVfGQCt5LhNWZDYU7Icn5+sC5dOnz
T/pz5Ql6K4oKLi0qqLffCg761y98YTH+n5gwH4+HQOnqOFifufUiWg+a4+9Ju9Uqu3R98d8PPvbl
mDRGLo5O/YzBECayC8CvIXu7/viXPulsxqbxJLJWkw6pAT6aZfhwUFyy53+7+Gy26hO2A36boCuF
mrHAnTKE5+a2ONpaNw74lx5/NmH1uDf62s9JdBDI9h2h/wry4FNExi3M4T8F9V9KyP/J7oqUQCJa
qqOHUeWDtBCl5bGJ5UTsOCuweojvdRzt8VIoX728GVdjnWItVpDcs4VkLvEPaVMI5TrcmDQGdBYN
Kuy8qsRnP6awAlFFrcmA1F+wTdffJzRIPxxDA1vsTb16I4k2eLaIGvoaxQlSPi+2vtReoW/R4RoP
pEyOG6gUZ4F4iKexHzvYfAww/W5hchdesD4bftKqEKagPT9qUNWqbmN79TKIX6+PjwuTUp8NvtZp
ejzPubjn/lDyrbdvRGH8PSNF6Pps4IVxnfpRIBWRvdhpmCIwTk0tvecib20sZ+FTwzYOUw432LOh
GYY4iWQdFXowtNjLXv91l04f+mxwNhbmiTAmimOal3AUMCeCn9Ogr2n7X5NWgjtqGi6Hywoi8gNE
HPyNjalFWHD9/hdWjnkcHKgMZpv2Ocg9hQc/tnJ6skP4ipNbxRs3UeWNLeevX9GU3vnvfyyt6Edt
3RWZd4Bev7Lqw5k+c/0X/HXwceXZ4MNZr3MHvO6ObRGh6IJSktXLLHi5fvW/VnVcfTb6xsGbGN3Y
/E7edw+Hj9p9Mh3anHh9GmnwlNXWjYFw6Uaz0RjkZp4D5fiH0CTBCY5nYN+b7Rr+/qJrfkb1jd9z
6TvMhluXadDjQ97WlI8JkjBPhwX6dv1dXbj2PAMKjwQXG6apOZ6dtiwAMxV5q+uXvvCR3fNb+2P4
pHrCWgl18qgaJ9wkre296ogv8EnRqp/Xb3HhA8wzn8wgtVQ1EIRrwlZbqDYbVl2tfx8hbDSolJ3Y
flMNStLrd/vrvDPlPANK62yXbYK2GzSwPTzVtyi1Dr0CTmmmfwEWuMX5Xf7xzsKKgwcriYbU4h62
V4fNdBqRr/bj+i+49ElmM9rGZ1RguOIfqkJ8xVT+KXKcR7fRbq2Ml64/m9eN4QNBkbNyDD3rPXAJ
GQixbFhAyLhRqF76BLOp3SK1zC2d90O6Uq1/tSixu/iXHdub6y/o0nSYzWic6NGTaR4O4VlS3E91
P601eMfbf7v6bCI7mSPxeoi9gyaNVVune3f4t9h2OQ9xQm3VWxUGEnT2sMJQ1kKH1qridFWmt45o
/zns/U/FhIBtNqGjFK9V6E3xUeilf3LjpsXPtVCYok349+D+Oq60WPlvU1NTGYkWqj467OgB68Nu
X2WYzzQ4pX3NIl8d8twpVzF92m1uq6klgKNQe9F58fNQ58U2hsW+RABrfr3+5j3mz98efTbwGwR4
sacN/iG3HBoUOXac7ShriMboVlcyzmkqeTCdVV3iAWKpKb+xZlwYUHI2I1iBclpUEjYSTuyHqJdE
eAll3RhQF+abnE2HonVR0ZOEcvDwzY3ODHPyLBAoheLGDS49/mw+9HaJG2HX43dBgPiqM5zhEEKg
XV//KpeuPjt21kHV1GjP/QNhlWLpG4rEO+zyltevfr7K3775eQ35Yy3NO8ru2OWb29MjW4TENqTP
3izvI7VugQGX3v/573/eIsxafxDCPZQahhuEcZ3tMRBf64Qt/OM7mq0ZLn7wDMqOkeuMW2EMj/6o
Xq+/oAtPP6eXVZFoyPzr22MmUcXV1MtQyuNbme0XXv+cMWZZtjsWXuAdJojvWKXE91PCEVTEK+ir
61AVN37FhS1hTh4TaohDnzScQxA3z6NmnixtxIc7+4JX043D6KVbzEZSWDq5FUauCzm3iFd12rnt
woEsC34i0bu2IeTU65/kwoyY88kISpqamLoA3/x307wLxY1fcOm657//MVApjGRkSgbqBPV+6ee2
+YTlZbS7/tSXPvVskav9KDFlXINZCZj+zWfSnbL2exZ+TZx/AlRN6cxWOk/TJ5+kQv8gM/d0hjtL
bKavP/2ld/P/nJ3Jkpw4FEW/iAiEGKQtOSc1uuyyXRuiPSHmUULw9X3Tq2p1kUTktrqtBA0PSe++
c40YVwIWDlMOh50DZ7iAxgmQksPv29o2Vi+EIlZMAgfkWHAzN+NQ1l/jjLBf11v/uy38IMSZmigA
PyrHwvKKeKDpQ9qPzZdBeR3KU4CMwWd5LM4ximqPMcrePqcEXMUCsjuAyB13U8iagq/peKHl63GH
dGbx6OUWrJEI7wKATZ1ma9u4z0R50jh+B3zU2edNBp4BiltRuhoMmgDfN1mfgY2c7xpOugcmeAMG
UJdEUISjjgYbf0C4B713wRp+cOZ4einHGolTDsn3QQACtHPl+HWYcudFyRFkRs+WUTKO7Tdc9Ftw
RBgZsv+6wWVJWBNP3AGAgTIgb8x3coAhhNYWP/eoK/2BglkXSELqkbtmhsdsTlHxkljud+YCnsZL
0X31pO2f+exoQBaKYFcLHARBrbF3ZW9PJz6N6WmkNZy2CxBNsEUYgCOdkuOM9PehJWNzAtfTOlq0
znDaC2QDkV7l37k+HYAVdIFJ7kl35xYJBKwp6UG0gTYd/VECJ3hwUfq1T9zcuWfwnum31yfAwtQ1
8xdT3Hpx09T8PKI6JckZkBprSfqFj4NnbPZaKSp3blHmypTjgQDUW1uohv6g1Nxaubld+gXj6w8G
GGE+hUwIaMqjA+c/V6jDEKwdPxf6xhTeZTB7ajB9daSdmgKjA+e2bATp8XrPLz385e/vAqqdCYh0
4P56rqe3YXqlYPQM7sv1tpee/PL3d23ntZSAzMYxjE3kt6nVUaOdFRnd0mMbkVrlyNTpFJitOP5q
o4odutYtqqZv7BQjSEvhlSgLntzIySSczWD5Ng/eUyxARrutZ4xQXelJNbARxn6rLO5h7Pcjg+nP
bU0bkbpKhyqxUZB8LhsJhk5c8W2JMszbesaUxA0NoYKATHVOs1NWf6sK3BOuSRMWpouphcONM8lH
lKuds0b7Ye2OIwQpqIy+qV9cY5WSRk+9a8fszPsGJM1MvwWj6lbGc2E6mlq4unV7VcOq78xwrNy4
ClgWJ5Y73K1+vu3pjWUK/AMBtrO7qGnm+V74HUAjYGn/c731v8m3D76/rrFSgxGFpplU4GjLPj0g
/PMTStKmz4XXA9KSAKeCizv47LSsugPEh4Cw5Fp7EsggbLkoD+ARkL3vAUgVdi3rjygjKneolgF/
F77pazvxpV42Fn3XVjPDs8kIR/IydBnqeloP9JomY0/XO2LheG2K6ToOWw14UJVRPE0CdXKxeIER
kPjpg0pwsFGh/YlnfvdUzw27n+uxGm6bnGZSXSuwNXk2cxzxkOXKmp1VBWsp44VNv2vEGmtsPBR4
efFZwhwpDnqxj+1+D+ukr/CVWbvKXxoaI+rAVxOqIhSFnlX8A9ljsD/g7ZSvBPuFbbmp4UsyOx3B
AIRiHliDnBTPPZvua873I0wQprnYXx/8hfhDjZ2CPwApjKM7FvEQq03B5vnUwwRhZZew1LoRf5CH
88TY4SUIQPuFLg9k9lf6Z2GETSkfEJa9mn18w9kEgIjtWA819gwgL7dqW2KrcFuQMxV9IPH1E/Co
QMunRAOIiNqL0il+QTH1+/oALL2HEYWwra81BpudHYlDEQxjQC3hkAcQqEPjdM3J/OOsFw6LRhiJ
YzcrqhH4N78ujg147yEf4F05KNxWT+0BV2wAMGbgNaFCtWrXbnwXVoip9EumWWnpYMeSZM4jhekt
jUE0CfLd9b5bml7GKs/mASxwXmHLAkM1dnG3x1CtXYcvNW6sbj8ppFO7PTvDnQM8A6cM/dbhN8a+
Syx+t0tMBqDFUXCODUvMd76rnnmmT9c7ZaHPTUVfALZIAf8gdnYvUJTuzoJl3vjztraN9SycQHgo
q8d4OgOAQBnKgZtjP423JQhMtRhqQ+BTqV0O0X7Xb2t7ajY6A4fPK2nyoMcGzq23vYexGjINrd6s
aXxGDShOpeRIe7b1vHnlPRamzv8EV9JBMiXAEMiKb1IGLoobrMTrhXDhGFPesVMN5m7Gzjb2dZ98
lsznFtZdd0Pf2keWjfH2eg8tvYIx+3kH+1em8XEuWQkbXtSucrKyahdewdRZeVxP3hTb/OyqLxmO
LxK7xwL4BCQkbnp2U23lo4Jl7jIHP9DBXDueQJG88QxDjAWg7ESxdrx8Lr2WnUAAmV6EZ4mVpfs3
Gn+wJSWXLnsXFgLhe7Odw8TLL2r7E8Pl9H0yguaVAXRz50ERhOr4Co7SoysgLWl8fLHtFkJ5N553
QhFvixUK3Ktl2ccsA35OiqBEKhKXe13VVpvBATtxKuUX1nkTvD4B1FQWcPkiTaxQVVgHnmfDBhJQ
va0nXX8LJFb+0IJRfKzTmL/lMgEtI+1LO71tqOzL9Hv3woXvtXM+cXYGIJWdHACXtlDgTSt7hIVJ
bMpkahxny4SM/FyX06cZxtc9QKU3zTFTJOPlgFn1YEFE4C7qU2U1yREFKHQlgHwcwzk3Pg/SocxO
88KJSJWWUMIM3n6GJ9SmHspmJZB83DecGxu/YVTO5OGQHFlN9VYrcQenuLUCgqW2jVVSXmwE51gN
UZ6Ubz4HMjZYE/0u9YyxQpwOJkRex7yo7yXOZ3AOpkiXtl+vj+rHoYnzy6++m46uiomkSOxHwJJv
CgLMDXy3BxtsE3HTjhiVaP/9hRo60KCb4iECyeKQ1vQl4NnKw1969//Bg5u6nMpt7SCgfIgucOj9
YJWnisIYSVpxFDcQqVlrhatLP+T89x0GpF39zpkazE6L3sPZBOWbXcmKb3OS0ifw1Qr4xSH0rGzB
F2YTM34O5YiioTCei1o5IV+TNJBJsZtU9Q5KM/77Lv4EdLQ10yaS4PHgsvjERLbynVt6buMT2gsX
FCW7aCJbSLaRTqXCoMfTX5+qC61z48G5hfsihpLzaPZLsndaK934qk5ve3ZuPLtuG8DCXBSz1PM/
mYMt8PfrT72wfE3FUhOwNklTHKccPtinGcDbp34SFGUebF5ZBmThrMNN7ZLjchIEFgoD2oEk22Sy
/KcYxnhnnwXslAKM+2sstf0dNmCASdYcTkMAFHnxU0Us1IUokJQdMYPCpWBCAgSus4EgbQZ62530
oYENzxYDC+ulrgQeN0sTxmBT4Fb7VAh2EP7ogt/BURKaAZRTUOAB5Vwm/xRDOu0Ir/pDml94ViNo
T5887lR7xSvwQBurfdGgV+4719P7eXID2K/P8FoGDG43wNNnH8tGnpROpxP4K3AIEJ3cdiyGebge
gwfSdxWsCUq9Ae5yPiNlVZxxd0aOiDZO6MKpfFsAevYIMJX1G4YIr16txu8ajOSD1cR0M3m1s49H
vzy7k59jy9GiBt2aOrgngTGJbNBEdwxY5h1u5eVDMMhWAbiVBw8DZGgvbkdh3CtdPD4cb3eDV0Mu
XqmHxH7jsw2P3zTe2qPnHXpe5lugkuYGhAc/vmMk+SOzNnlw59FLt5KP/VbLme4GYOM3bkCBBUQE
eAG8sn4W+YiSLdUMEjwFZ/T/6ROW7KxMpZ/bvOhq5Gz8dAJ2tAMosxSNDRweiJ2l78LrefCtDWDa
dujCT+IJxriZv41d+IIAlsvhLnB9gi8sS1PKk44EtrNe2kRwV3N2LB26PfSmaxmAhe+TKeKx9FAV
fQbp9iSmV0sDBaot/8+sLq6DAhVU199haZFe4v67r6DVZxUo0UEdwS2QbLoe/MRkKPgmg0fASkxf
+gnjMw5fw0FB3yGBjR1tEEJBam9Ribaf6jZ4uv4WC31lqvG4KwNQegcZtQ5c1nK34JELy5FPveOy
u2Gchh/Xf2dhxNnl7+96C7lbMLknt4F5i4CCxLe3bGR/bmvbOKcCkcmnHKLCaPI9Z9NLhmJY7abb
661fdpMfbBgCY5ynYmphEVPIiLj4ngZ+BT8Xh9BdkDXONm3cQzwkZEf5BGxlp1+v/+hSdA6MoU+m
gY9IRzhR7OX8IRl62LlqSRHACvukkvYCEOyhZbUxWpugVvpyM6XE2sxbGK7gMiPfDRfczkAMg+tr
5NnV547CmkuqlUm91LQxE1oKthS84ZsIPvZvgHsBQOeuDNXCejGVaFDVARY12E4E/77H2eYvFk76
4Knc2LyxxZrzYEY1gz1GtQ1CTiFToIURbEGUDpJx7Vi+9A7GjgVdU5cuXOCiOXHcXRFAAcDLMn8a
adUdrk+upREwti21BwCElxEHtrui3AMZ2R6y2ub7660vvIApuWoGGMz744BTmXAfIYvdg5cPfhdZ
Oa0uNW+cyHw/Vj5PhRPBfBTZLufRa7C7HvTb9adf6BtTajXCAFSpOCYRSAy0ZrsOXhS3tWys6IrM
BJxIRiLa2AR26jNA5wKk9Ntav3TXuwWLQuFhnghA+TDMqzYunzkih7N25XJ5xg9ioInlYkw7CQNU
NmpHocNKJL+HTHxreu/XBXl32xsYUbxENm3AMaOLytT+3RT4nLKa/Lre9t9r3Y9ewFi6KC6wYfGF
zh+Srt5CuFMhWCsBlHQ/A2Bf++6mG1gLEGxbPwFvXd7BFih9YLyAPWLuzlsrhw0GcWR3FiIB4zxl
5Rv+xXiy0gyM9GZuYe7U1yLERptsqCuHt9ytx701Z9XO45MSoTsRbyNxf7Cz4br6cv3NluarES4S
0tIEGdYu0rC/2KIKcYJ10yr7bal1I1I041xi7F0n6uYMjsDNj8q31hKbf0v+PxgTU9nVOVCiIzvs
RNrOQNyrm8H9WmOV/NaUzccW29sHkF3Vowe0ONyX2p+zQyHacqHpt9LZ3fbV4PzuddNurL72XmDx
m4WUBupzY8Nk2B1Tfd/ZI3bXVW7/5g4S0n4AHkRvwx9GdiPdWJgHG4RCD6xiZ4akCUkstZ+TJP96
fXCCyyh89IpGsKokV1Zpz31k6fbBg+X2CIu9GgV+TcfoqRwc6xmQE/nH74K8hLlu3sPgh9tvXdwE
dwW1ykOQVxls1kGwTuAiBIeg2vvuYfHdA5Ja7hs4mZwrPsV70tTwUutRUxgN8J75PsxZCbq7o2Ge
BDmZDRnvBtx8VKqQFMZksJTcWrWEM0c+QiiXOgzb/Lpsdv6gULftwfYMxsM6cts8O6NusHkCyDl7
zfOORnBFSR7hO0dPLPXJFnhZcR6Ymr9Qt8s2Knbs7RB7bcgG3h3Z1OUnXyTVfZ6x+Fh4LiwE7Tw/
1dRTocNT+Ccje4ihGZNdkZVtdeBdb8FpZALMuu4lHAh8OLV/dWVnw6CgLmV20gMDPJv3EgWlg6hR
85QCJK5xuLo+bgvT3oTtAddSlQQI7kj16qdy+nsvZsfrTS98vkzJ1oCPLfyNrTFyG/nJgvtEj2Ec
y/T5evNL+0aTljYo1FzAV5JGwlfwdcrT4C7xxukbrKtBO7Q8AsOPoCrcZ8i5GZKYkB1+yVBp6Oyu
P8BS113+/u47FCMkdiUPxqip5BY39bthzFe6bqlp4wMBinwlFMA6EYc8EeRwnLrsmNwm7GLmJ64q
YahQpS7Ik8Gvjn3uqzcxfr6lTyD4+2+fEH/EskVZTwTb5Dl7ZNaN7RoftSCBZ2Gp0G45gEpd/gEH
/voDfzxJmYmCxBaLxzDfgDnVlO1asP4BRd5ZzlpNxFLzxleFKqgSciiAInh8Qw7yReWneFyrOV9o
3PyqZJQwBmGvimT8Uk13bQy39RX93F/axP/DOTMFo75Nk6boAeimo1K7DpXNT2kn5ydHEPHqN677
lucMrgjQPT3BMjmAJ2KjHmyWVccOWzLUgXaBBw2PsDYzgPCHZAZXpSPAK/koKzvGY+s9oKJsPMFJ
W27dTDtDmII7c9PWGSU5/52HF4UU4GvompazsIdzhAeYiStv2vez/0U2EDdtpkGBRIGTN80bnx8D
tSYwuXwwP+r5y2i/Cys42M9+B+hiVPQww8olyk/Hpr5Q7lFxBKPI0KExeKNabW9aAZ6xZOG+0XWV
D38uAaV2mPHhIbvI98DzX9ntLr2QsXZh3AaXOVnN0dz73TPjvj50vSbiJPFpewMtfn5qNCwlwgaw
+N+3vZSxV2y9lCVT1sTnAtD7xoV6HjIQXMWufDU/PiQwz1jWXU8I7izaKUobGJoAE5AW8LCAfSng
6NMBpIE1NdbCD5lKU922lQh8NUXl1KWwN4FwvhlsuFLGsBFSwUqaeWGETM2p1xdYfu40R5Mk8X06
cHaX4IgAF9QEblgjbcudL5SAMxqsy9eqxpdezViiXOi+pZ1bILVWevuiJ/Ou6Ivi2QIdHua8yRpr
9NLeB+vJVKVOmd1RmIlNoFsMB27F8POBSVGI0sYfPkOgqmPrtjQnM/GMck5KlEQXKA+ElcWTapx5
q3k63hZ1THmqwFU4nIQnTLoWhpCeZA7s/WJ4AeGG+dY3MIIBpXMKeyJ0VgID3DNBhdQBZeprFbML
HyxTWIpPbdYigyCjMoaUERZY+Yg7TCu+n91yerm+8j8mjDnMVHrqcc4J0+wiY8NhpO/3as4ETG+c
TVo02yxtz3DWDAOYGlKsJiJgkSSeeqv5cf33P966MZPmqOtYgOfQxcDXWARSFviLVPhQXm/87/fr
g8lsikA1toNO2QG8SsaZwt3Uh0tRW8B+oyg0/ebBGgml8qk+FGnn7Ig3wmoWEGF6tFBvtWspTA3D
+NULYzcE9B6gEIrKoT/Z5DobEufTrpnaqgo9lsJ0qoKhj1JlsC+SQh8c7tufup4OyIteDGbjnYq1
ehiTuTqIoRh+5LEEk3qCCwcqSotTl4OgMUpLyk3VNs23JHXJd5nm2TMKaL07P7fcU5eN+Vedxcmd
8Gb4SsEi0Adhve5DraHA3om2gx03LKuCEJ8O+VzCGeKkoIOsN41vx9+GQcFtO2PW41zHjb3Sxwvx
whTASpL79qDbIppb5MilJJDUyGPgJHvPR6WgbVdr3MOFqUKNCGjFXd06BIsNJj7Dk2gbWFH5Q/Hn
+lxZav0Sd9/tI/rYh88L9a0zAcUNrku+C191eI5cb31hKZsyWJ70IJYXHj+L8ksXvHQ2vB1/XW96
6cEvf3/34JZfUhAz4fw5M08dss6rToL43Y2tGxGugSanHJM0AfPP3QZtsBnntfvspQc3NjoOozoJ
Cts6c4vtfOpH+MvKpFxq2tjPQFQO0XQqkqhRww4M+W0RyxVp0cJ32MRUdmJmWmeAb+rY/q6H8mmq
3HMyenXo5axbmS4Li8oEVlozdGMWhcolHXB1hc3gQUPcjExiEgKN/zwn9crG/y9I8oMIaapdx76d
54kmHUBcA7yYZe0iEAoGik8WOKi7DnT3GlDN/6AscHpzda13uQXzTKEzByn0Xu6zap53SKvAECMY
c6SLrbRt/7S6uuTKcwpbOZfCVqetB7hh58NjGadIIsN+rbEjXhLvAc5OWGc0D5TatEzFa2VHC5PA
JAMST9nTTNkYYbupdjBZScB3cYvt9WW3sKJNjWqgyqqHqxo/q+DYxM+5fpm9r9ebXnpwI9DNAKHM
TYXedx1ZgdyuHiCRvIlP7jBTIwzAVpsyDktTDRbulus6OdlkyHYoL8tXTjBLz3/psncRyYfUXwWy
y6MS5QWFIA9l4a/tuJa6/fKb79ruCjCH2tSyzlUySThbDrAS5OBYfgpceMVsrg/A0vIzwocM8iG2
+nKK3DoJ4G/Iij3AW1BrF+WMEjncW7E0mVYur5beyDgcwQSjJrTjY9SidGEA7B6mXBwH2OuvsnBW
+Z9Y2G39ypY+hnuG+D6wqiJ0Nb8LugSlz1T/SLs4hhtGv3I0Whh6UzosU9THubixjdJE/k5TK8r6
eFgZlaW2jWXRTtLVyTjwc6H1noKx67pr93ALY2DqhjW1ih6J5zwSsHOD1Dfk3c+yWANlLEwnYqyH
pOKeDmiAOevUL4klflmV+hQHr2kqsecDM+v6UC/1j7E0CPV5EzTwftItLNnB4LQGfmPTxi4gbngM
VXjHz1DhuRtAXXbwMy1XGr90wwefIGLsAwrYwY4ZNFRnFzYtRLRbgnruofnneq8stW6sZSsfm4mh
JBfIclQ32RkcDeVWlT9ua91cvLhpbUAtB1PKZ3exSn+rvDzgKu02gg4zOY1zA59R5MKwnnTebj3u
w3Pdwi39SnRYmDImTA/MfxbQHF2fFM65AMhjyNZgHgv9bsKic99q1ZQCQBM37qZU466oX/y2OdzU
7yYsOmeW04H9Z53r5peFu1AbxQTObUkeZpKiK5crRPoij6jQG6GmsNFs5bmXOtxYowllsk4DFwUK
id7BA+mJKvF8vUuWmjbWqAzSduoqdInrwRSGAHCJhUrWIuTCttfU6+dWmudDNgFBYr820x+e+5th
eBWxXpmJzl9A4QdhwKRbNhn8c+o+ziIifXJqqgkVTAzCyqwYk2edeZ/YBL6DACMWLON6U+MGfdcX
zoVi3MQHzsl4Z0PDCQmZ12THau6/iimhG0GtV03LAVZ1gY/yUvvOrSZAS4EkxSYUKymmk3cpmvjT
Zi0MD93uuU5oDcRdIaJYTGw7tvD+Fa2nw6Sn/4gMgM2gUj/cEd6PXsa9b3Swmy0M6orNCNR8GGRe
sZVZVbcAL3T4946NS8/Wdfwd/qdgg2x2BT8s9nv2cR0adqkoNjUDK2MWpNrgoNhunYnrjRZ82uH7
3cP2aspC7HzSc5HW+pBZ3R8IxItQKib2XV/Fe4/25SYJpjx0bO5vwCpT5eZiRAMTSKXHTyXQ7Z+0
ZVkwNGcxlNRjPgUF3AFHevTKOvdCb+bTlz7vS8DB+nGimxbenuA6FHC+27bK8h4BQaG4GXY83DV0
fjZ+dtOEF+FMveB7PlUZgx9wGnyrgwEm71nOv1nV1OLCovChh4DkNOQyHbc0hQ/ywPtTbuXQkia4
vYRBbLCPsVGAyLSXnxlEVCFv2jYSIgZFrRw0FMJ+UPdHm6VI9Ms+Gb/nsr+gZ23UF5SlqzetH6ff
+tSz74k7+FFXYDeVwQtxCKcETmRzK8afUDR2B6vn+uh6vncQ7SROpeMGRxTJdTvF7R55UAvGzn2B
Ml5IcB59v44fZhxV4K7QZn5/5/XwvB9cOqFonSprX8Z2AzvKaXrGKaMBUSXVey76Gh7xPd04Pf1K
UeW08WDMDOg8Mis8aeGXhsqwjS3j7i4ueLuVXu5sLF32OIGlSu6QjbHsg5eqzj+mzB/FpoNP5LRV
dZL1O05gJL+vmozne4IS4XIjq7i4i2HefJqVDbTcRGr/azCiQkKwsv6E6wEW2YPku6bBuhWZGCFS
S336oweT78iFXzx7c13jv0PJfyoFkmRhi8Ha9aKHglpXyTnOOvriSz08o+KfPUCS3UCSX9Bjp3jZ
hZUDUGdYgFJPX8lUus+cDk6xDUCtgeQOguwgy8A44+URduMs9DnjnzxUA/8krZRq60/wey0H76df
zdldMDTFaYTq3w0TR6rHOO66Q9yzYicCh+9QSip2TZHmryRQ+QxaQJydA0WzPTaH7LNucvLa4Xj5
PVDT7IYXFO9OVDUddj3tmhNI3PQgLCZhyh4X8ysrq/reba1mUxbQ7G8tu6g37gQzZpT11/ejls9s
Ju4ZlLZy73ge21wsXDAfnJQku7Es6WuHbfVxnkV6xs1Ls5nEiOCe528JqAZew1B6ibQKkNfDzkqt
5gw/n+GQDhcJPOzEYesj+pNjBd7GawO2gTePB5mE36BTm88iD1KMgBWE2ZTfx6MbH7rGhydQXH3h
gtGzgKBiI+oS9ptygJk0BC6BSrHFSYuv6JTxS27BCZlg7W51MH0TCXgwpRzrMNXsa8FxwNQys3/I
urVfuePc4x5MbaygTuEZ31zolcgCaYTU/VjBNMOzcQmcli0MzZ3Uh3d62z6Ps+r+sBw2416QJ3fB
nPmIlDL/dv279vGXJzBruUqN9PKU48tT4KBt35XA4hPy6Az+ypfn441KYBZycRRSuDK9XPz13bEi
Woec9D8bT3++/vxL7RvHFjpWXp0LL4/aspw20FS7IfO6+GjXq5ntjw8YATfuLgfg8IWYHevcyh+Q
uYYJsXZlCuvnCTf2zdr54mP+NNDClzd8d/bufSqA4/PSyAtYfGDScbYlZ3ZosQqnppSkqHqAd9IX
PnfiTtNeHSwR863quvHT9b5c2uOY222UUkpky3GSSsl3VF04sL2zbitlgifMf18vg2Fgrh0PtanA
GIaurMSGKGTbb3l0ako9bHjOUZVLlJUPw10JhkZfOivGCx/PMGri4TyBuhybSX6OaR3m2CTlwJLS
eO0yckE5RE3Rx+SQwq6IsiNLpF80LdK7vi1+D167U4k6Nkh3WgjYfJJHpG9u2ihT3xhpVCBniTNX
deQW4omoBrwWsSLk/Xuw/P9Ok5pCkNnPU29qc+cco54HWR7yBcphtdWOjULqKfU/J9jShE7vNT+S
VMC8lAZd2Pvk3NokW7nMWBgzUzCSVrE9WjYlZ5TRfCc8biJaUCTfyLSm+136BSPudBOHLaTNybnP
J7lhwN1v+kGWIVRrawelj+MO6o3+u2LKwr0Y+vV1VGTQzhbIf39mMcSZ7dCnp6oh/a7JPb0yIz6+
yaKmfm3WcTnbse5QHZAW+w7faiArfH/T8E5t0rS2NravQBeprLUivqUeNAKCw2JW2QmuqeGlGxHA
PHkp9xA77q9HhI8/bNRUkuREOGliT+TsJ3a5BW9e/ZQVQCboS6B2Mrda6bil13D+O0p+Egeem17c
JJJ/mJhwt5WDq71Wgb40B4z7lWRq51LYip4hunkG6PDs2M6mzLN/kAB4tZMbg7MpIenZgEmlMNUy
6bz4IBbn+iZ3MIf+TzTSVxM+Bhhm4czDHZjN2T0VlnVb3DfFIoPj226p6joCCNoHMlV9x9ZoJfAv
zCATTzZT2aUBToN48vZ7OaJ8khX8HnJFtYUhe7PyKwsjbCpCOk2TjA49PcuA4kCInbrKkC/Iiz92
6RysYjXrtTBRTT2IZ7mDmzGGc1+KvTD3Ilzy7HMrXnmPy7L9IOz/TxBCXOJ7GXXOJJP1UVqQUFWu
zW9s3bh+GUanGnuJQDFTHfrZW8xX7nWcyyfvo+c21u/Y5sQCtRl+EWf30Nzl6abtQ+8uOOLEv6uO
ziNEko9uGnYP9V7fl49yJY2zNBzGyvbSwgsC220jLv5R9J+hTUOWrggml9o2Pu+NIgUGAHOqYeI1
SWA+lsrqlY7JjdstU/kxqoYNM9EVkn9VFORkbzXqpoQNGCL/jacoRh741LA5igcaNs5DU4AEn65Z
8yz0jKlyCLo5qHDyxSKYhpcAYo+2EfsxyVfS10vNG5/sABcIadEHc6QZ22WDv+my4liu6uMXYsX/
dA527zFAd8m5AoZo65dYyIWDo6zrkwLZZZk9tP50W1aC/s/QMyk6Nmp/jtqsO2REnXInWRnjpfcw
VrPSBZipsWyjirdPaZ1uKIG0j+j4U6vsnR9AY3N9E7AQlEzCF5yOun4uKX5Iz8+OGL842r1ti0mN
9dt3uH53ZzQN4EQ46eNklSEIUSsP/hfZ80FYMoUQUlfYmju9HaWochS7AuTKL8lObN1tqcLkF0vD
5qF+0g/FLnmcn6731sLsNXUR5cTtRgf4zdZ+I32U2W9a3bYwTCEEU6KNcf2JzZ7iOESddE8hgViR
WSw992WavTs55xpEvaRA4x2GYhBR5rEwzldi6dJ5xkzpO8WQF+6ED5s1V0jlKCKOisrieQqo+8gy
1b1Q3Xr3TeCkGe4qRfBZ1479CnlY8QSOWnVjD15e/t1LimL2yVzhJUnxRuZPVf+zlyvjvrDRMVGX
1qwaN4C3VKRrKKeaH7Z6macy5Pkai/Uv/+uD2WyKRTy/l6SsfKxDp+hFqOB/+SPwveo1KxQoHjqA
fxKKyd15M7NfyWC3P8Vcbqu06e9c2kAFkzEkARrFXhrmtG8gGKCvrbGMp9CTsb+VOrO2jMJRr0EV
zv76clgIHqYGpUVdSunnMKho6HCmSbzTas0UcalpI3jAPhpyOFlRnB4tEU7eeBrmeKWIZGk0jY9/
Eiee0G5PzroL5ilsfd+BYXHOcNWvcDeMXMyaf+7CW5jqB9bpEvhEfEzrdPzj++rRscrt9b5fWNKm
0mEucOlrlwWFbpYfR6uqN9YQ3/dl+vl6+x/DBahJSoNKmfcD+C6osUv9bY37dBFCoArge2Bl46Yu
vuRecoRJHDrQzW/cxZpCiCpo4446+GaoHulmJdH2yv544fhuiiCstpkog8FzlMYPjcv3atCo0fjM
+bQd7PxYrenzFr7cpnMlCnZ1L7U3owSg3JW5BSOdOSy74tzWXliR2/bGf9XU72IdtYcJGmycGd0y
wGV83+4govs+BnJl/7G06TdFEdKWDYctPDlTXoaT9RUGAyHupENU6IcSvPU293flmO5tXOZMKg/9
8VS6PCz5o9PUZyZxmm34BtdyQn8Ct2blo7/UuUZUQKKCxn5akjMsDu2wtHS/yXIU2JL+DiSCZpe2
a2ZdSyvXjBEStgdwJsDmpZfltud2unXTYb5ta2TKKoBU0wyUI0zGkYbEnkKq5Ua7a4Kfhdhgyioq
a5ajLmZcGMaX/M7YA56XoZINJSHXg8PCOJjiCjohY6iZPQN18IUEQ0j0Tzq/4coUksw1yfLCCJgS
C+LMo4XdAQ4iPTiJqW978Pqmt8G9qKmx6GHrN0BCBHmIi9MsybtuI/pqTcC3NACXd3q3PAHdKBgX
ATl7PtLnPdGoDGXPGIC1W6+lHzDPB8SyW2rP/3J2Lc1t+l77EzEjxE1sAduxnSZN0jbtf8P09kNC
4n4TfPr3cd9NqgYz453HCwHS0ZF09FyWM2jKca8gHNBn0FqlG+O7skKaaIvaWmABZoFh1Nt2Qgcd
M/YItcRdAyXd6xG09gRjJkMEsCIltFBPIMPvQCf41QzqcdTho543oaZrEWTM4aHMWi7hEHtSDrP2
eUhoVOKiamNP/f4coOa9oAd8hQhpQc65zpyoCqqDzMuDDFCBkflZD/3G9vr9oYbE3d+xVOOAVjBI
hwL7xh9SNj2ymcN6ZUv8Y+0zLv+/CVWoL4cZxFbLsy1LqSEzwQAegWrEjrNSf7Qn6uyoBHV6Y9zX
vuYSD28eR+awbWbiYe/lsC6SbvqlD4Bf9/SWte77g07NS0JbCgtlemzVZbW8Ol71BddH++sxu/bu
xqyuKQFQVgXlua+62FNf0wCre1nc2DPGlM45cL20oMDB8XkHBMyjDS8fHAS2ctLaQNO/e96Db6YN
tkx4IhDV034AYEIVU/8/MYWRa9/GtaWmrCGddWu5OPafmdU68SK6bF+UakhS0hYbw7A2wsa0xqFr
Gie/xjwbG7ojdbZEXmDbG4eDlUE2FQ4l1TxrxpKAONXQe99N28MUqBm4GWpvHFRXPsDUN+QCXOul
zFDQVrgkzWx5SP38+XqM/jl7/XuQpKYrq9ewqsm4156zIRt50lStvSvsHsgpqHSIMrKEn/6HTSr7
3fGmArSQF6dymvizV5ZaRaWcJmChLOcIb0BkZxh+fiqmZWoivcjyf0EwyMcsTFUez77lHtoRYnaQ
Swn+u/767+/Soe3xd5CWjQyl7uBP345nXbvzd7dU49cUYt/npurKBDrK8HOelSxu2khTU2Wu64KO
4lrVPtULfLcIyfNn1kObq2lYvZHAL+/+3ogYaSPsFbYDDRaKmZBkarsoDIZoTF+EmJPrvbYWUEbq
gFgLx0tzApBV8KBho9OMfGMnsNa0kTWY9Fnvhbw8g6nzHRvI75bFt1L12lQz9wBQSHZcwpvzXIXz
eQjK4sPY8OVlhu7nxjlm7fWNXNG2DNW6HGWEMMyre8jUkXiG8s1G56x8gCkWmdZ2SRSEes+8rU4z
xNyjuQO3F/TAjT3GSuiYepE44smxXzAP66r8TpwRCrRsPNWc/Kp8ujEDVrrIVBHsZ9YtGonoXDTj
h6kTJzg67q/H5Vr/GLPZmZZgyGEIftbe89R8V9VvLX9eb3rtrS+PfLOPcPraw1qJYzZgorGTW3s5
pjdxSCC4/nfTkBgppq5n9TnMxPjQimo55GNa3Bgzzt+tSwdOTkXglWetraRwOHSCSv25CtKNxWVl
mTddaQdMI1pTDeoeBCjcui0iCytNWOAYr/gIR2tCDteHYG10jelLBlZYNYMlSWAtj66/5NFS9x9r
v97AyawNsTF3S9mkYs7AWcU9yF2Zd/AWvY3yQU0lQMjnOpZ/UY2GntpdxtJPJUSSR6f+elPPmO6r
Tu8OwEZmqERrufxvhtRXiRIQ1O9myCe/Xn/GyjibcoAzAbGKsUvR3S7ZoQi5l4SO3Zzd3tNH3+fi
k5X64cfbHmZMZL9E+Vl6AT3NY14/q0bQaKFuHw9jNn1o2qxK4Lc1vFx/2PtxZZu1LTL3tOtyl5/1
WL42MH2sLHrXcLqxJKw1b6xoPeHUsgKKSxC/eZJC3MneeYTA+kZXvR+19h/w4pvERC3SwWSi5Wei
/G7fgQechFZzm2vS/0tmv2kdXLoskBVAzdD7S4rhf6p8gAVHXNf6pvRkm5UpZ0C5Fw6j+tQq74uQ
rYrmUnzTPrQYro/uH6HWf7dDUAb+OwEKi6uQQqD03MJd+UV4ZV3EQU75gcjGuSuyZdh3YGHtl1x4
vxnR6R5XbtkhlPjO1vasT507tndZUdt3pO2aR9o04+cQ2kof8wFI/Rhs9OFjOPLBjsI040CSc3cU
e7uibDfPElp7zMsjaGQPSe6MeYK7bfkxG+iyC1rXvfMIVDVATRzpQc1M3gsxQt+EyeDkahTrBOzx
9kh22PVCVehD4bdDEYeNnHbAyR+XwU1YYEE6jRYPuWVn58ULxB1btEwGsYyRgvL43UwzvR8KkF6V
hs+ckp0+hYBdf8yhCLt3tWr2VIzfQAoQd66TVl/TXFWHyeFVjK0MhBh0W8Ijq4SMnutUsB8nY0Is
m0UO3E2iXg/ZI8fdNLgbDByWEVI6MF+v90Mottgyl7H6dwyJ6YIA3I9fB81cnlPVPE+jfHSl9UXY
5Q5Z7rQ05V1Dmo0Dzcp0NUuNKnMDMFI0P0/E/T4FGQTVmYLPMS7Jrgfk+xcdtllnFHRwC1TT+Fkx
Hqs+PTEHmra9PkC28EkUQBpl7aFJ/e/XH7f2PZf/38xgmdcFxZEV6Qeacd8brG0voqZq13QL39h2
XbLyv6Njm6Ysma85qyYkCduCIL6ygMAmCKZoyYl38nt/+nH9U96PAtu0Z1Eaau6lrKZzYLtHPoKQ
X9HsmRTdfUnk53Ik97ikmm9MTEbaprxldRCI6TS5n5aOxwF5DPMtcaOVpG1yv0AvEmwq0bgOLSQQ
N+LztLveSWtNG7sYAc/vPLWt8USLKYg9t2J7lgHkf0vrxPQMyYLGlhbSCyr9jB0nUfKIFe4WAPX9
dyd/qHJvYjXDYqOsoppPQTV7cdoH+7qCWd9tr25sH9NcionORJ9S0SZStzvtZhvHprX3Nvq8ZAvn
IFGUZ6VGsudq/FWFII1df+8/N4b/Ti9iVohmVjgDfOpQBsQt/R5qBvIEclePu6+ARVBPtf8bLHgz
xZAoZH2UMsvWsAScISxfzJR+7XXqHh2ngt1q0Lhfqeu2zUaXvj/xiem0kjUOcMhcAjGn8vIBaaA/
02Kx7rtUP1EVqpt2UMT0XHFnRgh8BgEpJR9d9VH0NViDeqN7V8aOGWMHC9PF7sJSn/p0SWprjEtV
bTT9/paZmMf10iMTysMFbuNtcc6pe5yD6VkPxWOoRGK1kJ27HiErn/DPqb0K6Nx7Bfx1gDKIcePw
P7fkG8WkFcEUOAL9vX7US1hYvYvOJ0/18bGq40eHJEe/ih/tO0igqHNx9MeoG6LTzKPY/v3iv77I
l5f8kG704goNh/xjACClgOg/3mAYHEsmmQUruL4ty11G+AzOLGki4BGc+6ZDFarOc/441GX5C/Q6
tXHG9d5d4IhZQPWUDEcHIjTYY/eJkz837rJv9O+bRs8soPpzvRSua+vTZJOnsXcPRU5uMy4nZnkT
TjZWMQq8OCvPzPsY9PeZu1G1WJv7l756k6uFhj5yOyPnuXXwX8kvJzQ5fLRYAQxFWmz0zcoMMr0y
MuHluCqA+UITvsAHCEw8C6pAKhLkflTB7voAXN74vfxqVEhqe0lhUQPorNPa1a9QKv7qzKQTEXiN
bKO31qao0VtYEkKvHzAQ4KjOw1GMG6e/lXc3a0dl45O2Gv3yfEn6ME2ry4fC3aK7rDVudAyR4Enz
qtWnUi1FPGWg63YSVn9wq7xNs4iY1SOZD9BJdazyHDbVY1NNr8Tmh5uG9Y8S+ZsAnXPcYy4ciX3Q
9Llzhq9wvzqrwv/vevNrI2qsGylSkksynMuWuXrsGlBUe/ggb2T093e6xKwX1c6wUH/I63M5zPGy
/IYDTWMXUPV6kVMf6/S2ajsxC0eWXUMNvkL49C18lOZ2gbmRctn+pi4yS0YhlPmUM5T12R8FPdai
JLuscm+TCiH+JTG9Gd+KD6KGeCdaz4SM6hTMd1mkWyOwMry+MWEZpVPFuV1fvCO+iGr85gm6sZqs
NX35/82LU83qHqSJEqtJ84hj2EvW11s4jZWsbLIucXGieKBxu87op7m+h7z83Qi5BTimbxyL1iKT
/v3ys2X38IXGZSiwUHkEzYG6iRfIjRUcY7BEGSSbrwfP2pcY23VezQ6uqGusubKp/mNBxR76TPSP
btWPIHRbt0GjiEm8xFVZNjQpSrPQIHsOS+cRfgEnKAg83/QZJveScQo2aaXgjVV+G0PrAcSiaJD/
m6AUcf0BK9FkEivZ4ABOn2N9R8FqiDsxKriwqo3RXgG9kz9Co29itYdGXd1LXUGPB6I/UIsqQIQn
qPwAW/QQBJxEaehbSas0AyQojzuOq5FBNtkuhL7knQU/w6SCoUSsWRXeSzAoH1zudsn1b1+JEZOP
afca2QvEr3Mffsj13p5c2NLdV95tEAliUjAzN5vcbligpdSXeRzYzue5WKqIF9ZNd2HEM1IBGFQV
rHQ13CR5dueWdF+qeX9b3xiL9+CHyraGoD7XzSeVfyvyB47US6otvaO1vjcSwVCjrlRCDepsN9L7
DolEcucJrK6oteYJBUdyIw+sxbeRB7Tq61GO+I65SaNlhozIpqjSyu7S5FiKgDmKXzjXg5zsJwrA
wW70LOcngJjeCeBCK7ZLmApeH4+VzZTJukyhor14eNrZg/G25QZqZ7fwPBop2KnXn7DSUybzcglh
gt42qjk3pX4CD+beh0rLbU1fevBNGnAny6epa2EQqnnvqDai5Ra0c+2tL/H1pmmxFDZEv+bhnPey
2WcD/znM4jbQOvmHYZmOLSwgcbWa5qhFQzkI2h6FLoC/9LZ2sCvzwGRZplnA6jKHE4J2nLMg4p6G
1n0j+d7y+UaWWIlT15jKS6cXkcM9CSaoRVxW/c4h1VPr1J8I7Z9nN/15fZBXdA+Iqb+tJumgoNfB
WkAMTyF3oa+As3XYs0RN7RFVqOPs6r10iucx3Vrm14bfmN6W06EcLmakEdSodwMAOVHmWsFtSdA1
Nul5SzjLrWI6qcGbHsdgQblYyjnRtsU+p6GgyfWuW5nc/7AvSyhbAQ9enrPe2dkduQu0f+TCua2+
aDIw4ekU5DiNDWenm1nczm2RQM/nNlohMRmYvBwxS5algFsBJLpLqINnWxWwldF1jMlNUhdYzh6M
1HrkR0fYOyhF3bbvMZmXbsGXabS74jyo/sByuocl4UbN6w+l752KgEm0tISjSV8iKAFjHxIJBbQ4
5JjePhDEcTtY9n1fldNdEMzOCRrRzp2cvOaO5RLasqRjuyZs+8PUyAWUhcz6wQcggbPQEx/cCYLn
CldxL6Skw+to5fkdqDBB1AYpOfYyBWnUn9W+yTXZeTyo4cFFkbi0gPdvQLYMudeGxUgogxpZ16oQ
I6504pfTTudbAstrM8HYFkAxohjhwjadF+sTDTk03sBSdTZWuBBrwnvjYiQLKWztcwVOGbS6/P20
sCSt/3idqPtsgRrDGFgHmfJqx2W7VVx9v/xou+ZdDWd+Zbn1FBxbGB3YOOdL5wJR7g95/bFVP/vs
qRpxtTtUP5tG3gIKxTONvFV1AuZ4NveOMFN9SnW1QKgS+l1WrjfqRu9GgO2YYPLSo2Lmdh8c8zKD
+Rgp8Vk0uwlzhNYvh8c3a/o0OiXLckj4V5hHL7Bnw5mgz8sEDg90A6yzMixOaGxJcuHPArhu/0h1
IGlEG+7/dEYC3Omc5TqpLN+DGeFk79tlQNHWEc1LTQMHot2UZ1vuze8u/vhQI7+5FuzhICnqHhl2
qHueQn4QqmfQ/wycJeFdt8Elezfu8RijGEFZV41NhyVFw2Pgzprg9X0RqE16VChiZbvymDlT8zVV
rXvsRT1sbQgu8+qf+YbnXqLnzTg2vZWzxgI2d2qpq3ZzjuNd7Pl984jnAUFvg/LwGGK3HAUyZeB/
BlW1d8AifaEi3cJOrfWxkaxQ5Lex/0mdY6G9pzb0Dzmd9ykkf5ty3N2wfOM7jaSFZNFqrwudYwZ1
L12MO5HiJ0tua93IWvlQ9uk0wOUwr5CsoPVYBB+U3hJ++EPAfG+QjFwhwGsAvVq6R5/WTR1xSIZb
e5ZjNYpdlD7nnfJLe0gK2HAcPZ2JjxXjtr0PswGm8CNFrYBQ6DElNShKEezIoBg8ySzKwJZOrK71
9sPcZV+ud8VK2jGvMqF52VktJscxb7w6UsqydraEbNL11t/dJ9uOeU3jFzWOJcpzjsDe7IkWcZh+
gyfHobGm2Ks/X3/I2icYeSdl3ZAO3HWOUtdfOGE1yMLD821tG+lEQ76UZ4w6x6DHPhKnxTRq7U2C
27vdQyFF+fdsrlMXfj1Zw05+PR5dWv5Wr5VnxaVuDnAR3oK3XFr7JxzxFCNnWFZdB6gyLGfPHj4u
C3aTKUFOpv7TDX2E9o100IeNqmXF2Qnsleel6HchGAHXm157dSMN5FCeHiUDABR6j/uMlQ+Qqz30
g9qoZKw1b+SBuSqb2Srx5g38PnubJ2Un7hTPNjZH9p9T7Xtdb2SCVC6A3dAqPS1148U2DmyP0zjv
Q0gIngF2H2NoetGHyWt1tKh5eZXj2J8tkEL2LQRwP1ewWTosTt/8CLHC7KQztcBXBTQZpNvfg5Wd
Apc8QsI1S1HshR+BD9XTKo0aWnYnuDpCatT3B7BXdJHAts09jgEMTaO8FeFdJSe40aZCHipikSeo
tcN2oyf+b5cu6QOp82Jvj3n4KVvsNA6ryjk00q4SeHWMUCho+3PbYW11+rCMsCDUsYsEB89LnX8I
FnBOofSmFQgclGF5H6yDmiDY6PRTEMmsQzkXrR4g2qWPEOf9BM1v68TKIEwyWVuxpjRM4Cfjfne0
XrJI5m590L5Iv9IJPjCocXqf7VSpR63YHOWQV3+wHdLeQbaZ3y9Y7FQEwKVzqABafJkWu32YcuxK
GeMq0bmtXzuXul8tGbYPfsZVE2WVVd5BmExCsBgU/QaSKxGdYXhohUP1HKgeou110y+fmOvCnTlt
iR27C4Sf08ZZnt1ZtCfa2PShsFN6Cmb1A1zz1I4m364fKJxy73IUW7/gkq764Je1KrA419NuGC8g
pgF0AbtolqOiVpp0qZUnFg2HD0FlhV3EyRTuu0wF921uFzFAMlaiLe1F4FjzBKJqcsdUMcEpSGfF
nZPjeqRz8jwBbLqNU6jLQk4Y4eNA7CiSRPAYplHhESJ8WTwPIcq0fdvAwx01SG8QzYMFUcD7rGJf
RGqhZmszl9+rYOhgFgkt6aoL2GkOBn83Lbgf6VXnbNVs/iSjf2eKbxZ2l2Ce2r7s9DkrcxtlbRAo
lAON67In/YPHquweRsOXqMi9+1Au2QllkTCmcpjvsyFlSZY3fOdntbuBcHl3j0ODf1CwDhxop9EC
Vw6pAebIsaN+E9gySPvzTanNBMFalrb7CnLBJ1kur35ZvLhLBcLfbRDqwARNhvXUy8qGrv6gXgtn
ioLmgUKb8LZ3N1bFrpIq90Y0LorXTuCsXHzh7uv1tt8/RqDnL8n6zRZ3XiwQmaTLkMCKR5GJR7uV
VVSK+VsPZ9PIdpuEsGrX9NUOYm1H1qQbQ74Sg4F5rgxCVUBHwAbdgNb8DI9Z+VqFJf9U8bYX0eXu
MR5UDW1BZkFKWmC7XwGXe2xtCgfsPvC+lXAc2FWOSDeWv3d3NugKY/moYOZG2YB+BvkkUSQ8lLO7
0fT7S59vHjeJp5bJKYLwJHBUs/0iqqDfJlH3uD6K7785xLT/HkRYDLShHUArxAE73U0pnDBlcr3p
d49eIG4Y2z0YdnJY15XhacqnfkcsrXeTspGi5jaIsU9wD8SbpxO2tf4JKjndFrRurceMoKdhUHet
64en1mkj2qskW74s9hhf/6q11o2o771Bt0sHbq6quuxzOvTeB88p5a+sLvhGfK89wtgHppLATGjS
7NTLzwIKTQtE7WW4ZfOz1rqxCyR6sCcc5tMTXLSgyK8ivgwwiA03Aur9rbJvHghZJtOqYjBwTUeS
P4mlF3dVK8WzO2IZ8CYdHILU11+uD8ZaiBn7wkF0LodgFlIQd5s46CHG1WcpbANgiWbdTaSRB1gs
utEQ+r/a0tnqwrVJY0x3SdjYNuUUnpZZkqT1+bTjLZwfrn/USuvmSc93Ql5XWRVCGG9JMtgKRABS
yNvC1zzo5YXVePQy+hWYs6MNHAJKrZaT3di8MefJYhG9uAGc4wsQQWS6yKQdcTE75ouz8Yi17jGm
9+J2I5XLDHXsxdkFNIAFQrm/reeNuT2ndgnjKBzA/HA3Io6jKc9vu2L0TTxeTsrFBneWnXSWHqoF
TmeV++221zZmdGaBGuW3WIhD3ANltH3y23Cj6UunvrPbM2HKHJu3Jhyx0rIFVmMKFnPEj33ykG3Z
oa9kIxOgzAUukSnDDBYB9u7CBw8+bLxdmcuNMV37AmOuNjnuIOCqEp48mBEHOAlV4bOTvjT8xng0
ocpOUNod9xA02cVVwauted+0rjheH9sVCLtvIpQZ7WxPCWg92y0ID4Fl0Qcvk07izIVMljz43gxu
e++1Xp+UmZ/GnYRLWwELmSS1UnGocLa4k3DBSRZfk+T6S102B+9EhQlstijhXE8clyBNMwH5rdiT
p6saIn6ga3WEVo/OWFAYmBSVs/HIlTgxkcys7TLL8ZiGSxzd9WCAwcQgaRb3cP2LVlatPwy4t3tZ
JSw1o32kRWdPqQSCFWRlSZsYefKzhjjTxnesZC8TdQoFl1o3kOA/1bW7C2fxK+hKe2PhWAn1wMgD
My08ai1+AB8tqy7jumrGJzg0N9/ryoEuKWk3RaVWnmRCswYf4m+a1vl5Luuj6t1PwrOy2Pf9jxUR
amNMVrrKhGfBS2niHW7vzxOHupw/6h+8zW5j4/gmOgv8aqBH/D4/j2r8OadhLABE2BiHlVg1sVWt
07VBM04wfa92FJbLdiUjl7a36fL4JvDX6aosXOARfQalsDl4RW7v4Pi2wIl6c4OzMr4mABg+R4RN
HUO9k36q/AfQ3iMsLyWdbuuhwEjKXmYPbFILO3E4WDHIj9uO88XS1Xhb+yYIuBkd27MZpjORXUTo
15ECbbfpobISmCb0t0YFI9Q+DEvLstlPwKqAOPTreh5a6XgT91vNnXYtDaK+TdpXBguijINA3OSf
C3faOFCuPeLy/5tUl2LmkopgOL3llVewLmp96GrmEcT6bkLp+iYAeM4L+GbYlJ3GsAVUq963EP+7
3j9rXX/5/83LLwCe8LZGTrA7q4pF0P0H9uTr9bZX1gATACxnMcnSR9CwICwhdDaqOz8fYSAjoaym
xYJMhxHZX3/YSo4wjVjY0E3tNLTshMslGQdB8xwuzjd7yW+6X6W+6cQixtJusA/BxsoJYlCzT3M9
f8/4jMlM/eT6R6zsA0wAsChUl3cBkmjY3FXO2aslDM7SQ0arONXhuc23qO4rw26CPWfF0n6cRywF
TgflFsf+gaLFBmBg5QxpemtMQbPYRR/mF+FXBxexotZfxdJ2cT1bfQ1SoAw+jDB+OFte2fyg3ryl
GLMSbx79O5ZLkbW0CyTE4duRf8RFQX3saOntew8K8Zrq8K4rZfvp+lCtxJuJVJKODPMJzrWnfqZ3
agartciaw6Kmj7e1b2QVVw06bADgOcHGDQ6ILapwXwuydXhayVkmYokDnjw4NmZLL92oqL5P7Hvm
3bN8a+e00jueUUdoZeNxx+XLeZTWN4+PP8Bfei1msQFCW3l9Ey2LmxNIiIEteUZlP6kyHpX1i5f5
sR3y3fXuX5mJJkS2U97UslbM58AK1EefTiGNpJc6EVzy+iQHB/RLm5beq1CTw25bZE3QrDtLBsdM
xO9EcMCf9Z7kzlNW3hawpmGJKGvLD90cyDFveZhbdSap+mE7W0ZYKxnFNeLVdwe3y1XmQHtNQ3Qh
hTRE4dlbN7lrrV/i7M0y5XlKy6K0obcz2FmcFbhFhNzCFjRzJWOZuNkxgJ74uIwgxtaA7IeoseBC
aumn2BFPtBCf89CCzUTqbxF6VmaHCaLlQELMfbuI8xJO8YjMFGML+rykAN1fj96V+WGiZxeLy9qF
9tHZxx52h2EY7yH8sURjxptDQbotPuxaxxnT3LKgHwJe23K25GfwXONWfsvoCyUfJXmwh8dZBBtH
l7UPMva3DYWCyFRhh5iO371iivIGwsR9GQv3NhkE1AT/jjAYPetKy2w5O0Uegym2D0W7MRorwWtC
Zu0pz4J0gGjZ3M+II0JRM+HZt+tDvdb45f83M6MJ/c4OYMZxmhzcZ440gYjhxt5w5ULKd4zz7+KF
gT21ZQ6l7Sn9Ad+C4ptv0+yz8gtZQQ+B0TpqB696IVPxnTO4mvR8CUC8Iv7n277OWNIBjxN5k+E2
hdf9/Em2gXVH6rTZ2KmsRJXp0qHQJqUMfXfB4tUjgLEfvOk77O9uS+imTQelqs07Bwk9ox6Nu3A5
1lScB3f6fr13Vt7ftORoZw6IhVWx08KUG/mQsK3SZm/7gOmO3VZtau0hlxXyTYCVE4elJASRzz6p
+6M/QcV/sBSNiFO6p4H5fGMwVgL5D+n/zXNE58M+DhKepxpmvDELLupwIFZvDMVa65eve9M6iGGq
rDqUiQrqnQs7/FQGeuOYs5LNqbE2lSCBlxXmxVn53pw0rZrvuhkwAzLwJbk+0H8QRe8UCE0TDncI
AP+eUezOle0ccEHfH3uIOsMBrEAZGSpoH4BJ6BIyo9qGsqaTEAHNWZ2OE3RoUWzIHJgIb3TlWkAY
WSGzwHocQMM+t2MAiSxhe4AIYM33Q9B9RPF0/ZPXetWY+SDqZaohiG1rSMEg7b+PtPgKA+ONI/Uf
c5H3etRYuqrGay+pCx4PXpHdldZcJN6C2mHUut78yHzi30sQ8Z9Txf2dEEW996ym/1DD3iCaGLHv
WFBL2H53MDQGwufn4Io5Lu16bEH9hVF4Z/H8ftQe+BdVaVsx1IAwc6jbtVt77JWQNl0wMtya522a
zmdwLk8+5MQz3X26qfP/McBYFPxSww73Njg0jRoG7umQUNvZIDWsjK3pdAFdYW71lsZGN7RkxDQu
souqDhKr5t7L9S9YW7v+mDu8mfCj4+COwsc9CO/9HXjlkDpwY92Xuw5gEFgyyzhn4HYJeIDucQUN
+ZCsHTYw0ivsJd/0PqEMnIyqZfNZedZTO4gzXGHTr5Xru3FZgvgV+nV68Bva7oZC0iTPtHd3/bvf
PwN75uWJ3fR5WpWyPJewwO4+WynWnQBCy0QnjFQbG4P3xw+Ow38n015o6PjIOjgt/dKeXJHa8HiH
ED+AWu7G/Hz/Eb4JEBUOhAjyBdK4aTC81oR1+zAI/Nj1ra2C9Uoa+4OFeRMgoai57CrEeOD+nLvP
0FSNe3oU3sZytvYBRpbkGrzKrMOyKcKHVB0z93lRG6WBtTc3UuPAbAXPJBac7G6KXPHi1G08Oh+m
LfDN2qubqXEMGBNYvKAVNEQ8EPESjlFeqNvWjz+T5k3H+3WnWa+94FTINlIaplyMRYUtI74FmVjp
IBPCljZu6k49OqgrcedUH2YCO2n2Nes2Kr4rmddEsKVzmkL0CmPbN+P9nOc4pG/BCdaavszrN53T
Va4u6ThgOz+OL01Xf8L6s8WgX+uWy/9v2pa2AD65RsdfTGz6uYvg1RGny70fbCwbaw+4BNSbBwgy
M6hsAGcjekjs1yrqPRJ73qc8/HI9u61E5j/qfktbEyvHhRwN2EfcOO+chiXwFr0pefqmqJ8vmLNU
ECg857kXTwq20C+L/7iMVbzw39e/YK2LjLlbTTaDnRS6yGmeRvKrnPLIgXVMsYUvWIsfY+6K/rIz
A0fz5AeQ91zsJHe9287gJibPZ6F0WlEDcOGLKLVCVBM8mPfMSWn9d71z3h9ez4TmBXYJSkOA4VV+
8L+MTV8qETwu6Sg2Ms/7neOZ2LwJpgC9z9E50GoUEWWVinJrq2K41rgxc4uOYI9eO8FpbOY8UjDK
his325q7a61f4unN1OqgqldVOWWnljQx43UyeeHGav5+SMLb9++moSchWsdDr7i02dnWN9xl7fP0
ftiyPV1r//JJb159dnMyDCOOXlb+P0/7wLF+TetHmW1BpNa6xlxpvXTIM46UKbL5MQy6Ozb0u9sC
0pitE5mmsMDydMIWFfhvfu5l/TsY+a/rza+9uTFZc1ySAI9egoWRzsnshUmgu41Utta0UTDjmdPZ
YysQL5XysY2f2K6r9bAxkS4bvX8PT56JqOs7iNwFQzCdpaLLN3+sxJM99wRM8JZ9Xayu/E5LyH76
dGluu37zTJydPcg6zQkwAKR+WFR5XKBUCiHrYNySl177JmP+ek3TU5fBVqoIX+WiH/12ThZXxwEo
HU2m46Kzk+vDvnL29EwpvEuioEWDRYBYtU7GQWugJWYd83Qq9oy3/OASX4FcaGVPY8nLs7+44h50
KRlNYz7cUctWX3UGbP7cTUM8kmXYzQoWdFCmKu/bSYQ7NVrjYSQW1G5gKrUD7mx4vf72K5FluobY
qWAuzAEC2Ep45DG3AhmnYar311tfSRYmqs8RvJPUhb5EK+8LyGhV9LVmduQ2L9fbX1limJEsJhiP
sEDj4rPAoS8quLcfhX2ETcZWoWntAUbKoD2H52jvzGcd/BRA7eMQOPN6Y96tHCw9E93XWbqQ5WjP
507JJ2u2j83wFLCvvaPu/4+z61iSFNeiX0QEThJsgfTluqrabog20yAQCCPhvv6dnFU/TZNEZMQs
ZrImBMhe3XuMW6AwEuxH9xlG9BvPWxtrYxeRk9MVgwvNhBxSxzsIhXcRE60+3R6LldZN1Jt2Sev0
C/aoyXPSfUuz4Dh7ut9o3V3hoBET4gbpxxmgFbjpgPzfJcTjy2Fa7HpO0nSy/ul6ar3ZLfKOCdw0
sjoGoL5NXJCmTgLOPt9CH0LVHj8t0+IeKiK+LVXoPsIB1DuEoMXQ+Eq/vPC6d53IEjYDJX4kkJXg
XgN7TSp61O6hSiufwNmfHmRqZ4fRbYKvoa3dhDhl+V5Snu1pCJso3rrNvgDVdReEQ/BMaeuAy+Zz
KJAg4sW7EHhwSJFN7ylIjdeq3ddFKPXJm3wPVZcg9atoAEDqNwhc/GHquP2UQicU1LRMge5kiwdo
2zegU1lB1LtTeUTCAZ5tXuZ87aTXxIBD5kkK6d4jEFzNkc3dT6fqgz0A4O7Bc5f+ONnur3KBahMI
BzIaFlmedG1908yfPgySTXsv7Zy3xbU+p0Pr7wChrX/LOsXW2Vly56G68gzIHP67mqHukc7g6lGN
TuwzbK1zPlvfPSGKSLNy3vFOQuA/BL9uoam9cxmkVSu7qXZa2UEslnx808L9JqgOT7PLYI6Rj+7R
tiikSGpdn1BZC2MxKx4zXEnieaFz7DTVr5wIuH85WkXZAOdQqLyUu95TZbTYC0I2+D1VO6gR1GfR
gjwOXaEeKJ5w6KH/XEHt6TmfJfLepNd23PRFuK8KDw6Wo18nCkS0GOL1331A4BKPQKY/EqPw3ZiU
RY9g0O+O4JHNnwtIuu+8wSMn6mkr8hu33YP1A5yZrCGovNgkfPWhye5EAaTJnksL9BtoJKfPg5ic
/dhpvVtAo3vSmf6i2AirbN7Un6xUOns5lv1rq8bx0LRsbCKcEdOPcvRxwSZN4EVg8Omd63rlLoU/
5rfCGn97AsL7pMvGBEPTTxEfA29HGQHpPIC4S7p0026Y02Xv+zbUBAIC2t5sTewla+EmbzdD89bW
xO/3BJoz6Imc/Gj8furgr53CbNkiw9eKV95eFmyMctk7R1l0X8QE8o1qZPrijw6ohIuXj8+z1cxJ
1lw7fIKdYzWI/mEsHL63MkXjwE5REtBl8HHgIIkPKe5QESnmrnwal0K95EElvo64MZxKMsL2s9Nu
H7N2qo6N5MHOK/rvlLRfm1HXcVHJNK6VANlpLLodL33nAPn7MYittPd30oU3WNRoPwRztAidd4X5
U0f5NLFXzgH0it3RFWPiLMMrmOPdnmZVl2gs0KRhb412rEPYpYWMZlmJD0Em2d4WsvlUpPy9amw1
RqrImnJXhz07Y8oWyGllIs7yjr1gk/0Msc2FJkHew7m9akgy5NaCwVyorbCWUo88+GGbJ30P1ZnE
LzPU2W/vxmtni4l25XmjoTuNkyvMYFrX8tk+IKabEoVM1kmTzolDn0+HIc/SY6rc5gMssK0NQMfK
qWmiR1sQG0Tp+cioFN8QBEfFFWbY3KcPR0z8qEr9omjyHJK0g8cfJ+jlxIW9yENdYbmlcLPcCOxW
vsIk8MEqHfn+3q8vfZVGFvZ/GU6Jrr/cHqCV1k1ItcLp60skPM4tgxC9zHrwRF3wmch91rnEhFIP
UCexXQKs5Cz0npZZ0tokafQW/HglwDZhtlXuQUVgbmH8K8ezLWd5VKqE+UOTPbnUG6Ataz3aFttC
oK89zrhcAZagB4ihoUxlUaRBpuBLYc2we6T87Jbs4vbZsbT1xvxdC2WMQImTxgnoPGJF1wRLny4n
qxUfbo/7Stsm9lbCZ75e4HF/rqrU2TthoxMNwsDGsl9r/dp9f9zOh8EfcO6588XW6ihTGhdpd1+n
mNjbcnYWr54n5BtL2Z0cnU/gLllbjqTXe9lf7qCm5u7Ys7GnAmXIynZjWfHYm9Io1U6MrGnk4ci/
3fvO2m3NRN/Wi03ho4fdo5pzei6cuk8QtM2JVynvabJnsOEGne2W1uny2KIpFM7n0DsUWpMjiuQL
fHFz70thWzVc3St9HhwQTyta8V1r1zno54NztCpdJgDMg87OSbrL1ASaec/48owzeYj8sQa5zJvo
xe8ajiud353qSbNrdr5+6GG0HCPESt+XNBieq7ltj/bQqHcYoqWvs9s3SV4EZKdClp+qRoYHDoTQ
zmYtj+ngjnB/tvqks/iPlLkKdKG6OOFUxTzuwmA3hc64U8hwXwSufXtY8uqPobSWXen29RnxTLnP
y8mKoco6f+rrOt8J0U572TjZgVU6PTmoUp5oysqTlVVotatZ+VTkoftZizD7oZagCKHXS8J/VOmU
8N4cs8NQ4fWVx4I8qlKZ77n0h73LqikGHEF8sotl2Fda2zD2wY1XQ5kEMWZpv/OuyBKWV+RD3rv9
awb3rl05NOERqoH1ZwiR/rYcR8UuSHux1YkCpTcaQkR1qY8U4mcwrB/hK+/XXkzsrDrNQUM/85l1
MKux808wIMSBXGQIUmb7OYeWblRMotwLot2j7ot/2iBzIKMxVkdYC08niHeqOPCC+qWExtWR12pO
ut5zdjYQYG9qVhhvZxZOxBEl7vwKxbTbk3ZlUZt5crWUjl5QQr8sPmZrnpMgnsi4BXhfa924Q3Nk
FVC7HLFlOM/18lgtP2+/9coBZzpvD1bZAeEDcxHfew/SVyQJJ7ZRkV3ZLEyC+2D5VdoKQc/IIn2r
ukxE0h4jgftapEb+T8mtjfzFyjfQa5/9sZ1CxcPjAEKitM18qLC/S+3F85ZywkrHm4D6jGtCu8EH
H2muqken4sup9PJ7X93IXEinE4MgQXXpnC5y2Dfl1JCI2hjbtVc3TmNa1hALbSzn0qdQ4eDuGXZW
G11+Rej97SAwzl5JvEBoC1WbJuyODfzmYch1qGr7odbeU9vrZJy7nVXOx7tmqUnVArLV7scMgoUA
psWlYPEC4yGn2rKqXplAJkkLt3OLzQ1GYey9XViHCSy5eKSzeavuvTISpt6IzXK4WY2BvDQsbc5A
yfOd7v05ud07a61ff/9j/rMAaxg3BPdiBa3a9x5VkCeY+V3AEWJSC5o+5DodcUVRAMVzSBD09LeG
jM19724sAEjIdL5oWHVhFLf42bKtOOs6fyOQ+BcP9pd5amLicT0eHAJJzcs4qWLvF2UetQxynl2r
y09lM2S/Z7j+hR29Inly79wGwttZw5AmsmRTDKV+/zg3kGFIPYuDs9oEJ0pynnBcGX9VWdNHgwO8
HDya5hcyc39XBWkZA9+YJf0gwvfbnbQyP/9Ntv0xwNCH1IE12fTstMEjUwIXW+swD1tqkyvzx4Ri
K0W7Bg6xSHB63R5a+N8nwX/d9+bGsQVQQxnqHBb2KUiPSn7Lc5gq8t/3NW7MHYdBYKKyRXFJG/XD
apz03LvESjxN2t3tJ6z1jLGDqq6XQZoFzoXpxo7Gfv4nrYqtGuBK4yahovEhixCMyFWnCz10cFGV
AMHffu+1CXPdtv+YMHYFJZOmv0779EWLp9D/wu+8EZuECWtWFIoLSDVZS5qHsSU8ONhZCyyL6qVx
Nq5fa+9v1IW6LhucAPDzyyhoBEAJiDgqpki43u6elZ43eRNDCS35ypIdgh4xQD0CMMKHNq/Kt/ua
Nw5HSOEvpRqAoxJ6JHtcwYO9asmdQDATNA/RNuLXFSCI1K4jqupo4B3wfP/cfveVnjdx83Pmwwn3
+u4NhRD7EKX+ryDdKmGu9LvJ31pckfKQDu1lpOW8b7jFd3aqtpw8VpIPpth0hTEVULeeLy6gmeqn
6vt9l09Rr947XeOOtxFVrVTLTBqXWKhEqQnL1tUCukzQc1YyHv3vxN0o9q0lBU35aYisQq6cIzFX
d0wlDU6tPQGndo+4SsScQ3wPdhtiF44VP5fwrt0jKuUbt5iVwM6kHwjfRk2hgRy/9O1ktOxdUwmU
cY5eWe8LL9zNCAJm5/W+yWZs4ESQuvQZaS91zbJoIETFyhofJI62+zZCk23QzlMGbuRMz8tk6diH
Dtoh6Bv6NMKfceMRa5PaWO2hgG+bFYgOEl7kq7bnb5WmG/vUylQzuQYB65w0Rdn/wsa3oMijkrO4
mFk0Fe5GgLTy8q6RibLqYBBLhqy4R7odAAzJFMr7rggmt0CRQqlK5N0Fqq/F2wwk6Q7IY7KXJIyy
BXYtNG/VeSogpiSbxtm4dK58kAmYWmYvr5DSqS8lzJOnmkd2v7EsV1aGex2kP87UvgdaevYxWXv6
hVt2FMgcolnP+QBFxQWArEbuuvLH7YWx8hUmvcH3NLCa+YiAr8ye6lB8zut+i4a6ssObtIY81fCL
Szt2ZtObAis4/ZxZX2+/9lrTRrTXjnA0oSjw4NhuXqCb9gJj8k9l1m7MqLVeMbYLL/dtyUK8ucd+
TvaHwvp032sbUR6lELYMCNp1+lOgnsfsyd5KiK/1iLE5zKICREAjbZM1M1QR2xg6T3HrbkyT69T7
y+3GhLyLrB36lqn5opunnr3UV1p58C0P7uuX/5AdRMjHadbzRcJmBOVCXkeEbOSpV5JDjhHhwVIB
Hl7uACLF9LFwy2gafomxigR/g6RycntcV+aLSXlwUEOjuBh3F5XN/3R++zustwSZVsbVhMp7QQo7
dFXRs8vZUXv1D2cRT6Xc8ttZa/76RX/sNa0f9vCLn4YL9yg75eUoX0JC5liErP1+u3PWHmGs1Rza
bB3O+flC7DDibRU1YRDl4j5qJ3GMtQobEceFOR9EEWX/nqbiTML85fabr816Y7l2jQOJvEZhI7Zd
L2mbnMaMpFkinLpOQBDa337M2uwxl25XwxyRgo0u8/kTMjgfF2Lv7mraxMrLytFeEaLveZA/jTaK
56J0tvBKKwNrAuVbl/mgxmFTyOp/5PCtFAPkTH/ffvGVrjd1XoHtgcN7U9OrRGgawUfht++M74UA
jZNa7X3JPvv68D8mP9XdDD1llH0aRUlU5024F4WHSjzcP+7aGXwT9OywBnrSLiVnJZp8V9dVtSua
YguO9vde8k3Is6YFczJtEXjDQLEHNV27fMjp597a2tj+PsS+KUpKNISInQCbp3JpFNRlxCaAbNIt
BNpa88YA8FaH2eI7MJEMn0LyMc2+9+SuXcc3cc9VOiq7L9G08D95w4uc34ru4+25+ff16ptmFaHW
RTfm2HG6gr1Ip3z3hnTjnF3rEGOvLJjAKRLaCCrdD3b9Q0Bne/50+63/1cr57xnum1KjfaMZY2UF
BEityVdhuyAn9Bb9UFYjsFRNhnIZrekz8QuUC4smhRAs8PmDncVsWiagf4EcCil3UPucSEy1ZUVQ
N2h3ZCBl4miePXudar4PVYo/eDX+AOQ5cHQu/yYh8HiCylG3LwgdL5Bdr+Petayk6lwVFUOZAY4E
s0d7Qe2AwlkhtqSk0dyWwS7ru/7DCBOJHeNNc6ZWziIPBrgxcGygv+klP+D/CD96Vl5Hwlb02PHc
yhFAgA54tYBEAdDWAP10Oo+AkJqWKAzki+91H0Q1/0ypM36DPPj0q2GOM0YAtHs7LaAc3jqNHdug
dG7l5tcG1zhOUlZlvClhm8fSOojCJmVghnh8V3hbHuprM9M4SSQuhC4c3Oi5JqmEaHA5RlYIY8zb
M2ildRMX7gUDxz859vu8eSp9iNUX1vt9TRu3wxToMUIImm7Lyd1NwFQdS75sMUNWOt40Ple178yk
7SQIzPQZaJTvoWwfep/8vP3ya80bu5hDLK58hfIjlg9AQb/t8CdUM6L7Gr8+9I8zqocwrM364epa
SG0AJTmU8IkI4zkt3MPtR6yN6/X3Px7RtAGissqRl6HJq+eghNlB1KfOsrGn/T1b5pugbFrbi9P6
Sl4qsFz22ez0e6knfbb9Yfo1adDZ25nxk+gF+3XfBxkh4Ry63VKGMGPMBlh5oja5RNrd0qFa6y1j
FZfenCJTn8LpUYRv2m+fvHnLfWnlOA+M5QuNEgF/YEwkjuLsnH1eOp448weuNuLZv1+FfJM+nFEE
mEzC5H6iLqhpfgCIBARLRhh3+NmJBTMMJ+ymu09W0DeJxKWzUPjMyBYlGfbgV/OhlY2KJjJtDPPK
ujMR5mMYDDlElBD90PxUu+zUk+GT4vPGsljrLXNZd42bdtzywTGHEUbuFl0SSFyNWguUwZoN/s4t
+uLt9pRd+xZjmTdU1Nzq8S2gKMaT8zEEazajW3ektdaNFT63woWCAeJEL5NzVJMxfHZdNTwXxJk2
0rkry8LEl4JJ1ellIf6ZwsRCz/ZReGl8u2/WmjaWM+SZO4B0GTnDia2MrAzwZ6hebKQH1ho3lnOo
KERm614CF4R0d9c3FtjKzX2gS+iA/v/WCncbt9Vt71wCqb+XdX6o4fcezfWdW7eJHizhHQbxc+ZD
OWuU+8HKs4iMjZXc7viVaWMqd0K5nwCljXMzKD+PPoHs/ZceUPrbja90vIkfrKaZQvtnLMA+adhP
lWZLBQfYWd357sbq5bYTtBPHodb6pbtLK9/fKw62u+969z7CWLMaXqweHTEvNWSRWugwdMMPunn1
Wuuf6+9/nsq6h/4PQesLCnqiPncgtd7X88YlA0xxAnCd659La0ymAKi7bguLvTZjzKWKfHJhO7ju
tiMM/DgSnAXjD7Xtbpk4rz3AWK511eXuzFp5IVBHqKmKGq9OAr6V0ljrdGO9Cq4mRcClOPd+BwPW
uXBwT0n1/nbHr7y8CS4K27CohrBuLzmlUQapO03gAmXP943rf8BFaiaunwl54QPHu0OkWWzhZFci
ExPBP4EpCy41dndQDRN/dh/yGvZe41mnfCMX829V8y/XUxPGv2icrWlVjReCav+lsQsVUdBIjkE9
Nsg7oDYRte1VWja0wBHNIQER2Xpib2x27M+hHSgLCQpKX0cLS53SqTv4s6OdnVSOpw6smOrvOZ+p
dWKTtCKe1sVjGrBsV5VFARhsz77CS1c/9HDgOozQtP3dQIT6HxhJWTtNBnaCR8YAD9ai2rWeFz7k
qbAjDlr4fQGACdzK7MX3QoEezviXrv/tgFeTbc3qtXlnbCUhkcEkKrQtwO3P0688h4WJ//n2pP43
0fq3gTO2E1SEp6K2w+bCl9Z6IQKliMhfenmguc4OCPDrvRo65GVxBzjYVa2TqQ/SvRwC66cMe32X
poxv6sMuPfdl1VwXFxPQoQ2DUxVOT0gU3FXv8/8D8ELMjNAcRmSo4YB2586wlQSLJrndiysbjwnR
CZZepHBeS8/tUM0xeGYu0gLVVoV0ZQKYeqfQdagUDxf4rDt+4g4yKuohyezXu97dBOqk+Rw4jkAI
RWecUak3fm7Adbzd9srGY+qaAk4tgZwRcBrsVRsBW/fOSgJmdQuAJtlye16J9E2UzhzA5JVcu6f1
PoiOxsg771L5rZu/S7t6v/0hKwNsIutC+Hs3ouOIRzqQeFmQZclSlvdJGfgmsC4PdAh0fQnZatwb
ZuiHT+MPexNNs3KDNxVNgxF2FRK+axfdFims4pYObgmE84iztj8q0PViXVjehypM7xNF902N07Ko
4Z7LlubS+XDHaayzQ5uNk2ZtMRghhKM8Sy9T6MNqr/uQT95HbXU7r/I2ro0roBqQJ/8/cNPBpHtQ
jOWlc3+nUhxz1Z3baki49CKYN0cdH+DPwFQMgeHbc2tlkZhALd22Vt7WVwacdHBstk1TP4ZjG8I6
s2k+l+CIbNzEVrrOxGyRtBYcLtjTRbDsqMfsfZZOj1lg33cZ+w9sKxRFAPIuIphplkinSQcsiw1Z
p7V3v3ben/F07hQuMGFQtZTgSlPx0NHwSOet2G5tDK6P/aP5AWCmMfQ656JEfvRL+cEZmIssuRc3
qbW1j69sIiZeqx3rLF1ad7pYsj2ltnUsvSXbiB7XPsA4xvsQiHeO5N/ZcfLYK9ukByg9HaEuWd63
BXrG5cApJ0EyCC2fGR/HqCF+Fk1+tnEIrb2+sarHGUQ3eMrNF5ikCwBouRfVnZaRyu2YFvOWuPPK
UWGKvpaEtxAWKlFQFeTipuNruxTf6QwiUAeXJBl8vL2iVwbaxGON+VwALNWDhBPIQ+cjWipIcrvp
lY4ygVjwYCtD5LUkoHD8E6T+jjocroaPr5YkG9vE2iOunffHWvD1MAHQAR74zLNIQoyxkfprm+ci
gnrAxnRd66Hrs/94Rlm6i6IepuvYLk8tbXZKtxs7+FrTxlJuKoD5c9KOl6zQz5IPj8HCPtzu/LWm
r7//8dYOnG2dsAuhS+ov5evSMQhDAAeZ3G7978AxZDL+v/VOIrOn+iI9N8UQNYAs2AHIAV9BeohB
8s7zR6/YyiGsrAPXWMsBaCz2LBH0h0qADe3P3S/QN1jSOB6Hy249PFL4Mny5/V1rvWasbeVmTbdk
uL8Uy/yiwPWGkxfsz243vtZpxnGNQMxVOp0auNjN+bHl+RPtvbNi1bOn6bFa7Pd06KB5J7c22pWD
yMRSwTJbjO51o/VZT18gWdOKiFt5Gg9hTn7f/qiVFWgCqvrZtuYg7ADLJ/Q1zNQHKEC80oWftW43
7kNrn2Es8qUcrM5bsJvzvNBPmUiLaPKqKk69Tm4MzdojjDVuiaGiciHFRaefu/6w9K9OfrrdQWtN
X3//YyEGdGIgrrYY9axKlDse/RnyMNl9Qke+KT8qVAOKKMWb1yNF8WlAgkq57XsA4BYgFFsuImuj
bKx3xVqakgLulEp0LAlcQJtlG067oGstKNWwamNDXOssY7GPVM+tBVXSszeJXZZ5P0UgvhGr2BKn
WPsOY31XI3Q/JCxuL5n47OpvE8sPpHajoduKyVc2kH9D9T9G2+aBCxntLD13IeqbZG/3w+6ueWQC
rBqqtbB7z4fiYxY3NMh2dlkG+4GRjYm6cvcyQVZDWuZtqZV/Rjg5vAU5tR8LlLOBtfD8pPVAYYvy
2gb62KPf7/skY2G77QypC0/jfqS+eBTJG9SdtbvFRVqZSybm6mr05o8cd3jqLCOIqNYUhw2TMQ6p
rZL5ymibQh39QOzZhk3ahXHx0GT2Z1gIbp17a69/feYfM2kqwjoASoWcR5W/Kz68wnz+lz+kGzve
v5Zxf0mmmSKldmeXAVy7yLkcAn2cSF4lAyLbvUQl9W0YIXDSe0NzCEchjqUORSz6K6MQ9hDf7Jx7
ry6IHHFqKRua4SnY6g6rn6GFxo5TNRXPaoLSj6fF9ETKvomVhiydVaTLs7Roc4LDH/iuLG+OwVRl
r6jo2ceUzfJ5FFXw4E8di5aSBJHV0/QxrBw4MrZTCRn0odsvjR73AQ/Cj0i9VrHuw2Enmno8wLYJ
0Drg+XY9GPJxD54VeHkSBYFs4H6MTSvfgbzXn9Pa8d/aYBmTns/6aNGAJf5Vo4R4I9/7agQEwgIW
cAbhLBr8Sp3CzNdxmHNI1I1t/bHmY/c5HR12lLWdJwNkuPcwGp0SN/S7fT2VQbJAWWnvT2reWP1/
37g8Uy2PO0qoqk+9cw+BSrvnUUBP7oLCcFdshNJ/n2+eqZjXwP8hDToPqZcF7iIwZAVu3AMloEPl
4PZy//s3+CYvv9DSL3nA07MGY9IGxK9Xc4z5FVX65fYTVmJFk56vOm37BebpmfmdfUFkopMyzd2v
OECmY9Hp6cSa8T7EKwir/79A50qUOVEdLHh1M0PmsYa6UzeKu3Zjz4RztjztlqrKvDMjvNilS5Mn
zVL+hpDZu9UPZ2toisgG03JjbP6+k3kmvjOdBrCUQHG49MGcBOp9xNfcHpOVeWUCO5dh6KDK1CHl
WS5h0le+9UhLpvZKqi260tojrhPuj63SDwIAj7WjLggVp5havD7JmQ1J2mqywRhf6R8TWgSx/TZN
cbu/eB7zHquJilh2pN4Y7BVOt/cfDOmiKki12OriH9IDP05v8gzSxqNzLBJ4C8cQNYrd/fxA9+KI
FN+zfawP+kh3dGN3WetA86yxWGYxCHdd6onUkXSsN255Z9mK/e05sNJ7oRE+lh30kivRqks3TQeJ
HMbob7Hh1pp2/3/sZ2gcNGlIgaoYvXefVR8W4W7Uef6+m3ihESw6wzjKljr0PNLw1Ah2CGnijHzH
PHHK6UaOeCWJ64XGNhIQ1oNpT6GWpdzhgdDCirogn3YlAtMkbzV/8xcaRMFgWTsmcaDYst6Cpf99
R/ZMnGUR1AC6qLaHlFbvgppJhIyh2kM/MmREfzM2lRtx/dqDrjHnHysUcuWVD7FM3HYB3S+gitA3
H+agiOp2y4kyREv/DWe8/yAvlUDwGjAckGRylzisSXAc7bxOSqidHcAc93Z8EP65U8z72VRQtb1r
apsavEs2D17YTfalIH4I5gZzolHrrSNzbXaYPu/w3FjqOWzc89Km7wrhBTSc+K5G3j8a0/mpKtNP
lvROGvWQndX2n25/1Eql1TP1YduQU1Y1s7w4rExY5Vq7YeyseA79+irhGYionnL/ua+KdOdWKY1c
u6923eL7B6G8dgvUtLICTZhi0XIPMUJvX0g9LMmsR5gUBaUd6bmA95kvyl1XsS0m98omaGIWh6KD
y6yNAIjaLB4hdYSAMR5kltzu07XmjSVQekjuUGTkzjjr36mdfvQL3KIzf7xvjzUxiow1rjsq4sG4
1m0TzahOSA4xj/ve/rqw/1jALocgZ9cQecn9YjhBdCyANXSTR1Y7bt3XVqx2PFOYsIFA/1TkIDZP
ENBV1sFnEtplTTx0/Z5DBimEAJmbsxeBEpfqy41K0MrWZKoVLoXrOrnthmfXStsYUNvsYYE8xg5x
y3woG3dLtnDtOcYZWOVjrQFa8s45T+2nJQvbxJHEP/qDNe0Hv0s3NqSVNWPKI6YZtaAggnkw5FoC
BFuWY8JqUb7OtJIxXNVRZ3H1sJGbW/sq44zkQQ+BAjnKC5K0l5Gnp34Ofrlk+u5U5PW+qWcckLAG
kkQFwNd1jURWUe/CgT5a45bC/cq6NIGNtpgk7yZcFzJRnewgSySutKFjb1yrVuITE9ko4cgpSibt
S0Ogiegt50Gp+2JSE9eIu0YAimabnt0GxXIoIOe4cXtbfLKVA9XURZzzIS/mRWLF2wN5ght2e7Ha
+UuT180hAMsh8Xgo9k1fQWVvkvl9q9EUSfRg0An67wSGPa/3UKKQqPnqlyGcfhLF7qrPghL3/3sZ
qwuAyZB6utAO8s155X8iS/OeE+j13p6xjv3vJfC/4Yhr6rfV/lVriVT2RUvH2xW8VR/s2QtT0Jxy
9lWyYGIR0AzVsofX27TP4U4nYpbTiUceZCpE5ClmAzxTuzyCIyr+SGWjY97Wx8Ivyx0NurelhQvG
6JbWpS6kPhOhygvNaR4pFqho9Do3ARQH3mBl/jKGKYlZIIEkY+U/GtiTXROG1UMjRBNDixLS/qp/
h7T5q2otSD50+R456xcS6F9hR9yk1d0CxWF7ifVYjNEUMOcq6/rFTRkygjYRSQtpydqdzxQJmYhM
kNhQ/gJJ66l6zNv8vcidT3Y5W1Cm8YYo751TmZd27BH6K0P4FNklf/Rd3zktelEQ1A+u9bxwirSW
2FfmDzQUfMctiLDXZYBNkwH15YjXwgfkYFDLKW2gkdimw8+6XmBFPcyvTgsClswHgHnmaYBmzRic
/LKdHwM99FCZntOELpOXjH6bnewxb2PEL4el616kZr+AoQFi0s9+6iL8PSKdg7VVfeucsjtwuMJD
v3zpjk4F7lg3ymEvhBJR75dV7DZ63pFqqWJrEWfHVxcdDBQafpl/bGvvUjfZi4DTwn7B6oqg8ddH
3lySqCDWiF6QP/Nm/KJLgEIVBG53XODf6jF49ErqYSOf/4HrpP9Y8eJi0+ExJdYcQcp82vMitxI5
QA40z+wU39w7kdTCSloFRwevYm0i+jSPwf14K9Nir/0J6hU14tXWwkDALWqOIMA+JV4JULpcAuTv
/KncO4M7XzXWv/Sk+YVM6ufKU+jMBdLbxVMK9U1nmDDlSHtCuPY6zW4ObtzwO+sq8DhtB9O3oG/2
oH6Ew/ygBSzUiyD4NvvqAyRun90JrgBFKrJYahvi4j0Yq6rl+/9xdh09kupq9Bch2SZvoXJ1ztMb
NNEYMAYDxvDr36lZzeV1dUm9GenOHVHg+IUTwPnbetBAXJVifHC5/weMs8MkyT4o8weYVxikkPN1
PanHeDRvZugU3Jz5tI5tAVSVkC8wGJ2SaWhWEx/2lAU/tCjuPUN2flc6SeAzCsVgDc320nkLKmDN
Y8PJXuAUTVEfLFZuM7FNWOV7MsfPFaiBq1ioPs3d7nbAl5/4dHPiz7RPcp/fMie+Il2YekUTrsFC
2gLAJxPa6yahOX0ehD62jjNDEgDjHUbOo0Tj7EAEGxKIhEL4n83x2u1NkxL0ILHRnA0cAYp9WQmz
rdxGPYVN5yTQtvcTyUiz48rCZtat4xTQVbWuWzAjOYcieVQ3UOossnATeLxY/zW6K+L+B1RBf8KK
HHZFqqoBVfWBLoy/TarfAdAaJhm081eR5/8CckKtPd8cWFu+5uF0X6PLyztIOQopbxleZY2MNYZ3
0LQXpdgVan7gjnvlReM3qnuaQC3uqusCnTJT3EIF/Tpzh72ZIgaV8WHYwHyUbHqro2To2zBx4Fqy
wXjCZ9DeuWNXJVkUkK3Ku5cM2I1jaSGJCs2pnUMw1LKDhmE+jhtLQEP2FLn1jbufKRRsmzka4J9Q
5VC85yyB72uenFpWqV+FbhJqe6st10Cs4VAI7LQ1rBNp5UbXQBR2kK+lkOBvidlBJfkFSxE9QPgS
ItVGyQrBwAaaNU3SCd6mU+FwOHd67GAj74rlVQXlvVndOGgfvpUTpCNLmz3VHqaW8HGjPYrkqer9
deTl21KZOam0dzRRBE4qoOVPQUn3cUju+qB7jJwGOodi2IdeD1bOwF8zi/o1vu0Z5OiHGA4KEOxW
MPvm823FaJkGvn8t3eCdSvZIq/qXdfIr6OJCIreDbijIgkdBgh+NhEA2zjosuTEa9n6RvZGQtOkA
k4Uda0x40slhKRre0S4OBpp0rYBa/2j8BIzXG5Y39crL1Q8YP+jE6cvHcsYqDV2wEbqh+AN9PS/B
anuEyJPaQLiRJ0yyF1fq57DyUEiPwm+z8d4GOHYmhda3YTciidP2jywlDDRj8dvmLNzIyRMJlA1B
FzLZnBRjHq0b6p0YtaARRflR9A6MNy38FmohnJUX1f5qdiSUkYdikwXdlQsw+sHvEFYPWTSumtDu
M5FfFVS9zLG6JZwMSRlMv8vO/nY882O23aNPer2ifXHoo+KHFU6zpTlsAsYsWjOk95DUd++csfpu
SvneBPx762jY3pFxW3ftWhTsl5n7G9hyvPZyeKK5rqH6b48uGeCjMwOwSFFPw3qEWQfk5ZIhJqDC
mfDFFr5IIWl58AVsGnLH1oioUCGF0sFbHuGs8DscMygK3cS4vta6q8W2ynGtmsIeXGotNKsak9Zi
8JIK2v8JJIifAu7dK0XmjRJlviLEA7V5zqbrcsJt5s+A3jjNc8uCAoItfECMADdf7PqDDMUxn+YX
0Ta4LgP2XFrvEJv5Hk2OR8vRremV9NMWxKIVK0mXxj2HA4FBA960jlrl9ETUhktqYx2aBrypYUI0
37q2fWCCmA3WS7x1oDCZQmT1l1PCfMFG+K+WwzAnBNh5b0NurknsWvgd474SOD2SFofCWuvIOeYj
7kqhrEm4rxB5QAq5tTBhKKmDqy6uj7QguDBlvhd4jB7lfZj58aZrc7bO417uXAPhN1sHP3Epv7pU
3oXCiVajxe2bixgeHfa1y+bnfCjdlWl5tgoNu58dLRM2l3d0bH5OZKy3iqr6umzQtxjgW3X0cxdl
JYTECYBm0Z2sdL8ziCBgpeLCvF4XWSoj1RzYCCED3etrnF8nzUVxw/j4IMr22YN76MHxLXDkJx/s
CFtzxV0NE2FmvTXNAdGGdvRLFkUAslUVRVcj1/wOcB61t1423YmxYAm0H2DOXA3TfRUDfgHurg+2
Rw53q9obfpa1s6s7213lhWKIVBqz6fq5+l2HXlwkvVN4G80g+qbmXv1kOQwiIDGqrx2gwiDSNEDK
jJf0thkdGHYYHr8G1HkxzjjfBZnxASYJWLslg5r2bj7h9gyalyFUOxIO06kXFm8Ky9iNginFRqAh
Bt8LMl/FYM6uM6cmG9UNLM0hK/04UCT2LWowqxkOESc/33t080DuYd2LVVIlCHOmPStUDFFVQQF3
9cukDqNhXaBRDW8nJVKFuNhC4fSa1j7djSb6XUStvwZj8LsWo5/0MdQXUfHkqdvTYRMW/TP8yAss
pCbbBFkg1ugERqeXgjGPMwb7fI5myMGTOq0RPW+yqPc3dUvh8iF0f1Dwe752au6vMsXLFFYw2WoK
fX9bjBMuPBNg4zagQnSOI1ZdTjUcohV9b1A1uQqYIZBvUywNXV5d1cFIn/3O8p0HmHta+dS/Ca0U
CQya81WLmtt3WcVlvy310LzSFpJjnheCDtaY+E/dI57RXjBhS9M/FTQREnhhADOVQbitl7xLoQoC
lXYhixUNgfKLmJzBmqI2zcLqdz62LOW1xw9FFPzwynFG2CLh4ucN3a9ClM6t2+vt4Jo3Jd1dBYqF
VZPrJxkWnoKUu+7WWdUWW5tJXNIObRC22ioltCh3hcjKVawsnGK8GirmKlzVcnZTETTVzk6Vk3qV
764UL9rruAhKNGo9if+BYw3OvWNSouSTmGwaodvotGsjNU2BHMC5TKDvxlRQbOaue/Njcd9Ilacj
1ldaVwb5FULxjeqxKsDh+R4OTguhCXunke0ksu/vvBZ7AEfUvrSaJlnXP/YDz3GlQjqlqtSwEkX7
WBKkM1w53TpSo7hy/bZLulg/BCJU19wiD56Z/xNSDvHa6UO7qiOer/sKwcjYjDDdyZw3IvXPKcYb
B8Z7ooWJkhD9yE0+twP40ChnVjyyK2gWIV8z2W+VRy4C7hD/vqLTppsQbw9wS4KuJH47L7tvUcxU
2nX8jzSDv8GnFInjV3utOmfdgziUlIBpr/Kqo/dFOZVwd0P4KllYwuYu6knaE1GvpsKqJCMMYWqB
fChitriPs5EnTTkFWLWiP05zAdNeKDDf6mAUqwgH6bXNoFXhxy0uauX2635u/R2Y+GVCmafvcGBn
SdWN13rAUQUM9IRrqX3pABU0yWCLct0qQjblyMhGKveK8KFc+8pxN8LYP7UL6icheb/WQYCtPehX
xCx6G8RcbtTUxDchXOySyPeGRPTyV1MD9D5npQsCc42PMf2jbceoSTyIc6R57L3DBsTeGp8ivZ2R
C/j4wNfBVI+t54ZJ0dhmBbNQ/JL0RRLEMk9JNe4dsMMAmbePBWkgweTm8JApZkB9G29cgQ1mtjxG
e1TVvE6o6dhdznExwUj5zmc4lUMkqsxCzHtwSwT7on9p4+x+nLNH92TON9bFUxj63wOJfC80EALx
aqIe6pnhR8dJJH5blolozI+4UipFVzDGWaVkAju2MMUiDvYmdvO7wnXIoSmDNi3LApf24Pxph/b9
5I2y7UOk52NOrrtey42u9R9LhmtBqh81HNiTlqKqXbhB9yuM0SaNMOKwOirlTcPsDA+MAvOqoQA6
If5PHUL6DQOceu0Tz4PbAQy0jAdbiVojggiznG7M0HS3dQgFBD6x90E37Sq3tVqDtQqjcsJPi6h4
IR2QMvCGgg5SQnL/+8ArsROsKjadzlhS9khdHWhabrvAHa9d+FrtdDVbrEf6AimN6FWXY3FqhpEd
dLWjNYjrcFZENLqFaHuYVIGXozFrW4T2uMIo7qxN45LuuQ44HBliXcqkhjb9JmukxSoLs2uFcsq7
SySCIGjbRikMw7Ir2+T2hzcO5hniF2MaVhOuc5/nCpwgZd+0dtiGYRgfKUwqVqU13QYgEAFX6EJc
lUQHD60jomOnUT4m2ew/wAglv6p8Uu7gdtb80TVEgNPeel3qz7E8hKYWaV1E3op2PaalJtUu6uJm
27IhWkN1V29zifqF4bKBA4owx2qEPFg1qdDd5YONU9r57FDkXQ0rXbjFtYnpIzD6EErMFC2b0bv/
vKz1cSmT/ZX7+acHMPtRJuYQPnsgPspdMGcQo/X4JZj1mVYXCxal5MyWILnZHhnLOLxyKC0gfO++
T0r8KN0wbYv+iZb1Le35Nkdge6F+/XH1F8vov7VAk4UZhS8pO5CAlPvpxGfJQM5E/1B1XyrTsmBR
vx5acEON7uFVVoZghos7SHM9fj4jZ95+SfON/MqjWQujY4D2v09h/Cab5uRFAkHbz3/gL8r6gzrm
kunbQ4Uu94cOya5Ba12ExZscinANwd46dahEQwZStEgCaCN2wLlOh9pM1WYofGB07SzWrj/ZbQ9B
O+T7buUevblSKHhx+Onh/utx9cbRkRStwnHgIJ2mF9FGZ1brkkiMKI5rhqIg2tr1Mwn5sZ1Rovt8
WM49e9ENU3Oma6/GUkXGumKRv6qmS/2CjxsqbMnOLQsvIKqL5yMqrmkkNOgrHbttw3CHKt8ld/iP
e0TMP33XPzt5grOOE9iKQfPuNh7nlahvQVtOjCwTFPq+NkaLneVRWXkKBQFYDTnvgrKfoLtf2FGn
lulHi5L99/UHjhzaRpodWnLdyrsc6WMZrnt8ARwSV6a5hCk4t70WJ1JJCesyUQxYQiicexN/gyvr
sYuh7fn5GJ2b7MXRQDMIRiH7nY8+QxR6wo66pfeIg3AFUP2lJvqZH1lScqfCFVlLAL6BUvS6ps5V
6Q2PqDa/w73o++ffcWY9LXm5ZdHI1m3ghjsXLUOxz6n3RPHsNeiE2nRhPa/hUMwuHHpnNt+SqFvM
TQbDo7I55oV/7SFpnjLn1+ff8XHPiy3puYzMWdWwOYKyJ5CwYyPGg5i7AcUScLtwst2GvDm1om2i
bH0J6XdmlS35utojeRhJYGurEVYe2pP7pilvcvs1BWO2ZOz6M1IVDpm9I0pT23HOTRrU7Gfbd++f
D9q5919s9NyrYJZVwU/Ei5z4kOuheAibqD55qF6iH5z7icWG77zem7qT0SUigmLvxGW+YS3Ez91o
vMTVPYM+QKfpv4eK0lmGhAZUMl2TnUWhYSbhgy8RaXG9juMunZSXZJpcU9+WKL0P6efDd245L86A
qOhB57QQW7NIWPZQT22R9pPi/vOnn9n8S8IuyUFtgVsa9IJRb0GCc8wovFbJGuoxF/AGf6WHPziN
l1RdbQsB1WNLDmFs6p1fyQCWdrbdQCjbWwfWK26Ub6dThRPVlM6r9gymBltlaJsQCxEbr3KKQ2Vq
eV27vXjpKh09fe3jF1M6VZOrx7ImRzjOIvqq9yGHHyjKbvvR9S8cGWeW5pKmKUUeZapEZV1U8zVR
ZqXJdJs54e7zTzj3+NOJ+89NXSJP8FofQKzJax6GYPw2ymbn5OMXl8dp2fzz+MkvHd76kMLknRSb
eTRPuenQeQj1HzU7Pz//hjMrfOkuAVIP9QNi2IEyv7wNOEol8IMQF1CaZ87sJVM5YtVcZBwAi1hF
5LHLuto5uTQHJhU+HfeaRNNjHeluTls7zgCdN7n+2tZdGktwVRXx5FByMAMcqaNG/0CmfyHGOXOl
LinMqKExUweMIPAGthC2yHFxUMi4kDXDFPzC9J8ZuyX514+mwIPeOjmwjKGax+WNiOtrkFE3s9fv
ZOfctx2aOT67RGM481VLSnDsw6kC9gzkKBhZIQWGeCpDp8vxyV5BzfxUiroEwjiz6pZeDci1DfzZ
pwgEyxHZv7eNQ7b50oJe2ibAyWcIK8aiQz0ZkWg1D6kTmv7C089s+aVRApuGVoHkEh1wcUOxFgW5
5nd7UQzt3NNPw/XPjm/q2PHjmmBYMnNrou4NRSmewCv6wpI6N8OLaAC0Q8LZjGgGqms28d34Wx6j
kmSyrUEEUqE8+PkcnPuORUgAhGqOJmgL2J4FPS2mUbeXfQ4vmTHo1p//xLkVtLg+4oEHtpk8eijg
kMEG/oRW8qXE+kwKwxa3fsurikOuDxW8If7WQ6VPKRj6nL7Hk/C6q2CGnvUTvTBYZ6KAJREY8nqm
QusyOuSlfrae3KK7tI9EB4jO6ktjtaQBcwN4Alob5BDlMwy0+AbmmBeuwHMvv7gCeQN1InQbyaGk
fAXr+H1coG4IAPTsu3efv/25nzj9/T+bwrdZ5UBgBpe4l6G7WBV1ov2s38z+AMgHJfRryDN6Wsz/
/A4U1CkYg8AXMm5Wltq1b8SmUJes3c7siSUXuDURR1mtxn00A1ADqAMARcZ9I/N8YUec+4HF5o7d
tvD9CGhPtC4OJ4hSSFCNRhXo82k4s+GWBgsMxVsZjAyZEHXUfoiK012E5u3Xnr7YzqqP5nlCOf2A
UAq9ZVM8VF58YWDOvfliOzdT1CkzFeSgRvel1SH6NKymF4blzKgvmb8dfJ5hw4swg41hGhm0+wlf
De4lj7Ezi3/J+w044X7cAdBFmn5VtN5GOr8jKndlkV8YnTN3wtJiwdd51g89DgfRV6+iMochCo7x
GG3Q7dxPZn7+0gSTxS6WaBq5jo9JyAGySMu5eQdqoL9whJ6Z4SXV19QtXAKZCQ9xUa2CvtrKhn1t
YS5dlnkZGNEiH8K2zVedtIcSOIbPh+Tc0lls2NZMqgSlNjxMQ1hvSr8rdjSoi2cA/dSFQPXvlfVB
/rekdU42MCaiZXRA5//JCBe6XTr3r2nL3d+xQ8rXmcT6Fq5fkBIf4nYNAS/kn5CoTMeK2QOZe7Jp
PTXckbAEOi6w+bxzKhLcQ7kEfTVAfl4dl1yqhn08j3RJ6opjW0vWAfwrc9u+95FhN4DJz5d4lB8P
OF2yuSTKXp2MG3qIWufQVPYtKsIN6+cLS+UMMYctGa6ghOseGu30UEvz0Kv6ifV2PQGRsQP1unhw
hYEfE8SvN5Ux6C4Ll90BpRUBGCr0hZbJxyPI/kKe/7nEQli4ybob6cHX3RNhbI2m+gX098ePpkvS
a0Gl47ZSkCOMW4P8SC7lOedmJfrvvTuMOBYslL6OgBpUa8bEvYKCaeJPl1hg535gEaNUEEJzoiEn
R0Dxk9jfMbSpSXBhh318QNN4ca5FbRBnvYXEx1wXaVPmazpmq9ltgHL+/fkxce4XTp/1z5QOYxl7
YesVkLQqNyfrqpPJpCyh3ckfv/YLpxn/5xcEut1QXM7mIwFDnsAYKIy6NAr/ZPJSvnduChZH3cwI
dGMnOh+KXmw1VwkDjjFynPTzDzj3+EW+4c3uUDcDmp/W964qFg8JYHkvs72ko/Px88myjqTaYmBF
7spj4LlbQGPXhWHPUdhfODg+3lmgM/13/KfaqTTsqoaj287Ro0cHBrj6oLILRRj3b8vx/28BUAD/
+wPARLalgff7UReDfNRuAEPKrEDDv82m6WGWZjQJ07277dAPxQJTI/rmjMXfWpuxxx7yCc1VAVf6
Q4/L+1Z5rngY4zZDV7yc3O8cTbFmNXgzN0mVk9JLqVOMu7Ft2bPyS6CzIqhw34xzi9Z6re1jAyvy
fgVMd6tPOKC+S5uOoG0+ADKzq5oWLIlY+ubB9SW/b+KwTosQwgcJaSe4w0QyDpAc5TSWCdICsWkg
+LYBfqlJXeGR9wq98HcRD/LF1H73WuHLf2Vxo140HOBe9OxWK91biC8aGXebuSHwHSWjBcrWkQfX
d9or8D+aI5kKYLzmxrsC0l9G8IwZCrtCsz+M1lMPJnatWdyvfD8GjqIDJRFvQ3XwB3qkJXiuqkpR
gOiuaGBbm8Q19IUTESPiAUbKfY6ynDyIIZ+eqpDRFQP2exdH8Zsb4oqoRGl+1zRvrhXYAXBqZvZO
lvMjmlGv8EU3h9AFYtHqGBr+ueqOhLsORIuGPYmhXT/MGVtlAXALwDegsTtXTtLqHFSI2HU3ZSyq
NJ5rs5GFuqlAElE+tAO90bmH7qzG1T8+oOWRJ1YSvQl54V5TkJ1XNFb7sK2bVas1XTWgmKRwOo9W
hBIJUFj2HgQViCgFFQCbOeAKlGC5TJ1U6xnAusSZGgzw7L46NXiD3Omv82B2rhwTnZgo7s3sRdO2
BhotkXDTBMgynlJbFRMQzjqEy4IyJ7z2sHIoUNsQugSd1Yl+1VPjJ3bw/36g83vuYb9JgSpKx1gc
hPXCN21zkDc6vwd7Ar2V2vgAxU4aEh0jNPyAnQ7dfSCiu6o1PbRenWwbRE60zgX9hTKxfC/CnB9A
bqm2wKXwMW21jW4BCZ4fWYepsSpwrgSW6Q2wnGpXC89sCeG/C+mRLe+LG5t5t/IENVOxc58DY5AI
D1BEMnn1lnFfr3qfl1veotYGTm+47TpioF+NdRMxH7IuFIE46kx+YFCLINXaiwGPGUv54HbBNaaj
A6ZyUtczcIxQD/P460keIChdu5uk092FJchKcc69g6OGRqeWZD/LVvLNFEMBpoyc6bsh9q1z8mY/
VRF7FrMErNnLQf6WNl5TF7DNBJvPS4uBNlBZafW947uAYp1wGHDmBgLfVOAXDfG8yz14QVUx0J4D
9boVWCTzvrPWTxjMyOoSLiOZMG4ym/nFVdxPJnfiD5MMnbUbt/PBDSa5crkstzpW9Oi3M7J9v3rt
zOhsWQ3yQC5U9Vic8gdpAvwRwaQb5HFg9EbxW7XZgxOrbseaSKRDVfhJiMwPYBGuUuo3L1PWfgvK
NthBo3NIbODIVLMOgYbfhNfTlNV7t7Qcc9OecM2eOAQB/NS2/SzbNC79MPULv7uyLYWTWDu3mwAE
nlVtHXmvOKpcvi7mdZ2hRxXKCUIzlMJhY+In6gAQYLLBEVIqD6LLIGSoQ9kacR0pXawBnvJ+jHmJ
ddmaMvWgu5ngX2hEblN9Pbhi/F43DahoVVkd8tCA2VJ5bL6mkyzuOw8UjFQGFcp5PacD9jxztzVC
+VMO2u6ccPyTn9x7CbLUpCi5THGMhynzRrqJTBvttdHOzymKq1vo9JTrSWfFYdRFX6Se9TXw/5Pw
H71RV+geZZG5gZh8D/bX3DTQA+qLR9guQpddxqXaij7KQM2Z85feOmAtqAoC2QZHHk6jfgvCGV25
gXV+d8ahKh3mEdi9tmHkSc4g0jkwV9wZP3S+d0FuISU8MfdJar8JIPNjvTytu6jfueCVNescVCS4
4CqnvlJdQDYers86jT2P4g9u7tw+ANDSDYMQ1CUGpz1gVE/ovbGLa52GBYeNbi7jdxJa+uPzEOTM
Hb6s4nWu9uZJlPI4tjdzfxLi+posNQwr/nt5FwD70bkrx+PIe3iwyVWea4Dl3jNQvy7Kt597/UWM
DLy0g7s+q44jUdsRBKjU4Gi/EJ59HMHC+OG/XzAIGfdtLobjpIdwK0dnfGpF3KxpOeQ7oYav+fWS
ZQUPwrJ1HNW5PBa82/l1/M3vjLxQYjj3DYsYOR9LTutWNujVjj8BBHkZG32AT9/bnE+bry2hRZAc
+1lZTPAdOI5TD2OB/ilS5tfXHr0IkME6j0jY0erozK27064D/yLh6wtjcyY8XnZzbOPLKcypPDIU
gfWc7XSWXzfOF6d12dFxiryIu5rII2DXq8IfbkkwXcjeziz7ZTsnqmtuPPTgYWjsbB1DdyXjF2bz
3KAsFozoLJCvk5VHME0eexJemWJ81P4l7MC5N18sljKspBs6cjjiqL0Cl24zzJd0Hs8s9b9ww3/S
QT4TnJlgvx1j/m4hLOJNd/BxSVVwyQT+3NAsir3MAf3E8FEeDfH+BC2FUUQQ/hrD4eHz1X7u+YuC
7zSGFIFU1B9dX7XXsJQun7KuzGBsF5RfS9n+AlX+GaOGhRN09rL+CAbAdmzCFeQxnj9/+zMz+xeC
+8+jUXipe9/EwC92RZ7UBDRJGfHgwl79uKtMlvVqHntZP49ixNN/ZOIPG9wn7cUItqdb3Zzg5nXS
d19rSZBl9TpXWQseO8dKsjpLmVtPa0kqshlLwr+2g5fla1Z2lR2ifIT2iQUxo006cmEVnZmHZcWa
gvQ/TS2eXIDdxYMiYe7XZnhZro5U4aCg4OKg99DC6mjrpFaxZv35+vm4oA+09X9vW4/RCXIEc3Uk
We2BTuI/cl4cM1Y+OlA1rlGgvLCUzg3Q4ghyZ+lVkLSFIGMsyKpVkLiAbeolJf1zT2f//QwnQwjf
8dAcJcD4WV6tAHZefT5CZ86HZZ22bKCgAAquAbJTJ4GOtgycfOtFF8Kdc2++OH7A/g6qk4XZsYGk
SKozzZHmgSPyhZfHYbAoFo2zaTJZ4OlB8Jjx5y7bCABnPn/2hyc/nr0INXU/ZWEPKYujX0yPY0Vv
O8Y2eVv9qaNLgMdzP7EINIULUSLNC3PMbcMTZ3DvmEeAZgnMinL/whb4cAbwHacf/+cIFY6Ci187
miOdizVx7VHx4EI3+jQU/1dKw6NPa+rfR4PsJRhqVkdLu0dobmzayDx0fN7OKGM4NARLFCCgz6fj
3Gec/v6f34pAhm40nOePht21Vbvu9LD92pMXW7eKXcBZOTOA+nQn0bqs3TStri5sAHbuxRd7F4Zy
AWiKujs2iPyv/daZrqkHZFFqUAJ7tXAKSYfh3sLFtlxNJqibpIgjfcvbE2mUoOJHU/A2IdJQllW/
5TV8nO0gRrZqzFh+F4jzbw3pfZkYAjPTk3IPKg9BGwgANGCVixKhf8lr49x6XcQqHXRmYTcZmKMr
ap3g1Hibx+y7Md0a/OPN12ZjcWB0lrqjwQ44+hwkukNe/PrSc5cKgrMAR9ENJ3MsIfhf938gvnlh
g314glKQuf67MlnWR83U+ubY9lBFlElmj/BT/tpbL06IyIBm0lK89dj+tuwbgMVfe+7iUCiQHjYu
+nPoX7VJnL32zsvnDz6zRJbyvzQkOqp7rY8hnI3RPKmhewlnucbzoOcDvVvZKP21lRItTgQv5DGS
twEzar835lc3XZKQO7NjlxKqreagnLp4cONcF6pM81xdOAzOPXlxFsRaQ1oy6M3Ra5H/GLEmTH8l
9sMqXOxNN2eRJj4ePfU/Lb2P7IUJPffKi/0YiyzLBoHnDmDW0+fsojXjmW2zVDHMRdN6EH0yxxia
kM9xKcPjBGzWzgjmf22FLN2WoRLihAMEGkBEhE4f/UayH5+v8nPvvtiWsOV2JzrV1RGyVXyXg+O/
ApGZ/BgHRi+ZcJwZ+PC0w/658Govd8a4ooj54u4A8t82n5oLYIvTIz64t5f6hS48h2qIipijLt+Z
fBHQOhDh1siHz0fnb53vo+efPumfVxduXAdGYwNROYQ7E8lhK2RbrueTNI6R3EYJGoiQjCppBVK9
xoULfOrK92Szp3RGC4NBx2Xmjj1RjmFUBCasA+kFJ0pJGHg3kNqcvjgUi8uf1WqcZ+YghAFigYO6
bKE51PjDgRc6f5RD499/PijnpnOx9WkNPLwnkHxA22reEXdkB8hz9KvPn35uRhe7XxVeDZknnOeQ
sIYIVlN5EAlqvR1azOj0xLl7IdU/E/EtzZt9yNENwQShJTkXW5ND04ToDsjv9mqGnBm0Vq0H9nH5
7fOvOoXxH6yjpeKhLl3AILqxP6JLXmxAjrbYxcb9xl2hbvoeja2W92OeCCL7RyfInAsL+MxoLqUQ
JyfIUaHHV9ai3oImkTJKbvMi3KFj+LWgYSmJaPMKHUCwDI7DkIOlAz8riBX6g7weO+8S3+nMklsK
I4LRgnBEzrhter5G/3GDltfXLrKlMiGdCgHbYYvD26tm6JCpcZd15pKDyLkXP/39P+eHioeZECi9
H2M2Pol4ulLUPH2+pOhfmtRHi2qx4yX0hGjpoQCfNTo/Og3PrlwQ3x97y33Es3w+1jCW2KMZiZPR
I95LDdWQH1EVigwdb6+BnnEhqx7gGT5AMgw6nCMPsqu27cd1m0OWzsNRtw2nLjrCgRL99C7nWxLO
FLI+JIuuTK8ntNx419wF6BKti75tfxaI8RooGJhxb7MIcUEI3bGROPaq6Cfnqp60u+Gl4nfU6v5+
GmR4Nw8+ea//x9l5NbeNbGv0F6EKGY1XBAZR0ZKVXlD22EaODaAB/Pq7OE9neC2ryi9TdcKQFAl0
N/b+9logpkDRAPorg8UAFOSM7fqWtf6AFCpHMNG36jkzcYrQ6W3FS1voAkrXou+3TQ093opsOKQq
LfDOCb+ObWkut33WdYcMhsC3LNGnRypv/qnR++x+ZU2MVL0tFAhI+VRJ2twlK2MRjZPPvNYKqcCk
uJX2M75NvQFd0U30eZumKPc14zthtg7fMDDKh7xRBpRw0X2z576Pk8KadnKjY16ZY7Jv2tK/F92o
nRbRj4fWkfZxmq0OkxJdzEo3yt0ybvYLvMb0GzVCWncpuh/AaXZA/iLZyTkvQtJHA8wXmjh0advI
EK7apblRAN4fuK7AB4LG3/zQLGx+T2X6RazMbY0TlQ+Mi3dOXCRd9ah3KJxWR89C8FLcRHCIjlNx
LsS0AJTm2sy/ZonRxsAuzHuEX9D4kkVETToYcaV1XWzp82vhz+3eaq02Wuqs2zWZK+/1pS6uiiUr
7qCO+7GA6xolCZpBUUzvSqgROUkCALJvrR9iaKvXsUz6H52u+rir1smi0zh99pj6wYnmkmlg5mVa
eIIqQZcOD4bj77sme+qrz7j9xvnu+t1dd3GMnFd3dXNdpw6k9NIJbE2KWKVNd+VvytsbtaVHHBiy
XSqm5tYz5uKeCOu298khPAyFI25cODfPf14DPlreL7ZiOsJgPHrWRZAoj6ZO+LzQ/Jssk7fQ/z55
cPv994my5b9LWOrXul4Ua3JVSIDgxlISc3fTnxDKPxtk8P5Ngv7/71Rc9oLostZQN2pGWavcEKwu
o//Ynks9wdia/f1EMOe0mS7XHaO7RrAtQE3BtE0J4RwzPdX5aL4JvbemG1DZLohPvSvlgVCobII0
nRuwlGZR/9Adl9SO6xrUyTmb37YGFNVAd5r1SuaKG3+ehuZQtgUNACfzQq/MQaU1XMf1NlqPhgYO
LVBq3a5cQXqh80GygB2djqKf9Fsrse2jqhP66HYjd6s7rGBerX3VD84D1Pg8rCdzeSFX6+9WZTW3
gw9go8TL+Zr0aVqFndP51cGjso4j2mlZBMTy4hXApKXO5GaTWXcAV77MNM6J9a5f5CYqai+WFkvQ
izF/prZbOh8YaKsEIbAWVosxJAe+hZnp6ZpeelbLHai1LVjnag16mKJ7UQIG0jVh7zaN2ovmaFlc
N7UfOa0QRA24xVciClNVfcnF9NOx2i500vV21CxmHVY5h4sL7IVT04uyi2dNLTIa8qEPodfLvVll
775rnolx02tuJOJY1snCgpaBhjnHWyw8nmHVu6AUEc8zuho4WbtcD6ZHhamEx1DCdfImke66xGDO
3WijGVgb7Fz9q2j0d63gY3Aj1Ht2jr0yiRRQ+No4SQkvrmFxBpkL78aU/VOxpDBmy1/+0F6bjvuk
A+Hdi0y/pm31tVbrvrZzjVgOz/lgWK3QFON1kThukPSDDlU3MUOgSrsN/9tVUVWuDKZEbU96zule
Ocl1YzVWaGR91LL/+LMEeeNPT2bhxqKEZZppRy33fzhEYevGngMKXjJI81SLJglAiVhX6PPcG84O
JdTeznYq6Q516iVh1mBxWAtwXL66H1dR71XVPPabPd2a8zSB//KXcNCnN79oi4OA0+swW6Dphdg1
ZboGtBXX3TS6hyr135VXArZtRSBl9eqPzcn23fd8y9/Sqit3PcSLoLXSJfBG2URTl1RRYla39WK8
IK96htxzNToqboUl48InWWVLRaxRZDunarbQqqc0ksXgRp5ZgzDM+10OMDDSJFx81ySF6kLPi2CI
foND8gtx/Vtq9m2oZcOL6KqjM1kiwAtwM47tddLnN0Oe3a154wZ1tRy7ZjnNs/VF5v5pq6yfy1B9
N5E8Hq2O2GPljl9Er19XdnFn2hVc1eHN8fVrvsOr1rc7YM+2E53L98cpmR79ktjSkq4lKMLk2una
b27r3VqbC488b/8plDAOni359YTfHGoLci2u8pfW5YJsN3oMujl6YemBwep8+y1vIAKV2wwxlj8B
STpezs47wGKMk8kZYy01v+u1+ziUyz7zsxtwd7emb10nRdL8Q1aTgH5XpxHPU/8MeYM6tCenW+gY
4UgwcvVYQ8DcHe9l6G5gbOKpbrQhavLiDaA0jNKcdDWQFCvKRwkrGV2nP1vvmaGe/KnbJ3LZJYUA
TepVoRCOHwN7Ukd4IXnsT2XBlT22kTV1S5TWTpwLFY4SDqAnXiTAvJdaa6wALHUCu9L/CkVp485N
im9TTqW2Igm8n4FkBm7L1V2WbRmT0xeBVRg+IaWUhJtxah28U1QVTK4IWbIhps+TPaXB1rg/58G8
V0CWIg6saSwrojZO6t6t3mJHWlm/dLW8mThvBJuZoeJT3lcns/+pjamJaoDIoZV63s6wazMEyWNH
aq5+oKo/OtkwxxsowdB2nQN516dRa2FLbYl/b2jdysat3xWr+qbXZRNR1LKARqNYGLdNi4zEuxrt
+o4l8NErCgOwjmwDR9lEQicCfWNaxbBUQeCCVgsJedws0M2CRmplYIE+Dap5fNW04RnWzpfSne7B
XGhB45PYK+qiCJdaAnQt+if6mw7nahwpy/qceqDllrTyAjMXkeaM75zRI/THZNGczghgcz6O1rAb
5DSc8gz+qj3dLETuyqa9Fhzl0Tq7a+S29ps9LS/NSohNddZVD1cchKjxtunkkIue/yMEo6c18d+b
Xr3TITraie4Ho2Zi/MjNtzyBV7Cs6n1LgQsmqpDxQp2VOF0ardQ/yc2E6TbHMM2uBl0C+VpJH44b
f1TruHccEO9St+1DN1vPzgr/bqx5ed0pj902UP4QZR2tllazNVdxO4NVzNNGxSAofwqfs6Y5Qy3a
9GWLHJFe0S9599D2QrTLf7HhNICm1Wn2O5smA1DHxScAGYiic27WbkoiOdqEVoS57YGWntZShE4u
TxqbbSja7E7TSnfnCfoSiBl28Ox+OVkBspKsYtPjmKun/IwK43lQnhxLf3JX5su2xbxiY7jmMQrc
udW+rtuWwXyeyhCoVRO7gwODc9Wq0DFtsIAcHOCIMUCgabYejAt7eDugyaOt8X0E2B1LOdUhT2Kc
Inu3g6dMUDHJxm5nOfpDk3KSrFu8fNSgHpIG5uigEy1tzXRfj7XFdS1HuI5+/m5vin1rUIDER+cR
a51JEBIeRNCW5wuj2srbRY3TvdXp9kkb+fYZRirvCrCfbFPyUBTydiNUy2WRL0/LvN5oHc2Z2nEH
rHrmr1EmX+wUrBClzhtdtXf9BhqUGZ6jIwiyZqDhQpm4kO7c5Wg6RnfD/25wLQARa8GKcSBa6awk
eRkNVMUgzUoGZZRtPnRSFHdFZ5QxCMkEx2bbvkxD/e8Glkb9fKUovdOQjhotr68zDZv1uGYm98PX
fvxV11UMCwszzgjnm91ydouHqQVoSCoqSIdEuyLgte+lYjO32vcSCn3o415yRjPaSvlQWcmTdKqw
TCHZJuOPCQxkXi63TdfHvb7szX/p2gyHh8rD9T6Nt/C3o3HLYqcrntLhWnFEreAS61rjhltinzpB
UJMcZN8Z3zfMPRVgcjkW95Ysr8rGjMlYX61Zc0oGLTZMdV3BmivskWBhEm69eLXH7lqtw3vJUA5f
IChaeIA98tczrJI/Ml2zcHA1Jus3wSEuvTG1jkeNNKy04aVRxc5u0wMHFELbyX2rA7XNl7ht3TeG
tB9q8Y9kCfOM/L5akZwxmRmkW3kzp9M1SE0taJMydCb3oS3K0FvJOloTiCrb/TrhCAVG6EZusc3H
qsqjLu2g8p6xsNa7UfCptFxanDJ/ZmnRhE7DEdWEOZB3xF79q8aQ+EzZvYpRfx8469ZsTdIE5GuO
0aT1j2bu8kRbH+w+6SPb4wTk9PSKuvVKK8kI+8n2lMmFEoQM7ak5jRyuHMt6KKwsCRzRsiPZMki0
ekAgcD5B5C3CghdneIH4em3PWdRmMDDGqtKBua8UYivoqVetY7R7vXd2fYF4ret9RLvQlBaKpXsX
nNl+ktLY+1K7npoy+5WkorqpXau6ameAkX5R30BmSxFRTttuTuaDa5osEwC+hyoBCQ+AG90Qzc0w
MTQjZqJIxk1XfR082IKFyX3RNt9KXx1niTo9L8TNlmSxsjMdFwXf3MiA4sR6j+aU7P1SvUGa9aKk
Nr9ZWMOMlYf7lkxUmNpWz3LDF2bavbFbrbj155DJgOHoeGn+oPQVXbhVVyH8Xo9NnUW4t2xQrrJt
I1CUNsCDlmNVZ6dvMFflU2+tHlTWVAT10I3fGq0p73QmUOAC9u2xE/xJW6+lx2yqQU6XTXFdMDB4
jRChgNQpGMBIiCQGZTZaeSjJBDz4GSfapXblDkI8P+/gdql1MBzPYUSjhOCdKp9d32qcLjlOi+y+
ld3i24Epm+JW0qJgQMAExc8WBvMRm8N4X45MEMRKp/LxSVH498+63iWQyDM1vs6e57tqVIHDUwTI
Zbp9n2V+f18N9OyL0sE0rbNvuEDUMkYPUnLmiV//zZi74V1Ch7zNd9WkZ8ZVTbf9vGBYHMXHh6T9
jNr4+wo2cwr/LQOwGW8iXRd5StXKhEqfYH4crvEiPBqFf8Vq0Aa+m+xSuMx/rm38/reAQHzxhlai
rY7HG2bOz34kR5+dVPFJ7fSj176onEImn7p82uSprAbWNyvIjPcRhvGfP/lHX9VFVUYV1gxfdyIn
Yf9kNHVP1YdT6hpMHF3heocu6N7V+PrnN/v9NSXMi37JKheWFWw1V26mMXyBJjO07K2N/+7VL67Y
lZmT1m2TsxtoiXUG+bt8Of7VS19G6/O+9/KGeNYVNqstdKdmZh7D+rvON5No/716Vjm2yraTHijs
s5M/qeXX333qi2pY2wK6tWe/P62OdgUw9cb2u92fX/r3HSlxmR9Ubp6jE3Gw1XFAq3ubMpsdVePC
jNqv2TAONeN7f36n35cNxWWWMNVrUyx21Z+qtrmfezaZeompmb1u9Nv//BYf3GGXqutk802e8pr+
RKE5zBNn72g8hInhk8Xh/HX/pmB4OQAP6fKcBqv70zCH681ghnkRbcvB+7u+Dc6c/14+6QwRZmRb
Op0LJJpNMT/5bBr+o2/m4pZqRMllo/zuNHBaU2x8W2YCA3r88/f+++XAu8wRbox7UttJmQlV/q4t
FkTc4yfL2kcvfXFLlYXGU5My+pNjVEYACUgF87Z+Ms360Ytf3FdiS9Oc41J/2iwqAm0SZeKzXOhH
L32+C/6nB0fCZBYS9N1p6HGXDMrK2H95MvnzF/77n9O7TA7OExVJshlc6IozQ9/jvzaqAh56XWX7
v3uL8x/2P39ANlhUHrK5P/Wmz9NWJk8UK+G4/90V6V2qgtOy2UYxtrz+ku/yJD/mmnvyVPvJQv/7
e9XzL7bDehr1gtIAL588QsqnxPOzLb7Y2Bmaz9rcH/0IF7crcYG0SdyMS9Mqbl1f7ktZPLliuf+r
H+DSCJvaeW36idmdNGq+hXzkFBs0+Y8/v/gHl+dl3Gnali3bdKs7lSkYp3TX558xYP6dkPr/q6Qn
LpYa35mm2nSr5Lgahn0A5A/h32bC5ItuZNUtB3jqGcmshX3fbEet7RXPbO68a6t+eR4GXR9iHXHb
S65P29eE6kf057/4g1/rEnCtqkSrDBsAeJWvscwf+VwBTung7179YiUZV8YK6zQBfSgY/k38KCn0
w8pk+t+9/MVqcqbB54NhmlC3liCvzHAbRwKkny2yv9+a0Zb8917XIXanto4JiDFlaaeMEfxcfRko
+7Od84PL7ZJDXdEbTSemqK9GnYJP0mMLGde3P383hvHvgMZvLrlLGMsw9QrI2pocS00zXzW/NmJE
bdqxWOZ0n3aZEykmH+NiMLudDvp1CahZjkf82vVOV3I9DYa/3mo+vfQQ34T5UA4rOYV52U6z4xf3
tcQMphklOmsf1vnspt6bg4vq1qE8HGa1pt9krSi+LGaJdGy2qMSUproynRzjzsjTudZUdyUimsg+
2/ecbt32NDezg1wZzAbF5MWuJ9Bkl4oZfpBVtvGTMdj1nwkM/27wmTEftzEL13zs75j+7bCPoMAO
q3Kb9IiVdH7CQGPea8bAeJIuenQUdru+o+J2qYCKyYvSvGqOifI8htn79dtY22UIrF3/jnhS57CH
2jCxFu+njgZp768uAWvcFt3B98YUVdhg7MzKxJvacPFRDDu3GeRmBlPZbrcq85uYTtHwKEZ/iphI
78NNei139yD3k6stt1RwvO/2imIBOvu066nfxmLTpqhxtZ7TyEy5U1vz/AfZoSIuXVXiiOm2N6jZ
w1FoKCgCvFj69WgS5eOTjiQussFs9+009PdZ7yXRYDbTFHlJmtxma+7zBRvFl7WinimlnbuIRLzi
zms7711CH7vxnGp4B2Y9MBhfqoPvsyR5jpLfN5HN/5h+Ve9N+EZRvy3V0+r7a2Tg8qUM5/Y3C1q9
+zKDgMf3X+99X1lfs2rY4kEfZxk5NR/MURsSuVyXlhFhF0YSN3lJvGgAROtCbKEUlO2FwUG+1/gQ
MMH1r9ZqIfrs8+Q2afATDobmIuE7dzP0unktXD8PzUHznjMuqghzTn67CGtoI7rY817Z40Dhhvac
mK1lP+PkCBbl6XuGrM3T2BgrYy/tFJi4i3Zri7wjsFybLhmn/uzbxHhX2JSTeO1cvB25lGLv+Cm1
HDk0cZ8Xz42vm89LQ7dWNNPTYub1vZ0UDS/vjahaaI4PjKPflEh/Yu6Lu3koMA1CAkMlcu5QaUSx
rztjoCoz1Eu0jXQFbXHvl9N3voXxSkESPF871qE2LW2n+lp7dqAe3bXM3kOcaJIAKnf2lSsQ9Z22
4g2bSw3VMUouvYlMnIFhLrGE227tPHaL8m9BBNgnmZbpyXZnbD1DjnbQxDrGLK8fCRNxaqtPWTyZ
tKkL3uK5oOR6WlyfWHdqauq9ERMVYN+cXs7jZ8c1bQVHibzYiURZL2Mn/dvZoopa1Hl6J1XTx1RE
psBNJ//Kn9xmT0smu9ZdYgv+tiBOKpEo5BsymLVvvLuqtBg+15aufjZghjx6ml3ZoU7hsdo5lnDv
1IwP25LT8qrpI+Pm3mDdIjGar9axBZXA5QWmnl7gQvl3Z0/0oaeWAruQPJFry1xS8ctlXM0TnhAj
wVWKWiXft8oZ92sv1nhalXmXZnX9y2pwhiKudUAE8/cNo3vWpolmZ5ZLFhdCyTu6tCZNAwoKgN+7
vdsZa0w3Ywj9xlB722qquEYYtNMdFrQyEXrsaX0XNprrHFfPAbO46CJKl1TbW73cIk+RZ1i2PjuA
Bhu+mwCJkCzV65vkQfpNEeP5oqc2XnpZNNe+Pi/42cryKld0+rLKeJkRS9x7vlz2iUYbibDrSsfc
SvNTR00wsI05CROws+E2kO9IKvFrKEmoGDkcAa8zsl1m8yTkWZW/R4p0UL59sumFnwZr2O4WbIt7
z0HqmE3kN+hZin3Wy2GvLR4uPX7IoHCbl+zcosxIe0S1NnND10kT1Kx4P1IYNlRXsymYPNO7Rg8M
psjqxPp1s9fqm+ZlOp0onb4oQdNI6zwwOW6XH4dt6CGf2/JAIQHx0EJtug8G6aKFTErxs7UcFQra
Ed/0ttT2TYXWwbE0e5daG+DrxqLHD1dlX/bnZGEu9KdyaHsjtHEzHWytw+GHfYtlxXYw8DnJQdWI
bhKrsl/HcWb2txudt4lIQ9zN4/y1zJLkuZmN9phkfA0FodKdMxmaJJrGdD9yDKID0o02OrEHI7eK
yFTspb1JO2LjyX6/EM5CUYV8qTAlYT87p8DZYPkqy+Y60fnvobrcFUXdHNKZPkE/Z9a+lSAmREHN
L2vSf0xcRlFtq44U5mCyyPr5ydBpeG7TpAKDg8I99w1WW4euilV19WM6re65q/syiOzV1CDi2LKo
982YDSeDnzJg8sEAzLlVP4a1VvtRTzljV94PhpPPKeZ2CTsDGEgyu/01OP0yyAp8t6tO9oqGEkt4
u0xkY3Lji9na/5C6uE+7/gAvZ8K+iJqF0A//zgzWbhCreRQ8Q+013YEa3s4NKteSRGlrNrE5GG0g
CK3sobWAIJ1aUjJYm78Uw+bu7JS4IadjFaUlwiZOKZIbKZ2irnH3i2/qNy6ywTC35J7xLouh9vLR
R7p4O0hfi4v6PGhalnQ12CXCVhtfVU3vb1zGe5KJTES1HkgXSzylSd2hWbK++XP9XLTD3u7t782S
5gFrGDuvlSqOCBsiQbcneyZemBlk9c02ghUjzuNsk2Ncl56/W9iqadaO38sx++HMSx0oyY1mMOcW
p4n1q7TUAy6qR7PwvYNdecdUmZhZTXahkgnooeYTcZ55bsF5H2iWGIfW5xvCItjAYalW/Hh0OkXJ
XJxLsedrZWovvUb8cE37hvnItSXFBAKcLggaQeDBVAvkuxrX12TorHBkk4zdEb9W4eZ3qea+0gJ6
W2bxspjdq+FCw0yceY3zemUJXLe8Pctif/auzCLXcp8SDPU7n6X3trMX/1vpmjTUWpph3uxiaKy4
uez+i+smr2VmQbxPadTb2sTbsUrtiGrJcFDOd98hVFl64sc6TTmFhw77pJR3vokNsSlmoi2e/2O1
uBRZcZiIYu3nQKf4KxvSdmNprEh3aJIRdmRATeZO4DTOfV7nPwEDNIHmkUMDFWUAUOhwfRVTZGnF
HDqDWEgtmX2Qg785ckeUd5nWGXujxArpG9mvak1+CfyiBAYMNrUzywsf+LlR6H3NVHNAUcmA/Za8
MIH36NqcHBcdo4lzbj5iqe1jLrlv3VRh3Pbm7RzA+JIZsooUsYbQlxMxUX/6CZnMCjMUYkHfam6Y
d+SlrMWHotUpO1oG7BhZOz93tq5iYyIQUuTmAAy/7A+sF5yFC/OXw+jIVcKPB0sJz9zSbRT6lpbn
zeS51kUdeGpYYk1Lv6467z1RDwhcbcxDxilGuqe6imY3QZJIlik0OAq6k6mfOwwb6QjvJmUSfD+X
gk6PP3l8HDx41G++LRYNzhoe1bAtj7jlvmsD/hbbw6U86RySxUqwTA1sK0tl3Bv0+a86cgpwuPwx
cHOc1epslVnbRQs0f/uubfUE5o+5DnJ4PcfrHKkjLqAe/2xrag5vT4zNnDdSt6wkQbfKJfaSuo02
F6cnQbE32vYoyFe2vpX1Jl4kTxC5vjq7hOTrT6SnaayZjn7NGqwOJhvHrjMKcjqF+SiduY9oSeTR
ZI7qZ6tMjgkeXncsl7xAWlfyiTDvddt1UzDU5NFap9lOxjC9iHy7Lap0DPI+L2/6yUJ17WXto9JK
7VEKLvT8bASuDPHo2WZ26xEQIBi45rtMasctdczr5NxKLVugawoJ/ESQa2clbrWjJcffjhUu32gG
403/3mftEFX9+Ihi3I1towAwZopzr+kmrTnu9EqaR+a7yRTP83NfwUtaivk9p+PCWLA0+HcT/wQp
oggd2tzC7m5VSyuvLe+2YqNjqEaWfyd9aBo5RZO/1MdSJd9F5uEYp3cW9WnBfsiTUlhK7aswm0ez
zNhwJu6/CWlQjKPWCdy6LfmH/M4xpzoyboGsTlXfu07eLrXGiTLRMwQ5Q7PLx8Q+WBoaOE20j7It
T8u8+BGJLny6jlrJGxBwWweIYGgnYq3Q35H7aLsOvfUqSzD0iVFx0xOj8Hsj3UmOeri5FMttsxQh
eVXikkgch3mG9rQZp8mysqODIiNMyd2TU69/+FuXwdBz6rAtC5NV0WhwzyVuxONMEygUeQF+GsZf
FPmUudlsliC2fc3UrzsYdPEiqN8zNdMdPVLXe/boHBugy0ICNQ6FtvWqbVzJKepYLkCf1FGDu9bt
Ob7Uoi8CznI8D9vJtyVp7jHSEvdJz8dNa70rbGWGGmNKaFNBzrlKy8kzO6RRPUscgKGxMSnnHZUF
wAAXwNCIeW3fzXyges68K2y9286RwLaqehL7FftrYNjA+jTNe0uz3oK/Vb+O7eKTJzFZDnhWnYjp
7RenR6A5ELg1Oh7AYM6JkNGIdO81xhguvbgheuYGm4tl2S99SugZi2bZWLsp76pwInTOPyo/lL49
PNitfPPmAWViO+VvFU7WvXPmKADoqu+pWczk8aGQtTOaS4tzXjC3hOvMfrHirl63qDLcfL92nn2c
yePuK1NNMVnQJZ7E6sfuOlBOoS5YgrXzneYt2db7Cvh1ME7IxxGx+0eP6Dxs5EexkENQ86Df1904
sKFjwkVwOARYzXFFyUKDcdRBSQRlhYdMY5MUhCmqhCNfaVP3sOWm7deWZ0a3k+otMTeEvipn3+I0
z80G6k13PP0M8xr3luEgrU7W3biq9WQW6Q8MQSoezz9vk4zlTUHK6dmmAHzseP5CBpF3sSoW4qoV
0bwSIIFvu3nkVOOzam0TOlfaP2iqKx515TGAMemP66ZgwHUcvq1SY0QWeXSQa+tyIAyAwn71YN8x
wUHFdKsj1yi/F0vx5iKbDORoeF/nQd0PA8SMbrGMmLvtuQY0xyGHYkQCdy6oipYXHO3kqFbnZRPd
Fm0Zs1K6lyPa1IR5bSjdIznQI2Bt0yYNVY6d5FAJR2OIojiHCbscGepWS4IyaScMnjVt4xE1snUP
enG7rrrFvCt0Nd64GUpmVOq0rng+Zawj1EewA1eLtehzNC3a8jWfvfwVWFF9KJq52dXMetzqwwDU
pUOIts81/cXTO+6vspmuF1FZYQM6Yo+Gl+ufIfqwWsbyzk/N7rpZAD1oztaeDBO+dcVugrq5dPe5
cNq9nykS77rpxHg8zxJyb7j1yYzz3FbZJFhW2Hub7YqdoaVWhKmGlY5DxE4M541NCf+cg8m8fde3
5oMadYv0jsQhOHQpqaXNLE5a3Vh3cjxbJXUPmjQLxLHSEz3kMfm8F2tjNNdjefC0lEdLd+MxRq6A
uNaufNGqMuHez5udmxHeSTx7YDxLbFHntNmhrq1u76znXMxWzXvbzyis4azCeivsOTTTyorYoKYI
O3f3RWRk4QNw8c3z4jU5dZh8uxZGJW43jkZx2oHQ6wuZXVGo9r+IcbWutKrtebxN2xf2HxU6ylxY
DYYs+7aYIC5am2BZ4veKCKOZX80N0uqgUxI1s6zNQ2/l49F1eqKJJXDOm62pmgcmD9uoMYX7xeBg
d52fpVPG5DqKg51T3pqaafGfi/Fqnng8Xp3U+FlA+34oNApWrjgXWxZi9A63ZZzrvsfClGv5zh0L
8ZbkybpnIa+Js1KssjuRcQrbmqvVyitS/IXdOfAPxySyW7Qzn9Rjz4X+31RjL1EBSK4RRCWiO3m1
f5tk8Oa9W41jmyiW+0b9SP31Vyrm56Z4/vMbflBcvgQIzGiM/bRCgm3k3q6hRodCdPd3L31R1p/9
avG9Pu1PlE0ec1e7cczt9c8v/UE/QlyU9NuZUkBiad3JLgGLbJYwgs4cSgzMFFn+/BYffTEXZX1L
+ZybJpq+Tcb8pTnsa7P8JPnz0Uuf//v/6Q5OfTYu6BmRmQ13XZLHQ9kc/vyhP/perP++ssynSpfn
ztSWf+m9e5XWVE7/rqV2OTNfyoFn1s3oTm13q7kWlULqWZ+xtT/4Si6n5UXDUw014O4kgDUUPFDL
4TMM0wffiXdxGZZeKjW3KHqixF/OEx6KHPW8fHK/fvTiFxdiilub3kHen5T2UkzMXxY1++c/f/Vr
Xo7Kez1S0NxnLTBqHuNaBjvPGULt559f/fwRf7PSeBdXIVE8V9IW84+YT/S97bY5dekBhBE9ffPr
ilD9k5v1g5F8z7u4KhuU7AqtdXIsBjkU0YSi5rBYdjsEPC3QeP8/zs5sOU5ei8JPRJUkQMAtPdOe
HSdObqgkTphBEohBT39W58o/xzRVvrWroNGwJW3t9S2kIr0HF5w4yE4VDkSQavQ4Q4CAPGGtNNjP
g4NscFOEcmbL7HxUHr1hXzmFyvNwJu84CdN2WPNMWmgXd/ZrIbEEquVyXdiiZF3k39vszvfe9Oeo
Kp47u1sfOuG0lqYsUgU5DCT9nZX2GrZhYTS6s0v1IvA1NHF4dl3iygCc1Yr/ApF9JSIuPX12N20H
iVdMsXaigEK4ErDK3YyopdpMBHnM62NyIQzMXVgTX8ST4wNPX8c/qwEgcmxMP/fkWSlMblCUWhhu
Ismre1y6PPlWsbv+6IV2mVutunRqmmDSLOrYGKqBQ2U0Io20Zku11CazEJO3cTeIi4IR+fNnLrF3
FmuVMAt1Ht5sLOYkoSCz0uBUqKH+pmRgbSeS+c9t7wsrrJCxveCKvPpzFUPebHgKSrGftOCj2F12
kW37wvvm+XofLH3JbGwCWTxCOpJDzwXhLjf23kzBoa1xTV2KcOL2yhd8bONJvTkVYmon3LP6xj9B
wV3DR40j0wMjL7GpPKSm3aK7BOt6fNXjRExIq1i/ZbYLqPIEaSnAfM0t0sD+VhRAtWiQJXata2Ur
k2dpHF7+/m5bMaY4/IocLuSuB2x4/ajtP2W2ZsW2EBXn/ri4SremKnBhAQ8/5n0ByOwxqFh/T/vB
3VUZSHifnKiz8OtpCAxxNcUij1LoDLAlb+015+KlFpqN92xwaxgSSRYNqACBB4GT/BybNUjcwsPn
4A4zmUDoqTQR7JFDPxaboX9Ww2oRyMLBYA7taO1awyq29U7CKiD1dHo7SpN4vKFtUD7g3pg9phX8
vkM4AGfHuoECjbNsuoFOAYTxfhqce+INbTimFj1S1cAMvKqDMy7tiy1ycOONW/PxuU6q4a7DkfzP
IEofstJgqO7q5HJ7Ggsubm3Bhj3zrRwAONGrDU6suHMZReEDSp7rXdKBXYK7KheXtTVu9HotEhzs
Mvukapb2e1r2xSkoHZzvcckSr2wwllp+FiHBMEWuoW3cqIaAysF99+XkCBvClXm1MPTnvBEJymAw
MZ9GqPXtTsodkOomnO5Amo0jf3LXAv1lKfpgQ8ZnG7K4NnUCAygaIWuO+MLvdGJ9wXXQDc73EFDy
23QCXe96vFxqstksg6aTjEWp7Qj2JhvP7sJUGbjmrMkmlh4/m2jSrlQrc7gRmsT8KAvITKHyPVix
WYsSSy+YLSUOn0avcTwWXS6aIc3ExSE/4LZle715lrp8tpygMtHO5WSzSMbf/OHJy1vgbJ+z4vH6
4xeW9H/2MO8ite0JKDRLPD6FjFexuwbCnk89eW4zHYweMxRFHtGEdDZyMmGXPl9/8kKT2LNjVNIx
r/cU5CquX76xrsAdYlq9TZZ3zMEuuf6OhXaxZxPZT+rOsXqUGQYocQo95d7TegxWpvECBsSzL2Pp
XauD1+D5kxdPMF3N75LsvkUiNmxNAbMIF84Fzg40sBOFowNDNT/TCtdtP0GlWHn9woidOzDHtcVg
hNxidqNcbGe1/KeLi2/P8rzD5xpvNqXbSiC9h2u/qBq9O45Et5BrEXCpX2bTGSesIkhTPBpmk3rX
YJXbdSPMVK7/8KWWmc3lpBeQYDYwPsx9+2zHw3MaJJHDqi/XH7/042dzeWhR5+DX9hihxh42IdO+
aoKVRM7CrnPuF8Wreqgxl8fIqtObHmYYQEJkTygNhifGSP60olvbdy6s/nPjqN53CtViXY0a3JL1
cdL+QPlJcgNbEQA5JpXUT4FrtVtT5srdBbBGfBo4SjM+1YJznkwHkF4bALEbQQp7M+gKXI81+d6/
4f/BojfnyACY1EBsH5tImbrYoDDIw/2etFFi48Vmm6cWDves0+PThEL9y5fpbaB764uxwBSjhsfI
dKMIwzg5gXrTSacNwMkosHSMAq825l89v6Hwb0odeGe7/C+XdXGECJ/eWlUy3VbKSkE0qSzwjvKS
/+Ix8V5o1k4/8a32CEaAH7wMvtcfgEkIfifgpn1yCZurqVCDRqUX5PD5VMBTxG38I0mLVwH/4eu9
tjCt5vK/Sed9XbgW/HzSHjbiiY8gl8CWB0GoWRkY/yRrH/XeZc69C6mF1LFVBCo+dZ4DGgbuJ5/s
UTARxmaDk5LcZSiAODujBfei2i3/wms8RC8c9WQenP5JtgE9csr5C8oAyRfPsU04lKR66aZA3WWV
iCG+zc3KJFrYX80FZm0PqlaS+1bUdtnww59EcHBBBfoV2J1+1CMKXl3I1cWmF136uZ0pm8XkgDLk
vYpkiHwfcCOIw3jn3IqA7K538UJomxtEDLWgvoWrlogGmoJ55l5KW1R5vP70fw3zUe/OAjMuvsrS
cpsekbMtbsupKoaQAxO9n9JB/+2hK952rO6e6kLYr7Hh0zcXGJnd6PQF9Gmef4SRc79PSeDskP6H
Pj1FEUbiWQVkK5X9dv1XLg3zWXhHyku31Vj14MXoacOdHsyIoitwbSnVytK9NHAu4f/dKEf5Q5Wa
sWmjnmKUQ0r9GoPl1AXd0zTg7teS/SYzwABd/6B/g+ODZp+79NAeNw92nCbn+FJOBWIHXMl2A0jw
f31QHIZNzLv6L5hCiRcmOS2+I3JeUv2N+KJR8HnkKfUPEI0TFGNMqI/ENauj/mRdpo8+kuyPQxYM
t8zJ2+9sqlBI7kvnt+ae+d1IjrqR6x+xMDLn7haovuLgKDIVQehu33f9pe7MlOL39af/s+D4oInm
fhYSLm/odwz8rpiQSIkhke+S8Q2HwLPl23vWt+5xNBZcBP3fnV1/XXntZeB/9NrZQEg5cDM6D2SE
QuPfqYg3g4SHBm6Ubc1+mxh1PsTgGhkV5WkoK9bBnjJbs/1e2H/PXTB6nrJgsoiOvBZOegZAoew+
HznwHHp7/fMuX/HR111m2Lth7gqc0EkCc8k+tx8n7r2IsRFHrUqoZgroIfox3X/uTZdR8+5NlZrK
oIhjGaVcpAeJRfWZFiiBbUaGdYPhEreyx35F4vJxw/G5vmUqu1Z1riMj3cOK8VK/hipxO7lHFcX1
r/k4AvH5la1qUfNWNbaKcHyQ5sVUAUqV17r944d7cyutiRmAEF2lIxja7WScAFcJe0IJlNbK7vvj
5vHorC9aCyw90gI6XKCU+EsV9GJrBLPuJgntCgfrf+U9CxHh36nsXZ+jfNIUJeArUQ8aXd3KqDPF
0/UOWPoE9t/hlIFGk/ZwMoJRICrNUAGDBqKugeVmPmxSaNderr9n6RNm6+Fo84qA/KQjOJvyvaq9
+p7SKl05TCz19GwhQ7FK5WYlV1Hd5foA6GqzTS6SS+013kpUXnjFXOLdjFNGHa26CJUkD17a3UJC
hYLG9u16+yysk3OJ96BlgZ0zQhRUUyeFW9xNkykUZ8blU+ySX6MbPBlfr2xvg4VoNesMKrPet0nW
RT5slO66Ok8fusaAXmTYdJNOXB6gCFB/7c5RX1DpsnZgWRgDc1/v2K/KGAWhbZQCObxlBreQMVbm
zzQgn0vBe5lgM9MlKsosLbYNCGdhUzsPsm5Ascp+BRw4piLoV1S+H3cXn5vMwLdSWg3xwNQB6mhT
ZbjuBD/m1rTT19J432EPelPlaxYBHw89HsyWTlLYdCopPg0glK8o/TkB4It7eJdvrzfd0vMvseFd
eAFRrKQQGqqIQ90U4BThZKhFHJKtXdjFmr/exysknyvHwf1KBukLlA4KqHpa94Aj1iHInF05PVEF
EcX1b/l4jPHg8vd331Kp0uWt5cvITiwFQVMwbNqEPXzu4bMjCSUyq4hGR3BAre5swdMn7hp/JRQv
dcMsFNfqQp1xsNhCHQQWXk/elE3tzVSupdGW2mY27cGzw8VzR7B8lH0CEVTub8okXRtFC0+fV0O5
CXILASrnIjoOJ1TP7l3+OdcT7s8mgO4Zd6HEkMi4y/smK74o3nyu0efVUH4BU1UEQxlNEllZFM2G
piTfqmBc24QsRAr/0tvvBuRUwp4Z+WqFK2j/7GftXTwEqHzug31G0pMsxufOWVsGl7pgNvhRgWrV
xmCPrXT6HSjdkzcka7ZaS8+ejf1WiMAyFH0AeCeqtEFZh66vCT43befMgT4VGXG1pYBxDeBG0G3L
Ym3VWZhWc+IAYS2KtJsegSdQ4E3C6r3KHytUjq+cOT/eQfE5dgAZYyr1UKuIKH0vcbl4QtXwuW6o
vc/B+tpeDz0Lw2heQaYTv5K0wIIDMm5Wh0XWWA+w6LH+Zsw26dalBXkYG6uJ97Ws1cqautB088oy
kFZ96OdihXKeR8m/BfR7VX65/j1Lj55NaSGwG3QgysV+sKXHNADWMIDj7dZT2ZpVw8KInRux5B0C
XCzw6zXJoOYyD6Zs/lz/9UuPvnzVu0lNhxFFxrarQEHXx1z74F0in/q5uTAvLssnO8nztMWA9Zoh
9KrCCllQrZVoLTX8bB5PlVP1NEc8IoX8iRvt24bIfQO54sqvX3o++2/TQB6N0ugA0w1FHY/MK1Ga
nddPbsZXxuTCPmJeCMOHuKCWjdZx4FYAIYz1tQfcH0xQL8yhkBhbf8WYaelDZmeKbpC2N7Cyi6wc
sARAL4BrDRKLQkOl2Ov1cbTwjnlJjEaNS9452BRNuAs55NXkgKSd0T2qpJOb669YCE/z0ooUOU0V
ADIKKATgvqPf3iju+5C2VD8TWJyv7Iz+eZP8fwIErvKzbidZIplyVMS4XR/B2PWP0jCY2KO4SBf7
CcIae4cz1MXFIu5/0z7zd0kaDzcdF80PIq0gKpIGmps6z9mb7/rkUfp2vRkZxGPD6NiPTlUlZ7+w
mt/AWIwobfEEyULZ2RD9mHbU0IXAJGLjNDC3yX0OML0qhbq1PWfa2LjYPRaUWZDF0rw9Di3J/jhO
BiOoxslfmzQDbtxre3IaGuieoLfl7SGLYYcecvT+F1oM02/gO2xkijU359Sn/MQbt0CpP7VKCC7a
4aWC8hpYic7boQQMgjRBIc4lE+Dog7C2PKkU8NlASdoAWES1JTsogvIBoTuGB0BWIgGNGk/xwpFL
guyFtpvOo+TsUO6snJIXohafjegsQ5lTKnIV5anKHgrmFztdo+bp+kBbmJjzi/mJULCiGcYyR1Hj
wYH6Z0f4OLxkuc5vQKd1ImJNw/5TL5tb5CTd0Nt1y8so7/1mD9+34veESxKyCRg0+jz3x7Oh3dol
3tI0vfz9XbgnExPV2HneKZNJKHgUNH/rT6bY5pUrNvRtPbzS0Wy8dO9Hz5peBbUqZJSL7gjABD1c
b7F/SamPZugs8LdDzxyYQHonyEj3I9D/F0jYUFY7sEuPUxqZdHxQmJ9IXrZZ8TTEZp/pZ13KlYVh
YXzw2cLgeclgQ5OP0dcU5a+mnrr7WAx661rQ+KSB5F/9BrDUlbfRy2M/+tzZYQd1HI5ftEUV5RJp
2aRwDLx9mm4DX6X4Po+77L5vUPakIZ05Dn0/nlsrUAcUL6d76Y/e9nqrf5hpYfT/8puBnUNpD1jG
GJduDzmz40LUDLbsMau9fD+JFAJGcIOgb4KzWLmTCGSP11/94aDFqy87yXeDFlj6JKiDnEYKqpTa
9eAU0fkvbfupgkA8fxbx4650q7wrvIj3P3rdJYcOCsWjYa5eCVcfDhi84LKivfsAmtiwtwgGHmXp
awGr7x91g9lXnttuZdFaaqHZtIYe3R6kNjxi9fSlMvUf1lMg0mW8soP4cOnFB1zi8LsPcIgGgKTA
BwiGdal8u+hKiXXfTm/Xe/jDeI7nz2Z0kNc+9Y1wIjCrnxs7O0Ax+ZlgjkfPJmuT9YbgRgEk1LLY
AtIf7IRwn2sVPKdjDCPbOl9L2Cx1wmyeGuMVQsPaK8oKiMuDrOpAG1cFCC7+GsRsqZ1m695guUNj
JbDFGFJca4EVXXXOl091wfxY5jfZiBgtPdTSoe6Q28eYsZ/XH73QMPPDF4TLuqJjwCNEMnCrLKjv
oYos45UVdOnxs+lbQt5OoWC1Iwov6xdUgJbIlk0ccmR3zXRwod3nBzDc3wN0UCkTMb+PnLw4uuOw
u944S4++fNW7qYUrXtb3KfZRbhX3EcwTBlANAFe//vSPS9UZnR/BYgbHGQ3/3rOVQecfelCOfsuY
b35WNixWtm3ty1/NEIwwFdJAy24cO8fBwHhGQNlsu959U3jsT8Gos3OLiX7zdQtqVGZIvDI/F0LL
/8uC3ABEjopGpIFJjIUyiZMpNIfjGvzJUstKPxci5yoH3Nm6oxCVEyWKpyDelN9cIMbGcVrpx4UY
Pz/NwbdFjTl37Mjtny3+h8MVSEw/CkPh8DKsbAWWRvps+mc6KwjcOEgEM/gfMDO+S/vhTBvtriSA
Fsbi/BA3Av4ru9TG82V6Z7rpCbvTlUcv/PT54Y0mqCvwqLGjwQTWd5hAwTTZhcc2S4s19eDSK2Zx
APUejQtfGho5Q/zm0RrWQNIKRUdW4szHdU4MBUn/naqotyuEj6TkGdxheXBIk0dNW475jtVVfquT
ESAy3PtCy+ZA961gROL0Z+l3cBDwmg6pUpVbwHPlhQcwC9w8tlPOjQpVjyvR0HQsf+w6JfqtH5Ck
2gptik3dldPKJmSpc2fLE5BkZcZKPkbM+GcQiG7LRqyczJdafjYua4ARi0HCjQ0eDt+AQclCktU4
r9KvK1FsYfM5P5H1IwwuAOJDiSVQIdtElOqIak72oNo0OXp+D2JiHeuvwGaA1wRdQb2BFGLcUyw0
pxgFt49YJ7sduFbxdvAMJIMWqfael+Xh0DF2qmOnXcmDLISBOSMVAgeoJ8YBhHrxUIAvWcFQhtCb
BMY4sUt319tjqb0vf3+3ZtQwDxUERk1REYO/MKUNPF8Y0kaG0Wplvi6E5flhLoMXG1JpCAUl4BG+
umODhM7vEWe6z33CbMdnVTbwbY1Hooa1j0DhgzJVJnuiq+/Xn7/QD/MzWl/BvE/0CJVd6zzlfv82
Zd4vaBH2pg0eWbZWkrswqdxZzAGjIG0GO4EgitlZCCkFDGtaMCavf8RCP7uzgNMkU2ur1B2jUgBN
Ija+BU+4pFlZTRaaaI6sHRTKEQtHtSD22XcxQHhtw7/KTh8LQVBI1awpRpfa6PL3d6MVupIK4CtG
oBmoxWasrfIAKqbZX2+jpafPBpJbGLgJSXR0LLrfcE28F713d/3RC3NgLtIlHZ+ycmimCMZGKPQA
prb/esEkOdXKwXbpt89CcgwL1YBcRk/VgNPROg0wWWyNzL7062dBeTSZtgjp83Mt7mFChYRAspFa
7fw4WQlDC2+Y63RlR7V2C0iiqsIF3qFA3vEB2Kq9ZeUrE2BhiDqzk3/qd6RRboekg4OI3w3gAbFb
BqRqMqTfdQVG2PWeXuiIuXiXjkC0DnD6POtSwDgGe+YNeBj954aoc2m/dxMA7NOENIlpzwrObC7M
HcemWHn0UhfMVgIWYI/TFzBb6bMAYPB603tFHiZTgOKeZuUdC1FoLvp0M9uQIcY7oBC8CXxy5/P8
OLrqc7PMmU3g3HFhjiKgzMhp36JOOOuOknJ7l+RCbwofDJ/P9fEsEVBDNul7Gc/OTJNiK72m3EAp
UB8+9/TZVAaROY4FYxD2ZAyFwDbIoZ2AveD1py/Ng9lcFopxBv/LMUIX7AcXJ2iDoqDusanyXWut
LMkLL5lbEckCbnspjHYjcHmdM6nK6s5z+/ZoQSIFk44cmBxnUitl+AsDdy5R65JkoII1WHxiD5zN
JnsdGezvBsN2YCF9rlPmajXD8yGDveYIMS6wQBf7r3KtgGZhUsxFaoRYDawX6Biprn4RagALzL69
EHuud/hCQJqr1LhF/QbHYEBa4SwAl4ezYmsXXEuPvvz9XTSC87ylGnsaMVKLR5Qx77RZM7xYevRs
KhNLZryuoYQifgMti7f1/GB7vUGWBud89palTukosjNhj777bAGjlisYCCZgAnZr7jFLnTqbxDoo
4agAw4QoDdQmFc/lUOzAAP7kaJxN4sYiyIHFGDIdkH/bTsGcvRNZsxJGF9p+rkJzwfeC9dyYnuPe
gdOyc8hhdHS97ZcePVuFxSCLNpZ1dm6wQlqD9wX0x5Xqw49r+Bmdq8r8RttJmXj6LNJhm+VVd4Nd
rwNHqWAPL8iT6co7num/+cWemeIAu/vcJ13C0rtJgNQDWLvAREY2B7rabsBNL4GYXxmsC+NoLrrK
tOYMGEA0WPMXQMs9KBQoR1z56f8uov/vPghNdummd799EgQXwaiwjWTiQWgTN9iy9HEAM4LYDNCz
TiVMUdsawEV3POSa9HDRqNybctDjl8mqgk0Z1HBCZ0EAca2GFanVu8cCPg8/BwKSn6kteoJ/MXts
MwqkWyeso1+ObQf7ANRQxrq3HxPPBfiSFf6hMCXdU1x6bzk8u3edTfkWHDdIUeBwD7dpmR+Fl+1g
BP97SoMRZtN+8gBf6BEwM3gixDi9BvlhGMfqNWEjOeSs6zeyK0EsNnKMz7hSTL4Rvw2OpQyAgtCl
2cM6NN56Hrn4CTQchsSSP9Wd7X1jhGdYe5UM5TDY8KHI5YESP995cKc/gWXQb1FK3wrkhwEltztw
Ay0iELdJ7Kz0zkKmYq71MriZyrK4zc6FsbxDr6l6smHP8Ch00p9LgQa1WANmPriqJzUGa0VVS1N0
Fh5bm1sp7L6zc0aDe+WRB7gorHzRZZZ/NNxmQVEFYEM3He6KYzhxo1RlMzVww4QHh8lAu8+g0Oaf
nZWzCNlZKUPhbtCfs9FNdnWVNQdcwa/dzyxsOeZSSw12+hSIcYzkmLy0XnqWQjyj/OludOrHT4WV
ubiQCLDIQQLHOaJLHwZ4CG/qHmYwn3v4ZWl8N+8zKDNsOTJ91gJWuchywfe7ZHylm92Pu3muN5ug
0+K2SYYzTFmGL2UqLXgwuFlfgf9Z6pVwv/SSy9/ffQIjiRjQIkMUgzYGHTmbDlgQ+10pdb6yc/I+
VvgzOCT99yVAw3aubB04K1LwLnecKOuhb4P42GFz8jC0BRyzjJcWe2h75d9ysDQ54cp8fDNC9DAz
cAIARNDO4o89TONrWrcdWOAG5TWhnrrsdQKj9gegquQ8whQOjhk598NcImVrCd2HiQuxZAhQrPNA
csuDTwhjR09KseO2YjeJ6cBwRIHXQ+fT7FxizL8Iuxj3bWEnD57jJ/th4tVWOsR69UA5/1n02Ojw
joDufZmvD3Us8h3u+buvaVl1AleYDhLPqHRo74LCzbbO5FWHjCoIpdPU2jsukIWI5Pn30sVoGVGq
tY8FUqphacFdI2MG/M+pmO79Eg73gTWVf4bYt+5lT6cHAg/kqNSZ2tmyDEJjxda5nhznkVrapnAi
76uoQbUj9qhyuMtJCWF0iouyPR3ias8nAFOtSjP4tTvVDQfZ+zvIauJAqir9y6aW3YD39zXv3P7Q
ptOJFe1tP8Gn3EKmbptbRmxbkl/KGEASpgFcEEzj3yVee8PBrQ1jYl7ZCPHAhWvdCA3Rrmyy40BG
mIP6LgSxrGj2sJAqNyUnwBknzU1ZTRVcVqojTc1pcuWxdPWpchmFTsi8wdXjNh3lS6vKbG9DcRXC
faKCCShgPriesrBgsufKBjfIgt1OqAonPVRp8FAFEOQ7XvDKneo3oS4gvfDkBe6EoVZhyh6tEl60
tK6mTZ7UX1HGABQ6PPNI4eUb0EunbYaUbuh6qB1t1Ag7Zux/NpWYftNKHAxTf7rE/c4T+QD7lilE
r5+Q/nVD2KKfGHPYFno3vWG99bMLUFmAXLwBfnwYUKHG7Y2hJfwinGLcZqm8dyvjbBNLkHu3h9WC
M6Garcnc/TQ29xOKf28A3oaKsXiSun6oJTLmuhzx7xzmxb24sRr7i4NM1VNO3J8AB0rQ/Uu56d0a
ym+Cu5aptr2/RJX3Nof5gc0GoISBdUeZGGBi4KQHUQJjJTgfWJt4qhFj4A+xbbR+hqtRGjZTfbKJ
sY5D2XthVwV/xynwQkjWn7za+tFwNm6E6G4gUfkZuOXTaAvkzbqX1E++Ftp964IWJATS3tDaextJ
AiQMUcEmhXNR2BFHbyZNDlyD8Fz7MVDmTnkTN2mypQ6q21SGwpaG099wmNlcGCShW5EcOx55l9bT
yXWKJ2tA6qMov/UV8M9Uq30ig9uqNA9kEt9h23PbOtYYNkkf1XCCDgFsuLGBdwn9grBdANXVtvfA
/C1rV23t1LmTSfrLd92nkbMvInFOres9JAY0nprYt7yPwacvKHLjY3DSkxfCguue1fKJdeaWl3kk
YjheuXoC593Hfcv4RUobPkUBLKvVLcw/XliO5YcI+GdVDnAavH5M2hE+ANhExc4eBvNv4F+Tjds2
eyZkCp8c8gXCir9tTl/VCOOEhhdwJPYVhm9f3CqvUUeIhTARXKAWE6ReQ6ngi6AZuydJALeU3Nyo
ONB7GAC1W6JtmILz58r34HhfA6aC8YSYRndll5hdTqq3Kq1uWEzuMFTrELwaD1kZ51tSxVt4wO2D
Age8hopDDPsqEOsf/Em9NnqUWxjY820r7K3nJCjjYP5ucpo31Jr9VOl4KJTLNm2GXb077gGWIEej
YFbX8TMn087NsfftumEICarGmOHOg+MCrwSx2mN90ZHUI3E3Xj4dwUT+Le3yF8zi+s0gdLpBxvxn
bNOX3AYTGY5y1mai48+cxhLzMgHOOu8TXC0hP+MT4L9IMt3DFuIkECmcNIfFszT0WMawFY6b+DYT
wdHujTnhCny6Bd69DEvWPcRiuof9+hQOhH8F6isPgekaHuQEp2A2PUBacAtBEFp9Arame+5s9qOQ
lv3cltn4E2xo9E+WkLBlwLw7Axwc+/T3WIxPMWeHnAPZbenkpFX8qjFAgCqFHxcCJFaS8a9Fylue
sJeBUtxgsvgwXdxDBiRpFHfPIuZPDoT2e9onNKS8ecmmioaFNCgcl2W19wf6nSoLkHd6bnCo2GQu
3fNGBTcMlN4dzRC3u8TbCYMj6qDVvaRGwe4rOSVtsM2ApjhXEgOxEBLBV2P1M0EEm7PvWtGb3vHf
DE0eRuPAMIP8KqTAGJPlL1+rrzCZ+E4cV+6cWB9SJ38JCiAwa8MOcLWoQG7S924xwn4gd0+2oMXB
VdOxw+oc1qirA1UVFjX2RTtTTvYda9MzLqrhoiHNz9gZniUJ8i1gUCel2oegkQwmNu0rbsVAq0eB
C4wU+GtRmRO2FGnowbueBAh6nMBczlXFsAdX5I/dQqfEBQD3Ka6nQq2DP1SBElOAisw9FD35gGdb
8VuO0vOwJ2291bn/3LvpI1S5j8rFb0sALlICfmXChm1XDmroGbXBwcaMXQfuS3yfYLSEeZLYG29K
f7mguKKkGCv85ANgjsZ3wqYyj0MOmV+va3i3ODlc4xxcTqcDfPGcV3jv4IjSnxqMKziUFYjSkoct
zTCqBU5gPQGtKmM1HOZhYtIpLK7KL+CaAGAHA68jGZrbErZlmWqeUlHuADI4lj2w7yIzIMu73rGo
ugRWZvynl7lfPJS2VlVuhS3KajYAhLONypIY5Hm6AzjxqULZ0IAJvHFIRpHqae46Xsptqwwo+4oM
G5u2KM+Fk1LoXCzi8hgGhG0gzB6DZwz7Kfk2WjCl6tqd6AOywU3844TNhZDOG+/HpzK1WNgPVrdB
8VaN7lZfTJ6egWKHUwgIDGHZO0hJYCFJDYCKnV8dpEs5KP32V5HSX43Dz6JtnkGUL+BmZG/hKnNk
BceROUB1iZ1uVIDzKA409ibBoXOoYCwQJ+ZMCDxaytj5k7YdNo3avk0akPs5IO8bWuhq14tmvJ0s
Xt5lcqJhFnc+OJGuvWMwratj+ZtNQQbLFE+GXlCJP45LB3cLG0eVY4yL7DnO1R5koAPF/jWsh+wO
NJ19WulvdspfZekV28yY274bvgnNnoF9qENixU/UqfwN9ugvvh98z+0MqAlSbhvIFbaD36Kj8gpe
M0wBcyCDn2Zsb+sKm+DYvsk5ChBVh81GBi/7GAmBPeyA6j6MBbiC2P/U8rGOaXEGYR+Dw6/aQwJ3
s3vmUT4A3otw2RUJ+kjCzxEWNdz6Xdt+Wm1zWSm4E9Zo9xRJ6hi1h05zT0zfXRw8VA49z4gq+Wag
5pwL4pBNq7OLOTl2AdVGYYuPuiUPYGYUMWJ/EA9pc5hyUz2ikrUCBcPOnoquTm4LaTfPqXSqQ2EB
4eRQnKZxG8TBeKgsT7WhU5DgoTS+/NbD5+WG2DnSIjY2LIfKsvVD7gTDGy8A9YahAdNyk2InBs4i
VadSWglajKJC4ewhkTmEAqY697ZBoElK6JNOcHYZ3Ge7tUS9AUm2/ZrFaQCvRwCIAP23ehp2CmNi
m3Y0Ba3R4YBM+/FFgdAafRfDZBHrZ8WHB4Nf+s2VXfD7+rnz40Mb1pX/nqd6D4FSEI3Aw+EpmJbn
wK63gq9dL318LCf/J0BuXUNQsTNGrfIjmEE8KuZiL9tEbmNW6lM+zo6A4P/fL6izSudT7iAvjSgJ
ztJOI8V4vXGWHj1LJKa9rESWlFPUErYZqHVMibtyRbLU7rPDcpH5cBuvx/osiuzviNOgGGGaAyud
T/xyFD3PurVlhBg1WgAzlZEatnxNRfiPO/R/CSM8eJYudrqJwuwCD9YbBN1T8ZSc+y90W2/Lfbrv
Q74d9s3/OLuS5UhxLfpFRAgECLZADpDp2WW7akPYNUiAmMTM17+TvarimSTCm45oRzeQGq6u7j1D
6EbNs3lGX+NQ+FsE1U8HDC9eTPNUuG6V1qIDYQK5QwXTUGn5PW4h1wfs04WKxy+mmk0T4DWAqpxs
qJGZMEbE4R0YBdvXpNtff8V/NdzPxm4x50Ym+Ug7vEM79vvJjw9kJ/x8R49g8Q438wkugf55OFe3
7a08gpX2mt3xvdxYy2vjtyicAHddxEOjaGS6hTylhQlfn2YGiw81EZpvdEH0/6rgn/1G+u9uzBx7
lqJHHOGiJtQf44vDHLR+cdXpUT+huu48C5jn3Bsw9Gk8lG5gelTmlnab2kP95vbQ3fDnLJ3uEAjr
c14mDFdYWzNgzQlBQgFPG22Kevw7cJJVjlvYADsuI0dmhSNygOJya0BZLocwbQITlsxu4Vok8z5I
oJIe5AziX3lak92s6+7JgQd9VNQuuc3BbvKFqRX3I2vYH1oImB7DIvZtckS6hzWSec9NVBUtWP3t
U94jdZhc8UAMs941XJmDlzuxc1TQQfvGyl7f5RDpPdWwc45anoF/PI89EqOLwvIBFwX450xZ8tzQ
sjM9lJWzX64qRJDrSoSwAQGWVzXWcJ9ZVHuPNcXOBgo2KD7lPDAMo32B1Hm+G9Cq/5UUpuZZRtF/
60arv01HmOKZLK6PblJYr8AAIdsu+haujryNMmRMwB7aUOhnMOM7ggvgHmGv1541mNZVO1iPxgcJ
2Y1HGM/FO6Mu7bsOo3UDzaPUJ9AnejQHS51oNxHUBsAGe5vgBuTVzZTtlaFrh7SR2knkBPmkbI0T
GdElF6PmhiC4DjtjaCzUqBi9LdrO3M1a2VCAKlX8KjoOWwIca/IYTwLOv50FGxkPHiAj1HDK4QY2
L9lz5V5MoKmU8kSb+jVOq+qIgoH7QVwOBxwhTVRX+rkP+DxoWxyulY2zBJsVcqrGvkPEK1KonQDx
xzXNJ3KjL/95jwzskUUFHshQCikTmL5Dux5X2tnuXeSacRujBJ/gZluU8zsEtrI30RkaygqNYp5R
I4u7HpRWft0ShZaWhLQQyHYj4bBf8F57MHvybXKtj+uP//QE1VHs+DccDJXV1j1qrKe5q71Je8jH
jWC6olznWIt4hpOAW8rN0xPEJy5ecFDugCJca2GBJDYvnhq4iUJqEIhna9eT2QIm3o1ahavZ3Cav
yBngL8f4R0IyvfFcMGsaEzbXnTQaX3faceNYWRneJTDd4mPpqKGkUQ23UWR62Qf6bhL20Wyj6L4y
wEtkOpQTEIfgH3BikCY1mjcUS780c2zRrskNJeNxdNtT2oSjeUf7DbbRygcvYeh1mcLhC63gE0op
pdfVAKHjNqptLItP+1nYTYv0RDltbmiXzdrD9n0nq4DdoHzeFkG5hVpbmdElg5hVYGCJucT3q4ck
eZIVlP+/pvLhLDHo2uSAWWBjMk33tu7Axd0VX5M9wXP+3Yg9F20J92pEMYnyzovM7q8vk7XhWGxD
gWWNdjG24eyyM8+1Y2pksJbPN+ZzbbUs0gkJ0/rSAQ3yBNz5S47ro9PzjYX4n2XKJ6nKkmcsNDYm
pcKzh7ZJnge4PpyrONdxVF2a4m4Nf2o0vPtTB//dKOkK43GGEv8bqqdjMJkK8HKrhmkPfHkvXu4w
4GwsGnB0CA9Eq/JjNhOUDyHtdumgQ3k9n8pnkZjaYVZDEraCs32VOM2hV24LSStr8KSN5mvnJs6+
NafyhndFi6t9ZoQGasWHrJfFTWIm7UMzqB7FOviMx7VZwp5w5LeU1dYFZOcESHYGYLsabQ/moI1G
/EB2Q13WR4OArZ5AJnlHijELdLfd4syuzNLSTyedRF5RvcWlgOuh3s7PTp/wjQi69uzFTaYr0oZr
ACjASesmFy/G15yXwNT/d0PIDFKIIs3SExtgdc/bw0DVLq7F1+LyEjveOmldcg1DkujNbaLqEBqp
u+tbbm1EjH+/3EyBqqv42J4EKsbDPAemrDbydxuP+GRLLN2FoDUrCdpliBL1g8Puif0BS6eMfnFM
FkfKkNdTJmx8eJ/EaOw02F4bT1757iVYGZbjtTtImpza2X6SDf0DN/qjUNWpyfSvnYdLtHI1jLYY
GpqCi06nXSZnujOT3tqY07UfsLjdjroLpRxV1FHimhyXh1b3IU5iPJuubXybId2zgfZy2UrAXuKV
kc0zPe8GfkJNSQrYc4Hifqhsm1o+VJhEF5Z93iM/6qBxWeoKlxaWxcUbnYb2Ho3t/obD6vWk1TR9
LIVhHcq8RW8XZZ6XGTn7n6RxHeTplXyBJ2kGu9+RGIVn6cJ90cAxhGwtALoPheM2/qjr2W3JTOh1
Co7escHabhdXpXmQTVbcdPGzZr6Dx3dG437Xl2ggjD/y3IRX6ByZcxrqcHSkFKAlx/AL+a1l2iWC
BkX/e+T1oeSRcnWfwt5dTZDhAILTqfA6GOfCwxW0STQJlcfdny6lQda9geEXaGOCVgEuJhczUlyz
qjqdDuDkP/Gq/JkV6NflHzCF9Ca4WKZh3H835s6rGN7Qjntcv4IRcXquA/QhQ7uC5XcJg/QkZYfJ
UaE7QkgQhi0QrbShudQ6d8bwnVDt1Bu6D8hCqLi7YwIkVzod2JB8sw0aQrw8YmlxirXBgxkGLn5a
4M7DR62p7KbPoJ4Vw6v3u+PKyJrgDQ8E1c+5pA9sHuBjPxxlZUUskfdubTxSdEGnmT3C3KXADWN4
srn+jBLvrm5wX61QZy0DrXMg2oQWe92jXE3Sg1m8o+/vSTiv6tCiYtotbEvrpvBq/LWFPaYD6DBq
2Zn5ztGIIUYOZdTjaJwM2DRmAjZlGswbb9VU+GS87+AhpOzvxK3hYmtfNGfR/YRR7m2G25tzGGsX
bXUWQtvMyzrTl5fByPbJkASjcaspmP/CPNah4qZm9VH1xi7FjdjUe7+0431FONzLO79IoIAjztCK
GLphn8HWaKdQ36R/EkqEF7/U1XuVnquR+62ATRM0sO6MDAbc+s300UHW/3UcXIgfeMktTFPMyLjR
jxV9gVGvhQ9Gn9LRUEEXvv5LH9I/8Po+xfNzSQ5trMEsqoRQBIoDkZucSXYQyU6rd4S+FrOHwmf8
olCoT3dVfKzvgE7Xq/PoopjhV892ccwfk/SkUF0GUVf4+HG64bHQrG9HXNcF2npPrYggeplCHab1
5ydN7MbiYTLbwOAePNzL+rYw/Hp4gOseWmcwc9h18JFGgT+c3cJrXtgrc7UjdkBSZEHKnD1wpHx8
YZ3HTXHLUHzU3zr8U1h34j4pkQO9GONxiiwzSDsLqu6+NF+nPxof30gz/mhhESclmpB5PYY0gX0t
pGf3kLIotIckU/40tl5cUA9SEoWzZ/zSJHgh8H6Yb+I73UbvqgBINkt3qRwONqCK3xvb18nk6z8F
+q1ZdZyFAFCj9OuSoXbwHTzqrPZyFuYADMDiGrbGmgiAvUScMDsMk0ec24Lcd2NY8ydSnGdz77LK
l8ZzjK6fukuGJ5Yfu/IOOD6seF9D51DetoAoNL5NDjJ/G+W5TGtPJQ/zvMtHwxOul2p39uyJ0Udf
WfJgSpDf7eejCeRB79XGAd5+2bRrH9GlkuBQDIGMCn2fkn1adwdt/Oj7g44f+SutAvpkmX6THcm7
mI+ACBcwpwo4DGJsz3xXf2LEOhXA0oVhtzi3LvuFbwN6aGq9XLtvu4jYb1y77QgMEh/Gzstbv38R
DgB7Z9Wd29EXfI8upNOEmv1qiz1wQbB6fLTRdTFv5h5ySvON6o7lHA5CeXYHNAI6URHJA0swj2Hb
25ZnOfgDGq2JD9Jh8UwrT28LL0VJtJCwSAARKLkdpZ9S7jntGQ0Mv7dRyimwM4IM5IX8UufZ0c5P
4Dstptcq/VHbDzFsspC2RCy7OJeXnmVndxUxQofQo8ghOVI1fhG7uMefpvy3pp7L6r1haBTFjxKY
mdn4TfIb0f0iI7zrReLXkJx0Uf5reoFmOmBM7LUaJJJkNLrTky5+DyWB2zIgGcb3kR4L68KifKVx
uxtggUQUBLb55Ku8DZzh3gJr1BHf2tLw9RlG5AAgVDeF2fhS/8aclxaGpX1RnzvzcWjzIDZfVPGS
1GFLDhzVyrQefau8VSXskPsY9ekKX5Z77nRnolYDCgzu/dyTMO6y0UZE+9RztQ/JIT75CxVFnPw+
gFh+xY4Q2QfvQ/hcoa+cPHck91rNAVkeZgv4cFM7xxbWHvHnOYHS/rBTqg3s7pH155xku6xrAniO
B3CKRtnTF5CrL8e7Av09wHbwzncgcsMsFvu4OAAei4vCvtZL377gaNJHFCSDUh5hRhpULt81lfAs
UeyKZNfbk9f16I+N5EZvS0/p9JGmqe+09yNw3UOClpxAbcyeJFDKhwIXm8Ti0WxjmudJecSsD437
ZMbTaTJK32RPtWP5qiYn2RiHlvcPrW379Qg04pCdWT/clBkcQXISuBbUpSz3YOY19VRqHCmmsZ/6
JxtmoIBw8EcZT4HW/IFkzq5Dkbcw35Ksw16+aGmhoUsJGJsOMEHmDgkNhkR4irzNpA4nLGFpln5J
fjgA9VjOn8R5E5IfCC5iNZze+wfL/UgvsKaJ+Z017DrtWzs4nuj5rtVT/I8Zgi7bNeyBQIeHk3NM
8jMtixPNoUxvo46kYvqH6HDKBhSra15kEaKoiRZV/zKP2kNsxtIfqztZnF0UZDniW4HBzdFoPEhk
CQYi11icSz32lR7Ezgu7YKV6NLcyfWc608G0HA9sA4LaMmiLKbImeBr133lq9qBPqMe0nZ7IhWeF
lFJ4LTNMH8vpLFm8m5vuEGdGUHfmAzMwy8q8gdNN6WUAyVj6q4YtAEAqqul/usy5B5DE10Hv5NlN
MzwYerZTnfLYXGMDdT8GnQdtLyJXqPt4LO+zynwrnBTc9za5T1h+biGTD2TkaerbX1lTvXWtCmzQ
jp1YnhQZd7M0fmUEtgblxdQtRsCHCdUbT/qbtOAHxuqgaOI/3Qg3usSBmKGKNeAB3KMlpp+d7DBa
xT2t9Vs9xrGZJikCiTwBbBmSvKVBKp3Ws7hZefBOQj/Fmb+7polGQmH/4RagezOEW/eOwOgCS1fs
K5v9xP8oDujKWfu0KpqDM0/drYxTNPddbOGqnmuABUoooZH60Oc0R2Wdt8csEYk3/KHdziovd3+u
k2PvIOXJdJii6Hp/Lyn7ZbuXXjM+JUiKJCikpSOjjQHcT9UvZfROBBkPbZfVOBYyVaJEpuxhr43t
HxPROwNOzSua8piYovSzvLmhtCIhXvd7HLjhkwwoQ55Y6KLzrDoJpJkBgXICrhQNDZpMeyF60SD0
Ow9GjA81bVSbhxkrFyCLAprqkHjKJkAk4PASlLR/dCud7Rw37g/UZvQGq+ilNEu+q+p8jCAe+lvw
ofLg8N58U4rD87OUHdzUkQZyW8ZveU+BwGCCeHEGzB8wQz+pzm/HseHelA1IDhRI/dZIGr+CUErg
Snyrk+bIiNMuQ1wCOxQlmdTEwT+xEZ4Lk3Wuc35nyeRIKcQ+8rzGRbg39xNGLHA6AOpwZ/gVO0Cg
ITABkRWgq3DiFkXFNzcBadP1wu/qBmll7QPAUIapnj9M2PO9Ee87S56HdDyOndSOZucyAEAuKIzU
YJ0/lwh7mWHxfTunEQXM2DNMAjHE4XL6x2iH1gkAKoAaAyGDy1Xs2sjBMiN7GCooPPe1pe4zUjxS
Fe+5BimbBHiHI7on3dHVenG29AorCNd6eVTg3gbdzJvQnHP2arVw41Ra45zVqKpDbXAnbBWUBtOx
wjWmtfNL36di6sF1aIMeOPD7J006ZlQ5rjhIqxTfBex9nzPQQL7VjoYjtxwywLzSbrT3rTTNAsjZ
TAI1KSDsqBX2jQknhcYr6xzRpxDaB6rB1U9Nu1SmbLO9tVqiBfmQdji+ZB8IyBe9T21TQAohMXym
p9ZHVTfJTVIb5FjLZvwulCXvcELN946bTwcFdYBbo+Plbe067En2DX8Eji3O36EwXaW4aIyz9MvK
Nl6vF05Wrr5LFDwHWqllSVyfRuM8aC+wHqq6H9cfvVKT0S+v/Av7XmA3psaMRwtxr9tvhfZ4/blr
n3x531/P1aWk9txq9Uk3z5P2mIOfO/y6/ui1T16UVue5ARZey+IobtLzHLevDtkim65VMxajgX1k
gNqUtCfeIx/TZPmsx/y5arL9AN7ERmFwZWiWzOVUa0a4pXQtWoGOX2jPbemiRblRHL7UXT4phC15
yxT+UfB5zfALtEHtndaF046rKnBMeQEHeHSP0gnJ1/WZWGlamIuCHmixQ9+aqItRYHGCFM3UnbCM
X7Mw6Jn33PpFS2wrpnK6UQVamXpz0XPssbHH0kZx0gCITHyP3Q2GzNqULAp8nMycMIOgWu9S5rld
pyFFQlnErJL360O18oYljdmonVkg4LUn156DZjpQVfq6fLn+8JVlu6QtG5o967lTt6dq2rN5r6Zg
ELs83V9/+lqnd0lYBthCq1HJa0/xEOB+DhBx+wSgVXNum30pzlz3r79oZe0u2ctcV9jN0G09cde5
q7iEDTAP+jG/Q4p9Lxu2URBdm4rL3/8KTaWEJD2sBdqTSqpj0lj7Atf4udiqiK6s0aWZJs3SvOwd
ZI08qW4hFRYlbEtr+NI6+GRz00XkM6wS5wtaItGYVzyS4EuEbWKRg1s0eiBSFJ5MXlCfQHkzAm1q
i8S7NmCLbW6CCjskNTqfQ4qCZI7CPWy/TrbYwMHRyy777GctdrWwCVVcFVAf5rEJtH9VTb+d3BbP
Me5BpQfD6OQkmgYWzWksbjU4AsE7tkmQreaNFs1OwQ5ZjVsN4zV4LmM8tUEDA5N3ZpPyCI0r1LBm
y0E5iM7Ja1v0/TsAONV3WeDghhFtntxYFHES6u6aj0S3/9akOG5vARipQ1Ppydv15b0yjP8pqf61
7hwz7SchhUJDiPudxDHe+AyV5utPX9k8+nIQx9HqBteuT4UetOChJ/a9lryS/Nkyt0yg137AIkqy
hFkZWBJuNKAg22iA76rfebUR2lcevnRlm8q+nBr4iEVwxsRNANVdNtIbSeef18dn5fn/Lb6/Rt/q
pUQfEtgmba5PU/3Ioc7b1hv0vpU9v6S5izFH/6l0oK9lNb1vQ8LaE3p2vP7l+srULg1WY2gjT6ih
y1POpXnMmKQfRdmboJcwumdQIPsGmBvbYfnPsDPpG6YdK9m46MsCgfUsSeW+86QEKUr2gAJ505i6
EITCLQbCLJNDthxoViSBnaXzHdRYM031HcY19oDyOqjMBzTsm/0dDngetQJ72ogYK8NNLgP191xa
uTUNGXMjvZ0gYlYDX751Bq0sk6WVHRuBQ0st242gE/8aW8W4Kw3rO51kvbs+m59/O2AR/357nUwl
aXIdMtHoQ8TqLhWv1x/8+Zfby8YtnXgsEjTJQrjh4pqn7624BQB83Dic1777knv8PeaQM4VgWWWF
TOZo5ViJfnDtZuPbP09g7CXayu4bIgY1sNCij7V+lzh14PKHOduSLPv84LSXmCtg09IkAbcgEoRY
5xgA49wfwch6JaSbA6Nzmj/ZoEu/Bveg8xS8KTcSy7Uftjixx0yBQBbjh2XTdLRbgPMFfbBwgbOH
YiM9W5v3xek82GD+tWxmIXwm6v4jmUev4k/X19TnrGXdXvbVIXRUFAo2sVGNqaeegZKu5TcAbx0c
u1b13mCw9PEliIcVyHcjOjIQrSgTnw929jsTUCrRoNOBqmJXfQnbDsmlxQYifSWhyYAyhm6Wckdy
ELVLDvPW67/481hrL3Ndm5noKAPnBQVAXu2kIeWzcTHonoQ9P7aEFQ+iH9VWyFyZO7o4tCdkobls
rTTKIQ18N0K0709v6c2JEeZsxMqVV1iLQ9uUdhYzOrFQdcZ7NclvsVJwa+NfoQPAKuGy4/4KC+7M
gTUfyxriOqaxJ9VsHVC/z3wjFfrGHlr5BUsAQ9IODC5gREY5jHqDUhH0I/QCoP1Li+z6rK8Et6XS
mmY1kBdwSissiI6Sb2wPh2Zo0i+lNiAY/TtGjCcoRs5DHkGNqwc9sU4PIFX1nsPyNLj+A9bG6PL3
v6ZBN/qRAMDG0L1/EdqDC1YRYOobEWZlTywLFn1rOG2n8zyC3a/+BIXmeGfZ1bhTdQpWpqIUKs1D
/+36L1mbikXENJ0WXOQ+hRcES9Hs5vCs5eXgfAlvYy8rFlionegoni4L1F7kXUzAV3cq9Bcfr3/+
2kQsdnQfA2wP3ImMxGABw1Y6uJZYFiTXp42ZXhufxX5u577IYxPNahv160DE3Xg2IIK/ode08vnL
MgWtemWSeq6ieQD9YOgyv+tmiDlkqNVeH6CVxbS85PdTCn+tilaRO836zoh75z4HYwLFfFJXKVq2
OTnmJtAC11+3kjwDDfTvzoBwA5mLqkXvXYKN6sW9nXzUbmkcB1vZD1DCbx46pDRRalXjQ54zUOud
ETAQnptTOJYg9PptzLJ9Oih56DNlnwsYekJB1/rqmF9m+q+9m7gXgQO4k8CkyFAgjQ+GCM0ydW6d
Sy3k+jCsjfpiV9UGmphTYVZQZyLmcaIqORTxVH5Ucmrf8rJtEU0hvnD9ZWuLaJGRZELMBSkNGfHJ
Bi6pNcCsuNCfQeBmXwvYy9ucmfMZ97kpRUg14CHECQGfQjgbN66VH7C8zlGzAYEFclCRg+40+Prh
TNOw0b8ki6Tby/ucgg5ajPZZGTmyorvYTCzfTCF+dX30VwLEUrts6tLUgZVTEY06GlB9XKsILKDi
a+HHWJxl0GDRc5RHcA2oDahaGVqxqwaj3Mgm1r59sVmnxmQas6He4pRxsRtspnYp04qNRbM2rYuN
Vls64EJA9UVNCyGkqesIIGqGGdbNPG2cL2s/YLHPcOaC7m5oJUok2Xw7OiL2Siqqb9endmUX/8dt
/CtSEIDW9SZnZdSM7Ham/I+OznEAJJIGnnLG/Imgu379VWs/ZHmOzVZpw0Q6jchgsX1XVswb6TgH
X3v64hDjNYfgz9TDDcN176oJknR1fX/90ZeF+P/FRHupp1UJYXFVAbBTa6Aip8NsBe0Uj5eM5T12
nI2UaO0ti0uISUiRJDDICmFcdgRD72Os2xeX5k+m2lI4W5mB/w60vyZbSw0ONmxWRG1aSaBJaugM
DVxs7IW1py/28WRVrjmLOI8q5ZCbtE+1Ixxm093XJmGxj5MmhXIE6ENRUgPjyNDS97mW9Sjmu0Cm
6VvOE5fR/myuLz/uryEyVJynA2uKSGZ1/OjmXbzrUac4Zd2oHYAqnVuUdyFSMztl/379l63EkKVV
fI3FZdABPHDo6e20Su2gMYT2vLGxMT53RtHtZZG4J12rm5AfiNA6G+/mxoFjLkn7yvas3hgPksb5
kxR6dzvUluXlSV/egJHPf2mic5gP7hhY/ylP5EOrlcN7MpgGmM0dBOw21s1KJWVZZtbJnDRxZhWR
lUKxu4fMyk5ZSoOptZXfWKStb3tVpDsOYQMGElvqbrx3rRLxX3Pqr7nWE7tJKojbRmNp9G8ll/rZ
ShmwfDyZgdcDVAcW4aS3I7NpBjQJVBEQs3X28I8uHhxNn55YNQ8bZ+ya2duyWt3pNR8053KUsBaA
UMfO2MMMylygDzpsH0gC1EcGwooLVSAAsfXKa2oJfZQRslJWfzl9Rmv2ezftNk7OlYD0f7VX5Cs9
QCc86jQAxIv9RSVsMM+NvfGL155/OZL+Gn7IPwydVDGPGq0GvC+bZvVqI3M5mA08TfS+AKrv+g77
/E1Q//j3TQy5kYPLbBalKdX36Mxy3yWsvZMlbcM2G5P9V95jLyu98LXE74GuSUSsE1dno2/8Ce2t
cni5/vyVSEEWMRBkZUCoOqD5dSzSTDDfjEOQNjeuUSvxmyxCn0VRYOs1PH0o5Y0gY1hCZv36h689
mv47AaplWZ8OBY/G7IcFncuLH/XXnry4GFQp+K2NW2PItTHUQJlOk/zx+qPXRnuZr+iDHMYJH+3q
v2X84JYvuvnFpb9IVvJ8ki5E5nhk1WENoIx6TXvItVg/rn/558NtLYVMEkWqCX7rGG6cwf0IzFOx
VfZee/QiS6FDkgMllfMoIzyAVaFvJ9XGVH4+3tZSvIQC0wmVHDy6KYQ3gFZhlt9F8fG1IbmEhr+C
DbLNvClcySPD5AAKQ4A5qGT31U9fbMzScerchqsYHJnMexwpZ4gThV1Sf7v+8Svxy13sTOijZDmj
A4/KePzGjdYAhwRKVOg9V36HszG4/pqVA9FyF9u00xsQ4AtNC9VAu2gUqo56Ycg7BUnIPZgx7V6i
K7mLbVfz9FKJIE1LLYQQWHWcgD4GYj7fsoBfyVosd7GxIVXHgQsVPKoot39fmJtn5TpIPVJwXbw5
Vk5oW1MC+VC8GNHchQAbRJ21pJj3BUopuElmiYRCAvCqj6CF92FPK2PjaPzv5Pj/NNFyF7EBMCss
Iyj6RZAEq1ofklWs8fuqsH7ZSW37Sa4cqKXEHAhwiJH6qTtmIFfpE/eFnjg3iaZphwyOxljjtDxS
zTSPqqLq1VJpA8ZKoeTJ0ZgMIbjT75hTyx+ZtCXQMbid3Uon01/NQQxeJuGcDEUnZ++OOg1BRJsC
SjV9z/Df7ZKibL5XQDk8jaYDUVWVEZZB6FBZ4RxrqE8lDb0z7bb5YHB0RC9XERUyVNOCUQDqgXNL
gQ2htDGQoyI/qgu618vcvrxnkHTb9+W5zKCMGSkgN7ODDqhmAG+sETRgB2SFaTQOmQ1WisfKIvYS
2BW+tER2fgm4xKmH1KKH/zo+ddBLvKsg+HDomhi8ssFNNR8CKOYjFJnZIYWeyfNEx8mfE8VDCtHI
wOTo+5Ya0MRwu+pOpFDGz+tbYC28LQIz7AjyERZuMgLF8UDc/Ajk90YFaGUTL31lq1kCLjqlMiJm
ecvj7AZyqK8KAHdWNLsvff3SP1awKcE5iyqZZSXlfk7n+McMzOrGPWVlbJbuscTNaqcvYC6hc3Zf
GPN7L/qN8/DzKgR4/f9G5wJWYtkgBOJn20GnoHbqQ2FOLhoOI8DpLFaB4mACfmmU/q/Vb+RTK4xB
C02R/dZB4EqI3EpHVs6wZQYIwLejlSOJw16bic9Lp3+q09K8I934tdYJWBL/jlWVg2+ix3Yciqx7
EpznHoq8EE1Kxg+S0IjE9Zadz+cXM2uZEOYl1VTs4MyECN5jgsgPIh59IJO6J0b6DhHIe06Hd1OH
ivT1mVkbvcX5YyaZcIjF4pDR9Edqxz8Hmt6O7vD4tccvjpRGjLYC8yMOC9MKJNhLJqKKW9GNdbWy
wcniTBhqQLpVacXhqI5zzLyu+kHzV7vfcpZc2X9kEZto6ZjzbGDiKxcAg0w/QT37SyNjLhNG+Na2
QC4aGBmZhDZwR54t+HdWb9H0P59Ycyl917hQ+AUUIA5l5oR6ChnFWeCi68ovhSZzmToaegGhJqhO
hfMIBhf0V7MdRDu3CtSfTyxo5v/uOK56CE5SGoeT+lD27zg2PEO/LyH1+ZV1abqLHc16J5ndco5D
VBRqyDvOMhRfA82by9QxY3Pa0iHTQg1nfFDqograuSGePiVsd/3zPy+ZmcuskcFjohoHbKssS0sP
1eTnPOtvAKc46b14LKBc1ZZb5rNrC2mxhQeep7OlT4gQ45OLi6Rb/0r0j+u/Y+3Zi/2bgsbjcpIg
+02sMINY78jdBzdxv1THR8L17ypK0JGzygbbV41Qu6snPyvFRuK+skCX5/5cThZpqB6H8K8InaZ+
E8ZsgvsN/SczRrb8pfFZnv8tIWVpXX5A3xQ3TjJwH2IwD70EC+v6Cz4PcOYyC6jG2G17yJNGxYBO
jTE9AOGzMfgrc+tc/v7X9a8wi5IxhRtx2rxJ6DjnWXOW4xb8e+3DL3//6+lwUyKDa2KTzbFxIKm1
57r7/WtjsjgSeVclmdZyLYT9w4460G5nycaYrK2axV7q9WxMM8joR47zJMq3se32hf2EGtbu+qev
xAVnuZ/gSGYVFeJCq9JbQdVPgMru9JzegFF1MOLhNaPKv/6qtQlYHI2QrunqbkaELjojtLp+l6Rb
pZqVRy/VQ5H6FClcGVxoEVZNWBsplMm1ud348JU5WEqIgiLQWpzhw1Fr8gsw8jKorNf+xdLg+sis
LPxl6ZPmLnXp5ODUZSEFH77JYUlg9htPXxucxckoS723aBbHoaNPR3Cid3TeqtmurJ7/NFv+2lMw
A5jhFcGcMFbnpoL8VAEaLu7GLhl9E3DR/5F3bs2NKuma/isdfc/amQmZJBO7O2LQWbJlWXaVXb4h
XGUvTgkJJCSHXz+vVGv3qqVulWfqdiIcCgMSQpCHL7/D+zTVR8VT157BRe/lMfhMIwqIN3Clb5kz
rvoiPiKsdM/NR0Tta/fJ/esAMU4ihfPBwHQj5X4sUFOalR/04msP+KIXD36lxVhi7Gd6VI8Dd+Q8
dpviKZowHv1aG7royB6ZTnM8Gmkxoar2VPqA6IjEs/i101923siVVU1xc6J0CHMk6CqUPqfp+EEb
vXKDLkX2/HwQGoRnZ6Nj8VKDIQHBeGiVNRqpQT//AVee7qXQXup5iiQC1nPvsmPRNltO1Adrimun
Pi2Yf+gFXt37WZ1iCQZhVeRCdhm0K4hqPlh2X2n5lxp7rSryaPKwWo0lxAGa1yBv5znbs+zx5zfm
2vlPj+SHq6dd4db+BKUFr3NWHA2m8w5aQT6A/JrYlfdv9O6+nVIUWMqN9C3cbLjyzMCD4LgxHnf9
a+1fXPRe5dmp8EiF1QuUID8lkBl7irly2jDz0+DXVjCXyqoooASrLsdkrAHUm3Fps2+x6MXnnz+I
a83oogdDomeSjQezWds2D9MC2sEqku4HPeza2S86cCslqZnwnA1EMlDAXlvo44zDt59f+pXuy4O/
tiGhWTmYeoS316brwDzJwJsBZTj/+dmvtNDL0olATlRIlKtvGvbuQw6KQ8cgvmPDB5nS105/0X3R
XQmpau4gCbj4inCyXA+6hfZOJPKXaNL+B7/i2j06ff0P/UxWKLnJ3BIDtN5z9ajovd9/+fkNunbq
iy5M+qYGORCndrwjFbekemz5B4mhV5rNZQVFV1EA5CbhbAIb7IssMKFxml9LRvEuZRgjBA9a8Kgx
JoMmMh/aGPJVA6AOP78r157rxaSbF7RkJcucTWEhDZRGYBV8raFv5mQftPpr9+aiw0IrwI0YaoY3
VSySLRIHc2i+dOP9r13+RYcdYBAmMcflR1Bs1UAb9fahMp/KDzHjV5IZvMscflFyh4wdXBokamqg
VF33hqUQ6YSQSwZEUzoSiLx42beu6BGuUUWyGKHPvakTp76fbM8XaToVK9/xqg8iNlfa8b9l/OcM
KGCKn9ypp0lC8OO2Ht5/fjevhM28y1T/wXOmxKQYRIpcuTIs28C5b4qAZ0i8ldXB6MjbJJ7wn3Qp
oSvT0Bx0ponMIScTPBU+Ew9eDTDcz6/mStO8rAyIQVRj2enOC2/aQzLhzijyuZR2pZPmg0jGtXt5
MSZEdqitFRqmOVTukikKK9SdTT35oHNdafuXtQGp7j2BfG4seU1egMeCFJsozz9SM7h29ovJ3A+S
QshYwRRvFOhjA0BJQppf07j2LosBVFG20+SjKWS9c08S+6Iaft/G7NdG40uxAh9AqXRCkfbGLbIZ
MlpC8MQRkfM/uPPXHuzFuIA8mUSPaQIzYRQbIqALCXX/90ryX2ubl6UArXEdW/iFs6mHDkFTzIxH
DyybLeDWEJ0000cZ+ld+x2U9F68yrYMWy9LWTwwEN7Ndm0DcSHr+BwkW177gYl5nfs9J7KMRGYAh
Z0qX0PQhDEUr0Iz6wKi60o8vixpAKYO7cHT8DY28GQhHYUChDJd7YeV8/vlIcaUnXJYxoKio8R0V
BBsIdR2KmMMn85E/5tr9OX3lDwYJZLUKA+SEv/EDuWhoFDLAouhgP2in1678og8HAbJEWjT7jdu2
z6lt520xmg/OfZap+ffQvueyv167dXjpUeUB02D9aJ1LFL8nvXLLUFcBv4t0R1e5788hLRSmEI1B
Fh7gmiXJwM2Djx3FOalqJCQHCjrcAhEvPhh0r7WHC4ug1TEpOwcjS1cG6T3KaPRn1Qlx27CKHP2J
+IdfahXsYgwYKsOcofb8DZJ554bbZSyGxc9PLU/n+A+39jKRGjpUvLCUoZ4YOQrQ8AGmEtpIzmwS
0A9Lapm8d85IltIbwNtuI4LJ0bBlpyrnzkFY/jEuM8hM+bi8DUsMhPm8yNxNjksh5uYl2KT5kgBY
uoxHms8KP3ePBgDu56wro2MbUX9Xg22KuG9S7aGF2ixIAJULJZCsIw0hcwdx6OVo+gKoW4j9RV2U
P7WtJNucBsHa1DU5xE0dPw7gtyxalfpr6waQp5tAdQk1wSp9qMjWpFJsijQnTxzqaElIur5+4VkB
kTLPxsERmszjXhiVofan8G/Hqc4OfkPYo6OgjT6SIt5nCK5ClTyRIpxc6UGEw2RweZW9M++nul7j
/lVQdrONXaZNJVwof3XpYfQ7SNO6cuzntq0bKL0VSf/S0iDK8QbPW+ohoJB1VGq6GSFicZ9KO+z7
xubLZCDN88+f8pWGehk1pjJXQ9Fxf1NJenMSP+sEtBjzBOoeHxWgXvuKi/6vKfh7pYO69JwPxwTl
RlSmy6Q9KUpCCPXXfsbFMNC1QAq2MYpc+6S9b5x05g4vIETeKPP68y+4NkZedDSUlcWyRHnFpsig
Huy/iziaaWSL/vzsV4bIy3qjhOgS0g14Clj29wsJLT1UWgtv/mtnPzltfxjfTauzLlB+sBltvmDt
AF307IPx58ptuaw1sj7jqaEDjEuUV6yGuGLhgPrplSUf1guervI/DEOXBUdqAmC4hu2NTt9DZbnM
HO+GZrDMQTd25l5jWBS6dW63ui8/0sC/9rNO+3+4YypQGXRXkbQWE7FRELHUdritkY38aw/kYsIt
ZeKWJYdJHpsaGrmJVKFnICn487Nf6W/sor9RMRldDQpnV2D0DR7f5WVzbyGn2VfJB77Ik+n0nx7K
RX8TgcxblAQHm0i0II1B1XRN6ixbDVJ3MzdyBxAdm+EDQ/Ta07iYTFG/Xsa2COSmsb17x4VqDm4H
vQGZ6Q8TGE835z/8oDOs54cnnqNqq5gcKDQniJJgid1IMcegMtwRkWJ11jdsBxDnAJLwmNz5dkBK
tKl7gKILI6PPaQM6cGilzD9wRV0ZEC5rf0bojVRwPmFeryAtT0tp9py6xQe99trZTy3nhx+LWTHK
TqzUDa+g+FwMz9Ah/mCcvNL4LuUEo5OqDJGF3PitBFk0m6n0TlX7tMt/rTGcfRg/XDttBAXIucRw
INLgGdECcxTSA6KUCdBGf96Drt2fix5EWhjbICjKzQmELipyP6n+gwd7peNclve0KaxNl6UY6WEK
Pk+ovoVbR3dzFTTxNz1RKLZolX1Q9Hul49CLjjMI1+myQWAkoCWW5bEKwA63KIL24lrIXxtuLuty
UOrLo7jDcDPl0z0X45z6Aj7TbhkBevfBd1x5IJfVNjHE58pSpnLTZ8GhBJ6Z1PbzLz3ry7qZbDRI
YpMJGmxV7l132HCfLH7t1Kc28ENTjXvV9hFYXRuAJu4A0YOSUPDBk73mxbpMXRQdSoxYAy3VbEJZ
9wxKwVBh6cds3cVtPBuFgB51ScZ53RC6pF0qliRp3WWdUshaRiafI6HDffv577zSzC5zHMfCAutq
sX60Ldlh6jyRnkcInHvx7+cv+K9vw/+K3/Xh+zhs/vnf2P6mUfSQgu10sfnPR13g779Pn/nXe/76
iX+u3vX+tXg3l2/6y2dw3j++d/7avv5lY1G2aYt8lfdmPL6bTrXn8+MKT+/8vz34t/fzWR7H6v0f
f/+mQTw6nQ0yW+Xf/zi0efvH3+kpQvJfP57/j4OnH/CPv9/qRn/7pv/tE++vpv3H3x3yWxBIggRA
3/M8ypk8LX/79/Mx6v9GcYgHHhiqlJOT+6bUTZv84+8u/y1gzPUkYcwTJDh5XIzuTocY+c0H6yAI
hOv6MiCInv3Pxf3l8fz5uP5WdsVBp2Vr8OlzMPXP6ZQLyXANOAtBmaEP5iou4scugIurc5623+rY
bZm3imOlRkXDBgqlCsvzjvlTMLfKR7neaiw0rPiwgPRq482hBVzniP5Saeh+qis3eAXwzx83Ygwi
hio36wAL2UEn7lMXu4BBqL7z+3UxYkmMsl9maX2PhFSl3xSJWwa6gHNKtU6SEvr+3C8tMAwKwaR9
jhVfDpx81tm18DK1rGOjh6VpKg8aKqoHIEUCD5wugkykcoV+F3nzmEHsbQkKNmo9IBvcB19r3WpA
D3U+Iq2uhb61L8KgH9ysQQ0gzNdiWaYs9SCnXxWU3KkRUQNvfrp1/cyBOnM2qwPjfq4ct+iXKCfs
yo2ElfXcDzEX68KBmPNi8FqUkg1s0g+YmXiy9mOk+PaA1qtQFMJY8OL4KcbhNv20iKzvHDLeQTA5
z8v2BoDS8pFBcuY17yv1tcadKLDopLRZIU+maWZVRVQE5ncV3SSVoz9JCrl4fGlmblOiAbWG9LyI
Vx0S17FRIIY7BA9VFdUogB1oqfaaN8jlhJB3Gq9ln3mODCkDWQbcUTdN17rm+PwstwA1PSinbBVb
uFHu0EVgWQp/U8sNnfblRAeIzU89slvRQDx37iOm6G+9KNDJrgVY0y50gLqDN6n6Wn7LWlRg8nkq
gsGCwhJ7MgWMI0tBLSwGUy0a10mGxZBmkdj7lR/RO95r39m2pvP1MypY0wllGE1X3wA2LqIwAOjJ
A0KAtcCU1JiXZ13Cu2ab+FDGHkFJh+b80e+JbRZTk3bOQXtu7D+C4Nf6i9r1svR2MlAwDVHXkk0p
KAJeHh3L3mbiycl7i1pZ26sIrJ2AkwNK7Jc9Y31oW7fOtp5taR5KqUq2Dlo3Hw9Om05sXZc5GrHr
qty7QZsc4blyOSHiNupjAf9AhPRKh/bTE0cRtIVuRTkgdtHH9ZOTJTEwAQC6jCZfZGgbwdMUuCmY
MPDKtCtdsdi787upBiKmQV3Lho8VuhAvG1J6IcvgUnpylWvLMI7NZOayPFG/m9iJJyCM6pO8JE96
Z/qWZ4lQ6UyIwuWP8IB17JuNckrva9g5OwxEWx75ozHhaNoJzFbaQ268CDLdLQVywtQsoApUG6+3
mLhsKfN8jTRMWi8rB/6D3TQCdLdgdFDRklUsyMFyh5r/zHYp8yGVntYtKD9TAdF8CSEVgrVPpCGc
HeYIp4NdUU3O4E0hRpcexnp80sjAo43g6lFhMLhazJUlbTMBaedBnTlE/U0NeITrqEjvMmjCNKuW
Ffkn7gz2yWFIf69CpiYa7UQc+N2roUjnkQtJhqm/K7lX8EXEpBoPomK0mGGUQbbzUBYnioqxNRIH
XKN9ge8jTaORUOaPeSvCoeqqHNm5Y03mZkhqd8mbPhGrxBFJhrojxNru/BzKpsDxdsgxn6cRlc5b
DIy9XQVBovxmFmPBJNcO8qSgg+4Ojvd7V/VYSAS1m7SPrgdkb2hduGBwFOU55U7KkaR3pQdppKMr
oKQSpnV1ErgvQa9ObietQQ6YZTHqeaDZU4LBHMM9ZgaC0tM6ScEecsYyD4CbKAdBV7LLzPCoqkrC
7pDC14ssSTxvkesmHR9jFIudsB6qEumsjfvSgC8s4B0eZk4PArNGjURT0Q2IC5JOS046+EfmlPbM
7nWlpmR9UqPy5hqFT9l9PVI4cCVzA8wGH9iblPx1Pch9FgjquRJCmgLX6V7q3/Uj93rD4tfMAT/G
K5qR7opG9TEU74uxe530ZOpXJAhAXLtAN/Z0vuRJHEz6EIkC6PjNAOem/7WTUWqgpdRnVb7WZVyy
N4Na9hPKZmKFG2J+RX+NcwA3xAYuXeoV4UAGiTtbj27tgs4QOZknMC5WZKj7XTqk0m8R0LNZ1wyg
cRU2Jqui6ovAfoZK66QTABVHAJT9fNZISMMufQM5rK3Hcrcc59Dw6ooXqdv8tckT/VUBCAFvysB0
D+eoU5LmBp5aJxtgy5nBqJljU52AptOfmGREDE68SWsNeMZIYg/tEhBgb63ibhLrEnNfvTMsrToP
40RAKWgbk2q+shToCezSU3Yifk0y796wqrU5uEECsh1ba1HFfhS9Hb+oOnJGtAfF63edVIE9YlVZ
lvcpIKkdSAmACYAvkvdtpd+BxzDO73VUjaDXsLiH4zV1x3ZPpqBvnkyjI5QW5szLPhlBoGJI+64A
/wvC/6d2XtZuCLFUMVQzi6IW9tCPUe6HKnHyaiPLyCe3xgoSPyJ5j1avKvdFNkshF14tpjKqgltA
FCh4UAHvczojSLsjj33fDcMmg4cwOUysc4FHSjIMv1VdTs7n3h+jaQpzgTI6WwadrkOvbiFOO0/l
6GWop22zJv46Siblc9AG+s3p4X7/viz5/9iaZqeF4XVr+uFk4/7tf//epN/gzfhun5+M8PPHvpvU
rvyNEPdk+wpCie+dFHa+G9RU/OZxzqn0GeOud3IQ/WFOO4z9RpnA/PU/BjWWrX/Y044nfgMCIsCi
kRDfZacT/j8Y1L57zn3/06KWFCVPLqZU4vqUUe5e4nA96JVLKIGwMKVDt42yflWqKHpoizRejkHz
oOO8vdNxy294EPbOcOfJpHwc+kbvpgyEE12z8aXDfkDrhzWNGAmJ09HDRIZmG+fi5bzVJ1m09pRt
QVwDTqSu8vcuEdGqNwXbmgIIFGoBIYknZIkor283ZVOQh1aKeDsqYKr682FoZIDfBb3QmPpfrIZb
vigiqCJFQIp4Jd4GkQ73k6PY0gG+byfd6hFIpuTEwUzmA0TMV9SL0wdoMjp3wGQu4iZ6bjEk2H2u
gWeKAwS/pdRgg8RttKJ9Ah7dKJ2HjnlwdHsoQtbIpwgRfqtf5eDPOASJSV1A7C8RRwKZ3zuYYOkc
S+gCWWpjeZjysjxIVWQ3ShVrSHKBvgekpJsPO9GM/c4OPoZeh9XbCBZS2/H8RsdAP5V8rJdBD+1y
xLeqfM5GpXdwi4TGOPyxSdqnunWS/cRH/pgBsDKzMeJqjdOIRxC7f7eRLW6xjCo+IatwVjgkOsqm
LD/BqLqBgcX3TfNs6sbcuQkzd2TkUdjiHkGyrVNz2nGxTE3fH/2xWnCu/VVTKm/mpzZYQ9JSheDA
SxkqahA4nsQz5CfLbVdrvrYpew2Gsd75p5dexCenKqwesEBivhDUPiQEeCVUQz6cXySjd6yqhn3j
x+7W8yB1nVp1AGjCO0Zdm95BMvOtmt4SlNYhm6ZJtwiXgWKHn7xoYi9dR6AtrWwSyS+desBMVSyU
H5OFjXM+zSUcAiFL0n7lOq5/2+ngDrZrfuenbTAH2Thds6EcPleafJKDPhq76HrMFo0nkoe8o3zu
JbeQVrb7CeLuGFxN9oya7aWqYNgWMas/p3QMIJcN7E1+2ixcfL+gwpvhi29pA1m/EAr7WGicXoxf
+Gun9KDJUNE+vS+byeAuiBWueHzqYlPsGBa1M+Z2r1ipsFUCAY7d+WWsphIsuKTckYZF8xgTQHga
GxYBV11oKYA5C793I5gDtlr8sG1O26j/Qk5y3z1M7dAczi9DzWep3+d7CBc0B2UXsVGIJTtCrlva
H8eI9TvyrxfIr/a7Ko+H3fm/84E/93VV1m0d+d7ZIt2oPlmn0RTtkFkc7TA5nVhFEiZXZFyGUKtZ
qUyhRLzk6dJLCu/QYI1xMkWA8CzT1w5VTKCUM6y6PH2v09o5FKcXjpjioYm25z3Wi6IDRJmcA+rC
N6YoyQIDMsiqWV7fgO30iSbesKonUUHPB7vOLzWEhL7/h1aoVkhL/jJJ+OpCCWj80s8RMcHSfzDf
+yCvXD0ilpy8pGOcY9zqszmDtTj3jVfso6wr9pmf/fEfVzHWdQMFYcmUHKkgp8Py9NIJnLusdPB9
n2ojd9FkIPlkHuoBwoyDTxcMWbnIHEeJuQtr5darH/SANFqv7O+52yV4alO9hFYF1vYjLTTs2yz0
/3V0+NfRUTtyqwv9Jqpx3OelE9yydNOnwb1yMOlzUS6SMdH7oorAOkLOFv71HTvrHFIuCKqj9sUw
PU6wAndtpm9qqpJ9Lfx6wfIS47rfr+AgkF+9eNzZKaFfkA+BaPPYx4+4W3SZ8UBsOzLG+y4tfUAJ
X3pYwDIkk1TLhBIyc9RQr4S2Zt22oERG3M1ggwN4FHbQFzzUOkMSQCb2EpmC88mPMmiRupGYof47
26loAm9P9hNdVbGDZQn8CL6xj2nD7SPkIzZAV+SH866KlU4Yu16yjf0cScMF7v80BeltB4L2rWNB
DEXgn83Pm38ekHlN1zqy+wh4Y8CksnRHoYynwx/+LeBQn/GYILymKgOldc02UMl6Ar4Nppai7p52
7V4AEAG4VdF9cjls5TEPqrk3Iv1AoHgFt5UvnAnSDKUN5j3qVL8SAvFwCtDOnZV1elN7HKEiU7Wv
skJIeIHodgX7kNLxBiX+hyIT2OxbRtcNnGVhnZBpjmQKHzOOjbYoofPL0IKMvfVqRTkwcPiXOi48
DMKsK6wUbhFto7fJEKfAlrFtopE/Mz/vE+nAbpGvaBcYNbHwPr3v/JKXI5imASYlZLYV0APH4mvp
0LIME4dVYLEl+saU0LPAtH3nZnqJ4b09WqLaI1CzUI8XUM9qEwVFdOskv/d9qXbnoyYgFjVP4MBE
SfPiUyUeIU42gX6VzTCf8sfzLpoTNNE0XynwTxEnw8wFd4q582q/hA+j1bPzPtl10FpuOn/JoeEW
pt1EHvqAjyug3YpN46bFveckIPEY4OMQVrqlfq3uvQLiF4lqNYqksHl+KVAbN+tYPa7Om8hG3UJY
m9zYovmMUCh/Rgowki+qqludN6e4vC2wMHuIBQnhyFB7JFy8MUDEn2MoGSzLsqJLJ7HqGbkdSWhY
0t6lnekfiU2/76cFVIzglKnm508Bed3P6tJrd9CSzMO8TJ29aXIQPav68xihMF5o8DJi36bPQUCS
Za+gCwbTPn1uqf0ygdF2cEs1PNDcWRMO6m9cFXIupFvPK1KwfZtTtRVOoldatvIoe4ci4uXbt45t
Aya6bSynYV46Jth3jEBtvsLYA3/QONMxc1Zns2ps02Df4yicHckDrwWdxzGH5wx69HMgJV3wJXRx
INKctB6RgyChYgIWDyZRXHK3GeMhehRpe4i8jLwKJMvPfD2CHwrBkj2IyMkMiBPymlfdYxAjwTQp
ybR3YQYtjE2TVSNM8Ii138Fn7gsvQXMD9NpZUD6YJbWghaMQ2VnA42OWZ7vwz01U9f3x5vPRemo5
xP70sqwdjVgH4wdPwl6t/SBbR1ETHwnBT1CdsW8eWioW7GsLL8EKzsRqHvM+2qHMOj52LgxZP8Wa
blQdmM8tn+6cqHE3rMxuwEVUWI5N/NmJxKGjbf774DaLRKTqK1KCIFgj4/zYJH29QmGd2ZZm3RQi
2vaCtxsRuf2W5ZHZuh0dNvEEdo44+YdBfulvWF95K1EH0y2k6aJlXim+Z66vlrqYniLfORlALL2L
IriIIJDDX6s+O6JWXs9pncmNccYCWOPe3Ke8U8uT7vctEIpkPeZjt01jPuy4KdlKw+LNiNRbN+GQ
cKn4uOSySI+w4PORufO4NmbbAjT5mTACM7IunpUn4JSCnje6w/hMBKVzogYCHZdmfC4mfxZz6X3S
cNWlRVstMBTxL7L6DCnA4pW0UGxtzQYsePe+JSCg0GZ0v7GpOJF145dax858LIbmBi7ofJ+OgG9i
1PLCiOlpfUoc3nURQlkDlDRvYSzmc4hELwAPiJ8Qojabopu+wjGFphl1+lM1QjHad2Ln3XHhUWb1
i+31C3XfpozYB5wIOfIybmdBm4zr8+ZIEcNPigACy6e3pArgSsmKOcTlp2USbASErr/mrMvmLlf+
LQSv+Y1U6vec8Bz8Z2Pv0SLsIne1f5cj7WTpBn61D4rKwCOu/JsyV3Zd9oXdlSziyxRA0VnV+Hc0
a7r9+WU6/UdydCc0RKQLiPHFBc3g3ZIaLntaJyEwSwtUUjZvGAbfRydznuLWjrMU7rQjJzJaYCU1
3voWyffSYuwp4d4Hyxgpxuj+/o53ybSyUefv2Qi4+aCn4qhRDjKD1EjwKYhRSu37Nn5hLkZEEnRv
rswBY7VIS0aoA+qBadi541JEhL6ljvukQG3YGBejA2brZJ4HI9nnPM52bq+zJZwq1eeAks8mF8Ob
iZJbQDb0c970xaLwM3tjJc1vExtxQIlJ8aXse+Q31cMbynK/8qEznyyJkCgyGbtl8C9jlKjtXE1N
FwIEq1/6HiNKVroBomS2vzcpf4PHT78w1Z143lrfQMu7f6CNe587gX6xTJA5aTjbYuQmn0zcr8/7
kTw0LZKgf+sTDHYZMo0/9X6x1Zmbv/IALmgoOgQY+mh9VDR++77/lFWUwt+29zIvuVO9Bx7yqNQr
A6907P3k2PvlOgHj/aaMshc4VNnn9oSpGqG7NCsLQT83EyjLcPEBSH06WkZYxXgOhqLzUVM0sJqF
w3bnzYTwx4ga5+68JVD2BdREcq9oc2MRWlzDsHJBWG8LNNPC38IpFm8TgVKlKUskyg2p2tSceTs/
8ZCJgwKvmy4CoKVmnN5q3kVLG2ASMZ/NZLtQQbt2BwcVjCULhseMK+DMG5uBTY6IxCapgSaoTdTe
dAniVSPzsR6JOrKEK7P8BPfftx4AkDdEbjacDfUXHbjwxZZlcRsNQXszRn6xyC0pnx2a3Y5BC5+l
LxV48QhEIYKANQLicbs4br05lGMUOvVdH5joBaRUiGGPEK5Guw2OQ+W+n497gYK1L8b0KBIKo3Vk
My9InUWSkW6HGja2czT1l8S3iDRYD1IN0C555lhNR1LDtdzcIJkTI30D+JfIp+k5cQkDAZ039wnT
ycpEdbdLrWE7jQc6Y1X81Di82aMcJINkuepvoT/grlrS0hvPic3at7W/0xlJNs7gpjtQcd1N5Hv1
NtUYgBPPnVB/VcKprvNgnUM48MYbC702TWbDwp3MTOetenCbxFsN2vG+b573mZHNk8kzh6zg6kGC
lL2ExYVp+rWEw/Yh9ctp3wX9oYHv/tENAPeiY7YssR46dIjnPboTtN5GwJQFje7KJqpXiA7R3eBY
tm17la+dyfJ9ZzB2I4V1fIDTRyHBJc6/UG6/5LgT70UP7LIPx25Y2XqOXBvxVhbF17is6XNqApi4
poDKccDsop4wMuZe769KbZ0VGbAm5pXmW3gx6zUZbbqfbBYtAlOcMerxnFfBHorAWAH6CUCCEsvr
PtQg1i78oEgAQyvc1VRhTCtbFNuURfIVCHXnLpuS/pEG7eK8u8tjvo0G5A0PmLVFq+xLFZAv3HjN
0clceTP2MNxb6EW9mGOV6gKKsMGKsshkqyRldo113n0wyACBKNE9wv8/rdg0JWpucFtvzi+xpw7g
A+RANptkTZu2DonN7V3r8u6Onf5DBXGyQhSdg9WNfX8ewHiqlnKMm9nFgboJ6kXd+hiOXSeE2R4f
3J4Ux3Js9HzEhS3Pm+eXsRrvQCFObrWOyyML4DVLOFsZrjGin3ah4j5Z9dUOTxzzA9IIj4gYDscM
S9iwDCJAB0/7Sqft9oXjbs5bHcq0jy7DJAa9K7BtTh84v+isQNWXl+/PWw5DWI8GfAcGTXRzCoA1
wc2UTtH3l7IGQBRyjK6zaCE5tzOGr3OF6pwUae1zziwCqBBqVWX2TjuB2G4eya2DIHWIsGozx5e2
W2CTA0AwEX+meTBsc1ASQ4ylUEEJSLv0HAcdOXrMIem2RAf35jZ2qxAlanZ7fkFMOVDftxkyvuet
VkVox6ncWgPRfhrH3mzCnQlRSAJRxKKYJ5bJdRAwd2MbBa1gyLJznSuIA/dZiGSZYtUgH30btGB6
s/hzggr6ncZV3qcTIoxppLCc6rMsNOItQp7pujfQBoyEPw+ETsLRQ+hLEd7NRo6UhTR9xOxkll1W
AdLB4WQazSzoHRU65P+QdB5LkipJFP0izNBii0hSlda1wbpaQKAhCNTXz8k3s0izGutXIhMI9+vn
Xl8+TZ1d7FaX6FbbY7/NeAgvc3VGnhMR9X08rK1J75VZEY+Y0KmQ23SfWNo9ex9RPO6ayCy6JOu8
Xz5XJSg9Ln9fPixZqAclzxe5HXCv3dmzepqmlh3RYxaOJKNehk6iFThPTtc6R4DZNAuaHV8POIPv
+9ZVNjPMu36/mojABrO0ceAg1zyDFe0oN42aKVBb97LTQscCkTJc76x9ty6tZ2rnVbyA3Bfnsmgj
k4biUsv+J8in8uBpMuZW9Y4r48zUql3WeQblhW2IFF+Wx6jdc+qUfureqBD1dndbwmxVT87aP/13
tXAvmTUz3fKjK1n7wwAQ+ccXNu3HzNx09gvn7En+TB8ZNtSd9lEb5Hj+/4sejGemYPFNY2eh+OoC
C9e0N1t1WqsqgkphmJTfdBPZj4cSfbQYD/DEG84QN4h3TcnzylqwsGHuFlfKzQ9DYH0ylNzOoDc/
6PQyWvws9ev+oa5c/EXGL2la9cFYBVSi9o9gyZxtvFmKWlGfXB8NcNuX+cnqyZIUyrxu6s5AHE82
e3lbStSeYvROmpmb4cC2l8Su/SdkyPxYNOvVWY3bgkz4C0OOc+h2bHavxoPGZexvaFD/vQB5OQfS
PX8j7SRacUD92xIQoiHp0bOQwAuXPMh4QXQ67rOvh255z+rrIMJvwV3tqQMg0QO5fjRRc2m9jNKx
Eqv1fC6AijdvoW2qff046UrGji0+Rwf9z6BEVJk3swDdrg7V1M0haXDNJTCn0Cu34gCz0j8Z3Twy
st7mh14V1IPGIajRlIIeICHYoN+HXVxtB9m4YxqZdC5nqKbO1d4MkUfH6s55S/cRzFGViR/drYxj
e+Aq06HJjsABFQqLW6DuoLLvWxU7g9ldwS7C3ciHA3zq9KCv4lp38l/gyJeq6hnZD+aX7Vcizoyy
4lr1ulgf6k+nEmiNLgqw5sU0DWWyr5x4bQe03XVZGfbZwlMe3N1FCmZoNxuxGfh3QAh3CymwaE3q
xWpUeSY0crxr+WBLywsNf4R5svLjMBXWqe224NJaj60csrMvPjH611R6TsxhPB95wvac3Lw0qPlV
WU2HSVS0GXN1YUsmnzh+lnnTDotN2tDKYlsWw+fXXl+Ws+UXyzWXRuKL4RUeaWLgwGGx2bt7GHsN
RX79GAr+4JUeM5aSd06iPsBX14yH9wMDFPPBMKZ/rd+ejJ5N6WquiqNVtnywiuLWLSkP2wbIh2ff
h7cGofL7Z9LXetZ3rtal1/Iva0J9V7ZvvjR+5cWdt6V71/gfxRzlusvO2vUCKlA9+oLoMeLCXgsK
HsKwSLfIhzBTg/fmSv8wScdIO9ewosNQ5/67oI4KTW/4F3hWl7ZNrcdO6Y6JNY1c9Na7b5GDKqQA
2DZoJwyiFrdGWqHj+38XS4zHeQQAm3XEHTW9tUM33NXl81CoIbbdfD/0lZZDcpQyWrMTCmKDjtff
7cp7NAbz0Hj1mJKHfqx0Lg5su5/2rHvHznJP4wI75MlM/BmNFdaktX+VY1vFnpevCfkXZRQQgcsl
QqfTsW1+6SmX1oFtV5o1Pox7nfQtoT/KopYqiQ+M6QzifJIX5U4OpMhmhVpuPdWds8UEXPixGPyP
ZWCqbqNBR0ovzw5KQqCtbuJZ0x3pg2/juPwZHdchD35/ATI7V/O0s6Qe7ovleV9lxVk1l49VUfqp
aiU3ST6/DvaSanlw5FzMIqujEbLsKt7cSePsR2ysje55mrPICNo0oKtP+tJUp24d7dAINoIgM9e/
6jQFynF+S/R+n1Y5lm3z7PhGnwyeZx52Wee3R1c0jYv7ZWcisatVvougcc9k/b/p8068fzAOn1LU
f10TGYeL/Q7ShAGY0Fd2XasYIajl+XJx3F69cKKxCYXv2u1biH7soox2SdAv9RdndEgj1serzIyE
pF+WUbwMkoEUE8+fpfK7sOhL46nnQNBrr41rM99Tq5T1SexyCpUissRzqwMrY9IiyIYX159+7X2u
h5raOwCkJmxF1T6i4CQGCY3njmUMoeZ4/ckTisemvUD3gJ4dul436auHMTR2e3gA3o0Wr3rXgvJb
8b+Doa8pHXt2yNEVMm4TynGC+YxBnZfcT9ygKxPgm/WwIsxXtY0Kmjt3ulV7MREQuFWM9sVUcH2L
7px15duEB693vj0qvGi5eRHFB5HRSMAm2nPluG7YWxmICTm3YV4sRpj5vRENg91EvVUkDjOguJoW
JIuh/rKQOtM+0CJqHvpDdoEPX1UQBEllB3moTe4aamL8Yv/ygwfjGw9D/jaDPZy7SaO2yP65WUAL
VOufVlVchcun58xNHhl7RffAm8Pj4WgW7k1PFueiPSzesp8sbTtx9Z8NSL+iC9599KeoU3BBdith
JwtPpPbSv5t15uI5bFS83AeqGE8uG1yhckyA+/5YGix2z229jmxLXvve+6RtlUfnyPJk9CoeMlB5
a5TP434Icv/IkO5vQwcvGp2arC6TstmXCMxwJNhaTwEIffg5hs6yiccJ/tIK9sQjbI9PrS3ivM/3
CJPxs7d6W7JnBjapOiV+bg2lYtJbajb3oGu9iHn7QeiQB+jEg1Np7mnryhQRkFqqJv6orOrskhX9
oa7m5riyEoTlOcCT5baGkGYnm5Ik2tkWE4pFJoSU5dA++gPKb3ns9PI67Mq8eEPHwH2cTnrbsW1N
egFZz92rfguxRIQpk2X5qSyTsY2Vz/FkBTFY4xLnvnIpqup7AytnWoo0mHPnZC8PpR84J4M7NEM2
Jh+7exuYfd9nGCrDTR/9aPDGiwbdE7lF4cSQl/a1D7zh0EwEC1n6ATePESmDDGp4tnM29f+ypeqf
hBFcp775aAV0bj2OZVoW9t1uVjHD3ZHv2umfvdAamCEPEc3LHoTF5aOM4jrx/t5Va/6qFG9P3dlJ
rp/Zut0ySzSCpNVtnkPS9C+dZNJhy+xQ5G+eo2uhuTteTC9ZpmLzOVPx9yVrZlbRPGeP2bSlCNfB
CRo0JAfFPftfWtPZF8Um34ir3vCN9msFFDnxBephnrid46et2HsuX+Nr6TZKqVv3q5cZZQAGCWWp
Ux44LHNpqvai5Ab12bneQ1kOh9x03OcJ0SA0hsqKe9jDsBI+CcuanccZ7apXmWdRD83lvxfZ/lYa
dzk7N0MmbD7/WDR3i3DfhnKfaQ+uhA478a6GNmGt0CekXR9XdTAdhNZ/doa/n/3Mk0eSR8U9M3Mv
Ibz70xx5qheT4YdaI4toxxkauktpsnfVOw2q2y51Wyf+VBb3/ayug274VEttwgXfX7TB+DJmyM6y
ZKisOmZU9tThw8043UxF8cyiGKcHiMJtdePFEuc67uhSDeJ+F8qNM38U+tHl0aNprn6BGzQZamm1
ao5NKRmUvRCyqMesph/jnf02j1wg/WZBsgytG9+ydyOIt4uWscNQepVismCd1BDksV/aOz2S/3vV
fsxgUUnbz89C5P7d5CxHtgX+EU5ugOL66mndfMV9rn/vjXGFcRGXOTC/VTBj69VJqOlmtZOejt9X
FNznqobHXkvjPrM3zt81uGTWeGcNTXHoWx/aVWy/Ca6jPccWfV7K7TdF4Po0BnJ9EgyLTl1WTeE2
2etT1zRJH8j8oFeFEdZ0AmHmkezfP4x5Qb7/7hNVoflPpbxFdRWVSHyjYfIsD7boRVr3EN1NEGQx
K6gVCS3dcLGs/V37oeQouQcZU0k/CrrY4kONOY95H8q6igMp5lgj0pCUee8IGEs1SIEgsjGEzfnv
dyqpM9CMRR9Md4bfHPY2YAcf1EnsZkdwKHDMqmmO3YDtRCyvDRErJ9fjmPESNRC0MsydFpnaTky1
azz+99INzMkbRAW+j3vTJb1vRUMWT7kxhXXn/gK4IBbRVcywu5uuuqeeMz2wZjjKmjZlIBOExaQI
zJfy2u7PpMeo5yYzomJFeahrT5xdmT8CBz6t+8TA6baiXG2/VFktkd+UmMh2O8kWLSc229Eib2B/
3sIT0xH7gdHr97BY7aEo6OrK/ui5yyOgFYulNo4xRBKb1puyo2DZm3jSTfUEAzldGbn8FOUwn4Rb
H5qqu3rK4zsXVTyb9rHRWy1mhTtr2+o2RmTbwtHmozazVoY9Qqwa/PLkfipWnUdj7d0TY0azRLil
xgGW+wAbzvQUQO6HuuismOklEFG3xMtCAmMzl/eoPG60ewtLsbQ/K4uYUZ2eRdnhwK/Hh6kZRs4y
shJYWsct19epnhdO5Jot6Ru9HCPl18Dq5vw+DeWJIDuRjGOm2Oi8XJfaXy7MJo5Y3Rcc9wX7tDOq
MbkMXrKMJ2tFbCO3pw+yIKJ0QGXW3TqpWvglB36zKi2u8Gpnc6xmA4FzWJqSS3WW3LGDk7QZdlWj
bg5NY25RPul+BBYe1RYk6rRT8qNhRrr88jZzijCZBJHLXi4Q+JL0eX97d7fOOHGNGkzg9uw4uhBz
3h6yUQh8Y8KPb2Vc9T1Z0SEgYBpsco6Deb1ae0973jLsZERzMLXKRKvR+D7iMGkeG2PbIdkr+RKY
+72uj4zWkcc5yBk2+EaeZrKN+11+ojhmZy+4KNWJS+suh10387QfsifPd4yQaAieokK/77CrwNOI
tJq/sI5MsdBrYFB/+WWVN9Jazay3LzCv9PdawDLQGvNMrfdOWGVlG2M8uQDU8pdlxatZbgivBXdR
oFXkcK57RJBfdyXOGdpOkXRkkNfFOocpZjqjQt0KzlvXV9Ea9GVC8JkHVGvWNBx7HQNsvOceXDWk
1ByW9f6me3Ub1c0yRbnNG/3fiw+jl3SCsZLJQk7U3cfWQH+nsaR1y9hSuCwwiEsGxlv90edpiZzB
i/R1unQzFFa2uWeGyGllvHcKNMJ3ewS1Sl9CkaXCca2oYHho7/3E4LxbwtWXtLxE9h9JEvjTZuKI
bbeNtqLcIsvz3hqQ6yibGS4PWczjj0SP6sz0V5w0JgJUtkEbtZbpA8npMbUKfT88zdi/ZL5+10MJ
wjUXKHre16jlaV5uc4TWacf1h78Peehr03gc3sie+JdpdmoKcwv3xuLCGMV9N81WOGbdo+XJR5Y7
py1KvD366ZxDKg6L/q55kxXxqS4hy733o206qaJlQ7Tqt0gJjrZdFQkaXHGw9DtR5t3HNAdsvSJ8
B+Hkqy/3NBDTO/vFULedrOF99g/bC3MOQGw3GTfns7sFqgvMaMd9YxKu0Q+1HrJBsqERxPAxvL9O
cKzZCJ4wDvguulpDczVm1oX9rf05LNgJG/Fr6+lKx0wfeMidWQ/NxsAdoc0viL9Uoz47Dl0d30Pl
eCGk2clfHRm3jIHBnI3j4mVPOmhTNBc8mpftI5cW+RwaVgypF9g8+jJ/vLGDg3hbHZxVvqMPF9ft
vseeq5GEatqvIerhmiLFLvYQ//d4oJZKS5SDubO8s1OZz6bW3NXK0o9gV99VkTbq0gTLEG/22+I7
bbi47EPpkLH72+YWq8gPywCXj33JCR0e4P5gINhW5Up+ew2qsiGLzKOMr35AXUr8MY2D3vydve5n
0a0lXXXUYwvuc+1t7dCPy3eRF9/B3vove084lR/8yUrfjgegI4aVGwuX2Lg0ITIiYZuxtyAWKTMT
POr7kzMgIo1G8wAJ75xQP+5xnRgcxy1vUt7LiJzhPOobdmQtutuGFl1tUuZfZl7+qvU1IB3Ec88E
DXFX6ax82IKo8nOyiC1sNn42x1hp/spe5RGSSOT5jABRWHnUF7Eb6OpZ5xj2yGZ/tLsHCXMUQXlQ
47naEjeOVkbFNL5MS7Ud1maUScUG5UiTZnusWcwa77MQEfjI1Z/3NaRb18JWIokQEy1jOX0WQPqJ
M25vs9IuTTfMV4iTAPWCALsqzzEmVS2TmwDQakKpegajOQUs4e7Kmvgeq8SO16PMMMR+luNqxSzs
6fCvwn3qRnW/T328V2ebdfbs9eniRoM1aGr1qYzQKNvtqPfN72a5nwzrZ9Ik+7R09UGqV3MahBqT
lWpo7mjWHbT1c7Fvr3vjemwLUCIaK+c853Pw1G7bK4jtBXfclaLAjNZRvUNAH7eBtktYr6Ixf1rT
C86WMNow08aUNVsnb0QULOdfxAsxB2AB4qybiPyOUxxyzz7NirHH4k2freHyHORcx6SXBaHl6SHF
m2AnUSbTIVD5YTQBn1x3+M1bbx9yORWx9MfXvHTt+0092ewVPJi6c3TEkEfOeeelbcZE8/XPbrzz
+MxtiQ3C0wc/gT78neXrEZXbiZuNTcm3E63ef5frfCcq9c0kRg9bu3seO6L+jElcTeSV2LHEddSR
GXm6v/kdO7BXS/80BNt+c9mmmTmXERgQ1TcHv79dgHU5ktWdLmErBjeALKqmT/1GK5sUYcumzGTQ
+j5asvUIytuHbV0hxbAEJXT27aMc/Zdl1b9WYj7DUl9oyHJxMqvvKrc91POVs8dig8o8CspApYsI
l9TZ7m0KJ7F+bo56wu9K7zL+kat4l4NO4/Hpar0PSmId64HjQ/bd2d7Lux7MDm7DJaqa8CiAVRGZ
uvzocnK7hrL/XqRbJsphPFp5+heF5Mkm4euGKDxNxmkZ8/2utfwPNqRP0TA5nBwLchRhREnvQJgH
bXOaFOtH2TXGVk5N/8D1P5w3oYZzlXXRSGJBogCv+PEAlT27O0bn1Vq74eQw0g+1RRz9ff7KnSod
bPHLd5n1rL62hwGus2DWPgr8JsfO7n472sNe3/yqeLo2Tfvtl8FGk7rCTjR8p4x/i8HKOKw+pUk5
wJFUv/KlSLRu9lJRBne1YT7MunwZxvxpVmejb8gVLqc/at5p5LdBxNZw0G0IvZE8vpTJ02PRIZLd
pvGxO+7fgcndvJD8YnV/ZhZYHQ121IPV7dFwKuG8DnZu/V14ltGtG+Jc2/5LsJlvlZ3/xlVohroz
vUgQLC5JJiZ9kXmxIfNfdjkRpRQUv/SCqDPDt39nU8Ju8Svmtu/FHV6Zzcy8d/OfYGpelAde0Grq
V3uzk2F7f1ekR9/ktylsXPVp2E0qavMVcvvXjskPySaPNG360gLndzVXj1DpFjqI/mfqnM82Vz/e
tD0Lk258sVU8zB7dW1YoBItI5PvDKLULmMb+Szo8A012tkfF5jzYk0FrPbGpt9Ei6VRYAJbWD7v6
wOz2s591wOuyveaPq3K/G8v8BC14WMVInU5Mxj4PAKueemgx1YWFlz/6jZl6hXM7S/U50XdLha4E
IHWNX3VR4ceaTcjJAuAdj9yj1Vs3UlfOaa/163HWqfMs2/aSbcjjSvSvhszYuTh34SLQispCEDPf
fNwOraqMvUBQ/7JuhCHRq59bx4ltbNRgxWvDJkFQAsYwm/tSDnVzdcs3sYEIDlqDVNRmTzyr7krc
JMwnrDuHbPAOK+KZZuN7bJw/jjAeA+UWgLCCgNTtixYGSkS0z73nvtsDeoSh5FNJVn+4jafWtL17
fBbH2f/kR142cZg391VXGuMZIeOe/vNAwj8l14b9tCLRM5wCa4wdvfjWxMzJh/JI0vGZQdIPOQyC
cRiJr4bfIkG0+YdjMl8dnfJHc5erGIIi0hzxVSIcEGrDc2WqPtlBGI3BcrUaT0VIYoIlF6OEW+E0
vgloZl1kkeylE2bWEBndP5BO4IuiqVm01FKAe4dWs4d0XfSXwodUAK3OkOAJM8PkFe4dakRXs29N
jghIRg+5nI9GVBblS4e5mHmVzyUwMfrdPSbFI2braDeEEaI5ZSGC33fp2KSzyuwVvwOFRlDd6ZX3
S27jwDed+VNqPdVRR0+jsu4b030cWJeW6IZ1uT1byc0rQ1aEdJgP8QUB4WfhXPH/aX1gJmCOKz+T
X2P2eHy6/hohOoX48M5DiXelsucns//22O3Gad5DivvbP5ioqLhduUFBgOO2v1Qzg5ksWF90hqPt
jLjgaDqe72LlpOba0hoG4atSOKIBqUxmi8HUvpQ0u7Hdf+HnOdJYDdFmrpctn5h82Fj0u5qGvYk0
xb2i46Dl8u+1SNUzadAjzzYbH4c0xJsCmGAGWxwYPLzV0jYPUj7JPJ9TzwtoPsa/w6gh0JOI0VrV
2+7CvHDdpabkWcuU67AWgkeEdOHyMEwf8+HVc6CTtHn53nSrPHLJXKC6hjgzVyRzr031yhmf9W3q
j03DktxRyctkpo1j6r+pFxFmKhU6oMlcDf068TJ1SV0FabWXKkWBx2bI71CNb55vfa1iiLJRqlCN
Is2yYYk4p/sL3FYsS6u4Dg1717obQ7S7Z29y0BS5uQQZ7gyO9wYiaqwuvbF9MPFLffKV2TrGz89u
Me8IUZN1hCb516/Qbe3RE2sbgy7TxcMtrm5t3Avp6fe2XO+wNFCDc0ZG9kQR2rtLMpXefevhvNSr
Kw22kS5FZZ1H9hqGhYAbQmkKKahp4weLfHfjX9suKRt266e+YopjNky+DGdh2FZmCP1t2hsNQ1F2
+yqSTOM2aKLCxYWs9z5929UDxYv9Y6nV5ZlJAB87ftut1wIcr/N63FZm4q28DtOECqTM17Hs8ELb
Nw1urCU+hW69VHUfZWyfxF+suKoZ3AnOjXDw+heK16ddgstOGzwPi4XGlyLrgkdiEUgSANeNHLm9
aS3T69o2jjXuPM60qY33vtSfljl1dC9CwdpZAe375zwgIBFc/C82zoHxJiDO2tflfU1dZw0wlsVQ
v43+Z+945cEy+w9spcah2mfjbipobqv2b9647Z0lqo5HKS94llD/+tsUc1/Pmql79JZKRfrkpJVb
yoeJ/jRfLNi6bn505qw86rVPLV70n0Vetem2DO7BnXHdFnmDCcpaI/LNVKwB57wRyW+m60YSx39f
AjEISCPjhlsxOoD3TG16FLUp+R8HGxVoPpfJnbL3nqJdK3BBrWq5QrbWKTfeBEuAkYxQxuJz2r4n
RS3MlCVItT1zQGCUG3ted2mBrEuLLzbLTSYtv/Wd7U4OpHwwa225r3rZhx6bWu/2kWw5UWD3bQaG
2NyW8CEQDhvtcFTX7pRsCyvvAMdTOfrtJetGN7QXt4p397UcV8wAzsX1MyyClXiuZ5xFQf9IO5cf
xaRzoRUzMZDbdZlNGbaZi5Nl8P5OLsCORdDk1VvVe7OMN4Pc425hPHc3+mN4BAEkfwy4q8K1e3du
2+YbVbQxwQh3o+FBQwTmI4kG8bYyd++g+4tsFVypHFl72z7YRXZea/1XrrYpcvfhq8+bCYmp+WxA
5pLdul0KDBX14Mmd8zHcch/p8cZ/rl7Qxt1YJ7cCo5D6r6z1Hke52mwLcNxIG292jMnyDszkvnmK
/13zfQlbojbCqhnn8yr9V3es48accXvnzzDb/Fdr8KM4UcBxCgaT834otdY9rKYjGRSJe2tdeH+h
aLpBse637IjKWMyGA25j1loV1UGJ4mjyrgUehPrSTy/lOvHPFR+cP47Hfv9pnPZJKzjRjRZbnWCQ
LRZsQnNwyIsmS0cG68eC3IsYiWnYfePk5UVs2TAD8/5k6k33bEuzOjtm0IXZHydYp6Tf+SeTjMq5
+rOYOJ74nFGVPDoq9A8Ew3g1aKSLIJL7NPJ4GrUQZuO9Y+xlGdPz4nupy3OBDoTffCAnRQ7PLvGX
xIecyBiMMWTXUb/S+OtayUSUWU5cZszBg8x41GzN/d6NHzmJn6L9bHVwhyELfvw5mFGMRpo//Ups
h0uQuAOXlH0SqRpnA45IsqzuASVx03vb3815xLuWVoQt5CvO/QLgmErxj2k0KGzVBz/+WVvVM2uw
omEx29jZ9WuB4ho5VoOMTzQEeSAbxQGhGYV4htskbyonvl1lpDPaSx12kyKgXpPI/CWugcKmc6dU
MAaNr7YTEa6UTJsEFOOCNqvqoCkOo+5hUHVxHafgQ867j3ytrs5Csks/5HecTtdBW96ypfCiZbO+
baehG0aegMOtImB4TCTNrS+faQYyzLOyghT0iEeJ5uk61sMDNTUg0rOWt8mGLSViuQysTtP/9meG
qu78WToY15p8vM/VcLc5KDYOoWy5P4Fl3d5e91Or8bNSLI5iodnuGsYExE81JpPJdfsebecxz41/
9eqEbeETlEESomMYLz67kqfAbQ8mQwTfKs1Ijt4HHlMjXAct6oL8srrBT8cgacUvjjN26RIiEaKS
/r+UrOidW+3ml2jU/WLp/3i7IpQxLJmBhdDM7DDYAi8e6TwXAa8wV3BWfxZRt8fG8F4oBpbIaM/e
Qt1SMMQ1agdEI9/CvCOyi/DZ0KUBl1ZNbNI/IH/KM9OEPFq1pOU5Ue5kRJSkKx3E+FgO1iNQZJ7s
nyCQ/3plvFRCRdLo1qiFpyW547LApMPyh4XO0LybyIRxzMuAY4GOn+eeA29mldpPzuiKgYlP/H+X
x6Wr/WzjOOOdZoLnt08VI5Lj5q5rzBJpGQ/Sud/btT1nh9GXOAACF7Cz+E2cRBs2BTQYGczh2DSP
vtr+DH5Of+7kzybwx2g+tRbCBZ7qw5LdMh2M+nHNo6zOX7yuf6z9QSZAu1E/7+dpdP90twIxYyQa
tzrvLsX1L8hRSk4XP2N7Z0o48bb3ftr+YcM8JVeWbk7BJ97ghlmVyZU6PxedHkRBQ0SJqx3U7rzh
1UUAa7OYkOO0F+2pMPN/GzQ2tS6sBcACTA+xP4b00n58qcgDCTsvqbBnYfMBhJlwePkeAFeh/bUK
0R5IECDMN2Ogu8rqPE/qscNSE8/EK4ViVR3IdG8wanqtvdtJ1tY7pSVlAULxX9Cyu0mt190zv4nu
ikv+Q+p9/IazBMcx8YBm56AwrlBC4tS31OjoE2He4KHPe2M+QrojdlKB5TZq0UQpCJamcDV20QD3
l8L/v28+0P9t2GEbXFSWRtQlGqZTrM6dCjBMrXiiQ2IwaVK8r5UkqVEAl9EffI1B8aotGAcdPEIb
xqg0uH1VIL5PpvrV2MH7sGZzUmvdxZQDD8vbbTL4KMubserhOuf4Rnr/2s11c17Qu3HIEIqjgds4
A/Mpz7f/ZL3+JYEFImqW4ZgzbtM060rHR3PkWFPcDhAmK37ZvttpwPYh3O2n3OY3QqcSkWo2pE1j
fylGKP+s+lvNvAFbnXP79U3CoJTQUrEQKoRsmKvsrzm+4eR/aVb9tVnEh0BHIDIx04v2He8y83z7
u6w2+bBpFWdDszCOzH4TTPDcwQvEshpNfh3+iumd77+lkH1PAHlyg9immu/helOt9HFkT9iR9gGI
UjCn1YYtIfi+gRIWDYSDefYJS4tvrd/xlpYGO6a/uLkyzpv/W/bah+XaHlTUim5uOej7JcJTcGvP
d27vYn7J++XZxjCBFFuiZjflQ8O1hkIqw1LoS6w1SJF+PyPDtsw43XdriXp9XJKgxggSiOyHwyvA
vsva8872/zIRTnt/H9Nq0Pu478d0LsCJ3Rlbu0vX1Q7T10prbzo56I3HxmTX+h9b57nbOrZ02xe6
BMjFxfRXIpXlJIdt/yEcmXNYJJ/+G3L3uX3QOMCG4LgtywxVs+YcFfOnr0eiXjAAk0p7kbeF3X7T
uuIOb1m2GA53sR3d13E0bJIZ9WuIU6DZ6EgqNbs14+6BW4VjEj6Go9M+eXX0ZqqA21MSOHH+hFfy
RoACWEe8GNu4QWexSGL1ijFlNW3jJf0aDDQ9fC9Z0A0mso3nFyNFVJRN5ron+OILMRR7WVpPA23N
Om2xBnPFHC2PWHXcPTaE0VPS3qxCwVM34vWYpzBbRxyRWEeKHyfelZILjHyC4qbCLtlnjfqUTddv
PBzJtsThOed9zYkP7brX6cVopf1Q0oz28qJZDDcQ60UTfZVO/kCBZQgMNnKwGU+w0iVZjE1hFKmv
uF2uBFai4qqKZbZ8zGX6Okm8QRODZlEmMLUIJuM5AvA2qOxQQniSi9yawsBiG2MzZ7y+lkxikNgE
mF6z2NkcOPRDJue3so4xDnxl5u4mm7I/ritxMs3HMgPSVoXaba1jNKLO/aNDAqGOKDTEJFVu0IXZ
EeB8TiH8W7JvrBQxmHlgXlQrOxxH39W5eUFYP4om+6N3xmM6pycPM0Cd2bC+dJR2cB4UgxRL8Df3
4dhfhgVYkFDeH9eXLeeHaZMtCUGsyXZhqvQ4p6U8GIX7WCtqJGkZa5O4YU2KSjSDOs+jvsWvy9k6
jS8dG0Q3hQlIpMC4MGYPQo8ejFRSiGFELGcZni1N+ETrXweAYcxQPlVF3VyQNkS3pEqp42JTdUjV
bcs1etC1czZMXUB/vjKs4lDkSsBTrWhOKZrCTBmBhEGPyX9M+XtY30NaYm8pBrBz1j0i0bAi5bmv
0NuWJXqZp+IGuyduyxS/csrfsBJEQCpJC1wVApsiUGVZK7KOQOI3o4inddzSG+OiwSWCASAlRZZY
PiMumx1/Kijz65WkGrGf24SWNBrQGXOuu3CN42uGg9knO5RK3y6MMzaSDhOZEfre4MD3wxqk5sTB
6zdv097YTbKFuTdkPTS7+AAk7s1Mp3oz1HGzxqmHzJ29Z5F2iaV3T66jD7DgFjW/Ppb8/JQSZqTi
y22LmQQVwJFumLGPsB7LZPJjwTFTJR18kuqqTpsnj4U8vkB03pZtC+BBRGfbZmLdw9DIEVHiLqzP
1x+VL65f2BTOlg5buClYA6O59FNTuyzrKGzs7Tx71I7mEvoDDHgfjIHf5OqT3RzpyQmreoVPNfG7
0RrXcfFdXjMWszNFPnOr0U9rnvBomFvNKbK907QTa+yJadrQN33RYPTKDboOrfTSjVVG73MhwQOU
mBIGSoHISzqOyglrRxyd0uoyYzpdCTNENU85ZQd1bOBArjqtvufKgsc1cgKYju5KJLjLO7u1gq7k
GhUjJdDWn7Ii/VN2ukVOxDj1OmKA9e40rD2oRtBrlfXIWoRnzm96q5YbbcGAMcVPBV9tukx2LVep
djcy1gi4tzW+9lbCBMPfPt/nTobo5XlkDnJcqKHp0zW9wSFgWpJN88q2FvcYIfuvMNzeRkGed6iD
lbAo50R/0Be0Nk3mvms92KRJmcsW30aif5gzjl5j1mBXFBcnrI8oIB/L4v6Ei5OvKw7kwGInbmkc
iIFka3cS3hZbAvmp8dMZ9OGABfPF671pVVgjXoQyvx7Zpr9I9hY52HXc5Jk5/l3cGD9x3JK6rjDf
I4IMTD7+zEm9C4euWWXYA2BvDUj5ydmd/zi55tx1xk/iDc2NaxPQkKEr1iZArVXXwlfrS9GsNJlc
NMiOt7GNe9c0FrSuq4M6by/8ZQa/JxTkyjuLU/lehV57D+9sOMg0e+gshb83bVb24PDCj++1lR/N
+RY5aFvOw+ckMLabZOmODZMdxO30ndw5xhtXm1bzqLHKUSBUZkb4rBfoUeyKcIO4dN6mWOxIJr2l
FF4btg6Q+AgbfWdY80tTKIpXnO0cCP3P6F2mSMu2hhu9da0W3nrIpGDIeuJEFG8jH1v17am68kFD
Yfe+cI0vr/5KiqVYowSnx67ihsJSFBgKQBEDu/We8xK7eaI1n1pLwMK21iqqOCbFdGfSnsbgn5hl
y45GDNdfjCnJH1UnuZ+Hu4lFYHvhOIfabLcPWpIynRXlb5RnV84RnbCoP40Mn0vs7QaoTVsvD1WQ
6z3G6yR1fRIrtsU6o5n2gBxs7BOk9JtEsUAJjNxGF3+kMAnv6cyO5ih6dybjLNLi0M+hOqesUyXa
Toqx741HInf2Sln8hVsWjGwWw9vU9FAGMyzHoXUySzJrM9sdyABBvMjtz6YZHvq+1lnY9MVNswsS
qhr8bqNca4uHjGgbiNR9oEuHfLQwtjrLXciMuM6KZNemI3rH/AUpN7F+Yrn8KMi4h6n0Aqrl5ViI
lClYHrt+6lCYlaaNTulkJ8lMjGRsKxJMDPnw4eYdmgqxzTWDKyZwo9fcMy7HO6GpkJv8cuYHGdch
6EOoE7/V6r7f5PQ167o113SWC8qv2EYZSqUBt2bF+JuJtFZgiMeov5qL/pRYoNl7sJdT4571Rv8O
GUC1NhVBJK11i57GVDPblF59mWqrPabyeSYhppXjeOsoN9vQC4uVXA74CN5nDz5C1j4O4WKv45L7
/4yDtm/OZepxNFbkHfCYDdUS+4vHnjC4mBuGBICRSA2lc/Fj6BWZAYPzaGy4iAMVwrRE49YZ/aPG
ysEwLnyxOM8M9JdtpSHKM17dzEWKUWfK9zrVg54lX2Y/YlnI94wEXnqAyb5m2wFu8vOQomb0Dv4l
stRuYGaJ8t0uPgsc+ds8nN8iaFLrGtJYrnPLaGziQ7GJYUpdO8zCQJwOVzyRfi9czld8NWu7cFYK
XNJen6rvqS/udUtP9pa2bLQrvwyUIE5HtLSinl8ql6RrlNS+wxqRdTLWP8XQdL6qcFpbSp3zMTrD
enBWcZE8wt1kZeFTTpL0IWnvZWiRvSE/Q21sfWLXwrxl3aRqa1lXBBsKrDJ2Tc3MTbOGG7y/xLGz
jDUiMllzZajXc/XU9oVfLHjCDC7t3IBHCuFCN5koJhZWge6uiMnJjip+Kq1852kNs6EukiuyxURW
omUJTA61Ga82GDzkvJGpS28ECJTucSEVEGZBNV6RQCq8h2XJ/iVjOFWLuPPyAvu4mr5mU/uxtJjT
ZBmvworczUNCR2K6F4Y042Zw/JEb3HppvbeqcV4HkdkrYZji0hJmTuhu14TrkxOjuHbTD/Hk18yI
jOS1d/QXAuFHl2Ed2a21U8J5lmW6dhHL/KyopqDtk6uCwg5YNskTwQUz0hjbMJsfqNt3LsTepKtu
TOYJS5ZFOJmax1GfUaQgunEnDAl58dfP3fB79Bwgp6NGzxkRU6SvW2CsLNawKyMow2XXvcihmVfe
ku86Gk+fcPCXdtOCd1zNvHLVbBxqnGB7NZ3DLL4J59TYMUFmflksbTCXXFWU663quSFJHu6GhQiD
hmWlaLFry3oe/dlSHYu1S9TK2d11lXWXt/GrbY43yn0OjYR5B1fflWTKQBRXvNnV9JAl31Q72FPF
dLV1AtxoSus+aSVSpml9R0ZkQuk7uATZsD8l6IgaWLHF9Pt2+pOEdBjGSQBHJMQ+PXcmTbIb+VHn
+Zm53AJCP1M4PelFwYwd42O0jDdl2txkQpDl4iVJB4TAPA5MO6aAdph2tIOGiRDr+KKbP13ccsqj
zcegmnIDWWCexLdS9iNqGyS+fKPGToNvj1c8U+Vn3mYn3K5E3FFEZmAbRudyLFo+zlkb5195EqPd
rTuu7r6w6dCwzPGilASopMw37FiHycN1P+2eUgz0flwuLYNLajUkfns79fRhomiIQWp6s8ICGB8A
l/r9FL3nwhx8zBsKSFEEcskajvk4zlvFOJursRfY+NjY2T7fDg0GUlY2b0JZHa4TNKf6vP4zJ66N
rvfG2jWMFZjTjQn0azcXA1Y6/SWXwwfOQ9DCdg/qgop+DgHKOAS7SmMJQBSzcBjI+Ca94rqiGLaU
1UrMJuJKD7FQeOdw4yb8xTqlY14wrIdcdc1+okGc6kOCkfZubnUjYNCGZ07t8pGQgg2AbAVmGzdi
+rMMHFsDL1xQdMaDKJhP6wneHXY2nZbaBGvcVgkDGc6CTMMnXV5D18qiL4LTfZJFrm16mVWHYgqf
4wIR7fdzMWhNYifXL/t98L4TdwAfa/dc2HKBH8aF78wZX1z/xyjfcC5c4muomzKkPKTXt/5512ma
B2EuD3iEh/U/z+L3S5vxmAOD2IeVXR2W1Lvt2Eewaa9PSbZ9dchytzz8vtuFuWLyXfC8qnPeoRat
fv+HCqrBasao46PAkCDv8r8fIhgQpnE1+tbqGiTXbD6hC0LFgivP7/f+vhq/D/88rX997K/f+X99
ze9v+c9X/68v+f1Yi/OfJOr1hf/X1/w+h3/95P/66r9+9L8+//tf/POj/+vL/9dP+F8fY67A87GN
3t42mtz8+0vIGBdggXm2OCqw1f3zeZG6ZKR+3/99UpIp4sJl9D+/2O9bRaG8v39bsrNpB4LzP4fd
f33/X9/6r1/t913994f89f+raSl2v9//1685mwGkkVUe2YA0RrVDV7vVldGCoKB9L9LkKYJ9tS0E
hnSrx/0O+HsEdXfnavOwJbXwzOQ8p890d0PtakCY3gZCVOsWxxAjalwUxk+GAkoDj+toacP8wI54
bh9ut44RMGMjIVa+MMnE4WyZ4zXc65IZJ2TLhOXo6JYFqNDBrqhjjaFX3Jl6RdVS+V4/sHhP9hKg
NKMHrMrYBKYJCx3/U3fNRzXZu5qSHxMWDNK+8x33U3bDDOGFgvrGaBNKLBW3q15Ffquyl6yjaih6
9ZUJzTg5ymYr+9LjWk+NTfTVzewPQa3pfDPv3ECQa95KFkZ6pem8QJ6i/dfbA3cZ8wyO/mfqVH94
Zw1icsy9CtaA8UmbOozqA/cfwtxc3bae7PbxWKZbj8AhEYfqc2QebA5zvAMoyQhmHBv2HoGuLmsr
iDh/IY3dkaiu4YEyi8pcFW1IblGr9N2H3XLS9oR216Y5KIgs/bmtAc657X6w8UKO5dV2MUYD/ndr
Z3RXV0SsyARbjgx6hwSjYZEM46evWtuuN02Kn3bs7Oka3CfH6FB3ZS3+bbV4L6hqM6AN8RFlOUjT
igkDzLOVJ5Df7SlV6yh/82oGVINgssGYBmWUunptkE30xxROLxA0qNj2xs3N72mRftI71WUZ8ps8
Vj/MA5KnHHuKP4NNo/gzPkMTV3+vRtIO+nM730ae3a/jmChoaKi1Z9Z3zRQTyMuQYxmPpqyquhug
iq3TyhlPCZtzqXNiLDKMjhOHafJA+HM06FTL05iRGdZ1740M41cjtZ/CroUPZO7YODhCLWdiRGAq
yzdDYytJaPFCjBo2fLFpsIfrQ8TQraEc7uEP+YNdmWhAHFmG0DG4TMmnzszxUKfAb7PM1xzclpaF
IK9YcwErGLmocaZVEiHicVzdTFo9Em6UH2Dj9osefkC8HYNa4uCOkw+jsgS8cc1bG0nNt9cDfT2q
6zIg4XruRYtd11c4LIMQVdJyaAWTHCBus4DuJL/irucG4ni+NMJvelruKm21HSxd+svcE0ew34Ra
07ZbW8t18jLQJmow+1XxTAP80oPC2jvhC+NMcEU4M1asYLjpaif3yxDAia6Z90lM4SKXkuzdpJFO
Jkl2tIptwfbDdTXBvaj71DtpdfEAOzzeQHAjvQNjImrfyIxNhMaGbTUMbKqwky/ZWf2OiCOwXBum
iROGxElmBjqsDQygBX1GNtdeRzmPkSErZpcLRFCzWsmi9NaTlRPwOy023U+DyhQUVfvsTEhdky6e
yQTxyrefpGBBcST4RLQd2AA8hKFbrJ123tVxrB1GTx4WapV1PodBVeOr1+CQvYg9iy9Jy0AoDhJ8
YP2AEYC50rBjYrBKMk7ZKZI/htvvcCUMK8I05ZE/J6+H5mzCDl9A3iOjMK9IHePPIFku4dC1+/Qb
5xmUPIZLoh05WbSUvdWNkGrfeYgoWls8Mod+4fZdr4yJqxtGWL43YfKbfHmIc0XWEK81l1Pb6b3f
Eoxcz2g9VsZuEGgqNdLedeOGrPYFVqa1QYes69Mxql5FpT8NmOL65hqXxdgsQkrwLNG2QJFvsyH+
GoHgQq/V2yAb5tPMzpG5QVTXbesJJ3mAPN1g6or7VesOt41oX7rOY+g+AyLQmXxvYYZX6xSTUiH0
rTmNexrA6WxNMxfzgGtEuI5zcMMe4Bq1ATRrbZeheNf6vDrRkD7ZtvUwqJoWARF6FQWYYHJ4C5zw
VoTFicXs3HIy6360axw1086MM8YrOvkPpkPeEftk0KIbby1Ltqv6XY/Cg1Ujz1+BpWa1wKDVkse2
VhtYIFbAFroI4xDKEHtI10j3l9HLn0XYxysW48HtzbCuFD3uUN15GpE4sHThhlPD+J40ItpNRvtU
5vnJljhfLWaiy6TepXOX2mLBDMo8ZgHHaBdFvho1i5zVgHaUX/WxvDUCY2CzTVqnXhDr7Kdp1K7V
GON3Ooo32632VjFtmraYDg0GGw51XNqWFmSGJHdTqm/HsG9xiEezhz89YYjNH+K5NsAtydRN1xzm
Nvbt64aHPTHGgnBp3R3pP+5DT95xPEBGk9ql1YedxabZqJtuErupCFr3ydplvDMb+ibTiqsnmFa5
ccnKd03GbVNqgaa5zjorn7UoeQHWoLax069K35nlcymUhU5DawDwBN1fS+8n27J2YWttyljOYOJI
giFk+Y1Bo/3QCr08alF/LErthxmWhYmLp1E55ttrPJDpsYuB+Z5bL2t3lEsQESESRrbHn93cMNC9
Y9i4str6dWhz9+AMV441FUsvrh7u6clzuIERaYf1Uf5Bq/jibTYmT9xIC8wh9IwhIj05EYa37Imd
o9sSabupBEOPHMJBXmoYcJhGCHuAgtj7EaNUxpfe2iVkPEb7EEo9i2IwhID6wk3ONpN7BmSmZT4p
4TEuSBdrn/SNu3VrlA47YopbE0pB+0OHzXXHui1zjKu6tsOiNSMG52tHWPa+ThSDqknwFPIHGImf
tsl13o6/Jgb6O6mKJ6yRbLBYWKWSJd3jbIg46Hft7LpHZ1SwcjVwEKwlXg2y+Hbi5tTO9gPRRGMT
z3NLPXhqCbme5UzQWO+SbBOZ+A7gJq26pa4ZlKyaycIFt1hBitXGivCz1GCFTfbGcGxRWpniYLEg
b6V05IvPgql2VM4Xpi0MFhL7Y0mQhNoFFViaRuw3+nyfJfkpl4+xjXXG1TYaG6LWipF5m4RMKiCs
Ehxx37VquOWAvMBGuN5k6PLthDij2W+Tici4NvWnycnz/WBVOaNY44XwotUmzIckS5QLixGrpmWH
wVK3WBXYxhIyBJ5aaPmmDToFPYWFJlD/6IK8H6hB3UoaIYRSw4w40rh9jjlaXT3Sf4LzcJksYMqk
HMl0iFJjFKRW2Wxm7r8c0IyXupr1T7bEH8K8NbIGlhuJ+I+Qz6OdPov+gg0bKU1Vd7HMAPhZDPUr
w3oN2/gkInzt0YwCZE2U6ssQRN4HdMKW9cGJOqYehXSE1yeZm9fYW07aYMLLnpcY/hoGvqLy2TqE
lyBBcJxKNgQoVlgr560X4pUFJq8sCal922LrTJJoO6bfuK8aKkwO8E3WIEzJmhiufsVkCV+YMzWk
hdEEbLeFt4U8Zqm9XMOy9sRdWM9n0NhevgEg2G8dMd0jNll01TkQ8zx7zhdiklwPkU0ZfJtDCu8l
M1llUJdnO8dTLDqLsBQQe9b8lCvvfqwgj+TueglFyKYH0lbjRxlhimkje1/kszzY9ohsNbnNbQbL
iLnvIB8XgJ+EbjrrMMReHOAH+Y6Nzsa+4LbB6CUY5eVUHkVYEBeMGBQrSrwNB/4ha9B71yGaAsdu
bx1aI6o35YBBD9tQzIUnCu+H1nOPI1uLfNfLuvdc67Yey1SeC0tt6579KsmkxkvHmOSWGmRfC3e8
EFxN7lwzORvcbqvrFlWi8wp/ht591zAZmc42r9GVgVZAndl2Ipe+YSKv/T4ggeg7YCUH3ZZo4CnO
ZxZRiCeZkAlyZK9xKUjNp6qu/n53iI3xCLoPsZ34K6GzVD9rthxfGpcDxXZf6mmKzqU90fllzOgj
XV/22IDrezf2GCmPjkbEmHcR2+p7AEk1AZQE6M/1Y/X1AauCWHNkmDS7vPv70OP+83EtIZr//4+B
spyJqxkz077/fF1bNB0BAP3O4ITbjPB5L12W6nhcxg8DRYPwljXvp7aZb6XWWxfTThxfJPF7a4zX
5XmNwjanq9vft7ypfOVPpe//9fGhtg9sWMAwazmbBYzeM9QFGczMPTYhGOPndjCkX+Ke3BnXz3aJ
cte1paM3Rk7jk/agM3bM+KbCBHMcrgm363tT5TC7CrUngQbI3ZxOkqy7c1/nzVstk/BVYUMHJmu6
ByrL6LlUPfl5LQSPYXSbqJ2y3e+XTVmgkrZ5XRgR77yosQkMJt6GnxXSZzfZKawlYCbKuJkMx94z
GuccIV8GGliPyyB1yi72Erxd1yK0qATPwKAf2efEzqDrH8UKPfYQXB+SvpCBuVDADyQ7RuV0F6uM
o0vY/fWOrZf9pcbsRf4lK4hLXl1FlSOPKgzzo4owvgxZrd+ZWpz6ZdzdW0Yid41jNE9RI587wHI3
3fW9JCOb1oTsUf/9JCBigAct4hn3ILnriyiBAzQxUJ9095i307gtdTe7bUatCZxR2g9tjhuZddrs
Ex5yOseEaWKWiDvHs0E5El+ju2WrYBXWNi2/iyulWb5akjbNtPxMtnOse5J+Jp0n9N3mDaW/x9Bq
NuR7SNLOQOe4A1JwLE3t3fcpojIBxhGhMnMwj5V4zU2733ElLI6m3eByMJxmH2pTdloyekWtoX0M
lXLuiZo498ARfGlxFxxLTvmmdcbnKoEZkwzOKzh0Z+O4Yt7+vlsaOLm5Vh4KAjx4oET3MLDf7LrV
ID38vovv1dsO8/hVxe1LlGfAp02T0Uil0Tvkk/GYx3lN14HBswuZLmQcL0apcwUpbgW6/aOO1ZQn
3P2Qmw2PSyTn7eyYD2Bzw2PSDoMf9cSsuVy1N871obDj9mZxFax3h5TL7ydsxb0RzwyfgURxlDGz
WjVO29GqZz8DsxGEkTmdxtFkP8wU9GBUToWxULaM5b3IXWKYddFIkD28maj4tq1J5bJG4Satmvo+
jsfvyoJKCqbcpbQ0tSMIyWsD5lbAfMXTYF6Hww1r7EqqrzMal7Wv2vQuh6oX0NvXx4qtqTceS3d8
j1wmNa1XMo5KwqCpZBlEQ0JwgfskZjtIKKucLbwrlk3GD1UxFvzpvPqDTvldJEZ/J0yPK2E+c1ds
IEi4RWbeud590VbZw+/DZKbWPnQZynYp9k8vqQ+/D0wQ6gPLguqDyzAA2WND421fdw/FN91slgjD
yXgONZPmhunYKWWDj8Nis/0MMvDU8QsBxnVXNqjPs3DrEDNNsUngdc2k5EqaO+QBXyNg+RQyf2cM
Rj8RByOR49spZ0FFYzKptPtPG5Pvs5GzVIhqirEDZY0O3HlreJH5ZI2lwdFpGThfJe3B1C9brcph
XKWTOMmp/pP97vTwOvfZnbDVVyQS7wqO7dwGMgcZBItAMlPeA1U6L5oX75CmxFFJXUdiaUPWkBbd
MZTmdc5CKmnolq0RcR0sHezJ/CGrDyOT+NLr8Jtf/lIm4LFbpuNmuMS3vw9Q6V454+kyB1u7x85i
rcawsL/USz1PE0lKzJkNwJj7uSKNQKG/Rml29tKz+jOZPrqjdrIvOrTBlTllBkC6vjnW1we+/dhP
4sVt6uip9lxvY2kzhji2ND4S+7xxqE1X4/Wi7MXJpjb1/Ln1anmIW+PYzuVnN2rpDUnqRPhExCeK
BcqWaJluNL1W91wgxS5repOoa6Rei7y5n6CX+wzYgIIlWnd0EUQXIvZnguj6BsayOiyjiG56L73o
pRE9dl2+Zeo+3EIdKldUC9bznFR7WszwKGKYFGIhxMV8mSbedvAOFAxpYVNrh6Ky2xPXgmoD/ER7
oAoiJZ9gv+jG7DWd6+FSJExv8jTNj7JMFGtobDiwWqs9lpph7cjnQRbTpfZY41DJu+hiTLzOkSJm
7HCkakV0Vb8g81sdYrUNQ2fRrSMMU1r4gpOqx3l7AyJRst/AUH53aSs53cRpj9/z+qArc74hYn8p
RTntvfqtoP0u8GzlRQ02FOrvrlO2B5OM0wsvCx5VDt0HXk8Eg3EgS8RqJZNIyArHoXvTSr24x9P2
papEW5PYZLPqUtCCRc4hKzMidteHCtOQq+vp/awKUAiIqJ1mcJjNUXKLnl4dK5OIy/VDvw8ErOHs
F5mBVVvZp9+HfOHalxj2Evy+G0ettynwi+OczPRDFNZPvwukEMPLu98HM8aioSpv2rWQpo+Wbi3B
JeQkv11a9D0UgHRb4Tvf2iSl1nOa76OWTZsmkRpWu9j92QQvA+8knciSEECSbMkJXJY54RRhk8Dv
W6g6VLwRWWjlRuep4QS2PdPbgDWmpbRJFgVsRHUDw7SXB4dx5KzRLIql0B+Kph72wwTM7veTc4ZL
wp5GQrlMdI5CLEjyv28u16tRNaQ9lHoJalvq9o1yZLbvpsbc2a1N6AuTXwf+1IM5HI9+5qZ1YMAJ
uMuXHAdjBGTMMmuFjF26wB5OVI+culloHIHshy/GiPEG8sOTM2YhkrtgTVjUtpcUCsAKvITaJyF7
T2dc9au8cQo2bjEm5+Yx/Zl6q/ax8QJCNP9wIYcNObxMqdCg8Ob9OpPNTTSXu5Q94+dqzEirN+xU
AQchz91S/f2QdXpBYSVmmoOlPGt9AUyA6NK+DGkHNBqJBIfMrsV65M9ktI4UQ/TFAwX+MnZP7KBO
v7VlDgbEf2zqTHIlDSCu2eo0ZYlzP8km3SRmQmx8tG+hcdRgVQEkm4DF71QD/0XUUoJDmZWxdUbC
euNVtKBmRZJsqw23I/huXI9mrGjQC9j+OklTMh8vs70kUsnLVXsHbLLaVuEou4kysaNM+lBR0cAi
bVAx/1/S9nNksYcIliE6u4opbnHMWHSA0ZHj+KswDfxFS7pjevzOWcXuzSgXftuHaCcEN7mbbp3Z
bvfpTFBedewTA/9Ho0+sbDCH86J3e9Mt2o3yZntVjvhTqSUNHJM3yLtMNEqbYcawdQ3OTNaCntqJ
7tTEHs9wzO9aLrkyslg756U+8QHQnuZUoHBxhJr2/NSJJT3Rv36WDOE3MpeHaa6qvavPzmkWZERK
6M/bK+e3s1lgRZl6mQxtWisiluu+oqrrKt5gmGRGpX0wrPqTA/OtqOaXTFvAyhddeqoG384+sroN
L9KV3rFChKXtbTeuumrFptAPE+LkkNaPKdnHPPFQ3SWutYX9N4m3L63eXcWxe4qKIg2Y3+BmLr3P
eKDAy2frcygHoA6sDxjTRh4r9rXGpvvUJTWXsGOnzovpaEdO2DwYAXqaBAr7MCXXovesvYubi5bF
B9Z1E8i1qfQEO5iGbNxlDjB+PJ8bownNLbtdvjK1i2fzocljnMSYgNd9ZIMPYeUoq6MyLUgdJz73
jnA3bO0116lhvixOgQFx6EEXs3W2jQXVb+vei1Ju+wjCUF+4TCH69Kvs1XvinciJAkbOmG2VTRs0
lr1tBZ5SYrB3RLac2PnT2oaDs83jCiMxhSFln1wrQrByaIAqScOfRRCECiNby7q+kfi+tyRYv5gO
PbD60wEbCiOt9fZOz18O5NAH4JmdUvWjHXV7yiEgEBm6e3TU7OHJtVw00a5YDUX/nlhuwOttQ5ZL
SDQQq0Smwlu06HLfsPGL6OKtOmcRHDgsZe0aCXO8a9YdXNpbt6mqgKavN2cizDaS8WS7HD4ynvdp
OU37kud/UtVyajqdmzBFa6whm1SSmAt+kcnE7uAwZFyxMv0IMHtD7V3euRWFUYoPsHeARdfIM5ZR
zI/SyeuzkOVHrDWnXqnhiAECmU3LHhOVs/TYxtfVJU61aiJAKspbtK05aCcv1euNNxUqSLJ8OacS
azcyVx2k4DJkJc6aJw4gJSpoOtGtmcPmiHQIME4ZVDFYp0LzvhvWcrKuOyIkk1rsRhIGO7eAqjqu
scVkJu+mOP8YMa0vow1xF/8fLotNOVfRXozRH09/IJWuCoqLqG8vXGVunBIvYC9QDbLbxOhYoyu0
16rqP8lN4rZOJEvZ4Pg35vV7ABfZnfOEO6Nai0E/yym1IQoMh4rYPVCdRc+24zT/jFN6Vi3LeDG/
7t22f8U/FDOlSD6nP3TcDD/EuGwjk6lUaPMaZXjsULIZsxnMnQr9/xg7r+XYkSzL/kpaPg+qHQ7d
1lkPEYGQZDCoxQuM6kIrh8bXzwKrerKz2qZnzKpoeSlDAO7Hz9l77Q8nhphYWymGc6U9j2hnVmED
YjCP3qQ5PWCeoLVLQu3Ch0vcj0ozQYiYtKzKlvauM8r7Trv/ybz1SDvf2RXK+yRCLTyT1Z1V4w7N
UqHL/UDJNJCm5VvtdDFJs9+SgYELNgkf9Vw5TBt4lYa+XtU14yddzBdHgDY32wW6U7CjQXaKRN1u
aQm+Ur6F3POs7ctgxmmxDXgM87ek6SXYU7DK9D0cpQaDOyHiyLhwEWvi0gf6Obeit2ThTjcEAWyY
dW2YeVKKTF9VM80st/NtQWpb0bNta4EZ+6N3lzll6OdBiZ66EgDPRXaWMc4pm6rs5xhM68N5z0lp
87IrM21eZ8TBpKeNbxQZxw53DLkbvoQKGVffRdekuNmB2rGhn/oF+paHw1ug5/re7gFoxKjLbPLT
zuhq5DovP0Q/fSFP/kwmnXXWzd6j7ZRUAEtc7qNyck+j6t3TEHVfSYxdj7Z1vLFaiwCN2FxFZvHL
E2RMsWp8Irh7amWmY5SmOmbq6UDl1AvCqQUyliztmnWrlJ8pLDg1MyXhwQzPBSfYWnsmWvKXFDiy
yvaSDJwb2yVxQy+qt7Asbynin+WAI9hIQEQ0wVUoqiu5dB91vP91bX1HeJchx3fXQXAezQQNcrWf
B85xRONupkg0PpMwxPcMdK2a8fuUfg659S5dOhFaI9aEh+HgS1Cn11r90sbahbbRteMqzmnuMXIS
0hFuk85D7K3kHfWItVcj+e9KHRHORZSC7UPjJVcuTR7qeD0Kr6PaepiC8NhGEHwTD+sIaQjHXOVI
QklTr+Cw83yYtzTxbey4XCfgqp1tzk7G9Z/g9ZqaYRVNOVKw/syZCMpGRnSm80uLWD5qj1Rmd8cK
dYgdFMsxDljk+5aNCRgtWbHwEq5JFbjT0Tp2LlJ5x2IrikZt8mNyw0M19PtqeEhho0DoN+Ee9TgX
6ZUUhnlKyL6pExBWKaJkVJyPZs+wtnTKRfyMZRUw5Z5p5dnlNmMEiidR3HkodImYGY5O7r2hX6rX
dgCymMh1fHQa/qmhvDIAnYEIhjYuy6+slSkpwMFVYYa01ceOOzEysr2Z1Ldm471mXX1fJzio85aZ
S4FJsi/Q2wKKXs2i2jdz9t7FButenKOpC+2bUK2bYNlqVcy4z4F95ngdcmKC80KX4R8nTosT3M5S
OpcziA0B/kx15i9s27qvsSkRYev3euaHLrZ6owWZTqTgukDlc0CGXYV2j95cp9IiD0zNEQIRJ/si
wngdOdKXASw61R4sA0krM96divJXXLuIOFR9yOK3rgres2ow/Cns30ttStaF1JDYZVZBaADBHV19
wMUB8qr2vpqS/Gdqya6dHiY7e6ustNuoCp1ikgQnXX/SUnQrlkvNJwTIppa7dAJWzR5jjilxhgPK
hVmob3MSwaaRRCbGZo8HO7miCXASIdRcjalvTh4ii6lWYgUjjKg08oM0gFWi5xNsXYdwJg95oBfC
tirA/SomfITulH6lu98IKSsADBIIdUmZ0koyYVz5RMAjSMpwttBU9r5T5MYVKr/UJqzIiZQvawZP
6UdvmMM2ZdqMLQ7NxViJg2Ykzw1a8QB6loZ2YNFrNxoWj0YrL3NlmGQGPJQDfjGpD/eYLGB1gxiM
YgwDca3dy0kyQpjKF+Hde6VWIQJy18bY4cOBXbm1+Lu5Pd/Hcw0IsnVBeYaZD7qigzNiMQscaXnq
OidFYZKwQ9M8yj77Cr51RDTzisyH8BzUNUC5JsW78Ojm2nVlNzoDOTinXA5hmP00H9VSbEH2j6pz
xuWrvdTSWZVl4UH6Ps2FDg7Ss6DrNN67qlkeIxs/rVfJV4VfZFNGBPppyWeMgOaouVpIi2xi+q6K
j4kSYYApwGv64UUcp630gwqhv0HRy/Y8+MACEFnTv9ZaeoPlAVFxToht2+36Kb3OG7vcIqFoVlIa
d0KLGkJD4I3Og/GVXds1KRsWMT7rwkSmOjTxmc1iZae8yS1FI0Ce3nejLN4bdHbXYNbyl5IIpbrq
b/TOvXX6/luwnjHTXOq7FvMzciWz7Z7sEVVSkDg7YXEaq0DexC7g0zxiItc2+M2hLFycKlFUia7G
NGfaK9pXGwMHxibs+k1DmPelMbwLEyu43fQW2TbEF3KQLSU2+QLtvGkDd9yEUYSFO6bz6ybdrSz1
8co1QT84ofuB32JR/aaHErsfPq98b8xxuVGp/jy44y2WI4Q8I82lOYMO4ThX41K4t5XZ7nDHIZuS
+bpJyD0glwUgQDqKHZRTvPUmgCzyijeW633bnNlY4urjPJsnIuxOlC1XTah9Bkl7whbpW2SCBWX/
haahOph2/IaARxwJvOAiSaM1Bt7oQHoube2+3s8Ce7g7ZDuLCRlSYQpNxGXXBD89I+BBUkyGVzVX
q4SzDCEFdKFbWFHKC7llZ95looJRQEDNKKztaN2Haf5k433IxH2F4GFXJ/mrFnNaqk13D9j/2AIJ
34+k2DTFc5gjHNcDRbCCAX6xiwwc5gqknDlVO2jMDXEYWJYV+QR5+1mQJ8ZBAEGR08tHumlqTdYm
SRrgS7sCI0AKfTZTEzEFFjz6xjkPek3AyPSAw+teNwYUmlRstIizkKzBJ7yBTtQenUxGR03T37LU
OWTNwjSUDpIetyeDkonAOm7np4l2Zz7Md7Wkc5jOyI8tIFnFQuwc2iXF1C1WnT2jdJeLwiHTE58c
80e9ZjSsi/ZrBhfLYP8g4vZmUrO9EU64B1s5nXCiv7IcbhvQtak2zaxXjAzcxL32zA6L2IR3ukzL
re1NDCIaUJWy7LfGbDyUqfVqt1xIfTxy7gw8b1O73jHUUbuPAXDRkUbD2pjEGgKovpMTk5WITJ8C
IkFGqAhhdxoUNcWNqzXnIoTQaDvg+Oa54dymh59eTT8gCgLeV1hctqSCUQAAkmrgoKwYwgBj4fAt
fjlkUCMgCw5Vb/8yUg2xKwIBN8MxUNLdI3PlDAfxeQgU0SWEZonYTHlZJ1wgNkPQoUe5MXD3p0ue
SyxbHyn/qSD9Z20bLhPjuMEWArhgDoxLTVwfvzXikDiLFtR7x0Mgn6rNMakLoJURQQUQRdyrIWhP
C628CUoBf9ALgFjp9Jw/Hb2MrpEwc6M/jaRFkmf60VaeB3MKseQYmO9mxYZPRxrxzGJ54k3Wk3Ou
rODYoWPo006d5AQYVbbYx2Kg2bjrug0AM3tjNZafehkyepEIJuh09bG1jSXrwSCYcjtdgOgVQuQ0
3FNaSqg5DBgCX9ofFhm0WyJRw7UaydZCt1LuEVmu8MMNm6R2EWBY5aPNaPPQiAXLy319AIjhZ+0q
SqNqpzicYvfiTOfxjvuh3MRl8RzpbbdXLnybKMqASJuMCKfnwNJgWSJXYSy6MWCO9rl36wVpfpWC
G811+zIqWkMNxzxr6NLbFHMtY74Dk/27nuicqiEHzwguk1Yu8CH1EYVzeLRJfJaV0101fUb2D5bp
npiurcFTJFWqNFa6RWZtId6Y04Bpk4Rpdj1CQr1aagRpNJuoqjiZOTFj5/kwVQFjhl7d5aRNZHAm
abegyNUjJJ3UtjUJe5JrX0QwOzqPhF6GF1iw7G1TBNkex+V9ZHgkxmXGWmj8dVl4Ry2OyTaADrp2
XpkjENxRoE+U7SF0aT1xOdNZamYcii3gIfQGDTuCBkUBXI+pOQb3iCi2VeE4nAGmel1b5nUVQhrH
1uni9OqedQ/Sm0oPfTKCh66WJkTJmKizkxul9UTPG/Lq5w8POQWtsk3OpwhAGPRUB84t3Im4cF1E
DxUwOSAJLL6wxO+mKtG2haBoMQzzXdbEUnZURSwIAdGGh8hKXmkLX0BhgGGULRHwIlar2JEQAmao
p0i8+PaENtrvv/3b3//jc/z38Lu8LOFgZfFb0eWXMi7a5o/fpfX7b9U/Pn34+uN3V3cNIVzJMVqY
eJekY/P1z3eoUyHfrf8vFBND6qCnWKdRXZ88gBznBCCpZ9H6Z8Q7XkcAFQNgXH7UW1eBRuNNzjpN
XYNYNUPRzPQA/sYDGshBwY5GumscSMO7c6b92CXqpk9d59LaJk9SFXjsjUUm0Qc3/4/n4fz1eZg8
fN1wdNMydGHB5Hf/5Xm405BUeQHqHXjLVlR9s8fW3a9klPcX2LUJMFqz3Eim8Ld1kj5DkEBmnDfX
nnS0c+0G3n40qo86HbVz5G4tVYZXmR3fJ647HYkzKMBEiNrH+Ib1BAOoqw/avWMXwVmfChiIUets
/uenZHn//SlJzzOkITl7OYZt/vUpDewHWEG82AdslvDCMmnPOWEww4lPYZCJZxGau4HylTigyNjA
/pw5cTW3MCSz73iod3rvsDTk6ZlTgTHq5s2fH0j9pS0QJ4+1k93bWetd/XyYwVBc0a5vcOllo9nf
gDykCYzS/mE5Oq3rsrIg8wNr6nsSiIYcj9nYjM2+rJq1avL2osQUrkwq+OVuyh6RqXLMcpz5yCgv
e6ocrh8aEEyj4/HQyq6i1ZzE506ndsoisqZ+/ukULPqzlSEEyfIbKzfcQx6aDz//yqwuPPy80v/2
l7ug+bkrPkuefRxG7b/88+8PZc7//mP5mf/zPX/9ib9fx5+qbMpf7f/4Xbvv8vyefzf/+k1/+c38
9X8+us17+/6Xf0CnY/O87b7VdPfdMA35z7t5+c7/3y/+9v3zWx6m6vuP3z8Bp7fLbwvZMH7/55eW
ux+q8H+5JJff/88vLk/gj98fVRd279N/+4nv96b943fNMv4mUN5KMhZZQ2g+Gr//xpnz50vu3xjn
ChNHqfRMT+pc2gXZexE/Zoi/seDgoBModugwm9ypDTD4n69Zf7MNfTEusB54ni283//z2f9zLfvH
2/Z/WdtMZ7nr/1zdbNPh11uGpRu6NC3HMXiI/3V1Qw4suckr05+VCfswrtuzGd2b6GVv/vwAlbU9
O/rdz2cQrDHQ/vlUWP/jUz+fH0TQ3KjlO6vg9s+f/fk0veLuXBX/+DSWDkDtf/nUzzf9/Iw9zt05
cC5//sqf/yKGqjsbw79+uiU55mzYNw29+pgAyyGsH03PQ+Yy5U80MK5CmQ4vgc7tWLC5+Z0HNM4x
hweBw3+tqKpPJewaH3wI3vHUydeT0o19J9x7TqTVVi1mzlhED5AfH80WDTXWQjhOjXcWlr3vNfxm
iTMBTqRDNrqtYOQVqhsbWe4AN+KsaxnNjzg7hlpMphe8iD4zkcnHA3InojV2DWLbvaPLD6Cz8yEG
9qaxuZDXg5y9afvD0IZXdlTJdT3iIhgCOpyDAiTjJOqocU37AlMp8NXklxm6HsFICmWrG+ZbJnoY
q8h3OCWBc7CbWh0qA6pyqDXBysw6xSCjemwaV4BpmIy1mU8FJiZEvXaCsLDNnQpGic5R0HJOhkbn
S09QVKAG8MIivHEc7UD/JvJHijOnDrI18TYY/BW0t5ih5yrFVoud4+TpdH0XFMsc+kHmIVP37Jc2
Ehcr7pegO1CinTEejN7K1uiNepTRrX0G21Mm9ilxdRDBrj0cZtvadBWzbjWFtc+iAKCYPvLepL4g
IJBpRXZwLPmYyPyqwmLNw0kOWlDKQxW8dS0k/Qm8/egAlzSVQOntCYu2tZZcOsTKWYYMj1/sQmmh
sg+aqPAxO/IWVTc6PWBLCapCZT2YReds+wqSU1UF0ZqJn7eP5+lBF4CVa7s/dtKDRFUTIUmizq7F
aLP1LJicfYROLcgbYyUUHF593Hm8aD6TzeJpaKCizwmdmpyQZT+3Te++ERpbmB5dOzLdjVqaoRXK
4clXJpEPhVpPNkVC6+BlNz3HIlYyVeQ7TeLe0aDKaA64YmKr+7lmShAWls+oPeSRCAQanX1u7SHY
JXhnN0AHoEAUYlhbtWvfNvMhs/LktquqYQMvttxOQ9cetUGrVnarm3d6W0+gIUS/i00k3GEv610b
c4ogDewSz5Z+M+AmINzgjSzh6Bh0I2ew0CB41SE+BuuOiRaiRZuaGqis08pY8652Z4uTHF2OvOnu
WyN/gEflrAzF+6FyDb1FnMOODDF0peCwkaB9pPPQX0eatQ/LnRUHD/WSGtnGnnGYeQeAGTmcr9vh
0akKLruQWXJNIvUmN3PjtW05bnlg/HyHjN21NIV88HgghOE1z5h2CCVuPEKSxLTkWS1nqKFHUVKh
NqkjSp88rC8Rw5BjIchOKLUwu+mUfRfz58/Ki2j+MQxvDUKRkrmgV2NbeMKz+mpuzGaHos31A0d7
ZOhE9RoKTn6e+0vl+nJvSWYjLfy168ge5KoTGQGN9nh0QDrtezD8dXc95VVzP6aPuF/Ss5gBb3OD
fg161DxCzBmUae6EUUcnhJwn3Wmqz1kOH+QRcGqPtek6z/Vbx2L8EDP99q3PKpqz76TgPBBpU3Wv
dSnIL69SR5D6xcHIgl9pgrlOq/P+uum4fPEmHmcCCmkjCQBiCrpoQ/Wa5r+6LIl2KOvWrVspdFMI
lVEKEYoywIzrYUpOeAFXSGKuS5dDEq19cGEsRojKyDLG/h6OKQHwpj3tzTSJaS+RdcAdhJIieCxM
J3qFPgudDOH7SpNje4in1N65i1VjzpoHJQxwsHk/HAWyjUPlMoOrp26xR8utpHV2iRXOwr7ynW4+
BfaErKsC+zOb7UavcJmHur0PmVIgn5kPDgPZDfbqh8jllGguBn8H3rQb7qSpo69LRLCVtXPft8uv
yGPbN+E+M290ifqIRn0zCxGCVwDmnMB0Ylh/kKZ7BGxi7uDRPy4aG2IA2QrquDnYiyUDpQscaPiP
stVg6+l60PimkdEICBjHDknbEaDEf02qwxiWI63Du8JGAbNZui/covaxiQ5JmhfnYUrpksJdNsrJ
4sJLCFhJAC5lzg19efPoiCu3qZNjHfTmsXPt+miB/3fg2dnJwjFjBcWKDokr6nELJIZ4cjqGiRjg
dqZV/+KlTm/CWhQI4/R0bxLgmsRYV1vzM0vNdBeNg7Hux8beOyVsrdYrCGrr6V/UE36KNrJxHwU3
Ko6Pmt1Tu0v1kGJu2I3ctukoQVRpKOhMrXxMpUBIlNcHLuBbvQMiYRuA6ziygbGC3zUYxNJ5mkuW
SkV7r4+MeVMtAIVS+KXZXNMYrPZ4Ce9pcvRYYYevIBXfDd2MB0R41rJa5l3qJ7pIb1U7rPRcTKeJ
uzbsWS6a3vBt4wWt0qJvlqe0RRc2VXzgNbtre3ihRBnRN8NPUxAyQ6itT0gEyVSIs6Xe8WirZEWE
TL0h9BMJ0MQYdKDwIOxU+R1GgtU04oXRtUMzHBigOseIltvGBjxtkrP4XGtUDsQkfRoFQBXZpWIr
vOhetsiL4oLsACzCZL/UoFyST0V9EyOF3pKXgI0msWEOWmIX2jPNbb090so9iSA6eanQkcG4z/aN
a5qPtMcfzYLNDPAXs91qxsRKikeBJGsPRXjEnTNCIIt3EQKvDZL6Z9djMDJmRe4jDWAqazH1IMSx
oQNCw0B6nPpY0vQBFqeZuwMrYHtVFOYhSJ/IZKueaRrS83MVx2i6GIgpsUPE9D4MHXEEoSljxW3e
uPML9waOKMRxoLx8G5nvyqC1m1X0mvpsZspjczgKYTdKN9/MgCHDCkFWnXRQqesIfVteoDL0dpYj
aG58OSp6VgbaTVj1/V4vwWBLtaNTUvhZ5AhIY0Bw8t5XqH+zZu0GRMp2Fn+f3DpcP17tK9e4K8sO
uivdqChsaELEJoIASoQ0dS+2MsgwzQ0aMdh+LZW/J7PO9LxdAqgjurG6ZPxiHOhywKCXOjSH9HXu
+ydl9Y8mj7gZoIEz2zoNWf+ibjRUy+tEm+iSgC/oaWe2bYYtOtRX7P/4UEX6kNXzm4isD2kvlohW
p289NAwaZbZ3bOvTioH4xUyjhsXQEtfuRzzAQrDN9nFeOq4NuLvGhvBWJbe0yxmHfnt1d0Uu9e2s
2cU+pYfFm2ve2XZl8moEp8IGP2dZrkYqhsmdMx7HHhapQwJ9NSBQyULGHDCOxDygPYnLN+BKT2ZV
hqulHTIeegIpCTPC/lZqpp+56Xde5PLK6e33vij3g419ZhQFH8L6o4dfq0XpV+cY8UbTaPiMbB4M
1yNrNZIEuK6z5mK2bcWAZ/yU3euQN69Mmwk8pxBtSuPe7cMH0ZVw+8JsPTGVahHPrGs6flGjnxPV
92vcnOsOJ7WuwSAzqicSVjzCisy9G/V7Q0cp2WXLvJi8UMUVp7UoVgZNiUOsd9dJUX2GZkEtGGI0
mCt5h8cU7q9L2kHaYjLVzRMQNXL/mOC6ikyFDij/EB/Nrj9O2JRWLgEZqmfRxQkfqzTcRm31mZv4
uNL5jjwytIn1eGg6gi7zoGVWMEFyibwXIfpm1fcDOIFYshxU9yzeLnEFNJ+jYnp0UEy4pnqYR/5e
hS5URFCXlCAWnHDWvny30bCRvF60lBCQxMhRYXf3oCAPEHEQAa4xpTM9tLrrwco/6xTgUdRoNlci
Mplx5XaDH5hQw4UHuFvFSEDjEWFG0cyvE7m2q6TQ3A2jTYUzMb7TJs27z6Ju8muE1CtHW4CvM1sL
+UM+pPuLHSXA9XvbO7Ze6+Ke4pKJOlJIjF5mD9VU3IxBd4eVhNboEshaeRDcawGVkOnsjJw8R/HQ
xWS8VvW8my1M6zVd7DUJziaZMOupjb/NLH4N8vZ2DBZfsNXla1lkZyZt3UOEtgZPDhFGuKARZd9G
CpFuw+QrLiG44PG0Rp07e2DOkiF/kyRSkte5hpcl/BZlA2PSq8YZXp3UYixhqAhgIBMChR59O9ia
LymksOwjlCqSqfVnlpFZQ/nXhFg/cscj/zy9a/Oh4/KPlvhTwuOELNa2OX0nOXCaukwflA3Lk4Ut
4mVmCqRE3W+X6BAdz2YPlHpFqmbF+Q5UDRZKm2YuV1dOcyuTb8WMS1BnBs9UpFlhXxg2EimiH9fp
vgt+aZo01mQqiZVFws0wTvmubKJN4JBP4eUY/qY5fweODITNzc/RrxijwSbW8E0iAlmnzHmitEPq
PIEuD62L60Z4sXmzXMeArCTJWOYEcdTFao7TeY1aP7vYbnTfQr6ycvs9N+EGjVjwCT5x0IsWuIti
LskCJCN1FS89UKN3KZsTypljbnsv1pQlK9NGqDLXxy4zPorpqijphUdG/ssqgosx1ZwKsgdpw+Wo
0zNpziU7GbilqIweQ2XessYQtkhdQyTwK7HUwPKyeZca4+YSxeJszwRtZf2B/glXrNvVeFaH2ge4
Bwm/IgSdQ1USJACCQMYMSkqUkyUZFKJ66kJiV1Fk7IsI3CwG6WKvnquIOJygbp6YAIIYSHy4Iune
aEg9dzFPtGQJg8uFnuR5Wx3fyzpoOFq5pHVPBZtwxsFVilM90iJsOxVuybNYlZxdcLmxJ7T4DjDi
UpCHcj0NoHPL2n5EerUp2+mYCMBrBVUi+HzWlKK59xyYaZmdn+ocw3KHpQTJ6qUt34h7eDEi9T3k
cMBZgaIVHH9/UuFFN5p5jZvSOMm2umlt/Vta+lOuEoCmiXRh4zVXsa6dZ3KXyLRhxq/P+YUxR42G
bLhNbJ2wgkUmCDwIyy2E8i4hqSzO3uyxfI8CvfMbcgzWdl3dMBllk0iBZENnrT4inILs/3DtNWbB
lsc8HEQ4W9p8zsjB5Ib+5RZehlzOumtVeKMtT8jFZMAAS9Qs8KQQh7QAQvuU96yAgSKMul1Mrwk6
ZPgHxWarJQ7Cv9Le6TWXwDABfcrwEKXh+FRrCHy76CW8pstluvMMXAzN0dRnpF8Qlc1TcxFrEBLu
eIwtkQDgjFV0ucYXW6lrLXwd8XmPGNZX+pIj6E6XyeQVc9rwYNYs2Ry7vxr3w8NSBt21YZLIkK3v
5a86J7U1HtQ7ALZ+DFPeTQiL/P/O9bxHhuDka3jk/NXzFmFZBWUl4hI0JoDZ40k5zKKlOgRSByRj
k9CXtec5iy+zbPdItL5HY3yaaVWMBtTMMtmEhhEcgg7RXtHV+7HqHgxlv1UewEI5WeCOp+GjVOm8
GQfvBjfMMseCYYtvjDm/crG/Qk1TT3rAJ6ImfSoCaGuWwaxby6a7voyhycxnDDPmYkS8zlLikWRn
80p6hOOmPZEsmspwXMzg8oEFbgqbgqIqP5G+U/EwOaXUGpxtm7b3gyJz2Z1BFEhjiww6Pnape2LC
5q6HfnrmNTvg6p0ZK0rm1UApEjHlNHU+Rs99IqKLvww9F8PWrsMETLy3OeMqRUdhFFcIIz4bjU4o
EseJQB8e8BM8gnnrIr0IEtO3uSCp/f2gBYU2lmx1sXDSdcqkrMioH4aS7Pl4R5hwudH6+oIjq7nq
k4mQx+GG6f5MJXBJhWsx3I+uLY6qq5TxXmpPPg1jMlTzHsAbWSQhdyfX8tFJ0y+D421cY9zBEnFo
c0gmrcWKWXNcViGGrkCHgsZ9WoX44fOG9XKZDzbOe9TcZUHlHMJMnXgq1CVT82nJ+WRF3FGRl3wF
CmWvyDxG2fJ1cKIvPcklWCBtNXpMxtPU+zIyRuychSmGk+lDdEQepTUeeo9GqTbsUsw3/jhSQZhY
IPOFgErdJonY6aHjEKNmd93BZpy2lVbzGFXzzTh1hNPnVMSSG7EsEa4Y9D9U4OSbyM0PockYWJW4
2GDIU3GnzS92PegtV/o4IKruDqZrX5dk4Wq6cxVmZOwU47wKSve6UMwJC1AFoMOpVebwoajihUmR
I7+sn7AwQ6woJp6yMI1VVIGIK8kHr0jgpjmqrwSb1khyxkomxV7oX+3oXjxFJy2fwHDQaXvoNTVv
nLr/klX1ZMzynhETGkjYdhLiRC7B9bWZ9slQEQhoRIVKIt8opuc6e+slPQ63f0bChoQneIjrHvN7
2MhVDx/HitUDDstmPRmUL31g3KCfPWeuPDIgugW/94EuSxBjuLKzGrL9xtTGVzTsG1MR3DJzjhCk
O5sCGtSIfV6P7NTXw3EH9PgqKeDZO+l9mVk2CYLpXcle4kKJpDfzwrThG2pdplO9R4gc+umFwN89
RcQqpc/XV/PWJvh1zQnB2rbaazfIK2XP7wkFb88y1A4kMHgJJzQabAHLPcgYTrjaa8RgS0bjaz81
sCOsDDmag4zeY/3WAhJYKKjZEFiJ+69pxj5axOI+TuNftRzvzeVamZDgTD3r6RS7t2Hu7b2Vwo4r
aobLsqYt5TYl4culZq0blRK7p4VL7tlTNe2nGFiejfRklffNZ+e0T64dbOc5ehyr+Jzm0N3BhW9C
kcUcG7+0IkNej1BH6dWHRcC03ru+Jsw7pzfmQ+qSf1TekomFHX3CAcKcxmXtxxkXs/POUYc0Qx2Y
Ed5hPOMwTKsjjqov0WIfIBOuODykzGQ2BMpBm7C+pgaXnPSiV3zLVGxVJTa92z+W720/vhuyQDX7
C40cE3IsGWvih9zVVF6j0btwvJ6YIpo3iV2SYjdY56Dy7vCBf4vcdfxyPiaus2+JFcWyIS+u0A6D
bvtGZLw6nMx+0Bk+/vrAR0/JwQUcfawVlxKpGjN551miBYXf9+GNpJv0rtat5wkti6C0oMxju6rD
fHOXAR8lY47bj1Dg4SduoJvwsswDKB/zDJUH4UIY+lOGvT3R7BdRkEGid1hsZjZgJOroeDii++Sc
r0ToUBf29fvAC0VvwYMEWzrWqtRrVsGM6Lqy+EjM0B+o/lNe5qohaVmgSsgFD8/ikO+44i3HgIu4
P25XaVnqPlGIF2UM3kmL3XNPGeba836M4TezqG4wJL9aE4ahIjiQqE2cDnZqZGYfjgYlKBLdtrVR
CblYr8MlNE5K78rR0kvqyluv7ecV3al565EkzD4rtIGoIP2mjxQYfO0OTuNjhtDVDb1zlVrksjjp
h53I+9JmAKbX7SrrhrfWLu8c+ticE/o1jOPjMOU4qDX7yqFXhpgupjFMAaBtFHKotVORclMmQKAj
TJX3dem+pJab7Ao008TOYedG5UcKow4eRbi82SjwIs69ujlcWSAMVqCSdc6W4ruQdIxFhchUm+Ao
m1Nb7FBJoyuJbszPGOMkIhE8XWPU1pvKIgKhyREJDgSQuiJ4lgC/PY16HsIjGYJt8WG43rVi9CW8
BZhRj/cMSnDeYCvUBwQ5aF1yrMG2ij7NrzBV89F4tltEimNNvCBG/lUX8tdVdqU71biRkvmEUYft
JotJ9cAus21VsG8WRomKO06m0jnhxXuVmf3sRPIYkxtAg+k+Nmnfuy5ILAgysB88blNOPkMXHyIj
bbD/kuzowJcIxkseh291NAz+wF7fD/Fd0qgbAOzDJlYvTP+JlhJ0YYMnEFX5AaHgJweZx3j0MCkq
Xrnao684omilk9KiREF9ZLrGi9bTZw5TnVSa6DksRvOgFdB/RQ0+R9AVyDztPcWUeNXcMQurWQLa
b8zgrR+Tp0GDhlvwqZoT7UA4ULESbRPvs5ojYK4jx6ekPrnGUgPaNOXnxWQRkXA4tHszxmZNLPxn
NkBLml3frsIThL0R6V3m7Ewzx2geQJA1OVujakOztcTQROyFnhc2flR/E0KEBTJxW9+qa+cGLRy7
/NIUFi7RBAXrKnhqjcumwk/qQsCDGE+wtfa/2TuP5biZrE1fETrgzba8LxqRlLhByMJ7j6v/H2RR
AsX++u+ZiFnOBoHMPJkoiWUyz3nNYKzkuj+YnDJQotDPGKtky8ia/OpVnxoNqfqxi57Q72Epsi1U
0VB5D5AwP5BQofqCPOo2LMqev1y01YbaeChNdHE4fEM5tcHWZ2EVX0OnOrhFzXe9g4uZ3zSbdmDX
2ZkPfcNcJ1VjpPsVqnohtqRxe6oQDDu6ARS9Ko23Wq8Hq5DzGFzVVTva41fPfMUq6gs1COSKxogE
IArPKqVcfLObHLlqUM2cTM98CPKNRUFtj1UnAvCjUiyRPf2Bvi6nHfS+yLRNIin5qZDG6MLBdxKe
xbjZM78q3qidRjQHoYoWG9KvYLV1xH0khLT5mUH/yvzkt8pI7RMb66ZAn3ssLARTUAdZFlb9y7XA
RtW1z1ZWq9YojtTAdxbknNtlig10D4ZnyPeDWn1DUeuYaLqztjBzXGCozQmJ/0y2/tkq9xU+pzFZ
N2ydvsRstXc6SdQOMDVwUYmKCH52qMVUnTIeVSs/N/AhmtGJHht4tGHfLCpHSrZaq/NOGQ2TLTUH
3jyQn7R8yE5YZiHYmjYrMo1sX0fKNPHIibpK7H5jDsjdZE4h8yYcPndjr1w9SUNdqDE7DILu4IZD
Ds876FUjyP+F08s/AzhS5Gopb7KxUYDHqGevRKUHEV+0WdyBumgmb0AAfW9K+Wo0VKzbjuOakSM6
HMgt5IvmsxWgB2bK4BvCFrR/WZKPBCoIzstYws1o75AYOfrRC6hf7dl24VZp1Ta2nJ1aQPXpoT7A
yaCKhRXIl0IlvSrDbuOfOcL0w164d3eqZnxD9M/fYbWy6qS+W6p2CDKulr9FJgwPRF0oxCoulsxk
EkNN+ZKVnbP1JtNo5Fga4wlI32PsVNo2SsP7rgvthyFJvRWZ0GZtG8/4MnUHyCKfUbLca2nyGiPl
uVf90EHCLtT4ekIWqto4Wo//dF4o8JjJ2G4Mqgcr4B94O/o94lwerpDQw7+HrVWvyT+ZNnJ+TQKw
Fz0UHOU4vjayhrsgkE2DvzZ3EQ48JAw3aNBxlLZA81fapknTfN2WQC3lLPnChxpQaBIiHz4eI4ly
hwY+PxuOJQIBVuoF931r4xaBjJpiY6o1Aow/SH7vr5LE0XhHyfhak6MuwrDZUVwk11SZzaRCcOwd
eDlD7UhIbUPx1vhY9C3mY+Pko40/RojSAYKiigWA1a2pDONXKqNNPP2RND25aqY7niUkr9nXQs6I
PZz5SmUVK7woDBz4/gzlu0av5YdibF80P5xg/v2yqXRvlffUKEo4A2mHVU7k+V+V0EWmmKqDhBDY
Ulb1cWVHuO5y1HotZfNn7Wn6HqyEo0y+RTVqoa4Lz01DniGu+W7LOsTbBjn3gIrL4SrDfR1HqKcM
uaGla0TSqYito8qfMkoCMBSg8FbQHUNOu+hT9TitnFUyrP2AGLzOIZvUa0AN1dp1uLWBQEa7QG5s
0A0I+pMyz86SIeffZQO+nomIdNaeTd3/qafRq2c+cV7mP8+JJ73qmlSIS1qK32skqxx5WxjhRQm1
pzBClMEanznerC0TACnbj0+2x69c1ARfKyCt+IJTFcKBFWy2BF0XhlrenyVSmEs7QNgw5G1Tg1hJ
m/6aqXZ2VoZPOKZ/q9GxW4Qk4jZ93j8Mof7kqME3HKX3FPkx+ogmC2uKJGuAD58MEN5A1jOAAd5D
lJ7dsni2HP0KLf0TZ1fCc4ijHA4mAUJ5mTf5CTjHChOXpwRBLPDAHe81XdlkZVBT2+42tcr7EMWq
SwPnxNC95aAkOGL7n7oB5aWc16ZzgLczHeKiQVoE0R8+UQPA3+Zcxy0iyGa7wNis3fg2WhQyKBwz
CT8ZQz+gzmeWC03GXg+9jEWqaOWnvEeKECfcasmPIPhltf4mNdNGP9ExHld+4X/Al2RhKquhoAKX
N4Oz0WR7woz4k/+oDGupMK49CKCFPCCXGvLXBqrjUM9AKnWAG3CH1fDSySfISJIdtMB66mvpJ7JY
YKIpNyxKydmZPTbGHIMMwMF7c7S651wtrm370OhAL6J8aSk1GlcNGCE/TtR1LuX8EI7eUVfH59pW
nouuvHroADWIb/CGTP2VrANMkuTqzlH57Q1D9cqXEp53kb1Fh7hHOSCi1BSg8mFozvcsybs1tmDD
qvB77eCYkAusFgvSHCYqOwi2wZNbXJSikpc7+9bxeANAmL60DaoT07ux7wH2CFdckk+gxTXOmZ57
NSgI7pHuteHOk52F52AvopEzaRICus/k7GrV5ecxKz6TbYXcPO2Ts8w54jJ/dMPUvWpeUfH9Yhmr
JEtefEVPv6PSez8CUCq63jmmkivtg2R4JRW/qILCPQyqhtyoCx2c/Vk7kW6dEPhviieTr2snX/f1
U1AjpiIpbDYACbAX5384CFCqNNuA/Y2ZPzoO+d7Ktl4pOiMmnxjelzJqz9L0gxyl1NLsbPBJNvvq
BaeYHeoplDubpjhjKZPhVJ4VG2k46Gi+PE4lKW3C7CGZQA2EPH3Ptj8bE+0MOPor1lH217yk2KTE
nXzMwuRc11b4xBew58vyNcEqHuYYb+bet9dWlSX3rZd+CbGtc6Lef+lURT4jsIMWgFYGL6VRPTiK
xLYPq7LXilw1op9b7D2To6EgsSRH5iMgxHA9xsOLhD/bfjC8rzVW80uzTp1Hv2OMrURyTfrCQOHH
jI5Sj95gggO4lDfpESeM9EjJEnXM6S4pxnIRFqO1NtISbkOu8+OdhLhdgvvq0CQtuk3b9vEqb/Vm
ByyN73a4Y3d2MQIUKwFecoixy53o7PreJ8Wn+mfTYEtXOZF9i3YkC9aj5tqrOa6ZgrWyWylqM5xF
v7jECnarue1vlBHyVStbw6O4JDVlpTF71M10hFhe83uKednOnJqGn6rUAvnDiNFR1/ttiljjwvWr
X7nB7s0qozsLreSfJnKzetWBcMDxB2970M0WhT6jxkp24cT9HrnBFDHM6jmsdf/riLs0aL08+KxT
CYBdmGVPQUhJylIM+YHDT7A2EMO/S7CO3khogyHCiyxXgnLBsSqHAZE92yWfKNdHNeUsZkrRRWrS
8Kg2XXgUd+LS5YG7a4t47UyDc/8/xZqI8QN7CGKkFSOH76HGOgZmZD8HXXqVMjVAkK+sn1G49qZe
BVz/XdUYjyKma3kvDRy5+P3UrGe7hVEfK+QvxGiolOGqrNKO9C6jyEKTPg7a5CJGC3SB0Rh3HhPw
/sjvvU1CjFo/97pPUt0f7OciRAhGH/CIEJMiii/8pFbNVjQVHcg+CszD7SWnlnSXgsu7i0JLfwZW
Mz0W9NB4J8fmvVivjfTmCI4nuL1iDmTlFtAnVbnpaZamT6qbRnZ7xRlox4XZ2fa5Rib4hor//1jt
/4LV1oBQ/yF2/BtUe/k1/frj63uk9hT/G6it/stUOUnIQK41VRdo7DegtqIrf5DZtvYvRZdxS9Qc
R+fOBCz9BszWlX+ZFhxTUL8mA5BI/i9g2XBLJlLJDMsGpq1PXA0FkLfmoDaiqX/DshMg+nmq296L
JLUcZoxNW6Ebr3Ly4fKu8XtEaU31iUaE2OyTPIVBFLzNAVW3riy+Eu0mzu7qZCI9BaTr2IjEUJYh
PiXoy4OQMlMxKlpGAc4ow0juXUSEm66IEIMirNNgyyamGtzWEE/IEvI8zSY3JevYtygg5G4eNxub
fdrbrY+DWqDBk04Sq0ehzsZho5UA7Q2tq+9ahywnOcsGbzkXMpzBCX9Xi3YrXcLCqe5jZ2KXG2zf
rEmQ3EOc5qXLXWeLomS51iwvf8FWCPVvzwBANY3GlfEwTB/HNCyNZdr69qOVOcnS9jPkq9BDfMxJ
aO6dBqCAGO2swH2QmrMYEz3QoQc2DkiedXptPyLO52ypfjrLpLbiK6IPG43k16HxMqDZJfhJEKxT
GxTmv9+KoVLpyoO4GwKDCrJo324xZSsnAjVTxa1YNbKpo0bVMFmySclOLjiNVGqm3xXTZYjk7pIj
0B+2jnYnLgk7y7zQrXVMavaUB7GzNzzb36OXl51xb+SgornhvRIpaOlSYuY0gmgRz2peu7Jh5+o7
P21A8VGNf6OFTP9WadprwKbs3iqV8r6qvOokl/1VtKCGVKjkqaXoQr/tLUpz8uoE9vz6oevPRF2t
tVMxDvUFlZeW0kaRnDgvhOcBrCXYjq79rDTR2axU80dkSg9h3Scvc2gxhaZxR9ENQONnTwvOGLBa
P0rVeQhTO7po6niXtzCZ+Motzypog20Z119Fa+6vshRWGey8zhyDW6g85jAO02mqiNPj/lefOgim
dg4DrYH2et82EcoZUrY0U925mHkXnLUcKahuVNtvdQGjGAWrV6jv6toYIOWmSRI8OGCDF76Rtt9M
v/wspWn2KdYsd2dnAMwBNDkvWa5sRcC8dgvN6QwO67+sjRs2h/oYw2rY0tmmhuu+bDHvuTZ2NJ4G
gxSNl1AFxYuT7Wn8DRSBuRpDUuQ2sArEhsH/NLIbXMixDOsS+/BDArDpEE0XcSf6xKXFIwBQ0T/E
9CiW7Meyu9qJq65lKzVA/wz+peiM+w6xCfQN6apq5b5sk+AihbLxKCtk+etAVyHv0yzM1L84vXXv
R7SyvBsPnele0CpD6aREmKAYYvUAApvjfRMECvrKJfYmQTvehgEEqYdbUwzDk8SMd5ooRkTfbfi2
Bopb1U6idoQTBQbEvLZXwyGPBKyuPjsyEtQlFpGrqFG6L7mSQQuVgh+S22HhgvjGYxgbJHlkf0Rr
Wm0eGhu/aRHy92pyJdXnypPHEwJ8EznfaL9UTg6YusXtVgNZGEPNG1nom+TgksCp3j3L3F1MQ8VM
BYL9t9D2jy1Oac9BXkrbMTHgE4zqyawd5VxpdX0aNPlSoJuA8Sl0kXPkBjs387L70JbT+3rSGdQT
he1h+dYFFAwEVnQW4/3E4g6bbhcmBmpqaBlOynGpeRR34iIlYCpwKw5vunLzgJCZMxzru+oH3Taw
aguD3QQQcYqohyJp1lmbLrkfNyM6kNyeRzW0ziJSDM1BYiJebqBEosB+myMCjTQ9VkX9MhjGItXb
/FtoZHj8xaZ9Rd3L2HcDlhcScL/HgHPlAoED8weOW7dYL0OJfI4NTOSLm6i4pj42NKnfn8WFL+D+
HPZDNCwGnL0O06joE6PBNOqL0RaEwgF5xtvcYEC7e5F0VMgXYoTcym2Esu5BlzsVJQLEDQrfKqBH
6Cg+idsYHrWyFkPiImNqhK2FCNXzt/h5+F34LdKTwKdWDQI8SdPXD60c1w8yR6SFZcQ1TlY0I7QQ
7wJT5rhCS1zKuEq3duGZywbhjCXvPgk2fWBe1YrfVUrO9heUfMelbkX1yY6oYbRxfe6VJPqiFVts
wDKUXK3goMVp9RRa+VFTJPNVT0H9uiAgjuTKNeDKxaPoV0J+k2Pws6faa8OHupC/G1O8nOPEaNmS
eXbtbrjL+hSJuLw3X7sOEoE/JkD/sHW4JnzDLvLeekDSeG+3hXsyJC/fy4MKR9JzT+7UZUHoOs1N
cSf6In1rOkl1ixKzRby4zFGFOTxEnlzuRL+TldrRTEZOq3gCUxsKvrlgh4uyyV6Cxhy2qK27W/KL
w7PlT8njctt52tbEySj5Hr64heMem9QMe351/HXUotUlYXW7oTzQvKrZpneM+Ksq99EmDPRwzy4O
KxqoWipH8K8TOk7CaNOKuu9plfJCJgZOz7H4RFX2CxiaCenExeMYg4Vi45MHlFZGXpCDUiVfOpLq
dm8Xjnt0irYvVeE6KUwZrMDv4Y+BgQg3i6HcxnrxPfRxm25VKEy2LKfuIo0Ulc+2bQLBKjKSt+mQ
3rXgj00fExIRTeX2d/TYJupWQkN3kaEE4y60q3FBJj678CKQUWbLshJNxSqzS2UPPlsQGSjBh5Fx
GhYxpYvvNIYDVxFhJTlUlA9rpbkLIk5MyVv2aCLy1snXPjQW8jp7F2t3s7Xi75Ct8CXuh/GuLRXj
gBuHhqGx5n3hW3FDTim5RbiWkRzxjjsVfVk/5C0alHYoeXtFk6oHGdXae38yLzdkshhu1+ySgoyH
GPynCcM0IUQJDTOoM7CZXWLi7ZBWVn0aR23SlSFJK5piQFwKN2pOc5y4i6cZCkxsNiDw9+dRMTA3
O9vU6oVoK0aGAFLg7Ob15jgxDeLxGgxVfi4N+c5Gawu/sukvb7m8j7XM01Azkfs726KQDQtJRsxp
bNdmFIY7J4G5YLjRZ2qf7Z0iYXuKGtTGVRzrJdGRnDXrylxaU5RdGOUqtx0c/aZRjEePrh/pDyD1
1HuJ47VeARBWDJvEkmsYR1JMb5e8rX8oCgJozcQTFP2y3fJjJeKoU1r8B07RvGDj2OnFD5+K74ZE
22OiQr3xmzFs9iJiHHOX6omfvYWIZTTNbHdknPDLHii1YciSB6l+RA8T9veop+jZq6V5AqBGLhR1
N34LE1hmvo3HY8CPuRgFW9egt5+/UvB5m3tb7jYqZjSZfZVyDcc1JG0PZIe8fQuMU7TEBR5pD1ic
wTAxu9vdP/X506gIwQMjwMeE7yCyVpBaRGfGpz7Bp7Zg6HYfZdahgLm2oyA0nvQwhhSk+M+mCmde
tOZ+dRr80IdAs7/QglbZzANk3+TTPE3ciT5zQFDcsEJ1/X8QnFFGWlqU1Ujv8dwPDx9qrHyiUt34
bljyYxeHr7BaiiVgthh9XVl+6BTnqZjk2AcYmSsM2qxD4qk6inTjUrasGFqb/k2p2D+xLX1r5kYM
qbksyuqKxeotRC+6zkAFXK2u6GT/575o9KprPU2NUNEAvhhgu2l11TrK4vr2ORlwfOCUxr9G9oOD
XbiJOym69HdV3n2y5BgbhunjJC5iatkWb1NFHyBc+YSxxUFMQnTG2EZ+Oy4zDqUIZ5p4+YFPehl1
agRZrtsX223y56b6XE7dtoR+WKCZBpiFQHuZJ4kmRPQPk5iHe49yiLxxgjtVXnG0ldQP9m2h/+hz
00eipMl+j/RDcRQx4tIYFQY4Tt3jM/TXwG2Zqe82mRpIcfRbLrfJsA5hHSNIrxlAZnLUgXcZWr2f
UkXJNk6dyms/NIxPWuAOezSE86Vo5oGvnZGm+iJiFVTaMFuAeTzNvAUgSOcmQXd/W6yTKR3CAj2J
5v+LRzWkeCmiceRMpdsF8Z63O/IGlyxykG6du/6EaRJVB4hZeE/86RN3IhhYJz6rNvCNP4MGHuwI
6E7tIA9vC8+j89TvOD73SyqCzdqkiqYutKHRL96YAV0qAYqOhnZpEhwPFuJ2HKk1dZkHC36Ku02B
zoSNnYPU89Qn4sTFCyNCAjZDEWTd9YeBthzePUPEugETPjxHDHh1/eqpdXjRHIsyCCCV0+3Nqv5y
8ft+lhD0ulpUgW5v2pKK2FZ3NUjE01uan4t/muQVYYe3Zfez7CfeWOW1n5RB18+W3r8EsKw+9VbV
frI0ACBleGuUXfWtSbT4LIbYvGe4lgfGVjRVkmIIVbLWbbQlhzytJVpiQdaKQz38JJ6VRO23Fh6i
4qvO1h3zwjgovGxZ46sZsMgEdVjFSA59atAgWOLuXe1zam9PXeN7a0Ua4y3ok+ip1UtzYxhDDi9N
CZ8szni7tqt09D9oynbTHpUQhSjRxHg7vzRp8yKmFrra3pNV3IiW7aHg2m9EnHgQrFxqrmV2Ls3g
QA3Qu9Obihq7rNz7dqbchxawMwfnF3nqEv0u8OSDannA2/6E8WUgb23dzpaiLzKy7pyOLlKeGWg8
JJRxl2OHJE/7IghAxxw937PoauosPyl4q4oxcRGTgE9aa9HkPV49wJk4BhH58aHpnHPQNEFHCQ13
azQCFM70pgdjbTIGEk1eCWpycxOE2FK4CLmhcnmXNH5T0PhLDUidMq9/Z2YtxVTxP9V1xdA160Nm
toxqw4zDrnwOAKOsdUg4/Pw3n0sci/Bu6ctNBuvoNefsb2lW89mVzG5nKEWJpG40vprEg89/i5/7
/44vpnVaLxtea36/P8SL9f88V6zv6DDsRfy0vpWD1NBsud9nCY7ZfpgjrQD0/3OOo8Cqix3gYMmY
fu4NaMFI1n4CZ9RfS0dGoWzqd5UIvbMEJriYpY75Vwsw612bm9mjD8iLqmz2GXlMnNgG3riiKRmI
DvRd7nBMRCTKKXdisu8PbL88vMnF0vhflMjJQtkeDMU+sPFC/3G6FHlmHqOKCt6fLkku+boTbfjM
r34XVjvRejeg8odYj1Celk2kvS2lggBZYsUF9VWW2awaIwyhVkteAIiSqnKb4EIyLn3hsMsJaOyf
YrMy71olfxDdahtWBwyIJv7dkL4kMUA3FNRglE1rkP7tFuj6RWcxWmJ6Guk/8ExVjvqQcXIpaju9
iIsOxy1LLsqI8fEWdsHUsNQkuwRaUmgrHWCWG1+sMS6RmJ9mfZiQN2SjilL/lVYtoAt+EDuYwTIY
QQf48KKYnI8yV8cjTwmsOz8xLDbqrndWy3ovusLGJs6rhiX0fLiOojk02MZ1pcyBe/AlWBe1dSei
xfoI3NXruW9+hlhexHnQI89BW+znLjFhek4wdsrl9vJuz+m6t9cigi2rGZaIllxCklDU+MsT5Oby
lE53WEagTyzasTnAI0M/IthhTXY/x8xTRN8t+M8yjU+hVZbz24R3681xqZHEB7utVxoGzfZSrSjs
yq7BhkVBAduTJ/1HDBnyo7gAVX67a9uEkXftKeYWLmaKcH1ao09BpEktvjFTa+4XdyNHkP8igaVM
YkB/fx8BgFNsg+2wbZjoY374PgoMv1advndRhHBMp1zaWQhuvbTY1lMGEJWBYECxLdcxPZ9LA06u
OIdB6p/nLnGXqz9Bc9TXudtsUaq4rWg4pLJ0/A9K4zEcKZbqWZSuPHTHMZ4s7LsAjUZz7LA5C6Cu
wIWw2yMVrn8Orh17pYvgGHHnd8FputdB9O1JIFK+6IbyXlwC1D1Bjv3uIxNb3pdwq6H+obHaTM0P
faIpBsRcESeW+qe+ea54BmitArRB5oN3Uc2j4uvLYcpTZiJxGU55TdG2ZZt6OQWStWiiHgswrAfD
Jqa8i0Z/tYaQO4U7aVquyaYhVoB3qHX++wli7dvED0+4LSE61SlzKuaxzFJMaV35FS/zb1oowTCo
0+pUt6Ci0a7TLuIim6N+QYBc2liONixEX4yHD5r3U0zTF7cZ5uAa1kpvMm8bmvhT8KEO7O20YJIX
6gE0MOs7ne9t53Vui5Vdc4HpNQKBA6+MAagBGe1RXDK5OGH3ViL1QpeIUCV01kWzwBzmsSWx8iEi
aarH//33WxNyfX/9fhv8H5uTrJYJDpYM5t+VVZzBgrDJKwuhSfenkRiILMlgo45F3gE3TcesW+SK
ma2lCEp72WXWUQw3jq2RP5gjMeZx66E76o7fwCKaBobpcmuLiWKJW5sUCkUNMliL23PEUGCmbbuf
n4F4xq/BbvINtqaqv5pfQTnIv58xR8s+1Y0S7fSUZAimcuS19gPcRfCA0anU5Ig/V/l296HPxYZ2
UZfZCDGDYBGXtkGxGVs2ASS+ZIyqf1/UtpLyjWi3qsf+cYqZh8WdLqkjggCQh4/sVls4mng7F+xE
pns/K86+4brbW6fTaeivTMuLeL8b44MO6MZCmuEc96D5gJO2X8oEHqiSlfIpKWXtE562+z5Nmy+4
7xmbWIubrWiCq4MPYjtPpQ8rNS2DE0mdu14GI5+Y6D9qTbZtxiI51hhEHaWOqjH2QrhKLEQvHpK6
tbSqEX9t0fFuTLSraa6Rq9C/PUtaqfDGwo1YSzyDijdLze35UeJOxIhR0Xy3YkUVynBHhJenB/zH
uHnah2eIAdF3+yeIFUSnl0cUfK3ql2jdRsXt7Z/2ruMWgLYlqheNuwnRR8e+yfoatnm+wrGsPKkj
6T9dBWMFitf6SrXiq5qr6SP45ALdiKRfczxMToXnl1vsBL+ZTWIjZIKTlIQx5Z0kYXQTaBCIRd88
0MQweXyEyUQX7n7YjMCB2WMJjBPhoCZ388C0rpMBmFEH213Fem3dD5M5Ef+cvYdo6Fm0wjCv7woX
Vohh1OixlPz04KL3WcSH0ySHRNq2S9HlFhPEQI4kLsi/UlrP62ptijOrB7qIn/36qoRwU3I1Ptt1
FZ/RmtW2gTK+KlPX3E8KJ3nXLGQNIeo0T9dznAjGN0/tFmKpMKKYb1kAGaal5jgxmDXghlsYyIBX
y1/IgaPO1hrNemgH6+rblf1QNJW3C0oSTokY5ThyhwwM1mwo/j0MdWPs1caBJD0Fi4shax7SGYj7
iqY79sZxbOvvYkLmePaDqqFVi6RJtRcRDjWZc6ihtPVnjWp0VLaTgbKVLNYNBr26o269nCP0FCYf
x8Jwg26nfO8pp8RX60OsufWhCvjgwnj83RZ38+W/xIhhEX1bZ25/WGJuirv/GKdo8Wclhtr+T2F5
Wb+9atRlv0mlpW8ySdJP4oIwHG6+uhdPKiZ09lL90mBctP0Q4pXoDqE6TnQ1StU+bEPq1b9XmZf6
0CfjobnUh0ZezQPikXNznqsXnzuV87J4ytx9e7Ro8/m1136pvb3YOTCSgGzbcpZtU6lCx1+K8q0q
kEQg427NQm8UsgXFhKZ1Y/Qdx/iqa5J1ajBbFy3RXxSxcfjff6pRHfi4taVwplgyO0QZbBXcvb9/
qsHW6GQ68+EpzUJ7L+nRtUwM9YvFq1m2SZrdu8iSbeWkGg4QjcOz7mPkwIem/2RTTF9w2NS+QyhG
20bXf2G8tZS970kMCUoH913F5sENkgTyR0tVZ/CoE4tb0SnCPjSldpIeE51ieJ4t+mCvipVzJ0DI
q5kcoiYIlLi0UeL4K0tAoCTDb7DTUMZN0fTfQIGxvRYjc3guYubOQR/vs7gFmz+tOCajt6yVklpi
hi2oUSeHW/Z5ykOLFPbUr5ZqAmSDLnERaew/8XOXuPvTL9YRS/zpn9dJRY4cwfbHcHqmiBCxYtbU
T+07OQRhC83IhDLGD396FBcp/X33oS8MJgG1KJa4gtglXMe+tB3VDIf5qTOSTJuhfHxb6Z/bt1ix
tlhFxNtO6wDxhAf6bvk/L0mE3B459UECzuELOvhieVmAFYjk3y4NtlEZOR7aYY6Zzu12Hk+dFLZu
F23mrjpQ/eOHZcToh75GLBqg8fJfPjmOEHP+a5drIRuoAWoESKjKYBr//ugkpaI3/qh5TyCJm8H9
NIzIB6dmjI1NBSL+jKFKdm7b9gmR73wnKWkcbUVfVHfdNiud72NVFG/BaGn6PVu+/knKy3wnFvAt
NKD1MC8WbeViFhEDPFzGnIE3yKC4lySq3Es+3eVKEO98ijXIS+QEik4xbOE/16JCdRatj8uIuNsU
x+jjHcKMaCXizHIoMucqfBHdStbOioxPykLSvkeRMpzedYkQhDqQqqTUs8A4B1biZKc4zxV9XoVU
RZjzFTkP3BYV7ST9kdn+cLp1Zc0ICrA3zbdV2YPCi3WTHA4MSmPwYoc9Dlz+FSZovqqLePyM1tBd
0XfuT6XD8KjQh6/pZK6lYnR/X1aBux1LddibcfA2KQpwTVdd+67WlO9RrEV7bSo1Al9wFTk7eQ0l
SNEzCVtjCjgN2tg/rjA4pfw8NUUMjFbzJPVT+bK1bfZ4KNHALu9B8eso4UB9iIa3W3Vqi05U1N/u
5j6AQ2skP9O9GBxrqzqKu9taov1vtx9CxdpWU1wq2Dzbd1PEgHhUgakhml9okMVynANkhDuHYRTK
6SnCtonb5rgxWqO2qn3o0Hoi48Zm64iaiXAxzr+tWvQ1qhutZ91jWlvuSUBFEJBIGF9UzzBX5Ga0
pTtkWHcEtiSjSVdcb00viP1LZcarIRmso2jdJqMJNYRFcr4l8LtGx66PZMOqTPM+2wZDke5ghhcF
LmSo56Yc6fylU08JgTKyVre213PiD038jdQw6RAL+9Pu8BzmbQMd1Wv717CPy4dAatSTTClrWcbt
8NrV1Stg2/KhxVX7FCn8kXHXGF5Tt3kXz+nkXbw8ouziSQDsyW9VO1Mr2JoYFmAePTgPVvN2Sd2s
6HBIoN1JnQX7WB1vzQ+Bc1O16nxVlZToxLR5IMqVvMPjgAf0dczul6T/+tb57jFiXO7LYAErxt3M
L2VeaO4jzwn8T39yR2xOU7ss7zwJ6QNACzDFcg9OBHCTW58YDeL44jqBfsSqpHGwhYrx5oiohYk4
SXbg4YzWPrd1+XoLwe+cP/igDmuxsuuyfC2jVQoVZOspobUzMBdexw2i7jDLhldYmmhiZPKDm2gt
NVV0VT1du/VLsj0+eCn9c7xFvK/QL+IbPqdL4JRFruNIIpnucxbtHIAeL7BIeIcFMcapU3kLFXss
kwIv3KJdpb8APuV3CXOVP5NElIkM6G0S9p3aLpdUTN7R90BpFh8YWzeuuRbYX0ZZr5aZ5bj3UTGZ
OsrlwM+dBzZCQxq1CaXkoXCgJ9Vo3nxx0ZozpBq4ZWZid5N5rx3fHgCt6IoTUiCU3r21NTURVUgx
OQuOsW9KK/QZbXzvcXlNYDmf2xr7A2vQy0UXSAFc3KnTCBEn0bpC2amu/220G1Trh9yeNMI4/IXT
4W8+KN5Oixz+RNx8KBSxRe++jxWj06FS/3MAvU2Hd4HpBLHiPDov/uewyncgz5f+xLWyRPvPeuKQ
Ks6nH9YTESgUN8saU4U10uF8RU8XTzFj7vblZMAsenQz4zt4REi3WFVuLi8l/q9W84w0txmf2/9p
BbGi6ZJI4X+erRZH3eS7q3VPg+T1R5HTFNnNuUsx+S6amjh3dkcsNN6a3TRhbor5kv579Lbc33MV
pQthmNURdbgss3cBsmjnTgZyi4b2Q4DZ84NC7Wjr+4hLiKYYAIqM145JpUL0iUsY25ukpyp86/q9
0DzpPy7Uw2Bf4gr5kwqjfMj8yLqQ1CZRhvnla4A1goyyyA+En3+lTec9aYC8NoEVKrdQ2JTvQqXQ
vYVWBjXSOTQeGutSgeqa3MA+rCpCXdCgG/ECAvx1d/wGdCiisPUXx4ExgbOVVLKCfjgHjShFyn8p
TgbvTg/vDhv/fCvWy1AYf7fU7VgijilivWS+rSq0hrScLzpD5f/VzUYgmr2BjTAX9uXPDcj8c1TH
xmNimyFSGpSWxWAC6/1i+Mq7+DEsn508qM7h3t7rE5UiKik6a3J9p6qK/RToL1SD8xcTTOjFtUnz
iyC7iiHRWjouKBPfopxEZYwGK+q+G7MX20z/h7MvW24bh7b9IlYRAMdXzbMs2+kML6ykO+E8gDP5
9Wdh0zEVJX363PuCAvYEypZIAth7rQ+Jjh2awMydD2PyiXzGrn8L0Wis2YOsrwRlL9/aojN+AARy
h63G/iuSv4GkHCbGc5W3qLBNa4ED5dLBBnvfbPQs157B4e4txsY2v5Zwd3+6eyg2fXQXDtDzswY8
LBr2L2K/8w6MScAUZpWT70pPAjstzrKnSfhu00RO+mQlSHMku6oE+FUEAuga0B2++JDh23sBXD7y
ZjBKdTFeusIAiJ7OJ50aTZZpPeloBAwyxVEQXBOLLx+TIHvfScGwwgGehcxHymWcTXibZCcH7wIS
W/hTOiWZkQUpdRTzA0LBQO44NsLLpa3wI5B8IFDahnw0tmb8s9O3SBPCe6Zl+t73pPxbV1BgSY7n
UNG35UsrwG6EP0JwbADHfE4AGQv+LOfOp6i/JbKK/4mUD1BFcUYrGx03pw6U5E8loCoBZxZkm0R9
+zqrTc+4/X8EqLbxQiLsgSInqnYvnfqyhuA1QtJK/mZfe8lkHyIHftV5I18LHRnCmoxfO/W9Ao+G
f2hk4aHmEd86l7cAmxvscEdaE1+7hRsbYIJS2qb7x5TACX0PQVITS/UD3jS8JfmwEkTDQQ/AFXyz
Xtre0fZdYwosmFpxznAUtOpiJEQ3vYt1AAlJzfrIOFcoaEABC2CXlDGJSElNyjznIJEu9yCfbUPe
WSswQI6Aqvk54zQPjVV0FIzYuxaElDu/GOSrXjnLGJs2QPxCzy9j1K7/2tN0/U2GQ/e3ni5QbdJ0
zRckN1QAiUeDs43qaGc1FgQ0nrok7VoNUupqBWgCcp3taUTNHOLPLmSka1p1TMKk2EiZSoCsd9UV
H7a6Sqtxt7kbo2TeS6pri6XFlXqzguzIY1a0KQp6aTiHQoK0uyXFbPwwx2w8h6LJ53kFA4AOj4zq
OABYTP16kwZ10t39oG3XHK9bH+owJA2jn7zRRB/gM6pBrgbwmTXKBxgZixLFA8DGGuoOBfAoRr8A
ISW/AHGW7QdQLzdFm19mOfX61v0nq4p2j8L42F/5bsPAoYFGtEXkrwzPANR5ARgxHJ+8aR5tJvNf
1UNTPhs5Y0bwN0huo30ga0CGvTdDH4OQqKsOhVv1W2S51ikKsGFCdtOYh/zNhaxn9UMYsvtziN4Y
mxQQcZiMnMiUhnELAnTUDTZb8HymyxKHUNvEjrVblZrezeHxJS/06Ewj4O1XqB3OFmSQKSskwQNi
aiySrxEPL7hxAAlBfeMM9T2LVC+PgI3Xhb3YkYJkpJ0VOSArkQCqXGwPqNdk3XcdMkVnIZAjxY6G
1FAcEYdPOrhTEmypbAXSMwFDi2L/c6ka4RspsE1HpGnl9pnkyH1ANQyNCx3YaHoRyy0Z36krF8R4
yo9kRf3DdLLuC9PZxowK91OKbOd1qzdCZQ3yJ72MrQWlrjsW36SF7dxZmGH1HxYUQyQ50J57vGWC
GwgA1WNwiMAHezDMzjm03HzrjY3Xo6r6fUxqMnyQeQA1yBakpoarONTzc6Wh8dQl6YjUjKVTB+ny
btogROXc3fh92jsZ2VCIuynvLvNuOrKaG7piD0jomyQpPpK8fZhxEqpp7yLq4JutkfkaN02OwsAO
uJh1EQLXwgXFwUG69oZkHnAfkKQMDAfsBYDYws6GZWcP7Gy6DjsXZs6gBap5m7hHkjdK2WFDANDY
Hciw8T55COIIx/dkPHX91AF1O2dAD/41Fg2pSQF4schxQrGeZRSBJhYZ4Ft0Ld2bI9CnwGzZWAdq
mnFo1yDECJDSKCz8z9PWAPg9urMNGB9MtiMh0AWtw904dxwAUDlF0OH/qIJO8dsQa8Oh9MrkZpdW
eagyo7yBoKW8eelwMsHDdCJRZlYlvu3jqakB30sjkiur6ncROY4sQhGqclRWs+N7+EmESqR9myNN
AWWZ+iX2OFiwA1QwFADXv+g2ajeB5FGySxGtDd1MLqOR6MCdV1qg/iABeoijZU9CcqEwTpk++4Fp
7Ml1ijKytNszt3ol3ykMGetYeKMADtSnd9OhHsw6I8d0EpELhQcqS7FuzExfSjY2pzYX5k5g6/FQ
a+pdCwxOCc5H7bY46KqZxqI1fnZJRWPyoiE1yJVIka/RDSj7wv/Opv9/idyrbBELkBjYg15P/3vA
P0M4qe7N7vsUg5qOrCcfHb+B6fsy60l2NyWNe5cNK4GK++VdNnwQZCdbFCcS+VRuZFggJk4dvLZQ
Ij0QUeN1yk19BUR41KiwQaQnFy5TyQqqMJJTm+B1TUd5s6J60J5SAFDfmljzgAyqQLCVjBqjRWIs
k9EPGuXKDHhP9jnBdiM5zabc+JLZAOCcLevMfxZmyo+zpdR8Dkj+rAAl4s95dfweVnQtFJ8UgGDW
/vVayrAFSgh4dafrqDg4FqZrxjWAybY/eakjdnpUZ9micHzrACTU3FgavmEeLNWMlgcVdV2gngDx
J2nNw50DqaZxhhJUpGemH0k2UNBJ8xhq0pF0bu6movmnS6GrIqO7SekiyrJUTLvxx8oD8BjrQ/m5
HlDZ4eFmc/X1HE/82v1A8kSCSReAdALU9XrxOct+9LIYP/pgITqAlSxbjcq7Vd6mVb55M659IPOu
YiPe6Z4ZoL6XtaWFyEwx6+5YUlf3uNohwbgA3DcgwmvoByWcNW5i8G066Jc7lzrUmAcooH/zngIl
bvAdD+hkQ8Fpmkkxj60hLHEvUIHmad9nvLtSOQTV2mtYgVMxgXMHVUcxtPiKLbjEYh6HdFuSZapu
Yzah4dzMJoWU8J3HDzYyAnNNbgEZfVYAGhHlH1NLM8yqOQ74tIC+6gfVtiyRN4+sHhwiAQIHdaNu
FYAT2xsBxy4EoFxILxiLriDz7ICs7mNzL8AGPoqnsGLkeAHkYJa6As4yvlaRVRsoyh92QLljx8k5
QY6zi8K+fZbUQBQ3UhsndQYqqQBubzYrC+QGb0JU7MGgdWQSbAoynlymVnFCBJvJve6q8KjH3T8i
5c467rHTSc0UYbL53WuKMMkpQmutYtBCHSaH352ni5guiK44xvJiNYL9AyVANe5wG3c0+6cR4Fhn
sHZtnbBXX4Aq/gyinuZASmq8qDfWfQlsHMfUcB8s0zxTVQ3bYBhQlqk87K4O8TdNUP251uNKseqA
vcAHFCmy/IzyRI2DXfWTquQ8ydJBJi51J42yBjw7ioy7sAPd1bsP9VjdIod3cleWAUjnJ+/fAqno
5DMF191kugpAjoi1G/mt9hLmgAKnvEJkBRoXWzU0DAD/buEEAol5SGgkETWcCxAVdVGwnG1JQXZV
YW2w8jeOqGD57oJrG7W7eP8OQtc+U8+yJMPds883s4LTuzuXRXfgUQBWMPWeXqm3+KlLPkOFHy4J
pdL0TrqTGvB6X6o+is4li3aEzjLqFrtlfoAjBV18aPuI3bgMd4Tp4qGO7mZgRNAtfoSR0s1+75bv
fk5qHlH5ugY6dIjDGCRYH6gxneat16eucScrAj3OFiQkm8aO2brCIdWS26IBpjnQE84Z6I6PWD9g
TYYRicqxfuvNMtzzPjoMiLBaG1RnsngwazLJV0gK7lFvBP+7KcCH9anMUR/HFmVtPBsR8NgA2+K+
gjhiwGZTOh6MEkgavQDHUJ0I7YvQgXeutnZn26QE7LKOuuvJNmNgHEvtYxq21ZOsI+3QFo2+9rys
+Ox0AqVjY/o3+CHdxf9qkTuA+wQywL/HmC3C2sJLeNUJ+Q28ymC7cTWOvxygCyV2pT7Q0McaddEa
Lf/QJIV41NY6tsxm41INZ2PSzkOKXHaF+ACIXX6cfeN/RhdA/fPPgL7tqMKr8OhPp5/Hww/IDIMW
xBl5tn34BVVhUB9EGl8ip48uyLi0VL2Cn0bfBIDSdzqVMqhhatf1LrBcFFmYA+AylLbFuRgYU1Q5
gzKRqnzhQUZuJtVJdCDhWFiZVm8IVGHA7uRGeCNbBAx1VYdmQJWhXgCNZsJhSKJV71TuC/YjQWfS
x9aOTsCQPfQKemrnqYoi/zUyUfSrjs/KKAiOAuSXQM/F8N+ces0319gIC3EraLMXGxvotGUjgfn/
UoF/B0cnqPHOW+RwMVMD149l4ZFmhNo5HQzvLGPLHgFP3tc7pnefSUbNbAImau3cD+0mbs0YaNXK
YbYzC/AKmhKo2rNs9tXTwdvrvX2a3EahJfsqBesGir9O4KP0T01YBycaTrIEB5m1AbIpPErvFaSd
jf/ki1ySW65lxvZfXclrnozCIVHcAXUIUO//cDnzrH9yjU0bW+i486xn7XyJWm0BklHPK2BCV8ZK
AAt3q6vMNMPswUPWOOaUqEZaGjIFejUPKY1tNv5/8k2y0DqkWvI9E3Zcfc8szgErWzop0ppLZI6N
5u5OVqHEEumNeBSMOIPIxaFtUZ9aI9sGbkFYAF8UhRAgJc9rEGNhn2AMo7Pn27xf1QKvUcCVs0B8
3+rnyELy2gKArvqZxk4MtCADuy4ksjt7nOQ0BMcq9hjMybxxgVQydUk5JjbA8XLr/CdPClSGA2iQ
gJe0CB0wHwSitlZUK39XRk/l8XMzl+AX1RDsAVaNmqgQqLx/MpnCBL1CYJfYdeD9eAYTLc7fkWq8
iqsyuEZ2/4yk3OCQgZUDWydKNsbAInEtv1iX4Ee+kowaQOaB7DMBQOqdtSbwJwla7CAmnuXvYqN9
9psyOMxuFMWpAPac87RYV1nLVi02UpDsbKevxWC/4CwsvNAINeMtIKSQykzD3MqNPX50YPIRTfpq
9KK+peDFYU5jI2uywgH4r67F0JZbsm0b/94V9Y4NuZLyfeah1IKL02XZK/bBmtWDu46H3TSzUO5l
j2r+95ndRtqbWEu/tE48HKkxwuatR8Oc2/3xQUZD1vO/zdEoNv/q6nuFSut6jzyHL71Q/keumnhM
VXN0gOm5juW6OgcP+m9Qd2NYcDPE4ufDKMG7Nw622Ae+h0qqn0g8DHfYCZOHZD5Y48higtqZ7ehJ
QVq8SRwnCB6SkUmoEHtaW4q9StUZ27zDO3AT4JOS+s6cLF3sq6xVqsFyDjHHIZkEK8QaqKn58kEx
xZojPH4AdSXkQiZYJ71F+NNMZDJPQm41nYD6eHQOOb+19eBhv0ycXVB83WzVCLz+7xngk4AmXIFd
xlJlhjGyPEyc1eMpl9vCvtIoZ25zArbOC0DXcFTfBGDnqcwkXc0OCaYDBYDwduRBin8JQgay1Jwd
buxAwx+qdttXID401cKNqwUeNdJPnCMevlv7VzmZgetUsYCgkPHdPvRkfM1QswxweKPczQpyQF18
BraXwl7N4Ugxzy8KQEpEBhjdSUF2NkOBj7qIFmxlIL+iRWiKd+lETU5280Tz5AA4CDW8ggDTiuac
bahnGUg4xGEFGAPVZ0P6YXQYsVzecses8I7qN/zQ5bkNYjt6rKgxznj5gYY9A+D8EVux/NA7Y7ZH
5R8QtLmleBtVS0azOQNmP2g4AeQ2DNI7+plmbkudPdEoxbIZ26xKEYI0Gdw5qksNyu7EDrB5+ztF
hOX4pCWTKAs8UMdDBkh/OHehxwHjG6y79yhkl3g+gIX+6AIEMeMAmG88lzDxFGYyVGGTzkZy0Dym
XtmB08O+mwM0ngNYm7jfr0Aqiq1KyqJpBx8siSLz8dr7M+8GuyK5i32rodsP0bgPtLqNXoAk0iyA
aO9v2jgBaAuZUx4NMjiwL4saadFborj0gF90HM0/jgKgMnYCmAgGdhyAU9tOdtIE0m1W1J2kTGsv
VQPqQZCAZKchbbNkddfNZVlvsPv/S5BSRSIjCkS9WYbasYtAyf/uTjSHBRytj+X2+7WRc2rJJ2e0
/L0bABEJ+QzIhgVzkn/OzOOdKFQ5r14hxTkMApAI+gVbZL3PhxV5UNNxK1kMMkm2ZAhOXmvtgyd9
bZeNACxMLE4R3limHqDrwEvapLtZFAPrvlgVWVafpPPZccRa12IHu/umfesGbKmmLEkXNBzHzrmB
KQx7jKObrUhGjdtZPVj52mI7y5ys+iLjoDwarQYo0AEo77ozVE9kYSVADCtscz/bNzUgdkFIByYg
NTU1ZldzbEWAvna+JuyMx2DmDPwdmfhWF5880GNJYCkdUwCD7yLL2dEoVyKz7wX4BboYHNwZ+IFI
Q40gDXUHKzKKBXXJyMkF0g9wZLImx1kxDx9D0Jiau2nxrah36tDwbi4Q2wf/8SRmxgPorMO4abm6
7QjXcW1L1x+SxnsTB00AhecvDXCM1ljKPrXt4P2DBdYuBM00GHxHbCqj2BiMQvne5xHY6/vmYtsi
DxcxmDRrr/V+WJG+T52S/1Nk/Ab8ze6bKNtvzODgwmDZ97yrs4sO8CUsxz3wgvPW3+YeqrGduM2e
cViaPZdeAQYQKeVe19P8mRRNvw1QgH2bBkhGOXAHW9qzk+XgDSksknwTIwV6YTaF2IG92EONsPya
mE5x5EDAikBzvfPxznGbdNyqTpE2PIPl9wIUyxBghXBhrY4keNC+Lgsg5UfLwDY1ELHVfFOb0rth
o1G7yRQMunYij11ZZhu9K8pVqHx/j4+jh+dpbofbb3Et/iL5CE565TKHp9lpDnXVWeeEqxj4wDIC
30lk4t3FA9n2TbMEMNd0AwTCmh18yBujWlVh7W0DlgMk2B+yTSlwJEhD8Lw2u87xAtALsPBDLwWg
Iz2LY6ENY7/BO6g+ap80XY36pL3pA9uQjhrnUuvCeaW+J19qI08PTV8cw6EDoxwOuw61akyZA2tw
TPC2bJb4ZzYp7v2kycvRE6DAsqCPQaah70iHVFjzwIu0ckByhQBTNx7br8jBdkE+pOJNlj9nm/3u
pnR0HmbYP1LmJEaWefJfvwxuqK/+r/UUFrBmDZvrAE9BRcXDTyOwPL1C4hPwylucDXcteCaBp/QR
FUH+NkjwIuFxgJx9G1hvbf0weHIqboIfRSvXoaEHL8DCjS92259p1Isc5c41XvvAktPvSOYoC+QU
TxbM8EPFog6UhioYdl6g58e3+v5h2SeRc/Gk/aMCUOLH2kDqb1phkUxDbH9WK81o5B6wX0i8i7sv
SIFnVxaDSUY6S5KCzcO5DJxNEWKdiZ1tY11NSorgjKlUPH7dvkI66rQJ03rYl5ZRai+nPRoap6wF
UaJ6V2844C+6xhdrcAKCK0jB5kVhAjoirfsoQgkI6KCx9yKK7BuqTN4sUoYKLAE0eDAyHRoFiWUM
eL/nhfzBiygCyH5arQofOEGap6AGzSEAo6SrapUVplavmiIrxb6I6kcPnuJldkJFGGtXbrWMadfW
1YqTHqf7stS8KzUkrwFjB9BKTcdxBBRDIbVJ66kvapT7p1nuIKnkgIfdJ11ZgSyVL50oTVHVJZNt
a0bWMuO2fAb9hXzWQQeNkwjd3COBQz5L8NFwL2eXIdHSJ5Qg2Mi0i5qtlzEkHaYye0KGHpAbreBE
FrO8jnvQOwvZbMksaXoB6FDQMNXIGVtFFQfETl4kpwwEPgB8dq1PZVfvW9eJ/hkAzLgYxjp8BSbx
uK0NBSgEgoAb7gbYc1QmMWg7fc+qvlI0nlbu2eIDqDhUNBCaWp8KRIsBV/WPqMDMByDs8DUxQU2Y
pPIfJqovLagTr/04sr9CfEXSMNVe8kr4r+AcWuZNyv7y3ROveiy9bOTchwO+garpVJN1ClUxRM0E
jfrMuWij82YR8zhCQW6TgMtR2SJ/HbwVPrbtihCnuhSANKEWvCLDwjkQeAXH8ZPeAzd2hrIowhYE
inEpAF1q+doCSI2owjOTYcnCWI01M8fbnHeahu9h3Mqwz5PMS0A31lim2M5hywxs4ijN23Lgqd58
D7n0SILQv4ZxtrHBVvx9DKJb1srhU9VFciXb2r/WLugkay92FcbCo1Oa9953K0hutTGgXqG0mLWN
huxHVYhyT/iufgucJ809z1CuvY0s677CTSVssDu8tPGdW8R45cMXMtm4WWJc8Q8yrlWWJUfPGC/A
zjGusrLEJO+BDAxqHL9ezgrSAlwJiJ+Jp90FIUVdm7sBoDinOTjyXswTjhM3ZDAH6iQg6rS254vZ
lkxYbjDgVvb2+kHhsfrZASQWfno/LxP3s/5iOl8fYusBbl8ROHkXflEDZJTUQQnyQKD7qIKbn/70
8UfpfC9B171/kOvRDqeJWJ++mxdamBxYlf41iyiCTKxu7duOe/eHIkVrATuiNaS1nT2mD+m0K7DD
yfP8GYHbzMHDgkoq9T+Z5aL0daQn+8ldcIqB4vVkKfMKZJPv/0pSjKl+dIqUHWc5iLVwYpOXKzKg
iwHYaASCeScGSEPAz47nftUbvKqkIANGjbiSBR1Dt/yERM7uTJIuqPh5sjBLFP6hfu8TybDW4meO
DdFhNRZ6vuJmG4LxWPmTI+n/daI5hPeBJiPBdA10IaqhCUthf5oDgoy6w+tQgNueW8RnGWK7FBRL
fwUusC5IBEIgP9wOLcAaC6s+gyM0rldR6MfntA2wKOCmV66Z6bqgWn5XkZ4aG7/zRRmb+hoZdYBu
nDXUa23/iPTxfj/NjJUgsKBII1gq8BSrplHiuUucrny3XHDc0k2fHgRj76wZDl2ujXoOZG2eH40n
WYK7vpDFZ/Ab1U+Rm781ujk+ZU5R47Typ7xvRYyCKRu7I2SmFOCRFNcUSKVK0vnI0R9U4xWgMXBD
pLfMCpopN8vP8yTkoGZq/BEzvU/uuy7KWdVMFI0UQWkDcjPHcXAA6A3LzcfnJHSHZ2Qm9Wvh+Tn+
rlgXkswP+r2L1cSFRhk2KQ6APkkXNKSm980Ur0dgGCcvh3vdrbBvswGyPPwtMDJ8kH9iFmpwjvaR
NWF+opFWokouzeNXGtEFFSHA+7AqQOLlu1PkZItB8beQqDVNvkO2ItJnlAV5dRLZxG4WpAeSxZ7t
X3vebecY82ecP7fdDvsQHIp3nzHFmvjuM3qmDvoal4FAWf21tFT2N9y054kLxv2tFgfB3WfsI/3u
M/LA4CfZ7oH7Lu3mWOZ/m/aLxZGI4CnoZiQ6YWemzFtvGltO4sEIwzLuxxBsVq9MWMERRTnYo5ms
ybFBPPAWVmZ8Ntn4WuEYbMDC+ykImvalxu8MOfjIJqWha436NdHCXYqitBcPVKMveBr2CybM4kBD
F+uXfVJbxgJH0W6x1FN7zUBW9aT5CKcDSR4FdBwwnMqXwjlFvCMlzUDhmvbtgqoOG/1UW+5byL61
g8TfUoH5VH4evgu7AZWWILZu34wmCNe4MeUin0oQWDugSv7SOUawzWzDP9tZ5+5rvd5VQYttEiWi
JmZhcDckMwelDA/y5N2BvCRQAvd4r7wzA+x81C3IjaaImzOOFrWhAwYnOEgzx4kOhJ6VR/q4M6yi
XdKwzRz2jC+kr6C0SAI0NLHwpB4dgJsIAC3X/s0+zJ7JlJrQKFBbreL/yd6THXuGvaHAuKb4AWha
6HocK4hOThQ9N5HhYSGXMHNpGQVKJ1CiCTrh+z6yHrwDNZ0yjs1mWMiwGVf3Rr/3syDQJrd73Rxs
mijQbUwaUQuYqm94DKIYxwbPOdMlP5oqgZ1XAZ8a/b1HMtKS3cNQuLlcgHUTGfjK4092pPjf5wD+
0vMg43pL01bmYIC0V8X7P1wG2RUVymaTgu/nj/GnGf8koylqHclIdXT4P3yI2aQsEvwapo8MVtVd
4mJ37L//lr6fb7heg+pWAVox1VQKCMtXC13kIBxqTww7EpHywYwUFUFWzb6h58gtymtfJ+17uDkK
9WiK2WQO70VuvchKXq0nLYX/350plqEjB0xPr/OVPFztPAX1DJRWrIaxcjYhA29x7QDBQGGZoqxY
HjkDlTuBvasm5y0KOoEBtpllova3Mfbh/+SUyxSs72ZkLxILPJmZagxT6855DbRMZoAeQo1QLtmf
eTca3UoY1a7j4wegGERPkZ5HTwDAKtJOYgM1lrfYzfSnEImfakDiYuiSmzyW7yYkrUGqmgv3iexE
McqN2eLZZIjGwgmYgYwEdWOjJlY9n8usWv1JLbmF+1up7p52JKINAKKBz2uFzsap0v7jGFR7Zufs
Wx0NALjGEu46DpF2rILcXNVVVnyrkwUZdDrQLDPXqcFKJMorcn2QhgTK0m+DVWxB+J5+KvC8BNaY
We/71EtfUO70gzzDOP2WcM98wWaav6e5M3B80tyWEL/NnfWhuUKR3Dw30NXe5gYadnmtcIy3ZKDY
vto2Uo/9EoDO2C3/qkmG85qybq+JlPHBYBnq1assf7UUM7ofo36UdXyyRSW2AKBm+Gar2Wa5bHXv
mbIQvBbAcmMY2zsaJtj6WuV+hdryseYfSDsPhyrAece78eyLDLH2UveaB5T9PF9VbuZ/6XWASTiC
A/LSSi4VA9khyQUAI0HOqJcXx3HaW6ulf0tlj9s5CL2A3HzEuj/9AFgNbEpALt3aWbdRYO4S7Kx+
xrERiQ2QLYGW3upB5oXCOqCyyGU0GuYF5NYlOPawxHLCxryAiS8ToPeNynOOhIZpSJpEWRsCFRyx
Bj7XO02Dsrtj5rIDBSS7SesZgGLzmGBbwP4XDvDTbWeHvaWvUyyQOTqrwSpfZc3HveVj2dcXzD8W
S4dhy6Wpw/qZ1aG5a6vCXdCQGmBneIvWj/nO1UE5n0Y2X9VuwPcVCPqW9I8BoSbfN2pI2SLzkP5P
NKz99N649wCdPfuSdjamUKQt1UT/B9/KT1ZdGxg3jhOkXWc60RZbStWntvdWKfg2vqL2OF6ZQa+f
xiDH9hFwXZHRBoVmFh/t3nJfehCp7wsAr6x5kttfwgE5cdDnnQjXXtL5R9vN0ueoF+s89C9A2xm+
6KaNl/GhEkBS4/HNzirgwSuwgzyLM9CvhW8KnuD4hRS172eTh+NjF0qgJgHEI6IQAdCPdQF6Fw8I
66pHDa/LflXUebWcFYkuf7ObjOP+RyiZO0Uisz/FnGzdY+j2wYmsvCrHqSvJ5wb4HtoWAAuvRujW
SAME5ZuBnBQb9Vgd8Cw9tstqZPks9Lhxr2E+pGuzK4tVGZrulZoYP/TrqIlbNxb2YZZXnmTHVm9P
JCJ36iWZjm8Xa/kixG5CXXa4sdlSgjY6wJkJtzIQ15rNWQKhCrugUQZWngC0Vhzl9dNQySy/EaD/
Ht31LOvwFmh3sjmZ6pzELNLwisT1zWwAtkmUTkdts+wSae5xaOsvDVP24LkVHrIwI/65tkB/afsg
+apy3jxZVY3ztJ6xz2HB0hU2+KJjxFjxV+ZpK5LroxFth6DItoXyL7EA1/ys+wsU1dohaQUgwJTc
toIAxWYg7AA2swEMKj0HYTyKx0QJLPFkBJJjng75lTWZC/h/G/kX0hFfTNMEqF+Z/v3/Z8FUDPFL
jLq/1RLnc8RHFZslkpMSpNTi7AO1ZEfDHz87tmludDXSneTHf+AuWfavxwSOjjW9sHUgLglhAbns
4ZigSA0BtBozfmlAlJ4ieWjJ+6z/y9J8YxMkIAA3ceT8V14V/coDUOyOtK0B6OwyYXg5VVrPk5/A
rlxeSZmPfOUNfveSj533aqX+YhJ3FZbtUfFELiMep6dM60F7Vjjds4N1D9IKweAYSwM7zT074GEa
vFAjDdkuvcKMQU8DmWuEHCWn42RBTjaynJYa7jS7wXf7VQui09XDSqhhOHtDCsSwmRW04MFGeV6t
ZnVJLwy0XOpGP12PPpY1uhvLY+038tiqhoaFW4Broh3MJ0OwYjubUG+2IzeSdY0V7rSBH2bbB7OS
YpLaGcQTHiRvgWe7t2nVZRi23Dh2Y4O0GWCvuFX9vDS65li3wk3Bw/GKgqHxGjA8Cw0ryDeWHjbg
ftby78A9jnDrhclsNypOcKMcTjzx7GXd6d4aTGUlloIaS08DDhvGpjM3EoAeJ2qMwHnGwkeh4frm
MlTlllg7OwfNNfWtiLPjkDeaAZIMlE5ixyn1AAcOm45qMEmaMRwELR4NBh+8nDuSkkOP3fWqTa2X
UlThGSe5XzPk+L4a0kheXXAL9LpfPJMob/ATE4aTHlpU7L360gGFBvAuROcET0w1hR3U2Dou6yVx
K1Pjd1n4pIXOLR9DD/X1LHNARdYGB2R9fH4wQ96cBgDn5vofP0cuHn6OjOPUjlkmEyB2xdHdI9Zv
CTanbpTdi219sMPEjlYeV+kdAHJbFLETnqjBYxP0lo9dC8dsJ6zL8+PgPhk06LH1jgqeP/gJv3gZ
cuC811oTTVH/aDdNZUQSv0/EXpIRBe8s1NisJj3XJC4IRAMgBbT6v7DE8HYdwyOVMF60Ri9PtTlc
CeyFYKvdn6IJ04WGldNdzaqobmRGIvBVXmeYmF/jkKnjyim0WebGSXNZWoGr3NEudYyjd2AnOAfk
SH6jkTVWwy0KMySCDhogTcsI3CK9GVdbN6zxpCePvM/3ZQXY/SrWDbEYmYkDQC19sQwwUG5z7GkA
WKM79hUQbVDanvgrkKlqyIYOvEukVQOgmSNk1ji+fg1EqV+lwIlgFvj+JJsVOe/TZSGSdkOyMBx6
nEYPKuEKqR3JkN43syyvk69+i8SgWTTbzjIwisSnylfwYg1HHgR4c5rNbAi2ivT4H99dAZrh+xNn
JGO43DQtfGkN0zB+S8aIsbuEBB9ZvBRUY4CcsGMwVMYJKX/GiXrgALwfkgK4r1+bBrRt00jZhtEY
AoP03TfXQKeFN4Q70UO4CORxoK5kVrrWOwsnZiqM7rdIxvZzAzlziXcOZPaprjTztdG4+2yGHXjP
B/MVmW/mKwAqN1ZY5TcSuQbebUIm+xMNAWlmL0vga+1oiOTjegO4925daaX1qme9sfclXtMoUmuK
cFN7eq+la5uH2BhEOdchVA31qMHt2jgAKs08ACcbJS7UnTXUIxkZzn4UBvkMSbaYQ8x+D2FAESfX
qBYKp/hzLE4RyI/VNkhq0r46u2qvM8mQMd4jD2kaDY6+soKGb2hYd3F6EbK40sinnVejjpBiHvTH
RO211sjEADQjiDZJ6xYSSQMWFj2qVpy14muV5v6uHzQcuzh+mwyr+CPPQMVCBtQUfsbPyKHD6Q7r
8p1RaZ9IPtQlnHRqjS7LV2GGVJPZj3rkRz0UIPxXSsVvr0q4J+OhwQ2Qlv4PY9+xHTmubPsvb3yx
Fj3IwZswvVOmSqouM+Eq00VvQYuvfxtBlZiVp/u8O+ECwiElpUgwELG3bVtzxcWPb0hChuL//h/9
fwA2De5CxxQvky257yQ4zGyrKrgUQyZPRW+iP1DDGfS7nEZ00UYDha2uXewW2WLnVVG30xiyhouW
Ai9THmkbmWfN6UFOK0rsGlQ6E7cdtfYSmEaB0Ukkw4xZufgvH7bS7dxPnem/fLoRgFV3P/HiS0uo
T+dUQGle1l8+RB/Las3s7u3TkevyKYDHL09y1NckGmuGkiQUamWR9+2Abkz+jSPntAFST42aU56+
9GX/XfaT+03LcmxJHMZvZmDFZ9cCRzCXol87vBk3nIftuAW2q7UG/gAOz6yyjH94EgSCDMdhAz0X
PWOKz7NlrR6RXRVt6jDkB0ez9OwTyVgsBj+oXLHhg1fHP6YYdCYc2I0+WqIb9oy2smajTZWDWkS7
3ouw+T4y0KaIUuZPnbrQdIpQt4lipudFRPJ29PInnKnzoxD2nkTorQDRJQ29zCvOetCvaPYQUgjU
R4ZiQ7ol7GIVDp8i9JmDxQhA0EXTDNtQWNPFq7vpEuCfCZRcDIS2fZ1t61I21Y40Y9j+rY223AVs
AISyiHPs/FNjurotgOnIJGtjCWzJqhjXWTdt2ADsWFT+VL+tLeTDAD5yQSlNA9IGo+Cb/9+j5oFC
xNXxj4hOKW5pKPvD4+aBQkROJZCDAJbyAqDk7oxKIbQhmuLgoZwPVZHlcHbQ3dP5NOdJgWFpgVYt
sgCWtRjRCH+Z4TzbuMpzdjedPe6m4kCzRb74zgtQ1DZAye7jqhR2MafR++esBjS/hzbQeCLX/cXL
wHvNNH3a5nYtjxrz3CcT1R1rkB8FX0UGVg8BHvEEppY2ouuwdqctKv/eTDVWYhNipsFXPW82Q5A7
P1E6Htu5prLCfL3gCKZ9kNy8zYwLqNDuaVTYiTVb0pSgA7Me6ds3y57wBRergHlPb0dEPUiRN6xI
KvDwokCMLrYRXUoUYz3RzLFlj65np5wtIlVaVjN2frAoWVCukqnKy9U/aGkFHO+lJeDi/iM6+ZaW
wuly3BSwmB8t0ISlqxCkUEfPDJEwYFH4gWtt+CHNQ75JGlP6kQdcMNxITpkEEnIQF6jUV1NXIV6X
YyibeX43RMokjtcNsPrB8lgeyXwEuqH+TMP5Eo9i5aXoWaZp5//3b75p8P/YZdkeTpgNjxsoftXB
6YVd2N1TaMjcUgCbu3qx9NI9BnZpATVn0tdp1BZoqEiNK106vZTnwnO2ER5n19lMr1iwK3PZ+mbS
l+lm5Mmw7m20IZBLEHRvzuhNLIDMIrr9EpC0aiEUtP/HQmGKfPq7OznRYqAqan2aNs73pGv6MxXe
UdsIbrflKcWDiUR0ueuP0QurIO3SYjJTW9P8XXvnYcoEPDamkaxsBSBhgnYYZZZqiLYX51iqC41c
R+FJkCbXAO6rRe6dVhJ8BMA4nGNLmBTkOEvJfSJkiiVmKsuPYYJuP1QSlhe6TKOnCIisdhtoEUtm
DTb8IfjmvD2ZdGQ8cryI0LzSwr8HqwQ1M+t3Q2xnyDSgO7VVl7knVTW2KmWbxOAGUXKjDHDi0gJ7
biiAM8EDT+6opNLM8L4+jEJcaJq7yQrHat7rCOjyZxOHMuBaQx0mXmqP+QCESrKiGGwQ2hwjEel9
DCnTVdqa3mvF0R46A/WaIzhSG8XbQhdiZqmyqNlEdoG6HKVY2Fqcup1A3PfO3kJq3Q6sVRAIYNKi
LW8z1XhgjJ2DtxZSV++xH4LRlFwStdRDVGDwYymyubs0Fpi/UTxYOUBZpp+4moIvcZ+Z19Bmxl+4
VdKvBa389lPYCBBzqGpVqSHlqgnLXqMAKr+yNhI4J3K/hrIvvthBhma7qmpfNfBd4cBoSG9RwthW
44k4o73BPkS6mx4GgFtdMuSbtiBpCJ/NvqzXmSzaj1bVGf5YpM3XVOevLaiB/w5bUGJlqBryRy8A
jF0X//JqFF+XyTkGusiJqunyJMRhf4NK77l2Drwflo9/sORA9XU2r93nLge6FnjTySHue7FH4jjB
Kc9vLnWATP/AKYeZgjWel7u+nKY1sRBGlhujd0pMa+IorIz2floYDd8aXpzv+mAQr0EFOHmccf0I
Cvcz0qfWq13WwU4f3XT/p8FQfQFEo3lqiDFb48CIxOYsvpjJ9ztRpIi2R+A/+FaHngs7+d6HIRIV
k1Ykl2n6TvoECNz43YB0mu4HoLz3BPDh57uI6laLiOme5r+V873irm0OCoDbvnkt9xlyQl2IBSxu
CQSplMltjNML1O7gENUHbmJxtgF9cnYAuFKjQOOYkiJVNqQtNC3cgCLZwWYDRW44/8hHEDWhzJv8
ZNu72oWGbgtKykCzttxC5XXEHO1jgV+tn5du8WvjOSL/1Y9VgiLiQn5MehO5BDPPL5lduSDlTdhW
zy30AuAXDgxlE+2njai3hKhuNOhUsPtzKBX384LB3uCGtG702l7pI07M1301bPQcYMZoONOAyKLA
FZeLVECINMUZpPRjcFCsa3OUb4b/6HOnvxtSEKdrfgmTD8CMzn6h50+CXQosGSctE+D5NFmUnVjQ
o+1cCelCMhG1DV/RsKYhaISu4BEAd33nARSl7n4RJd/EvNjYFikD0ocLStZzW6xYKdocWyklm40i
gaEYqxB9M62Pyj+lIf3s77oxO+R4i5icXJzvNV5Z4eSjAHCLYgVOiGw4o+t/joV0kZMNFV2w15hH
phsxuOg5ui/QKwx4yiyrK5/UWVLsRBL3RxcE5/hWl26O7LWertHAYl5c1SSFalQ++TTXOtA+anGE
c1AxNruiNPtTFnbrbOjcCS18eCuYh1HFTaRa8fYzzxMywDs5+i4rVviBoxc+EurRypyi4doh63Wl
kWYDgF7aKB2hqYdHk4N8Q/ErdJHWIztgCYAto7CnWz81+nE2IWv0Hm0BYjiCbeV3PJKz6QaGoOlp
Ebc5HmF19SN2jP5udaPBSw9Kg8EcMoa+3qa1T+U/SRZVT1Zc3qgiiMqOuih/0ZPGucz1RIPubEBU
MG1oWnKgzDZRfSNTcnq3J1FmcmcTTHwEJSpqjMhexXeI4c/MyhfASr/FTt9jky2KOkrstC2n/m6w
xFhN+tSvIo+NOLhDwypdhrA/SpwwXeYZaCienAY9jMqAOlJZWTg7AJTWKA797fRvgeoy9y7kNfwO
hO2sszaRRN90QbjXx9FGF51oZiQ5JQrawr4QiBxB0ClRVXvWhU3WT9zs8OkU8FyisZ2rLMmIIvwZ
z5zqTWfinXF+MahS7G8zHLDTywJdaqEB1D2oZxHBjJNcgSGsBID/t6yX3PX1MsgvKbixKdLin6mY
tbKbodUpHo6Ht61jsnIDtp+3JRc/MlGhKMr8hkJh6KM92KlQMgg/DqX15CVVf+Jpt6m7AtiU5QTO
rcxwK9/uSw+YUugSPJlJAHheGs5ScqK58hxHoFrOijuntyi6e9BQeniyFQc7vpooYgwydzdY/RDh
xeP3XDMGVAoKJM2vqY69Iqrn+W4WRnZ3HnMLhHNV+jEz7O44qZaNvNXQ+zGBtXVw5dzYAZLlt3aQ
zMVGHv/PbO4EWRSJ3uxDoffnReTawJwyO/6NmkOsCT3FSBEb7cpjbr2lZYxCwysRiMr8TsMTpEWF
4JlGnSMGfLhCbN1eS31S2MaA12tSz0OrxI3NSpAGJaHoBgB5O9q+UWGWWDR6kE1WK7aBCh0DoQzn
wskAlBILMCcbE2chJ7fw8hvnOj4YQPZ+xEO6yf60cMqg3cupjs4aMAJ908j5zyp8CZJA/DBTswDq
cmLiTlShNzHMLWCjufxDk9gDMOJN590UDY0FyiS2rYfCJM+P2pqvhb1NJtF+H2su1kGrhxdAfMdP
XlW6KzOc8h9/GICFAf3gjn59q+xMem7gbpHKzyhfAo1sE/0srYpvK5ON5qcqSn+ChYlvXRvn5GuT
m2I9lcijknEQWECpevcjQ5rlikoWfMi/tf0yVBHzjE/bIdnIhE/AO8nljUZ5+BOAldWVJnRBSQQw
P3gjdqGymk29Pt0PUYJHgXKX3Shvk+OJm/1hCUXmetwNqLGWYr9YujFPdwUyW3jxyAB1rgEnG/3H
wO5QC9Rd36C2BYkkH21n/aGPxxG9qiju4oqEli5IrbyNpOdmlb9oHtS91G9qp757kNP00XeJusQj
WeAhG22kpb5iBb/g/oKjNOzJAt8ydG0VDTXQFIGcB6zGUXIg/BaOP89xEhI9oVAYb9PKfOSmeRMR
bvsqBM3osoSZw2qpeAvTmcxBOxyAUTQFxdwDxadRcD4Et97+MXOBhOAo4B+CaUfKdrakmfLjvXgZ
Rd/vI5Xpw+cD1ogaASN+uiQN4KyDHoXQpCAZaenCVEYwxWneum3rbrUEeLArwtxGQQof1ovvEqB3
K/AoFp+cVOAQJiiMvbDL/IM9aPkH9BCt0M2b3UgExkbzlHSAkI1sv0qcDehU3GuDA+oXVfS3yyWy
Wo4J5tXGjKMX7Hc3jtW6VxItFuRAsvcYi0UxtG8x3i0oxj+tQhb/dZWqQyGAUQ4VICq08ol30RcL
1e57mvUonQI6mFIA3GFWNDoH8HhnuNtSdtoKTNj6+u61ZH4dEW2mgcfE1tfziwkYL/zSjZM8fpJN
4u7CqN1FBjADwNVuJWuUgQQbltvhF9RObVMQn34EDCMev4XF1D9Z9CWIanM1FsF46ien+FQmgAdX
8iFMKvAhhcnsrkuJc6Fm8K4ATXWeudt9pLD5kKVbG+DyO/J6X4UbFigfCxcsBGr13uzMlfxjFZLT
Knh53hied0DB1xeZd+mHoI9T4Mx6bNPhFXZN01khI6AdaCNojZQJ2vdu1hB559b9Ab4V+0bSsUsN
kLLlXyKUpSOv9x5nno9h1vlRXWkHZ2idDfNQfZeK6JYzrr8WbRcfHTfvNri7Ft8SfcSNJAi/TKPW
ozghkLsuMK3PqErwyUBrh3oDbMLimJVd92p7+bOdBPk3gJPKVd5V1YWF+ojveCeAMALFxMAXK13N
usUesPOsPt2YJbIMtRTFtz8/ho6E2obk6mOoHPc5H4Zha7nhMckGeeX4s73Y3tCuCyB/7ObpoEWn
OLWFT1PwSQXYl75EPLE/kKRJLLSI53V7oKlAzfkeKZ5hRdMqja1nvDHOMxJNNgh3NA2cIbrt28OQ
PpnqQiPW/Zy8MDjTBPvbNzEODNMnNgLOchqswyInM7qIXgP4qDOA/kfZPvgzQPisYtF760Wx2LEc
e/YJZ7yrJTKan0ZUoOlA2+eO8WtZaDFh+H88TgJ9cfTpImfS5h+HZXX0FO8WyxigURcRzKjNxVSI
AxBywfULpshotcwt6wd4n1pA95QVw26NZVzf9qxrsN1SqJJ2P4IkSm+sNQnpYiXC1bce3rnTMtmg
yxp9RNi2/sXCYDOE5fQ14BZeJJWc/yEPXcjJXphI148TMjvKCSCE01fuTCMOK8R4cIt2Dkbyxel9
kQLvbqfMnupdrLqhLLM6CNvRz73qqiLRGIh6gzfGdh2rBiySDVFdP40h7vOJBMQgyeJq0lH+Znhz
JDLm+YBd8hSnfuq6OmgOVVS1RpSO+nl2U0FFXNQb1OpiDfUp6OI1Wv0EbFGUBEFkh1Li64Oq6ggn
9OAZ6f8GWgmOIOzee+4c56V0YnTsRlxuzYpXOyZhlZcdmvwsHRVkEowvcXvxUhCw0P1b5Pm478ai
XOmTjnMD1J9e4panT3Qnf9RGU/Wo7VEyssJ5isIy+h25Ft7ZKsrs7A1du9ElIHN6xaMyKYIVGsXF
lzYIo2sXj2/iuseR4GJKVmE2hZtMcr7qvFYDydgUg3sXfZ+Dj3v9s4Vt1d5R7Lxem8t4N+pIRrgW
coLK7s6Yx/JL2xXONsN+4UREF2XIwYfXI69wsEN9bRMFBpFW3A17lvwEE4i+RUKpP4N7qD9rdalv
NacLsdNFHp4U49QG7Tx3g7wt1qlj/ZXk9bQjlzEG5ml4qHgHdvXc+gFYpQHQmbb5ZIJE+UnnkzgN
WYa7hQHaS+G5e+zFhlurLiO+YbtIc8D7qaakwFFWgc2lv0ho5CHj6+tpZOwWBcIOe0/H08HBzXWH
2hy0a47ZWi84KLeKOPHx3yQScJuu29iNUh8tdLoUGSToH0FpIuBwGuQv3XLIQj/N+a5xWuPvJq3O
o+eVP7PKeq575n4vx+KzVYC0p2z439bQFF8dHcVobW96+DYCZLQJJ7EKWBpsB69NXl1A5FBSlGYS
VaQCFe8f33WUP11m7zpl+b/za+LYd0QhTjhuAlSnjFBzJ5CSAkYWaA0Uv16EF61VnTvhRRZmQPK0
997kwHCK/lXuAsN+iWNb7DEOxddDDwyMY7JjVnylcnB76hL8q8ZXqjPnavanLvTCK+EZkqWaLX6p
nl6pxtyY7OSmdNk4mGcd8CcrCfCn1cT09FOTDoUP6IjmO27XpzSLAeHfRRuQmQIJQAKkoi9z/Ufu
oafckvVnPPWqFWP28IIjeqTGMrA6D/EHU2/dz2kzeiuWZ9XNtJoCsPPTdGgzt3sacLS2TtpE/lUG
xd8Onju/0HweRP0vu81/4U29+6sPPL42mix/Cp/xdcfma7TNmwb8lFVeGs4n4Uzf1M36Fyh80fmA
U4Is7Z6l3ZmAKrbrFQdK9wfZN/02sbz8DDqhAPsP8z6ObSX8k1cM73H0fkScGtkYnaPYRsat3Ecd
Gk9AO8m/hMOQgSMSo0TJQvDNf1m0y+i/2z1o/zUe2aHpACANvdNsXMsF5mXpZaj1BJJrGOj300Xb
KATZprHftDRdtKye0EefusEqliBTOyBv3xzrBgBV9PaL1g3AOqf42uPYf0e85nRBwv8jGjXYaaE6
d7pLOKYMN2TFp+4Y3YW38jTPFH5SDhzjg4hRKnTnE+r6JmwYTrmVFylKjWcrWs5RbqTo++xjB1yo
u3AxP9Ny5NM4YY/2J9Q6WSBnbwFLf9BRQumbo25dtS8hvmdXVwe+PglcJ+sPzWB/b5IeDVQk6wp8
/3CYP63zSLB0E7vlrwm42YexbYJ08xaDyyTm/rv/bLq4DgyV9o5sD/iJ0hNdLJU4dyidHoK/7kTz
RS1DB4n2ADjRuizNPSkWu6IV7lGYPoln0weLJRKNlugU5EHWD1aD9Ejb35xIcb0iAYMvdewnTTi+
xgO3t16f1MfQcosrzlb4KpNj+y1i9ZoyMHlrA5mJy+G1TGM0z4PLnmoZcTxWpmhC+l0bWRchTg6t
xpnVVNpIWtDIp2cadVT+uMyjWD8WOOIAvoX+uahRP0Sj0KzeRrEaDeWof6bRogX7qv75wW6JUsTV
EZSTPznAPld5bhjYjjM8eyk7E1BCxwojtuoGZswJnTnLg8MTNB2EOHDlOgiCpxbQJGUOtEBbTUlm
VZYD1sGPJKkBSjmLtbpBAagEZykpBpzK17YuLuTjZUhnRi57i0NeoxNzFYcmcV+8ohJgfGXPRKI2
ZDzz6wH8g3HNnE0P4LBznrTspOV6BPQ1a3qtChxZ9J6u/82eK8UMvPg0Y8Y3wHwRx2IAFauqA6ma
Xvo8dviBphIP4bN0cc+eVIEH4O/vtW5povSWZ1eqCzbz/hXPc/0EzmBQP3YtvjNqSiXBdCk0eSci
JwErXbO001I9rKzqtr8X/RmLixR1T5Guo4YJwNENoHhlFta3GtkcmmHDPc8I0twtmnlmKyj0Py3f
Z6R7t8SJj7tOjDJ8Ek1102QXv/LWbk5RAHwgL8rlVyVvyzh+9Yr4r8iNst0IALankom3y9ThUBrZ
WGDBDiHT/EXj2A5AbsAet1pkizMTMZBk7CSftaRAl6CHNyrwq24zkXr+Yo17wtt6qGoftpP3x0pl
mogD4GJecpS9PRWGLlbxmNibedqOYM5WCise7H0Qih8PcppWeB5HyHudQzus0P3mjXuFI3VLrBZ7
+Ji1Pk1xP5tuNMriq9eji58kkQ3xZOLrICZkhhbTiWXjXih3MrlTYIcaptnmjUewarOPiWLQmpmw
kPl7Ku3CO0ZKJokdy4asccF3d8eg9S4DM4cLtCb9q22gvhK0nSfu2OIDXVrPAxLM0APK811mWuVf
blaUSJrjqP1PJxIZuvnmJPA9OInCQcnCusRh9KqoUCWAPw7ql+chTxgwrPICVYCLEOizQCj20MuO
3SkKpt8vTKbPRlaIPRnrPH5TPkx1vWeHsPK2JCf3ebWHcMviMVVYk+Xd56AFcPzz7OEtcJtV9giI
2lBzXTTn2PaamY63tZDMfC3B5XesMgEeMjU1dDv9kILDciwLQBPXovncMa+76MlQvJq2tNcTl/eu
UwDQBHIFX5W8pZ342VvoKpi46F9dPhnrdMzyHU07rUc9oCUmpLShNYFF9tRGxjPN6KIV3wIWxC8o
cYIe+1qA4PwOVtTWW7BEhP3rPwXTHdRNjozh9U6iIAc9AqhSwDdD6yJUltWqCpjmmYUTTNsN9J1n
1cgIvytoVDKPbacaN/07Z4nOENwdBdIlPPROc0TSdzqKbQbe5tuANyFSPCD7miYBwic7BlY3K3IU
8bnAbQCea3ox3RJDSw2t2PoQGyApEQNqcFAoDFmr4GjwoLZOdlCjsxCzcNDN/ui0wAHlkVH7FbqQ
LmRcRXkT7yzNQEo3CbvNvMy8AlpVFDtgZ22bsWyOMk+N/tigN+DQhfZhWWteG1uhfBN3euAnBbD2
9ca+GpVqNUKneOfrnqa4tKK3C2k0peb5zw5H3KceBOYdqOaUh7qQ7TJFKUfkhw1ec0EaDcMlVMdB
c13y8oj+v3yXDBXzrZAj16guSThkt6Bzz5Xm2Oi4+y1iwKbYDYCC8clicQhAw4q6d++4iMq01/ZJ
5IKmJcrzu7jcDb9WSRYfg8wxXfSiApJsMKZfhlomzJWsmboIFHNuceiLwXL9DFveYweoNgpP8egD
uGHY+O6IekqakiJH39ZpcqdnmaYIRTK35cjj4Jx6twTIQ8FOXmKf2taJV3LK+h0d9VZDgzstEITn
XFgAlLgrAOFXuN3gdktaNSVbOi5Gr8rsMFvQdPKs2YLMKMYS8j2GPUyvqRFofw0mcqe9sKK/eJ8C
YsLqtJsoRrZFujs8l4Xoj7HWF3sbuFZPaH4qNoNw+QvO4pFL0Jj1RdEfgxp9+Jrmaek7rhi3epxY
t0EdvURVbO/0cMKhJp3HdCWO4O2i2zR1ZLboDqkunE/5edbqLrhLKQKwfXF6w0p4VwzkGHqAty5z
Gs0tDl7F9e5iYDc/dVmwDT2J49tp/Oy49QBKsqhHhRBSK/gs3ZmmNCJZ43iXEjiXALQI3RblPbCb
h2Q4Kue+jKO9VhcfFrc7k1xUw6lEfYjAOS0SRagv04RW3rS0BQVFx6PvWmO/JgBzfu1SLz8kTdtt
+7buv+hhBK68cl3Xsffc11HxOnTRmbs4fLYA1v0a55aDFJhe7kmZT4BnnFo0lSdjif66KYpuZo6A
NFMO7+5kb7YSAPh1Wu0jpN6RhEcRbp3wk4teug84IXBvSWL+ZUg9/Ry1ib5ruoRtaBobqKVLi7p4
6o0RyFq96VvKrEQVx8nkyFrTdh0NmoBwMCKsYKJD9swt59TjTnvrm7pH3VPqXkIGbgmSlcATvgEm
F5lIgaw/TUkxMdyfAPj4NVcWI6ujQ5MlX5kq9KRizrCKQf1nU9moISfniNt/Y62oEpSswmwAcwBD
LqyQlbDQcApXUs9OE2pBvM0chiIuBjSiS01B/3mVYjKRtwjRw3gZqbiJ2fjvVpckHOPT8D7Neg7k
R6PocWuCImFxcqqTsi792Tp2fg9TZJ13zVh94m7i7ksQ6KxThbJphE4HvnBkz2M1xUnOt1aK7lqV
Xvip+Is5ovwU9hEQJvTkb/JgocbvAhQV69ZCBSDtpPE5QGi1zSYAGtJKqp7ZBF1H7oqNRraTHn8G
Pk59EupCWro8yGYP0uALhNeOxXIWqlgNCroX+ezCU+sIqHN3F5loOlq5uBmWvjeN0ck2kfWU1ahv
ZmFd4twM3XB99mZw7zGPyW+2cEcAUmkAWt0Bzvb0JluCk/peOkdHpWZ0oijznKsPsnwa0ZrISSib
O39S05w0syMJyTugRecfoXM04axyJMKiBNnPXsGQdpE23tzJcEDHNj7NVIIkC2zggwHr7jTLxATW
ghg4nutWuZHvv7kNhbBOZEG2I+Mu8rAOB8gFFqOL5zLnhI6Rp0VEtmpVckcPrXYC5fN8T6RbH6Wg
6c7XAmTH1BgAmNUtcZGTkpLUNCKFXdlya/M4mlPWi4J8l+nim6C5EInCdCeLAmg8D2ss4VPcyQ4o
b0ZN1O+7+OxB6z64pU7n4hQUycklwPLBH2QWgEpOnbN/+HSBcPB5Fi9aouE1kGNxQjg/TIJq3AqU
U51bdQQhw3i8us5+Pl9AvRC6k72gW6MIOAUJKPbcQI0zBzzND15XQktnFosJ+VVWwla2AEktPbwi
tPr7OehBdzSlCz3pArDc+KmXIiWvnn4lt/mpL2ru685wdbxQAvzfya/LxWUJSjQiLdgtMhpNjhhR
MAYa10UxgAn+qsuk2IxxGgAjHVPSkqLq8JLnOeCVefDIULWCcuri44NcapZ9lsW0XmKwAc93NKw9
WzKsniisjE9mNWRXK6yay8CDdRZ0wRU8tMGVRkHXThscFLLVpA0yB0uZ9oKfWB4Xu0rU8tTU3jky
P1lZK0d+rAWygE7UgigwAJLpZbnonQ0YMD1jOKXH7mxHGnBXuPsQRRJBbr8ZR6Ud4lAaPNqzM3BS
3/zIw5Xdj2oAZrOuAzAbhKDmporQo4bm/urc4zZuHyynL880d/KWrVC+qK9Q31ueF0WnMzgvc1J7
wmiPlqmtqlCiPQ81UcXadio0svYecoiBmHCqg2KsUydL3dvTkC5ebGqHROA4UBm2LIAhDRcTGqE+
7XcIs09rvlr0i7k1MGgSsJCh2Mo6kMlsfedOUonnBuBD1Cci99kKbOPpiYST1G5T5OBJQ4bLEgzl
pN6e5vNPFWJLo6NebpdzbFSYVg94eR0d50QXpiXuMTM+kRJ90w1agfBPCWAOZSKM8Pdw1mVaUG5D
0/hFarufJOARlaV0rc1Q4A9kJml9ttVFvZjMlw5bRjeuhuODvEZN9p3Z7KBkI8po/dBxO3q7OT/E
dNzs0nVBund5bp0EgGyArqrj3S4C+egJpGh40w6HIynostjRNEe9Wo2CRPg9qK2sRDPT1NQrUlC8
OfSD4eJMNsu0wfc5Q9IE6DB/fKq7KORBenLLUTCwlnp2tkIUW/fZMH2ODYANxEU7HuMunj4b9SfB
yuxTAtjcs5c1GfogIEZ66s2K49/2LAGztRIu9st2I6IvYI0cgEcNVKog580LL3Emq+RWB6AsQAeB
VU1N87w827yaXtJwqJ8yJKX8EARMX7IpK9dpCrY/HnXa59SYxXXD4mNvB+OarHhtNmCosqrVGPT1
SvdscZ6m4aMMCnTW9EkLeExcSE6XLGrvpyTTAuzI1fv4Yvavtk6N/sumBYWaWooutAKt9U+yvhiT
fSeT538N+fCRylHTN0ga9v6iANlTsc4zbH/lSwVGlSNACZITXZo+wL22G5ITjdBcbu4dcJeSMuh+
m9G0C+q2RBk8hA9uJPsnl8UuYZZ4cx5B+LG3q3he5CHeMk0mFLYyELFqreYd+6HxjjSa1JRGDe6K
wF9V83n4oCcfXnv33hrSSH6i1+b6QUHGhomdOjrXfy9INg/Teal/N7/T8xGAZRra5Deo7wfnCY6B
/VIR5/bUVwCUcOyZmaLYJWmEQoF5NOv/cV6oSG1tgi+D3FPqaQh1xZlLDhTPA6PZcXD2GePIYHN0
NHcC8JCOsIG9B27c8NK6A97U3jWzIWmM0gPgggGaG/IhGV3AKg1FVgTpDhAYiZ+0wJ8J8VT10XkZ
uzudlYcarcen1utNNLNawX+oeZ19aKMAdUzphN7MRvTbWL2aL3saVBPEqwkUkfM7+6IotCFcoc1W
mxVZK1CWHVtugDttbW7LsBRoagfeLSg/P6PBO3hGvgv1KlmOB3rN9BVNScFRxAKUIsfd2inzZjs8
Ab4GtWxOZEZyMZ6Dto6faZKkk3U26uA6NgydWbJI2C6rJGCz1SpkomlmuzYCL5nDxn1VoqJ7KsAN
pV0DIJSBgwfdC/gj9JshddxNrcBXAVYCCDTTe2El4FlJ9G5fKgNbsHt7JLEBuDCBW04Fe7fncdA8
0YzsDRN/7GyYlyj5aNASU1oBLYt7wzWxJ4FMaxego6R119aYmqiyGqR+ogvQlIwTErHDqmW5s1oU
d4aiMZNwTao76eKkoS/8ZPYeupfiCVDLTQU8fR1NV5e26c1LDyoD38q8Co1BtnlZFDTFKa9zDqoX
mpD9YkWjIBqjLb4nAOs3gx+ykWxLx4cLcMoMqbIcQxLiCg/GY+Uxa7+cQs52i1+pIB74xPed0aIB
oWY4o3NQfIRimDHtT3fD0RzrdZR6zMf2rD9p8ZTZZ/LSKjmukPhPkXEFXh62U4qVCoycwQkJAKAn
01CPbjwFiQUprQzcjevFjkboXUKBxbsvHCqBX1tbpPkWGdax3NXgwLmkWvWUF40ApmoO6EvklNCf
ObWbwTRB2WA47Z6V3f0obuNuloXvowe76U/fQe/wSlH032qpASQiNwPswDVkHr0O5Eza4P0xbxyV
OMoKFO2RfdybK3TcERpJxZFibXCKSDNWjzjlSqJ8M0+5jeygBDw60NBQNRKHqPYss+5AKCUFwNuP
nRO2/v+j7Mq25MS17BexlhCTeCXmecjZLyw7bTMjBAgBX98bRV5HOut29ep6UCHpiAxnRhDSOXu4
iZZMOijQWodBJk4L4SQInRjYd+rb6QhF5O12WvOEjz0sxjz8dkSTGhuAil5rsLo9GIenPpTTa39W
5IIshkmvj0yNnugFWYK34kJN1PkY+rNeB9zH7/fQE+2InceHG6Dfi25bVPUHAzcvoxG6ULx4jpVT
rzT59Qs3Vnf1xH2ZHptWDSRqVl/GP9FxdZznkUMHkNVa38T3xDOtJ/Weidh7i9WX97vQCFujoumR
9P9EmMtzOmF7oo2mwOnmE6lO99lXttyNOXef01fTjcpSRJsbo+4W4038PPj6Iuc9GXP/Ownf+4dI
F6MQzDNRL/UIdXz6hYIvcmEqoATj603oCHjBYRH55u+q7u1v0wVSn/a31LJ/I6PrPGakH+aQGio3
ODtY17i3C0gPwmumretT1Mf989i6YmmoeiVEVc3uKt83LToUBD9Uv92kdudtnMOt42/97y+a4Pe4
EIaLCxNP7VnnezCwaX22FC0rj7b2NNaXng21JdvsPmYAmwAvb4rxJsp5UkOjMrF7IAxgNqqtQDM8
Zvdu77zHkyXpzXpUvNQ+ZJV0hxagc9BIeFvdBYNGLgGvyxfchGwa76ABlJtNeRaV1yzbAdw5IAOQ
v4gINCkqCCtRarcol7H68O9/Odf5KlEFsUSI9/gw8GQ+iitf5NVE4vEURW4YkXDK9spAYQaGydWy
gG/DS1UYIAWByGNlDdTiGYWrFOEuFOc9Bjhw411vYmUl9GB2QLJepcYo0DFiu85pLnFGo7MfA3qu
r2g9gpGhqVTwNDmzqdETDnBPNjT3/A452SDM8XOUV5czPem2Q4bfhEheHKicoB43dSGJb2yFKy/h
dBNPNkgdwQIyAFC9P0MvpF15XWcEzIGLZgBtO++Udhs9GU4l9WgqoBPuQCELSNf1LUwvaxT+INCM
gE1RnDTuyTNuy+5r6bTMKUW79roKd69b7v8foham9/XPQsGhobBvg/odrLnw2fpb08LvSSETiO5e
cqAkAgjtti7018p06xD7qcpScrqNMcLiVS84CjAJUFXw4crI3Etdc16aidqwDM+ldJnYsMdxgIE4
g/nunhJg5srQLBd+p9jCgLzVbVJHcMNKoCCkUESDCYEe0o0VinCdQz4HDju40RhDdCUYCIQJiiER
63tgXRXWPrSsVQhpVsDY8O4OeEZxeqPZLEx5+RxFCa4448/AI6WzAuCdZ/gbQHrO65vnfsh+wvwE
UqZDfdFoFtALq7kTDQYYpn59E8PTY2BIGgvDTvH9CApZNbdpDUKFfg+qOv5Yo++jcTD3sS/3iWrb
WOi4nIPM07mFWLhl0R8Ed/2Z9EIxr6cNwKeGq/7W1SExdcTcnlboEL12VBzn5LY1P+7ge5mrPt1H
L0Ta7a+FHUmhEzHdPGzgw/Yh3yeK2sNeHpty2wd1TFlwICmTENoLzVii6f213Yifelw3ejyu+IBH
Ptnk1GB2wMIy2Zum/ys2bSi9GlW6tjNKUGmqyZFzQAIYT6xdmI7LL+O6G0KHdg4MVTfXC3TTTkv1
VURNfNuTcEcUSwMg15MAdKAQtf94MEDD5WwZQwU5KL0S3akpwDoZJ3ircbiN6stPU/Uk1dcmnrfU
gyqlQ8AV+HNGa5NrI4BJRnGj31oFfBE61uXHbkBFvMnGYla3gBU2kKda3vpuLmatHXVnvVb13FkL
wAwDiIKbV3xf1tt/f6x6X20YKYVUpUMs37OZS9lXOSbkbHC2Kgvn7AxDD+xCB6LCXrOw/bBt5tSM
SzALcRLhNXVAgC/TG6dbj3V2tCyNNtv2kHbG4rTvNmaPfaem8Wo6cQvxWqTn+3dN99Xj+gpfUijs
EDgFgljpWnEwAMANpBGOvCbqaEuRqh+fTrG3w60+FrNpg6CvdHM78N7795gybwsU7xuUmI30DI8X
6ykxjCNNRHY2p16Enp6jTms9wQXtRBOS3uamXmPbzop56TgzMtfHM8pQkBOpraNb1CmM5+z+sSw9
GuAJ2H7njtgjF+sBNpKCMpF0v3G2eIG/sP8aEtXOWpHJKzTHsuXYVwZMv+p0/e9/S9v/8hWJv6XL
mAtbzek/z/sirYWzJTIy0NG6lK7E7iWI+/BU9Z25CFkqAX/NvU0R+TXovGV9yitrnEM+Ln/2HSMP
fL+pfsLze9YBSR+B0VlueZ8M32MOZWVa9+4DoLjmwhzID88DM4SwFKdQ34fOpnbJ1T63+Pg0Yp6V
Md4VEd/aLq86IEILd38LAryxQ+kMBkqG8r/zxF7kWc7fIEBNFnnaQrqVGs258yfertFDxjvru3mv
bU60DQATY78X8fI2pD0ELO/533+LFv3nV5rtIXdu4d/hEesfusp+NElI1XZyaaAVhUIpiu0S7vEh
L8QWGf/2BIZJv2vy8X1w23fHta3fQNtwbBmL9L1lUfpShTh1hXaTnZQg/totSLjuWZOeCIMkmwuW
/ovCUvy6/cBDtmIdEvZuOFS+mXDPAY0z9jei9uhr5y+ly+Vbrni8gZOTXOgo2Gw+tYrm1zylIMZT
cFPgMdcfIzvmqDOQcWV3STUv/ap8LECrPlaVvDTKLx6ttC8eBSMLiPtDzGbquTkM3Ibakhs5Rfh4
JK+8sQS8Y+oaIwf4njcXfTO9wHPGhcmRNwOmHc9tL7TAFeL1sUjnDnZUVqCHgLQCzwRq3nPFoUWp
x+4TBrKH0wIGB60BjzvXcbILdgbZJcvJvMe3PzhurI9mIsvOaQ6ZQD2ZS5ldigiYZEJND9jGHCEQ
OAwD6lZslU7TOsb1unhuh7CWsppxiGYRG5sFbEEmzChi9I+jDEkC5ltydrsPg1kg3C85cqVTjP6B
A6nDLc6er7dXE49tdWiKetP1sj9/AMkyaNjZlYBAgLZDkhQYL6gjHSttjvR389/Gbmv/LNOmSSgK
hDsrIWTJIZQYpDn1nxLezeyqQga9Z9aGIPc1b6GB8ZoMNVJujqwPOgzqhjM9HhfE2gA+jLdE0W8l
voz2bZKY+x6wHcCsM8bntlfCLNxQ3/UsoA2tu/TCJNsYQ/XCE/oTzr3WpZTQrTFhwTDTvLhp3ALp
+L+NF230X8dDD4haEwpCM11g1vVmYiXALsO3/FbbRgYMqbGuwt9EYEeGImjtr8cJmHXr61K2USRB
aIOVchvzoHM/U3GdzJuM/gQhyHgtwU8B15X/MozxCNCNei2gRjnPnJZBxonFu8R02mWZCPIY9fDW
AJykeW4o/SaBcH/yc8mDOuz898kOt9csEdHE4Gsl/vfIB414LAbYgGW2WtQhpwdY5aAA3oX92vdZ
ckpzQPyZcvkGZYrXouzdHURR3F06VZX0lR6DLCGbC0Ws4D7hFkDGAVODJbdLHan7n+4D3+yZC98S
PGX/BNYiSbeoasJv1SlqEGpNZ1c3IfTo9aVu2hKkzIy74LZpjfqG2C+o3cM5fBydbS/ZpHSbu1vd
hUAjJNfv/dSYJNi7KegW+WdNrGf04H1ad1unLQOzeWvM0l9Dhb96Acj3PauL8mRNvZ9JHhYvQJpD
lNbHwW0ao8qCOE7S9HOlRv5iZWyYw3HWWOtZhvXIzhQf6wfXLl+ctK9OIc/eK/A7XPBcgIOkCZDq
sGfc6sYmjpkHREQf/Yz27basOAb1fPUl8r7yy/R9Qt9Cd++3HXk4/B+ytZT9/YXuWBSlf9+0LQ+Z
CvJPrUxA1aiH8rK1am7Gsrlr5ssesLvqNQSoS6itmbvh2QY0/JaWgLTzSvSoudV2gwQcZPw/RQyJ
2b9W4KTA2sj0NxocL/AgmzHW+Bu8K4COj1s8DadZDaTXsyMwaRuNj78H+x7yH6rE0XgEeLhJFD6A
ijnJLBuqbp4p5i9y0cORe2p6a0KNjkax1mNxUj8nCo6UPXN/ZLkKt9zO6eXWQNKmaaz0qHs6XF/p
+5iwnzhyRAjeuGfoW1c77aJk+bFEnTd1LUC8TIZXAvuo5u7ZpPvan+m/zgxARYz05jd1C5jW6ztr
9yY9prv66u7oJImAzUkYkUBP6J+ADU9bg9IG76p/vxd4gJeuhDba/X73BZ9f/P3fwWOAwwE+2t1f
1m3JPUS/zLxIN7SI4Hbju+EB6CEr6PGxeWPYys2g6q8gk9N4z4Pvw6oM7j4ucEpLMyQQaQnrdJeE
FkqY+lI3jn4m3vv6aowzGDY6TAC+DASbHrvfovc9uLN8mXE6wElyGYFYK4r+7HbW+8D9cDPAejkM
oJlZL7OQEtDwDPRHZAKOQ9EGbrfpOJiBteLVekgJgDUTkdLpfmXS8G7DTGXl3BVuuCpMZXV4Rmc2
VMghfbxPlODLzpyehVM3nRp9dYt0oQK9b818hM0uINU5YDiHxhM/cUYxV7qHNyhOug54UEOQUPor
RCrhY2YK1jGJYzWzWjqgZHqJXFmt5686K81fXOat5MDt7y7wlTOroNGhK5PoLFJmBtglWgCzizfF
TAhwO325ZXXbL/Q4PqWRVPV3YNC9BfTPYXpo2dljZhRPKGPD06Q2jCCnPLYCI8N+mUSyWWbTXuw2
yPDJ2nV+uNJjZNqMtVZoUKRfCBgkEkJAelBPi9R/gyj+UOSBfftfn8hsNSkP7Ri4uttM8AmFQeoD
dcp6CW1HzVVAIsMvG3jCw96PSpp9Qz7iOWNZ+6sC4bcsk37Xx+44k4ZhHt2SkoXXQxFK+oQeb2OF
bcO8RnWbFPoQu1aKj4l6ukKilqz8EVVmpuP0oF5nNvF7lMDeXcg4OqbpfpgEsYANWUG2FCygFNqY
sK2AmOPULTUkuubJagQV5Uim2NhD1inUKWaqvSlhyN4GddWc01EN30BUrCcGW7OzsORxGpdw/LyN
pw0///uhw2T+lHm+m77jWe+bLpLSJjEdQHdxavg7kUYUzyllHV1CM0POQunKjdk20Vk5I3DO4I9D
kqKeAxmQ/3IdADvtVj6ldpwthSjaHVabB0YhZGmASPA65uVx8Oyf4wgNIRZCQGCAZvELOB/JohpI
AbMVdG2vaVAk9pqD7loxJLcZMx4qE4kKe/RuUZCIEXtbwXGzg03FvOqLcdMM33A4d5+wRe/O4Do/
avnNvi7CDZw6DGxEgEyNjaqA+BPJ1nq26pIXajxIYcUPaZ0mD6ZxansVX/VIK6p4CYGeCOIJBZQB
XHKbJL0o1nHUq8Cnebb3/jR91b8IfLBXLOuyfVSx9DZpoZKNz86fvp7Wy2iI8nprQUYYCCtQUkx/
PJY+0MDYFfInNQC0XIwOe+6JoFBtzMdXmyIlCDnq5pvRqncCavcPXpAHOTbQfKrCHUBzyW/VVEtK
+jQOCo9AG99GigT0rQyZ0Wd4Y9dBSEf1wmCpKkQur5HHjau08o0e7kYc7JreeCZOs++6TvGVM1ny
YW9kbqaxcuyQjKPQPoO1Is+WUkJ4zgzfWRgmMycHFCRHxXGdDnm0JsyUVyYgYWLij/PTNFdRWvwj
lPUFBOFNu8cZHvE4sn2J9+IUQrzTrWnC2JrG7cet/wpNrch5jCR7T0AE38cF5MSJ9JBGKa3f3Bfu
L0c95yAD/OQyMnGAIfmDAUmyoBqTpz62/AB1a39TR232yB1brpIRqdTOzvPHLq/I0aDGidgUBH6v
jNdIMVbnypF8Rm1RQOVWNidlqD1sxcqd7nkgn0CNqOr2QNJZK88J3/LcIM9Q1/vugPAJg2QoN8KA
+r2suRU0tUweYI3CoHRWeNuYp/3BcZMU7vNYNGKR9lLva0gG9epjEXQB3Xnedv2NK5l17BpWVolS
OpiTGZxuNn48Itf8R1D7TwTNaHNALRJcOMPc57Q73EgYf7o3EkfcVnTvyv5AaNw3c1JRozvyxKwu
dtp25koaXbF0hPDw2SDuKQSXeNd5xV4P5VZXe/AhaYYFIAVwhZaGe4qmRgeXHt6heZHHG9g2Nl6g
jDraUon8jKThJZkaxfiWOBBO1EOGEZqnGA8fPaeHwIVNtg3DWeC+yASHZFFPHmJ6jLQ5+FxWEfiN
PBA7BE1oavSVoBD5EU5jzZDUMNe9CfVO/SRIWshhNL0nl0ZVxw+MxuJiwcJWPxl0k7s4w/k+kUu9
AEZ11WUitN8j9D0Kzp1FV3yjeNo+sigutwIy38Gt27bFCXT9U4O3qJz5ECgQTvao5yCX8wQWG3SZ
p4VePYpZGEN5IDTFWaZVuCCRQKVCtRAx8vIKXxQG4DO3fgstYRAZzoNtpNdUQv4v7Zy329x9rZ7N
uzq73tfrMVT5h1Oa2QHxyWwYsCdWHC85VVF9BbFeQEDDqLbjaGVHuMfhCW1R+TIK51m/QQcsIn8W
FRYR1zD3VxKkjJOgRXF0KwNy1KF91Q3kpPl8NEpsz5EvOJoyz8BeTWdSCveh6UX87AauHLLnIjbI
gzLbmTWFlNHQXka72eoFhNT5ycX3BPdp+jAiXfAQThYC0KOJtrpbOYzt6ir7qXv9FKEgJhakjYh2
qZPMow72ZC1LkRZz8uSSQrN+hpKx9+6kG/3s6sucQNHG6a7lSI2VDnWlG99CYfzIYAmxlm2WBXbo
PTRJaj2VVRkvyorJVQsm91NpDvGiSE25wvH4Y/beLYzmr+BprcWqQ55EOKh3ETTiLIO+WRby+HgE
8wNLqvohLYuzHgfKEQkAVqabFmLLb/4kVMLSBeG8XEtoOc/EENffe26skTunv4UzrOBK5HxvYBEY
lNAhvEJnHFYAfUp3XgfCtuwhQpRE+ToJnXytj1vAMnVzU8XFWh/GSFepeV8PH7PAMcFYFB57cwKf
qflQCtR5J6EHZPNheN13n7v+1NXKDtxpP2bvXb22snP5wCt8OaqYYdcDFJLpxmoOwedJalusIqGG
nx33fg1h7j2GfuwuE87zbVfX1smTRj8rUp/+SNUvHUlzeFCM3MBfkIfWym+w+6+R6tr20/lcIGU+
q6auHoPwycfVv48BYBWMEY6s2GW4M7PwYjwqkctfjdMlc1wxUzD1meOHxYcozpODvtJNkYDe4g0t
BTqFNFdJ6dElJX9V4HGuzREgrLYy+avHmQpSEDgOBbiTzyhfBDosYtze5k3HZt2QveHk0hoPSlTm
0gFgD8cXp/+GGhDYBQZRRwpC41lP6IwZycHwY43xMeEWhQi0KpSeuK/QE77Dgmy0i0vMwFZEVXSD
vRo76l5o+bCUj7p0pru6MZr2GVvH5wGPebjlFr9dUdlHPCDt4z3pCue0N+HLZHMfb5LszD2DL0HM
Q3ESnmaPJQP5KCeu+wsmhtB8/eU4YREknc0eidFByTNZ2gV3z34H3mBbxsarcvyrKZX32+9/gqRm
/HSRuQxq/K6eAN2OFpJJENQtp99QGs0ArZVbpygLMLFjOKtGxfgKES5U8+FvC37fg8F49hImePya
ibu14ioLPF6V78DMrNshgYBPXhwqW/EosDN1Hqo8/NaZJgnCjIsnbrNuPmA/ci56UABpS18az+Zn
3dQdYDteLqCt/WdMX8FEYj4C6IBz339ie0eaixLqkHPxZ0zP2iB1JaU68Q7v9cAcUTIF1D/Abp/O
TKOSxcz38x8FURYc/uR4DQEBO0Bu5zJa7njVQ1DMk8iTR91Sd/WESGggu8E6m1NYnTbu2rGRNGms
uCtmDM+hQqIUXqXkDGTVsAN5JJxDaaT8ET9CsL/7kUy+w4bFvF3ci+qsbNsO1Ei7HxDsOvShS7Z1
DnVxW8vjGpNS7u0SRmnpuoZap0OSSTgX28wdmxp9pQP11W3amDR3fa25a+VRto6McidtV0LNIPYO
RgwyABBv7WLMqg4Mmz99W5nNAuQfuA56uR0UKDHsJRzoXvI6gcRP7l9LfyAPjaALfPelLwYOdQck
8EGanrpgvjkr1eQQUB/K7AU+hMDF1bDP1bPUsr7BV6E76UnPCTqrN7C7SeNLqTL4PxKWPJUN6QFA
Nfg5w+ZsNSDxu4fwRT6Zi5N1jqTzQaauszDJANH9MSYzAWetFxS5obc3NNW7YZfrtPeA48/zre9V
CvrWZnGig1l9d4u8D/o4sZ8SANtR7ui88wgrEMCCFLxzR2ThVcTiDf5y8gBGZLbkTeFe0tj1Zr2F
So9EvZmnMQS7CtLs9dW98UJYRdY+nhiNj/z53I6bdu4lgHB3OG+RFTAAH32tZil1kB4UOS/nWtcS
J4Z239TwUyTgT6uQeFeCQtO1673vCcQrd3FUedfRgx555mS/dU83bYPSggWi+UbHp2XSHkMrv8Ub
BveuyN+n88rtE8iZey1SiVW/bVIxzAl4q9BssbtXB3YHeSbeGofyjd+DFdylg3hLefLdR8r+4qWQ
Fml7Z1gChpEFODvwN7PHfk+6VrLtRe+/wlHAm4ZH6ZDNwKoQcO2pS9rfURd20CgzLDyV6p/IcVVv
riySRd8ASBO1DX/rnEXvx+S1hMPBNoMPz1wP12FbBHbnmSciyXDhmXrNJGlwcGNqzyCTthjjzlwX
OIq/hqFa9ABYPuHj1R6KzMc2SYzOq/Ig+E493m+7LHZfBzXPkdp/ha4c37Ehcmd6uAmzfCZtiD8n
gGLCM8LIFyEkp557fNk/V0JGF3cUJz1kQx5yT3G2CnSXjWG6LmMe3RYkTRItOnz1r/WsjnPHSqyQ
s4IShxhfgTICXaOneH9NTSbKAB5K/Ky06pJsy2Ns+qt7AEwtvI1XWRyViP8sCpHDXAJVU8zzjGAv
YwINPJNmF630XXSglxW/uRzpVvf0eAz1oJLKet7adj63YleV80/eShAxMRcDxOFAZoKt7NyfHJ/M
ElmHJXz5UDGDu5ceG81wAJhpmtZrwhRGXrqr76avVOIjyYATTAIpMrDxIcczGLH6ZjkFktCijI+R
MsNzadrpbcJL8CaD/PRwkADlXZBV+m1xpb7B9lvOKETiDjWrjEud0B+3GyFJNSPFg0TBJGbjsStt
SBynxpQj6MdjnVRwXdaXadU+l4qUm09jERRVt5RFO70W+MHenZMUzuwOxFjnellkAbUHL1Afn0dg
hUwoUphNEZ/uaKJpCHbZ0SdnTYLsqY7SMKHRacwZFV63glQRx3a8gdwizAs2k+ryQ03gRGPRHl9P
YAJXs9rhz6bhhPtbMJy311QO7QyMmKxCxZDOcefurGeLyouWFhfZAsx7/lDEaX617esttGjVj2RQ
L9TNqttPLqxaHu3E2esfrO9Q8+rjxdxuaML5Rr8Y3dUNT+tPL6jOowZ1HqiZ6x+p7/T3i5Ke3Ect
lPNiPzujTgv9B7i97SFQvIZTXQ6k13/GZWOiBlqE1fI+weJBHBPOAh2mx/OcpLPaYsDkTo9EASn1
AMKCOQ4x6AJIV8BtLb3yBrJLM7PGthP5oGStZ+FvBgpimy5su93xUtXbAqlgmI6SbOFkMGnbFAI+
FKD4IgMMw655yONkqZX6ddPnYQ5aP0k/jeU+nCPSIs6XPHbpiQ35orb7etmC6vQMDcQHKO0nP+3E
fBxgoIPsSiSXBbY7W5+lyTmJLeyrpwiFf1DFybvZICPt0FaefIokhwu9oiUsG4xnDiH1OlXJT9Nh
Lw6ykk9dTqwlYC31kibWWfAWJh1OVc0jVGpfy8Q5UxWHv2qrXhogcn1XEAibUWwpLmYOw5ghL4aN
XpSGsprndBxfcywqIY7/q2urpdeI4dOiwkrClZoWAfwXn1QCCHk6Lfrzk7whWSqUt+38rfEHc0GN
zN96FJ91obCX1qY1KvIX/x4BS+lF/b/dI4zNHDDY8HaPrDfmoxvlENx+63OjOOuGFpC9FLAYmwMY
2C4K2MAxfGfI+ISwdJTY7+u4Ii78mQeNjyxtj47swaCA2+uzkaNcDfNl81eab4sSQBHHZC+tw0NA
REk+7+3BPZmDAT0VQ3QAGGG192e1P60mJKd/VvvMenEGpD3w+BvXrXS9IGTh8K2skhoPIys/mxHY
3HpCp7GrnuA9a+IvW+VkBbtgGOl5Kp21OQXliV4b2NVUGV3GTpOtCRw73hh70kcW6DCaINblGfbd
Xvbmfh7+K1qfY3R0qkw3UI14k1Hr2Bs8T0uoQaOxOTR5GyDQMMvrtVn4ODBFeHxgf5flV6TjrRWq
H85KTFKEo8nfPYIneGd39MkW9aceRQ84/OhYTyfdKVL34lr276Xx4OMocrIss3ryZQ0mduK+wH+I
QrFg4LeuhEb2AsWCfq1nIVL1hEKJd/Zl6TxQWa466rsviWUO24oKdybzFHnL3jVnanq9EYXslAVM
2a0hLTC5rWmBxW8a2PJWlosK3dTXgckUTauy2YsSu1cnkinSh7mDBJefXsjA5yxz7Ac95A7g29a8
qHbpFEGKblx9WRA5xVyZvfMQOTDqSmmTzQHNHLEjJOM+ghTmEbh3E4krvK/b4kFZufO9JwZQIq2A
oZxouiPeAPjGiIs35QxqrS39kLaAdZTl90udt6R+kV6aGI5UWvHtPgvsb7JwE6tZwWw1w0lK9ivZ
WtWrkOqR+HZ96QtiXJgXnnugVF4nwsaqg8znQkdRHI/ANIa6QWNnY5BXXb1TgzXXk27pGBvigewJ
cYXqNcsNFABQ6NnpWe/i42ZbYU7hyBJuKxRob43A5qkM7n2Tux8zNbNxAhRWscDh39ve15VNzJAR
6o+0hDC0QO5s49tZfe1wArr4xTXsVX3VIzln9boE7Hymu3pijEFAqcqErvWYbkq+DAccnJ2sG0DJ
l8NMFYJDRYNBGIiLDl5BZpZcdKMYuBaqFCcI5lRANw2NOlFI8N664JjzZQ5M9wwaWM7cSpxuBvMh
uw/Sym8PuhG8lIdxKkJGvv9TD4XV2B4+xXlhmuy4iAAAQKwOyZHL2aQEzp7chL+7xUa4CGUQTdMN
+3P1dUaHQ58b9lf4PpzpaD2mr27RQyKtVeSxrRXxZBdNsib66r91/19jfgpk/OA56fx+PygsVas8
JFejGNRBN0hJqAOfYM+VhX9cUQIq/mfS/3OlxwaCI2xuQHpyitcroy5CgVdfEiXSSQgIEhG4uV4K
/j4F4rWMwdxCTd1a9FZt7tsJTBVZYziXNVyYYC5p7t0mIRLaid0ITUqg5qGOPwUgPxjdAmyB0jRK
dAxSXmUIlgQcZK8JMbKL3VyjlLFsxloC0W4CF1lqZ94+xfd+FXHIeg+NtWBQCnqNjAS16tpXB4VE
6gskTxt8MF/ryEz3nE7JSsgovXY8ZUhzwS9dd0PZ73MDYGQpc3FRmfngFG3x3IDiCK/FU1GiLuPW
PV3prlOZsD8LpfGaMGJu9JinGPQppqaAhLiBMsdO9/R4H0/u0rCwMoRvvSSJiHdgVg0z3ZU1Y/OK
MACZvc5CCZI8+tRjZ56tTe6RuTnk7Cg7rqygsFW4qcvmWlOORYPsE/DGyy3sJczdJ04htLfI7pLV
3YvsDGc3WAqSMiRUF/DEjIZF1zLJoytPJfRjwuKnnldTkJBQjuwYw+9/itATcXr0zUuVek/IWFZn
Bk+cZ94/3KR2IG97hFJTjuwuCpoDafl6gBT0Qnf9KREBHIRz09GZbgG4XAcUuPIXiTABr5O2+Wpk
/W33NDZqaRlD9x2sagE7uZFfQtgxosze9puEWskp+7MozLvbIg5shl5kIa1TYuc1fQHob4wCCEcK
McqL7lk5MDhtkZioh+I7xWFdCeUbmK/oBXqsBEzuvmCI6nPrKTs7SLt4aqP0vSDZ+K3OYFrs0jY9
RLZ0Lkhl/ay0rr1vtLPOaMsD9L/IBXJ5v3Q8bc16BgmFBsLVUXcRLI0CPRETUs2qvukPZlJVF9OF
VNqYhPYhLpm/NJEuh/kvmrKPjuA3oc7Iuo8hPa678BtR0LMeoE5vwkdj9iUmoQZYCaHyxNYt2EKv
K+Cjt/mgWkJG/ccwts8EvK1Xqdwpb4SdsjAhmMU6BeBeYkAt2otxyDPT8AnCMFnARtb8agk2yLYN
id/Pq73ajm+rY9f+vBoGKXWAUwdcFycfEQq8xDGxQ7iYDSYFQBWby082I6KNwdm2zPfWl/4MlE7v
lOCgv7YLT62xYUJJ3YK1J6VN9ej3znFgcKCepFsd2A/BX9t8q6eFYzuiEOh5HwtjOXRnP8WxtWc+
3/Ec1lw3b0Ztu1h740UhBQ057Wnvpy0cpzE5jd32h/gN37p6ErqE/iayUwWGyUIkzDu7bg1YRZp8
7kk2N8A5PWd90VyKqcHIYMmXRiXVCRyd9ISzRRFYUT28IjU3LBpX4aA3dWVINhUy7w86LOSoGnLb
Hl7BfIKrqIA9QOfSJ6fA7za2BrXXZRDr766eRcryfyj7riW5dZ7bJ1KVcrjtHCd70o3KaStREiUq
8un/RWg8avf29nfODYsEQLDH7pZIAlgL5FZZEa1Nq8UbILdRD8mzL4j3YmdpC1xAFWkMKFzrOxDP
8u/5IJ+tyvwwMDXUXkugcmpOJO5Ru8bvxubRrY36fpZ0Meh5Ivz5pMeIVMIA24rVjyjgSjyYu7gY
Srq42DH1L+Ho3YdM4ZPtaBh+2pEMBQe4vapu+j71H5KWHVDSpk8jkHBqu3pI8AoEmnmxdHr/TYZ5
fiJb0xN8IQozXGpuNy6F2jl3+mjsaUgbaRrGHrTzkLQgJZhyXizLvHMU3VmGZY5e3e4o251E1IuD
WjvmUbPDTW2z0AqAarRdGu84XjK7xAUQcWCU78ToVTL/rWgC+UQGeh8nwKSrxycc8yYDZoRvld9/
GJCHuEcCbtiExenfVsjLjXc4dX64AT7yO1X4fbqZDeiDICv73bRy/oiTlbupheYA9YWhytpyM5zM
TAf5Gi62X0cSZoO54YVT7a/kpCTZNI3GoW8ChQrFF9s2N4x7A0DX59jF3sQahPemOL0WuQlyi6DT
4wdsLV/Bx/vt7wlCgf57LijecKh6tH3UdQS+FzjOdeWqD5wo3Lf20WPRpN0uUVA6XlujEXhsLKeu
Gs8aJ1WAKlm5J+Usp6GNq9cSpU/Kg2pY6GLsknTqz7ppidIAj3Bq6UCC/1z8chbZI6qcHf/sxfID
liBaBgMOgpdtotXT0uD/sfd+7RxyaYa3uLbN77Ok+0p3xm3f52uzxp6DhjEgW8NqfO2tqDjovTau
SIyjWoZNWqzdRrXN5tkpQuBrXc2uPcRYwwA4OhEPDNwBRcF2VIwovWpAyFgg5R0FYakiPJkVIasB
yVUYp1leWjY4WZpArEhGjVbL+sZvgYZr5KBaIdm0Dp7T29mOATN3jxwjrKOoV2ZFoYu97wT6aZZX
ah2e22JFH5E+U2eiakKtg80i1iHZANzZxdgVH+s01SOyDKubyADklyIy/5qY3qOiW3ryswyVWQAF
2uiGn7+LFGE16BsHu0Zcud63Dr5XiuU9Uo2ocxPvW93ZkiyLTHarLAw7Sh5JVCkLfGU/LDQ9ym+N
pt0NEge8DDsQpE5J0Bxb7U8sMd41CoQjwIb6HAXjjY0Ibgq25FHbgjgLvKzgabinFBI7j3AQLBCZ
nDNPGs38Jx0160AWJP/ldpJYKLROcaqb3QCw/8P1tLDyP7ue/fzumuQAwUkNlp582sy705beBncG
wo9NjCqKPRVSaCSa1FRAQQ0AGeJTX+1pwB0Hz00vN9eenzA8uoHKknDv0Cuo+0mkeg4p/yALgdNz
DMSC7MlqnkQyu+30DzWNxxqJ73kjllpvBjshe/0d9YmHJBzrd952ctnlCJWwKsmRVOU0ex98tLeR
jMUKPEPsFbCGT8bIwWiJUM+mHSy27cE4BHpj3f0iReluQAqmr3M/9r6MmtluwFEXTlrhWOmmQeHI
RsMJ5gsQNZ11zW19Q3NDDfi4o9MPKwe07iaL8rPFTXZusMsC2aPqklA2tr8UQGlBAKHKJxlpqxo1
Fwuyaf1waztGdtCVm9nX1FPTeo83OyvHlc7nQuSukTgHTE7AeZMvrXrZfh+zHrF/oBDd6qkIXZQc
Gy+lLDTgoXbWLTXZaLa3QKydDMi2BfPMXnr2V0vgymhBZpLZbI3U02J1IWyQxrvQYlywkQ28B2dm
IXyH3e+qLKLhwLyi+GJ12oFu3vIx8lfgSBjAOK8XX3LgFVnATjmCJ6xcIY1CYnuVB8cyDt07VL2g
Mrwfkm/RIF91yQG22+r63o7tdCO7Nn8POtDcKAOaKfFXTzO1EWc+EDYkILkYXhGA8aeZMYBXNomJ
54OaSQY0k7dpu7E16x61Aihrz4UGZi/O9+2Yx3fUWBx0H16Xo/SEiWJtgTMJt6DIGphNqAcQEIXk
ZdzgwQpPQqDCdBQoTQ8qyfzFZFPq32rJTNRZDR/uWYWE5gYJ7SSaPgVLHWfZBIUH5oNfdmHkZajP
t+vI3LmlBdBa6Wra0m18/VgbDAdJD3hPqExBmueCKwFJSe9yHO3Mvt3Posn6ejzNJim5YAV7aCvQ
LpNIWhEOFK4FJAIPlNwIaohjhfq05TgAi22W+VYjkF+N5k8yXQN/N7Cqj3XkhVsQdI188kczZqfS
A1bZLPu7P9LOxrTu1TBL5WuGV9OJc9xwLyQy7044oyPHM/NS7K0DBPEwIjm2vvqkJJmuFNRrjTQ7
ZLANnWGRxIjwedGRAzTkOGRZPPVI5ioF9cwgRKnalfpPU65kHqjrkKWrahGS0TCWpCaP5Et6OuoS
kd61BJpog7wHNEExNsfIdg3FdvtrrCnhPJytAWSXAWk6zVY0DxRt1oEDreId163frTjuH4UV4pcA
XsZNYlT5a53FoDqwgR0V2O06YkgP6JPRfXDBt7JNZcb2uh5ad7YPhpQUB9zvg3ZHWW9k2uBy4cIU
BUD2ZJqx+NrUzAT+ghCo36bFkLEWJniqG/GthQAR8hzR424M2kgkoi2vFCOID/du5T2RLSqFchv4
1JhhBi/gEg3Pk2hM+hs3biVKvN3LFch0XiFvAV85y6hHK7AxeJrl8+fCKqYuwzPpPIcVyAv5/W/I
RRwtw6K1xabiVoZXi39WxJYHOs7SEXX06vKGekhJm5SzaDarf80k01lOtr+7JSVHCcUN9T6VFwdp
cvLpcvY2T1Wz5BhGh04HVQUAO5GhazugxNWAbV22fHzvbe8WJHLZk/CS6ugjEX+SF2aAiu1mOI8x
8BwA418dcTGItHXqXo8bhcZcB/yXnsaoF9HXdi3TRafUNIcU1CMZpym+22Z720nXUdaZ+heaV9dA
MA1cXJLsgenxLUIOTpYsmwQwQLSdodLRyNCWTICRZ9r/0FZo1np0DeoHwWQzbaGEui+dbTK/0bZW
x1UsLRabIeXWS1GC+QkQ9dU5kab1IlFdDpzZl8QX+L9AOt2CrJCFGaG4+d+TSAuswz9NCtUkU02S
gKVYtX7fgwPFjgDtgEaAwuDghuX6oqoceb8AxiONA4arVEH2ZAESNbYe6h72XHN2TLjYaCVpi6RA
9KgRmYaf4TymHrK5UHqIMkZkcKVyWwapt6V5k+yiS+ZXLnGwbA7Xfqfx1E5e5qlC+CYDBMsfPgm5
zmIfgHpxEazyTIQ3Na4AkMucHzqBcqQFyZAsCK4rbuWTCckmBRihjwOyXWbRIA5abocHAPk24VJ6
ZncsOSotFg0Hx1GOBOiVG0X9sSIh6QdlxHgowiWpADHhrMwR8SsgZGyR7BJHC9PgOGRpITjauFzi
lxKAaAF0rWZoesliwD1tXIIL1RkXuIB10wWP3HAfAmnkIB3nsvmTTIDz8lD0xocdDedppLiSBdj9
AOwYWExXCpp2tcZsMq1RmqdQQy0SYEXqQ2qmNQIl4DtEWTPGU1fEuMJEugVI4shgNqXhLPOAtqEv
Sa3HevrRnZyQ1bWTCyuzC7Z9iQvzVnrRXamV5R6AVNGipb2TkpEis1K8CSq939a0t1MKX+MgBE0M
JIerPVujFLnlICOvKQA/rBzEQMjxkXQoD1GMcv2IaYBGBn7rLQKJtzjZG29ObSImACrE+6YZum2N
tLmDPmbsXGqhQhQYx6fUc9sF6guc7xGv8FLzvDdb7x/NLvpHgCVjB+47XFa1Hko9cAnzXbIu3U9D
0uRu9zUtxupSltr1W40EnH0a9BIIkSomG/jixa9LG+Rt8EeiBCe724aJL9KptY/5JAu69lEkY34g
W2o6NQuF3vd17jWTvKyK/4HMYpsK0WquCMOND2CuDBO1vzbCtoF7Da2UunnvJEFTP3idrSC9texm
wC74RniaQOW+ZKtODZ2BI6fZQYh54w2Rh+wqGxU9ZEn6ykn5TuuMb+TBrsrWXAW5YR8kQoIZGLpQ
F65894UNINo8ABnyuu+dn/YIolDdtO88UccHU420JLMBP4ZeU+aogvTHCvj1ISAfSEM23HTvTCBm
HSYFyZBQNmxdid9v6bUgYfh03ZbPqB4LUsAL1HLVuwYyqwPursu6locaXNpIywM3MFIoI9T7pQfU
r5mgm8z7TWSHxh50EtVDhIqqyaIcozs8W8rn2rUKkAizFIcxs9mCMXQ/ejgvEiH63ADDYDxrPENj
Jst0QEE9KUnuB6qmgRV6dw6Q5FPnSCBV9mTRpQGQMb2NKzWB+IY1BCuAqoULfxTthptmeCNKjsep
lwbatguiXKE+gm5LPXHnJkjeRcdc5BOqB/GnAXkqconknt/tK5lFO/I2LUlqV3+bndh2+UU3wif/
M/vbi2+rfvDP10nhnQQbQAmS9dmUssXJbhTTpDl/nNA8Rh/QoKmaRArbyl6bsWB7UpIIE2sAS51p
wKPGP2RJOUGEMLViVIMansxbKkYlO5QP0EekATX0mWg19Xu5wA4hxa+PGMdhj2T4PMuAnY3EOPwi
socqcNKHrPC/5YgpYgOOURC1/D43pgFJ+qgFb/dQ8QUNqeEN2EMNQ+Km5j/8JKAhuq0THMIVx7EH
6pKEdTcOIls3uFnpbqpab/Zm4z22QEozFqSlxqh5sc5s8NWQHV7Av9SGHuB5FzvxdvYVNwI3lL7P
1s7I/WO2jAEZdmqCtF4ZEWI6NBx81oEUgQf1icYGB+eqcNiwoWFH6lKppy5JqXFZcWl54cjQO7BW
22I7G9MC5LtDBoWCSmdbv7HeaR+IIxUo5+uLfd3VVpA2fCRDFvFsSuJ5RzghkeTBwmI/Y5kiVQJ0
aY1+8pCpYzH+AQZMsMASyQAnUDIBXs0cnEXA63bjWzmC3koBCuF1V/E+Xo/AGPN8qR+JOaHSEUNG
YsgrjSaGBdRRvJUAIscxBBlGw5MGsP4ntqQ+koxAXVjGLwYbfRTBhP1TKIC25gg27ooq23GcOG/t
itdnPc3vzBJgi0svFOUqzDJ74yiYL4EC7weAAFpm79+TBBkb5jbOBrmkoaoAf2C28WZ2LDmRyDSQ
KWTm8YsXSytHdUxrLztTtlvSguXHWFtS+svc1+KtFXZAQlG8BYHiH/A+SQgmRoNGx6NTK5xdfMVR
QFNmD/M8UlAzebB1dm8kkbMrguSr5ccmfsrB+OD1+bgyuMM3NEyUrHZUykvG74Z8GB/azkGaN2oA
F6QkWV7ZctGk5bDXcLEGfARVyYFchAM1fdJ+9BwxINg+j2eb9NN6ntIisoztttJcqWeb2YPv+Kij
Q8HVGpXRxd4vQ5DRIKS/jHD/HC/jCiR0F2NRi3zbMiB3hYTbN49LhfdnCy7uZx/gHq7vEdbPNnrQ
IP+EdTvZuvILryxcFnS+XMnQLt4TmT9UNmsec2bUJztvrSXJ8bH+0ZjL76MiSG/qAHxWJG9c3Hky
XBvdWqan3XooFVgI0BO+j/h/AE8O0kB05mr3lRl9teO+OP096oTi8+tNiImAk+si6OTrruWhbuT3
snTDVeyiLuqWAeuG+1zP0w5cNQPKOovFNG5BjoXUpU0ejNqBRDbI8QoUevw+nuZMuqk/Oll0nM2o
xzofcyc9LdWiVnn2fzVl8kaL0uzrMWlozr9XJ+991X5t3aHZaJZMN1EI8DPNb41jyD1Q6U3dvODR
mbrUtEGpbQLbfk5qE1eJdmYbR8PuiuhM3cYtMTNGhRDK0tIbmsJ4GyEWrBy3HPGQ0e1Q6O8COLCr
9n5uDccmz4Ff+mtUI8fuhJP8u9MmqFr1cmMNuspyipsPbX3gdak/gki9vO1i/Aim8Loyqz/NkFd6
MMFg8ojt0KWZBXhLAMXgjoKeopkdbY2g4idki4jbVMGvx6rRem1Dcq0ykCoODoQlffPLLM4PKDWK
Fg0BWNJ4tHFUm34o85jM6ZdhmPxjDg1JQTLA1KGUS/2WZt/ki4akALzBOh77n6Y5dhsHp8rHpG7L
+0wiMcRykdUf942+chJgx+fVgEJspTXyHiDcKuc/VVqaG3m49s2q5uiYVfRoWVmyG4dGZUhjGKI+
DWEycSwbFy91JRrGuN15vcmXpCSZ1yU3uWNpZxKB9cTZAUcL5fLksreXA1hJjNwoltwrhhek7plr
pH2iEp8bw4vHOtyhsRTJ8q6oH/DlWZcy2ltAmn0F5RXbmOlQHII6qe+bXEr8r+Ir8f9mwSI33o1C
008Fon+ZGPNXFCvEa5N3ADxJfXEClU69BgFd95KU+r2NjPAfPisn0wSAGutiYJemeGZPpry0XDJt
u2ynUjuAeI+UYkoGSYrRXl6P46EEOVzMDxo2Z8uqsM17E8Uw28j0JKhL/QxEhTmKS9Iie8MN2Zm7
nv2zM7t9ZbbVuzna9pI7ZXKXalawa4XT7gwgrNzpkd8tBWggvzLf39R1k++AhxRhUwnWDwCbxs0C
vCR877J8RzLHBbsO9SzVo6FOXDwkpMbtom/WqAUbMiHRgKjXAvWg3c6ugAlid1q6b9XzfcJ4DfVf
Mvr6D59jUpMhybyhyPZN5PvnxGtx6l13jq5vmz5UX4GG3fpZZT1anrs3I+TCRKlX7UqNS8TMguEV
0S0UCvXJhZmtzJA+cmmWyBiA1GOyjvDi3I066IYTy0Memg3gUNfE2Vzqpf8lUTUSEeKAK3C5+l8a
jRlb7A3DVTUa/he90dJty0sA5Km5wHbRN47o3DXNLaIaxBsdXvikzUtsQ0SVOxua67jY2gbAVtiS
FpxN7mrshTcN6wDII64OBGIWdHxtcUdbNmmD+387UdE0FQpApuSvLpe5onVTEYFSAyAAC7UdmZPh
NOd6Oo1TxaWUgkcFd/CA4UsVQD77bBLLKhQeLTBGFXw+KSwBfLaLMQnrBngorgOaTkqFtop+05mO
cUujLixRSd4j7yobBlYulbb51A5Kaxgc6VwK/YEyq8uk21RDZl7MR2o66pYos/rTO2qDo0eR9Zfz
f1+fvCWor9lwsEX5AMWJRdy+xF2BaDIYZnGJLpuXip2dKBTPeSXH23zQvpK0sXtnZ6YuaqKVEfja
UK5npe5+mpPIh6FrwztZCPfJjsYlec4CbwnUD1Fm+9yR20q9jAoFVU9NKVJcB3smitw/FTgH4l1G
Y61rQPdOloNZfliiPBuon5/mNCSTWRZVTgRaGmyJxtp+I06g3HSHDSBMii0Nfb99KNs6vLec3rlT
VsQvFEQAhZqtYldMVmPsowTFcydfZOWnuBhIgmB8/bT69DUoriJakaxo+G8rmlz48e0w9ltXETjM
XzT6ev1J1uXAX7fqLF3OxvQlnb6vJBT01Z31fuC1q7DFu4XcTpYJsxhYLjLUWYCS4hGcAQ9gMrDO
AEWWj16Df604zt0VKZEd6Nx1hVzFLRcVmMJafZEEeA+Tto+RcoLjVgT4RBWVtLIKyQ3MvydXTubx
lUSq3JaMq8xxTrnbv02u1LKCZ/bZcYv/XnZSKosWt4kXS3uFL/Yo8UMlqvojqFHLd2WTLByeoURc
zfrTZ+i4fCN7T1l8/vl+z5ObMjL3rWLkQFJWCzwF9IRq/i7rY1DaYoMJQjs17f9r7p/W4AK/A57l
xfpqcZeIQ2hK5Q/IANIa9yg8pMuGXpPc4Z4sfsAlwGMOnOZXqRc67osl3w6lD4LmqshwtA0sIHzh
EarjcPpADRDoM0DiJOmuSVJEKUUVH6zRxSvVlvFDHQf+ja0lm1qNSIR7IZwJsxBwI8oJSzoNBE88
WQXRrkhdN144gHqw+9QDomLzE3VozeuYixL3tv74qAX4HAVD+YLVOMM2Bs3KESAhw2GQ4BRpEMC9
8V28OFogLz8IB2fmFoDgz+mg80VoROk3OQSnOkSN7OJ/rVeGpXxM8iRbN0lVrxIUVa1HFQ8LgSTO
F9RlfvrdsVO2CYAieaSG5NSziviX3aymnvdpPfkSVjKsOVhoTQc7D6OM2Z1rxs4u0qWxQ9IJv2sB
ugLUulK8MyTE420X/CxRUlOhOu/N9WptGQ+ReYu/MNvrso9Xox5H27ovNoAuDm6pMVCodNs5mrnO
2sZbXilklrz3IxBtZ3ndh+Hpdx+huoSMg4avkNkPjCiFPzeqns8CueWt/QMhHLsHFghkZIJcYbnV
mfdjQrEjBU0THHcijlDUG5iqLEjXdhVqIWbvAZJ9yDFNmuUJsO8Revn0rj4JmRSeAejjz89DMwpC
0Js9fE5DmSQY1HHsHZFkh4XUxwBgK3cOnw4mf5kOaNgaOwzg+PZg+3LtFw5YnDs9dcI7r+v5bQSG
DBqRHN/a8M50+k1gRO7Z1AIPuZo+AkcCQK97sqPGxXNtaenAwmtEARtW5NUGBwbU3SrP1CT9KPeD
1FBH/Ckzh8E8B2GwIYvJv+kB7jQdmltanD5GxWIAlMroOJn5YtzZegCMV2C6AU3NC9lNYT8YIMHC
dyS6bLSh2AM6Qx6v5H4G8iGeWthfqQmF0+rgyvQ4W5VdAGbYTy/kFOkGyISNEuQkfyraROuBj4M8
fGkgfU8WdnrDdLs/x2UG3LYms77p9g+Uc4XvtWuUa68O8yOoY807VCcCPbA3zG/IJTulonOe2WDl
W1QgGru2LMon3ereYuWh1OoY+ZgMx6oh7fdgWew3dtOx15T1Wz5W/+BQ8mCBK/suqVr7Lu2Q2i+F
KTeRGpJsGIxxyyQuQrrBse/IWDOq7lyl2ZZGloOMMqO3wNzAuvAAEpyPZgwsB0Vhakwa+1NNQ7Me
IxTU2HdX05CJ9h9eZAKORXBTYZWL7uQMCAcFbrZ+m0qagSZRNx+i+xT5XRuy063ypy/ZsI7CsTsE
utcdPNX0JWCoF9RluFxBtFjpU+qSFY1JT715+mQzq2frC83k82KleWWaeb3Q7I56riV/ovLeDb17
lqAUfqaBm5jj+gbIHk5pjpOmUJxyF/RxmR1E59nGJOo4EsYGB4vcf+vnhahHPqzPdWatIX1jY6No
Y1kBan/BAYj3aNp1vGelkW6tFGh8XgBCc0Diff+rxahJNlmMvP5i4xW0q7IA9JGj6N4NL3hAEUr3
mEZNeAyiIFohZtm9W1KgnEr3H6IKR23PqZ0lyXnG3kfgYTxYXemfhAuUJPIjXfGjdDzrPgur+lwY
oGGb/JdOvGjzgt2PhnwDyQ2A1DQdFd6q8T57f5J5hQ2QGLLJMv79f9wEGv8iitBt1zdthCVRSoBP
dkUukIJ/JgjHNrjHbqA5AbggPXuqoV40JB+9HMlLzEKGOsn/08wsv7MRtQVkgNpzIDz4uYmiI+Wo
ZLU4NBXiDWo0y6+8GUCD2pbC+GcyQxkVYCLUR5qnGW6qA4e06JZXinlIPUN9e/NYgoZg/ixNgfws
ZGvwlT+YfGuBZHEF3jec/crIWaeDeqGbzQAQ/mWiILepMSKU0+QaXxsy/BAxpwb8LGmzXAF0y08V
8AsbAJKvLAvx7oXg0XhkTdHjm6K61MRlG28LQ3uSHf8QkbwK7W3sGMmhxr4EVNCWU50bTdeQwlZO
IxINGsoFVhy7OrDC1T/xlm+3qHWqz6QVrV4PCxpbTSLXQMD3FpPDoczqbYp6/lM48u9jk3MU8uTl
y4TFneF1d5uG5ncC6rabItq7iRhXBNRdWSZowzpUH9Kwtv4Hi5ftXUXGTd0DPQMC2Y4H6iFdv7qU
LitXRiPSZ+/91GPyuWt87eCaYLzqIhBg1Rq2FTiGldtZFuVBbCx6G6yYpCFDeCmBdeibZ1GaBi7W
gSuMy85+4dihvAV+J7v9k4JbrN6ldc1xaMLNbxTgUpcaGgL7Hbe/jtJcqc0IJ/jKNl9neWUNqNIV
HOBACODctKrhCKWghGDQtzTsAwAj//3H7FyzoOHfz3KAixZ4XmA7enD1W3Y4SuF6W9r3bhTcZ/hO
nGsUEh7dukWQS1GCMvW4pqY18O8Gqm+2rDMrWRu+bTz3XvtVK4GpiVKphW9ENrD4OmsR2zx+1ETo
b8wO9dqdkwxnL28Qy7RBsHiRxzbln1Eqmm1Z+C+h/LQ5XY0y1TwvbnZJYe2u7aRtRsivthwAhZQD
0teQAxBGaXH0Y45nB9eqtWOy9Llok59JY4c/NcD2pLb40eRApMOd4/iIihC5AWZGtv77PywOBNff
TMPyjEB9NQOA2vruFUsZi5NiqJEEc+9Wz12aZjfYHlSHJPZwQcZx5ZvVI7Cua+5/A5XtkiAcWRQ+
i4q3L/6AOz9Pz5CxjKyDRTaE/slOdNxzh0U1bjOHvZOMmgubqVvpb60jH0MUXiC+Fgdf4zbEcUIz
nlGmEe9K1xXAvar9lxYYolT4oQ84uWBbEp4Ku/FufUDTLIrc+kcMIIXIsrEEoY/jjQc/kuMBYDAj
dj/c7HauGpOQGhxc/Q02vYhSWMXHlDJxqhzZfDBs87DG01I5AtwwN5dBH7E1vn7Wwm9bcSzq5qay
XO3WAOEf0r8bK8H5oejWyLAN83WdGwiRhe7Zwz3srYf73rs26FG+ybkAsI0y6ceqX1Rg2MJFFfyQ
jQEOsKLRJJZvLJBAgyjyrIddt+bpmCwN3zLO1JBisin1ANBEVQi+oE/1bEO9GjX1CVBSj1dyGgZD
kx/q3t2TTxJRwwA6Oy50N9LXvAI02Z/mkgybGrlA6U05fYC66409AEd/+J4OzKAeRWdNWkdHSzbD
BkH88glYBAq2KW1/Am4GAEftjxRphqA9i+tjaSiYqaXUkb6IcKI+LFqGPJ2oBJEaSkatbhUL5K6E
FW/OnELqwNleBgpJIMosPd8G+JfYMXv4EvZNYx5Qt2ydYuMwjWRW/kiSGJCCSYZKHrNH2DMdbwV3
9XXYDcl9olfeKrA0/SEegFMRtg5/SgLAGaB8L3oGZhwYfupAnjWnczejFjbbtjCtUw3gjd2AsO6x
HAN3b3tDsOegOjumbqoOGexnZHYospdheZgbxPf5ATiZA/DFPzX4+qflbh5TDwUsCMBTlyZdqWeZ
rXUZNlPKW2GHKQgk1Bqz+YWjC9OL7sWsqUtzL6bNDi8++dSdVRf289oXq1x0U/p7aerFghcGF13y
Na+S1TL5+KeahRdLX8y8+LP++IFmzyhw8/d/f7zi3XT9eLV8BLod0JWBw1E3r19cgT3GCMyk3X2c
RJUCuHBBf8lY9Q1MjCsqkR6s4qnJvQAQudm4SiWARbzG3ILRKUKZExrbr95LELHuPWZ+iEjuCGSh
ChOYZVcK1vLogPMMgHt/m+ADDfm2DrPVAAzxE/loEn1txeYOsVkdMS7kVoZgnHw1fd5ueoTntzTM
vOElMERwZ1tp+1B4+g3KbKvXLkZAS7JcrmlYxXWDWvQE1eRt1H0BjdCS5KKo8sPYgvAgH53qtQIe
xTLj3D2S1kmXHFxvL00bt6fYirddCkaXYgWYtPs0SdPtYI5ZsED5l35M8+4m1Vp+lwfpR9Nadg1s
8LbfAV6PBQuQJAT7jhXfyGSSxZ797tc8OUzDzE7FDsmfzYIpX7NDIAyfvUrBPPj6U9K5yCCItYfE
tetzk3GGwCzz3rQElwrcQz0grmHG+yx1vlpm7L9FSHRdeciuPfSyEs8+qkArKb03MPs6Gz9sNoiM
9sAp+LXna9TGjzZ1EcObxzVkt6XhrCBj0na4pNyS4soB3t75Ik8T3JBgnwNMBmApqcx1wvwgkA8a
Tr2Ou0ic1Mv1LCOFUGAg1KNmYMOwM+3yWayz2Cge+lRWD6A/K/eA0MXeqB1rthzavlvWem5up7GT
d0u/aNM7skY+Vrcr8zvQlNdshZSx8mSDYKNZNHFxNKLa2U3DrrHLUw0qzWZBRjSmXhAyvHMBDY+M
jQqV3CScLGOjlTuA78tFYBnaOoxZ/zo43pZiz5k0TDAjdvF9VaXdQaZ6vegA3/GIaib8D6aad2PG
hoHDBHgzrShLvvkD2wJ313zBlXy9FYjz7gKAOT+XtTyRgeyiHIU6+uXMRI/SR+QDg5AxAitgZ8X/
GEK8Fh0LX4GEUS9x9WY91B7q9BFP687A+K/3uh+xPY68NmBcpLVuUL/42HmgV3f6qnpLBvFcdWDh
s4InIKGO2zJO/T3yZ1ZOKwvgpSAWK3k9bpFpLl4z3Ko7vt5+7fCaXemlkR/1uDYQocdVQJ23QHKW
gBJFLtMy16MOIAA5iMtUQkGT8thc+fYAGJGa9wek+h2SjgXFEVu+pgY/JukSIF+bq8Ye7jwfWXZO
jDK9RVprAS7YkhxXrNqtjCvra5cHxbK3zPZGmAorKUciGDZnJuDox7siNLUnhuT6PWgDio2jBfo7
0CI1R5hfU8BeV2GzLJDBAgxf/K6OqWq8Lo3WNaDaAKHAzfaONKyLjOHdVWwvWSxg3xWFu7Okge3R
4LrLHlR8vWMA6mlAFR7uFDxxGJtEEz/02HUWWueEwIPMUPXgtcx9JD2YCWHauvmdkDkwQHBpD1RQ
xDRSx3nSC/mDM5+dsTlzn5CTMix55Gf7SYkgxBoB0GDtl6P7ZFh+vi9E3S8DZewkWnmWg/Gdpnp2
nT24KMWimSRC6PLvK/kBnvbkS/+vlchbEnH+XytNBgzR7M+/Sfb9D2BLLJjl6huTj+Joq0ZDFs3U
C9MMJXs0pmYaz0YSaeQX5uW4bEeRXEho1oVVioKoWFe0xmntPLnIClqXCpsFXH9IgM2i5wbwf4ff
5SyxtC9DJeI/yYWbIl7E42Jt1NF3fEW1RexW9lJToHJdqL2WDYgPA5EMp1TJQV8/vocieUMd+/gn
eTx2w4NAMsJk34LPz8B9PjI/9NiOljmq/xeJjtynti1cFEabEdsYtgGCVBobfdue2r7Ay426Ufp/
lH1Zd6S40u1/uc+XtRjE9HBfyHmy03O5XlhVrm4xg0ACwa+/m0i30+XTp/v7XlgoFBLpdAJSxI69
mTpiuVug7qBu1mRzqrx47y4mD5O4bcoOXfp53KWD3OnQOnG7AtcWQLnzjGS7+CAG/dcVQfv7w8nj
fHP5LOTZgn4bF+My2FRdfH/JYuPN1HFA4lvKeZONDsWcIb82P9mKdMMHowMlZHUPQfrvHagvIV4Y
dt+CVq4n6GoAsS3YDZ58dUR2JksQPtki25ZmK7+FrQ+JSeBKpez6M5JEPxDMkd9qGynB2GLxmgaJ
HrSLevTO2KY19xa4BRvVpYCmympdZ8V0oEOQDeN2wC1BrUQgy5CrEsBCDSoEIN4aGMiKqnC0g8F5
H0jGSoSo1e+NfHkZREZoBPXGgubDW7wB5UoPwoGoCorv4MhuQGA6WNjZ1uUGZVUOGGz7pl4UZlWu
qft6gKZhCCrSrlm1omN8xeveWmYSmmJKdi5fDdhDL+qmbJdg6Oz3OQBGGxFUxwApVLYK23zYO+AN
YSvqRp0EkPfGVyv0RfgjOdCAQPvQPy0nuYpl6G5Mv+vvTJ/9aWGd9r0oeLswR0OeqG5PQTxkOSBp
u/SSoL0dtf9duMp4Brgk3Qdd5y2oKVG5tEImDDDdJDCelYOSq7hmqIKand2puO3DqrwbpzR8Yumt
OzvRhBV3v1OLJnTNyltQ00bq6TIhNY0GxBcKusI0KZnmSWuAue+07sOnit3QlX//lEOIVRtN+uVT
UrP1ePbpU5pg7mFA5FwmZNiki4a//P4p02SKF3lagj1s1qvMKvk25MW0JglLEsMkO539i02Lr0Ov
4/HMZYvQdY0VJDpGlNoBdKks0FsvlAZmfOQQ7pqRf9deoxgM8CGXmbFcsKpvXgffYzvRxf5SgDr8
NVPNn8jU4m2cjuMZAh9/GEXYvDaqCJdYGDo7am7xaHwf2scgVKOh2A786apCn1G6P+xSHjdbfAHW
/nqYAI/bN6J3vRUZcUvaYNGfnRJp1u3j1dWykL2OJXSCzT51UFzWLUIDnCNdCpKEoIpqaCGDSFon
h7zDbXDE0z85tNq0+JoXQEqLMaw2uvLbWxS7VFuuE/wmwPAJdaOZpLIRpdgOBeoBk7nsSU8Femrt
yi0gzPm7kUaTd4Z6CjyMs+jiSFPowZ9QdpWkyFpC7RVkoXdF1YiXQQ0AaCFgmnqWt8pANbYLRvuT
PYNqBqLpsHuzfYKoowUZ9O/FbCd/5aVijywt5A7m+koJ6B4IvZwd+Jn5iUzVXJ8Jwv0MCaLfXKjD
yaU8OoWc5c8AKI9Bq9eNlbUB2NFbBhmUALEWkmeZOPKMCp3uNFOKxGFqh0itoSMAu3mE+BII4J0O
dCqpVbRLvzNRzKSboyxrqM/Rad9I1PJ6EK0nGxsrdAt8rctPnkk8HhE+mbbUXU9ec6Ter959UKgF
80DNzitERyPq/3RKg2i4VSMgN9o/mSFdQCHGEdrxo9pSc/LHORzhmhE1q9oDLWjw3fNdef/FH6tp
8In2/rs/wiTpAjhU0aXQHlR8V4TjdMtzZuwLJ7mtnXC6JRMdIEo5bQJAk6OrjVwm20O+GdwFS+q4
DsPTMY7wsw3XV1s5T6or60n1Qba/ziR1bd7aKPkbDYvfXCdqUy84gmF7dTXRGfehmyUL59d1arK7
HoR+J6uVC2pOKUAokZ3gcTyCVv4yC/XQBZ1+zqpJprZko7noEzZjuvNzmx+v0wdmadwk2H19fC3k
WXgo7E7Z+OmboqmNuEFZXF1OKGJEOZHZ8nCflQXy5sC+/vAma9cPqcYWZygXquPTr7Qx0siBPN6z
5Rti6SM3fU4CYGVB1QZikJ4Nx86WYp3YObBvwSAWtUinV1M596IboUKA6jiA01PUyXqI9GaN9w3F
MyMCeZZ712e1vfYG3ziYEGQ4hLqREA+Lp7Nu83RZYatlNUxvyp43N8weMiui006XGw9prsMnWz77
jCHYlJqKHcitnavkyQ4d6GZtDtkBO9NpEQaJfoaiOrhQm854tQr3e6yl9TZl3b72x4lHCEREJtY7
aZTxPyXCjaj37ZN97JXuW9xX30Ns3L5LMJEAoJnYN2CEPJJWoW+A+xNs3Cq6SBleBQwhq3dj5JPY
+wA43bjzQdWm+y8lmb71NfzEUATBmIXbCDyd/6EM7rkJn5ify7tAGE+SwGW2BMxsPqj5APWgLOLm
6K6olyqdr35/Z7uOnblkD3EJZGX9i7R5dNDGp49WP7eMvPx1Efn5q1W2HchLmcRloTQECmPEikHd
76xb3boPYWWqIwAUb5DkQIoZZVLbWlnOLcvGfCGt0lx5Y6yDIx+Fv4K2QBZ9ykRec5AXY2pxc5Fb
jbHKYk8t9Eyanwy+C2Wo+ldlDtZdXfl5hNVOcxwRYwHF4ZA89TZeP7LDKzb5rnLD/KMpVQOBHVT7
mqwFJXpmxwdelsG/qOd6XwnTbDYLuFvQUrQgtuEFX5KEKJ1NM6Prm7vuIp4LSB00Rnrre5JN5VsW
mK+TGqxHF3/HBoRtGXipk+HxnxywV8huRtMRxwo00gtkKhRuTLxYs/lAr0uHSSDe80CurzaBAP4O
RMXn0gNws4JG2eGiSIWtXFSChg21H7Ne1dy89oLywIsQDp/DcfJsGJDthr5YmprZfRDY8a5M3AYV
VmhSR8wmSAwg77e62oyh/ulIIQ5kimWLQm7olyUJ0tFh5bqHQaceyFBwFpsTjOqjfe1uO3mfVAnA
romUh38O6DLnP/JlELt0PM/1wXERWv9xRyWSZZk1if6cm4jS2nNpcaOQgolrAUIgZeYBEgPpNpGQ
JpEChOcg2PyrOy4mqJ/KtLOOCF0s3WwI1silQiQrM/uHZPCK+9F6Rcyqf1BxBYVVfJMLt837LTUt
MKke7A7SXdT0aj5AhDUGN1YSnmhUDpmxddaZz1BezyAwjInqqizvbfcbNeg6I+QHP82a4NW6LCwU
yiYFfig1uLdl1GFjdUSitD3SWTb3hGV+n0EpYEOtix8NoTb5+UPzvU76Fk9ZY1w3YPDdNIjcvNoO
Q5K+6F6sBHpKXWmOYMoPrFdujG+u1RZ3jkjE7TghOMEGZb1menAg/9AZ0Leti6fcqbY0D01rAjK4
ifsnv9oPdm5M62xK6uOYseoIgZeN3Rb9rgMlg3UiGx0qbPDwJphr02bnyzjqocFV7RhdNI+u8lDt
Lt1NVvnbyW/wsi/0K6CS6c+xlipCeM04G61yDzXHf5E6gvInn4C2tNMuWTuV64CiO3Me/mZgZznu
wR0lov+NM3wPhzfUr0eumNIbglKK1A1vkV8Kt4MP/N8VXkkdIFcDdVKBu/VLx++TUKcXqvjrJK3j
5oc6yL872KhpVFW8qAmAWiymEdCaF8ezvZ/tw2wPfrNf/ZEK/uRvD8x8aSbH2Bp+YayKPrzMc/Wn
+b2SJfjY5bCEmEZTLqE7usEzAaKFCZ6Ka6r9DT56EjaMO6rrzWUPNjLlIJTOjywJmhdopY1rXTgQ
NEya5L7kThel2i3fPjxCH8hy8oBAc3JfWdO7B6gujogq/sMctZMtuS6OWRz6O3pEAl75/rAsdfUM
QKG/G6yZPX9uFrObHgZU95LzFxs9VD+G1UYBIogAO/FVjHUUGLpdN8mXYMqESkNQTRCVAA5yxXUM
nYbCEOWtYPdUBDxC3x66tbo8x7NbMrsVkCA6gRmCY8YsHJFdluPNSDpvovL4FmVZIXZXU2Psg98P
LPBPSEx3m6udVUi8gsuDo1wSpU97TxRgYer2CVUMEksYQUbiuSLQI0YyMlKbzoL6NIw91LuybexY
+U07uc5NhrUeyBZCzpa+3eZLMtIBaXb0pMHGhcbkDYeg5GUEtBfB2zAPgD7otlepgMpAHx+ue3LQ
6oMqNYEeVBtdzmmrXrpGGRX+4K/+eQ8/NuCWanvU20F3YAYFj61aTo7pLbI+FS7YmtAWRg9Jccjs
REC5gVcvaE+oV4OQ6hQYwcrOazu6tKmrH8f2RGd4FqpDEOpFSt7UAeLI915qArJ833ox0B85iOvS
+cafD5UDvbcojQdzAchqvCSjAwmUmx6ErTd4ng9YJuL57xZRmmHptUAuG1RIiJ6JeeVkTaxCoUwt
N9Q0O6EPNm7BKIkTfR87pzguoPQOEhr/cD0gOC/A7e7mC258dMtCoiZQTNhtkie1L2cTm+eoykej
5+0mBNfNfrStwaojo/cPOf6lRyiS2VhvpG2zpFME8+plLaxpYUuJrdOnfgjb2kcBWBykxXtz9akf
uIO/xtdFCh2fsdp+6qaBn9rIQkYDiCQPhUvA6vkjoArQvnwYumI2hWrPQ4as68fUl0/ZgzVu4w/e
65cR1GzoD0FCE1TNVcsXYyfSteN40L+zITdLB8dUMSLcLJK6sS8msue+zXeixF7n2tHOLp7s6hWk
JrNlYE7MA/IYRr8KAVwaeyAL5pkBaBbRP69e/P+AoXmBGToOc20PdN/WV0ikLrwcFN2NOqPmdoxG
PHZuHbfutoMbDNhIeu2NqKZwmbMuey5DJ8XbsjL/4P7BAM7yz7FXL9hq8G+2xYvloPAE5E6SLwqo
kCEqIItTNhNhaQcsnl0IDvNA3ijt46acze7AMqCYR+hFzE0alP7xTtjV7YjxefTFQaaFfya1lI8W
9SU9yAXnvjqwkjUWVQAhInNxS4ews1+xLOh3qVN7e+ik6QPCzaACRfUocjYKBL0eyH5yS2a/6voP
wHGbn5ZmkMCpmvEmhdwKgOvOuFJ+bLzg93zsoVD0y+DtW2Ia3qNyxscRyqX6DrjyYedaI7i20gCq
50FpAW44mcewCs3jlyYoYqbtP/8L7a+bBOb5AfYGgeP5dsAgsI4d39uPe+Dhu//3f6z/G0NnzuVY
Vzxq1F+Bs9I6JsMgXrGW0GsVTqhJ0Kl4NaWz4pVpPUEbtzg6KLtfGD3cfM/wQTKd2Sfo8KKYE8Pd
Ztr5urTFT5O3WMtqQPV97UDZGmI2JTuC8K17BcZhjzQKZGp0OuyLyoNe0GQF//L7tOyv+1XsgIBE
812GAn4rdEzz979uMFyP17Hij37TrhyVPqrASVEbXckHbjpbBEn9FwUOhb2tWIoCQe2/cDDALSU4
pvfUmwbpLm1H8aA7YJJN1OSQVzvJaQsd2Gz1qEDCce6cqTxyt1JLMzWTn44/RXXJ2Ktfc7EGmrfb
aQ7AkpGKZ3KoTYRInDAdziDLLZeyALFso3NsYMr63gm86r4rEr71axNSKB82BBYyCMP3zZZcqGOE
FmrIrOJsF0m7SXwoovU4O4C19o0c6qIaUexaW1GYpB0UykRqrwF40OBAL5IIDySoUIPl4AWcfGWM
nIX3CjaaFZa9SIGZ4Lr17ULt3HYMnj0T1bmzverZtApCqXa6dIu9SDSq5fQ+n+/Ecaoz/BwQTKGm
b7XVOoRQ6YYY6gTvwAXkocS85IP3DHiRixf0ywjg2sHGHxvr/Ccwm7yB8BpLongm6QK9+dsQ5hW2
Yd05tUC/4oIcAlrnufnYTUaw7OuxvW0Bzt8YiR/u1ZROB44wwcYv0/Js5caB206/5y3UTYZxqUy3
PyqvG450Bpjz+xnZUGCD0DmzwaQZlhKFYSAf/eebjvkzvvQzsxUD8VfgzHhyEw9On/o/3XWdLuRY
12XyCJhHeagK1z75jto2sQkiDmqOGah9klglYIDMnFPZyS2JC+QA9d1yXi84T/tzXQZ6VdesP/Mc
/zM6I9un3s5LllkL2V5pl+FDUcsV83nzAvbc8TiBWT+y52aH8vFNl7bZmnpVNzbQUgODEPWOpjpA
VKC8B+IcAIKRuZu4tPZdals3LfOShyIf8m1TK0hnOCp5SNpqPHoi+BlDfrHozfIpVq13V1j8iASK
8ZybTXLMDdePqFm4ndrYoEhZUbNFugjovHTaUTNJhz9EZTDQcGLoPCOIsIP9Bfo8NIjn3jWGiuWu
jmfqnkat6I1Qag96Mi6EWjz6hQ3dYvCq8mkYU/9Wtt4P8gIDBXbX8yDXktHkC0PuuosqSJo+VAzk
YDwGY1s+ZmKPfVS6Liy7/mbh9nfGFuQEpg2QE6KZThD4zbd6AigLSizd2gx6IN1d7E0OQFS7B6tP
EWDoprpBDTp49GIrLCGH+NFfV9abnTVZ1FohpKEkdzdsXviRrgQY9ts7Pw9+QPEZNPGztgKZYu3+
QH0GltdERlAZ9qVJg8jtwzRqBpQqYio5SuYCkNk1/bhral4DZ4vpyHniFSrRxhI16PMFoUXhrhX4
BtZtVYNEOeh/hYYrorHL+ZMJtNOqRsbgpHii9sig6Q1oq6u7FsLxi4ylwWuuipugbKw/UT0EAFZS
veVlPEV+acTgWkYYjWGfA2yRLg4VHtPrCcCJe9cXgMfg9/ujEBCWyZj/knjVHv9ldkqgDHZSjY+z
uanNyo+wjw5XZPN4J7DVGiwsmIOVNznWN09nAnHxzJnJ74Z7/WcTI5cOanX3FwhkFpMzeD9a4dqg
W2D61knKdI8PZ6xz5NgfybdKMhEJ3wZVxsDaozkfmjaAclZvKIQz8DBqMzOD0BdaF5cJqIah4rm+
iwMHIFCu7LUuHbWkO4XuD1uWC7MVwRmlmOLuokIDIvnpfauGCrFVPBX96bpXM5ywXaMWZ4CUEnZt
YrzJBtdZKaAKXhIBLvH5x8hyJAbt0KjBxdzondE1wdLGz7XaBFxARpF+166bmju/z0Grz1FzKMGw
tOSimO5L8VowQzzSm7pgr01QXhsoqhePtHCCG/VUvtMdIdg93zBp6H8PjXsQH4CmskvAAa4n8Sdj
2GBPqKQN/erZLZX64bY2SJvyrHgt4mdlHx2okSxCkTdbL0ZNvS7beG0J+Awqm55rK1XL2rXs22Ea
EZ6snHxv1EZ6Qi4gWKV9LB9U3cURRA7SHx1C4/Ovq+mL/A4SRc5TUpRgHvqrNZr5vi5DE0TlE94O
c8DSBuHMKoh5skznJsnaXTumoEiWeJ8gY9jPO/arNznSkAK1Lmkm9GpAFnBf1Ql49uYzLvp2Oc2U
ZBSGKGcesiup2CUqocyDl5f2gexBYUNhs0JcyxjwSO/VwKGZ7Juvf4bBML1qc0h3tigHiEo31msO
EavJqdOHLkjNE8jeUEk+OxctTxbuWOsTAmPFAx4M53D2dxReDpBEhZh4zt1loZACSeykWUwT6pA6
/Wy4lfcr6cClbgnOH6BpbG/6fqx3HvZaVW3Kg5GxAizl3D/xDAg3OiPbMNvS2UZnZEsDF3ISvL77
H/j+85zGID5fkeYzMuO5LBO9bGZyOw9KrLcphK8urZm6jiXChuCN8iOy0QFMG8nSmivIrzbEjc9O
PrLjUCfT0qrSBux1yL5oph9jbBO30jH41s6d6bGU4Ws3iPLtXx0KAFZRnhl5lZ39QsR2lwjkpEBn
AoyR5edHG2WZJ5OLajlmmfxhjBkCZGX2y2+Ry5ywyrqr6gE16UM3bXRZp49hiYq4zknYrYxNN7Ja
6WLjgWxlWlb1U5VwB49Llu+oaRYQ2i1AvLFBsqJ5Kos4w8O74GvqZaUHUUU3tJfU68Xgr+8RxF1U
KYq269KLkU3Fq7DBmhr3nIasDmhVfoKxMurj0vslEwXSkjj3HmpgdTcalFk78g1zMJv6wOp+8W2g
+/sgZt9+9g1D4f9LKY/3dQ+K8LnjgirUtYLAC13zywZGSSs1w0TZD5d3G7LZmybL/bXpquRRAG4Q
gTE3/2PM3kQ2tG8gQMYXXrH6Tuex3gIsMmxNocVdJmS28JUv34L2+2XIXGcfuLnx4JYSNT3a7fYO
Xh03LJjyZSrb7HvQd1vyNcbqdsRN+1ND/SgK2qB9sLTlblGNs80tC2TSYPUzQQH5A/Tnj71lVY9x
k4S7ENvEFdkhvcsLq/oxqDHBm7Dqdyr0jyBYTA5DrNkKrEbZ2WDt+xmyVmw1QAzvXOWMrcb5jMev
te0AjiHtbEWEIfjtqqhFuc2Nb7js0S47SIqk47d0QHSV3CD1rv5leRv+vqd0rZD5DCTwJraWjokt
2JfqKkABU5Bp1/psOckOKXtvj7I6b09n1sfZ1SbxEUA8VG3/zvfqdh3/v7IBXI20Aah2ed+IQ8Yn
sIWHegSx+Nz25zOVFY+QWIvXX+zkQbbLMGoHgNtD0XIefO2naQYPAMponqzPzRhktH9dpKCLUrtQ
/KcbZlKC4K4y+bJCcnzf/H7IsWLYD10AEM3cITsIMUdXH+pBMaa30/Lpav4yijrIRmdANbMyurb/
67irS4BqwSiTelxTgDUP8m6VgZVrUWuOOKsn3CjxUTpXteW/0O5BOWq+ba87JBf7ItvG4sdBbMK2
PPNrHRnTkx3UrPWhYO4gnKuXVe+Wv7Iq5ljTcwHCv8LdOqGZb3Xs1ve2B5w2KrnwjMLDrRQQPZx6
8JyxEwFEucywa2iVeS7Rd5PG0KykDlTxAWRUZO8dhQHObupIGnQkdjyckSqYOiRsy9zcgeaiAwNH
2ZlIt9T+2dWTf2ZdFWyTFuVYV5topXFKx2kF9LsyIvKD+Mua2YVzohYdfCgaRPYoLJQbxP6Zxheo
2V5NCVTkyMWZL+Eow79cgmzk1/v9HZ/5H6fCWueGFTxwnhjnsE0AkdbOS59b/nYwUIZEzQyalYvK
1/Gemv85aEwzGVVF8HZlnoNS0ujn7rmAJO+x9vtv4LQGvBmsJAjPIvwjsDZbCgYMLYoU/G+5WAwK
utAjaApQeafTFQWPnFi8AXMUnmuItyGRW0PUeQ4q0eiZTwE1Xw5btqEYT7VrAKhaNdmTgwVnVHqA
XA8Q4SAtwqAN7zyZZ6+TZYB0DRTOZ6hasU0vynKvAv4+HHHP9+GT395neQnFRWRoQDxxB7pZfqdT
v3jKcisicyr78YT8UxtdNr7QnN2ICeV31Nv6nIHk1W731CtjeefMc/R/zQEUUBSnQ+iAOAb6yJmj
zGVv9cBHzqUZWIuhxKEUfn0ziAY/Gib40gW6YoNav954MKwKrEOg4s398hHyIuWjBuAy0qMjj52j
ykcnNOayiaJak0uBUPmhxKMK+llwRpm8fLCxuZkb5C94jeiw3Zq7mC7QsWBYq0znlzie34NKLuyA
nRaFf7SNqlrQv8J3ebGAYItxHCYI1OEv2dE/GNV8fFNkIt9QVHAezsye3SSgwKf6kUu9cTZnmgCh
WF4rThJohkOQ4oW+hnZ2cATkjalJh0tBclCx96FDi9JAb+r6neHmGnVxONgsqfZiKnfKU+8msg9z
M09SfN+eRPUsQ2wf5U7Thr4Iqyp7JAFRVUJfSdsayR0Dew61yIPF+s4MtLyhFg0v03C8DC8hVLlr
sZ2IwqBfTUG4L1XdP4Sqk9AnBee+SJzxW2MAaQA0eLGFSvz4DSooh6oJ1EONspTbRMRQkYDM87cS
Win/1Y0LqG3S8HaeDduNYoxj/JISh5frOuD1wVVCBIssblByaQ68iYr59Gu7Y2nSRDTgcoqlxVOu
RucyycVGI/OmhwwPnX4aRG2vAr2HB2ae0fVOkwdmcxThBmtfIgfnzgc6sxvwdXuyDvbayjdXOzhK
IcwkRy4XZRdnK/JDzhq5GBqHKhF9cuaEBGbXfgo7uVCboeh6qZDTATYDW8Jlmic1aOW13sSQr73S
UYsUISLQ+IG3b176U8egzCoSnZ3vyUaHTm+csujvLo04zg7/bR7Ff8kpbl98e8J9bpjWIQ+a9rmL
kyXAB+J1hpht81CXa3duIs58y6SRPqAcswJhPIrmh9FvXq/DA6wSHyAHsOGq+qPM/RFIfzc/NnwA
NH4s86PBbKRWr206I595BNRqpjX5kT23PC8C9eC4HGxkF3Ijjh/oTDatcTlrP86aJE92U+yBs4nn
FQr0O7HBCsV5wQ9nQxJYXmjbC1S9mCfdTBAdnqYCXFqIV7uCHR3V5cBxB+VlJLhRnZckf9QaXCLz
p//yd1yb1GuPXrrVKGgtpsbeA6pu78MUtFGLuq2w8ChyZA6nPk4Rm0P/xejGDF3ka82Q4Uv7fcDH
NIGTgcBLy19EdUK8Ki2y9hGoQrv1lf6ECFS+NFWSnZkPyTYDFSpageyADh0IHi5n1FR2B4nIsT99
sX/xZXNdUYLCxjUqrT6PD9qObV3Ry/PQjfUidwcHfNZ5/Oh08YYeo1LF5SZoVbymp21Y2cAEe+oR
fOnZqYRUzeUpfB2e+kP8iGKnTRL/qAJL3xPmzce6wGiKp25onKe/GoSUQyMHzOzpLzegsL7pJlgB
OmKC1Dt4LvyxvLOASrlHGGCEVBPqoalJh8YYW0hvF/Gc65X3ZMMg7SG8AVg18nIDixd9kyLynyXP
NcRNH1CVlB9RxQ67byNUXjhyybGKB/Ep0DLHFjqLHZ6BGnHemDdLbvNmYcxNc0xnvFlwC21HuJCN
/FhX/NYu7ZcYG+ADedCkl+nm6b/YLlcDWUwDlpowj6baM7bIk4wHOrT5BHaRa9smtpFr27DGd88R
UM516k1/UOfVfpkhjOsFwtI/kJuF4lSl5H0vU3k/orIjCjO33lNTmX59Zmm9oBYdoOEgNl9GOV73
PYequjajAS9yQDXyNN94SJatANr1I1GluXtjOcM6NfSwN2Qrxz0y8CtQujR3mVcFD3PRCtIrztNH
y+4hGEwtECLjL/7cuvb978bVSpjIOhnhQs1K6z7ktBKnf5GZVZ6KxEfmejZ3wNavUD8AWcW56U7h
PQSW1B12Tv29l8sTeWHRGmxNVxpIwsALtCkpkAJJi0zMZWpmNv0LM+L3qVHOWDzYxqgPo1fKm2E+
QJQxjkzgatYFF6aFlfn8Ju+D7qaG8oOweL2btZTsTSiR3mr97EQeF+eYF+owhuG6moAuX17GislH
sN1KocCVmDbwyxq8wZZhLwo1WbjAPDddvxr890tfrvBxQXIphxZ4RuEYGyz7NpxzDwG6Mr0TyfDg
Qi4FRc9BuA2t2F2OVsdeBqc3Fw1kIfYQOXJeGnDm0SAIuKV3VW+DQfGbh33B1pL+1g8K1J6aECw9
9Nh4Xw64Y0JkmqcJVamzkdOpJ+wjAC/1+5ir+9c5Lu0qTsIFS7VekCfNSWdOUQImfR1+7fn4VJcL
Xl3o7DItnV76296XBxMFm2FxE8bM2FwJgNKZOIiogr7YqOOL7WO8CCvvQjdEboB/3/MgAw2j7zjn
QDfNIlAh31DTBrrlXHOvRnIU2FSy0cHKxuoUhukWWT7QrJGNB/bOtqHKrn38CKOwLt6nolkEBBEO
I2d3blg7a5WASqHnSXbXC5GiuhzRDmTxgSK1rPSumw9h6bEDkAIXD7LPTPM3rMCXPQ+iA9nT9E1M
3L29mvvUOLIh1MerqTEhTwYgIWpE5umpY1QVeCuypNlcr2s2wl1Ct6hehUEq+MKZP687ATNznYs+
L+66mYH9r0+SD5l7yFLv7vpn9bWPUj2J8slMvsTNULzaCqV5duIgQTk3PdUszGSYnq2mZgcJfNci
mO2NlEGErJA+udhnPDaYguz5JPONALvGmoYnzQBKS+h2opDIx0bMYxHZUafrLRhnw67p48hw9HBr
IJx4i1rsdpEEolzHQwDbR4cE2Vlk9cLYUEcw99JZMzhPbgXdvKsv2VMPeRFoXRy/2CHsA5aM8OZq
5lOqTorN4k34GJfrzp8FjxR+CIW8sbWtTrYTRr5rFaDF7D4fyObPArfUEThLVQ3s8Heu9d+MDEYg
KlQg1tdpr26o1La6r1cdkA/ZtMn0+uUSX5ojjaVZS6TEltC98oBGxWfXUxfsExTfaFa2OyB6s0gl
pj7TQZaGPk/gL4D2xnhztZstSvhRaDvhxoAvZHb1OUfa9+v4kiHTA3KMCry8lndMgDNDqcyY8/Vg
FSri49ggJmK33pF9HDQvRQ/MvLXT4GbYUQeNvnhf2r1AAZgcfhJ3tDGFzj3iFNQg/uiudduVjYqh
Fdk63bD7org4kKVSE/jhbcNckT/DM/leoJR8pqduTOlho57LqJYaEkZBnG9TDb1sZrYFnmcoYhFW
h9UvIBQ3dChnPzG1SOAPRrMmW+cBw4h9GgbzeTAEMtBGNDUFlaiNXX7UAX3J4jI/XA/2703qCOM+
P4jO+6YU79ZX03WUFYcoR5ndrjY6+6/T0YirM41NJORWfAXcaGdWWPH0gCfErOs3ygchKXYNwCf0
BqgmwOdZLSq3a++6ioG8/8NGTeogm2zXWVFv29Q/TVC/3FvzoY4d8LbTKR0cnYNLNHVEvL+cXrsu
rpXPPWz6xuB9gk9e46TazTw9jcFT3N4qs1uXLkOxGt6p+NW6zhFALwTe6LRJU69ZCmhjYx3ebC0/
BUYpYBypMDqd3fkIghMPidJ9Bj53ty/Qm2EPsrYHhB+oFo8OMgluxkAF29b2ULJHNqrbo4q+313I
TiYfwhYbK/XuQyPBJmicLGTThQXKQzTprJ6bdPZ3zf/BMEeXVgkuluFFxfVDXznWVmKzdhMEg7Fs
LbN5AsoPzxEIe7zZTou3Ro0fYp+V/5+0L9uSEwe2/SLWYh5ek5yHmstl+4Vld9sIxCwQw9efrSBd
lLPd9/S990VLigiJtCsTkCL23rupGofvmo+6VuglGy+945UbowNnatDlFTRkhL8ftUKfVwIYs3qF
uJMAwX8JBUWJhwtI+O1z1Q7XBlQV5iYR3rgiG3k9FLtVaxoXKrAFy82qGTNnq0OPFdja1LNRr1P7
1RqcgyAcF/fziBy0xCCqBIG/Lz4bNeiV7lENBKJ11FaY+rqtYv3M8lieNPGzKIAQWJGJGr0tU3DG
sq2h4YadRJV+Jvscx9U4CsBVv2LIoAdDPB3J5kDOKTlSJMcxSgTvAZq5dtMdk5Zh7wtge3/EZhwc
Ik7RtnsBTcgjqlMiC+oBowpQvn9YydBNnWecKGBZZonvoY5nhBQJSl4ejj4y2p1dCHC3BM3cyN68
ayegOG/sNMxwDFVAse6yxJPdcdL27NtdeGOnIYT5kKJKrKd5BAK3VSlt0LeHeMUvLkyb2gFUYKjk
OmjlKE9A5t2j9rHfRWklT75qqGc1wMFDMV3rPo7JD4L7e9EBUOjoSRWFFE6BtGCM9GcULguRBzIX
Acixf00MMlAPrShm7tJMivQNr90WXtbOT4AIsvYNYPx39CiYOtbsJ7cH8Yr1S83AsbWTsMY87CPo
PkZxJ5/jKuc7baxrFIkx+Zyxanoa8f2EDOPzbMnwipjYAhwwKgA6mekZ1fB/0whlMwiraqTb8ZI0
j1DDOy9IQ5z9DycAIT/LCLopKGNi4A/w+4tT5DhMUw0NqeljsI/4KmQAjLCHgDoC6xL8K+QZON6H
xx5qgthY/lpimbisvXiXCywrDIO6Fcxrq2UoZlSXXlbguvF5aCE8TqxB/pBE+wFvWQsj0A1BENEH
USwbwFqnYhcTzaLhTCZkNcbsfY8lOy3J8bM7Xo9Q3Q68y2UiXnDqgzrGyWcoxImC02BH1bPnVS8F
EYe820tjrJ5VvGc6YIYZGPChLhLy7lSGbWXvGoEtDJZqoe6Ont3zDl9pzaxWy5h6s5H8yxwaTqNV
g4hPB7fD+2LkcCG4cl2nUh5yz8ZlTEYK59Zg7H3NnD/TYr/9OPRp52WcAb8KPbDsoAlTozbQB5M8
EUsu0shkQx1dGOm1fqDR0nxgrySjSK36NJNXLuMlfCG0VAuKrndDTf+s4cb+KRiDTa4XzhdPRta2
1nJjR8MEUjN5aVtvQsvjo9OCiYDso5l9mvAe+iT0NIb2J3YVZC+KEoQq0Em5+J5hPrEyfjGd1P3i
+SiQEOpZ0RvGnQ8Wo7tqio27pNX/rpxC7mPcBz3UWxfG0YL0nKsiZlvn2i2Qw8WI3b+rm9Cf+bVC
GhoRm65hdmHqm8nVcGam5uLoEDks6rbACTSpAX3gHudxK7ouqu1G6PR0f01Iy9x1eutXA/Jk3llq
TnJKwNV7GrlZgYPofUzGIi3x9kldasg9R9IYO4o6TJNRlX/81zWWhawYJ2uWjuL5Avqz3aSNK45T
sQ0K38oQ1SERuG97oDxc1/zSF3hli4RuXTgPrBHUAkw/JdBMoIh6Ku0L9SiEenLMr0vRkJqiekzM
T4TEbKW4q9iYXQi5WQmT3QN7tCEfNTWeXvtiHOJwsYmxc8OWMbZbbL8vBLLj/mIU7g4Vb2AY40hd
oYD51MuAn1yJ3E1I3U6LxnJFXfL7XcNPU4DSOWfMg/WYOzoO8vqPzf+VDQmJ61ya1h7HMcKz/33F
/7BYBWWPHGVn+BC0mu5j/90U8tJ6bbctWQLIGI/cxzbqulWi4Ly14OC7cvq3vCy6rRvpJji6DJx/
mZAbhKw0OyYili88ioptDFW/TdI4GJZxAuxxPazIq4N+6DGA/O0ADpgXakAge0DWIX2geN1oUGpm
Yi9NTgevCfNq0KduD3EegXmuaEH65IEY4TRpkBOj3jJEAUEHWa8k2ZDN9Exx0lVTdC8Zr5OLGB0o
/KrGhcoQcuhPld8iN0emJs1W2LW659kmeXMA1MU6BlaFtzu/ABDLM5ITMfp+oPAdoEELzpsj2UvF
zL44WeGDXFQERpho+IF3Hvsu+Ag5xFgU93421JcCILoQ98vkO5iuNgXEZj93RYHntMvBBevj+JXx
8Y4CvAQbIpoZoZI3CfT6UimWgFJCTEv02Te8i0LNfWTl3ah6nlWOh2sqGNU/jrZquw5MI8TrpP4a
Z7z6g4AJ9L3dOcjGYDfZ/JlGWgJTS6xRHwL70a/C2Jrk+oMraod6n5bpU6kS0dSkMQo1B+G4O0pO
Lw7qSaP54fsN388jRS04z9Kz6s4S3rdW493sTJXJqbkBFTKk7oU7jnhopsGxcDzxIh3LU2yr7mas
pXhByX2EtBAbV+TNwB/8iFsN1NizqQ1Rg3nnV2Z6HxVl+wJl4yG0Bs/fU6zuZHJXo+Z4jaQkzlxq
dohRlluvJsHME8kO3o5Z42UHHPxvybvETU6LBzEZ5yaowBLhcnaOSp3judrK8sXktUKMQOJVQdou
S5ODwGYedjhsPbkQTibnYr+NlWC1k9ze5Ta+Dn8K+w/XsltkJME2BAnCyRlW9lQnm4VF+48M3Asj
9427ViuYagVyaBX9N4JSCvWFA2TaEr1540hngFnU9YKzEBIEyYWDjL/INyB3tqE7OGXRee6CKic6
05gbUObRkuAY+HhzXtPka7g//YC4It/NQ1pxdqvJ1DN8ZoV1XJdrWtCLjOqsg7snMPtyBeQOP7XY
dpXgQcPN2uyc9ERGQ3lGCiIjuTNn+mGU3FOIH9z+/7jEh9XmLsUmMW4GwDNnWyjxfSKoS83MABDp
Oj+zttCeKiE+cYVIlvnwR/sf4mmd8n2dzJqaQw2GTuh8DWuVcXgF1MhBLqlfT0FsLSNDjfJxmn2g
FLmOfp+HyombVZZ5ypfttCaellWXKyrvEquuv4zeffTZPBSKSLMo4hWr6rXFtW6VitqLAM2r81On
GsMp0nTbjuBRH/QpP1HP7zIH0IH3IGhCjiBSmC4uOTwB6ozVEq6D0ggw2aFc+20vLqUluy1HTQGq
unNxIRv1BuGKC/XEGDcnrcFGUE1wVUM9r4Zq7DxNr6eTBZmEw2xbVqFeA/VbnGwBQHnjWK5BH8PL
A6Tt1cdYHDSDrvn+MZoAlHGy6gBdmnT7aAin1vfUtagbdIF9BHK2ulrJ5UotQbWZ09hHLxtQqkZd
Z9Ib8H2COiEcSn8IaarfaA5UI9Qq84K6b/AVELUOaFdY8SB9nu/zZpRQza2AAicjUL+g7tPAgAMi
rgcy4XZ8jaMhNeRlDWgZfJOdFjutGfgd1jREMc8nr4rNkWU7RRMuTSbsD39dX8VGEjrhYLq+xi3z
3SrI9oZjyBVddXG8xy72ZU2OG/bGVKpF2srkZrPpCSlvOC2+AIVXbeQMpI/UycCH8ajSJkMWrVE2
ssE/ZzzZSTeeqDcPhwnqP4tHM3po69SQtB463znyOnOPiWpo+CcbhfT2+KprOugU3mNvptKQ5lMI
j91uBw61oEsPvIqzlQaqMey93ItfNAwlN+xj88HWB/GBWf4cYacTtDIg5YR7M36djuU8l3mpP4D5
eEPobWp8s+SrJinM02zrJTQ98IoCBDPw3hrp4QGXWftarvDrzQWJRRMqSSgNNxW6hD+j2Df6vvir
CqpgV3KZMdLsdc+K8r6AtNbOHZru7Jtpc0h4Ex18qVknI23t3WiAdFmC4XhTBmX/aEoTtQFF7r2w
xAe5p9/Lz6XNE/DApN33UfK7duzNny208kxvGFB32H9yNaWfpsf50ej14a9aG77rvtd/gVa3tSrA
awFKQS8IGT7DE6vGdrN8LFT9KTogr54/lmEjYyXs7PqxRFT4KD40gWECV9Mh5437ZBsKS9+bZ6iB
uE9tYrlPtdJBMSogGrMct20njc3HPH0hH0WlOB/ZcJDWbSiAHHY9rMEamz5QRAyk1F6zSxHSRcjG
nP7VFADFUDzeZf3j5KGWgdagiE6JiLsDFLxo2HYQ/UtwurpcxSn8eB2VCWRh1McdjcZ8DMxnJMNH
wA1GcGOANJi9mWOEfXiqPzLFcqEz8A7LCIl2PPNB8aFB9/s9wu5kFgJ5Fmx7P5OoUbenBsfnwLNQ
r4QQGMo6ai2kIfLzYnYscR1gef8LtZGBevLb+mAPRf+oErZsOF0ULsH/EUGpB46vY4Pw0DgpdF8B
MDf9rF9JlmXfIOrxMEFE96dbg1B5Sn2GOsFpbQZ58iPy9M+yzvQvyDb6qzrorBevkdO6m+zmIQdT
EQrkAUrjbESuCaKmB9MPeZ2yPRVAok51lVZZ8uYlaX7KmBuvyd400KswuGvfjQ2TUBXMnqnSRy8j
b2MIE0IeOEzKXUhT2lM+fgkA4GxxXPi9A/P8WkNBNX7vY3k/pE4SNsqRm9MJ5WLTpwKMgNgr6Ucj
A9kPCklcpFLb4t7TrPtUK9wXf6jbF5mHmRqQRdrsjOPc6L4UnvMSJOKp66dVX7PixdXj7C4rq2ca
dcpkjuYaud3mEfeC/KXnCSoyXGYeGqstXqYsa3c6cO5rmuDxZtymY5Ocsskp7zLb6lFT7OQbFy//
1jrQeHkXg6UtzJTRyqdvpV/8FNxmebfKQdm1kqPUVnrb6HuTapOcQw0o7FOl6o7syHL3aV35K11V
KlFD8U4x6ftWZ6hlqk+VkZdP+YRDlREpQCf3QqAOU5QacxzLKQJiamgYc0VAjOoJ7EUbE91Cjj+7
sgPyUAVOykHem3n/OpyXomm0HrDQPwP9R2coNjmo5plO6R2NQHM/NIsNOXP3uAyXuBvbf4j7DyE+
mFt22MCe/0MsfRSKExMe26t5/Ps/5maZuj9D+NI6egZYsUCV3J6oRw13Tag6qYZ6ZKtGO9hmIn9d
TDdTF8fNVIrD4x6HrcvKTgy6F8/4WyYpU2S4gHYo/jimGur9/9iaKlhbhpcfaq/9x3JOnrmg6077
jeHpfdh0LPgqJd56yiH60bnsrgya8osP7PlaDt1wbw9GfsDttdpneuI+FGN3l/fizB25bTwT9FtJ
hcrnWlP0TGwfTJoLLjuG73unLPDNUVbUb6sazPBW5p7AR1b8DSLTpyxm8nvtjN9G3PC+BgXLVqgz
5E94axm2EVL0l6XxoK508XmcXIYvN9ZlSL1Oy7Swx21s7bOWDSuayUonHlbX+SBDg90G423IW2G4
SEz0zN2AuBIwO7DcHQlnJIsnFxuGN/A41mcd76chmSnKt/2feMN1Zyya4cV+GFlAUnAFXANYOVpL
/MV3jmirV20AiQC382CDrGX5aniesevANjHPFaV7xbHRXNBnpyfIsUCOT801ApwqRbaH8w41F0QY
CW6M7tdiKoK/bMO5h9xd8sYdlm0ngCiPOO3ycXe1K3Cz2P5fxrgd44L/1ckBquytdO4qoUOHDOSt
a5x1hXhwDnisgk020PHcwcFp8ID8YH7HfLZZTJBPD0BsyTZNwfM7iiJnpHdcPXyHw2LTOpQDBhle
IqAZGjxQXF7jqeyabhFSHC2nuPJPQem+LFP91K0eWLpzuP9X6+PE08RxC7Ytw3SRgW3jhW/qxQbv
R5DJUEZqOq3oh3VbOyDgLSO8KdQ5bmO+7PHC72Xd9jYS/KovzA2M/RwIeMS6ASbnRHE2+HIvZqXb
e+k4rjpab/ty7bA1A1L7s51KfHnNtoNYQqPUpqFilSUdP9HQzdeBW7LPusW801hWHaotK+h/NC5Y
RhLJj6IHQBjP8xL4zIiDMgmwVRsfO25H61sB3uvQdYLufomFrNQ1FqR/xptgxmEmWQCIK12LDBK1
gYK6m6iGPw4oQOYXfazOg99/SyDxduSq8Yr22shY+zgkL8VRyJ+G5KAQV+POIQEGd+hAOgASuIif
pYuNsl98yhVzeoZDX2TOVbdRQuEUkRUDmNdRJjx4AZieVpofpI8s8tJ10PvxhRqXgytubVh6tbV9
ifozMbbxrqp5dGBS+KioKnMHZZMcFIJmK08ABNYR6CDQ9RdR5g/jqvTNje7hs9KkOYj8H8YAZ3dI
rU5IkhlmIwGL4N65Y8CHWTmQHh+Mgd16Z3Jr0myh18dMd+d7kXkwzOCZqo2xBWmfag/IpybqjE1H
z3pU4l86oG8vFBIH/XhWEyx6cViCyTtqeEMtGuO41IH3vMZBLwfJVmqU0QfBTqoSp7hZhrNKy2FV
S9STNr4bIp9fnioFvlgaspkEwPiTG/i+a3TkddYqLSeAk9UKSzCyHacer9e7G/vtorm6+odpiZ5v
s77nD0ULDn1Z2j8rdLTetn7aoB3AX37usAGW9xjl6j3XeMvBq+XVW1/a/mquqJTNz5TbYE1aRBnJ
cVNSeVN5+T43hpYtdre/ijY/rILkPsrvsOUw7uxJq484GBhO1FQWH05Zal2HIyTssdllmxs7DWkC
xd4Ml5UaaILUK3JDpzAcpKYfyIscxPUSNPyTbQlxqzGMTbc8CvVbSztQjqUeSuZpWKgf4SgTMMzR
eO4OtfHTrFu5JZs+mHtfJP2eSUBBJWE/UTVTn2hMPZBc1Kd/tZngtDl5r3+KXCY2VtBtBtdpcdsA
fmGBKHCITGxaJVd546DhYgMRz0aksYWTi9/mazzFAzxRq9SAH82rLHORMmr2g5+3EDTz+8wIUcoG
XVduiPNYRebWiqIfZFoa0IyJ8zKknqMmiEpjG8AFUNOuFlkcy/Bm7oRqDRB2xgDLqQXosksw2Wi4
OGLspFagp+s2RVFr67SbvGMDXOnB6LncmqyWeAlpTo70sr+aHLsRsCv6j10BkbXID7otNoLyzYSK
ulAof4pAYX2/v/6AjAK6Ou8Fw1QqPFcN/2vBsKQC4pu6Y6oipjJkwVmzAd2pf4pkHEC7vQpONPQg
igQ2wndPhPO/Qw+2piWEZlCDguZiVwaQEsRxrRuaBjQ02jTAe/doGBtgcpw3/FMulm0mf4tg+N5C
JuOFAZyys62iP4zYQT9mdoY6XRVhaz86FCF+x9FDFLotDmqSXkRHM5ZyXRYsfx0rT9ubgWGHNExB
y3gSqWOCzlvPXk0Ovcuxiv8mZzP22YPwkcFSM4O4TZ47ywV1Y5u/kqkEm3NmgUVAA4c6d6MXB+eV
l0RBGe1qwFtIn+W7VoEg/TzQDszgYKhX3j4HlZA7yRCPQSg3qcpEyO7FW4k09XquUexldx1T6SEY
YASSz/7XK0tm4KP4i9BjSCYO+xHZQBwF/EKUaQJQB82LvC3ZqHEH+x6lI9GZRgnL6/vS1z7A0G4W
ojBe8ujDQj3e/pxZGAQsNAWKy4tplZi8eIBIQIBNrxvd9zJtTvMQp0gR6izra0xjShznqhgnyEHj
XxHfZyPl25j14+ceuH/UmWYvZaM7dxMfUAWl7KLUxUYbxQQZBAzHX2EQ5HTuWDd8xWm2PFWdjtcs
Xpd3iR1hX5+n1jEbnAPZbcYTCMfw4E2INDt1bsFBslhCwFDBalPHM7e5lO1MHAWZxzTkoA+fiaOa
lB8qkLQ9BQOvnwsj3xGOVgIiCPIpEcygW1qDJWa7HfqpfLMCnoZpYLOjAfAZ3nLLfL1QqLiG6HdF
032KIhsHUkSfMlO+UteowGczor6eZZB+iZDreqAGmp6g4AeRtM3HB+agIbPt1BA5aHGa8CEUaMod
ADwJTrZ+xZnIQd/b9jyJzI4D7tsm6O+8aurOAsJkWjK2R/DfdWcy4U+Cb7+Pn0DqB7iB0xgnEtNO
b4tPNLqJW2zkoKW4JpOwaB2crqr17HiA5A+55+4yJ+j4/BH+EbNchi6vpdknWnv+XPQRl2WY91Kk
Qc0i1DpXhb41kuIh0Wt+ybuhfWrTkV1Gx36Qegb4k2qiuK83ZdKIDQ1d1xFPOaseHDu+TjJR73Zh
rjlPalIwRLuBDFa9OomnxlHH8dSrcM57MqCrZvWauSN7rFkp5MkoZIAO6zyPgb3kt+77pGXFyBds
NfYR3v7Ush+mUMwS2NO6dAnOXVQZ5dbug23uUjgAuvgwy8wOiXRk/CMk7Xl7wHYeaCyLW6GBzec8
hJqPBeUoeC2V66Ph4qXg/8e5oCTygHUr9yZKdTYD5UJSRWUEaAPoUZVxpggmKuFMCOA/AF3bLAzE
i4OimZpMtn91VApJISaQoiVI1TVAoPUoxNwQjDS/mAC7gLjLFZtG4/rR6Qr5ZOHoECDWJPke+1q6
QrUzjicEns9Ow94nDpnhfUvKuJ0nlgCLP1jCf9G1XVqK7mKXgGD0qRf3axrLke3GNockrx4jnQ0o
boeKctU1Bfs7gdgsMIbKlgUapF7VEumQAwuZyGIzB87G98WNCSy5UnhNSNdarrrEFahmBXIf/5xy
0nEpdcazc/vgRwdFtxM1VhCh2j/lstrwFBnDxuU6EkuQGDk55KKuycC9s21BEJ60oOaehzQfgKNJ
C5f13F7Hrk8vq2rjohx3RZ7ZuARJ1NCePiwSJAkm4UxqV+IwaE+BH65L4WTU61Ru+2H6OjBkB01V
E0a9LkECcLGZKEGZPJMfyLTYl6FU85fhn0LI9h/i6FOoK5ZO948r5lVcImGsruZAPCHsHJZugCPV
L27+pQGaYiZ9thSPPg0NsKVAaSSABqDyLg6aFNifF4tb6JoJ9SARQqENWE7WgskhtQ9E30cNsfV5
75R9i+0mhIaAuKzNyrPm+R3KymciwCWWV04HpXEZ7IH4hkKoMT01SBhcdB0PxszSzC9QkmMh2CLH
i19P2pPokieyT7lTb3jfNIcxjzWQ8e/I7Ne93Hst6J5y1Ap8AQnbKcGO4YXHnjzjm4hzeVq16foV
TtTiex9nRI9TaqGyCVfD4SqQOa7XA4ndJG8APc3x/hC1OwjBA6ajltXBU4fsV/qJT1EGvLzI1lOJ
n7PmVKB/5E2+HatEW/ujVzxHdoMKcXseDEZRPtst69eNVttbCmB4RbwHRG0v7Kl8JhM3oS1RdJq/
p6GR8v7sWe4XGlFTKLkPH3CdEy05TZZ/KB0wjpK3HPr6oSrxBpkFXwoflNITkbAwATJ6qLFU23ns
JQCi5WYDhlWzQFairfDWgqOnR+JYacG/zAeP3RPZSqxIiEGyutC0qMVdfZyO5Cc75xDcUYXEW7LN
DC/qIiaqfsLFRhfC7XGd4bDUqYBo4NEUnUAXFJ1o2BoTuMgbask1+92Ab7RGn8AZ8WvOzUQamlY7
7nQnfpHtiGyiaqA/5+CwBmUsoNMQGxeExVdbbKfg0J79lira7rT2jSbqLLABxyI/9E/GVaB1wVrk
vX308WSZmwno/mOOvUgB7jJ0yUMxQQnazNn4wf+hm0CfxgqXpXyIdQEH4L4x3fbXLkNZapPf282Q
oabTyy6Taqi3DHVcE4R3qF2iuEq6FiTM1RQGpjNfj/Lj7NCivawhGrIstyxCPRT6QW+g4/d6muXz
ZRL/2YyD4nwTeXNNil+WpV4Kht2haLB18t12Wolg9FA10tt75H1faeTYpXfpHd1G5jEffkYu3nW8
THbXYHL74N+kGXNww8cL3gJB09A+oZSkWlHyNtOdS1dn/qeCOfZWZ113oIgqhsgM7WXfI+xitLde
aX6MoP0wXgcuaWp7t2voGvKnzrCjM/vMM9211+jiQEPooK0NexKvdZw6F1dRdpMd+k8uMPg+CI/V
fkPPoGjxe5hU9sDGwf+/hdlqNZpOq/1+0X6I2/mi4Aa8XnT5bLS4uiiFNRqSCpYPXQQusmEVGeX4
mI4GA5FrhR+pU3tvnhMc2oTnOC3HIeCQBZCJfo9wM3A31Xnsr6lQuTELMFG4ONxbKpAHE6fkkNMG
D6SSoqEmAtO5XljTA80aB8is9Hr6eQnI8V/1vyw0mBmw4S2o/xzTnw65rituPuiguarpeMikJ57J
Ioe8CDUNDJGkgrbEk/AZhRjlHC9b48TibNrzqWuVvIm1FvgXfJPlN/quuKgkCRMI+t79S4CWa2PI
7OYa4GLDXYIHJqh7FA4gJfBkOSDOaUHP+lfpT0dXNNqbH0/ahjulcdSLsnmYcgihUgSkB8Kx49ET
lIsfMitNz5UF9iP6xPRP0dJyJ/GC/EAmVOBC0BwVPlsWQVIpRv5/43EgaSMvt0+sA706+C1/jclI
jeX0ERiQO2O12KintWoKdf80D7IgDt4mISwJQgFod6ICxfwZDKLZcy+y7qghBa4g19JD7vafyYR6
X5WoVyGe4fzETqHZU9is2RVXBadgM4MUDF5x4i3dtSFfgXv+cmf/MC4byFynyR09IOZbvMi9fz4g
ehNyWU4fHCvDCsE8zu6Wsi535AwgVM8CiYP2qy5MxYEjKwYqQdmaEkqGSLnVePqHHZ6U+p2IoGuR
un2yNRpWgULb6/ilCIZt3EtxnG1pC+S9gCJjz8G1MNtQj51tNWyFUTJmPfyf6bORA/0HO1xg+Yau
W17gmboe3PK626wFgdXQxvdSojCx8DS54iVqwnLTzTetOvfPrVjTti7YTPHgCMzQ00ZQUEHur0ch
mKmd5y75HdtGGSRzZDgbAxOv7YPmFyXBkndUJkAlAUutwL+WDnS9k6yRy+XhMuNmgbkU4WatoIE8
ru2zSwzsPp7UU/7lpmdbsvjCBI6+C0gH3HpFXTwPSZFtTY1pJ22yI5SPVI3c1krshIyVVqH8gMcr
8i52GlJjG8O9qHPzwRyhUMmnr30dsJ3dutbO0QL/i2dvcPrjrEYmsA2zK2CZVekY1Y+x4gmkLsYT
WSwXr4IgBcbxnArIfagecpZbK6pN65XwiN11P5wxTkCbmVWgvR10L9SQAN6Qsc6b5B6cn8k90ofG
jqFkFjdi2OborMmSiy66kGxDEOAwKuOgA0IVzR01wFTb4QQa/w3KYypzheP+qwfASxyZet1pIgdF
64EYD7xsnmcb/nTjHc3AGVoUAgjmrW+X8UGLkHGOShhWQ0lUq8QedMrxnQyqa9NgYxd1AolXWJIY
W1JkoNFV+9KVOthbVxU7MI5aebwYv6Zt3R+RWPHXyIWPX+3BO+pCL1/Ba9Yfkx58gKSEpOwywBuy
QPp/RyJ3vg2wMU5Q9SNyoVDK1EuwIvYgtCJvFTfRY2n2K92JtCcTgA296M1D1Hrj2ov1JHQroBC2
aQLCEBcvQJQdY0aV9CuraCwQZrQA5yrQROv3uFCVRFBAjzWxz6YuD7Usdw5MaZwPXdKDF0K0WxqO
RjztTQ9/1rIXzoupj/0ZWGBUZKkh6BSLx0HT51gtwfxs7FYCed0nCujN9LOs9OhCi9Gl8qqF7pfu
XUg9jpoxiKd03SHh6zprDvxtKMBgcI9KhfbeN5FxAsfKkUy62UMrSQNL4AkCfLPNYSZon1VTQo/v
hFTDkUxFhzvc0Cb5Pgr0kOTyco4SK33MjPsqNkYgAadiAwZZF2KwkG5wPVtfGX0G7BTK6t4iaU1n
VxHhewVIzKcCLPIGKh/L0LeGD15HeWmuPkBvEtz5wxv+u6czMYUvc/3e7PHUtc2VZhQZ3wFlC+Ix
GXgbJzKRxWkVoRU1OO4tL2U5lqg8xukZeePKTnaJ64A2I2XTzisS0FJpqf4pyp2jp3AtOsB8ITPr
/k6PBmDskmYICQkzCmPvDmPx1rV5jip4OW3nvUmiNiz0KKLGzjTUsQnIvmysVt0+aetiWeOdBxnr
vYNE2gFlhpcFmDO6JnLWBMPRIdZ0QCHi7F3gOVXPOQTW7CC+1CpDOzF8eboORAwCsPB7S908qFfV
CVLpsdx6TlbYs5ccHRDIkY9KryWW7JHRgAjGBe6YhkvDysIGYRsuoU6dD6wEj180ydYsQ80EeZkg
qQjV9KW+BW+Re5AAtZwlKUooe2U0fQGCD3RzL5cbJ9em1RITkLjEMkbdGwRzTa2F6oOBmwwk+Z4t
J8FRs6mD6wIjamyn/S6EP51RKYxXwMiZtkXS/M26/NVLJJ6yrkh0bPCoJSwsbJqFfJwuODjeuiI6
+xq+AalVDK8GYFw4VdCHV+SVrr1J2VoUrR5bbvrbBRi34OSyeJhAh6EgdYtbWh04qQcNf0vl+ICt
cyKwoV3Dl5kAu+OrYJubyUiglJNCYmxKmNykBeRvsknUJvBsyqjc9cS/ggvT3ZOJ2xZu5EBTZ2cW
2esljHoRUAJGiguq7ws1Im+eq75s9qkydXTzIsfyLXwPmb9ry3eP4nrgXZpOgsW58MwjJDvMY656
Xae5OVSr0BVLl/wt4xbyju0f/FNC2kVqlQ/dea0Pyy7LlHlxHyeutr290ofpFA1u76PEQvvod/kg
0hCCDJR+7rzxFaX/7m4xUY8a0huiqbN37G9j2QgaEIfl07bSQEWMAvf0TgwFkj/8qwBB0KvZ990D
/s9eyIqEagC9zzwGvZZbvtWTnW0Sv8725NU9iIH3AKjjNBel5UHwZEKNbsXwuoD9LbbFtEGeN8Ng
Ln8YvBQKA2oLTd4lznQm7DwASoGKbsE3LG1wC8rpbDa6L4irpP59CDk6dXIb3ZspEJGhCm49N1tB
PdXhlypFlbQbJaV/iHEfQGbJzTZXBUHIXLBJMbSF/QipZeLtIFIPovEgDW9mM7Ex0xK3NXJfOUDA
qIiV4CIjNQv1x2LTnd5f9UYhNrPc97L4PAbk+OM6s5EWwnsuIG4OMt+jw2NUXIzasfE8DQUY6JGt
SZM3rbJb1BvCjnzcNWIw7agAscc/p9ljrRUoPETkh+6y9rKGbBuGXznJaeO5BOSUeuFEEd0mNcb+
UBStjgpn9T66NLPR5O6THvNmZ7FOrCw2VpuFku+Gf29xLJx8fwrpBUqrOM4Wkw7EhEJzXjRDFueB
jzk0eDHMUxY8VIm3q6ACJcNM/kAFffWsOyMqpe34U9KAv58ixWgnyHNrUD5XEyG8U29AVjzhmdG4
L1bKxd6x03idpdN4z112SIYR3Ago2esvic5RNJkk1XYswHvaqwbVW+mIRAW6DcfjjNwUTY0rZArY
uPEa/w9p17Ucua1tv4hVJJhf2UkdlEYzI9svLHtsM2cSDF9/FzZaDU5bvvecug9CATuR3ZJIhL3X
As3t2dWxjQpwPeNb6Jq/ux0DZoQ9HrTJTn9jaVdvkWhfP/kVNgIar39vwJgtimAdVG+gp5qVzJz9
zZjZ0caOLPveeGV3CwA82XWoz64xOyH+/dTlPrNRocGJ9+NaLtJWqNfF9wEubLHOwAl/vUnHYXws
vL54TU6SW6eOAAGwxL+FA6t3ExBezrzq7WfLAHmzabaoiNSyetMPAFjNBbYqSlXYw9wVYFIVcKui
oR41i5fOXaDG5MYMG2mMHx6fud3J6jR6yYA39RwVY3luQEC4YU5jvQPnKNqFbqk/aCCZeG/n4rs5
Zga2NbTqKxjWcPtd/DyAPuCQCQBLL3eBjCl61HRAVtpOJuMSI1NCYRLcpUK6VH5SPWgHNrnI4buF
WiFq6rmTYE8EdTLxOL94yXlAyuhrPc7t64eEBnZXd689zmGFDUlGYThfvWhAYr9wlc1PcfzU++Zz
q42YWHXgzZ4N/jNRxo58qc+zOz8ZQqTkIOBl27Csre2AVTaqByL/sWJRD9qcxQHSvWUefcyWkUIO
QEU6NKWhjwoHrCBRBdnPeim1dOBKWicHuTRpU9R51T5gawSrdDrV+dExYm8jFwzIcDk23QyQutTN
l+8aALy3AISwn9lkWLKxWPyKSmPQFtzkPtgHH6063pCVkk996R+yOQNimXBXinSI7c2cdOau80rn
gVXaL31osnjvhm169orKLr5NDms3gFLEvdC4zvNyM7thmWUPIAdoUOyqD6fJs9w8MBKAGo55WO2m
yEHamB1GAeC3AFo8afExbG0kHNuAFAuzKX4fe5DtmpHJt54YMjxqdlXJUHLkpvF7WgO+yKvi4pGG
2oRHNdK93kxwR7+NoMJtQWGRGF9jAzX/gIHjbFulSOtsC5Qfc+7GG1/s/7eT4S8PvTgPEFvimIG0
qbejLm7MMaUV6aUpqVLa9aeuFblF4FlWspuF/4C9MG9HoUkdA60GGV11ugudERO7ppyjcwxWGWdz
3/XIwM/d6Cy7DRK7ji7O/j+3ZJb27s+JW5lftGgqgfsQI3WpjLD5uehc22AqXmXb3mXmBqWa5rnW
v8xdDESsxXSeHTB5/TZiSo29y2bBpofe7MHH0l8YmEpOqB1eDiHWoy96AUrBIlrGdy3jP3QkeP2F
OE7RIMXV3fYJqKsS0AkaImNAjEYkT6rRzDKUvwGiRBelMAlObR5wjwAKFkOqlgHTiBWgFi05ksxC
9tSrB7LNrjaeF+w/5ZgR4nQ8xnu86kztRI0ck2o1HixkoAdSZzGHbXiGvzay6rGDdlb2SkbuSlGB
fvnoZTHgCvZlCNTLXDf2neAKZF467MwY7MqLZvPvn8jHkIfPbpQ1h4ySUmORXjovoX0GOpx9puFK
Q+Ol3PcFIGjILAnLt9mKUKl0syf5p54f7gM2RlYXsI3xSwcSY8cFC3SsB0D+di6RWdE/MGilfN2u
gUsBoW0vB7Dm+Ec2pRaYyTInOhlauacq6Lrmw2FuzCfH8K6F0QC6K87UVEvtVAHZkZqENKQeyeIJ
FKr4XcCH6qKpR43H7XjjTk0Zb9upBHJw4Ldzuk2nNDlT04zdtXcnCycnPoM6DkfnTVWjvTMnfc50
ZJ/bIcDVRZyVofT02/SXChWxgnxg9nxwOBSY0aM87o463MimfB970ygV6tE/1unfSTqBzxH5Rc+o
0/Sfi2IxHkWMQhtOfdpiBiTQFrDb3j52XdhO2NHFGEB4W6vDC20lIxvSmqNXbZYEjLp9BTL6oB8b
OJKea17+4Jr5OxnODBzDOAj4XaXXTpS2uwzlBHCQl8gYKpyriXxeZUL5uR723mUmLw2VTLrg/2Xf
90VyBDbxXX4SCWTiUVuH3mny7zOeKJeIhe4fANf5gZJX70xN7vTX3r0s0WxAN6BiXNmVPxv/uy+F
1/kJT3AU0InRna09+/kuCqtBPjXoP1w+GeRTgv7vC/FAMejZQgbtftS4f1KPAzIg0/WzRfbvHilu
BD6qNsc5KRBgsfdNRdiy61gMtYildSSZnxUpKhyocJu+VY8jHad02A9wg84HrwD7pCL3SnW92RjY
9Dg4CzjBSBHnzoMJPrwnEsWL4z+WYXvCrgPPNhQEZKmb2gQXmylIMVEADfb0zAsPo8hLBOK8OHU1
nEfSAvsM1DE9/+Zpg/VSmNqXSCREGha4CObMQ12i16S7KjWjaHjWbBCD0EYkj8cfTYMtL9p49EHJ
YgN9p1/JyIw2IoW877B5pkTUu8nJikTUiNjKXjmVDBtkSXsyHW7v6Tz77lCbjq2r2V0uvnu4O2kn
nTrmbpw+3mNtBwD5n4/llR0pfNQ4B3TByEiSo9W53/FjfE2zytphKpHsHTGMULoNiNix3pC2i63u
yZiBF+wOxlcO2sKvM6hZhCVJJsd5AZmr/0TOxTAnmxm0nMfY6/WXzgCHVBPjDTTo444KWFOkB1+8
NAKlINas3abvgLcY6m9UztoNKU7RmgZ8jaISFptj6d4u2lPq1PpO5pRK/j4HuPBBEdszAA1R3I77
sx9VRmpsjVJBCah+Y9fHXDfFeX4Ikra40XZ9PqIsx+vDLQlj3QV+KXWH1AoB+gDLBsRwsrfgyFDb
Kc0qEAmBDj8dx9aTvAyKnEHxRtzJKsdvt7UHSHpSlGJhRD1qdFoYqTExOyAJY+1CWnfIna0HQIet
m7ald7TCAaluEQPevqDFLEVyf52wwn7EKW29x2QgCxriyiS9YzvYWuF4xEqVDoAzIA0I17GafWNP
XpU2Z4EcO4Kv2Ipw3DBnSOrFOic6uzTVA0QbpnpqzHxs2wRSR2IymED6d9Z/Q9qdc4po4qj8HOEs
3cgBlG5/IQkj2Uch6Cj39MDh9JRJ0lejsK2TT4mfK4Wlh/Wmrd1in/omP8d9BDjgaWjfqPGz5Ftu
8+KRRt3seYeuDc0NDZkw49iNMszFfSURCJDjXdegClHrExxEgeH5GQQMe1IuhoO9TOQWBkPM6iPJ
6KI6tokZn/cRdhyx4xtb02UOfcfa29xBvamFXbk+8yxsVUNTxqVWbqM+Bc2DDlgvIVspmmFAsbAR
z5eyDgcQd8TtlmRtHuG0LPUCF2nrv4Cj9sWv/ORLP7X8tbD4G2pfql/wPnEOvQa8p6xYSswUTPxr
hbx50qZe/1bFI6Yu8K4afwZ1L8A2aIgVHhYK8RKDiA3aJG6DJPHq71k+24/hhNotihZZM876o6h8
oKG4BWTKgyvXnZd9ZDmoMhRNWY8oPuIotQfnmyMVGjYPcG6SoxC6c3CWJ0xSxzJZIK3NtN5WVThh
KZpCqOIsnRHY+hQ/ukXOZGhSFlHJ96ChcoOhd1N3i6J142nQird5GQ08H8SIQtldVx6XKnmnC5GC
QjHwbs5seK6sYdeESfpo1vhdG6IJUXJ6mnLtlUQjqMXBYekhxbHHu2Sr7KhnDdUfvDXmYwKk1ecB
e8jPgPHmTww5FGSg5FrvL4cx7pAvI2xVoBTEnRsvjI29Mibt7ebicHqaUAn8YIasPQN+8dpgD19k
GN3G1FM2xoTNPw/EAkqkbEmGw6l1vDs70t7JKEDUePjVoQQQ3MkfAT6zs2ybH6sW7Iqi+EPrbHuX
cZGSSVu/aiw3igGAaINxPANJr8CvJh/wZP1DRnY9ZltbLeXdKxlTLOU7366nZP97vBQ5kRucYKLM
C9zQDlvRaBGhlmOb9Tmawj0RZxFgmyQWI0VqaXtpJhjHFAMXB+ev8lKu1PtZSSENL3qYWr8+qdPE
qhxBHFbq2Cb/+YQRM6ZmAB4Z+Nhqgz0orTxxpDEKwtfOrOYoOyKN8EP+EXvAsV47bEnmRO7fYLTt
GoAVpv7jmLgNCMp4CBwfATCQCjAB6iW1Du5BPKQA+r2Wk5KawkuBFHDnptQUipxJFqKAKQjDHqlF
t2soY0dcXA1NAiGg8b9eHmVK2oijMGW18lKh7m7js4v33uSjcpoh0fzn21DG7jIZ4Cb8+c7vhupO
DT97WbJqOKh4ZKu+DVKQrKJv8V/Vmfg1WPg1kMcCBAws3brA4oBf7MX60UwmwJfSWGO9BehOIaVm
NTbIStpq7aBvitnsNszCoR8K1MOrgxw7InaYaoBKlW4kcCenjvfUVRfHtK6ZBOWocJHRpctsNViX
zpO7Cwv88brl8tSkC/9qGt68AdCgi79JDOcMhWmMNWA3FMMsZ90FHC0JwKo0/tVK/PQNG/Gko0YE
a3kPMitANwFjd5wFbMNQma/ULE74riPp+KxEqWDdtqP0WZs183V0muYlZX8rvYt5EOat+YsStb3W
Hpfe74F9pF8jM2DP7rHsQsGaiEPGwALj22L0fBxe4g5IYXmeEwB6gD+QDOQHDagdaafRByPpjBKZ
Bnt+CbjmPLyq5XgoE+tshhY2wICw1gRqTMKEcfPsx5MGTb6tq7o7r0RkQo0hIlBPGpPRMkfW4bpf
ZPi+GUTVd7tdfEzwKsw7kE8BDpbJnpBcWY1G4ICbbYflu3exMqeqTx5wMfaA1IhQVcWM4i03pLe+
AP9SA9HFFnB1AJWfQfJzifFWvXg983bFIDANNO0qU9pyLFIekGEULcBycE2kxCBtigdklCK3od5a
Pq8uyFynCFLboiw+MK3J2Q00h+UePosecRCLi9krzW4BgNCIHFnHDFCoWOyMHuVycs5M+rBP4iNm
Gk91XoUvRo9Tx7Yu5MgalvBl7vAIbnSGgjxhQY1pILPG8DHPVrLMZ6gTbSxjQ26e6/kvrjZlJzam
f5GIbC2OP3ubaRs5ElegXtRnO4cX7OOvGLxLXqDec8UEPN6hx0SWXnv0nnMnI9oYGp4F6r1p32TJ
DMIFnvk2jlVtG8SVnQNCrqRsAxqbiYHuZGsXvxQTDBqShotqCa1lZuAjh3Dv5HP5wsHcijKq3t3j
CBfZilbNAeO/L1Nm/GqbY7NxEqP74oxGt1/mqrv49mCe6rrWD3rb6Udk4M4bZ9IPlJcjk3Oawt4s
hamjGha5OmCc7J6NallZJNgB30zCghxuFlHnZJt+AZK1SuVw2Bghr0tkflA6iK+HCbJ+snFPNtfM
D5EosrJMzRDAsNb8pOJgFTOBWpsqrwEcwTYGqKnO3rhcG3vKAF+qxrPLhjMStcnMvNmuvEyctmsJ
cZROyNbdDb0FVoMkMS69DXJNvZhOJKIGRAbIFxCNZrnIyCK7GoSCx9rgp5VMdoHlWRzGGgm/r1i0
/U4r4KIC2VkRzUcXf8f2I8l+VkR5lPRfJoEWJoyB6gGOywG/s05HcZo9xjuQCICg1W37I3nKxbiB
7E3ugzFkVe+J5BysIpMeGaAu+EBktejgg++zLPwJ9caLhiJRV+cXHzWO59GIf5JF1XghbdiHHA8J
NNRbQFGJ6iJr3NIQdI/45SrDJv42V211qSe3HrY+ZkdBmoCHVxOIOzkWk6A4GkFEZkT6Y1jaYrJU
63ugqjmgojaSJ+aaLt51Xv6jbg/432j/QBl0Dw7M2T5UrE8QCHDbNaabM+iQGiBvG/UhRS4VMgGB
yk3aqAKQdTCjJPgBPFNfEhriG7yqyQZ12QYQuiJrSwofBBgP10QGLFmQbixgsFykWBypO3oTtriw
MTUFMQMWthyTKkPSZoGFew8CuG7YR7xMwX+NJsSfPKCnra4CKTa6w9CEDs5GCv046E5A6jDMcfTV
ihe67CrP+Tm0AQ9CCYZl446XPNxdEw1FzqHT2SUSKoRizvDgdYtunYz4oSB3CekxhXkH/MLGPMTI
UHG8PDwbAFDZs6hIgzj2kWVNwlbkKdyPwwWJCqTJImwGkQ8NlUI538lkrNG05m1ss7Ze3lByJVhk
2urNj9nedrPilCSzf7GNvmlRRICuISF2BdVAzdhupQFJC+PBYDjLTtd7Bi5FM2mkf2RiujV0qB4U
IagpsBEduO5Q7WgzX+7ey4172uyX3X/oNCMMD/h2Tv8wErM1I59mnLaJ7tKaJ5FP/KCyOHzxXakh
lqIWANaxZUsKTPLxTVPisV036JIljWWGiPCuEscC69zCNncKZVy4QEawrwluxPUAMMg/rAyLC40Z
SHpbJ8CRPtOTH1MGtOG1njQlaH2xl4RjR3pCuy6OjMzZ+EU+kOVT+y5Bj57njd29YwU9HtRTWj3n
72R+ZmxGl+MwLMcJcsdGYDM0Rr0d26gtAxJS89+OdYEqp9z/rxiGwJojI7qFbKwfsP+HpUmoDWfF
gnLHqULa/0A2FN28qbPUkKQsRLCi3Kj3X8nw/r7Gk9wsgh2myAvs+/b2kbY/1WbpHAKusvbsfqcU
QLb62FD9dPOU9lbvNdbUgHaqHea9V/L86Ge1d3ZF0ziau2o+kyUJcgNRhQfcoH8z/t/jcS/Z89bt
AAT9cbEJxCRTwZo/xjL70ggipEo01HMZcD6pV/sM5OIWczdKhpJysB/dGeo5sj95GB1JTg3FM4hT
icagOWmOYDE8qVDUy4FFv2+HfECBOaDaO7ZNxJFsabeYr62QgTy8f8Y2S3c5achIdonRMSuwmb62
F0GSm5MKtAosfZAij+rLGLlcTrLkeC0Ch70DnMlPrGCJIAirc3+5cofRmEjBePVeTgXgIwS7mPRb
dT/1Iz0520s52xtFLgaMqOEEhiUUsM/bxEcWP4GOE9y4hA5vfYFMTgJqRkIcR8oiB80E9UlMboBs
03bj5PwgEYGOk1xaKzsZGeWDcbJX0n/EdPL0yatw5KzuiWIql0m8dF80cQKMJRrOfqkbNWZ57dKY
GuQXgJCENCHQa880jiZd25VT8uPOrqwYEGeUsADW6OGKSmKY1osLhJDnoU+8pw7sp2LQWD6A9ajn
FeF+5Fg6kMLwHd0N0hyHf24O4iUSFiG4gIx+sTv8nzhWDdT3Crg+Uc23dHNp7UbxXn4kv0UWfkC3
q25IfSTqrT6x/IhknhUTQ/oogpJRgbTF69TbLbCBrPHszMGxACr4pEPVspXhnYgqbKnRp27qLyQl
S0uL8/OcAHV1Q0IQ1iCRHOxyS4uCZ9Ajj+fCCmewJmMK58ct/ntokuZE4XCochC/S6Ga4tHUrykm
B/B3qb+7d6Rx4/3ed9Vy0aq82SwocdwmqPM6T+JsN/Nsjh3125h61JhDC+4dH0DIQqkacluE751M
DUtnKncgCEW55M0OXNw44XJ7pPY6Oue7PNWdAmm+DZJO3dx7B2BEyV9oAohCoh55CLUg6cG6nMry
08ayQAgHbm3M2YDrSUIvCbNzljIAyAw29tmTDPC6OLiQhikZkhDbhkBimc2r4QBa7V04g6DQA0Ds
AxiUX1blK6OoDlMgcT+bKDl56DjmGAPUAHeHNNsuTV/8upT8VFWm8ydyM7+z0hi/cyOzd9xy2Bkg
5vpjzGd9O/sAuEYtaSnXWhXOkCsUTM3YI2uLo1p/TdagXwxsreh52V7iiLGthaq573mc/82QQPJ3
3QCbHshu+B5/67SRvxdD2W6zoefP/VQamPgDW7RdihhER9U2mjhY9z4hBwMg9fjY4Px6w2NDEPNh
MYzqng8CMXJpmDNK9b3iRvRVF9q4oYtQwE+vJC6i7kNe+BaAhhSF7oOGkpRM3oIwLMVFlFpGEDxm
Kpa6D7pV5UsmJFMmSnv3uehCifjKlOL+arfvREVW8aTx7QPTUGkpKOD9jePiYKF4+1TqYvLX0NBn
u11o9btRsdStrr4tFUh9WCBDg8aoFWCnN0SOCLklqERDBq0QZQpBQ4JpEN6G7Eqd7HPgUV+RNsjv
DhwESC040XOQIQfYlMeFg9IU2d8oOhQgBg1nDd/T2KbKoJ9t/qEmy8j3Hg0RR7qQDPWfKGGkmD/b
IJsuPLsgNAKFiS/LQ2Q9yIiao3z+MjEsvFWFyCLEXVizQ+EMRXBfZ5K3BQDwMhc7R+Rvgida12dg
WJiNPwE0oM4xxQGGtryf1QejLjVk1BRIY6F7i9IUFVHUJfVQZF908NfsQwMFfLaAVmZiRk+9O5mW
2j2SEoUNgGWHQ2/3SDrDSNnREIli11A0/P/ILFByblvsPGGZOV1zkgFNq53i+Q+SyJRjTSiVRQsQ
lW7lEeXInMk6UApEUVsgEf+W34wz9viyimGmYKgYa3yvpiB/apO2OfhT/OrxUNCqCPYo2SX1Sjpy
FPLiPRlqOx9QxUHCdxbSvp/jGlAdUVQUVuBW9a816s2PJCMtNWHIqq2DYtPtnSJd+umhwJ5UoIyp
p5miRul6BQPwxqnnNHX8OhXJsiM8VC0CnVuQV/4PHbtZe5JNnTucB4G2Sr07GYCe4SH9vBpUyNNs
4UjCn7H/3o7INJqRCr6jsWub4WHp+BDvlhxUR/f6+zHvhnK/dCz6Fi5duHONoXmwxrr5FQjCoBCZ
ARJR6fW5RGHYpuRm8ysYQkbUMZn6UzuDuhIwqV9wsOg9uV4zjfNeGytkSGMX0D2UuVWcU9vf6tgo
P9KoBHYQMm2EYi5QoD7azK0CqRLCUQhJQzIcdoSYFzn69DBEw0EOSaOVTXnWWPbhTY6r6BqgYl3U
xyHmYtXgNW9cAD7dRc81bPHQ1WRk0id0TWlKd7dUeDwuXVTs5EVEzFV46arumYzkncmPKC6qPqH4
PlJMr48yRGwmOF/vMEHReI/8YQkiSmC/ucAT9TM/QUp3XO1JQw0pQGyHlU7hxsDVE2CkSt0VThLU
4MPaSxvStGn4S9Oa7l7tAVOPdnyRZI7HVNjh2XXbMVZbwau94yqZ8SelVGSuvO8U6gKfhQ3BVxbU
ejRtdR+8kor8Edj+fzWmqe1Ifs8hqexIfeerhtQjskrqiaCLeADcyRWTpbIlGQ61a4BSREMDWHDc
n/Ijma+nb+1YRRcvs603MBw0SC1o68NI5ZeFbZzNogQUcpvlrchV2eHf1D/x0Hg1kC3+qMfNDhXy
WrXrBiAs+VGMFQvhKThLI9WxYOahphCkOMpO48imCpCrzEEp1m6MOV6M9vcM+JM+QLpO8lmQesvb
aggiqTdwVOAwS0tAsA64YG4BsDBQoMESUxiExJDe4wvLMfiFjl7plw8K4ph6VlH9xlHhhro81KMO
qDD4WLIBJi3cJl46bu/Wcralv+Rs0U5KDjQQ8xzGmAcI9yZp2j3jyKaJChwRGrTbbIqNZ1aM06lN
30iuE6ECStedFHCnyK4uInBajKGomWKZts3BxrOhSqm4aqdH6smSqrgVgK9CTcVWqzorWXz1szcV
YJE3aWM3LzbXZavW8nqvmeAXbZbpCQAF/YsjGqZV9ZbX87AzLBQ9BBED9R6ArpApkfYv1JBxmAAL
sDN4d1SKzOUW0tJzSxwSwpcMo8QDxIMO5BkHGyK0KyKaybKAhp4CpY9k2jR3WAGbf/iJ0Zw8IEg/
xA1ypZGUNCNBrQc/aV0sAfY/AHHp9NVLAnoWAWzp2VoZAoQl1QMOWCxQCsAiDzkgL4eJHZIUOKwk
myIj2pk6kshNJG49Jm7vPnrgIdi5AlthBi7qAt4PG6hELX59XZrWlzrOMdR7p9qMwAl51NIsmIEC
ngQoxL/2hGwEV9gLftcpFomAOe6JczMaixwLU4xV409O6wLEGUJSLyhyCVjkFVsl+9TaS/A4BaRs
e5pzpm2RBToeGDB7v9EQs7fxYHAHeItCi7LVaTUkrTkv7bf6hwqeiQpmuonCDYvN0pWevLEYXyXm
wuIeyebuzgoqbybHTz/n2INYFdQXk1xyqWk9rRhGD29UADy/fLZ+IFkZgh0K7Ocvn7Mvf/jLlYML
HKBl9I9D0btP3DTdJ4sw8kCtsOnFkGSk9b20fUS+RUBy5UBDH0hjYtdd25MisjtuAq6mMB5sO/nz
zphijhEOJbIRCLHi0nOFrR8fWN8HPicNnkMgfrMKpEhiuyp+wtlurgeh6Oo+qrPr6nuc5PGTbfrW
iARkZEfWS3YkmY+6h6sD5sXWxmpme0tC1196Y6tCF5iebTC7KTf0HdMCSX4rY1QD3YL773dfvlxO
kdaDlr5uta5SxkYXV4DD1qQFmdUCNDiu2QUsQe4ZHDmgatMBmRwjBS8SDfW40ev7kiX4ZxVao6/H
J2WnAzFnk/e1j5wAKMhDaf24OpmYcp5IrgIPWbfsjbTgKI8yUVwMMkRiyCYObXlEIs5vJSYAjW92
K9mqK70/YlGYdKlQjUHOXXO9SJWNOKGa56ljm750s4e21oDPm3rFSy8a6gGe69cwSvMTjVDZXb5Y
yLh+YE0CkvubGSnGqflVm/GiG5KpeCFR7SeAmBa2i1F/DWcnOsqnuCqhnVrkXnaVa+7Um4Ae6NTQ
851MjD62BIPGKF8WpCjlC2WMUH21lFf1VSiuQObqAjSkq+Ct/rzU3nOmaZhgMQ8g/OHoV4Ecx6DD
eMxqky1BpYETqq6cc6q3sERZKiBMhNpjTQyYOrPf0pAU0sUcxuxsl/1+HYyuk5g4rp7jdjmsos0u
R92C/3dS/0YzmdW0qqaZDk1/LNNELctq/kO2NI7cEH9Y/MfKxE6xCdUgDxT1SXmvYyd3qp0g87D3
W9ETPxXvhlg04wQOjLSvDiDVA27cTU49kulm9KzjuFxHcqh38dOebRIBLBuJZuDAmcmstgD0NYYm
TmtXitbF8pxk1HBQLT237lg9KAVFIV+lKDXkC0u/u/hkDUjGX8YwA4EsYOGjbT+2FjLR0ICb3gIu
q1meO/0fygHwfOdONGSL1SOyk2lMGh1nAQHQbrI9qZWhGrqVCxc1ph41mtsOu8WKOhlQKZSxdI78
+U9w4di70Q2XEzX47kdsrYoxAL95AUgcEE6PLkPXTNgifjkfBlcVTC296QLeophzpZZOgwwt/Cmq
cqJwari6PGmk+/3l7+wHujFypcYN90A7r0+h4LB0JfMlEnFOvuDLXI1tlk8H0Pedpcy7Myd38qEe
qamnFFYGkjScRiMuJjXAmKCulCon5LmjUtFiX1VSW1r50aaskA08U2Lcv6exST0lxo2L3Z7KZsTf
NfLiyEUlzH2aQDdS8Mp2B4CL5mcAT7zPNV6YyFHhF12wPxPTMzVE90w9UoSAlTm1zby5k39mS+F4
zLwtKHC04F9j3vnebgekEOUFVaS9NgChL/OSC3a2x2lPXWvK00tXmBewJvUPTlKOiah1TTZ6t8zb
BcmQYE0VPrMxdjjOE+YuzhLS7WhEOQC7/BTAVOaivapwto+/Z/CIBElhNMbRGk0jQJprCGyXEftr
SOIzt26NwgE5vnsExcbXnJnuZfXcoqcSuaFMzdyoBxf1QLDnPspe/G3lqszItdMLE2kKsJWXpYeh
vPb1iupGpAVOHrFRgReHhofppoln7bF0y3Uzjql1cpb2QcntIQ6XgMatPb5ilVAfP3Nte83Ytsni
IL3np5hkDEQTUwXObxZzgjyGwHT1Vw0lOkflKi/bi6BJM6yDXlrUP2AjkgHTJncYO6Hijp0mA4WC
qB1EV6qKaABGjm127m7GUuPBbYod8+zOBHwajEhNvZWPNw26f1YqaY8K2iBquthvwEBtmKiziEBA
HmHBdG5svgN8TIXsRTRN75VPNLwpyVTJqUdKIHrt7uQUg5R4kUjlnbsGNrNg8oYWWaZukJl+8hL3
XvSlBCP9xbHnZz2p4i9StFT9YdY68A4IC2q0ZFqwgACiIg4Fr3aJY7zMsWGCTRpmXZbVL74xBsop
M+bwOKYZFvRmm2Ub4LTVO9bNBYBhPoKwAW9rlPnYR/IjhRG7gcuq9IVzruNZkpUjB223SHpECuWF
C/IADXtZD6VevtJo7vLa3JPWJFaBxuq6zRinHfatP1xsjXPv0fSmvYlCxaM0lD69l5TbubWbfRdG
YKkobPfFQA3/S9WjnAYUWt2OZFLRjMWDZmMerGSVxVKAKqRHJZr83gW+ho1Czml5IjmJGCBaQT1n
tsdIXMYF4pUxAmdP/GXo45TjodBPh6gAeUqgSh2Y0OCwbDqQ4Uptz/pPPrq2RCj3uUl7EfiuqoK0
KhpdRoYkjVFgibkqvxARyEZF/bCucJd017ahT2B1+7luQziuI9Z94GlRh0ylG+AZtmhA6o1nMkGX
KQWQr83HkmEX4meENBqiqPoNhUfhkUbVMmKvHBB2yEMEgv+OhJlWLg+dzGFn+WADBjbCvNeqnvze
8U6WgMpDBv0IsumlkbLSBlFIgHw2aWc1qX8iL2o+kZPoFpfsSaTikkwO6YqASwSK0hm7Y9UZvIv6
MzU+ssmfhz31jbC/Sk1wYJ09f3pShqRkPB4OwNvGNsYtwiK8nHFY8DYx2PZO0aFSDc+hdD6o6OSh
YdOvBvDoGSfczWPbe9vZrOK3RauR71YN44mGnQ7Y34KPf8aWHr+RCGiUSIPT2NoiL5Y/SQnCn+it
Y0iYoRjkFbeVfb5ZkFlbxS89qkVrgIBwYMAd7RzPImqakF17SpbwNgZmB1J0SNbdTO6MqyYs93VS
AYH2Fk8FXXpLEHUnQLR2kdtJviqUslO+OCpf3d4yTe/XXP88iYYjgObxrqAXhmhS0YARAtBiJAQP
Nt41YY0kR/DKyxEpbKSx4a1/c1RxKvGOIgXJVsE6FRfniI25uTMlp5WRvFDhPictKOVAzWuedJRR
nOL6o6dkBiBGtq0xgJdHmChF6wx+IYWkuVP/VzIVldwyHoX/UWgDTAKjFiOJuAYIR4J86DgJv1uF
0x8rruu7wu6e+rqpL+BNuRA2juuN08ttBDBHOSIYnTjCczovkCfHkrGqjrIOFrhBZ4ez5OiDZI5E
q/LZujN/z0AR2WTnBCtjJJnhORfpAJ+qtepII/VGppexYXEbqegNUtY+3uzqRX9TkujO/V/D6uFy
xP+p1h/DyO8O1jKjKkg0Bkd90CIaGqbR9NcU58aORjq2GKSchmRGDjT8D2SRlTdAVBHhrxcyMSZH
FUddndmYnixABgLB04TcHVCG+HkeAtfHMuLtLGS9boIfCecU7pma2Rmqg98V35QI+Yws3soI1FWq
rERB0hIN81bJVuZjOxv9nq6DtPVtY3rYm9YB8Z4lSMyRsCWEQaKwS1Y4JXdQJ8pGuVCP++FDabrV
A1mQ6M6VZAR70txBpSiXT21uoUl7dwft4KBi17R+J/gW1+SYWFKXmhLYU+6cXGhQ1V7NUT3rOBfZ
Hcy23U4lqsOUB/XuwySgqaywzlFm9xbGBJ6Cz0LR5Rp7easE6V7n19njPHAcui7RrzWKdZKDaS0Z
4A/RsHiOt4zr0bbChs6jnxsTkH29ah5BMwDHwp1+bRlS8cha+ZFSyX5JSsy9SLiKQ+NwGWYweGEm
salcqzmNbaI57znodKvMXy5JjGfHbPfDt8XE4SQOisO/gPqHlUj+V554XWDHfv61Xrxq3wHAGRn2
en+IpmQBdqKWo4QH4FA78PTkQLouGGCPenCNAwP3d6eyAAWGdHkwOkStu5NjYR3aKfJ0rSrdFlkX
PiFPPnyiXqKlKLZCAtueZF1V22DfrDEPKytACipDqRkAdFW0w1MrAkgRRdBwHrOXYwo7j5gxUgQp
VHGSeQdmPfA3i/ugCyUzwNK3desfHL1LLqBK60BhjmI1A4gjl/9h7Mu23NaVLH/lrvvcXM0RIGt1
1YOoOSXlZDvTfuHydDjPI/D1vRG0k7KufU69wEBEAKJTFAnEsPcUv9weQ+kEmaK0EFGnyQYC7ogj
7XIE7U1R4MwYiRVvQpRRqJ0F7QX6st2l2MTckwjOLLlLde74y/YiArpNVrSgv1VbCbJY1qBZao1E
WdCocQugAatPMSzFLygRQbtJgEv62DiaQDEhOaXOUWIcNYvtr2aLBU7MKcCQUMDRewOwtcDqvEXq
Ro9q59iRqOyd3K2uWTXAqpxp3GfADdkVlbNnQhpHatpJetM81q0K2YVd6xoAYI1jICm8WS32pL6y
nLukJ9ViST3PGiv3bhFaNd4rwEgK+S402Z6mWNJmK1YD1XeJ/biiEN1pGS+BLQAaIf2TNHPUqBVV
uskMpHfMYaIhB8/10ARrgAjCo8Hz4LI0FUIJ50S8kkQUBep/xYQ8eLOrtR0JWwYao1WfgLIS6HHB
KgjzSx8UR6ZAHalBIJddDW9kXYZX7N+b0AyRdEB2XFa9WYaG9ttnDkHWHLSKzxP+uHwWorComUqw
DCmPH/hk7GOjLoiGJnZmxWrRUI/UZEhDamI1eRmSFkktmLwY3szTB3iyB0f/tFjcLNUIHR7C5Wqc
9rNjwQVHGbpLVRUzzFUmkM0xV1/NRVftVLOdyetvlK87y2Z92yDJuZE9GJOolqsDbAIoghBPrggY
ZdD6Bq6+MgLMUAkXw4jCzzUJ7QR3+hbxKbCIK+rURMu4seWqqHS2olnAqeOrK/t5vb4W29TEdnqs
gPsAROocZWKIPmVlPVwiFZuioWHqoM7GHnFDMtIudpbePcWtKcES+nMq9UQOUJPeCOclFyWtsXxg
37AQmYhlvgMTKDsNaVZ42ybhLhhZxU6mSV+vUYnDTnOXValc1SK2NsbErOoyKoA1HeTXQSQm5Gfg
WbUyOtBS0xxasok7lKCL4enqq+sTabib5Uu+uqeuVI4Xf2RSInupxnvNpy99XuTmpriaM99gpQMI
aiMU3rpRaCl2VgB2hYnmu+Myvp2HpGEsnU7UCxTMCg2zMMfLrMxARPImI5Mmx/FrXjGMASVTx5/I
wgCebo86cnzSMqPuUGfVBfqk5Xid6cVBVwg6EZ46XaJ1x/k+ofsAcNgojUygaZGEdry6TYSaQuMU
l7OJQLQdgLcRhYx6F/rIhYl3QgStjxgwxhrCCQdgHoF9nMZm3Bgqgv80Gl4b+oMx9pcicNahZSWP
VtMmj2MYJY9Ngv9SZTyMcdOHQIPUdwBD18+kI1PdHV+DSQ+Os0U/6ALvbF3saQ1qkNSOgK/XTtv5
sxqcITYNkiXmD9PwTVyCyFuZlQmGKNQ6wHPKG6TLheAiVDLetVCoIfVIVtVwfAhL3N2YkVJXs7rM
nnZjqn/54xqkSEcZrGJdvzhJ3uPvoCFzz5ricq2lE7gEb8YiS7+5cS9PE6v7h1ZWZ1NhmUo1mpoG
WzuwQ7aBMetYE+mnFH9RUFca/S7N8HPuPdywO+7KxrvPWgOpbCHIAjQhVTmvfULCuLvHPhfY74FC
/aYGaT76SQZJtg1G8ASDEqJZWXVl7T3KEgE0dLazAGfjazQGbHd3n1svPJ6AWc0YfJ9DZL/LS7fZ
LHS4Uz2hBmka7knkmDE7ZXBs0oh4dQtzsrdW3+EsoXh1qWGOw/FEYMggMA1sOkRWbXvk1T10KmUq
HvUOe2wMSYbEqPAhH/hzHo144Ss5iXobnI8hM96R6SxSyhL5Cr6lDXgttl7qrqTrBPepTwbDNEUP
mhZn5yRuNp1llkfeV2e9wn1redl1EyRhsx0ACru6URjKzvAA0BsDy2uzaElBQ9DfvFiWGexpYXfi
3dXqnX1uHF0/34rVxYD65WwxUDhmKD4XaczBydzxR6AkbQfU/l5opOdS3gfgtQUqTZf4cRAiCttr
38ieNQ5/7I0h3OGgp+IimE6KrgMpbJWO/baA6z/BTxvMSSLTkyNNAV8Czg2MO5sgGfD+tK3aOVIz
uRGwX6V0gD+LHsmayv0LWV7TxlzMUKcE7HZlt0yj3s3cmyGZLMssc/+4lKtnLs7weQpwXK8G1CKV
2CzNOA4+SBP6Q5yWqJ8mhVc4trenshwGz2a5IqlN3bJFMrbZFx/CEfnKRRujmEkVb8/V2tSlpoGL
MQkQ36IqbhLhiFieccCv1z2qUFY1io88sbNCFC7j7RXXH3k/AQlKBw5xK/Xqo5dX34EIYzxIPCkf
xjz4i8SG7rB12I/s4JRW9nHYeK6eH5DNgtwJkMqsy6ZQNC229QJg+rMzyPTJq4XxZHXlXRfU1kua
NjEoVgEz6/Cyfu+BFFGyzDiJzNVPqKjU5x7JeGqOSHz8uujMoKk3nmcYoGhqiwezekFaNPh2VK5i
INGYltNuJonHGcmowfnmuyVHZ1cBjOsQiQEsF3aIUycaFJCAHmYZT8U4m4CXCIr0zfA3JouIeokR
R+cmGn6sTCuNqC2XFUBMALDQqaZXWAoOoS7QeO6ysfmraRS9JFXy9oqegyyXOSQrEKtUnM8P89wQ
wNNIKSk3ltkA91Xa2K20HsobTPxigPEuWHVJPeAVAIGZTAxlxxB/2eCkaG40lbMIsIzceC7qTh82
eXmkDTtgYSY4VWW+y7vpeq8fgWhwJ0d9Ws0b/avtPXXJfKiKle5NjxoQKsBNCexfjXvgJzbHHYEA
kyhG1fi2SmS7piEp2iz92sPxtRGtiDaDVbbbPi2MF2DcHU3R5F+zcUB4TXLrMY+S4PDPFgCZKX1b
N+TOTm3jjhrZRubc+3tZL+NnBP3rq6lGoH21NVcHHG78o2rq1wIrHOM/mMMwfRBDYG/AJW3dha7x
fS6R9QInPo61qkI2AVSIsxQ7LQ3KvvAdCgFXzoSqgpNsQXUO0Y0FkLOvZdYYI18nbItdH+kT8Ea0
6UEADmXXhg5bdWpICtBtFA9Ap6BBqNVlgAwMRFWLyEv2QBt/h6jgs/mGJj44JUOqh4Ya9zcZ9aLR
RuDP1BzAuP+EHqdeX3R+CSqnM7izAAzNaw84kln8MNBQBtHKapC4HsuoPE2AID4VTlciIhCtUyUi
OdKQimx91cUxi690kFKuvc6DikyTKtUA2sSMBmwNAxIBIwAd9grSe+6pR//VUCnqLIjWvLXd2bhs
JEANydqpywRZAr8u0aghyVzdBGRtr5YcmO2BiE51r6Q1LbVM0HOgavwAKWIBsDvJtzf7Hf8In7z4
CW9ci4tPUCuxgU61oPZ/Zzw2pu/2Wf3aJohMeK3x4mU2G9dlHEfbPAxGIAtV4u6GhqJJJapXC1AW
o2bI8VbzmCxljUrwLWI/Ety6ujiaLPvm5SJ4RgJ+t9eFbexaN8rfD0H5IQmT/Cvq6r/FU/BnA5QY
AG04c3ZFMOwGp0cNjm0k0akdTBTZqF4YuilSi97GJNQb8Lmm3Oo3N4op7iLAw6Ihu4lWpPGQ4nyB
zOHd0Lb9fojcozvq8M3VYEqeQ/rzmAL7c/SeovlarXeWT10EC4C3QN05O2DuqghQp6ucgnna0CG/
YzT0AFuUtwlztzc6Y9/nAbY/YT88Aw8RuBwgpQepPLAnWzmA5Dy1N6RkU23de5azI2UYwb5IbXDX
4p4/kqzwDH4oW9eC6wRahi2XWUWbqzN1kOAkLhkyTk544BogvnGj99GwJW4BGvTllngHfmp0heH+
c0AaJoG1UMTgXORFh4IlZPehrbhhASYcUZjQA5gKlTlRgVMG13FyGIY23ZTSClYGaoBABAcS32ol
+fMgEQdzUDazchQ+Nw2FQgjvRYQ4m9JS0731FgXZeX0GUPG/n0Lrx3Z0aIpyQIZnKF4TN4VDtikv
MUKvl9ZF4gJgSgr7TikAEoqQeQ26y1k94lB5l0GRgtlhV3lhuuJAmr2zsu9U5rpUvc7IQQva0E+z
K3AhUtI0wh+iIZwDg1rN4n6FrdP5Nlmjl+KsicPvwkOa0tX8Kui0TA4RHzvz5EgxJ5ADfpVdAsBU
hZOxQFoUSbdxdCs/LKIF5cLLTFXSVYoBvDe/TCNZ4zm6r3uWDWC4epwihajQPEoFE2n11eexR4Yv
h5878lnYXg8T2X82hGRgncL94L8Z1wUgKkE40izzKzONH4MMVV6xeRg8gCuLri8/mdb3qOfRFyHB
Nm3GNb/rkfDy0OvIHS6tNvoyBuHHCJgLzzZ89QfvsW6GHplZ4B3LuyR5MOEwzvCkeSaRJo2/nLIF
2YoSdSjL2o4IFiChEEMNYMqLPVnEvX1l32p6sHUCZIW54FG6G2vRbvgUvowDb05tauhPkrfFKc7T
19LxRO73VuX4AZJSdkYYGU8R8BeeEJMg3WjHgI1SlfY0kxpAor9YzJv80q33XFU/gUjauKPeMtRF
iKpB23A2N4pluBiPcVYeIzA4USY4/CACkdJ3iclBjPFz1BTVVCL1RP0swsonLE1K6VjyOpLQXjEL
4NpLRsliFjbWamgzXZENCJA8AMFbSu9+UI0JIAVAH2tHpmATSD7B/3sXmNodiRZ5HeoBONj6cU0y
TzB9J0EUOj2mumceUS/GN7GR6UcXeGwPkxnYq06y/GvAol2jl+3Z7fHInmkWwHPcrQMGFlgiSyAu
hd9RK5B2MRGFIf0uRfbYggoUEgwQjTsb3zSc6wp2ydT4um9N8Ou+0ZUuqECLbEYOWsZuwn7MWwCC
qAeMXJVHOOgHp3GSh9DrtjLRh2e4xodnCTgmhcwcHCYlYy4yzp2UydWsVbJ46nY2iGTvSZSbSHTH
fmja0DDrGgeP4abadxEc1G2gP1EzeE23BWfcuO6iUs/9wqgvFSocz0NZG0+9bQFh2m7iqxm1Z+a+
AUSrPS2Ag1T0qNYUjjT81tU/hu5ornlkaXdxMKYPzpSz1YgyiS9aECFcZ7cftDzBhkFW8R6Q9Mb7
pOweyAA0gHIV6bX9UNhef9dmMtwUuht9aVFoq1agpcUUe+up7SX+Tl+0LI4f5mdL6H3+4yj2PtdZ
Fz+IPsIzCvMMq/viAq1h21Zg0wSEawlPlNoU0ZgaJoLJPQFU5SJzx9qRrO47SuFsNm1gFy/Z+I44
vkMrkseIWTHAVTzxyjnP/L7g7WkCo/yL7V5ZxY4Lqz4Wr2aE6rDFqqvekxhZt+JY2VEyW8ki/WGV
e2Av4nq+nQw5gAI5Rrl6PUXPgWmZl6oXR52HWbSuFbI9jp50CJ2PrYOei53eZ5+XI+rtQZdMZFhe
mdDZFWTa2N9p4SlShBeIz8CHkd3ToFLsF0YFolaEWIFPpwwWhV61qDKDr2OX8szgqyCpVwnKHkWJ
1Blj2Cy5wTfpvxJ1vChxnz7epBDThBRVmvioBMVrNOZ57gGQcgqBLg1E49XNWlfmmox8ONnYkeYt
ayMQU6xRDIftaFaNKyfs4weAibkIX/e1L5idfAbd0Usr8+o5yMGyVRjMQDoD5Kkod8ngOh9cpFrs
TWDybDMwY3+Wve/KQf8E5D1n2+m82oOGyHqBl2RNejACxhsNTuLjUDTpu9Htnmg9O8wBHjvk+blo
bPagjRr2O+qDTL1FjXPoxA8onj0W+QCQJ4nAtVNV4jXvWrYB4mi89+xUvvJavzNlUD3XnT3doy4a
8e3I+mEmmjHe0/BXMz1zHu0mX2MPsIVT0nnXT1F1gcOgnzns4wDx03AswgPdojbMQCtqIAl3KNd2
bGnPrGg+RIV0Plcc5MqenVn3YzvmZ+HhUUoKJ8r2XdMlL24tvV0OTPOdANDsSzjZGzJIqjhFDWQl
TwBWaR/sEgFkIVLnM7J8P8cosH42raQ9tgzhdJIzlCIiOedzmGtsUzkVP3R2rT07U/chQKA9KvA2
n8BE99TZcvIrF2np8RvBvUjTO30EBwKJuiLqLxUeSEligkejaBAMH/D9+inoj1ME7rFADgLjqwXg
JfvfLEDLB13XXmI727YKgzrusK/OXXGHrPTy3CsRyWlITVKjHLTjU+kvMuotdkJmzWnSwd3brN0g
GI/LJhNU67xc036TmjcTTtyqjNhWl93pmw38eNOxtKO/wpTBbfu2EacteUycPrQnpz04qZch9Wab
ZQcfZkHsD3yK1oshzbNZANqtOf5jaoA04AXqhUO3rTeRqqixVUVNonqOUnANjFOkIBlpF8WoCmxI
tiiQxPFjRhhzleqZpDiVtXaJxD8qEDKtlPsJ6A6Pqda4D02borpV+ZTMCR6eUTNe0zLyNr+ziFiz
q1AI+2ppDBXMsdasg8A2d+CAOYxtKkEyPATaOnUjvomAo5ljT1ytc+5GD02dGk9DWcQH0dbIGyFr
pELWyOXpy2PY2/pTqCXTRa0VigJxrKpot65y1i7u3Nmnm5jW1pjguQ7etDzqgGi0GAqnuLAe+W4k
cu0x8YsJDlFmI0QfK7JS6tm4eTpEjBYxiBuQ0dHmuVj32G37EyqIJKIlP6dhBiroEGNSlKagVEY5
LSmHqfkxo1EaUpOC5fL1x/EB+3Zjje/DvhBCEnJurHXkaOkax+OfsEkEiYToSxMDQ5jMZkylVBm7
TpqtSXg1A8bCCbLZ2Bjj5PKjIDqvD11r9jucwLFxS+SDm9veX934mbuho5KMhw2qradvQHv67LiG
9tqg8NnPuzF8F2KbB3pxJu+dLMYhoq8c1Hun7VEHlcNemhXKIPLG3QxpOWydOkfwNDVAH6I4RABk
5R4qLdgsIpJTM9l86lZX426QeInm50VEyMs0N9JRFoaMtwkl5ciyDzM9vuDKs/e9loItyhlfJy1p
D9xu2LqfmvFVB9ozYKATedbBO/TenRBqVWY5d8BClLigidDy6bV0PZQganYD/x0q3Q4BKwO/BOrC
OSmRJKvHeNj1rQFUKuT+ulmRHgK9QVkHmVCjJSGc/3Vq+S1r7WFH84CvqR7uTF9Ho3kpbe9DHeF5
7/Z4a5qqljmTeLbS0FCVzsuQtKUyDpSxroxv5pI2StM1MFsQya044B/mNkLWy8/+yMq3fg72Dqab
yIXxeuOOGku5fpfhIrueR9K3yfNn/IeejJIGRx4RpXdREVpnYxrgP9TDaOcZAEDBrghCalwFgZsh
ObIzZsEipZSLtAKpSYbgPah8fzOzGzl8n6g0x8vy55KU0pHj8C2QXQ/adgeQZ/QxiwmqieNNaKPs
Z3SC0udAz0NUAcwdWRUN94lqxh7RfC8EhjEpqEHFz3BfpEARjyq339/MiEXymuC1f7iZECI07hY4
GC9rUE8bm20Qi/FEozZBYHMV83TF4BK4LLaFaSBDCBk4XaxQ81UDHxkgerGfnYckC7Jc4fQqIamv
rLGB6zjo6N/YskLdK0AgidghkWeRoje9536ImhOJUH2drL04BD5Nw/jGshFMAihPeUZcBA9T6i6N
0es7I9PK4yKiHlfP4FmW6NerkMJT2rTYx/DhPHnBgN++1iAirA52OL8MhzzHXgZ0miDj8bxhbaCc
84HOfjqc9xsWcbADgMT12TbC4j6X3iEaerDN3iylV/VwGErTW3UTfh55arJd3gZ75ABFzyBZjJ7t
jsGNA76eXW0zpPu3eXyfae5sIcKPqIRjGbCnggBAfhU4w0B+EwC3SWdInS/14ETjIsP313vhsKGh
CYZUbUtqgU3wGq7d2qehW0SYyNXEZTYvp6+2rTX7JSWRkhk908S3l5blDi9TJKfknZ7sRo6qHFFG
2pyu2IZgzSrH7DXuMrwrhsyyLzjz2RfHy/9CQlm7p9Eiz4cpPuDX8FE3WvtiqiYAL+w5rHn+oeT9
hxRBL6QBrSbixixd632DncFr0GnSN81YPAI4w8N/LpB3feKM4AootG2DmY8oM8Z5V5TWazG1H6Yo
qtU6QzOxj1Izn8mlgHyEl9oegy2NlmZhdiRZ5RVspoi8Mak773Y+Q3ZqD0hVOsoxBJ7G1XzcaxJt
VTRILSHNcgSEk477AYhgFA1He2/aSId04BdbmNVQnGqcQE28y01AVmhN7u5mWgiB+vgQLK1rQKwP
75hIjXOSi1e9jIPOxxskY8U7YpNAdgcQX8rqTPM8af1+mcFVXFKNlx142o772IjkDrGn5r3ZN+AP
TRE30JLvRmqz59mADXiNMLj4dCvZGV7zlXjeOaWHECk8sb1TQ5o3OxK1SA5by7xx8DaoyzoC5UZi
P1iqKQzx3QYAz2HklvVA8qAv3XUVS229yESJV6Zn4ZuF80ALVnoe6A8u6pgxaeQ2JHZnXC3kOsDZ
nLCDADO0Kfmmk7F3HE3HPVKv+c1wMSE7QFD+mLFMK5N21USWflhs+di8IG5bb3Ec15Fs++tHLHb0
icuQejdXQXNv7CYQwK2soSl9pgAWuxZRrLxw2dZWQ/CmjXNDWpItJvjOgHfTKETAxTAWwMukFWhK
28n2gC8WZCSTK/dCq8RBbxzkl3jdsGk9HUR2NnYxlpVFX3hi7nsegrrW9pBv5xrOV1Ang7dp4tb7
Gle69jJPu9BKgA4Vh2xIQFXhFcPGRPLbxYuyfE9PfhZ4CZK/5Xt68lNT2qLaOmXQrGcGRa5SmUFT
jpQ0JxpTf4qslaXF5QNZW22RLgsYCeDWNOAMOxoArlgH+jv8p6NCjOc1wWtQcwV4Elb8k9ln/JJq
ofEE6va+tqJnaiocAzdOYpubBOlMz9iDtvdV8bksMobdKPY96y4Aqvw8Fg5A2SfANR3BGwo9sBNX
ImXBvRvH2qPguAq3k6j7r4PHpDeDR7cE925hISpDQ1J4MpfrrHW8Dc2yG57co0ZSR0oe4q7RKfB4
dofj8Mkqnfa+nfofTek62cbL023Yl8aJ165YD17ifp7Gx3as868egN5xxUV/8ewANAwmrj2PkBto
8KzeTtzFY555OKAGvGH+kr4GeDHEkiknjZoCiRmeFM2hlqP1QwFu23zOhDNHYWzxdXzQaxP7CJPf
od5DJXplHb9juKjhUDCgUtPYBvfIWvRG65ctMpGHAWWdPPhUWSl8HlLlERJNH/Ua0KwegGN2DrPk
G4iVm/f1EDRbTQoX7vIKWHpjna0ZD8dPRTZstSRg35SpY7N6No2HUiJHLHGOiGwNlzEBJgED8OtL
NenpzktFsc2kab1IDx4UKcvkTFp8m3nhsQ/LpFR3ygcpqwiFyApwD7hzXrXqzW64gx/olANRExn7
b7JOwfXN42v7uT8BweAuysGJZ7mNcxrxG/PjROZf6/Q9F6752ZTYspdxMZ3GxJguGTCx/Bow9Vs9
jQBXrGJCnoI0d4YSF0HjQEWLqAd6URCAT8bkLwqXIkrLmHq3S1R1KLaGrL/irxKhKB0wOktDMk+B
4IZt5q7xDv6hJUWix4/R0EV7w00Ewv69g6AOEElOvahAOVUj64Bk2Df9UFBPkjV1S4G3Su6kYBwf
YgCF1QXil4o5HjGS5lFlos4yW/HLLzJsjZNDZzCEsxYbUpdurl2cIkRWUzA9A7NJbKsxQGAzTZOz
Vrs1GJu0+EPCku+NqjnRzHeDrbXfKtSgrZCLJZ5ByCO25lQUd2mKuDJy+9+b2tieBQJ/y6VlUTGL
lisjUcXcg4dt2+Xf//q///P/vk7/FX4vH8pMhGXxr6LPH/D1du1//9vQ3X//q5rlh2///W+kMoKX
x/a4i38tUIDbSv/181NchMr8/0RZ0xRFV1qXHJmvO4LaIVgdw8q2uoEax0VEyDvLcEbficHTgmf5
lqddPAPykMUN2M/geQB4NWwT2X1BenIYcA5iRBZ9vE7TE3zM+JqpCxKHFHlhsKEhNaC6SP0+1R9j
Ydt+iXjlZ3CU+/jzs28C/EGrvNKqdxpiUFu9dbKjmYvu3rJTPBNMwL8R9Y/mwLuPs164nxn1aIyT
ZbjPKHq5jGcGPuxkglXI4mhP5Hgi2EhvPb//kjBNtpWm6+CMqJCQSONGjQXLnXGNZGntlOLhhqLL
x8J1zcc4AhV6I/g9jaw8nu6Hrvd5iICBPwDS7Q5l4+8We2tMnT14FlHyTSZ5G+XbnAXlmhagBhxD
ydqcpnbbvn2ODkLzlRnx8DAvHRf2E0DOshMtrRt2fBm9GAhVXvRM8YWhLi8ZdrJnGiWVboDtB6EL
Hoyl/093mnF7p9kuMlBNk4EzxPAsZv96p3HwMTP8JMwzQgdJd3A/6smrxWt/iWzeBESXQOcfTeCX
0A5qkchk8tgF4K0Khns818rzoGcdcu9d75R642PeT90TiXqzKjdO3/YbGpLiN5OKQDySATWtmsTV
pGWht0mjPdSryMuzVSDM/KGygXxQZu4XQlPMgWIKyD4ZRStketYHEhpmCJryaRiQmJmjen7zHxCy
PDl7VmUeRwKUpVSMgrIwqGsC03/L7aR6BLM7zoqp+82u+HdEbMRLGaKEx0Q92qMFgLltGvbhqQUe
BrhZOnuXSMu5H3DfIIBqsPfhBPpirxzdLz0DsBk2MCB9HdyVN+48xzbvkKIKcqDlHJwlqQeu8wJ/
8NIJp9VyOJ7HnQl/g5oYg/jt728gz/zP+4fZzNWZbnDkXZk3T6okKLu6dYLhHHooOA0tZJevalkj
37rMfAs01ogR1TkY0LhboOQc2U5AmasA4p/l9pqE1GgSJAl4tMlgDdKg1g9Kw9oAy1b6nMiu6fCU
9MDv6gspfRqCcgj+atWQ9aLAH6G7J5NFQXY0Y1kqUrDxeuUUn4K2xIEbWVDPY6yB2suNAXLPGJL3
kBDoB7qD3Mf8FdU41d7BkdFv1at/geulHsmQ45TumFY+L4C+f7S9MskCczuMg1wlQpFTt7l+qpjt
fmit70zFnDLw4hwLjtNiJ/j0SlZNNOonJIF5H5ziu62saoFwTejgMEhWJpLnAKmDtcgKa5F4saJJ
tJaBOu/T398Zhu3c3hpwUzDDMrjNXXAhGurWuXqJmQAr6SPP7s+2bF1fKlQ3aqLEAJ0FQ33mIqNe
LiYf5X/JJZoCQJySnTGV13a9AoPjjcDDsE3AmRuHh7G321VZZfkzfuvk4iHXjdvn3I/NhO1IhrwQ
/cSH5NPs9ZGsedEaSzuRbWeg/DPD178m26ao6+fiNFuOUej5fdNY8zq9ldinNuk+uimCd76I81eX
A7GM1tF7U+5qs9NQYcmbdSns9tACqg9BdcM7CK6lH0DitStrU3wa++haXiE1j+ReVVzLlX2ip/JT
kImPmtM+d459QdlD95SHY/DgGuVLHIb1K2t5CW5Ns91mIIp6tUL7/MMhn1g2QhbhtxIFQ2fy+aqR
DMPgTA7hN50jO/P924jcwW+jt3mAr7hahdZ8m4dKn+BMoyJM5k/IUwQVwxABVLXUnyZnMP+7y6OL
fbsEsny7POm2/lT0SEbMuKMoD82Kg6zI1e61YczBAuZUz6EwQPdWdNVzobMfskW79MhOG1rrH34L
XL/9Kego4nCRlsc8mxumxX79KTSZE4o09ORF52Z4R3SFrJmqaOY4nEkMSxTRxzGiGLMaBG93AKwv
+nkcDUYZrX+10WUVtFtAH+AQQUjBOk6xh0504fzOo7caKdJu+tpZlnVAVB6siCI2NgJ7t60WrvJE
8C+FOi+anV2do3iwz55h4VpQ34AqAmc7U2k4UR9fWH0oJ1Q+70ILALBh69rrDiQdWwvwgSiqrhPN
p6QOgG+j8osyOBo7A3G3yO9ZhmyGeQTYfrlrwqw+gZ+7vnQmcvLJZ6qcpKWFFxm4vLvZS/pmoeNL
LP0saqG14x/a0Pn0D48t/T/eaPhJYc9tIa/SA8A3v3lsDYM2lbntThdUPwT+JN0T90zt2axb9yRd
u/KrITQ+wtdrrYCQUV16K62emKm9J3kQaclGlpY8IBhnvkba0R574yMq58e9iM1gQ1YMXl5WZ3wT
9m23t7OqvS+Q3rlR+Uw+DRNPtveRavrUulZUKIA/9xKJWo2R+Ik62AYgmN0UYRXuRVJZL2MM+F8P
Oa1Fy6r3eg9IZGUlmkkDJRsmBb18NcK2AwJHiixlHdv7tWY1nk+epdJzEejEzmndGu4pMPTxY99r
gd/y0bqP3SY6gNgVf344jR8Mo0aJdi3lpzKKD5U6Y5WFc7JFsUm0CPrRbZ88FqWr0u2MIw0NT9j3
Uz4g/oiyL79x83CHmtEAzImVdtASjsB0bL6KKki+qA5g79MvMTqjkqgOSd5UhS4XG6h2RpHVd+SU
XRpyz+KBztcgyCt9UljY0f/Ddsjmar/8y8nNYgyJgGArsvB+tehkd/XSE2bK0zBykouGxHa/Zq59
dkyBn5SXO+fOMr5Nqu6XRKQkOQ2LRM/vrEjf3MhpSE00Dt2a96U2r/s7u85ID5OOws1SffIylT5B
TODi46nxciOna+CFOxyTKtw5eMceLdXoeMUUKLBl/DhpE7qkmrskpTH1AOXkHhfZrQ0tt6iph5r+
fQgQjX02Rs/4OZnbH5/3x6WuLmJZ62bp208mQ7q6eXUyX647B457rj57kV/ZLZ+yLLPIJi1+z4au
3Qb46o5emoJ3lbrUJKAoPMKLqh8XGfVuZEhimwBcpJag5mpMS8xjXscAQuwQ7fndGr+T0ccg5x7O
sBt1BCzYVa01xdbwkEZolMF3pLYj68eTH7qsAeyTXY1nNkl+RNUDqHO5Fj8j2g44YiTmfVUMZVln
BzjYGJ8BTy4/MHf8OUn5AupqGrZdxc9wlWWA/DayArv4VqLMFHExrdCiSzo6Z4Oe50Jpyz79oc2H
KiYtErKiZ5og++h6PlnEmK8j72U7umm8nZC9eOKmlfnlAIaKJsZheTJTsFwavfmu7y1k9v5/zq5r
OXJcyX4RI0CCoHlleS8vdb8w2syl9wTd1+9BUtNUa+b2buwLg0gkUDJVRQB5TFl9wTFMtEs4pFH6
0S6/GLm1twZdf6LhowMIoVBpy3AXvzMNB1gk3HMfx6cznl3XmLsO2wC/6y8o+wxtpx4shbeVnct1
ZxbpG2u6q90Y1k/gmbAzTPpXE/p3mz43W1g35M454zzcZI2RvrlDu6RWMZyh2tB5dqrSvLoNNp9m
C3lt1Uptn0PPcML+xRp1tgL3rNpQHvXQBSxtSL9gxKf4lOPvycZ62hg9KG/aiC3agjShuwVH0lsC
Bz8ZFiUKizLDVAjI0mEdvJV+/D6WRnzCoKixeMLA50oLd+TIm2Qa9AnotgOKpfV0EWyaNoqPFCtK
Fwxz6ijtSTvguWHBAm1yS+BblXBHJSr9SHdCNelu6ZAQPzh2JPNBt5RtkjoHJUGxBEIdy0hZpaU3
ug14TO7Ube2s/SHUqqvS+/fL1EUwL6Q2Qymt9qTymF76hyIFgDADDDVXREW6NIqBWBOtkdoDjkk8
w2fWJlEo0SURRH3tEKC+Pf/G9MtHDhY3Fr44ZkviTP1B5j+aHr/30F8KsE99FbcKfN3J4pS36ful
8l0YOCxt6h4NxQmhILXhoWZssBCMvLnn/zPHPJvV1NtYYzy5OFmZojoLvXfNdd07lCT7o4716WbU
sTMFIHJHPCXKqPBZuTMcqN5RBoNOtVfWebYGAE+coWx+6N1OHqhFF1fFlyY4+/JYBTXoJCDkl2ZQ
gIbJhs3IZVV5JClmRXI8zW26DSuRl1u6pUsGOBmrCr6FRrssDhSj2egu8kvFzFKzC2joo5pptee8
wdl33ACSek89y+vQGFSDa+Doey1e1b1eHIjNMEKp51DZbYhvQfAjKNZvcV7C5nvBcIhK6Y7yEQHV
+GN60HTNyvLTcgV3BtcyPNl1Pyed45WwXt+REkA0QeWTmroiFPHGzDat6sWBCn+mXiNOix0JBYyZ
n8ECxPjD2CWZxjrCOBZB6ng11DROiXqfmSh8Fx6WeHhPUZSVUw4ECuj+K2qnEDEAbVoNoEtsZN2m
DwSwOCqTYn0eBcmW2jTpkj0P8ftu/eeFvft5D6YO1R1h2zqOq7AuE5/W9bIHOD/I+vRS2mCM6W2H
7x+qQM1lKUiX7QyznWCE8Hd9irsVquRiOGtTjQoE2CcriGZZT5oWJBecbvwVxEI8maPj37fWsLb1
1Hpy1QW0bnhyjNkDJbh29SNmVnWZWwNI551siwOlovQJTGOoB1tq6kYybgyz/wKdktSDmiG/l7nk
93XTZLsh1ACrVTG6tGHlrpPalpslpkk/WY2hbe+EEO95gPj+NKQrjpLbOGgGpHWX+kF5pVFZk2f3
Bf4/6lUogi1CdQFo87TMwLs0OC4/USJECIhCkB8nBipo0TTiDlS7Xm3iYpyG59O3UQK/1/jpqxtH
0b7uomJXlcx4S322ogS4ZBvrQYB1MGAN+MAdbN2pg6a0nZWmhdghe7mf2oc/vxN0/vlkytANizHD
5KZpghvA1FvlwyK96qJggAmTdg4F1NQXEolAlU+g1jMbVi/xhUzyKQZ77nbtOAEoLGCxeWEWTB/k
XBcyT1jAnIC55jj3Lh2kGWtksESgsUsHBwhH96hHRGkLGmhz1xJyuWBAPiUxsFKNujWBbt26ZjB6
1K1h95Ps6BZ20wffCIIjfrbuyFycyWaFVr6V0IBaFZHIt4XsrgWOz34Gov50o7qGuGx+TlP7qWtA
ZFJdv+WgJpJ6XAzVvt5YblXeSK7VodPbak2RuUHxeqPj++P2WwSItdhrmAIuFG67yhX1PVNaV3TJ
J0s/x1A6aknNChtGKJMktvG9KjR7/yFPDbMBct50eihXkwM0sl7X+qaPQILi42HRsYnKUrYeySOR
rs1yUezOqS+3ncIL+GUdPooefno4YgfMVbXgWLH3sQDFJ1laoKPCmTlNYWXYA8Nfe3RLl1wF6c5x
JohexNLafO7oxsc/v8Et/mkTaug2vuCEBeaazrn4fIRhNRPU/GyAAfKgwNIVhPbnvjDfytiwmtUD
XKjSpwiaSE8y18GlFbE4tVxmT0lcAu0YVwJ6J2gyDY4UwGBmADxZIFZIVylitljtxClzAQdJqh2d
LtEFtuzJOaziE506Uc2F4qwsDiAyJMM9S2N/JyKptaWS0tmE2s+hxdcSvv2+BSJGeRfoYxAXfzWp
FyuJb+2vInHyd8ZcD6YMqBDfR3gYzQdE0AXSgc7EWRcdKTk818+9m74OtBnpuNThOta998btoJ8l
eisXlJs//xew5f/Hv8HFZ9o1dN3VoX/8j1M/iwsHxyRYwnWJOYGGCGXyaRUkXRNCF5FVYOgEYvhR
jSy+1njWPxpptoFWK2x9AEF61MqQoxwmOxwLVTg+jvRpU7iB8xDn4MwPuc1hUdA4D0mpdecEB9qQ
v+zy1eRWMdwQXWNPyTmD7CCUfvZdUg35qu7GbF3mgb+dfGY/lCkXW0C1bfZtinJ2b05du4UAntxP
kY+KAsQzGtQvv4Zh2WKPPGDLXvfjG7hkXoo62Rxf8lMsPpf47/k0Ty6Tn70DAw3iszJ4De9MLFlX
grisS5u68wyKfaIzfPj4DuU5iHERYw5DqcnCJdb6Q1GkOwpR55JmpPjSBOIbeUYE8rYjneRU9IIB
zYgLB5nmKgv2VNZFd+jTuNyJnKNUGART67kpa84O3Q5tGu/kWH+bm/B4ui+mKtiOKaT9PQ1LnWM+
ueyIkg3uTBdBan+4/ZA6335ImIepCZap5qHUEzYSBi8VUJNlpZ+iSH7pxpBv27iFjpMxarhSD8CQ
+ulDe05XY+iu5pBp6PHFtZmbNHyeBAalkOUqvT+/9Tn79A3Edde2HcdE8Qfvcfzan56wmubwesjy
cB+hfH0c8HDkHuwldSMtr3lRRQ7oj/DMawBpWc/tUabWJe8fjTEWVwmFd2fd9NheWb5fb+a2G2nN
2WWQ3o4gMz7H6gZiY0MMrgHPS/saQnhxX+tZv4MrrPs0uslXn2vTDz5lT2ngus/AqrhbrsnugH+j
dZ8FzgDgrWQ/grbdhkbYfPFDo9xMMuYnp3AhvuLCW01M/fTD6VdtP0Y/LN9yV9AEza+GP4B5YIJ1
D8xW/bXiOBM38WpJ0MAtTfSaKnilqwA8vL3ppo88wzoKuAwAv9SF1X0MBh8gERLHzBsnhpQOxah3
MCK5xeEFtACxVAVbRg0JC40fZSsucwwe64nXdgbIK/3QrZMepyE5Qdh8A8o+POqbY6tQaXQBCAHC
TUo8S4UmBVuzxHCKFGItURcBrdB9A0CQN08CGSd93ZQSwMpfk4jCzDwdlYZ5YqBoqgMOpvC+HwGv
GqFzt53wzuNrbFHLK9QZS69PYGeQiQpLThVrMyje4I9u/RVi67+fs6nHBFvNt6W7n8eqETSMmpY0
bxrOFA4UmiehW72wD3rXQnPb4piYYjQLpHheCivaiS6OIXbgh9fh18UAge+q9RncN1tDbj91UDMM
gI0MKtjTUpNGLHmmpfFDBsrFp/jSlFrk2W5ugpSKl17i1OytMfRgMGfsqMNG5RAeT9BVXcynIJqx
djSINQTQZ+vX/S+vKdXhq44lNNtRiUsGFbMcipVFNnyTEUClTVMON91MAfWsnA6yfOgAEPFaJ07+
bIupOoCJD9iCUWbfMohhqn4HklOeDrk3pgTMYHePU6kBymR2hHM+09Yhb6GaThyj/hNEgeWBCdts
RQC5Jrh5Ygyr8hvXgQIxgbQBYEali4hV13BH01Fg7vOr2jqYVgveskqiOfLAzLeJYI5H2V2TpUBT
Fkn4nKRt/FjiFNtgt6qUBkQACnE/DY55n/B9aerR3IjzzL1wmR6oS6okS21iErvOPBpDMbPDwibL
NQtIJqRQhxnaYI+lfgrxo79jhtI800ygVGk+upR6cB36QjsvLwG+l6yD9h4mXuK+jPh0KYPu2FrR
MRkBigs1w7c8WYfjZhKTAzwgijSdz1BWUXdVZoLWZTjjDqYdSKSgy6CJPNrmeY7ZWtyeU0PAkBEj
5hiwheVukLnpzS9AXY0YjFXaOGJDzQ+vknZPgGfVx0G9MMWzqY9ucbeHCJRreRQCZqU68C78Oceq
oL38+RFhfd6DQfQUX4w4WrexKzeZ8ekJAfRbp4sUlLh6yMMJoHrQtGGsWcIIXjef4193xRi+x5a7
/5pXmCYe35Hf3ef+E8r76ZcpA23bjTpjm0z9+NWpngtrSL/oKhyhVLvVQl5dOnxNe0kR+LDidAAK
KM32xewY0LvgjftdGB111PLXsSKbG7Xz3YmEkVxSVo03MWGFvQp8uCLbWlBfgixTjCLJ73w8xK4d
ZGdQpcNLu0UJrwL4l9xJcHk/dNAI2DW+jxhNqF7TCBBvMi/o0DFBGG4e4Tv++DWNY0yFo/k//09c
V9WhP1avLANPbubYgPMI3XKsT2ieVrCu51YxXsYUAFBj6GApU0dOcaLLmKQlTAtxSVsASz26HXW5
GXJY7lGKlsnyZMEG8H3ch/acrUZT5tJsfL/dmvhC8zIl0RyhJrkp7Kq4xYNe3OiuteHmig9Fuv7U
MUEedRuWALpQR6I2lXQHjVtwKYCYwdHg31Olar5w9KNjzIfHZXbKcIUozjmfth/mUCMtYFyuMtst
6TQNjan7HAsB1OWDIdFPcT4M16rMIlRMCmxmrAywXhVLjSY1PIALKvXUq54zHSWUIhv5z0FEXh2b
Jnz58kfWd9ZbKQCihIPVcDf0YOY1cIvd6IF/Qq2y4eu6Lr7GfQ/JDwuL1N2/NFEdGPcw5MbhAbCJ
K22EQWGYlfpucA2GIwiLQXBZCYNYbQ9fE7jw7iQ3oPmGdxpwybc5A+JS+k6WE/OywUcuDfg1anLk
tGuhWHmdZoUazn/YRHKGpw8QW6OerwlvCosCgN0IkkrtpXtGs6ZcWlsNB3fSg2zyBI1rKGZDhcwt
1g5Rp+dRjl2dShT2vjRZ564M0EAutgGEL6on9bqLpuG7NNZEZ5EqgakEmLr7Bz0OnBORAuBEbG9B
5sO+aVDg34UuMHMIJlhjg+uEaqfiWtDlQ2L4q3vx+YSUMuaJzRQKKvDVXOXqrD4IwlctnOAaQy1z
QkhdJBU15hTw9fdGkN7cgdsPaZ1HcDED723MsXcbxrTaDFU/bcY+dh4oxZheOXZ4XiTMPRdcPPqO
qa2bAhy7CmJvjyEKdee+bL5CYxFm03mHsl0eyXVcWRYAUOB0Ryn0WaHaMx0Hq7ujUOjCes4rM7s9
mq5+j6++CTUoG8KisXQfllF0N0onhrxk8vQpLhvYToEh/vxhSujRgA/YOi/0oiV5LNb4wjnINH+j
2DyJ+rngZdcdWGJ+EWEAwcGmAbzE1KtvnSKYL2kgm6QHx/S/u5Ub7FJ423hCVaMaRXmG4Q6o1ZoP
sAye4p/ilEGxJBrzVedC5tcm9jQFQ8XI7nS4KKuxlPyhdx5ste/jKJmGAeZjr6DBmkNOIjpaEML8
zgMBv6FMsuc27IY1ShLarR/ksBu6GFb3BY45oT5Z7WJU7+6GYGjWZusHL5XTwx0yL/XvqWXsoRMX
hZ6sYi9Je+0vN+dvSR+5b2M+1CsryaoruPJQ9oURQeEb9UGO/JVMBeiysPtGN9syoHnPFO8aH+Lv
NXQpV1re1ht8NbyT++ZuU9YH2xevc94yn5oll937LCLZltWO6rEMTyCIDNj+3LSF414n0D+o06QS
b2V9zLDq3L8GiTwsNV3tVwbFfp+jVszJ0ih/CphN4Xg7OYEiArQsCDEs4SBnZ3Y6x4gpY3cDx6FH
a3tmNzrQUVbSxj03NiBVpkfNyfSz26bQN567faVtrLqzAfKKKUwkmJ1d9KaTEHTLjOjEY5QIyKAq
q2ERHTfWmRQPCh9mt70WxTixgFoCXagjNuBzEQYoLk99PwjQu/HeXoIFfQaMHDYqSmt7Fthejhp7
5r/yZoTEwSLu/reOOwoRbu68RoOodx/GzXLdIwbqauCcDfZH5sGbFIpgXRQ+tAmEe6swf5LqYlf6
axgbw4XjhOKpNYG91VgPYiVv86daT7Mj01uoBqncNpXhQ9VGYAGgkwb8PlyLwLaLAjC4jD7d+NCl
20tnGN8gqLdN5cCefMmaK54CLZQbEddVmqPSetVsarGN3IQ9QXRjlfG0P0OeGRozTBvfcEycKuFR
dx+myTxjrGYsLf99RorTC1OalgEplEImHBWU7imOQqVCUr7qmgguCQ6UPdMOylcj8OudLTsLuxc0
7Yp3Kz8GvoGaTuJeIKxm3NMcRRasKTyKGKI+ag7j1xxRgRPSWrPWVYqF/3wurc6bZQFRJzz059AS
R62Gr3QfahoUm4+uhwzQKyHS17k5hRYgPz0k+lGcupXYVPqiu+a1zeBQHwxXJ5mMY8AkYJyaZaW3
scV7Gfz/YWc0qJKv06KPoefRBRusK2DcFUrItnZ2cKOLARmMfdloqVdlYeGvnWzEX9LYd07/nuE2
GbQ48sT6BoHQ4DA3aSzcN/U1cC14yKrsLsrCedJYk/2hw5c8pS1xak7tfxIzNoHvgNVxDXrfDt58
WI4EdghJg0Z76squuPpaUlznDjfuylVnOCi4gmaSEtdEWgN4twBY+LKEKO4SA1MsAWwC/JSRcqiL
Bv7KppbRVKfa8Z2ju+EQDf+gcEIfz/coHl7NbaBPrQuV/b68zfIl9Lm21jAmhfx3JJ6DptDWdWuB
DwV2E3buUWNKgD8Gvnf0SF7GXBEXNHAK6Mybx7JbWVAH2SZENMj1Zs5ZzsahTTvtcEYPxxlFs0oU
E+uTV0rh9Cfo5dWHxRyF7lrAbRSl7whF9XsQjcenAhT1h1gm8HdEq5NifOpFfPHTpL9RyGqNYMWG
OgA+Ap0+kI0bLNWsDfVOcQ06QZv/LEVSQBEt6b403Yi1tmDBqSik+9KJYtWKsfsSF5q7a+Oi3lJa
7ARnfCcHT4kl0wuKusmcprlNtBrarsTuzrcekxyyxznewCWz7WOSxvIhqPTnbmRQ8QN994GhhnGx
mX1O8aXzkKuLVlVsU3Qi2iwxw2gejECIM2WkDgiGeZMNwC2eeoOJ58Fm7ZOjf6FGB9XZxxCcMmoJ
/E8egYeEsUZoPUeh7j8Ak7SeM52me8A3Ej7ZvvWEXWCVQP4pAk2t1CJsTZ0ihw+GATEQ2kMmDEca
Ab7Cbq2tTbcxg4+SX3DnGbuK50UFqAgSPI1Ij7K3Yezg70kxCKY1LRa9esV3KOpP2G6bd6DG5C9x
oceoQANfCa967UG0beIRZiLxrTsOcOBLAMHPOaMc0+Cxaqv/c4Z6FV/AONVIWLkZwW72YA7AcIzQ
wImua6EUFw79ViRDAEI7HuJr4LzHTRcO8Z0ZZmCvh058Jw9D02o3itKlyF2+YQYW3e8Tqfwxhml2
VMG/Q7XmvNgXOw1y9Z7Ep6fYjLH1JZVpeKRp5zwrLo69br3OGWWUci/rNbgNQbDh/Ufs6w6HMmoC
qE+9/4hzWzsWMtJuy3SgF/FNPTBg92mAZrW7Qv1QRjoE66Czq51WdF9tHY+qMor5s2qxqvrQSkKt
uTaZYTybYpj7Gr/jz4XZ/Nu4X30Q9itweKMdpLDxnmv777HbYQ+gWgYwCHvHhzwINQdRvGQO0AT1
uMl91HJGJSzYNQUsOPy6xCF23j2OYsTnyNWeXKIc1OH0PWmy+tyqzjhI3yece3tzE7kmJipZv8qh
G7yzSnyPJNY4C1EvktROE2PhXEZnEq2meMUh98MKFm5Ip5piU5cOJ83q7yhtif8anvoaeOpZ2W+d
oU88EyyZL/1kvN8tsU935RQGXyeIjM4jnLq52VlzaqfShF38aLyAzgn7Im14gOwBTm2GV7tOjRf1
6L8rQ/YoVQ406PgphSyUZ1lxfklDvdkAl1w/FMZwhsuC+QrHUvswhgF2pEr+XpucdK37gBhRE62z
FQ/yIas7KDXAwsFkUemviDY74Df3n4OuBQModPzVTLCteZ7sRxu6yziiAoGQtRdL/WA9cwEjssIH
yyy151juKBqHtYDYlXajVgMbiHPIIf9CzZR1bF/iC3lNzTbI9A3++MU8NBcliuConxxtUTt7zcIm
E3JrBvcAvseCooEO0ACvBxcCINMADTf451Kz5oN7DQ33ryhxhz2+80DPhe/VsXOhvNjXTX/jkOS4
xWD470oWwCtZxZaOEf/CzQBi4mqJ0V1a9c1ah070+lOHw/p6NTptuqWOpZebnRLxx2ECvSR10KsB
3PHdTSTOGNWPEln2dHHcadqI8YsPkBHe23Z+prsGJqCtR7eBRE/oovbumX6WrPTJHWGGgCB10yWm
brrtMoGDubzT1pwVycXo5V3jVGJPraAfE8j+qe9uavPBdk/BFHiR6qDeFAKb/wsIybDdzyds3MVu
12FCuMIFtfbTCZvtuKHZl2N0YXUxeDPZsYf1MRZ4+XahNrYFXFkq1l+J2TiCka/MHL8uCdl/GRQW
wtq24LDAYybI1n6qahjKnoEuOCsBOCL8sUTm8K9UH+YnjkdpbvjDbspVLCBTOBrhLWjt4Kl0oFY+
DRCNcXkePgHOwOCsMoLjo3on0/Ufwc1SXRSAPjiONrTGPFI6c5oU32kxfl2VDjMm91q11oVaNAp2
8ZfOnVKQrbju9UEcwOsGb3nR5/6xhlnJcwOb6zU2yNG+VU24VUOUw4T2KiXrsWPteT6KFTUHBjJQ
pNaSlFw2RnWb8vhuzm1A88rgc4UvkKBfyRRPMcBsHuhlJj17FprfXym10/GZxWM/OdE8Vmh5jdQy
sOsmf28oWS08UoP1+HuTenUlq0W9Wm1/TIZqycfmv42tCgjcJF2xr32GpT0c4h6DvhInN7LrexyI
NfcqJLJQnBLsKu4pXjJjDrlts87LBDwcw4YgKJSd3FsfGKvIUavzRLq3SV3CqIBT0+D8hxKWOPZq
HZws/GxLHfMkv8YvyWEDAaZhYnJN8EbhgA2X9PFXUnimEFhRR62pixuBHJNmBOg3Fe12yQei7iu1
qjrW73kL3rk6h7NI2oRYKSRj4nfAOqcjipITnb5RUt7q7rbD3mclizC7CVmqN04xfm0gh4s/nxxv
EN3Nbm0a6V6uqHctDkXnDhoRwf/kw4jIN0cwSjMLZ3Ah25E0O443sNhyn0DPMJ7b/EPj7x5Kq7Q9
pf09ZmiiB8DQXFiwAcY8ip6/6vFYHKsEB0Dk1YYNQbE3eCOSSzyxN3r808oARZ2tZjH/Rq0cVJkN
XahJHSqDlgC0SACqXscpDwuP1KQ7aLCA+EuLhl/T0StAafZ9OkqO8Ea/OT6+NwQ+yVbY4VMZ6s5B
tla6wpPDebLjarpkfPhGLd5lkBk22QRhd9s/RNoYPXVax7DAUjw71TSTrLyFWFzkpQSdN5miS8pR
3kYdPnrSAqNcj5kq0lda9DTVsBaKob/g0VCeZPl5HIc11EqLUxCC2VeVPUyytLik5ugbOGXR8jzb
/bn+oRMw6rf6h23ZugvgFFTHDNDiPxWleBmXOk4v8JAOtPLIDWxdnFL76fraVus7aHRBVnuQoAcr
qQtojpgQpJk42EbYEP/A18M3U3ODr6aJ9xdqW+KlYTFOGnJNPI6dNq1z0CHvy6oLtqXTyGs8+BMc
XqwYD+9KHoJqCo66a3YnmAfF+25gJnafudyOmlbcAUQfbHgdtivAaQE+w3JzZddD9+oAegvopFF+
F2lwgXT2GHiFfGBtGUGKtg82lZvBgMcC74CrJZfuK+Ka3TwDFVWsE38s7se2y7dRVU4XrdD0fTjo
DRAtPSS4pkHfmUGsQTUOhQgjwao7bXlwsIQwTpABcT3dr40Xc7Cjvc1bDWsrNAcGUHIiB7GjZl6g
ogW7x+ZETdflL2ZZGTdqxY70IEhtPll1lzzWYbylcMDr8jqBNzm/QF/oR9hQm9V3IUwoZHmtAdlb
oJJQZ5IJlHwUd1W6sfAKa6pOxBVtfjX7EMeuOGR89P3sXg7Z8JoOPSgYcgIFw46cswH3ug2I08kb
igNXXZfWTxxw3QMZ17/62BVsOqiDnyFzZJ+tKNXXXLG0+7rfGVmV340Jy+44qBygBoznjls4B4BQ
RHanuZDi5rDS2lGTkn/lxbySO6b5Ebwh42Gj5ajnGQLmbtQ0obYEfg4w3EsvQbodVkPiTYuSMz13
QlNb8aAMH6klsUxdWtYUrEsYrZ2chJkgWwMqMkG9PTHxtMMG2IE7Q5+fh4Zb6wFgnW9M/z9nxCXA
BCP4Cf82R8wm838B03FdffR++2i6gKyhZMwtHQQCx/5EoWU+dDS0ChPXvIfw8KK9Q/o8UaInm9iJ
5SzX0xjQ7JmFeKjbItUeGqTrnOWQRYI8D7VpJHb4EiJ+IPXPmdAZiVYtZBzWPg/YyVEXbCinEzUB
E4a2BN1SkLoTQM7WVm5BFlIlWtxFDt0uAz/Nswx2Ta3yUK4OoGaC45wJOiIeUeJlxCEFESXdnpqQ
n83vhmTkR5VXUZ6Vjvkd5fU4Qd7PQcqBHNvTTKWPTKi6OL3aIvjjf4hPPvCmXhk6CvsQGAc4M+nn
+Bih2kDxSRf9vconXrre6h/jKt9ota8hFuJ7q8z1i1YP+oXulFLcJZQbdxizD2GYmE84TI3c7hBm
9ZVSA82HJy6374BAvh+saLABJ2+dW4Zq6dqGSM6amnQpZZPtA208mUacP6GUNa1xOJXiZLxH00C9
L3Z91wsrnj1xbPagKCRWlsqlAYCBP+MI1Losw5PKSXeUP6ahdoCs9ftwPcThh+N02UHWHTyVpOAX
6IECFiKbE2sGfURxHKuoqBYtkCnmK6V1g6uNnpbo/uhx7EKxEIY5Cw2my4ckLFPnyShGcy15NKtT
Ga8U15ndHLTAPLOu0EuYH2jNabnwuGw/NAU12VDh0NBYL2l0R7lzhprk01BK+fwalBM2gbMReRJ6
XW6w0lsGttRutBhRmpi6xijEogZuO9i9yockcTiUV1jnVQ6TD426wOGuWDF7SvbUpI5CwmCpDR9o
kDL82Zdc+N5kBN0cA4rKBOphSg6UrwmYoYhm7nMqCDjENr9yrEZhUdY03xKDH31h1oHnMOwVc1f+
DBhA+hIOSy+BIQZQgaPuFlVusZ+wCN7hx94HFrYkgPIqBYdC+8pAZJ7U06Ao/f+4hu88ZXU2bQHZ
U4aSSO25o62syvK/QlhsQw8OB45VLQqmdV/yZ4ggjVdWO2+d2RnPVgJzA6wj3pa+wRVvFXOMZ80o
IQ/wd+a/jFOZeDyDW9WEu8A2Ucyxo/ESQ0UbRDwosVJs6RCql5oOXADggetDTxFMKuzV1GAZaM6m
qut6o+mZswVs2j5WedWDMggKKIP410vT6t/apvT/klHphYlp/nAhQgs9lyJ69Ll1y7v+OXQgKO2N
msSKQV1CnTfHaEAh2/t8S/0gizXHhPrnQYAWzSOX4R9y6DaCStSfV3ri89PEZqZpGVCucS3dBmNb
Qbc/MEC60RLQ33OacwsHUW444THXZQTYY4d9FrWLafi7XWVYVpeqf0Sd6J60p3gaDXvQOr3a4MHM
bHW00b52NcCIfQreqzla0LCHXuJKi3oXa0cNFM5Va4rtsjOCFlroJYmm4REN/lfmxxGkQJN+3koB
OlDcOVDaTrFH5nGN6okym/wklgs/nHE7ZrycdX+cRUZ30QHy4fQKM9Pm0MQmO/35b/mPIw0bp/MA
HnDdshmMsPRPT2YDEFAdWq3Z+V36U08gETg/w5wAH73czfwtlAJcxxsnCJM53fj+lKJHF+orR6u3
IQ1xI10+3wn9c4IHmkeyBYGRJNuxbHAqpjT9GpdDWgxbwOvodtPLPwdl0G9b9eFQ7HvFGvANEKd7
LSgOpRKZo5hotHqOiQZKc9QR8N/ypBq7xNrSqKEWGcJeE6Rep93aNs4j3SB7APw/uObV4HgB/j5f
sjwBhow7DiqtbfXQV9MLxWWWijVOJ/OjaLLi1ZXlqpe+9UVv1C+GM80dNRmbsIsV0asbsuoYARO2
puHq5Vimpw9dEobzy1F+ncJIkF4u84Fk/PM/Fg+ST2sum1lQPnYdXXCIYvxDhi7pKsu0QYo+u3Xv
Ta4JcKr6fGixEd0GNEnEjT4O7n8J4Y23mrXbKEPNQZ8hGolPTnxTGdTqK1CH8H8+YTldHGFXkWwN
IL7e4Pixt7AP+sEZ7HcsJ6ju46FGRtEo2cf8zQrZ/RRWzX1fRnDlMcI9vXHAGmb41E54RaWKIeE0
BI9lMzlQE0KbHwbpQbwvuKZ5YHq329hXpJ3fL40OySCPgg1o8HvR9pd/y1tiFcsvwO+b1lcUoXov
UnZosWXyfZVPb9RayOO6XRfXUHVizfUG26DiSqEljUZO6JzjPr8fABLxHHmlNb0zSUWV0Oorqmv8
zEo+rCuoOXyfkjmhASNmFVpVfQ1t6Nv8KcHyq/Iwue46AnuOZfs/v6v+gTG0uQ4pHEEaGabJxaev
ixznN+3o6OEJ3myop3l91B0zmegvrWl7Tszkk50U06MfG+uw5OylH+HXbVT5dz+u2EtbDy7ACjk0
PNQYN4NYm2MnNfzIkTtWmb/GK8T7eUYBVi4T0wBXNoxVG0/m++z26+WYb6/5AD/shccUFcO0diG1
v1liqWtYNwh4UmShNqUMoO0llToo9X8oO6/lxnWt3T4Rq5jDrbIsy7Ykh3bfsDoy58ynPwOQV6u7
96q9/3PDIiYAylYggTm/0AxLWentB3R8LbNXyDLDhabKbmIA3JdqgzweQAS7Mt/bnntYPPC/UJiT
URQSzIegJxc9YNf0BttH280a0v+yN/3zEqWjXS/RaaO8hCYuHJnqxyXkHLVx1OslAoGOuP0ViVv/
nFU/2N/wUKhaPemuDShIAqVuEKrQ01MeTqD/Jebq1qGHyf9IxLjiO/D7Zs/huexCmDI8zdZVoMJ/
Pp7tKjTtuZybO/JNUAVFCrUTG360adjci3xr82cTPOpHr5Wrxm+Dm9r86qkI2cSlma9bVU03ge9Z
F0/xcYExkzfox9YFJVXrgirI0bFa1IJFCCfmj/GyMwG+e4zb6E22fo3PWWY8XC9Y1QMuchOWDoXd
aVjY+NFOch31VAGsNRqfW3RIHmtxkHGjzhsZl63Bghrj9dHSaN184wx6cqlmtjNJrEOnBbEBKNn/
mU1oXqg4c/m98CfLEueiK4m7Tuye1ETnqHcUaLtthlmOuB0iSGJP8buRTeccz9mfTfo5LOLsx8hN
eGEZTfyaInO3Sj2kqXD/DPah7ShPuCF9akvF+aRWfrxRI9XZFv3ofEohLSv5mDwHsa38j4/c+Isx
pLsaQnGmY1q6rXv/iQdPxsHU5pwKldu7pIEm5dhpENnSsFXXU+4qWDsTux38TsiAmtH3W0ieKaT8
VzrcutVQTK8D1nc/es/Hmp3C/8Irm1Ub2/73qdY++0EbvusjKxTwy+ZljvChbLomeawV19r23Zge
wraMD1NoZCT/gUwW/+NeSFrxry86UiCG6vAFNFDJY/H01xc9sYyelGhRH0yI5few+ZxdB6p13wYF
7ALXEqtzrX1WPDK56MvEX1V8TSuYD+TFynhFzUz5lmcwS/UGPKFuKOpK7ZrqMbfLejdNrotnm1Md
oV2boBu6+TJyx1xEmU6qciZfJa8UdmwehiL4MRdZiMqM5b5OgVWuDN7iJ1UfnK3ex/0dyTgdenSU
beyms85+gnekDyD2s+toj1ZmITumK0+964c/vTT7Goaq9YYTpb+Ul4iwbqkf+SX2OACN07ZAlHB5
c6VU9Oq/xBphXCkHy3FllAG4tXDERNLDXVZ1CKJiHOozGEVrrvWTbyb12eZWvk9UrLRlXzhO7kM6
kgXjoyxfQyodQKSn/gvvwWPVg/taaN6Lr0UO35OJMnrj9t8RpP/iV3xP2E5HS5c60QN2KvEyzKLP
t8Vj0fQAEPTks1xKyrXjn6E8AXtW4PiyDcJ6WVQq38U/z2IjgQE/FhX8UI2z33rX7NvAwuj10Jzl
NlK08IT4rSX75KYyL+a1KUbKTeWveY3YYoo+OU/2lbT+b/N+XeXXPHkVqAze3uuMcV1H03RwNGU8
lLmaLuau1K+xAL0EHLj/Ochxt6Y8k7E+xfOBvO5uwIOtgnLA9Yp0TJGZ6PX1ddxUfXdVZ9qrzpif
HbjJ2ygMG7IINPvZy88JCnnL0J3bnYy1IsZPYOHpWfkkQ+SHykNkNt9kqwtimACqpm5RZyMdEuC4
JDJX8qDLZJU8bSgxbjvyxGywRJ4rndWjKrtlu9NC4OpTE2G3IxJct2vIsyCBQI24ULQ1YSbvSa2T
TgQLfLThwR6wwbDurDq8UsaLPgmmfduV6qackBlNPAMjP6ct95NRIJIVuOmxy8tLaGIRlBpucLmN
kDHojOkRQPFFjpcH7jv/eo3YKR7Ier10VhR9NYxm5cSj+ckPHAtRJdPalbWWvJR+fpIDQkw0F6NG
0j6PHXTwlDZa4cEefq20dgWT2fyURbrNngblExYfkOaDzt+QcitYRdLUzCC6ZGAv3DoDgi5C3BU/
RshOGftzhLzGZFrFCvB5/VCr9gXMKCK4WkQKEc7nUwyeZmmOhvsVA0dSFGjDuw2SFPB0Svw5x4+x
5RRa92Ob7aK0HpewqezPZtrulCJQfpSmCVLUr95brw1XY25Njw3clD1VwGqneyVmqmLSICa18J8t
PWvPNoBnPpgkeS6UbK/mtvWpt1N/m1hjuKlJMiL8N3+eZsXB/sIuT65ivskw7GkFTCPuQHgPPnrp
sEyNyjnpsWKf2sJy7srC+l6jmhejMVuD10du2ndjdx9CUn5PMNPSUa6CKLbXoNetUvyL3tVa/16k
pfGklH1DvqAn4yWG4dBhrQxkC/eQzyMm53PSv/331bxm/p1JcdGOtvhteo6loyD9t+Cdb/lY2epa
fGi9Hn7rQhuEWVGYrvG/RLeYstXaDUf3m534yaI2G/1VbdHlDLRkfDK8EOK1YTYHf+45kMTY1gDl
n1ozxVlmpsymZ82L2VEgxFwkX0IyaV6cfu4P1J/VRSKalQMUt7aGeOHlQfvSqt34wLr7TU518zZ/
KtzgKGcqpqWc/NaDZM/ETg3dSz58b6nmrJowdFblaBQwTTh0c1Ae+mgg8XVr61kEr+nWVqz2XrWT
oUZ3Nuy1ZS/EabtozJ5aW8+2MAGUhYzdDjrEO6ONS2pJjJWH38ZanflQpco7BoveIq4jKD5Zq4eb
MIn9BVVLdWJZOSmrq8so3hHGoeJ+K41DpaThzYVGNuVhtj3joKA/cgvJCX+NlcOgXy5W1piqysKv
Nfdp0oxjU2jFvcvaQcFPFBM96AguEseibQMxWHPfmD7mOH6n7ColweKs4+9cBEWpHcnJb+TFrnPY
HC4Dx5gePDXwnmRHVSFFpUa5ASjrbLbwCVSJThjI4Lb2cL4amspYDptmZWXwUH8LdsOAaoStkDkQ
eAaBcwC6f517C8l45Zs1pXdHX/6P34FYqP2+Y3FZx7GAhc6qU0L+Dx31AUZcYLRTfHCyDJmMimQy
KeSMfWpYoeOZR+dOaIkUShRCOEX2LPRmKL1CF8OWM/7732P+vYOCWamhXap6VLRVbML/WljGkWWV
JMgQGHfU9H4C4sBXlYM8uzWzohJeiCUpNtHLnabbeG5ZU16fsNxBZ+ShdhqYI7RuB9fuTlkUTodb
KEbVYFnHlG+jzCDTPCh2ucvhHC2iHnOtpPIo4KZCQ61uR33nJRA1S4iaG8m1klbZ8uxGsDJN9Z8h
wuZF9v52ELEhNM7//X0Tb85fn6RQLlBtMpqaa7Ec/fudaxp/hGfUVne5zfrX4l5qrX1bHY6NgImy
OwkWstkKZKhRI6Fr2KTNWwENzVUK1glc0FWNCMsC4a/wWMQthXojO7h5HR5liAIcCG7ZtjPlrCaj
ewpL39tOep+va6tTXnV1QvRnVMK9bCqOmiwSc0IoRPSmWGGVnls/V005n7Fc2Nmhq5ANVeG2FNwZ
ZdONvqnBaO7MsE6XcQNBwsZN4LEAljE5DXSJ2uqf+ZEto7BTTnJA0JcN/l9Vf5CdKEWg5Jq240b2
zlqiwdDKkB7KlQUExeINXp6/qSnubyRpwvHtfNnF3MxlL3uHu6hM63OQ5ObFzJ215FJwO8NPWCRE
MIw3DiEEySWSRor5jcLn93goMUPy8M2cpGZL/RantX2W/CIDnal17yNQW3XGym7TUOCIX2HI62Ch
8vApLAYWU5MRvBc5XJIJZNseYGL4rqAQo/dZ/Nb0kXYoa11byulkDsJlkdURC7IufQGDusESV2wM
lWDXDz4/1wFAijlgljMrmb/roiHFZAJI3dVFQGuSd3cqMzjewlQAucpoEdtuvKgVeNmQUyZABeZJ
xdX7rE6B/qS042cZxtWy35hRCi9M8Iz7zD4ZURCxaGVU2I2fBzHZycx+I6/VhdPWJ+nMHkuwrxBq
WCpB11/CkIPerkyTL5NsoPCcrsyhr7eyqTRTfgTm+pKoNjZ2Y6d8GQajvfedsL90mrq2bBSh5ylm
dyyUf6oyKh7sWDsj0sev33eVVU+59pQI0SDVK+T+Z957Qw5dqCn77TRgihW504NiKTmWHtFookA7
vPqzNT7Jg4Jz8FOR2Dus99z767AsMgDIIwSyTkcs8gojsqKAxX/16rDf3eQ+XoI4sNvvQx39KLw4
OeG9hfEU3JeFOTbOu6miihiYMLZbI20vbtQ8YTbrvEe+hoZ67Xf7bIx6pIRf5GWiuPC2imGPG9kM
DN59T3NfWsBkB7QLsEyaYK6F3CgXJA88jUxw5W0GL/92bQZtGWJLjLpYsWiDVttrXQgjLw0nHtGa
9mx0vbeLfH9eYrutPbtNqB71wnuXLXP02ktYvigxI2WEn909pkn6o5xsmam1SPNqvrsOz6wa19V+
aVJkXauG0pzh4rdnDRJKjbHJUYZUOxjvc7V4Jh2mIqacaMFaTvDsCkdix3wNJqtfkDXgVYI8eiz1
mZpViqSP7HCKwHicoPs+qo3xe4cuZigKfoV/zbh11OJSiVABauJyrXt12O3xCtyGieNugjIuHopC
/Y+z+FfvaKc9b3ZhJ8cJ2PWSJTw5fr95hXmACWOlo5iX1MGBnD0lMNKafMCJxk6pDL87yg/I3P6P
kLpA3ycfc4wCAj6VuYBFXG1imd0wx3JVXCXN25ykTb71U+PfDT7p4dalnAOr3tkrbm3DAcODuxG+
Wq0boqljj2+3EWaJZIwa+X+PqK25X4OP/1mPWNeF+oDPk2U67aZDnWbhaNMFxJ72mEB6OXZ2jXlY
Z6nvTdBw5+nK4TixK7oY/vyk9Dla4X4+rW3sxnbhQNNbYb42vuuKEe9dDTivnMzm64TGd3AZlPFp
AImxSRujg2/k2ZdA4yOvHMv4bqdH+TalDUA11grWS+aF2EgOI3u4UG0PFKNW0zjtar497O/Igvbi
0OCCibe39SRDXlcVK2C4zVZmOgGhTYfJQS7JGrRvjucgCgJ6cHHlHxfGbrSF/+UIN1nVSHc45CZ3
V6qyjxQTEgM7y8O0A6A+4oG/3KKu7S4YBVpXmEuNTQqjyRjSTdvODX/PEM+vcC2BPwiYlOKfNXy4
n3WBycyNi95NH42ovvhDLcwzVb36WjaDUWFq56Tza9QV5WueCUmSzgiPMOuMt7rA6SEwX/vcGh/s
HplKGXYQ40InMck2gzGM/NUh9lMGtzi7nKaHLNf0FTS3eCWbpojJM3lozelpSDxvr6aRsEsTvaGb
+Xd1EN1dYzWUtr0FR3in+ZbG6pe9dBTqzy21gudOGTIqBF63UdsY0pWNj4cY0ORatXJgR98XsGWe
eji94xjzNFaq7jJkQ7eGp8ZGufPHnaY7kTBhGe4hn6jYmbbFqWoUpPixzntF+jbjOQ8abBYEvbjJ
8R8F/uWaWfwzSJVXBcHpdzON02WWFqy+ptEHNMWiIUrKgfWgouyAqfTPagPvdVASayV7sXXJ76mb
JgvZmyiVdw56Eltiai8OoWM89QEVjnFuByzIyeJ23LaOSWod0r5OzpNwkDcViK1Vg5qAbF47XD27
TpAxedBnJBWpAT3I1phiVIt6TbSgbokSLAAGkvlB9ZxqJlJ1EEz9ctZ3DopTOIVDMDW19kdhvWmh
5V/c3PbWGSJy9ySi/Ds2Dsk2qTXrBN6yXppF0XyO8+4eizDzpwZPpquz8NsASB9hmMC80yL7m6W0
1sX5WrDEvchzLxjSJZD/bO+Irj4ah33UFtjfiGY5qN1S7ZQR8TFsHgdH75dlyT70tgiWC16z7jDv
dFFhDXL4zUEJTTyv8o+ziNgA5BSAQQysVp7dxv3ZG5m1uTDDvtk6VWPu2lR5vNm/yTNp9Sad3zAd
Mfa1Y+2CDGfNqK7BcI41nLHEyP5o937jrBuD1/Zw5J69owvV9OgN7LqhawdHO5mLZhUhUravbeeI
D8Y3zY/rt9Gan41WLS4F7/chYeG2umrH8S1RB273c6tRh820cIVreLwfgCEsAbUEHl+DIvxsdhBm
X8ZK/zI7ftteEHnG+M/rMrTOqN4bwdQiLuUaC+T4qVp3BlgtzMoMTGLovqZqbzHpLyfnyDHyEm6E
T2Zgduamim2g+AJV7lVUoQ0LIoHhWuHOxqh0VfuZecjaVSbs8EpxR+vEDeyvpuy4xcoRGGuu9ftm
UgK0rAflxQMMLmXyrAah3j4ygrsBTNkt7k/I+97ibpjv5Ft2G+9ZSKE03JpDvXmUfkeBj3CGWw17
GZLuR7/iIwXYvQzp6OVtVJFTQlwyJvnQBni06clJs/QvfTxV7/i6pus6Dep9IrNOzQZ5tvkTa+Ls
zlVQZRvFKDbJ8WKE9VPXaMZbtVaS7taSpy6Nv5AJw2+pZnOhSmDr2BoLLQv7g8TLy17Z5ENBulgM
vvWmYvAk5hrifi+bg1+3S5/PYykXpnHT4BmVhFTDxDp1pt5ykAtT2SxUkOf2/qqBib9TuijQiDqk
Acm4ukAAJaoQgsCAyjrM4iCb8lDmVbloJ29ep8AN6sWtRw6UU9KAR26cFSYrQ6NUa/ZceJK/WSB/
joqnoAPWI4KasWSU2AQYnkczimNosIFxtm2K4QKj0EdNfCdAQCs5CvWUalXG1RNOMdl4ui6VEtUV
Do5zfixJk6/hLurPALjahar03rcuTJc2T7OfBvgstTTH97bDWXlsrPhE2X3cQlvp7qax+DLrpUWi
HL1+AGS4iE73tjpFX6toGlZUK4TedlTiV/PPgKa8j+Ih/jqbzR8D9OQ8zjZ3Fc/LEbko8ucw6R/l
t1I10MD/l7jWI0/C96Y4NDoflBgvv/Wa0nSr0OVJU/ju3OhQytzoflCGA9lnpNNFwUdWgkTISAvo
+RKP8qs5C3hWYjXeQyvFSrusy4+jn7GFoZb6FcnqhSrQfBCTW1CBXXHpFGXYwiTv9l4Z5LspyGzY
81Zt48raaqZ1V7r57092PR02eaPqh9vDXj77EzZAuMgVrzJuBMY/j32otPqSR3m6llfKnbTiBmxO
C3n/ceee5R2m1utb5eivmLwR2b/GyaYc/HeMJSa6MvCdC8BPqBsqX1iINo9XTYpMxCbD/dfYIPRW
bqIWcVWoW9+49DnfnN714q8tC1WwbvZ3axqRyBln7xLYbbI1E0GktHXzEX17VBLdcm/1lvGUgeNZ
5VPVPsGB5ilqJ0isYEl1B4RHYUs6JY9KCjOhgBvyjAiQg0Hg1H5uC/1UR2IJrVkfa5K8CQ6d2cdf
u4n/LAwH52Wc09fRNxHnGtNuKyHyYYuDQoMrzVauDGVT9sq14a0pAfRN7H0M/v+ae7uyfKHb3PDP
P0O+Lm+h+3BdeDYkDQH/Naj1CKkaoBUYHpv6mB+hjv2FpLhCLkYyO0tQ2ONKojI8sC+HyWx3TaNY
z7NGyqzqytNsTdZzY6MWk7veeN+JznhG8qdvZ3Unm1jucZMeyxG5OQZ7fWDuTb9EIlY0tQGJvLTl
Di5abZy759QfF3KmfKkEhaEBfu6HPb3tPHtiOx9Y7OTlmZvaX8reTO+cvmTXb6m1sk4qxVv6Mgtg
G8l0xH910/SqdQduyVpmVgP3T6y8MsewIe3mxVGxm+h14K/qXdRBSMnZ+zSxV9d3j4f9qZkGGw5Q
wM3QcBz7LvR5hUSf40teIP45uE60Lkq37ElkMjL1jqaNrEIZjFusGpInjDuaFe7S+StVukIoXVTf
MGXbDIBQIJJ00coBhPq98EZkeUM9eYsrBQt2LM2fRqcPt6JocRg0IzrIa7q9UiwbxXPucz+BY22T
dRrdTt9rFZkcKu3zBTJChUQHPxgNJ+VQL4ZT5s3+0mq1g4NUx4NZYfap62WJBh25L2n0KQ+a0PkU
bDAlLKsXL7H3dR/kJ8lCH1R0bGFYnSTTfNDMa1+XOdUmauF0IGYcrFPbyg5zYOon2zbyhSzS1Z77
Hf6SfzaaoLxznIFqstuWXxQNLwLKf2oDQQdVnZNRtNr1J4WiBOtQ0ZRffNmcJpWmePzemvInhUiu
u1LDttoUsbeQ1rzSPLeK7BPyq8H9zUqXZxMMnCm8vxr4CkymCGkwiyD9evVJDhUhOZGUYflYa9FL
p0Dws+16CJd6U8Rb9mR/tCPuEgulp3qmxNu8mci/5dPHya/I7ydKoXoxS2ZkAMz5SAoWFxUdJJii
Bg/yb5B/jQyRB34I5BrS1xghmrf/ES0/El5u4FH3Q4VsrpCQJ5OJQmcf2es2wD9yHjQs0/R0XpGS
sYbrZFNAT5u4Xs9BP1xfUV5UhGo46ddRv0Jy4u0NCqNqLUOh+JgqRQXtWo1LtlvGG48IXHHJDu5k
E5GqF7J49pOPGTAE3nQjw7jCRodVCmXmsbU18dcm5xlg3Hni3roDDOQKl+bkLA8pj9NlBztnc4sB
uX+KwtwB9susPIyLR20kDcLPAPBzqCvLkULCNqvG8OLhoP6IxLZIk0GxkDmfrkhPMKz5ws9ls8sE
f1WSWDtn/IjdaK5GXJOcGqVQZMNSx1AwrplJ0FLiqN/b+EmmoVActq7hbEzrd/jeMixHk8xDX5cU
gAqdOdK0743gOXclLvdq3RyUQMm+QJ/xSJVNIxJrDZ8du/AjcsHhnVdE2c6M7PmxctR+ZSIg/toI
CFWvWPaDriY/4WOZDxOifCTEfGcrm33m488TKIq61wf3Yk5U92SHPMy+ma7SRH1GZXg+eXWyxGgy
YaPpJEiWBJV3d91BaoO37S3LvW4ZkZ0MVtdMCPuZjQTOaonj7Wxc2xeyKQ92On/EbpD1MK8/YhKy
S84bK8qkC3e1alrgEyn6V54Vn+XBV+MV4oCorIqQryCa1YTmSbawbUvO7UCKdhxQ7bzFjBz9mIqf
QUpVdBPFLe7t4gB9/eOsh3QfRNYxMkHuIJJBpw5pbut6mLjcxqZeRHdfUgjIxaUsMx6X6ZCKlayQ
M0OeeLyPoQiVQg1taozBW2VN+SU2q2AvNcyaomRcFubq2olA5slgkkz2prcqbec5KA+bJYsWbVbr
i9sX9WWM0AIo0dRBNrW6GBFbMJ9k3Vp2Vo6PsomqrGWnnAQAOVpajRHt5QhEGw3k8sXq5dclM9d/
1Ufw7LZ4AUW8KB/PfVHlcIL1SF04iAWsqrCtnWVFivzgNEHX3htKmB7cHItwqqlE5UEG5SSjKCHf
OX6eJDuQJOo+xVIkgwWZRps6ytp1ZOK1PZvUHhPL/1Fm1ptlqiBJrdFeKWUcPLSBihJZ75DhcpX+
7GYhQMOWfIY9lMtOUD7MyXnT27x4qyrogXJSbu5skqOTASurwdXrKR6pRciD2vG7K1QUO4nIPpNd
5TpLUcBxSRr8NlRDbdwvau3hdokQZe516AxQ1MRYP7AASWsZfjeAmS9FjyCmQICO6fhb61efhINO
uvmdZRCr+o6fT5P0+jNc5hkniik+jlj13c1KgVSaqQwnq4i6pZbV+edM0+8LNdB+qqAUIGZaX1XY
YAt4xwDlojTdzFVc4Brbd4egG4xN3AGkHGs3XHqmPnxprHLnO/b8gnH0m9O73bKoWXuRe7YuZhHH
dwi7I70nmvLQJifXU/SzbNzGB6ViXnQxPtLITsje2fAuja5mR9DU67lJ/EdTKOtZBYAJLQ0xDhVN
KZ5XUb8Zqt5/lCE/BWTWxFlILUP4Zf5LbyV6r95s4urN3FPJL5ovKWnbTZ0ACs3q6ZOXzfp3LLHv
SrLZ7wXAloULhGZhUPbc1U6P9mBevySZbzwFSpU81wHeliLcuHZ8UPx+WNp1ZLy5oe2vyPVZPA7g
OlNrqliqAEF+g1hAVkGrB+60ubuTpmxW+qkoB+etVnLtjh8TKE7h1VYNyIhnrds8crc0T2Cg32yr
/FSE85tnJvMnVL4fR6eezp0PrAJa9vcKy6lP3uhkeJzCsu6LsFmkmdFu5v4h00P7LO+uFHvRWDFr
fSebmROEeNrM5mIwQutSFLZ1YXw+bKhpV8dEZw171/RptkqaJl7oKRhc+U+qJWwFBSDYVr4FJQnR
RdXl6oNlDeprND/IMFVMH/0hJkHh2Tg8QIdp48337KifKr2neIgwXf5kmtW0cNgG7VKYN5BmXIjv
YozgRCzxPbauHhuREtuQsdRhe4Ok82a4hy78ALQH+ljur4WZ2q75RoCzQFEr+jrHaJNPgVKcS49S
XWZSxpIZ5mCh+HnwNVX49WJRod+RyqzPcmKgU2908jzaN7Vbn89k9KlGiboUQBpjBz0flK2sQpnV
4C1a1lU725qtkxVuLMmzMUuSaX5/vObjSpqFOQ1HuZudkXdflfM8wfrMCrztOMgzNsvJMjIiY32L
VUCkf+u1nILEj5hx65CD5VxH9MoOeaDA8DHu1nu7smqHQvY6XUbF8MnVO35BfoyBW2ACo4rrOLo0
fjXcJ6W5NGutWyiZWV8B6dlsmgvEFqlOCHy6U7vo9Yleee+SzVuvHPx/mIv8JviyWxU15ObepSDW
XLnjClEuWQ7ApDeyvCrHda6r7Id2/CZbJbRNHNKaU5wLs/Myz1Brnt1xebXxdVVURRLXu69ny8CY
gbJP2ikYtzeZ8w/bRRJfxo4Sn4s4PFhayx/3Y+HU0HaKnizNGCevEsnUZHOLzj+YRdn0uoJvb9m6
Bw192SviqdEzTGvTdtrpWo3udlu+l3qOhTM25Avb1cqzLCrjQmIswOpAFRSpPCxT7I03sNSVvfxs
9lFDKUVKfTqG3q1y3J2XUutTxnwh8ikPrjiLbDPeNY5xmqbKJ3Xjoadc2o+dn3ls2CD73OJVr1f9
RgZ9dSw2ia8l8+uoF49dXmFgEeBhYwTcH0tfu9fZClzcGj9bGzLYAvVxSgqBYsFp8aOjZIvA6sy2
jgBLSUbIjUFSNtWd+H3eW06V70y3jxZ/JYhlDlnGCtf9RHUr3t5yy7exY2sBKSR5uQLb3T8OofOR
8PZZjj/WfBrX35vDEsna2HHnkBPA/8UqMearS/VlSsru1NZqeWqG9lWGSxLaK7gQu7ibkMtTWyO7
NG7QP3lFurGlznAcol1dTI4taq0877grbms7aldaxy4RkVjHcvafMgSCXuoiZo3D/TjKvBGH38xA
y5tmm3ErHGGYHzXKHijboueXYA5yLNViWWojdF+1zIJHT3eUh9KfXlzgPPtbCCHE4NF3nH7FD3VY
yWGyV3YYw8zCWxteTCA7IE3EYDlkQNVIvowcC3IjIFPKgU2Dtejs1IJuSPM6rRHtQvT8Fvz1R8qL
5nz1OgR27KR0D6WtOIc5bZ3DSZ7egrL5b7G/hpiWrfOjRN3r1uH+uvQt9tf1WKGPO3b191Hv+AuU
hc0PqeNrxilVzQxFBA9zV6STr7FrukmODyPDvHZdg5LdI+dQr1+HQij5OueWsbq9DqnuaYOAt7po
+lFjFTMEWwgH9plbJKycsu6+gVYjs8S60kaCRK1m97Xx0S5ti9w4Ro2WgZ1kXVhXZfAGNWynaLMF
7K9MnzM9XknI04wlw9HkFrSQzXoyvF2ckYuWzbFqk3XVe2xmBD4q77OJRE9s3yd16NwFePGuA8TR
DvLgqgiKB06WIK5Px2AHyIjI4PX0OihNSfvLU2ecqgNiBh/Tr91up230sQhWPHxNKFH/bJyctktW
EIXmjdwmyY5Ob84N3Ot7GQqTwAT6ay9vk9qBBZC80GyGpwgoyr18KgYxSQxU07KlYooa1q3dyXqV
bJdpQUEMP7QHNi8rmSAO627ayvgtXyzHoj6ZLeWl/7q+rIm5dUwOnHL9lsysxu6hqjchdG8SHIml
7WfF+znW1fR0jTUOUnqhkqKODwZBHiZrfgiFXWxcl0ghpPJoWWOyTDKvXQ9CR+Ea5OaGpII46Fm7
DElBH2TrOvE6UMdws9fcL7IVRIBCjKwPlm1OeuTYYAu7qAMMLjLbicJ11Nujba1MFUXiP4EFEkyA
pUhzN6g18lHU6H4bkutKsSss7Scw52lb6aW/rblpv6JCchd0TvhVRahlGerV8KD6Y/BgTP249JIq
+kpdfAf9P38rsiImZ+M92ZofsgZCKAqnL+/JUCIqLIP3LENTv2sLL3mWESfJHgAITI+yCzB4t+gx
oznIToxPolWWKCVKZlyrsex6g9HBvJa9WoOjWoUO4lL2Vtyg7rFpDhfXCxt7IBOl7+CDMirr0c6a
e1gu+NwF5lPZl+MB0Rb0jcDR3o+u8OCV7b7icrUoXPI43CZKAmwFR1d1K9uuyq7WKozSQA6Y3J2B
0s8CBxm4tG5nveZoky8UvuQAWWjGfbfLA3U8K3wwL3xYrGAJ11E8PTpj8YlkofWaeI1318Wg0WRn
GGbptqxaay2bUdeVOMuoyd4NkZJL4pjtoppsEgzG1hKT0qIN8oCeNvgW8CqBoPT54fRat52w4Ki6
gxk1nyVV/jcWvGDOs0tcAqSsD7e4HUqZOtFbZWGynkFes86mKcdkvVXuDXU89CDDqd5EWMteT3s3
mSgUju0OGNletlqYysX+OoZV6uGaxjbmbtwEdtCcfDeJt23Zs4FvApKZtzboCOPB94ylIirnsnwu
Dxm+T3eYhG9vZXUZ71LLX5Z94K9mEg6PLZhmc2DvtYyCLrgLTLwOkl/OTq7uG+uiKc3Vze0pTEnB
902t7uQ42dFW4V3cz1TpxdQ4Luxdl7U/0KxaB52pnuVBCdhZYzKbAaJw52w5Kf52pGz3IHv9yvL2
jpb0i9uMNgVchv4BWsZVop2HCRLuUHTrONDjQxRrL3JNdqNc/8a2lkHuS/dOFje7v8ZZneWuwXtU
C7XwSN/o7litaiXVlzdVZQB49HS68+kKtC6CAHy26bmPjnC0qKOQff5sDktLNGVM9rpu+BOKYLG/
xUnc/T/Gzms5bmRZ10+ECHhz25bt6ESJlG4QMmvgvcfTnw/ZHDZn9to7zg0CVZUFklI3qirzN/B/
Ym8tASy2lDfU8R4lM41zao61mdKkx6FWW47gbfJsJ8guj2U3/1KnEJ+z0f+Pl01fPS23HoZ+MtZy
cJONoQ60bBObPSoBi1rjbeAQUp59nCrvrAE4IUHlWXdmO5j3GHN6m8nN+68pBefViG7bbw2dNIC7
aJ6gn7inyt786hQd/+kuG1+ULsIyuYZYaMZWg59tOKOhyLYrRrlQkLZWyb8meljXVAJ6Fkj+I9u2
BsEzUiEAZT4cdL9U86OrGt3a1dh6dWgx50dcDllrByro6vgmjZAV6jw0kbOqMlI5qFfqLSDz0Tnl
ZY9dW5r73TprYwBJS+dYwbDcqLfbeiick1ykE57FnV9Fyp10XZ8mt9eJ19uAhJgezRcbocl69elh
VlZYmKyF9UZfsrAIuPXrgJVsK6lY6ZO7KIvNsz6O61Zyt9eUbZ3+1mMdrWirG7bO2Ezf3S5AITfM
f7M+BOsyddNH0H/J6b9EjE4arPVkTB8X0uXJ12d7rVdtfj8iuPBY16nComYEoKdoykUd0RjSEuNZ
j2Lz2iX9c++vdM0j3/zRT9J9XMGQ6O4koiqSez1ZHDUX19QxuVjqkNz/y0fVTWd7VSm1trP5LHob
BGSNPaWbEuOwfPQ2bTb+uB56YkTCYcWU7LBM7qQAogT/pW33k7+9bkg6jnCbpPW/TiwH16XFh4mQ
ba6rTOahbDx2f0IVI+kewYOVprK/BGp04KtrHNkf1cZGzum80w7q0qcpc6CtblkBnWDeXMbxdtif
JWSZIU+JjKwyrnmEjyffjv3/fNL1RxgKLFKdH12UGZ7srPo6yByU9sL03his+h75oua66sNxOqpV
b30L8VfZq32n770+jV57Jzl0k4s6lF49Gb6t30dJ9nZNTvbYxMVG/KmVsw5OVPXuDC/o4fhWaJHH
ZthsVWvAbFvs45PSqM5T/nDFPYyOtfajmW2lWGWmvC+ubeynMKDqPsavmAjL0t/jBTEB4al49PV7
1zBn3APkKudjOS6bYe7tkfJ+ka6uq+ct5ZGcfxKkVyNAp2hWQMCVX+TWJ02BXEgfvhFoYX1gNKzW
NlbSJ7/Aba7TdGitCT5jxuHq2GIyuk/SaNjJGRFk/I9sdgHA84c9B6X3lE0pGOUrMqPQOWbXQA+E
j1CR9ryDCLhw+gCNabOm34MqfhqWlnRNyp/A9ZVnafCSB5s0F+WV/pCGibkJ6yzZK4suS631Z3eO
Sd+jm/lpgUBk0brE03hdH24LR+ChI2cPvMVkgbgNtM1zjKTqwLrzXJip/YQ73WPo9NEbLQxU/YlU
SutFb3ZhsQDnjXtelHBfM9xMo+itUhrtjCkhdbJlTh+10BiiQL2TUUr6rJw82S9frnW01hnM5OI0
b7iOK/sudrUXy+i/A2XLfvM1+TEAFHmZobjeYWQ247jR/cyXHZjmp8VqbDl9y4asowqTOJr5DAjM
eekmEv3Lrs3yYW0nkftd5qDPZhwHZ26uuza9CsO90XrudddGZg35z1IvD7x+A7Z/HVwr1H/5UIMw
6Ab2BWNACrNdsApZlCf36Hd/65eWnyL+qCcp2lRKvuyNqn1kFuGTDKZIw66Koq7P0kxIh68HnLjv
5EGGowyLfRhMtLzAoT0FFSKvQ53t9ioYHbyvPl6ukNfUneJSTbq9RY0qrM8R//sgsszHW79TuNRY
G+siXfKWbnrD2bDGF5dwrn5mcW7swR0UF7ZBScKZF6+NUTdfJcJfBvzcqrrNyEFxw67KWYd9+tPn
cLC/DkigXPqEY28QO69IxaIeen2CTA7C4mfopA0p4Qw4c4BLo66bU36ofMDq4F2XQ5tv5k8DNEkc
zZdz4mimTzXIHbbzlNRdj6K0V7knVM4D0MKLjfj1FsBAuVXGkRldUKBzx6UTl/FbzKRnm9yJWLvc
Pj3Vrjo/4BPj7b0sy+6KJq1fPGf6idxd9js05rd6au0XoJEUvC0Ytx8BIlNTleObn6b58+BlyTZ3
TAw1lovcTXA6UQvXovACozCesv4MuSrAfeAP9QMy0fn4puVKtXV98KKmxuencMpko2ip/tODGVCW
WvxnQlZm1Xml9kRyIDnYhYoUe66UZBKUv3Sv8x8jH2Sh5wTfApRMvwA5Ts9Wi+i7GuuoEHNqTXBM
bpDM5P01WOORQuC99CE7hRn5x8XphnPUVThWf3RJWOspzcYrEPWWAQOZHsgUe9vsKkym8uR3Gv3s
cZr4o1XLt2z04y+KRo0iwFbjoFH+eMR1AtUw/GbxSeovuGyVX2DcH7zlpZFj8HLQURDYSJO0e42y
o6+fpFn1P+O4n77laBxcfG7hoDEJkgGOJ5jl7CUKKbhX2+i1xzCx2UA486sflz1FG6VDKYc7Kg79
9Q7hh9dBdY2d9Fuijn8L8XAdKjENnfpTFg7JqcMHFoJSeVeJYDXqbdYKhvg/2jlphU3UAz3uBhOa
f+9pK8F0hkY4nyxrQcMv8NBbU+ChEiyjVRYY7HOir8JvjzFGiNmucaSFVJ4MU3/wC3LvMiiX8O8I
aZmosR1sQ32PCNO2u0vGGPhRMP9yk2o4ObbVPCthb96rkbXv1LR9li6gAPWuKu12c+tbJpWdvemb
V32xG+jN7jspnPQRYr/9kjX5pltsB1IlR0AUQ5y10prGqwlzbquHIwzJUHP2cTE2O76ZBUoybbjT
VPTurhZ+AXQNvEaW3iUzAQKZoHa5yF0Mz8DGCmRfx7i5jQiWfkP+Z95j+j5spVksr+Qqs9qDNO0K
vAMqbtP9NdidViHZ8BdYD9Hz1ClHze+D15oTyJnXl7Xy/PlOq/rfvpEoeHrAf+wmT90oGCPvhfDY
KxGqWtJc6JDSHGfNWM26ihPcqazS59uGS+4QNMf1ZLDmnWzgTPEqvI1EpA6ojVPMSesw33VFrp2q
bDPPwfATL+hxy1ulPRYxCiReGv0lmzXTQAJZjQL3CT/z6IQZWLzNezbqNY4jLlkHNVa/dVam3Sv4
gFMz84xXm5L8fnBz6nYCmilxqE6nwT9Lk0l2X7q7yG+gCiwnMiVUjPsY9SNp3Q5pfmtEOOWwZbr2
LYW1WBthjVBB9JFTPtiBxVou4I4h2ZiYN1zJAban5GvdDsJDV/0s0Yvbl9gjXRS19mdcgbglX96u
+7pPt11iKBfp0wsD15iSut8dGgOv780l+hajOMnWzrrhhGVmsHOdoIeu1mGI5JVkOuVWJYUFDJtL
v4z8t76ho+KQmtPzv2JLeYp0+tm5rGoXaH7trzGaoCwyqWTXszg52zrOhbF+xMUeBqRV4bjWO9Y5
1pP8scROt8qH6V5aqXQphb61rTLYSF/rTUsWqWcp7MjbFk1QnUZJ1N7a0pkEM3+T3F6DotpY83Zp
gcEzJ9Cg/KxAFr4/QzqrZFdl0/iAs7WyKosm+1RB1fWkOlOSOcqxXM7hJNIGxNgdbyWLPaafOV6R
59viLd23Zhd0+SZAq2p9G7iu9yHCS3+Dmz0zj7ZdpY7/BpRHCxD9drmCzq8oc8GfJ3XJB2KZCNbX
zKmb9WG8TTlgO8XKGawJqb4k2n7esMrmtE/AQdapG22lebs4aJAoTu+fVBQHnFWW5NZRLePnOUzq
C4ZEnHXVcTnhjo+e1v7RJsc93HxkWgXfj9RBa1fCwOhPj0ljOtiivM+cB7s/mMC8vL1WuMn3wC5I
GM5RsU0CtjGOH77mmavtgRDYe39wzG+Knx4FuZixAVsDesCIxx6T+2nEWEsESdQkObDxnbdKGCd7
N+7bU2fM6rqdnPEtbNjoQsobToOi92+YNVhK8YInx77Uo+HRG+G/LtTaRCGzinV2e6Xpzp72OBR5
8bz4crFUpzPvQ0Rfvyle+wtBsnaP6kG9F3OBs2l3ww976dSrpt6LscB36cxGrHcqH36tNljtBUa0
AlMOrAPSSA2bXwA+4djWX+1W3V1BD4jB7wc1Mq7NKi9OTlfHX+DfXGsIGaceNLfMo1QMYhv3duf+
Vl4YGxOXaU2PwU2zCq9hHuDnWrj1VuIbwxzv362sIipAmFnYx5mE761AKne386AUUqVZLSmeEE1T
wYjdfqTOR24DuEgF1UzlQwYWfJgAxaSLNL/2YAXh5jZJIGbyoB5nhY0uQNfE5UxUhUOTfPODIHiG
8nFdu8N52sXgBR9k2a4ro9s7QeCtr2v6stjH/0uE7ASqsUjPbBrOV7hxXv90S2967CY9fZ6S7Em6
bSpI+xaTut1QoHmxsNc3IuAxLULbUF2MDmucPgZUIj3zImyiNHhdSF/G4p27mnpJgvFbsJA1XT+K
tnmV6QcV6OZb11/mDqpnrYQd7uR1sJNmYfXnKsmjF33CzMzDsX4tszvQwHBe1Pq+Yxf1vDy1DL/n
dZslfwZe0btSqcu7NnDYX8L224tfY+f0KuKmyFNJ0xyL8klv8egpHbjbwIyeXUw87sXNsbXa0yBk
EvRCDSxd8DCxPXc8FDGHREtn6U31Kd1WSxN9jumkd3G9klGtUuPnksOZDMqljpHV4eT+IC0+COBp
Ec7SZ0M7d206nVLHN+7dqiTlFlawr4r4L+my9Bk0gi0DVvYd99PwMOHrg7+D8hIEUVF9hcddrf19
2ZXTD8DX1X7ozG5vJEb3w98HrKI/qGVV+1lF7k56SWgF/X9mhK3t0vGaXdFGzhNsXsRg/Tp4jNOi
vLOiAlihyj9/x1njjLITW/gxCXZNo8IXXAZ6uxnOcgfgAM6BtK+3lV0fU0ePD7Y+BCjNL7Nvc1C1
MLLFoWAIY+dJ7Yw/gqhxEj9fuW6AKJlb5yfes8FWMDiWuzPcofgJeFrbxpZRHBsApMfeQmcb3XDk
fBcAORKwqzaq6l9jq48QlVL/YTJH8+Bj/bGHNWN8kdiyu/c7PCR91cLNIMncs5bZWHRmwxrrjvFs
oVtxNpaLPaPtvGtcv10B7QOa01phc596uL9pIdub3urHHg0LiGmqh2edMqf6mT27jeSCAhLAaU5s
8DHqkgGjnJqTtVz82jhG5Cf3kU/2a+36dXwqlFlzsTvj1vLDFi3MOqnvmh6FVnxUT+SoEbeRW8tL
OxavuW4PlEI/Ze8NzelOk6avrmn8ZPFJDLWSjL7cfgzfPBKpyXOMlHYKZzELZiTIPDO8Aw7xlhlW
hZHJ3xdOuc24kvbkUbZNeyo2Vv85BHPn+jqjaqds7cbsLT9Nuz0LDla2y6gjdE6KflsMIBgROIDg
RoUhqZkUBwHZdJJZTr0sv5NA6fQX+PAVorNEq6qbH4wlUy2jchmGLr+rkY9ZyYAeWocaoPdxUtX+
flgubmDEZNRLb5si4HF/G5A7PyyOScNpVQbDUMHScAlrVcU+WQoaDEtL+iVemp3GGjUHiFBJUwbc
KuRrGULzq0G8PcDx/4a/BEp7TR0+yEX6cwtydIl/EFi5fw6oanFnJSU2x8uABMudEZfZvZXf53i2
mddB6Xem/A6+J+aEqXH3rzyuHCHSTn1LqUjcSUsutzNHF0xv2OC5+7Ekg/BielG2vmZS8Id9chsn
2QSzFd0rSRmcE9cvt6TE5je+5ke38aM/WseRCbBo8UIRFWPDuIkxBZj0p84b9ZWEIAJKFkabf8rT
SMTW63b2i30RONoG9SXlqzbHOI83XfynCq011GgqNC0wKvxujZ9mBgi+sg3lC5oT2A4U9URCRDUO
yuixNJZG9pCqxbzAFw9ByH4vzjX3JJSQdhKoYPS52bk1MJTlrCbB0Pg+N+daG1dVavVHpLG0dWDB
E8M2bi1sFYCHnG+sLnyx/SDaB8BgjrweoqMeUF2cxoxyUNedLBuDWmO5yJ2r9dkpnTnk58lwX3X9
e78M1p2R7mqV2oU0b6MyP9DQDWioRe9uo7enfPzAmuNmx778i21jMdM4bXfAAyP4XteoWCTDa8Yy
fvK7xl5Lt8W7gj2EV19gBFsvwE321iIB44040gAEB9W1zHbT6EVp1fC5qdC6MB38U50lzCoQS3Cn
8EHyIZLcuGVG/j/6JCTXZ+XglDaKxqRSrnmSoXsK51ijkgaNxGr4QBfjkYoOe247Zs/IHiDd/SuZ
rBfuOkk77XLrz1NE9pbqpOzgA0vZUbyrjnMSd9XGTWrnrgjdS5+kgMzho8KLqhdeVN6hp2il5bi7
RuqWjYbdiAQGapnTY2W3TyRz2pNQu+SS53my1fHu3dw4X9SQs7OJaYdMuhK9Cqaay1Tpu03VMHfY
xAnvAM5n79Nk9Ba3/NRWLe9KJGdOwqkr/RBp2jgpL9KsP5pCPEq85H1Ump9GF86wuOnc5kqwmtnF
RVhKt+BEK7vtrE78dYs3sMuWWOnDrbcYAFubT41wj28TxuBuTImOxAPH98TUTrfL3IT65ya/BQiB
j5isIGWE/fvvWQbUuY82eVM5EAJVahRPoT76RxMG8wYdkOlHHAwXtUNouonrei9H1X+dXOXwGy5I
JhmVi91k6bZtPVTXPgZ6OSrf2hIok9vaQCIGtC1ClYgO1IvPGrZ1/h2HiCdpSb+YrknzFtEb7dM0
gnlY3QYkTpl1/663kDK7GbZJSDVh2BqmzoFs0Iug1e0Ft85yxxejSVoScTTJ2GI/61Qv0pIL0oyU
RmaMsmVWW7ThZXnGLUKegS7I+zMkYnnG7afcnnH7KcszIKc4p6k0/6PmWvDipe5XGxDEBVe48CWq
INhP/VztZDACK3vCJgRfpGVU+hSQmgW1jWfp8jjlruc0mg/9ElGjfkfGDFiujFZh0TxWi+nhx3S4
IfvGgh64sLTTautbefgXMhHUnbAw/6bGmkmRulXvC2UqOXZ5EyCjcn7gy0gl1su013iev3ukDI8m
UiDVryaAZJhS7TacV7cwSW+5/vSjMqjiz1OCyzqap+0coyY2D0j10O8oPv1pU55UZEH4SKMZoBl+
vhNMWBrD+zQ0DedcwZiRB/tHW8Zde/DWgi0z8+A5NJ14A5pltFZ+lY3HqQyeTL/gi9NHPa+40n/k
b1C/Dk7KSbm2jXXa1NEv27N47/f2q4KV6j4duuIui63wGyfZiwS0gPvXnISxH8NyB+Oe4OC0MFRc
/psuXYhBGeJYzjZ1vfqbG8+vw9Q6fzrDPsRm0Xx3lG7a+EuoZmfzaer8T6GiFfrPUJbM6NiR+yj4
UJ7doi23ql9qbwMkiERr4z+uYwSwjrv8BfG5Ye/6c3SAZWQ+gdBBCWkJKRN3lYbO+DOfrZTtzxDe
sxEMyRW9NWaer6njANaz+uKH0oTeqWmV8TlT3fISVsqDxcr/LF0Kdgyb0rGj3d8T8i0QPPVBRkEu
Ii1TAD8vejXnBDdayorqq3Enw6Zh55w/fl6nKp4WgqzCpkYGgxZNlYYa9Q6V/eium/UMVIEWPzR1
zzshSXv13DYoaC99mD/05nVY9fCBrLwcG+MmUngX8hEOjd7c94iKvsdEmaqy26v4SN0myo9ReqQ5
FIx2QoTpzq6qQhcmw3SwpwTZ8kHjXL5kl5LWLDdVbg9bxV9Qh7nKftUFXu5XQf7glxgIxl7RPqL4
FPJ18Tocn2hOsJkeEcnR96i6Ar6W5sdAgte1ApcGJ88lbOkP1Ahd2gzmSey6EBJVPkDn3LGO8qRr
XN+AbmxyF3B933nprppc/6ips3/sUIWCBb+00U2/DGndsDv56IuM6j1QoiXu03BF5VDZytDtUviG
aq29JsmXL1AKJydiZ18mjorztW65RzvQ++QcwiTz+ZDvedljPU8Kg0QEC/160mMAuorhXOQu0mwf
Fab5y60/NQd45yFvjEuLS/EqS7Nxbye5MW/ipVPTpusUaX0aGBQ3XFmeP+xlRJ44dJyE7II6Nsmz
GGGUdVaMHf7v4Xi59qS5MVzbQDxyp7tMy1gq0TImlx4II2My79brzl3JedHbtm6K4KliUWTFKv65
VaoAYaCdUcBIAjiHfLAfKBEs5aWtqP2Xsh7txV5GfVZRGDoVo/OzCRH+WHPQmMCNNu0+HjaSyZH8
DX6h7t7AlWklSZ9S/NRQBHmY2q49SUi75H6srnX3WR6qn+Rc5SlLbFum77GQ2E/8Ld5lbJMGBzA7
Ocovo1uDdk8l5xA3vvosXYMF44xVx4RdyK87oJHybGJJldglVpxLV+AAKHGBtK5usyjD/m7MP3k7
U8DRU/+pbsI3r53U7yQ3/I012KiYTV3xlsVfiz7QvveNxju1gZyE6aT2nSQHYotp9ZKP5XzWIqNd
y2zfKKiTwJW7z9PuYXRRYxhWV7QcuVo+mIHjHjlCKytt4bZAo3xvis/irSmjt2AxZXQiPBDTeoaM
Wc7GPktbldJ0B+Ib7thPxWy2rIT+f5R4Qtx8zt/KIEA0ZEipviW9dRhRSVkXM0CJmbPKsR+t+hIl
8IyD3nJe7LRoVonuxX+QDFg5ZmH+FcfaozMo1fdc87R1hc0VhCpH3Tse2viO1cDHd4LuyMqnHILU
bP99l4DXO/Z1oBz+7zi2S8VuQGYKt26tfvLLEXbfr1FAna2fLo2wLMcL+32DHX/QWAbiVSgVg/k6
Xote12vTuucOy+NPeCbrg/2kJf65XGbcDrRXPNQykLLi7LzUW/63/DL8Cm9xF+qB9VcaYqhKhfun
hTbxure66rktInunhlZzgiybn/NKyXYaua0vs+9aK9Ukw7RMd8A+b6k45TvVhvTxB1f1Zxs/imL2
rIOd+xOEPpopAperlELAPbu7GlntBV/84TItd9rQfQlaB/D90l+mpr/LPNNdOwEoDwso33VTfmvK
dl+aVRJGF5EduDU/jVKEvsjuX0b7Qv3rnQvbOAr1bifz/G3umt7RSaGx3MlturSHaUSDQm79LHbf
owJ0c45JyWEpNuanATOSHNI2fYMV+kdAG/auGIYvzjAj3rBczDFhky+3qum+d96GpW9QjO962eoY
efw9rbUjWPpmgNliza7kiA4IvqXe3J7GpLUfKiWFAj5a2e/I4ZCgVua95+i/gOFqD66pIAHpQjqz
ISfagFnpHAaObkFiu7t6LPUH6ZOLNQf3rs2Z3KpKvjf1qOj3tv0kUe1HKErEEIfN+cdttgy2lkN5
sbKfi64mQfo37Ctp8VDJk/Z8hZtJc4nIsHVuC8Rv4GmBAF0uctq8Hjz9NKeQ1sc76buF5CWVsdWt
jTQ0fC+YPFsJrBDBpkQ8eUiC+eAi3bQwj7oK09DNi2w7JH6NrHwSb29u1WBHvId+no95mSsndIUg
5MQ49t2ZWmBCs+T1+58MB6dBMNyhX5bValjg23L51P50K0NOoRfHcZF9GoHteMOwKUw//rX4SPQK
0BTLBU+J9UEFKzVpDhgi5/tR07UXs+//SITjwAhCLP4tB5GyzctCJ/OZd/eOpilrTWerjxwqwDQn
zddw3Moz5Pb61U4WhycYWsagHeOMfwlp/s+oCBrBG1Kp71HRIiUrUdTlqjOYY3mWdPuDpR1xGwkR
1OfRt6iqe0yhsR2SaIifFQBWWB1o4S83B4BjU11njxrNRxRE2m2ftNbP+qsaJNEvw0iQB9YN92jO
mzritA/9FlqcE3fw9RbmnVwipYWYnSre9tZHjg2G3hItfUj0gkuUwLhP/a1fJM5+LPyv/6u2ed6r
QL19+Ic3XXO5Q8g1uFwV0qMKzRiJiRdUUTcE9clANh1xp9QYgAmRnw53zpKfBmZOftqULLV0hJLG
jkpw7BhNOhsMaNG4l4x1siSvrxMcXYNSG+s6MOoq18+ICO6VvlPvtFqfgNQu6XIEosiRd6DO0Eqq
0WisLfsOdhn7m3F6YyGKDzPqkttARaDQqxK8wto8vUcPdrwfG48chdHvwwH5e9EMEUmQW99Nq6S1
/Pc4CZHgW5z0SbD0TRwSyP4tYLFbzO35t2fFAzaGZdbqFBPRLxJimHDI5kSLN20ORVuaMnAlj1W6
ql6iX7dQs/Kz1WgF2a6bOO5C+4rtk4sRx8pXrHZrAxE+SZ/cyUXFL6vZya0RaXz9buGBnhf1SoY0
L0y7RVLtP2xTql24VM7lkkilXG4RoWP6tGi6gfh8YdGo8Hwl8FNM3fjE3KbLnUyRu4951ykcAt5/
jJONv4uRpYNTIJ9f+SgjiuUcF/yBfMSl6zrqXFG3ywcfBoVzzCA+XT/313G+WA1ZePxqHKNtTn1P
AuDz7WgbT2Xk5XsdzaCTxBhhVuhnudVCOzsGYzSz2Zic2uNfJcyaVd3r4XmIWtR1Pu5c9sEKVLrD
v/pjmXGLu82NPT631bCkEj+ecotTAnKOyLH8Q6win5ECWcQr1LTpol2sON5Ob5Tn4kPQ4pPWBXpR
hHMQHNe9rJAh34jNvxk6HQZRJ3LfV26OEHQSAV52Gn4ZA4DXrXS62FFs39Xboa6X60aBZtAGfX4n
hUrUCq19aOBNIs2hmNILichf1pz1L0Hpxy+cCWVILkqlvXrDbF6kJc+KfOVFdTVj2/Wx8mpXxToG
af4D1nS8GycL/07wmBhR6HvIptYqWg6dYTyD6Y05jfLSUu+lr1+OpApIiA2OyMM2ktPovJxGM06j
CYK9uJQvh92y0zrAs0TLvOnj0R4rOJYE1kEfNfNBLvwB9qrsez4oS5+jVebD3AbWg+ebW9Or0CD4
iE2R2Ti15ni6dcmdkZICc/oOy+clFohMiXGW1W9g4QGRBPGlr9GBmzZo8owXubRxYJ3zUus5EevR
SuTgqVL3dwbAZDIC2NL1mZZtYnucDtKMTe917LLgMXLi5ptSHMPFna52sw7knVNFP2w3IteYoc08
JRRze6MH0+517NTM1mG95TLV8V9DlBpHaUl/OXnrJHc5xS2TUAN07sk4bBvLavET02GvhFqBrNky
XSZQMx53kY7sosxw256iZRJaHP3TPqwOdY4+2Aq/Z8zSl8u1bcAntxQY5EAq83QjI9fbZA4LdtiV
ubOq8E+CsSSHlKUvImhnlrnOqoW2BCCAJfsqaq+BblWbJkY87dZ3czsQfVgJqZaQ2c74jLnjc0j2
7Bi7sFBF0htc4ldwKumXoJjDc4aJIVKO6HN/9KcOMlv/pR+VrfActsl9OQaoqjmQdTtX34oY7E0g
tpHKqrRNz9dwU2PdU0DAB/tbpMz22YRvIA+45IJUztLCyfTATert2sz53jATjK1o9MA2oGKRmr+k
T3R6ehH5qX2wveakn+260jdxOZlHbAR+F4FX/gyt8noT/33zMbTc4AVW/ZQe3cp/WM6P0h8u7YJQ
TOu6fVxagmbM/9H6GMugZ659/p0OV6CCkY9/Kajj40O6KHsVMWq0U2y+CZYhcm08NvM7UVuMdSQX
gdZ09cIg91PA+h/iin93S4xESwDpfokeh4H86f98gEQ2I/gEp8j/qpOZnasJBdE1y/RO7UtcOLRp
OsmdaQSMXmNwm0iVtXQ3eWLeFYMCXYVwnclkSlLcVrHbe3/gp4kSdLvcni59EOwQI83eJr+tjxFq
oBspprWRDsiwQkK7w6Pxi66WF+kPx0wBI5SEfESouZmGc258hPA5/ff3tT1Sx1/6k6CvN8ZctUeE
kpW3P9JphPzGFLn3KMPHEBfZ2LKXxsrC4hyygFpeC/2rdOcTlJAE+vP175Vf9PqHye31n+X2h1z/
aTSE+9eOwR8kQT3KTFutavJVNkRDu5oHsz4bceNqO8OrvipTre7dMGrOacnpxEY5n33+DhUU6wvu
yGidG56zAj1jHXDpNr9MNQT13LHLtYy2EQSHrtyS0Le9eo0gFQLg5wmB8bNm+eba9xtrXRsqqsEf
A7dmmgdzs8JZZb5zAu0Y4Gdsr8t8Ck7/162LaD5o5iEuVuD85+PcbaXLXvrlTh4hd5WO8CkanUgD
zWhyv/NfmmgHgk45S6VRKpCR0dsHtMR/mObAEUsGesNFdjIoje21s0jiR7NsMbQFjVttUOhd5fEm
z/BpmpHCMFchws0P8Tz+4k8PDs2Ypg/VcrH4Kj1oao2egrVYzi9Np7XAahf4mGwTwHwUKhxqwFNs
4Aps+r//NZmygg0mB73HBAD/SkblMdXoreU3kC5SNgf0LNSz4enhySjsxcZCe+zHQvNXrm9uOsUP
71tppvmcrsukTPdF5quPJiKIj0hIWWAZOfn1yzyZnOauf4+cznuXzC3L9mfqDOVRwuTikv/YwiPR
Nrc+6qnX3wKUzMKZ8r6NTY1Wr2fk+3ip2tToJqTlD+nFcOWj17D14keiousrvV0ZLbGz3itPWJnX
q6ZA4KUZB/1H2deX1gnAMhQI9+Mmm/2nj0AhgEL1v+WdXm7i2FUeIrv38Lrr6mNYq87Z0WtwFzgP
fJEnmQ07yrRPqyYCMQuSOlxKJgk2NTtTcdMXjjfpYg1j/WmLeZ13s/VzUNgpeFk8PjSL6G4U97/a
kYNibesoopo2KD4jKp/SokP8KELhaikI4rqCtNsSIc2PCGnJpCEx1E2TR48NpijXV0Op+N/Mds6e
+PoNT1ESXl8Neos3Qh2p1k4OymNpfzOzKn+KgIf+KwrlKgv3I9wXsjhlN7a8y8MseNaSvEGrhZZ0
GctrneLJc9f79af+rEcBqxkwGxgWU8FpCuxhM9jdeEFfeLx4GRqueWST8ERxcovL0BhisOc8dYFR
XM8ntwPIpwNJnFm4Jslh5HqbJYtZC2XtlYdz/GqC+/5Yu+TtVAh0W5ERNZOeDDJr7aIzatZdgkhC
OO9xUB23uaFZd8Oi1R2PP7VxNF4jdzaOdq8VAKDwkwtt1hA3aUsKiJrzFJkAfBY/uTaxQAkMyoth
g68wyBM9Jfqi5OOSAtSywH9S+ZOvuqcpCkX+/AfRhffI2EvfI1EWAr5qknUUzAkOFW6r/mnmjU66
4XLlPVwpDtq3wW7yC15qMCOECXHlP2jfQj/KcUHBIQ/RvYtgClTzR1w41YPLWcJflW7FOsF+a3+F
KChdYIG3WvJ2V63aOFb2yH2CwvDs9CzsJfD4uFORvHiOzFQ7ZPYw72CUZa8ka852aXHmFKcuVA3I
CxbFawah+AyhQ/1/lJ3HjuPKtqZf5eCMm2h60+jbA5Gyman0pmpC1C5DBr13T98fQ7m36hQaF+gJ
wTBkKiUyzFq/eeJBKG+H0nmPJCEeMxbLRx6h3ctW21KXpx/yVB4I2NYgqFLHH9qU1EWq1u+EaWBC
NsptYgK42KTjUvi49ixbT0lhe3i944/qsAprkOstCOQ8wHaMz5phCl+u/dJu+WzQyXacR9bOvtmY
AlPYVU+2rFHfL0LtmUxNtUGG2vnRjQT9y6z7S4FB5w8iJwMZxeax1JZyL1jrBbAyl0ArxvHGVKcq
kMOLmdaPemQ4z7K+Y39D0IeE8z/1YCzvUBZrvrtmVrxX5aAUx84hSeWoXXEHWBrhtFXOj0hccTc1
4MBk2mCYNxbCMWeAIuGNwvJW4rj+hHutjZEL63zlwFyRXmL0qhOKEjkKV9tx5VapLSlZo/AqjFCL
5DBVmX1ojRZeMNJzaMiQ63luwgp5r3HSzo5r23eVQWpU6SD/YsS4t/qyf8fOYtg3aCCtz0775hhA
WsuleAB3MG6GOSsDuO0mUHVbe9fq7+2iolXntdYhj6aZLB5FA00lAsbuY7mKSDXhUG+0SQAGX69u
BcJEFlSYT9KugIQCRaU/XKKsqlV8li+kX4bvz/Jv/XVD7Q96Phr+1FUzgpAJWAwg6cGgoz3n9GW0
S53G3s0Ybr4ZiUYagpn4KFuJMaQotxfWnWx1EvNgDGn1lI+OjdD2QXaCdOU8aHV9L0uGLWYw1TFZ
v/X++dAQY83Q3i3gRfSW02Pb4OXP6ncAqsPzsB7MAnlLHZ2qvSwOjbuAzC6/ypK8xG3Fu2OqES5q
9AfCNOwTZBYDUXrGAfcvsqBrHq42SugTaVz7Ml8n62QebvRsIAtoxF/rFSXWdmsI9GLLKPvK1iIF
eLv2lVVFFoK5rWc2/3znPsj517qYZoxZwTPgMZxcirbAE4rMwQQivwjPVtW+yRQEGcrw7CrVm0xX
uLHnyTaZrbDWng49Jfro/3HdehfZMywhrlrkx3ZCzfdy+SgXjaGCYr1jx8mtXGbGYRztvWKaAtnK
qjR7WIz3UcdSeBVSlocKWeu7UBv314CfjR6frLrE+/CC8LAyH/Zh46Fgk5bZIdPL93BlpmWxOR6G
bkpAQcJbs2Ig5G2sNUQ+KUKQ3ZqtGF4KUwwPFpYStfjC4if86Y4/U6AbP3IFt6V4sapn7PCMnQDH
fsMGCKW3yFqdK7L2LbSr714yL4Eb2a2PLHgJfBX31kTX7L0jRWfAj/9HWbZna3uf6bzCNXSRv+mv
SzOUG0nIq+O+fcJDhdGnmu9kVaOUyCsm+rMk8MlDtGZeCUOiC7vy/C6H/8+Lqphk4yTZuGp875UL
HydPnG3S9u7RlXoHeu92wSdDdwDEvXMSj91d2dUAV2bl1YJDLeO/tmubR1R15qCdWbNgxiCWtyYG
HZgRGAqk/ImUp7sI7w1zQI4Wt2XbsPYw6Z/tVc9LrAJd8gzelHPX1Qz+cdXN2z8aZJeRPAv+TU4g
S0WOS102IRKSzaa9jZFn20oChfQX9swdgiMtCB/4FlqlHVrShScNw7R5c4WITUV49KJKnCToa5Gt
8lRCyQgDAO6f/qP1coe1RV4nbzU6ibo1sX1lte8wSakKWH6nHnL91hi+T0zuiMgT+WRlwWLekKdr
oLTTSqQA2WS0gDa1TRtBD8+HWQ8uD5MsT56hByUAbnV/bb88TGM6nC+CF/nkwT3REPKIhk65SRZN
3fWpGT2peI/CxTXaL6PhPiVSNZrvLy0t9VfoDF9UpIk/sriA392I6DHDPm8/jc54mCz9+zL1z51E
UrV2i7kIxct7aCW6ddPr47OoFH/p9IuOwAUPOvF9bfgtGVvlPstVEnHGufay4brUZSmWLax2GgTG
DcCXUfsyTpP63geMn8Y7yTodz4yiB1LiGe+Y4Ko7YbTGTrY2LjZbZmwBG7F6MNpmhaZC7wmU40zs
Bla7aVOb4xu7wzlW/vqybmiSZGPYwORl0VCdzy6yKA/yLnugxONBW9RU3Tex/XXxpvIT9cp/ohH/
Sv06zaegzhCyQqO6i/aSBC4P15ZrnTwbJUVcnmo9BgmIHUNjEtpJH51jEsPFclzjp66ot2ltRz+K
FAgMDE6QZulfQ6boX+26QGNgKNIvTQQVfulAjWktUCMYY8lbFCLlNxHYfhkr3fPtPoOqqbPcyDJ2
VEvMsJhX01nzrPxMAoz0axOZ37LB3Wf5iuaDiC/6Rv02eKzL9by1nwAuTbuaD3xTzozxdkNKWFqe
dUqfHhV9Okg9MlklD/nqHnQ1Rbv0Xc2EZL/RNPLjkKUHqWkmq2plfotHd4A60w/PM1TZPsV22lut
HSE8pdswDkEJrEUY5cl9Fg+nkDQCwlugpkklK8ROc3t4Rs+vOYbamlRe71QRBWGfaKwuH0BetX+A
rlfIa1Q7er1JwODtTLf4coW9yrPf+qU8Vx3iG8sbERNj3eF5qFQ2hRI/yi1dOiCXB1+Nx2HdEco6
HeFK3V3iR1nFg4rEYM7UJxtnBNVvIdi+IalavAinWAg7wZsfBPOVq+NmO7NmkXyoAmcWH4xEfTQ8
NX8R4F/302LkgaKOyk6v7dIvlcgr4X0J7RaJ3V24RNHpUhdmzXMxjMa9s6kMs0T4J7ew0LBJB65r
ONvQfhV1OYJuNJaH0bJ+ymqyZR6jtKMfjaKMX4a63v9hQ2wJDaZNtMDhXfPW8oAcznCe4hRbXOuz
StbnVaTv+sbIfH78AYjaalHjEDO6lTJgF3ctV21wmCHM5kuVsMgSjOJ2UWx6xB3In8Osr8rmrl+c
6IFRMH5o1oNZCs83LcAFskHWyVYBtl5d0R1rf3kLO1IZIAxw/H/cIy3Vv6bS047yQtlo6OMrknzG
QRtg4pQuDn4yL3M55BayGKuEhjykdusALHGO1yp5ds39yOJo6b+a8AnKcHG47PC0OF32RTS5mwvC
XJtm8VCYgY3RWLtFIwYByLX34LT7T8tOgw0MuOvCeh7byH4W8UfXhuOTrMmKcQJd0Y4H2RZVc3FS
KpdAeATC8rKHAvu87K6Qj0LMPP7XsoR6/AYO6drijaRTtL920SfslrG+yY7SEA8dSAso+jNitujV
RGWEJV+s3sq2InSmYK6Wdi9bhYtqvYhn5HYBjr8ollqfZ6FdLm1mrdnk7YqFniLTR0eiIHmzerLY
xDSOuZv+jNHFaLeEcgDkJ8rd5TvEOHObLWibNqVmk38GqJOBeXyooqo5J7DWZdW1XuU/gYNGXw9V
kN/6Egn5rW+4muNe+87V9AuIN/BjJKaM8gwXe9ors1KyPCSkq4X59zaa6ofGTPoncJT3slo0yWcv
iXvQl+r3XoZ+L6tjshQhondBXLcGsj6Td9JDPEhZ3hrgJ6rWJ+JdfY1a8zZPMe7rhjEwdCX5Hpfu
wssh4pc87d0tXoSl38yoS6Jm2z3ZqDYe495rV6uJ9kkeJiZXVh2Duoczgtdq4kKMRPn6IVnR7L1t
m5d8m52wEU/MZTnIpJvMn8kcXA9wdUK/61q9mGGEP/LwLjtd60vhZFsN86rg2jBgwf13UrNuQwhx
VekGIagKHwUkDBBHPBYuZ5qYzzjEPmUWcrnXetmosw+5CXnMY3N1YJB18pC4cEZ7R//F3ra/LxyQ
ipUNq4s40/ukDssN4ZnUx4Ojeq8ndEFtRWC2YbflOww5d+NkZn4rW6PF3HnanDz2GZqcVpCVYbqV
IZpljH9YcR0eJf9DckoW2Jc7y/Es//JEupFi38HbuFwgu2QTzssKssWYHWMmVdihcyfPhFK6d2Ok
od+ULO7dvJ4ReHB/b03MN+JNkY9JvfmBEkkg/W5C1qpB1Ezu7aTV+r0bErmXdPNJwRiw0dLX0cUN
I2w7axcB0fbtoXOO4OhMP1LacB9GTJBMC93tiJWynFvlnCnE8ooSXXEnS8bqv6xN8Arl/Gqs7sx8
AtkmDy6GV8CzpKvJmBJ+b6x4PxS98ditB9v1CgyyVfsYLcygfpubty1w37tL0VOOpAHDB9nXKpk8
QmvcyctLoJ2PSxVHN5Y2/fXZXax+1oQtfa3v2B4Qk5q3WoNsdDivd8+UUPXlJ5BX2/XwPhs6BhRr
ijInQOY7XRVtr9lJmZO8Fq9dXCcl8ClbgNqQCZD5TldrtWBean0Nsg1G/R5n4yNrBCLSzXzCRLv6
tWjdt66a0ECqzRBZ/tREBKxasQr4cQq7zkm/QigpCqN6guJb+1XvgJLyylttGRucBgnz2iyqrP0y
O39mtOexFEEaMQjKd+p6gLvywjaxPskq+aY6Ed+mEf6QNSR4EDGMGkz99MUrN7KycZRg9ELEsIwJ
1lWxhN5hyJo7Y9VBRM61HjaX00uzgSnlwPOAKsjaHQY5WboExeyocuJ7Y4mbjaJU+t5AwPF+RL7P
3CwzilaJoeAet1ZeOq5nBtnfk6IXj791lqethdDjknZ3176Oq1iH1nVeJaRJQpiSPHL9kZyzX0jI
EwJfyY1slocLrEkinK7X/AaLuna/VMp7yu55i3w3/9g3HIR/2HIfL4j6ouA7/VDXXX6CxiUiTcQa
zhP2IbLh0i/9u59bL+JgqNOP8R954I6H5U4jcX6nCOOHCaRxLxsTqS0sT2ehZ7ddp26uff+43omx
vLKqArewf248J/FRs6Fwt86g3ONgIseoKz+tj+tpU1lhdbg2tKwu9hW4hY2s6x1vua/TO/msl7BJ
sPOan0IytNbJaBSKWv/U4N5c7u240G7//a//+X/+9/fpf0U/y4cyY8Iv/lX0+UOJeH37X/+2rX//
q7pUH3/8178t3XPZzjiWrqOm5ZqmrtL+/dsTCjn01v4HoOipFFGRncB251tLpFDoXF7yNTYqI+gy
cm7A0CVcrT9POL20eja96MzeR1zD3C0268s3eSBd6W4JUWjHpGjmF89qkNdZKa2alqHwX81nLQQf
3owT0rhmon5D/fRpmnr9oKeLDZ9thNZwQj/PPCFod1M5xPWwL19dBfAJ32BNH+7sQlV0rP6K6BZ1
yB0pbdJIuONeInTRFGIXUMMA1woxgJVYiyJDbknFKcIprcQnFJHgWMEhndFHB1aW7YE7pJc6MYs7
W+H5lz3KerHPE87H14tAkOYHeaMsw3n+v/81XP0/fw1DVT2k2YnWWK5laPwe//lrZKlB2AXcxSlL
wfnMVtQ8ZG7TkDDU2gC33Wor6+QB/wjtrmqTSxU6crC2euDXutkmARlX9F2yeryHTzNcDhhyFGBF
S+ZdgNWIu2TxCEq51/azGFux7dr6B7q9wafMR+W27lnppsiPVaLLiGJBb7yWSTSQwVqi9r5Zz2SD
XhMfkHVu4QBE6Du89WTl5erK6nQUA/aZZYRQkdkwXraYBYoZS/m54VQ65vpMMz43nMgFJqCOmpPs
Ki+azZZNZ9wbJzkFwqloj9dbXuq4ZdZ49oMsyVv25ZTsZBE9v+QexaLLnlXeV94SrLRx+TPylp6u
hGi8senVeYEO//1Praue+8e7Zzqepzm8cobFr67auvufv7ZQvcK2tco6LioaWTFsi8X3tLzAHkZT
5stpVmbkSJ21lmTfcKx4TTS9j3YmbI2tNtXeSxuH2YY8lOczdZm+rIuxXbptp6rYqJnhveTIHTyM
qXVCrEiFacOWPXVfZE+xiBtHQ6lEXztCJCgInbEOk41kyy0/ZuA4yCLkCGXrtZqylZ3FBFfLjdwv
DiA9Pyxn+8Wy5+U26gjwyCI2T/kjg9iuHhCElFVIRm66Ms7QtaI/Ao5vkD7Lsyyhdxb7QjeTU9/P
LDKc0DmZkYdVCHiTIAYfd+jH3n71krIO+IoIjnUkGfImRz5rSbxLqx55NtN4Xx1l56UyfM2FRV2S
gDz23dK9DqCo2eRV+UEWPRWtKz5Xxqo8715LoWEyN/YgTdfOetZjJpuPq1keRcVYlaqjdAoSTRVM
sYBgvKZN7pz1AHgyuVtsFeaV1weyRN7zs152u9bhGAxtLB2QlnLKn32popu4HmxRVpeza52m6Q+T
cJzDtWrKQkjJ60HWgf3gJa1EtfmjQbYqcygIVYnmVHaZdbzU4UIDLQcd5cVKnwmoFXdFFoUslNka
7IwEkUhZ+VvLtTyy8/UcO2J64rrr4XIHI1/RnGb/oE36Z+tSuuQnkO7c6UuuPs0kRmqzfJKFVHX1
/Rybsy+L6tohw2FTg81zI6tCAb6ytNJHa+U1yaqC0FPAqmfeybqui+OHcqiCigescqJ7u8uT2yge
x6dRqNlxyTuTqBRFeUhN3dpUjSOOwIFG7JNT8Zjnq1Tk3z3Ik5FHqUOkq9c6b+0mRPXTmhYkwdYq
HZ2nc40MgizJ+0xEcraOk5RbWUe0OA6syvJ2ebncOWQs7nJR9U8x6g23RINeZanCRviJTK/JgpdM
m6yTB7I/x4F9/VmWOlbbN9j7/SX7yyr4SVXAd/1mpGMXOKrbfh3MH8rYGx+TEi2Q+HPE+dku8bTr
bFxqV33NnMkIYBfEQe/mX62mVE6IwxR7p0wn4C19RUY5xtxs0R7EaMMZNZaCsHejfhk0cae5ufcs
ILFC11u+YcDc7humNP7IuGwJTQ6HCdlCIjEFeg5Td5pyFSrblBzUIrLvIitMUFLFwStxB+fceMZr
2RBccbs6vvH4EJ7WZscWMurWG1kCjE2+r22zvVWKO2hI+YBsqTfAYtD4RKN90LJklxoVFna1lezr
MiO8FuGLPC9i4xSx/aiGyFgZqjKdilio+M9ob7Uzdd/AXDK+VKZ6RgXPOttVFLMZr6K96TTatpsy
8z7NF7+a9ehJHoh6qMelFx03/7suRq9525DU317rRg+pOAwtwiPSbPHl2qhdXZOy7EF2U4m73eL+
cn+9SK1xkO5UZICvF6WspnwNJ/S9rJtJI96G0H0HsywzxH3m+qQkMWw2WS7N6rMsK23YILtoVm9r
UsTZ5nLUYX+T/RiqU6oMGL7Jsj6Y1UmesYek67K2t/IqWft5qVpNmzAfi0DORHKSwsUIsPh6kHXX
4rXuj36JnMtk8+X02n69BS+r8znhXU7zfCDTrG0s5FBOU9t9HkQEpyZdD4ljxdlGlmWzrJRn17pr
QypwZthcm/+8xfXqz54AmPe10Uz4Iwl4wZb7qIAHehbZgEtk/yPrhuVeHSB8mUOkB63phrtBy8Pn
JcuRNdV08dMyf2IkXHxfRnRjGMWJWGNrcKi8tjqwwzYfhzFH3kJ06Q8sXBJDS37CgB9IXoX5s9JV
7b7UMvNo4EnAiovku2s67bdkdoJFhQ9teaLfR0QoAguwxw0aedkrdMGjBV3kS5wNYudGzeLzMo8I
VmAkP0ZJ9Kr1vJl9izG3NkSvOq5djompEjr03Zd0SbdTbyqvY7vUB4EZVTc5440NseoGVD0KvuYW
y5X56GVFzv+tpI8GhgSBYTfewdKLo1gS49hHRG4ArNcYGhkfrqJ/kQN7oupi67ZWGYSvzJ7zPrc7
UqGKJr4kjfLY8IU+JaI6xKQSzyrErw1KxFAsF6x4K9Qk3XwJZqVrtzXmowGAMLIVBS4jRoS+td7r
RsBzg6sIYouBwzqXKIWbIW4GKQm3tYOJ3cEmTNgX2Jpj/wV6/oDSNkT0KR5v+7R27plX/FyB4ws3
8ecSJY+mp5hfpizBGyN9zYhAfWsVaN+R2268vsnOJUZaZ6TuCB6ssoClq9yEoi/eyFyWh4LE/H5x
LPMZc8e914h94Yr+e7XABJ7cZng0lMU9ZnMy7ZIQ8dVWKc/p6NWY/E1FkIeF6UNBam5gb2Uf6rxl
FNT8JeeBIRHsBVbMir3W8Wusp+Imc7GTcOryHhFhtJW6KPNb3TCx2DHK+0EzvWACVOTZVTC2trHv
hemdbV398HS0HVgJsHeCfXRMQpU0ZKT/cBBMPJExJEtoPrsMYzDxi9OQ4EyvVCpArTzCgM8wXMA9
GGiEfaUebCU/mSPWP61dbTyRdZhqFXVQgoE8O7bITjYLugTlSaWrN56K3ReujuF7X4Pi6XLPeU6O
gnUleT/9Zmk8FidWfupbUZxqNIT3czK/Gn1dPBdHaxSPQ2ejmEWcGrJAvzzFQznu7LRRcARW3G2T
swqb9XsUh5RTaOBHPOVTtEmr/Fuekw1JvMQ9JWpz2yfTI4L5bI0eFWiumzmfBcN92t/qeDqHyTH8
2eMVu2uRBznJQ+01WTDDh59LfKKJdnenugK0Xece+bgiPVj4C+MiqdtbO617XFbsLyodHB1u3xg/
sxLqEOSdypM86LjVXs5kUans8uStB1lE+DVhGP+n9x/NmQCZ5VRYz6L8f2pW4j9Qmrm4lNui/Cu2
/nJqi+cgdnwI5/qpzDP9hMqwlW9K1rdZ/ApYL9zEXfUVeijabYwieL+gCeTh67H48lRP9Vdbj6td
XGGqMCYYKDizOQagf6ZNUR/DVGDdHQ86/jMwepNc2QuMrNFzdrlD2VR+kvTM+s29btYuyNLVucMh
Du6B8/QZ45e0Yng3knQL5vvRHlWeb3Wj6nN6bBq70Pwpy9+c3IGjvH4C18OcVa2Oc/daV8V08qJx
OinrAYHhrI4BUpRDcQrXg5xr5Blh7XjfzxW6CDayZME4ks5UUSw5xehrX84Ga/heNeULlBqcLtSU
b6Bep1gjG639zIwAE7zhMR/D3SLSM1hk5dSsag7yEArihEqGea6akq5v56Ml+Mfk76eZ9ZuFZA+G
pQjEjvNSnFgAYZg4nFq9MI+mVeBXrOXs0ZwWXqDRF1tT7QlvghM6lV7+1Shba1uoydwcMK+HFlUX
b5HmNSfe0nO5frHmpNzYCcocOHiljufs5T8Wk2r0iwrzRA15xZOou+VkdaSAMjZojuVWJ7H+3qzl
3b2TCBYkhXpKV2J43lT95Wv6vBFfkzzLinq4nKUAOI+dwb4vJC6HPryOn1iJSSRKlMuuta1Ho8xJ
gkceqHglbk/y4Kp1e+rTmBBEk0CmtWbW7mW5ibquPeUi/Ap987HBf5YXrO584D2BEtc3btNv1BBV
HZTVI5E/JXWG3XfPunOIgHMWxrDRHOtLYyvhXTINi98lxWOZ5BM0Je0vYOCgl9vxJp/MGXh3BM7F
LtxN7oAWs/vbKFW7pzpto8C2WRGhlNvuBDhRP0odBCJrk+yY2JnkCN9mPcx3xGyTQPOcZou6gB6g
DR6x8zODSKl44cxsV4Tut1Rx3cCyu+e5rKZgqiKXS7zQb3Q93qAAm+1idvb2Yo7PsQO6aJqHLyz/
I+ZZr96klo0CmkO2yJtVhE2cDpJ+4mzmNeDTWfpWgwuxI/6dwh+szYCXCpqY21gHZ0B9r/U6FgcW
Yq6xFzNJ5I85breBoeL5rESTdbAtYixRgDJotAl13gktLKY9CQSDPz3ppIH5f5J40Ug1oCXOiI8S
kM5/2bOWafpDHj5kaQTeKvOUfSSQLk+s7uDa3a0dIg2YxtUxYc5CBl/s+zzp+CpxZLZDNFEyuMEb
+LX5tllKpHh1BfKyEp1TkSMC3TTqlrHV3qIzNQWRk70h9KBu7aSKoQPW0BSnyH4UKKqOno4CHRiK
bepGb7nZt+ixNnhBdNOZye6ed6i5KWK0pJzhdp1WN07vfVFJbQeiqwH2uygfNqy6A1d1St/WtK+D
mxMP7pr45IaDbzX2jM5RS9AZT/ut03d94EX1uYnFsYgNl1HQvEfxJWFi9syDHuMg5bbtF6/P2j3v
J4DDtnzUy+pF15t2y4+1HGw3t/aZPWyB17f7djKbDSQDHuocPcVY8LsqCRrKBo+cbhyXZhI7NhPn
dfV/2wqSodk8lUfNGNgaDOoGq/D8lC7YoCY9E/1coedagVWwSH/dZKr4lcx9HkTDmgoZgJySQ0Ml
AGOeUCUf4GLWi102k5833kfp7GwsZSF8jXjSbdY/tNi0BGrF/9/N6Q+rqout5irGnWIh40ME5pdn
JiTDsuaVzdTN0uqAca023I4unt4Jov6Vt+x1xbszs7j0UTryTpaWjkGlERhOE3eXAlM+d97dFGkR
wNBYPDvFFLL9yayDqwxOQAzJQiSxe0hMlyQ9+zPdRr1SE8CXY5CWiReGd5mtwawhRHaugULfLxYE
2MRD+rOeT0rWL3tTqb6WJWqgCKo2D+P4WmYZ5IwR+SgWfNqWddToN411a2exdQChDmxLa75PM8sV
QWjkhtnonGRWfUD9mzy4tbG6sd43lpPc2Lgtb/v4zvGGNijg5TRD5d7HEzQSo+kwbRv1bmNEJs9I
mDp39aIy6i9o/5NX1uDtsqIah9wNIi/X/a43qo1mWPluqrwNSU/nScAjxXYcIxAvd9aJG8HsFI3b
eoBQGdUoUxDaArO2mqZkMIz03lo/VHKO8YRGzRXgQBS2W00HwpV6PCe5basYMwo8m2vHBsJxIvnJ
vw81aKnxKFcWE1BfvOAX4hKW08whQIL7bU51pmgyunuU03foXXzFMssIQqRamT/08lhWIrsvpybx
F8P2MfLr+HtF72PuXCGmiysrWJ7UHwnd+PPoTKcx1x70qG92OdPzfe6hd11Yot8wCcQPUVS+olJx
S/763KNaewYKNsMWPntaNe5Cd/AeTWvYZzPzT53XxtZW0UNsapHfz8qMUcfUr/8PS9Gituddo5bP
WTu0W9fAWKVU+m9pkXc720XXELl8zTciyPppTM4X2WsdLpc98kOw2Q8XdURKtySJXSEf246m36bu
61KayouXKA8pOo06MPE7Qh/DTlcTNkBoAZ+1uNvhv6rdxGup78R4tnMDN0glsk42tKoxLeghYosH
v6z8bPxYllwJCka1s4gX/ZwrEaqV5A98WWTQPk2wCWERIT6rLUv9EZl4vnRV3X5U1YhZndH3H1PL
p/Sw6fggpjtsZgb7j4g5Gyu1bPlAPwC9BLdXsUTBRcQCo/XhLWm/mYrB+Gh7u9usD/SHCcscPYHG
+dBS9jwgAtwPlh/sfqoQx+BOA9FsEpupFLf8YL/DE9V02nvSYigRGmb8vvICNkaYD0hR44vtpKP7
2ghFwFo4jE1fv9qFwC9N7ayXuC8M35qi6kXkjMqzHWu+44XFYWoxwshG23qKkFwIZtOMHiPtTk9y
QQp6cB4szOq3S+Po95491rtI95ZzE4EJnARiqF4izP1qGn1bOs14MNF7uiHKXkMraLVTHw/kQyu0
gtwhSrAzcMODMmcQ3u0kO8xjbaCNzhSV5ziuJpgSwzlwAogTfCSVYXEsWuQThco2VvSP2ayi29rm
D20Dq6Ujx7tJF9MimVK8NCkqDclSvZeRaAJ7nlW/RG8vK8wbW5i3UIU1dkHa96E13rC4+1XYaGtC
JWIRXB9T1g+TbmN/Vgv7NLER7/HquVni8fMwpMqp4LOg7+ti1Zw2t5YXT/vGmd+AIIyBhacY495k
7mAnDtsqy+sbdieowcII0RxtOhRkDP2JxP7GNRCLntHx8Z11K5FYxng0x/zJ9L64jqq/Fsr8Mx7Y
mZs8r7Fy6JUouW+w5NtlnvMRFoj7VpbVv7oRBhohjhj7oal3SURIV2n07hwqBpvxtjsPYnR3kVfo
wNRndFCI3w76LXr1iw+1T2Udk35o2pQFtZcfLY/YujEwoIo8jnc5WCAwNuJp1g2ghln8Vjntc1tv
cG62AqM/VULRMLkQj0xcwWhi2qTNHewRtfkFllKzmxKH9e4XAVnMn6PORC1RiA26ijjgLdqwXYq+
QFStuYl1J92XofZB7cOUklhHkQQTDuU2c1BcrSAUKCwCL1mbcd01ZuUrAQC2lGA8CAi6hECLHUYc
Yq+bX/QyN3aMjy/1gKQfjubjXc8Dv3EFKqEgj/dO36Q3uTGg51IhppjY4+uU1fY+CsMOLtrwVW1L
QgpITS52zNg3hQNeHxqLqpYUeoEnoKiqL7i2lDt8Fl9xDBM3HguGxVWe+yYkPiKYmZSq2padhqih
w8Rf9z/THvPSHO+gbV/a8Uvr7uoMNYhSHTz4agVbNVwjK1QDTVuckthbHkpW0nYyfFd0coqamwI1
CfsN0uvPuf7XBAWfIQZGXT71Xx6dOHN/eBUod1gJvgWOtS2iU9hq6aYBGQsFYfEeAWnYp06ffzYz
3ljpuH4hwm3uAaUzZLSCoCdAvfvIE/puLJb21CI+EJgwDNhAECvI63YkVESIIkdEGXei5l7VVR5w
4bHvqGa2HEWFzNdzo/ZHFsLDfpbNsqWpa5ZdpFXpLysuN/itTd5Fz9WTKfJ5bzu/0jpsjkOvkDdp
XF8NUdExkKqDbtfpgVap9gHGG17k7CErsFpanNh7Y96mJLGe4tA+Z4CCfNH1Lpt2wGaTJ5xXdA4h
vQ3bwkQ+d+xC4StpwWCJVh3xm71S2M73KBmPcF0aJoJyCeylJIYfQp0R4DZVglDIXxvs86vxporx
Gxr6B9JrFSrRXb3vNAEVzegf+yXHJFyvzCM8+20cHeMobdjmIgMzp2a9UaNV8CFPUTTFbpi8aPxU
4mnBaumsIPYze3aHKYFlkGBvwuD/cnZeW27r2Lp+Io7BHG6VQylULvuGw/aymTMYn/58hKotr9W9
9+lzbmhiAmBJskQCc/7B98MXVBi9pe4cRNdpr236oo5Gv0riAEOCov8JjXpE77GKd5UaUj7DbS+a
XNaVNUXfKDCWxZA0S0UZsbGFVFDWzWvk11Tm/F9+n+cvqt99Y3/XgihuNmMw+8fa/BbLMjnbcLP2
qN4ES8+2152vfmEfDpg1a6d16/hsdhv3K/If6W5SIKsZcUfpyMAnJ6ucYAGXju9V/ZaYNlamTvMT
EFa7cOLpxSoxDc4/qiI0v/mVOCElAD8FIFs2vgdZVuA8hY09QmxPUGDbjRM5T8aQvhc5sm5R8yUZ
tFe/FT/zlHVqG3xTo/GXG9U5KwqvpXIQBNTlIvWIFMjFs6J9U7Vb1W6nb/BiwF2j2KOnHZIm1aIQ
pFKUXKs2WmUI9P5zbRFHfwlo0xSuCnHqO+AmmZqiml9VgHO8fq1FTbNS9AN1hCxBegm016+mQLfI
cpByBsepXruWzBvf3MhB3ShNEDRxxVIdWX10iJJ4k+Owt/a/qqJHT9Qa3UWbTV9TPhj049iPtNei
MrzNkJXh1R9Ma+FE58KzVxEb5w+nGfYWBoc4Ho/pFkDjK74g0WUqFNhZvsIjSnhY1gUe8ozBN8XJ
vhSqEexz3y+egjr5AYBjWLga4nW6oRy/O9wgWD44xSGg1IepVY4+ktelS3fgBr9j1Z3sE2Twe5eV
Fw6H5bJAg4KUQg5YEQTmIoH1URllvooUTMw1mw1VFHraZiLlslJ1E2pfgdOJPDME6VbHjt/Vvui/
4kCA1LVTR48Iku2DpnR2tm0ryyIulbNR8FYdCGQWPDO+wqlxrqIRy8eKbA4LJOXNG102E2kyzesl
5c2YVBhEgZ3udKsJr0pc4HuhhDa4QyAzFx1IBXkVj7R2EE/12h4FfwntMfEMkgBwbto+CKwaN0Ey
icWN7/rJa0Vfuki68IRcerswpzR9cGO7XmFkwQtzJv+kC3slbEQIEOOJf6oAvVith+T+NLBEUJcj
c3lTTg1HClLkL7Ce82JrIW1I6yCrj2MSsOnJVYp36DRAP8mtBTqA+qsak6i+D5a9ssmCcmnF8LlT
ErlzYbiDSxjUOD2qYb/JBt+72LNzsjxgGYuYcnO5h3VDQ8Vh6lm3TpOUaPscWiso2cVjwtatbAHa
Agl6UMgUcoOcxf5LzKQa8PWU1tzLWKfeUz0OJxmWo2ycwW+OofMol23WZWos90m3uhM86PHDZg3p
eFT+EoOixyxkx2qveWx7AFtpkhxZfbLvdGoVcuwQHWUnRJTmUYbmEaSLoATK5nwNI9H3blyEPKot
BztfDnr2s4JlfAFCzDNE5f8ExEB0uA/IHCNeTWy71iy5OmVhpu6wDbFdXEZyCoVViMOww+WUvJzK
lR0nFJLs+INV1fhcirE+qKRdblgtzT/VwJS/OuHYbCqAg3vNCkZEX7qThGuFIzrySqCap1xrBOIJ
vbOQHQhof7hlc2oHAB2jB00kbXAiNwErbRUvfu86L9xOqNAfwwGvQD8P8zcjqj8kmz+Omv04md2X
AinTVWFY7UPqv3Pji5+KieebbeNNEcdI1FIOEJs0NZ2z7A2QCDxZaXNKdB/jz9Dwk63mqVBVTSV+
MsHwn9tMe+lUe6W0pgZX19VfCzCpslX3JV9TWmOd6E+d2emvv0c288i5ZSLit4qFcbmTTm68lMma
tdgzQzuOuoaDhCSrSFLKP7gs8WBH+1kgQEqKdQXaZDfJMQjKzZYU+rPsCCHIk2OctcpuCmTFFMV7
ICGz4lbVu87DDfiqOfkybGrj+IkD/FcTACqkOdvZNPXOcVzv6kM52Bj6pC29uSkPOvIQh7HIft5D
QQTuDqUZeC2hqQBqYixSPWunxi7jPmxo1HDh5q21p5LuX9GE8K6TS6YOwagS/g+zZEcy9i57YdIw
32LDXPTSDSjJIv3UT51YZWRQV3pYxxdtVoCWZ0NkgG13x2rxj47RnvKHxEo3Mt7flKDnuQ178CoH
TiQvAiwTaWl/1oDO1SAivcaQ+0GxVbEqJw0aZzv8lJDyfJisdel2zfaGPx/12bQii06yFwOSpe0o
3UsxNeqj28ZnNGaL94R8/yHoaoAx2Mmyi8NMo/CDblP14NUlW1nkpE4jS2HNN5OXYX4gQWda0Uk2
+Xwe9FZtH2Vr5PFo929a2mmPFbARGWxEXZziBoEESZhmQ9TvjSYMVu0Qq2/hmHck+aiwma79Q/fg
G2VNV/EfCn7FnJtJOGbgZ4D36iXs1z40PopCb05yrIqU5CppI3cjx1rYWN+mdjPLSU5la/k5teus
29QYi8cXVFJsSsiOs7mNJWuyQEaMIuRcNK6cFj1KP0gueD1dirnllZH2MmVrIOTRrZHl6iu3qPQs
uzhgvIZqCP5sDNdbIFVjL9S17I0wBDrUKrLjYTu0y4AU4QWC/LmvIEJmmRaizCkQ+nYC8ZCwh1+P
09C9l9nw6EaB/dffh9qu/jm0U93qH0P7sT1r5blKIL+UwOfaoLqCo7OBCxV/SbaVNY0BOtTpuO/x
2vzS/sqQEfhSdpnPUoTUtxwkJ/uoQl3zeTLain9MriN93MthNftQC/LTfba8pl7E4ULOtmoydl2V
KEt/AKTWKGG20yLfu7qhgtOUT325mvB6nSWNB904e1MRfambKFm1wmguKuz5BWJw1FFmGpLa9SRH
pl5fyuaYKdGTha6HbHEfsZ67pMewN5iGQxMolHBjJ53ekvQSeVNzwVqm2pmBmi7wfwWyKYNVkaPG
AQdmYUB/uQ0caxMuNgLgyxQTrwX2hNFD3XvZi9Kn6lrEQlnLZt5owzEOQMHo8ZC9hG7sPsPnlg05
wCzJ0lHvw5a8aQ4WOu7sKZPpQwQsvJva1A/yAW0X174R4p0nSQUQT+hXld19rk3KWRrToJ/1BrhY
OdezTc3chwqNco4QqthXKICtgsRC2tbyf1Z4HQC491naGz7Z/Q7d/yFVD2MzhVvI5uaTNcK+SZW2
+WFwk9Hy5lreNFji4YpWV8BdN1nk+irsKU1SaCZdizvlfKJ0c6SkFPJvY1S4yJtSeFA0nV7ddQ2p
92Z+GqH2oO7UCkP70cvL4+1PmTb+hh0ENYMkkSQdTmbwXc3D4CRDuUtRiHQJGL/5h6zbqnYYUnta
yN4yj/SnCYc/G+c7UMDia6Sp1Eswj33wEhFcsfeAClmEzfehdaGWhOlbYbXulgK7tbWFV77lWX4i
p9l8bxxgADlaPBd8masHwQYZSqXXHvMOY3OBVAkavlO3a7T0qWszMuRO+au38l2h19UvlXzZ30/m
MTIycNI7KfhCNCiuDpIzqwxE8L6YV1qU/lZVKdpXvKSMUwJEbCG/BmMX26u4x69YNv8+rGOTdxs2
NB965L33wurDtYqwLml+5MKRLSJXorADbtUCv9+qOMszB/+7lamp9lLrKTJTPaj3IME91Epy/fEf
Z7y8z5iR9+URsHl6RTJrM7HvepIWSnOrQQvyqVExIE1DHbEUxBbRwUK3D/Ul03lh0WOBNwZhU1T6
+DWsx4csBHcjhVUE9vI7yZrTdISrIiUhq43XN1utTpQnUkIbSaCLVIi9CY7IySlXQ7hvUkhR4I6z
beD8k6ielfTzUkSALMD0AdcQ6k7pB7Y6oUuJfZhwW+3AMywoS9vlOJ6F4Y7A3ziTB/Y1w8YuMaNC
cfbPDtk7NGNB4dVB9X/uLZE5ul3AGDr7ZEQPaFLphzrt994QBdFTNpXjUSBUi+0ZMqI9xWrwzh3u
oLhjS6k+EeCVAbwGZh0hebgJ9yllfK7NaTzcx8ozdZqgNM5Pe9kEyuTtWqeAO1C4/mNuNButZwPY
zq2IivcZDQUKgbTkYcK4e2/YJMLuMbBV+dqYD3KW7HBJ2SzUPKv2t+YYpBeny9eY7ZHj6gxMyiC3
TW1LArnsKGCG0iKgbdlz1b2y72Yx/tSM3LOjFDshe8PUT9eZriBQIN0G5uslethdEDPXUwUhya5F
LssOLsowOY8VKdTHFKX2nUgiQAhzU3YMaM4w0Y/XVtoiR6mEvgcNP2h2AbpfFDFN/zpZ5vAgR3vz
tezHlA3u7ZJRHhl4i9nJxhs2SiGcc2/ipbm2cDH+n1qsfQAvkEuRz45IGaOHooCOv00UJ1w1hcut
jTXhyhkqpHkdtbepK8IVznQfH7z5MCBUy1O2O97jPRWAblWWs86EZxR8NIwTxTi76f2e55u1sy0z
/es9JM9ul4nXtrkJ6zq4Cv3nfX8mI6iT3bZnbRME1yz7leYwGJZTDj/Fwk+Z+nDvK2KtayayCWGv
rCTVRZ/Y7fWGv4OlP5G315EsSUS1acwR/cG5mUS4MYpIq86lpgfvo7uB22K8GzB4HqzBqbejiCC5
zbd6HtgvtxvBTScqsAZxznALQnLXRhFvJqpb1ggdf0C7fNYuA3HAb59s1Uozg+h5InW9wtIp2yKh
FT5HiDFdoeaso7HMKFIHSbzCJOez16ji+OrzDZVj0zRUl51ntOvBqDW4Tdy4gVt1Gy3Qk4VkqjcR
dHV5Jg9ySJ19yVAWXivkug/IlesnkbrKKqkt9y3Lwq/V0Ps/BVgd1mndj6TH4VuPfPspJm+2rcvk
KJrYXwXc3Z/NNtD2QwBULQF0/jxog/UsjGUOTPBZRsjj50ub3e8+myCxFoHxRkIPEd7he2wM9QqZ
jfjU5KVyqinWU5Ybsx8p60InGP8Y0IlJOZkB1SK1HsVTkwYNojsmedMg6JJ9dm7t3LpMLj5A6Odm
PxISysjdhl+R0ijX5Jy6I2SKcIVVnnf2sylkdaLVzyGL+p032ZR2R81+HVvrqZyG5MEV7MGlxKbu
tN0irgp1K0U45eE/dchYZsGkp0Jub9xZ1Dw0VLEI1XHeJtOUMXkmD8os8JwGpgrQPOduTzHrLZ7x
6I79L72ZRNWWShlFVylSM3StOEQOaC45QsacKrCX1gwrVxz/S2Bid+p36Rm/j/5FCbLoKIB1rLyQ
bF5Y5bc46kPhMWmUz7jLeDGPt+d4NsdjO2ggfol0XXtBvAAE5pzLRKnfzPQ901GCC/vIegCUTCIw
VYx3Te8Qj8qUZmvNTXXwHtUyyKc3ch72Cr2tfk0eGjUHeELPaB94abEUSFysROspYg+axgMYowwi
oKrr2g8tzlpk9crxa2Dp3wpEwZ7qJnP+iItMvcUjlfl9By7dzm0YSh52VE6ifnEVtNjm1bXeC7CO
Qf81Myp1qeqoMJit2u1Gu1Z2KNTBInYs/rqBxW1ix80FhJd9yFzrDJOuh/I+tM3FCPRbjMIbC2ij
KRG8VJNoa5ml8pfBN0u8oK5tPek9i7S2FTc+NMAM9TiqSryU29M08+tNPbUmnxX7UEp/LqneNHuQ
TSdzN5pVeye03541fosPTenFKyk0ls8pW8BsH3lCSUkkZH7wDQ5e1cJ5dJMq+q7qg71Q4WNdtLSI
NrclR4gJ5C7QhbFmEwTLzoEUvFRTE7XwsFX2murGT/JQew+WagCfqovkqfUwArO17rvskiHLEXOp
AxqK1MIKdXwckC4JucMM2VXGpLwWpJrvmla5cE/wjPISFJeiYSSbIU17XEoRpYpUzS02FXAFwig6
FGoMGiLRrMf72ZSV7iocSusxYAm7miwcG+IxO0ealV3J5g7rUsdLrKJ2dpU+8PLgQQkolcA+y3iX
lupS93CcH4D0ISmZaI9jZ2HYkhrVxjc9492bgfHzHec+Ig2GzxFGUZvvSVHcRugUWbAnVI9dloO2
jrqpXdh/HNlJ44zrZQlQ5lZ9gMXXOCpZKx8ptskYgz1c8C/1BNHxDxNXpJt+ZkjT76oIVy4SGT9T
NehODXoLwjaUYp0qSrd02UVtpMO89JoXWqwttMzq1nENY8wxjCuCW+ZVnw+jjxpCXPJYFhHUNqPj
yVu3eg0jg3HyEInK3+B2Ui3lDBnzlcF8mC+H/wowSHQ12V76pHq3boUrM9mnWVHOURbZqPoPMiZF
jaU1c9kM+D2gZLeUMR3aq5nZZvU96cQ3N4Imr0R8HrOVRIAK/j4Qmb+STTR8Sf2zETmZVpjzJEbc
u9FRL6vzMV9CcECaomkQgY18BM6kYgcFC4oCFdLbt+56GBdRBICjMaoV0s3eWq4RlLhrHu+xe9a2
mMc13QwrlWnbaXA/2/e1hZzXlbW7EqrmXuW9S/OUszVOzsmc72SF15u7yC75Pcm72WiFF9krx4Zh
ae6EL5KlA0wBfAoF2BKx9hAH09shm5sJCLwlwm796t4x2FlzG6J1w7TuWh8Ejd6356Af163v1Y8h
bvQUSeUtM6wiaseNZQCFDih5emX+MhWGvUkxElkZ8+acskJ1GuvmSztv5Jv5kFXTwmqa8kmODzXN
gA5ob2O9VWDvgPsPAy2+TlP6eSZj8Rwb5ljcW8VmAIL4o2rABDfeEB6sWUAUXZDqAQD6lwzJ0mfH
EufeUpGs6nvumUgMjSeVQkPXKwFfNR8EaGP3G6mvrSGsuEZUctg0807/3rxpcVdUk8eBuqYn4Ft0
aBFSnege28pAbEyv643wXGMlm3EdR88VFq1akG4bpzeT06dUmgnqwpP2IaXBj8oC87aSBvbyQSwf
ybZ0XqDu/5Olp7Mgz/Yt0ib3Uilh8grACW0vbhqWXaIaMMJ39uZmS+FvbSka1c5ZTgtd1dskobX/
T5PGINeOXT2/wcrCkWpeWwZAifayWc95bGVIPpuyNxz/1kwql/TCPDfRFZBRQfyW1Wa1Kl0tPWSm
SakDF6w0qqc3VbEc+EngTpQhyjamNgX7TGF36ZVG/VQMJGg0T9RrE4mj7/htz48YBDVKOKGKeegS
q3jyRlYG3tzhQV5VagVUBS9x8jz1rIbah3yFRTepZ2caPzooCq9KUP6zDyG2j7DGMDiIHIqZVkP1
pYSUiBiEur+JV/ZhAMh9wrz+7jLUIaH1H2PuXMiRlwk7W2w/vYGmSCsPU1ZdyHG4SOlQhZJnSUQS
O8eEZk5+/NmBZNqpRdDieI8XIM2O5hjvMhfo5ZxLlRlUy2gONjmji0zFxgnIskG1+51M1MY6Ep3g
eIylnDDCw75ko3GY8qQ8jH3aL7U0KUA4BuHeUoT1nPu6tmff4i16Cs7PBeL/z32yKtWsepYRntvf
Y4B7QRdq3yPcQ/sq+xH2pb9Uo9w7UeBOTxhvVisnp44i5Pdf6HzGsyoxer3RicrmSi5W5VJWxkWC
U9Ycl6FB/lz/HpPD5Kzf15Bj76L1STeuweFcQdeC3I3yHz3bcLxcRE3hsw+OfDendWbitzaP6Fzj
csuJ1ZpYS1sIeYiKejgF80E2yX1vYwv4+QAGdGECIt/Gw6FsMhAps5CltKnxQcmF/Xg1m7K5SVsS
cTNnvIr5dikHEjEqd6vrDWliaE6skFqQf7f8i1qWxs6BlrmQ6RmZhZGHwfKh6sTtwR+9d60fw2Np
ktDLI+98f57oTopyueGd5eNDHvChWaX4SdxCcujvibft6txs9OYg9Bpg2mxpOdTVeNWbAnogmIqN
jEnDS2gH0G8SwXZuHncr2zoga9DUU896/X0Yx/4jClmwV6r2SoWmOLCvitYyBzXHtTb/jCdOGq1h
WE9f/z5exjNW+Vcwcvith3h7pqH5PASddlJGcPMy620ruNYLz0mxBAypBLOwvCXNa2rYY2MMG5kF
nyryXkqqYqQInFJULSStrjkA1kIqXbYsMecFbQsCxWxojwbz0+1W3ajitXdD9bGJgEL+cUYmvNdE
tR6QmSAjOfbLadDUjyjNv2ixHv+yEVdskatflMDk8jQ2vvU6CI50sOyXpi2UVdF5/llRwOoNkxfP
SAODempQgU3vAJK4MF1/8WaQKlcLO8HpeAKq1mnWW+jF/sbjvrf2ZBPB+JXXus1e9pq9k4FSc/VT
VRbW24x9L7Pae+rcUH/pUEKQk0CqZpcssL7KOfCfpoNadu3Sgrdx9sLiOXMyH9/RoFp1PfI3je4D
mJdBVZjNIU7qi2zJQy4G0mjzDNcYjlXcKYd73ERulII0OAkc+lCKNLqNtDyrZrE4eRbgLBONbPru
cUsYzg6xj3ghY8BDvYu0TJMXqdyaWkYQXUlPjxXLwBl7oqTp7u52nqlHvB7V4+Bq1TYrio8a60ax
GGdrhFhJoVRgj10/tIF36056ipIrGTPj2TkhAM2xGkcM5rVu1euqeWgVn0Rk3KnJ8XaK42xy7Dsv
OcozebB6IM3LWzsYsAb6IxrAcHBq8+BPNi938o7VXNuXzxBgcFh1RY//Hrk9cspfXTTGjzdxZQbL
lnyq/F+mKxTrd1Ei8KxDXPuClnkLEJTKrWzWihaSVKQDEk15iE1wOeZkBTvKIgu0YctTPvVI+tzm
FniDTpB4tvdpsiNV85VvhxiPoGoHEF0drvJghGSfe5G9ifk+cY9bbbCn+OE8BMrslRsEJUrcv6fK
wXKqEydvctY434rk2e+pjnTiLZP2c6ortHFf8ItjWecZpMQVh6pBHO9vTUUrLn4RUROn0xKa+cQr
d1elpwYUWUvzCQN188m1v7clq3Q5CnvdCXfcEMObuU+OAsH3DEXAfZAtddBBX+gtEMZ5hJyVWOOv
DIYkqQdz38+5Jyym4OYJFfPnBD4mKcn0OUk3sk9GFJb1i/+v8WnX+zBsowFvjZiEQ99bG6lQbvvu
CKml/LN575WDZa8642fcefC99z5Xqpsrrg4eqTIwvJ6E/vqPuffm/e+GAUjpSne20v61SlX2gAJ1
W5mOdkYn3wgB1bLoTbx4jdx/aLzGRXUfiQUztjCPyvtkYchkdelV8dLFAnfXK2H/aDoY9+X5TnOp
SOVzRUMbvxqhpny0SfBnOAq/tVmufNxH90FB7ib89o/RMjx032Be+LfRZugaa+Rg+UbXUL1jt3iH
o/NUlZ57pSBcvQbwA2TYbhP9ZLgoKYq2LN/BhjtbLA0aRIjb4l3JQnt5u0b21amRbDLdOIiR0uDb
LkyYFpYw47PqAcnCKNF6NSdWrYMTFD+t9DnLTeNXrgEUCcL6o8ITYtWUfXLFWC3b1SSEsRP/12zt
92y7HPKf7vCc4zopZ8d6Wn3EAWnGqXSSawZtbdd3yHvK2YEGzdEX5bNm9elL54dgGB1/+OJo5TsL
bvVnA2uPW+0QLvDvWE1a7f3F/e2r0kfehxiyDGF/gD69RRGjIdF11sxc2Xal4h2ECSbLwZZ0i1qf
uKhss1aNSNKXZHz3gJkt4tlzHBWBBaBX5ZuDxNtqznqe8043j6prtuukDIsP0xVHt/GBG1rxT4cX
94KkTbmtELeCvTwKqhekgo0wwZEbmDU1uzI8xknyFs4gp1SLnCuYYP06HCIvBeg0eoKwXr6EzlQc
b7GoAyc2NfxYZO9tpomuSdEjHpLIedUAu8gOzEWMAqUSmV8DD+jWfJIa5u0ETMovTVWNr/PJfz1m
nj7Ns/52nX+f/nuMildcZ4TBk+U73Qn6xYcW9/lLWBnspdllNU4VP8mWncASih07P5h6nL+QQWbZ
AF1s5fpDdwJwnqyMJF7eIHVu1z77DiTN+Y4QU7Z7/t1HsfnWJ7F4sk9jnmwV/5qH/Ab4lCEqjlZW
oXXok0ICTWG+2lNzlpsybBHDZVmH2SWhvHIqzAyNkxbPAhX1EXIzzVuZd4tpZh+mxQDeoiD5Gs9n
oGc/z2RM9spxyB78L733q5DUgbwUjmI/QhpHkwN/ac8hYapH9c6MevyljccqVsVHGCrm3h/5y3JU
NbbviK9F5CX07owBrraQcQo3zdJPav1BRwLrBTHWY+8hFZymtfbk9aho2UXbXC29Vg66matrsu3l
l6DUUAXx8n2DtcTaTbhle21Z72SNmXrHvq9JtHaDnlyw/8xuNeYQaN1tmKxYz8NYZhvPE441lxrB
k9uwyQvzVeJmS1UJjRmGWWwLW+j/89n/Ps5NNfWIeOHSaYxiSy7jv79So6LHFiJSZM4ojkZpxLIx
smBTiGa0sJlCNaMZ0dWREAtcC7qtfP96iJ9gp1RPaMy2V9cV313NFQ9GRZ3TUBvtAa7ud1ngkUWc
AL3EUDOgDM41n3JmthogTDay3INBUosnZuhvoSoA1TTVfCPLbBKtKs9AXxdnaD72IijbP3ul/Jwc
pzXmeuyShTTC8TSLrLFiJcNJth2FHIAKT2yTOgUJUW3kIW96wUkeCpSYT6RKlmrgoUjzO96T4N5p
Rk1lAzsu6dNVyXVpEe86RbOPMiQPmug6gZaZGqwcnDWR9wFqip1njbo5nxlpjH5vV3p51dpQQC+p
HdxQYlJRWIh047Oe60/yc4U9TG4M24LbxxxZ2oXtXPtUdECKIAv8qHRU7j49J8FLe5t7DR4nkhw6
t/ZLFt5l0V6F9a8vfLVGBd0uwMyWfyvYyzE598l8LLwHWarvXaVZ+Wpib3F5fdVbx3ib6lpfg3F0
jkHJraiPGoPCuq58AEM7dnmUfdNcG2NwmDthznfaKqzm4vZIFL6IF6tC7xiIOgBX01aDbWOjkoKv
W/OYzAcZS3HCWHYjDrkqmGV1nArrlHQVJFJZ3kEVAcobO4KdMWU1S3oPLdz50Pt1e5nMH9kAR/8W
b1T9LdcHFx59Yd5GqfOq0yiAlN1jjYjdXUGxu6h+NTzgLqre83U3EivchWFTwqTUqdrMB9ktO6IZ
Tq7CsVqWOjzNtKuTp6bVtR0S4tCsZ6SpjJVex+Mx0ijTSKgq+ONrhvTsgxyCh2R3QbMfdhoTCo89
3i2TkQy6uNy29+NUj59C5lW0r0XiNQiuJuN+avJ1qRbdACeD3YzQbi5u9ezndvN4a72XlnzSFjYj
wvsylsGbeLAlvCLDEXw3tM7zKJM0uuLoB9cYkf1QEO7zrMQ4WHZ/QYUWd0FdDdEvk67yg4N6ovwk
5k/ML/j0ZEse5Gc1xz2ctW9xGfo9/p/xCPSiTTp4mSspn7rfNRPOCDPVjhfxuzW/hmHAsHpCrwM1
KKA4OKfNKZk4oj6L3PjN7eBfLaoAzToq5uz8/D9q2+gRKG1m3ppZloojwJLj7Z2r/gjhIvT3wZzY
mpT8eoMtZHp3kjmYVoMTEJIK22FwBiQAT1NqBMLpdp+AgblfaGCcZH6mjydjY3d1ePOMtUMB0VIq
ig/xlKxcowPJN4uR/0Nv/B4DeKx6pNHmQSqc583nj7wJvS8yeLsmiirZunHV+D9eTl7dKzsugYZw
SMIUDeZ//dWxrep9BP0h2mroY46xph56Wx/0veXo5jovsPZSrjnaV+Rjf//b8yCY2+Pnv7/7XfTf
EMfh9eg7UtXuDaneZaAkoyxHmF4C0UkKODt0Q2dXQdZ4ciA+bt7JExjtsd3FBmDuCIDgjJQ9Tki0
EvMms10EhqbvfBsxQotc8wpIjd5/s/X0a6Q7/abVRXcUQ9IdYWtW6PhWWQk9qGwWUiD9LoYum/Kg
+BRWbWfc3UP/aZiMAQDqwIWN8Q2JJJFEeuFzawcgu5TN+yHHGPKhIml2D0noEsoN/jltCqgwdYwU
FPilNjDtPZIWoBx8/hdiE01qs4JQZ48+UqY6Su4n4f1CvZY8SzjV4drNFHWVtYN4QsNmpRqDfenU
VDxNBoKraj4lC9kpY15iQl5xXfSd5yHVqH40eKBRn568tr9hVPXAX1s+NBvLUPOHIka3QKbh2hAw
WWa40yk3Kvs5cMuHsO8rEmMKGGXDGtGjHv2FZTvWVj6Qg3Byd9WUvN8f1Pfn8d877/Gqrzc+ha9D
BznzxhAxEG076T4ArRt/hJTaSfaqdW68kub+s7edm/e5shcNo+cpwANRD6KZPgnnXC6/WH2TNgvG
p0FBvDKI4r/i0VWWddcPx2Bg6/DQ9XGCAzoCfqwU914RKD/VxodYGg1f2hl+izSucbHxh4DO44ud
GovpauXACwzE2b/Ok/y+O2oa7sQyv9r7znQaQgWW8ZwF+Z2aDd30++CjlCRD8hDE81I6m7xlbJT9
OfH6VVQG1gsVyk9aSk9ZxbIEIK6ZpTLoSrtA8a44G05zGybfZdDHwR6T5H8bppRYjlUz4NJHl9IZ
HuUjJx7Q7x0j/y/ZkoeElOu6Rcd7LR9gMobBDNhAVc8OeS+g4fNzLc282flQ1G+pZPkm4jB/z+JM
P4QyO5QhsLSeXBLY9/cZR4byUJio/s0fiVmP3spXHHcln+Ew4C5AJNyjwU/+9sDOPehFLvnXjRwh
n9qFGYU7UDjG7TEvY/iCFucagcf7ikAXbok2oqZTfUZefdp2yJWcwWdQz0o7sC0xsKxkxHsyrdyf
8jnRduOupsx+lK3bOkDEwx8xuQyA/YmbqvQMryEWQoBYGGbtPnpTb+9Hmycaz9ru3S2ao4Qg/acR
pdl37xBX/hjRNLOOqCVQ6ppXNFGsuA+Fpu6NKGFJI99mPsW7JhX56f42ywycktcC6bzH4MaEW8vx
i6WclfCs209uDG9YEd/7Pq9f9ZEMO0xzyiFtU1+o9YLx072MLNq4gJ81/DU2Lt8wW8Bu0k2f9Jtr
7/hIh0fBf9htSE7+Q829H/LSva7PRQcXboJh4/iZRB8Z/muHuLHFoeYHebCrABMRjUSfNWXdSxd2
wzHLDSRM4ql7qbM2fJoCdTkWkY+RfSoeGk2Ml8ZKPMj56oh1FN+2IDbTxxqO26HFgmmTx2oF01Ls
ZJ0oTLLPEXjs1IfmvxuRtFmFjkH7xzW8qRRrFUOiJZiLZOtqcbrMbTgugGX9+qLEX9rRgRGXjNBi
/RALu1tvC5t6ZVbJJtML0nizu5mCUugyDuzo/7B2XsuN69q6fiJWMYdbZVnBdjvPG1a7A3POfPrz
AXK33L3mPuvsqnPDIoABSrIlEhjjD0fdS80Xk+JTNhXd0wQ0/ZZs2jcZVQSlt7WMjkl8BD7adIiC
kCVdEahoLohTu1f42lvFAxwX+gK0MzZ9JLjpAqasFgpe10GJ8Mtv1LI8i8D7nVPN8hC4Skzk638B
m2txZpE0W/mOl628AYYwGtV7xxo8AN2gSCA74wWH3FMGb0gTgiBVfjfhAB0buflkaF2/RyOjuPis
DznIG1ztJ+xluvJFjcHFaZGhnqXtemhB35yHZ3iL7m1v2q+dG81nFBBgsFUVFCUl9L5avn5jWpkX
AEx+m7w0/dlo86tSONbr3EYdLiRm+yVkA7MBSBue3Fyz926uqruoHwYoJEa6UmEZxJXXbUpR07NE
GU9Pc+6qog/tA1ZvKJl/tAexgJSBss/24v4yT/b59oCehK53GwmVaFMwKXprsZB2XP84R7N/nCo9
WEGnVZYIRdjI76uZgiEIw5lukMX1+uWkuv+gBOfcXg+1VScrewjrtexzO3ZW4BdCTJkxPbrGZRnS
B3ncIjbH/DS1w0XhuzM+Vn6MKkmg9vGps8t1RVbmFtEjC1l4zoahTrbsYl0hMvfRh2t6f1PH1vcp
spY6EtJPZDO60zzjBVnjH/zaTUikmr2l7s2gnqAB8k3J4ocP8I6oFMv6sSwsG7G+5acQ3MmWpUXq
Kp5KbyOLyvUIYhwX85+yJN2H41eqY85JEwd5prbqq5957S4k/9ducakNd2rjvUdO+xHRqtW0QaqL
vaeHaQiOZ2LBOECysIuJavagbSMwmadLM1Uz8rZFUWPMRUyOnsOdXbcrV5h9Fzja8ARGoG4M7ewt
nzILwYN5xIF8sJ/LERXNpMneINFOu3lAzMfUfV+Un8YFdJ1mNxtMnaQtIzKk9aVNppKvka8bD6av
vU2mpT+P+fzkNLr9HfehAz87zMUTX18lgENO1pg6BwTodao3qGypnmFixt3YlQKWbMSZYQyL1Vy0
xk2X1wYgLGi9R24TyTrokD2/xJjC4wHmzLDlVjhDE1CRQ9JxRFz2xSPrxo/sxTVfQco5Qd8PsPTR
Vx8nC+UwJ16jsNXv7ZTf0XZ21AikRFLwSQuM/GQndIhbX8RsEihCi7LqhpPEqQz8RE2jfgF2EJ2T
jsy57C5ViGNa7/Qb2ZSTQq2pl1Y/4tojimS5Uymutxj5n2zItnX7OdUeUm7xD2nNH6YwkUMRAN1/
7Mp4mLzxc38jntN/xs9Yeq3S3rv0T6gVxflWT3zI/XKXm4oNbv77gPq32PrKI8wNCC8l7wN+GnK7
dv/UQVm58dEcW8mX0lp/Pzjz8IRCZfWpX8SH1EQEdro55TWbdsM37y3HDR9Kc9rLO3trelDnOgfQ
KDX8F/Sje/ac7DLsMk3uP0BWJeuZ5KRZKdws8NVtJPy/TAc1nbShoDUAlr1g/uSwPNhpbgGUz/Tq
3S8df1+hfbBysmzYekLgYA7DaT/VOBUkiQN/qnTT+0RBXQb/j0fZlWoVRTLWPjJeRatZr8ublETB
8e9njGwjzKaRAKpR2/SVeKPqjbIcolo/ox+K5KIWk5a2MJ/PlW7YQacdl/VYWw+p1Y5ffJdfFY0Z
4vxNourfpG9e1BXNcqqxR5TN6yGh+H+SzaxL0fQA27hF2WmAKODyl7DYmm8qKkl7ajIvzhil/FCq
eGsL2BxObvmd6glbNIEBLhT9vbM73M0E5EOCRK+HOm1BbNTO12uXPBty1upob4wn20hRMTRx1ssN
vvMZeG7Trhdume1brZneRlhxuK8Y7qnperaZGmr6Ua5mz76pvoYJqTsqVhQ2wqOuNC+acHDCP7Wl
tBj8LII4Pciuwkuz23bMN7MIkF225aubOFGyVR52BpJ1Q7MORpwRjcEKLi4V+Aa7WI5N9r5XST5e
XCqM/LuCWDhuOs49Ww9nX0VOt5nHZnjR0/IgkevAyQCWiuIAEm7cYYPwjK04JNHAeKpVHdE8WgYV
+0sLeadvRohUz+hPCG5JwE/DbnYxqvEhDHX9yxQB83VzXeCKQauhhrmvEdACWEwzGrtopaVudCN/
AGKShfPEYjZd9IaHEODe7NnFgQ3VEeFO8jtkvXinYXhElie77WSGb9A2SEUKXTv+evIvpDv+tDQ8
Zdxe/6xWOQJRduc72YXYT3ATJMgdTk1ckboFo5MrRgxy2qrWw+SUb0ozv3mK0d6HtabfOjwJFrIf
7UT0wf2wvWljO39t+pMzlNWb4z72ukfaJE2m19TgrSuQRE7Qff0n5LEu/VZSmXtqDGg0xM5qLNT6
nI/gY5/lbSVAnEKiH5SocNimIX8BFEL2SGRErGneZsYRZvnXQF6isNTXeP/IAd3zg52P996Njr7a
GFRPcmdspctwoiH3xYygd1k9IUk5nzUNuItwf7fNey1w1WPAT6/YDsZEjUmrtLumqlKhppv9qLF6
yHCRVJXhyeab9zqit4LspJ7eeWg17VrDNPZ4BMTnIY2j9ZBmyu2Yo0lloYyB54nbHMuhemJ7iCir
Yob+am5qa923UftFHjSyCnYS26cs70hBuH64cyNLT04gObStmbn30DXUW/mNjFP7nq+fSq6V76AY
ky0gb96XWZvXwZBtaos7/+Qo8Qo9V/WsJbl9g9lLi4tJmD9BWvo++Jn9XYQOZpMtizCxq/fACZN9
TyrsXGjxs1WVwaXlS59z0T+Kg1WHzz71wr3sT4ARaws7+V4b5kstLW7FweAZCotSnA6AFqdA5e/M
AxTjVOfkpn03A3BSq5WehfGqQKtmc4EjXWh4TlI/9yYo4chjCST/kU47fW5eR2VBz/Co5PZjcNTz
hI/7xzcIlW5jBXgX1aA/B3K9xL49qA/X/iZ364O4hjfVxaaaC67aWcZpFIesLhWUTWMKFikckk99
l5jGyXbBpLzJAXlI5Ax5iixEvsxjp1x3df9xwWgbYyeHEp1hze9OZ5k7XygchX2DwqT4OUahUy7B
cMBaadzwSQ2nrewnfU/RSkFGSjZR6rrBqKZ+xIMgPcnptRM8XwQEvDI4qYMeOm9T6MEH4YJuUBwS
HNYPbNEDpItcFaBv3wFFYKUegV5lvCV9UC7k6af2ZcKnMc9VMXM3ymKHpKZ76yjtnfxeJmHn3gJ5
u9OssMYcbMgQ70PMLsvK8tQIq7qhrpduZVmPWZk096UzoxAORWPC7ObGJqW2NFy1fPFRBF63WDxs
5aTup94BLpgPEsMc6551VyWQIf0eOYpusu5+jwV+YV9aXIEdiRaehxLqaFsryQ3y6QaJB+0GFLiF
zu0YfImz7JxKHlrlzHvDB6rsdXNz51YoO5hzFmivmPGcGxQFz/5sjXexnfXcwsM3xUymO9l16U+6
bcOW8BRSULv081HjFXd78kEIgJwuNZpwyG+03t/lY6C8WnOSruM8Lo7YO4E197NyZVJs/mqZCOSG
GVCCFt6cZ/BO2Y24Ox6H2tawFFwjMhdlNVOPvruusmN15e8vy6DWMbw1izn/ps3Dh3ZC/W+t96gv
GWZb7j5tVSNys6N5mFs2RjflqMMEtXLraMSIUWtqfJa3KGp08VEtphd5i5JdhapBgiLXermT4dhV
nYauOdaxviPBZry1c9SRuGqCs1t49YHZGOxAeHzG4PdNbgR+h1agZ1FRjz5CG98PNqORhM9ozV9D
vb5yjrOR/JAroibsg8uyyDGVMyx8Z3ddKcnl0mRr0FOmBHa9nnzQVkrlsQr85FbSVyRrpXaMeu1M
GM3KvjLXzorSurva14HMOUGFVLOLD0fYOODmykHpb5A++mca+K+G0trX1+MHF/ig8F7yhbWReLYu
0zlyt7LpJeqITXDwVbbknKZonqd4ik9ykpf5LWJzWbyinKliHzOra/LSwamd4biQtcgXpSi5yoMc
kGek7cKjnWUwuiZvWvj4Vn/v17hs29/NGNttrTfc+9KEw+p6gKhm1VTv05SctTnk6TqpQanjKvQI
Qyj49scJZh6h7GGncTlxy8p5sfDFKzsvQ9kwse4TtwUeGOFxNfht+F7D4+1aHBQs6v4WS4ob3UJc
tTPHH3JcTrTRx1qWeJ3dItS7d1gbfnGCoXvQhHSq/P3PPAtLbGEWinCw7GYB+eoQK5CjRUpe1W4z
bgBjFD0Vqrluc/BIkPBgnoXbum8MloSt96aHl24VGdatmqQf3UTPip+vK18bkEF7asSdg71C90hD
KiDIRmSipAktoo91OSL56L8agV8jTYlX0f2F9GV1BUA6G0JONbn/uCmCCwk7nLOjcysDAAhIF63N
R7dpfyKQPH21NJ8MzPjSYKa0m6kenooBtPp2oq/jcZSQPH+cwCbBmAyLk0SpySa6zcVJotTmGnEx
OcreFA/iOMlWpoV906Cr3cFRbe8hi5W7itdUHqO6uzS1xBn/kWGF967OYGDmEo1ZwcbiX/VGhVd7
jKJe2ZZ6F+/CWkW80W/HnW1q4/0AH0juKOQh9RJrpVdWuakFvxbh6Om+7j4iahMGbi4icnsqUWpk
HxI61SN6z/m9YVossIyoObHeih+x0kR3EMdmHFbMTdOl7baZwZKEtrVxWfXATOm7Y5zVyNf1doPW
ECiV+0LXzmDYwgfpju77yHORXIG7OzUK9qGYwsjRSHinBwqj0ic9NdzgYW6C9VzZyd1kN/n+Yi9P
pT7ZhSliMYaKW8EFklog9kfNgjamlxTjZRv51F/tuTfxV0OlGS64CwASLm5QKmidZig7yaaEQFrY
HeEz8CB7Mq9E0FLExyLe0rCFuMbLEBdXzX+JNzKc6KKwSHa1sP3sHUNfKXkzk7DwcN68YKiLBGfw
TrNJvGiRcpzTfDoa2ULub3MVx8eSytYyEjtgo3VyeBnOUe6A5Z4Xr25cSar0TsZbMbYKOfzjnY20
7YGC8hsCSwJDrFaPcdUZW68AQYtEY6MtEW+u17mqzUu7YS13eQt6Zs/QMFilyAwjOk4w5hAA4I63
CtjCI+el1fcuIiTnPnUEtI33rfjRpSkHZZiMUDJrVcOU3tZGDXdfLCPHGkMKLzONdRR55GZ+ry/l
Gb8i7HQ9Ey47687LkvMybWr2+sUZsYmQH+Ov2U4BtOG5GTcmiuiUs+n7dCgGVMByLIdlyHUA12kw
M3z/jaOZmu9+Rq1b1kQKK2gvMIgu0hDvFwOywO9cDPxEp+NHwyVaVkvksCeKp3LA0zDZ+lG4aVUg
2pWVtyiAmNvBgvog/2Et5PNzXER38F0wVh+dcoOSoHX51ykgO5cZBq37IRmDuynERGSYpu+hqiCz
LtbwEYr+xkrPM8SaX6IYrNQ7mMQJpgWb/JAvyCpWKSL/lQe4sEjlcENN8TJ8TQ7I6Cqb1aWLzNhl
ezCFSn3oeWzKl/20Y8CVhRVBhPiNfCuuucA6JT75FaLAbl4pG9NGWA5dVbHFdsZv4J7Y7EKS1yxw
rkFlP6M4E+C22MT7IVQNHDLR3ZGQrDR1gxOY29VQlSgwyKai1CsZkQL2d91MaMdG5lkehqr/mZO+
2F27VLBR52AK4z3UylfZn2caHAK7Ru6Vy7tVFp7kGeJe89rMEI669skBU7eiZUkZcpPmQXbQo/71
+p1uMmTrEIJ7jcQPIUKnHJKqJBhCmOHXq/TuAWXLhHp6QRHIR3t3ZDf/w0ZcvBj9H5EFJU8d3OQJ
w1hrrRdGc1Q1oKKN6c0LjF2tB82YELRw7fiCGfOQjTrNcf0sAWUSRubjnpblqHlAlB0XaVfam/wB
AfwQrG/R3WZD9G6akViqh+kepYx+JZstSJ1VHpTuTjYdX/nuuFN0K1v5w+xZeBHKtMjcIwzV2gjz
ZIaO+ZnQTZqLwkBf7s4whqReVkI7KdP66EYqK1FGzJddqG9UwWOQbAXJaJBnl0NlGdzSo0fZfw1T
dL9eG3lVQ/AqmrMW2etLIeOvZhrUu8H0smWfNcEDN5R4Sclg+gfpvNPUCM9jZwgXDrCpH7Mx/kz5
abyUQ1FAdFUiCjyts0XctL0xEs/EPw2nNL1Uso091D/SLvfSvZ2ROk2s+muvT+PwdQYYj0IU7EjT
1Q4sIz8O12YhzeplO/cnXEXYYfxbnOzTuzUKCsFJ3qdscbOCcq5zAyzdhbwxXW9gclQ2Ay/Q15hB
fIRcBxoL9RDNvA2qqVj7UGVXKNHmd5LzLM/i6FaJnPL22s1t6HOoIgzlf4V2Vlp9Cm3T6A4M6DkF
E3Kf9Iq6GVwrPyrzMN2EaotZt48lQofV9ooSb//U90O3mFmRvbfc4i/kIt/SFoadlyjcjt9c/OVe
6qEyl13t4hZAUhBPh8pehuAL3hWEOdKBJGQN+HDjR72/1wvd/MKmmD21iIDP9A2V/OEh8cpu7/kz
AtB6Z7x2JrURETDFME7x6CjP6ODpJ8fmXgacXDm63DRPisAFXQ9d+9Y1U3a89sizT6Gwulb4jo3L
ax9ZqpVDTfAuqpty03mAVSw7nx96vB3vPDQ6gTPPD4PqTA9lY/XsPLXxRjbtUgn3OmsbUIFhWy2N
/lnTh/qLHDTFXmRMyXbLJqs2bnCz9X4J9Vt0OhX4R3KwdliTtVlwANCLeSUJrzMSXgg7RzFm9Wi3
YFIYkPQWrVkY1suQeB663Zwk32X/5SBnYZhTLOc5MVlVqflNAWZqYRdsAV3d6247fpErGDb9C2LW
oJAC62eaLC1FzX+iQo54jD8/e56pkwiqzTMwvWzvx2q/vqS/ZtKRub9KhJOVN1QuwuygbWPPA9rR
NYjG48x5iLtoenXjdSaiJmf+FSW6TTIlf0YpUaV8vtbvqLlHylte69cr1lG48jN4jsq0cjOkc2e8
rr90RRxv0UuGciCaM2ChLz1MdRxh51PU97ScCWM1zS4XeNbAFlesaF4Yo67vAzEcBkN/1vr2Rs6/
zCgaTHzg2G1SlCyZMa2GHg+cC496LEC9lD2mOck4ksOPyfcI6ffi8LEEBrqPPg1K3HI4FcOhH34M
k/GBRSlmuxNGN7Fe3fdYuWoI3bXQKgdKkn/VAsD7Hmy7tfZ/Pdrl8132YTNywDve2sv1guyqYmW4
GVHU+beyRaIZd3Nvq7saN7BhIUOAveCiIDfsv4flgB4XBTYfDnc5OYpQ5WXyREL41wx8V1FiZ2eO
Vm1ymAN0ui+nsl2KTnnWveE6qdzIc1MJ00uvreTEX6Pk8F8xshkofXJAX/gty7z68tGGPv9hxKiC
Uwr8SD/820cWWQo17fPLJPlBrvkKOWHIcnSgnQklyDIQ7kyqCyohKPZdpIcHAFEfB+w5GEX2IQg3
197arTR8a0XoJUAOCcWYzMHw0yitbSOAUMtuzp9Vs7BBabfO/ZREHHzUxlksXhoR39vYtW4u4f4Y
5HtkqtG0F/GxOKiNQeqqjfSVnCEHgkDJl454mb5S+t2HuzW4BeF4oDcHJ2+xiHF7H2lo12jB+Ije
zE4CnFoUb/33iCXjIVlQAxpWftKUt21iVGBC4uxbTek/j0v9nwHI1XqOMxc6AqVTD2jxvjBwv1a9
+B5LUwOQEfZSm4/1vTJ8Rb4gefGTvtz3wsJEStyoo0JaZ8wWFWWOTT44PpiaOnN2+pTezGVPLVRz
rfUUJbjPjdialTX2doVt84V15MKv7fgmDi6yDzzQDey+VzKRwMI1wSQSWja5g9jXWZ1Va5k7kCM0
riO/wn7NgQNICiTJDcpXveCGtuNCYnclnbqa4IsOEULkvingGePvGDksmdi2nv/HPCRIEtxCmgef
lN6jHTiv+lRn37ypQO+9ah6znvoFGCpvWzRFsLAKEHvUvaIbMHrYwbWT+zLlFs8dcgQ5+hgL17aG
+/8e0VnZU1PHLRaXXXN70fAZ4S/1PbAPVwsBMUvpH9GHqK5y/CtOFX25OmnbUG3Y3HdRuMm1MjiG
ylgcWVQ76z6plUfDgEeiD6H/w8LJWzN+GKOLSqdWqY+pmDOFc3BEi6c4+oPpAJX2/UfYEh9zuuNf
c+TreAOek7EbPWvc4E9gVLU1+h0YfIoiQDd6FAHQzTXIddKeh/xHOCbszUTLR2BkWsh5bObz41Rg
HvM7VvZfQkx/OKMCuvfcfqdpnf090a23AiEgNDe1cNNUanXojCHEGwCUBrVa802EVvk8L/w0+0ll
zmtwXnb6douy67TmaY3dhIaSDnfF+iGura+55obvZV9h4DBq5T1Wu8MhQJ1xJdNxkXZHacD6J26M
tyjuTXBL2rRTfYRlIvFQxPWsJI2BkwISTfFj7pE/VOJmH6iOCZuV8htPLKTgG82pVnZYsRS1J/O5
7cBCg/xGmbAI0FVMpwxxRXCHySrRyZrPkYL+LwNtZyVH4di2nN3SOoSa+dAYfvRlgO53Sxof9xZU
/N+GEMOeyp+6vWza5ZuvkycLqhxN9BSpSe4o4Vs4kNR0LaM5RbFrPOKTs5X9aNRxH0w8NtHiYuJF
XFBQC0TT7V1d9P5BHmw39RGFNj+a1RTD8Ol0zLV+h9SgNqKVO46LgXe+nkq/e2i4ddy0I05ysqnP
es9CDq+YIFHOYFb6B60oMyzoMNORg9gFkZSz7KUclJOSXg+wFFOKvW927GDMauSrNGOQ5/TOF6Ua
kj30inAbVknzbNdsQaq8eepdfbhphHud0C8sxcG1/eiGG0bKo8K17+VAripgxD30LDRfb+JlKEQK
EX0Jt5d25mrfk6JzbnwpZyjmId68NNtYvZVXQfFMPw9xsRmUrtj00GRvcJP63kZJ9g3HgefQL/In
s6+0bWtz54jj2X+ojeLfAqox63Z5T2ZSc5JNamILC83vR+T74Cc9sJBm78PkT433aAD73gWR/jQ0
2LAGGV+ImOfWtmxzHemPMT4irw5XxBia+xmyOWA1XX9BJ+U7YgXDuRQVH3k/DvtubcRed9ETtaYB
9YShu49HoakfYfWjFyCrU/elt+29/FAwUdgJp8gh9znOIqzO8qMqUAgu7KRCDY072cory9u7kY04
vhgEzNF+QaBhXI5lqG6vfZgF/j3LMvRmISfIMGu08QNi/fI/zupzSjoQghsBJ6WAfJ1xaYvXqKfu
wN3CPwKODB+Gwps3lgdjRh1SFox4XvFjcvjqsR8AERKrm5BcCgtYAQkZGSWTF9w32nogIfli9ew7
QnXAKanzjqGLqFUvlKTmVKUoZqQJjpbcIAzCjDQcP4XJfhnWZUg+UL2dXisAsjIs0JKPq42/r+aI
q8mmCCvBmy9m4MUn32QPn8oKJA+MF5uC0WZ0ENECj8dWQAmFDa8b3GrYFzz5erqU/VbSN4fJxFou
CVnlt+2krfSpLPZydOTDVKhVfrGn0by3/RFYDBfTY+qukL6CtWyWM/Vwxa39g2wG/U88ayvwK7wh
P7BWpe7YizpGjXkOsvgVNTWkHcz6eUJY7Ywod4tUYBW91iPitXlfTFvkJKJX3U3eNMXs75zc7R+m
MtnL7larpn024uQiJ1XBCJew9MeDHP3z2mpcsGQXr9lk1udrI7P/1jltf5e0xfBv19bFO+hnwVP8
fe0uf1UHcmyGcZwdI0ShhYOqth9nRsl9xDEUKWIWnrMxx7NRBiKC4a9SI0HYT0QjsMqInD26abOP
uu4e5m10NrW201ZyCpyghTKE5nEwK2uHkOtzhOonMp9KSvkQuaRerS28hdoy3ylFye7fb7WVjLE8
yz3pxw4j9uxgaO4bnlnIPYjp8pD8PjNnO12Reckzc9zkQnopdFm79E5475iDdm+mygO7Z3SRwgaZ
hBKXJAnppLb2V5ScLKPUcdLRQXXMZco968at6u/5YMVfxUn568QkVSB75Mkcdt/lifbrRAT/r2L+
20vIC4IuPfE3ZYmooIWlDOW0YwEwvhb5uEvzNnrsMlGB0qJyIftlmG8gNGCzeHrl4bIL/TR+BKf2
H2GeuJoMU/vuU1jVK2yaQmSlr1f7/aLThFr9+OfVXE9t1/JFLcpcq1LBvjiMMCJLJvgNspAlm5bZ
KkdZ5kq5vVxGpdzCdVQKOUyK/f91rnwb8oXklamLK8fr617f5PV15ejw+21MUdtv4RU6y8RywUx4
3smKB/NWVWzzVp7FDV4ofmKOGLWIgb6LnEXl6eoin9txKwN12dnU1Sq16+Z0nfz/elHxakGRmrfX
C7d5gpGtfM3fF770/W8uKuenAOsu7/bTRTWQxKoTfn63oYHiQGAolz/BJfbvj//77yIv6trquJVv
/PqZ/28X/vT6uW9na6NbSQH8PkxeujJWsS1Efk9x8dAl2xluZRMyHICPrMa5UijxNWXr35cR9RGh
3CcjCj38NB27z/+Y7lb55+mNXSzlxX5Px4FkXpRxo56CjiSmLUDOifE1m6foG1VStrEoUqMZ6UIn
xMBxW/p98hBQdv6X0MRuPkJHGz6ODJ206kcyDEvTidInozDNdTpD/cCL1T0A/AN+ilvd4yxyb3U9
DexIFi03+x8FelD0ZNm2ZXm00ERZYxYHo+z9pT6YmIuJOohV93DnUAM0cXp9kGGy3wksbHYUnZJp
j11LhyrrQZ5dDwYeCNQc3Y+Q68BfwbLpu0a5zBywgFSBh1Pi1zAeAu8dheEGYZRfzRg4dwF+1cHv
r1fmdUFFAQ2RFMRQlE/CDnK4YfFoPfgoiQGVw4HbFGJuCEimX0jKQ0b+iUZi/AgFuH2slWe57ZaN
UnmWG/ICldo/R5LpU9jfcyQagO/ff86RC03TNJpHtXmRl7bzwN14ioPu/fT8v5n4r+8JfzB9GY44
eapqVyzl0wnDAmWJrL95I59hiHmyIOtfgKFlR8+d+HYKtkJYmp+jNO0Ep7Z/YfvyEaXO9Xvazjko
ODVCwHLU9p7qWw/x4L9SUArfOxXI1mwMLkqnkNmnGfE+KX4bFz9G1S3+GcVE+JjavkH84MEN3Vc5
DpLl88Q4qNDDEVfs859y4gAKdhMZz81s9TdN4mNmjkASuBkNYpXFI3P0n+U3WIm8720ZJM+UCKq1
7g7Jid0SFp3/Mqcan6U1xe85vZjThnlyGqsiOzitMW/0YteYir5h0VHhJuRahz7rTSGfgJx7zW8s
pKr2lqpIuUBBCRZevSjLwhffp9cSPYFXbObNZa922b0xx8l2TvBBNjIhvgqWF+VxdfbWsyl8Iccx
uW2cUaMIPsTfSnMvkVxKlMbLKB6nO5b93r5DV3aTYe/0ZJfeq4zQLP22MEBqlt1XJZ+Mu0Qw3eYS
QzasACje0pL9RVhgTDDzWC3VlmW6gs/kxkw1fymH5cFWDar3mXJfy5A4fhltjL0BRcQnoynsfdUH
6o5Sx3S2PDNdu07cPDYTtjghqL2vCA+dilrszxL28aap/iyL6dnpk/htmrR6mYLs/xIY/DfbzMWs
pOvrjfxty0NulyNCs/zUneLdivL2WKLAtldZQCwCkhLtwzSh+u/dKj2pvHfkSQtU6gWPV+raxnG3
jTR3PjiS6YsaXrlxuljBB3M2z5SVNZRao+AQ14Ajp659qgMgkomjj7sYRbMHw9V+IJBR3AVJMi0L
vV9CbaW89+dZYU4oAAVJh2esOPtzlOUifWwiP0b/jCvUhtuTi1+qmPV3bMisWM7/85p/v+L/FBeU
x8wJ1OodgHUK0cVUv/A0R2SvGUbUjWnaVtbdjgU+9yl2oEu/mvt1xJp6PTQJbbzStg2bwFsZPFQB
ml0qicW6SrQvCHVlWwOh1XVJjQVhxK8k97x1kRj9PszC8kmfrRMMm+ar5SYIzCNbdbLhI97h99Qt
5ECacbOdRru7z/FFPZY21ufySopT7kGBN+iRl9aurcx+06SO8Y9prtoKEB+aMdV2tHnmQOJ7IgOL
hEJafZeQ+DzUnG2RWfNaMkbsJgjF/i49Svy8mNSAmCpCqnrIRs2sxi5nQVnDj47pG2VfAJb102ji
NNRtXA2cnT6u1dptgPyAW8eRYD/Pvo1nAEVs2MgozjR+9YA32TOukD9yO7G/aYFyqqqGO3xl8hPr
DVAKExDXOPVYSgQqnlLxYTRKUCC+7S3xg6zP1hyA2SeBte5so3orzXCbZ7HzbdYVKBNOOX9xZlSL
2Udp21irq0e8vH9Yc+zfOWGGzHEMq0PXrfcmqMk7e7X76Ad6uh6qpjzrapDudVcJ9oM9duxM7Wht
5Xr0ZJUGNrL8Sb4ps49d50BFW1ypSfP5Q/w9woADVbUmWepGb5OoGsNzEU7oYJqj/dVi6+tyy3ym
St7trHnEDjFonNeQcpS587KThN4OY2k8evZJqgXLBjA2OTIjqCZGPoVlJwnQHT9G/pijQ8aEIcYd
MRnRRimtbk2pRX8jrb6S7IyhrsJlhYXn3X+PmKMiP4Csr8MW4agF/rCYheQYRgdYZQ78TRDE2Lhc
+nWCC7FJBnhNWm62QBmz8RKRVsNBrcLypcLMfkOKrWPFNmpfFENJPyIK+77NS/cJ+/Fum7RkTbXa
9B/cIP92eZFufmvDeXjUKObuGkCKW4TRnaUl2IOA/O4ywwm/BE7a3LfG8EjttnxVNaTESE7wNBVN
Db7eYsgT75y5ofVYk+CV/YVeOftB0VoYJFb5imoBJSTWaEc56r0W6Pm9dhpgkErFJT50veK1s6Rc
XTvu5RzoZBt9UKpHtonlreKiKYytdfZUaKMJabJANvuep+i6wMMS/1POZn3gLMztT31x0mDHXiIV
dy3U4XtdrrJi4lbxuzQmC1+yaY9FeOy6Rw1q0rHSZ5J4efbYjSWEFdEFmLml7iJOryHXpjxzFZys
O3htq78GUrUY0FbHZBujW3gheVWOh1QcmiQYD5YL2/DSGdXZstJ0dy8HriFyxiVOjjhyynX8Gg5y
1EXSIRhWn64tT7008RYoLk6rqNKsAzcV6yDProdrXxLGTyRuqSNadV4v/i3k2tc0/q+Y1gou86Zx
/N7C33yt/w9j57XkNrK02ydCBLy5pWeTbG8k3SA0Iw2893j6s5DUFjXaOjv+GwSqKguk1CBQlfkZ
LLkqfA2/FGmmPpTmU6yM4GtKwzzmSGFeYVpzl2FAn2T4gwHxupVy5Uz6lggb1NVZ6rnSL4cf3gH/
Gb0N/F429h5/sDYt30iP5ISMq/o9LpdY8rSuurn1dfCHIL0rX/VFQv/W32g7b1SSq7K+dMMXSngg
N+1x7hcBYTK3u8ZFxRqaVJ/uKWlVq2s7msLiXnNqeCo/R6QPNnqg4VKoF/cyJzaxn7x2hrB8t3GH
xjruMg9+04WfXGeIt2qL1MXYdQNubAnkYTBMH5ZvPQpqHb7vAwJKP0LbZMCZIySh7cAR/UNorSn2
mr0uvFk/bQCeo59jhZa1dmLc4m9Cz1d9Z1Je5AoYuAX/NiAXSIt4Xjf9lCC+D1pRcD4D0DC038Hd
wg0EmSidN7iipTfj2g4qgJR/ADhK3+0Kt6sKXGhwpvHEHnFjlmm3z0eAp5pr58/wfPLnBNottm2K
zbssK57dpM+f6/mvxg68R2lUg2fdVRmWFo6lI6+vU1wHOh+626HslGRNJf/FzozhLJeLAHfeQ4fb
SUsucPvUFLj7tuohnd8U/EXa/9b0igXj55nx+ibtL6MNKpRZ5nd3oVd7sG2FsV731t94b6THNjDs
lZen2k60fTvsXa6av1bQmHtklcrVTfRXzq5x3cVSh+Qaeus2wbauKE/Jy24EpLpOJg0j7UyHOLg0
vbptjvKSNIf5x+itGS3BTa5aR0dfln5+vWL7NH4H9/RXarTJpyhztPU0Z+aTp7ULbpV0gF+77Z3u
4wUcYjWIJpVt4ovWlW+4HA6reRqLv6Yag00NJvGqrCkbpBF+PgJl74EFOE3/ms5lt9W7DCmRJugB
rVN8gKZPjWoZ1eDBPXZKzU+XwesEkuKd30zX6VoVDBQoYXJmYZg96gpcmiqvUHK2R2h8Bc6Wde4f
wOXMa2kCj9MuuqV9llanl91L65LJIDJINO21MHr0jFX94RqdwDHM/X66i5ZBvQurbd2M5jaiIiAS
ChYuCevSaes7aWIJ8WSoXvCEUVD2Fjsz7zF0F6o+ni/4ktWrcZiLjzyurL03h/225/1xNob6nzwE
QiUHo3Db45ixbexRGbj1pz8jpE9GES7FVlP1/W09VzyXfs6Qgd+at2mA6EjOw+jf/BYnIbcPcmyQ
N6ts1D77UAH2t+9y+/DbReVS12YDuiRvkOlevvL//ghr+dd2MNmQNO3wswMN0ii1/ZpNub3ujEk7
9I1ikVhR652O/c1Whb36GkSKfsx5FqylCVffvSi6/Ula2CrYz0mvrmRmu0xXA1D0gVs9SYDi+yCW
THs6R7OFfmDJ/0alTPUFyPoWwz6MFqcsfOyWQwLgajObobaRpgxIiD73O9MFq3ebEGpQrym1Qm5b
LnI9jMig1W3eYoIS5wfpkysV//lA3Qm3/UDVlH1E0p4RmYrW13Kp52LGRlVp3F7bpcdbiHW1d7jV
TxtVO4MILy5SPyWzkD0hI3CNzxU/OVex/iLFWQkIGvTzSNMjU2rpyj0UozV74/oswFZ0kxdJb7If
d23lXsW7ZVRve7QT5fQaI6c/AwUaW8vk68ACpg0S/DWcOTA3/WjG5Q7UAcoNbXBnGAGmuU0ZTKfO
nKNyJ6dAd6dTqGiQ6BEfI6GGIOkOque+cF3oXZPCMwHFFcvGYr5AyKSKVwW02gihEiDsfYs+5q1v
RLjxNno7+7/E9X+Yu1xvCEBgiEVykOiorbJtC8pC+/zbWdEk+udRNbPVXOn/NTouffMy+r/jZJSE
xY+43z7j9rm/x0VosBUI8S+5StEBGa12g61BRJ2dfCXe68kGVjfalUuzyRvYP52DuX3YZfV6CXZy
PXwSVZFbsFwOivKPYBnV2y8suLrHUjOPOr7e73E9jPcwN/4u3al5j/C+O6n2hCbRMhjhgndUNTeF
7MloaicOJXnN2cpo7lnY9mU2YgBLcDfOCyYgLO9YUtbveayA8FTHgMf2Mhq3zyaavI/SGpocirc1
voSe076B15HeIm/tJx/VnG5yPXi0SNkoRh3tlDzqzhRosxPGZjgkUah8VqOCPY3RGl/Q2Tk5xmD+
Y3T9Nkeb9i9I9Fg7kXd6Ma0u2jbB8yKWh4V5kJ9zDQ2SpaUriKiAL4B/LO140lsqulO8vTYXBRU5
G0bFuWsiY3/NLgXKMG3aaUAwbtBg7qEdjaded29GMzKdM7qO0doNjRfPSWwQaloV7kgfsAyVtZav
zP9kqubdsdZpV+wzk5M4kFhqUezqYa630gxapccqdPhnxmkDSpN10jK/fBHvknl6sCFof7U9lg5R
VdpvcWaMm8YzrIewbE34npp1pxRdcLZCsPqtbhbQsip33RbO+FGl/vcB+dxvTVCsXW+xZtCcYe+X
rf06DCypXXeCdzMVR8mjeKn+iIDt+IRyafky5/oh7JAnmF13gOYAbFZyMTIpx5k4qYHd1uuwSnFu
LxsY3q3uXLopcC+3ZuFWKz+x2/NcKeYMrpG4Kg6CbWIZw7oO82GbFKq7wrCsPvuB+s2IApz7xhnT
e5/98NmW08nWS4yT02qbOnyPenQuAHz4tOWsqIN+Xv6Dedd4QQOdmk5bTXnhhA20co8bF/EEZ+27
9he7rca7sJn9p4LKyf3QmKCtKuVJusLecw4z1ImVGSj+kww4aedt9KBhv730yaGs7GqV+MDgRuo6
8WKYuMmquH4IkN5eZyp3eT2RyAzK7w0etavO7u03LcFqu6ra5N5AK/IYNxYbuJD87CZ05+qTWzpv
luvm//Q14PejEkPZRGVwRr9CHcmnoiVWWtjlaVYcPjV+jCUV2QSkpwAWgxa7hTppoPAzjZVDlvQh
XqT/CeWqhuKmr5E5T6uk8IddVODH1I91pkKxi9YokbzYWLRhYKLWW73SpktLjQWps87aA5o1eOsm
1tr3SfVCen2CR2X+oyA87EdK+y1dKClJXlb7ptK6Df5kFft4XGmd2q0hwWJ5L+mbTLOfVYd/7S0i
QGbllwjLdJ9b/lhv+aCzdMMXZP8LT4iqAHwPdonoPuLbQFr4I9ccAwmiStm0YYon1JhZr10f8bta
BByRSTUu3B7nbNF/lK7GULQNEurrUPOCLZTI8dko6uk5VBTSDo51kS7Qld3JNdpv3IhFhqYV6k62
6zV7iZUQVNi1FpCUNIJ4qg6Gjsa/NOWggFtFoRFjeZnk9XX84GDLcIvIazirZhWH1++hd+5HvAAk
gJX2oIHt9N7SlOq+gZ247q0o+ivwlaOKNsQ7NAh7X/SWvufVF3ykLpDWJUBmDj7g4FYdVx6/+J/6
pXJ2O4jWKbpF1nq2/WpzG/hFfJW0qnHWy73f2soO3CbOxHn0i9NoiZcNQoFFdycy1Q0CXQcIkOpa
GEUNfjrPMXyLLKAA1APjQ8kJGRWkXQDo40y+15dmiTvp1ud5wiMNWZXbqGgHyCgqNqRrfwZLM8ma
Yk8yFEtet7i46qx/W05y0LZyEgRZ8JInNrm3VcSGw7Y2RTe774ZpU1tHGfMyu1F9BqUTb/uoiT83
4CEGBXb9GOOe7mjUPlvdN/agUOxDWefJs91jdich7ErxaJ+d11xnbWMYuruJqD18GJ5jbKbAmg7S
nFpUnzqImBdpema75bmrvhS6Xr14ZsNfSVPeZ7wfLzG+7ytp+mbfHOSStcF/7w8d28hwh7MNYQEs
oNo92WnWnrLBxbmxQ1Ve0cHC6soXC5mRbTwoEZnMKn8xDe+vEkGGTyl+DWhbd59iXO0pNant47Ac
OqtGgtEtT7d+M69z1s6xDrWCWDn0Y+Q+JMXu1iNnYxojl1jB8bwNpJRE7vS5/JR3+rThP7td64Hm
zPkqrTXsT+oAOD8e7Vh5hGa0L5DyHqYduFRrJUrACKVMp8Ap3qQ1aXHz9O+uelHIUob5GiWtf0/U
Y9Ls65+TlMWJcCpH9T6LfzhaI6v3nE+6fxSR2ZvmrOvN/qbKkAiSgaYocfZLbeB0qRP+Hlxmtn6f
zV/jkIS7oZ6uggDyMgMgV2cblqQJUjW7xB3+wVPNPumuZ53q5aypQayufjmVoWgY7JNPdfBQmM1F
ugIFyKg1sJoJExV736jLjqgDIBwT0wxsXjXqO1l9+0U65rYL0KTElm4YMxYeeLeN4casy2JlYrN6
Sti8owrxrzOsrX/0AbD5r9HbjMBPkWxUJ9C5f4gbyse+NiNKjwT871D5wFvcb19HPjAwrE8IG4x3
hd8oFzlUHvJFmtJO2K8CK7kNXJvhyIoxKQBY/pzxWxyvUzwu9cutG6NxZ13jdMYToqpjBXhBWVGo
naqTnMXBXOJ5uLSvp7dxzBDatRFbxnWODLgpCeKVnMph0iP3EBXaoZ1n76HszfoeJsMqhKOZbVNc
D3dTNODNvNjhSYichSNin0iwGofbQJN017n9cqVbv1ykdOp8/dtA1tdgo5aLyIBcvepTshYoWjuz
+rlysEqMs6Y8JHVYbsVIcU6UYt3EkXoSYTrPyjahktqvhgmD/g+TJMp3gL/w6/3/Tgqs2nwqbfc7
dRRsClwP9RKqOSMW5F9i2BUbz3aqi66OxrlG14ZfXqh9NkZvp85d/C2seXD0ET4AGuLgh0R1EBSH
z/FcGglIUs1p0AnJ5mM3YNkyLI/IusnMh1zrkM/T50XGqL90gZ2+q3rpAwP39L3V9tO75dknCWiD
LFynWdQ9VOFkn1W9yFhkJ9VfyBWtcj70C2V2ZTtBcTlqwxi88Lj8LjOthUpoVbP63PYFzq1ja6Ff
nfRfTGR7JIJkV43WJYMwvdEJKsLXeLSuDhi5Fo0HTcf6pVpAdLOO25buwsGyBzV87RLzIP0SNhn4
WFkLVE91NVB3He4zvu0EcrXfwkTSWFuu9u8wPc0+sTjFFJrdy0MyISynVmO/wUkM+oUklW+dklSW
XPRtwADQfnUovCWpvRgT6ayCDG+qqN7yU5n2hVUb+yoN7Y+oM7ak++evio96Uwdh66wqSvlkhVmx
CptJ/UoVCEGCAoXcTjfRMAYRt5EZU4e7O7/JTxQnK9Rt7iLH8lEwsfU3SBXetSkyXrfmVRnKYNfl
WZ5/1cIem7i564eXBnevVRe72aOdTvnjnKBnDab7LUnr6e7Wb+CSeJBY/qzox43/irv2dbrxI2bI
qgkKmRFt/dECd69CxSl495xvzRjTPWl6kcObdjkki28DN/faTOvsASK188SC3TqWExQpK+1gaaVk
jneWl1eboE27eD0XQAZxfij317ZS6V+VAT9MxCOcJxZczlOGBe9YheGjXBC2eXWPbNJexjSeRNsi
qPx9obV7tSjnf5aTMbWuJ/1/Tv57SHrU3tjO4xA93IoQWTgWR/Z1X6VrFjeEn31y92Aoins3n/FL
nAQPrdM8hF7xf+gHmgLkw3Pqa/FCag+R7i+vYu1RahLX7beUNlKIFUdfnx/tnhL3ql50GmZlHHZB
X2jrfsimlepgaJRaYfoWxiXKbMDYxRC5Ri7maohs6+p2DP07+072KxVWlZvedtSL32ntBUMStqZR
F/5dH5G/a1c/Xh4FLIRDDICnWHlRlp2A/iyVyahFh2TpDJI+O8kBS+cfZ9L8ZfiX6bdwWwvnndkA
iQsn5YJCNS8x7CCVy+yRdgnyUtnJiGtjabBxFhHYIIOzIDHXcBkvfEO7UDmXxrXHcFcBgiiPPgpV
SOo490JACAGinmyr+/vGSahRb97wf9XtJGIOxvLO7bJ7vUQjCb18dCuWMgYqaP9pLio6WTT/aAra
7tYUhNwvwT/n5ovhlJqbOWqnUUqmE+pQWsFoLIt5Sjda5BdYBPAb3KnYtK6SitJPCybNPppTXp4p
BCdA4ufA2yFh8de1qS8j6Dul9hHdNzQH/HzvuJWzi4LIenNmnwoQGIxM79762nXeYi+0d6CJjCPc
7/Qp4q+3ihc8Rw6/0QNF8DVoG3RwWi27aNAXUWQax02ArvGXdmzW9Nh/l1OLa72v5U/VkOlH1xid
3Vxa43FooYRUXf7FJnHwzW6Lw2D79udaQZzCgeyE1qhanpqOVBjCmd7bz1CATtfQzjT/HGr45fWq
ofUjtFlCu0H9cdXSHn+5akqqij0ISIdiHs8OYj4HVgDPiKp6+SZa+mRADqNajmdUW8dzZhtbrRlh
yixdepBAr/z9dEoW18soGzcy+U/Xuk502bUesMNZo26H7Xy/mtwgXYwGjbcUfxO2jF1y7hfX4tuo
GBzLaNkZyZlNxI/g0S/jTe+gdrf80BSQjwDHUjM7+cuvUTpzcxhXTskm8NaXyI9ThuUgI7/N+yUG
vHy/ws8+7I5uqRv7coFNJRBo9m5Ws3jsTPX5ejAB69ntfJYWXhDKqTGSL1dQ1tQDAex0bdrLKMr5
xTMik3Ix6UnzDCHTKlPWiHeoGQjE9K3+99UqrnaFdN2uJhcouwlieryOBf9VsLHete6Tmwz1vi6q
9jGt0a6IInd8nwy4uV5YGX/HVbttpQhoh/bGtqrgm+ZjxFqXuvWuhkWKOLuqPua5k+2tRO1PpeGV
J8oE9b51bJgfY4GBIVuNBzlU6eTgPNvn21tfUDrhQ+Ep7t6OEU/+bYC7Sef5yjb650VkgjQ1L30J
bds/Skv62yk8FEBq7rLEfgqhpTTrrgoOegS4Z6wQA5nb1GQX5FUH2MjRq6cr8XF27HIto53vVE/6
3LJhr+PXSJmiV39SPmWRXQAMJT6e+PIYndU7GewsdzzpJd876cwGI7QQgGbXv1wHQS/D8fFV+KZM
7Uw92Os2FWdpOj0Kwij0PUmrDqPPySLcHlGx2vlpOj9N5B02iOOiLU7KeGUjkvCFtfIrGjzzd0fz
1sCU4BRlYbTS0sH/J+3qh7LM9K9zZVarAkGcdxzTdPDn/vTM2nPcempt3GPBYSNnjspe7c7z3cA6
+zB4vnMJlk+ODThOfRKyP1Qochp96dwjmW7uK8PsMLQj5Wv2gCbN1jIvWWHGO2zf+6c+jNON23Ta
W5sk6O27XfXFKea3oJm7736ZI8Mb8F3b8VviKVGwUlTzftJK+yv6qCxs9CT8iME9rMtY05/lk4sM
xKuiZfqmIzdmbEpW5kh48IJUm+5Ut174aPUUj5Uh8SmYG8FnMypsMjNw1POy7YHvzwcLp+TPmVKo
6MAUaK0sYTnSYKpqVc99nXcP0INZZC79YLScTabH6tFZZo0Wd7Vmf7QLqc3QQvBKaWeshbc2FQhe
Tdqgn4rQzj/ZuAwvNDfH64uT1pfGWkhwEtVDRISOlBefLAx8f0ZRMzPWwma7Rcm13OzKoANbWICf
Jwo9SnUfdmPKPQkcJK9Ua13EFn+bBSIih35ZNdkT2brbgAQHy4zbwCRLMeks/3CZGHbwCT7/o+wm
bCtxVoODNwZQwuS9QE5E+v3Odo6N7Q+ohmMZgqhji2Fv0L+aHvtVz8ieYRT3r0MWQnZVVe0kg44O
eDRwLW0nUACU2vojWpdIVCxTazNrH0w7v8hgUCjKAYUcbc3yzrnmvXLT7/Z+7cxbSYONKQ/11Nem
ozRrRf9e9Yl1Ly0jLVZKE2Ys5FTnaYawKwm2oerCcxmaSK4VNtX9yrFYfuVtWL1p8ZtP9S1YDeH0
0KJY90XDO3rdNrX2rEEc2DVmOZw1pADvUOZV9/wD20ejneNNzfLgw+iDb06W5Z8c0ls45JBJQsN9
TTJnbvqVq6vtpo9hRNnBFK2UwutQwYuyHeWl4uwgAHQiYevsarwonmfcd6iglQqivOWdp5vmP44e
I2notn9xUWvldaWydWZbhRtdurusJK0tOxaKEthMjEV2qJrYPMvuRAYkzkFx5xpXyOZlmvNDqFtw
+pZdjOx76hHj7zx0j22PIYmojDkiQlbzUtj9sbOrY3d1DZL4W+RQc4N4St7e5RACHzo0C/9te6EX
iDcgnkp2d7HCMJCUu4vj4XOEferB7dnadZWBXGAdRy/zPJ37yCvvpavWjB8RobkIY0SVem7M6ceo
EXrBoddt8+SEkYV7U6K9Z13RH2rLILVfGup7PlXqNsKtZi+jXUg+3THM/k5Gs6j8B3WI9l4GSzxv
gtgIXowEWd1I+X69QtFk7DGKl2tL4yWOlgSfplKPc2os2pED6e8UL0vXksa+NSWN7Wh8moxKGvuX
piS5/zA3i/n9SZL7l+BQZWm9XCpZRuWDcmy89yFfxclC+5QrlCekOpfhIrAFv5scpKSnxdnXpHG8
B1WtojenZtWxaOy7XsnWL4yDHaAi86OPnROA2IGiy1g+q+NiwzEaH35U4rIVuPnGovbz4bhOgjC/
6R/bOrrD1hSqoWocHdtqnmGFt89pHsY7f040uKv0ycE2g89qpHonaamWjcAyk9KcH2FedI+K609f
Xls9Hb+EyoDQoWHU+ylLT7Nd4J+OJQjqVq31auMFtKqs0fvO2wi1sykd8pVVBs5rBMdum+Rzekbd
OjkvaobuND9MqdNtsxKIyiCWeNIuQySCrpvSMvbTfZKG5dq28yecyLt7ETkcCoyQp5ZnsTSt2GuP
uaekaxHZy7H1fPJtfVvGvOFRWiyfEm+hHpuYbro/HS5vXpfzArTQBJwRzIa2dS0HRatbp5ySxyJV
LKc5K8Nr0O0ajoqPgImBNuKdxXaMS+ND58G49gt1PkkzSosNkkLW61CiQK725WcrSswPVzXKgxd4
h2lyX6hK3sULT0SsjeQsmqd9GHf15dafqQBPPKOuf3FFKk3V3/m1AmdtmS8HGBXmuY+LOzfDii2M
lxTOol9JRcfcOKFt7ERUzuyQ6mwm7+/MdeFqoT2HFQi0RCkN3WJlqjpTsFtiZVC6QhTlAtc2Hjyj
mh6v2I5kar2zJBHMzLP389w0q+ufOLS1H20Z7gwgfKgyfRPVeGhm6ZbqTHXV/E4dCLyr2o5fal7/
d43u0AyzNDpr2KrJjCqyvIe6qCHcNWZ96D/VXq7A8Bn8Jwos2ok3z6ehcP0nUGP+U4+85g7uq7WW
PokFHIQaZ2Hne+mTA3p7b4HXhggWcKEpVI0n/0sYIL57lVxHUyZZh13FH6XWBhYEnBWTO+zj5Qx1
mh9n0ncbBcsTI0aZOCe/ZePVzHW7JePvPNbYGDw6uERQ1+51FvT0UVNnoFKjS1AVR+lCBKRVeHHh
0d3p6v01Yok1Sph2rjU3x1tfadYjZuE8jTH2w1kVMnRcXzLDqjB5UGvkEpY2xTP9rmcj+0ufxFQS
UwXxq6ujeCl9dVU04+oaGRSuubld1zJw3a6QQlI7tsamkioP3siOsR2q7G8fQ76kU63PZZ7hPPWH
CGXATmSI7GtEo3IHhCw6n7ou/uxFuvJe2Xi2eXGODDesprtJD4DD613xUhnQXL0CwwgPeZFscr5X
lc4+bTiutNJ0r5YEohRv1Cw9ldqFhyP3lXR6aqytLMuaIYQhPy/3lAxcZ19vudtMGZfI2+xGd3uE
h/z6XQ+yTYWs0kequdGx8TEc7rx4kYeabTLQbGNK6HohojYtgNXNFJv5GXw1GWM0IldNXiFnKp2/
jEs8dlOkVKpgb9r6cJSQa3RjAYlPrBA0pdOe5GCO8FlWsx2b5Uo6MhVRZdtYTKyl05aAa9j1HA/6
9mQOSXf6dUwmR2xDykIPjr/GR0WHyhkokfY01Gx8F5WjjUC2E2A5KKQj7eWA5xZQt/QLiLvp1X0G
pOX0W79EaCaaQctMGbxNb0esMRTL+xZ4nXYyEkyk5OxPTelTSodSrpyWiedt4pAbROYp6YDD0OQ/
8ubtTyNvk1MLJO96Jn3NMnAb/VOfpjtYbRTj7rdYFZ0TnRzWWNlkiNX2kMygqllb5g+dORgHnVXj
2XJ794w6YeHvyhbEUobL19pqrRDlS3uYjjhuWmQC8in6nrlqjPie/knolLzr1ljZZX9b84IF48f0
DKAbFqM5D3d1PbsXuGjuBluLnN+RmW9Kz4qf5xb7IX+u1N3csCJfl0XwrDTGzFdIk+cJg5OHqoRr
usTKQQsG+wBe2VpJEwdmdxP2gPtRuOQZPNYPIDGMt8oaXtic1w/6suhZxqQlYzAsf2n9HJPIZZ5Z
OZe+H1MAmMZwuXEWbvwGRGG+B7M6wqshQg43vTppLhFtDQ+fpKK/S3Q3OKZOc8/jR3+rVRXjnKC+
r5ekUzSX+ePPsTJx4jP2ANAuSNJaOo7EneoUVPda1FelM3dy5aLXSbkfyVvCkqF5G7Akr6viwmY1
ORr2DF675LSJAnbUR9FvGvRNGVnt124ep21oO/Wdh3XHszKo32XcyxaB5yC3nwKYmyc8CaNtOUD2
wcXCXDuoEJ5G10VTPG4e5IB1ZPMg/WxPTldlLhn42ScRtwmVAicLiRMMUhBszTE+/VRp6PJ4ld1y
g9J0HPuYRCowtiDTHkt0N4YQY8NWDfS9E48eytBEofa9bJs6bjE9hhitfiGThjBJ3uonubSNPPeh
G7t5Yy0F0qI3ToBAzFNlejhLLF0e+l13ru4jZEOXHLqlPloHao/nkUIp/2csGWR1bbLNXoFiLbZx
oADBjKLFkqy1Ps+Z8Zql1vRPXb2zoaN8V83WgXWq9dcQZtR026l9H4dgSYW57qNh8poYij47F01Y
35UO0B+KsNq9XLvso2g92WE+Po1O2D4gs+kfAgxmtgNPxC9kzNdUVbUP7hH/UCoOWz3dGr8o9MdF
nVyQZvvUtRhdNctBzuTg9MqqS13lTgywpGs0OxXFUSpjU62mO/nXhwiRe6ziLvKPl/+70q+GYxQN
f0sXfkIqqhNWqq3LJFK20ikH05rGlR1lb8biZV83wcZ10vQSLVrK0oVVAkC0yT+gUGk6m94aHiF+
siFg6+kADY6GvaKB+iNlW+OuuIvGwcKkWCVLk7XDZ49aFf6Sn9AFie4a00dzOlP6z40RftPGQXlU
1RrVirpjdb+Eo5SZbpwpiE4ospvvtj2t0c4ePpO/Mfcz+k07mV6EzZ1eq92rWSnGGRJVtZbpyNjy
TMP+61J0SvSi+xjPLpeVL6Xk7ox2uq1zi2ENtmgtr3FFw5trUXCSA8zSGfvIZzFVGuNcOSRRgovC
z4A/TZqd6ySJ8mMFRw83/zFJLuQ4M+XmnhW97sUfCo6Opybuq2cWcd/TImu+dp2Do3mnqQ84drgX
j5t+3bAz+hon/XOqNtUrHPHkrqyifisTrPlvxQe4DAQs2Ee9lh0AzzcfeZfuZJ4VRuNGRWfiFLZw
zWc0HA/iSomGtU2JILYoff3LrrJaOeiyPE5xU52vJWP8OPF1XF6+6nKIHf/kAYS9k1agus65QREr
zGPWOl7ubKchwAdqadayus5S+2vnqdpR+niEeQ+urqcXM2230jUtyyS2s2yyZwNHLwUBKPmScpD0
gd1Nz06iKHfyba//giAoDgmigQZCAWlovgllpgj84OFnq56L8CGq7Dch20gLb4Fra8jmUCJn0B/4
xVU5Gq96o1D5LfQJPZHC/CTpqq6uQLBTYDpLLsuPPW3jmch+yqhFDffQYmF+zXSV2Drc2yVw5IUk
Iwdyj23mJC9ZNwcnuwj7VQsqiNSbwi6qL1DoK0kryYA0AUJUL4nTXUxj4iU+q/WLPdYhtVBYITIo
Ycm+RCgbETuuYAdFu5k9/LEk3Cni6d5rxvPtevKRRUz5TkFvdojC7NFIyHIPuTkjlp14r1pi5cc4
xp1Omosc9xkdazLzy6g5Vu5jo5cHacnBM/eOhWeeNKiV3iNLPT9Iy7KdFsOsmtXVMtnSp2jjtx0g
yaUpHzyNe8v81Ls5Mt2zmqj7vsA3Y8G9A6KsY3XvQC3fmmNcr7H+NVluFTaCOI1yx0+b6gXEpAIB
tAzHm65BvqGFJaZUDczUvsowBvGK07Dg63iBP/qq4z46Wpu/13C+00J5LyYLfuRofZJWn83FnWH1
+lqaXRcujqlk366xywWjsT4jq9ff9+Fc3ucKtpiIezXb1o6BOMY5loKhMSKwz8Erw25nYWWF3Fo0
PVptNF10inzUj1jpQAAgtwF4hYcATeh/P5qSKupq5b+aZqT9CP5trgTLaJ/HFoZuZr1la5td0NNN
L41vpRe3rs3zpG6kW3puY90SIH3c98lOw7R9JaO/XeMWB8AtQ2+413e/xQ1qAxpfGfZZqDg9a2U7
nqHwTc2+1SiSSNn/mn+5df4CPtFDu9lT4Z+XB2gXsiVGtkAYHWXn+HiHbAfLDy/DnLUY1f1o5aNa
S6tSvQRhjXFbIt16gdDlbhzHmj8N+Xy2lnJrmmsvXdVEH7nrDVu31uJzoWTTpnHN7/1ivebq5rDF
3hyO0dIUY6M4rp+b3LHO0mVAdbsEoXEvY54bYgckbjtN0X00CljXDh+02fHU9wIq/4WCc7rq9EF9
L6uMzJmimWsZ7RrDWu6rcGcHtfZeqQaGpo2jHGS0DGfewrM7n8flUrOWPARe5j3KYJYcvLR3335+
XA+rkEf6XeZ6AbqIQ/nRfff0QXlPJ79/IKP01VxE+2cLU8ZYbbuNNJXJ1GBNlyDeW634cLrhu2Mp
zpFytrItx9TeOMVA6XE2cwShO81muTeV/SpE3pZNJ36EOCuSjQ0Ce6N3R4O8HlD/DCLRgAnGyYo6
6EJBPLI3WU4dr8V0pSWT5nkaBbJS/xBz1qt5K5jWegvb3SaJsXyeDI1IubNAVEr8V+1FHbuzznvJ
LbgTbo92kQbrX7IHciqHiezBiZX3SlqGit7F/v9Rdl67kSNBun4iAvTmtpzKqORHbW6IHkfvPZ9+
PwY1XZrGLM4eDEAwMyNT0nQVmRnxG7lNlOr3CXThuop0fcpOUNwCxlMqEVhAm4fPrsVD91kdXfO5
yzBDznRVP5RpA27cbnLy/F7inNZ25qTnrp21q0T3XdnAKNgGNSjnrVNOiJkVznUNzVvgMGVLHVli
5YLkVXHwrLzAlJOfZmfu76iX/Bi9lkRNiC86yj3X2Es7tn8hr0U1yPSj1iXuk4QErhHsI35FvHwt
5ylYLguh5TjUJr6oyyoy0Lmzv1hQ7m9d0q+FbEz3PpWpL+0UVwc4AyF/TjU/49A5bLQArd8wT88S
kcVVdeD7GJwBOMzPiYqBC7n1/P8nIsxgJ0QZB27L1fjsqs4udTSALet1MqPoZCna6ye0y3rLN+Gu
yI3gsqJdBMaS2j0SUiZ8MqU48NhP32wDNJqF9NNfbUSKu/D/agsLhfQm735jbwq8xyd3j1iZdqlr
qzgERZy98cz+mGQjDtua/l9eDXutzFRMxzld7YPKnO+HUvuYpCtWdrFgkqxMfeS0ykNGgvrG0f+V
x68t9H/h++OvmdWbBHl+voHKPU+1eueHpfXe9VCiTUMJ/tKRSuZ/MnlyABT3VVm7311PUTaTF5Sv
ec/bAhAO6nSpj8S+OwRHbFCdR1kJPhDeI0GrnmMAyucy1H6Uw1Q/C7s5XboQVFm7xMpbopYuaUmo
dOkd1lQNH2XpmrL893zEfRKGyEESVbkku3pL0fc5n2/qTmzg1s45ib7HaeucbrmvoeQvbfP0EHj1
ubB9fQAAaEdAPldtDrzVkiNmxnda2s8/eO9GOK/3832UmfqTM0BzlYEoiUKI/n7y4jYRuaVaNZC+
YEbq43QOsfRrNqBulkNkPtaTHX1pOSloaFBt2qaIMT83+qd67k/COu0X6mmBMw9p7FfpsavqNaWU
9yA81ClBJwQ6dX2WwWpACKDKTOcgE6POiY74rQMWXQixPH3di5mhuCZzkePI944XY6sWu380kRKd
1rT1T8p/2lqf+tf3YGPoa9+KpxOYJU+MP9ppfssViExOG4ZXuUSR8rWqCuvu1sU2KrxOiYbgSV6A
nEEPAEyFWnjolN/s4gpDOVhdm52TxVBO+nun+Mv2eZwNs6vu50LzdiisxC9yyVoedkkSx2dnye5I
X2ocrSZon6UxBVp6CQfrj9ucyRx+c6B3hH8nqCRsBjHpUkrtiwbR8DXSUyoE0GsQRFtMukyrBPDY
8Zgy1fAVHqqBmW3SkflbRtOpgkxi2KhJUPZsxe6WvVwG5LJwUVkZUad1euvP1LivFkOgseqDTWt1
5m+qEw17UALOverC5dGLoDtkYQvYMvIf0IzTd2lcTwd97OAfdXXyaM9AyZaWXIo0MTZdR4VDmo4R
e2cYjuVGmjJLs/UnpUmcq3T1VtjduZUL3n5ZRGmjGtu10+R388us2fWrq1akb0p93wX6dCeuk7lr
PfmZMjync1JRaZyP4jrpt8l41loKVtKsUrh69SJd+/+c5KZw9aalTHSblFN15lWla9sKnX1ccsE/
iPs0CmjRadDTHBB8jTe11zSvkLbtGSWcX2OHpo9OMyqJ2wCnhNcutCQ2jk3SQJ7NkxDxVmWngtqr
8icgiu4+Rn/xAJui5+GLV0riYhhyJ6yj1MBLPK3tkwzYYUs98cY/ov6YHRRonptPI59u+a3PRUM+
1M+sf5a9/Sy1xqzTcEdVyfa1AkzA4Zx+XPHuRvZbP4f2UzkgT+obyUG6LbeIL5kfjluBwadT7O/s
BrLDz0lqrWMmmmNQp83xr5Mkyk1RzZJJkVlp21Ttx0voAKDXRgRfsT0hlV8mr/XCz8vyzDgalFqf
exjH7KkIQXZho1HY/N1TB2PbYCb8WOgRz2+9yA8GDKv3vvd+G5Sg+ZN3M7m7bvrijRj8JnWjX8rI
wKQW/NMuxq/ox/KDqcp1R6fkhe5kCRwmr8z2lqaO71OfYDxQAdTWxxyJPBuLl6xR+7OMzj0KQGYU
+FcZrdTg3Hi6+yyD9l05jS0y33Xywl78JCFm1SQPYYzWlrMsP2eNds59jmwyRX542Kn6tjLzo+mm
xvfSR059MaV0re6vhMLyb4Wbo+LiO8a5U/CfiiHc7n6GDlPr/OkT6pA1+c9QJ1c/rfozNB66j1WV
flh08uxPq+Zo/+p6Ur5gZFEc9DZX7shK4mENalUPo/IdLJVxwVbdwGhwqL5lSUdWNwzTBzRxslcM
gB4l/jY9HAhDjf4/p9f2+DHdMK1UpsuyvufAtUqghDfFLm/HD40REQ7xjM7FyDN9lVaj+6YBkoWQ
qDJgbXTDRQZae4akNBYtHtQT38Be2h+BOPKhmvD6abLM+bnCLz9Sx5V0F4CGW38XM4P6N1Px38Tj
TDU9MlvU9X69TcZi2GBFa+5kPNOU4CJ3s65/3N36Ps2WYc9FU+DjfQVudle5+fSQ+IGHDbO2l9bt
YgGRf4CNW+5T25h4QhELVpjvkNw6FexJawpPfJ6mh0/TYh9hD3cg0wxUSt7D/ohGjYfSxEGaMiCo
dQzpPw+s7+W84WzipTCMPp1XpdONTP9wW1aWcJe1/w8DEhzxlBu9TLlkul9dlZQdUhnqZ2nJJVcL
yqvLoFyaKeixSVPN3S8DualWV+lLWPiIpPIrMlHUY9sCps1GJvcFViuTG6O2uFS9bpdb/WuwC8pc
t/YtBuYp0tJhXK+TlbpqDjC1kY5ZrGhlN4F80mLis2wsspx/pdoISXjIBkQ6c8XJ4OvUDbbXWuqv
M3u/SM7m0B8g2zaU6fCFEXOY1QLG5zgWqll4dqo+0+9leDWTWcfrMnrooFjjHpbqIVD/PObgGWGa
YZDZvADU8uyt39ErQxUSJWWM20PXVT5wkCVcAnVyladirDfWOLT2QbLrptKg9onUwUEy7qCjp27j
NJEK7HlJvN+C0t4mKMydAsfe+kdaKQkyNQZmZbHHaXhu9d9uTZG2lmbmQWLUF07LbVSkrW/N1d81
CkGt5+RRkNQscvcFamv67r7Y9tC8a5nTvcRtdVeacfNOHj7GOtv7uo6p9vKLmCp/BoMz+gmnlJoI
iStmNoEBOmEc2SUto+VIxkXRh/5ORsvE5dnnTGwdltHcwAQoDP3uXkZhk7wjn9gjMMbgIkEvv1hs
FN5prpXhQ5RLarBR1yC3GfnJfm0uwlwfGl3LiFOaHyNlpIEC5S/96PxVyOs2IoVfWe0/F5KRmSzn
dvXMUmKY97ham/oPT3WfJ9sGClO75c6Y0JWUJpwk8ylrLPcYo0SzMZamDKip2sHt/0Mat1CsUN+B
rzpn6RpnC/NEG48ZiwzfEWivf7EH17/oVomAohEPwCNIgkFMHzFCXvpQ/TypVvkn6i9bAfKoSq5c
ONwh/rIAeNIZ8U6n53CHRI/xJbfH30tLMx5btS1/WyYNVdts7bEtX61S3fnuWPyowCpvNYTdls0D
sDwqxAedM+mbGrvhBtsed1HgIGSyO3KmuLng/9u8wNThVIkoZQSzfF9UQ3/sJwznGwSSurBMv9S9
El/i2A530i/TExg0uRPriDc3i+JyOAbIUFvIrWF7i5iZk87vvmfbD32ln2O10LgB7OcPWnLUogR6
u6Rvf476oMpe0epNjvMyKsGBNTZsPUZavJDDOIbi9K7UA/x/btYehsJm6fkcMwCU3vepghNJpoxP
JGtSSiC+Bjwa8gjnelhfyRx/7UJ1fHIrP/M3Nej02NDjq/RZFaUL4C+Xnrzc3vENlQ3MP1XGtVhm
ovLJ5vZ06495YlwhSmIETBny1u/43W4CSzRjyR50yHVliZkc2oDTe5qPFeov6rxpFkjLf0QsNorP
Pj4WtwjNRAlcT0MNYd+suvY12gc/iaFC+Ez8wt+jbaSv7NIbO9SKgz/UqJ1OQiKVfir3E7CYPHyI
zeLPqNfnHxxcIVCVVfFkBL1yH8SKs6WONf/wh+E0JuWI/jIGL4aReofacupvrj5uJEAJsbMuozq8
kGpRX7QgfuzkzAbSBoR2VXWvml/9EKkCyOwNW3wley5jymC+iRZdu2gYDMpL4oT6d90MvH3Zj94J
KfO71cc+NaifU3YatkhOpN+yDgi/KDOTLTRL0/vbqrOvfWY2X5sWAYmM7M4zEhsJmDYLlrve2ZdY
xS6m8zx7VXguxwSN12JGe5GS82s+6vVOsRL7EC7nURNpsadKFdXm6prGQ7vvLOsIhxkTaG/056uD
jAgURbh/0G3+s+m2+mHgNfNbAlgUQWJ/vgMAk3zPkZJKMOEmPZqytUbzU7r5MIbUfb7/Er18Rqmw
vioQULdDVj+qVoj/+eh3HtAOHupr2zQ5i2GG1R9vAIw4KPY6TnCP0tWMVnBdFsjUWNkkiq7eeZOe
PQWL2yeQtTe34yubak2+diV63x/dAYU4f8ypSPLtTIBOoKqzvOhjUoA40Sh7ad4GpBmhAIdGlqcd
hrIJH2M2Nxtsi6Ae6xQKjAwokzTdCpdsJdGne7wojC+Z+edMtuHdy7W9bQdWgxhQpCH3Dn1ynBIg
J9jr3EnTUvuPvnzp85eQqFH3Orm+3bA437aD4sO9Ql/ATSzzVfqQFa2Vxn2RnnpweZAWnBKtInzS
+j68hwtWn23gZkhGlNN3y47PbTyEd41Jle+9GVCQ0FV8XwExTHcI2UZowOrqdjbi/ltYJ09pFph/
j3G01UPP/8MfO/S5mtB8q5Ry3Ps2TBPDMaNt3rR4dJrlQ6zauIxRmkg2gW80F88J+9egNa3jUKnF
1i9BRm8H4KMDaPvnNLP7V6ifxs6zHBh/IWyUIUQnZFnKx0t8M/hwIW/kgcgO3D1uNMNWiAEysDIN
JtvZB87It4l3+DXzxi1K6ry2mgzSJcR3//KpXas+ZQU7uZM+uVilh1dWwgdEL/1Hb7Z4nHZWeQ6t
+XtgJdOT05c8cN1BO4Skna4SsYbVnFjiNHexmiVusCP9LjZVPIv1oL84PSrVy+dRPoby8YxN9jGJ
njgk8P/5aII56y5Zkz9KxK3fjTV1E4PsXT/ZMjCYVnKZ9KMXaWfy6sG10hf7yWxRpx1B4FGO1bvh
RJ7/LH1ySZbR/woZqBXeg0hnqxhTrleLh5XDoiEfdQ9Ob9N34e8QdLRDGenloogT/IbsvIe/EQna
GLHmt35a2EG5/R4uLaqR6YsLLUnGJF4f/zDRwn5twkF5c6b0MUfX/1GGnAapg1xHnVnCVZN6uz3k
HoB/1lI1aKz2Isono5OdhUc3c8qdMpKJ/BAUmac6RDkpx7BBwYtlF6t9sKugGl9R/DfWC4Ip+Nsp
bvaAD8V0kgG/UY3rLc4NAc0alXpeY29zg7a4a3PrIgVUtVRJAzk+D56lIuuM8V2dtaAyVMfhkWsC
u6Z7jFr9Ovd9sZHmjDbzMeqwGZBmOgLWVMY8B6SRaQ+WDbbGr9piI/t7trnI06TkAScb4vPavG3w
P7U/nQ/WW7hBuAbr1gXLqOReLmYaTc3GHSsKQW2L4Jm0ZWjmjUSls3fNfRU75p2npZDlcP27iN1W
GMFYAu0Tb6Q5OPAAES13Tv3ZnccZY+/EfIjzMjA2BY4qAJV430hnEDNSc5p/AFpRXFfT7JHUDmeg
0ncwcXOew0VKeFpqCXIXSy1B2uut9NaiDwxuf7xb5uiU6nYfTOU4DEFY8LzLMfl8r1EOuXP80tun
SxMX5nTnT1l1mvgSv2MQny91qvkqzb7Biw601EvpIgrhNXiCLpMmu64egyj8LkHQ7NFCX35AiCjc
qQDpfPCAA2E7UuVXvUE5dhs1tQUToPsiyDplsMpdH/ndsYd1huqL/9G8jRa13h0BhwbbPKl4GUxe
bR9lYxfp92iq6I/rtm4YtGDLF7C+kz3cx0bO6Y9W3XUbmdAv20EZYGpsJQZfp2X3Bw4g2JZzUsMi
qwpkath9H30SuRtHdowuT6XHabrkds2DrG+oxuJejlNgt7OyKbkTM3NTH1zyI+ARDLEzp/6B/0IR
7B01DZjaR8eFv4xB6PIj5LfI/66h0D6tP8QoyJY7Fpbm8mvKL3ybtf6iGIPysPyD72W5/h0SFfS2
RQE2NNe/XKZTGouOntU8p2Z3iiEi8cJeZPBEEU8k7/Bj2CRQ3u4LePb/6OMtgRzulV2kuMPWAMty
jJzOIJtaKoiCRWkABc1QylOz4CJvTfnnyjvHXEcFJ3lryugt2OYV+sX13e+dVzlodDQH3zKx1zCs
5FAOs/87OEb2c8CIIJLDH6pts3lAmTY66ZUbn4puqB700MWrIDa9t6B1gErjXnfS/RQstA1z3Ezc
+CrQUd9WE55waXIVtKiMSnNesBeBw+gt2ArUZ4iT2H431iOC7fUzx8TvcuppyVQA2giykz2U1bfB
PlPH492GAuiwk64S782NYcf2SVdSd691Tl/cwe/CBDej7M2hfWKOD3dwqvGtkQ+WfArSYYdkbfzx
McDZxqXwlM+fPsYKKGAOZUzT6mAfqgXcc9D3WbizKic5JhNYeF7jOrJa7F+QDpsHHpqVDpoGtSQE
8br72tSvoB3aQwRCfz3NqFEKFJBcOhRTv/KPazvOu+gBrDgJXVCWa59MhJt0iaYf2SJgIVIWk9F9
mTpApdICUt08Z0H1JR/j6rLKYTg1SLSl6StaekIcTgWwg9AM4O7W3WVKqW4EMfAreADkEXo8bmfM
e3dAhTSqq2MbFqDC/RpbkkxX1H2Pgt1L0vjqiwNhV3N7vEOW1lDyBFMMHSW/ArjItg3rbsOTWjkF
FEFeotx0Hpb1cqzod84w4OixwzsBgFviqE8cDuCMaf2bXKDAHvpY9Z6k5ZiWvlFiVz1LM5hUa2+2
lb+XZl5X3Xk2Zr7DXji86U3THOKhMc86pnCP7H+D7RiS6QYaloBxpk8uABb1fRGpw1bTtPixiW3c
VthmDqc+6r5I3y04UJTuIat5m1s27/QheQRWPZ7XSeQHtPsE2ztBFfXjaJ4LSwlW1pjAg6S5gowa
+/No8+9mtzRLNJO3ueGU94mvJfM79Uxtj8Id73rFJ7eC7s6iZuQ7h3LRXLpdukWgKQFjcwBQ1vPu
YlRRa0r8cmsOqn21Hj71SLfMkjXVCb6ONlDcgMwMHihL/GsU2t4ViyodB5OKuriMSGeqKATVCVIY
kMIuRjm3Kl8nwtsoHHZAiBRgN713va0jo6bK1pU3MjpkxH5aSm4rv602oUOGWJoydyqbo60YzZ05
eTDqnAZZSOoIttlmp8ay/V29GC35A/idAYWFs262nNmmMVqf9esDPG27Lf9Q3YN88+WiJt7A16Ic
D+t7LPKCjscr1dsozL98yOhzDLKupallWzC5+bFbQEpygVRJ8md+TvOufUkqp0BsX4efvQQkVOzu
q653KYnO4amaLOXFattkyQVlfwSK/jSD73u3ijy+KxDOTnPPvVOitrnGnIP3U2qb4DAse1FO6X/Y
TXden9N6jCdyFjZ/NjixwN5ljbBVF596o3nsUr5cQ6JSe7AVbO8dVLGqJMaqWMU6OPU68KGWC4Ws
Tt1zRkHirht89RkuXot3q5d9H4zoKieoFg2LwiQvYungwsAMflOHttkrScDf5mTT1dW94RiYc30/
A8+Zu/owtZnBnhi0+FIwWe+kKQO/9JW+raB9xT/QbaBSap9/+WUFmUdRmfZt2dvaQ8mP9c30eBuU
ZTR1UM9O83cZYGycLY7H3eJuPPdee5dNAzq4/+rvg5H9pIQUfrbIDWZvThxEV7NP+9NMhpotISUW
6ZNLwXnwKndp7BlYDg7fpPUp7haiDFRTE7VCG+WXZW5rWYHn7Gy9L8jb8YNvA780tak1tp2jlLvb
gBoM0dZMMnNHVcIHCRCho46PEJoXOqoFumeeZUAuKiwFhPDlKh3WEih3PGGKS4VctjvZW3ja/dZS
OUAX2I8DFFhUdG4aHXL3vwt1yDCyfx/SH7d5tymkvqNtGYJJtatyaxZ81oMGzdCFzheQ/H02nVOs
JGi+zlD1IsvML1rs/5CW9Ie6qh505P120ieXOUvbLTCRCSAr60hfBm9QlsaSL9g4LiCF6WBZvnuG
RVBf/JJSsD5zGOBYZz6Iz5UHmAdLkWQ4WDJC2j66n3UVwOqls7A7qeIHsyQFsOKLc/XvcezYzS4s
+1TXBxjQfrsikzXfmY+ZjgmLjFLKLR50T1lnxguHP+qvWmQZu74s3B1+Xf2DbVv9A2qXw4MZm385
rpUfpctc+tfBJSwt96WtBWvkbWLPBueojuVXWUHz+W8jk3xKfzs7m5PdbQ2le8c6hR39cobaTkqJ
QIiBZXFuoReSN/5RmzQwIIXakH413K1hPMtGsi/MLQfg5FWODD4fSmn5veJuTC0w+V886m21DdAc
huwyjN56Sx0fjS3pXW+bWNf3qlejaHyLoszYXNh6TkejN4rtDYbe5Xp/yLFV2BoZIIfbgJ5jrhSW
1bUNu9deg28nZcWhdaDZTHBW1VBfpdNu/VplePdKpK39UgyUQuLPfulq6xGF1xJI261U27PvdaDq
4AaW+Q+3/qmnmgJUZ9zf+iRER6MGcI/y7dbvuSSIcC7R+F4t+Fh05nVk0/Lkm+3hk5zV7ngtNce8
mLNi7P10nFEpTd9Nsoh/LqEL2OdT6OAn1gWI5kcoGmTvZWHYEhqArD7wzSj7dwz34kor7gVrJog0
+DR3o1PZ1393mQpbBEGeSb+lemvUrevnxBtIbemSiXOKnUpY9+V+GoGjbiZlrE6jqj7cLFAAGo9X
URCTPi+xq1NnTXyaqROvs+RWLlUV1afRHx7qRVPs1p9gj3GBB7hTaj1VN37Rhw8zp65da5Td5053
GXEVMzxGffrnGo3QzuKivAhz+S18biI8IEQPYZQiKCoTlkvrpV81tsHHW3/sZ/2hXLICYxcU17kt
QTcpxXZqSK/vpM9L4sX0E6jCtrGqCFUAAtfOrOaFsykmRE1VJgV6niZ3Mi6XIQDpDvEGPXV4udfb
wMdss/KO+eBDvQm2SRQkV/LNybXsw5HK78927GIyBkGi2LRemVxlYLRCGApy23f5IqcFQ2udWC9B
U57k7U5fvkVIF5z8FE7QuqQrt0qz/J3/+rHoPtRZUZ97CtGXSZ2zSzeF2UWacid9bFHQg/qvGLwz
yJ8bLbhnFohGgzi5va2gu5qLvLuZU+yyESyfB+2i9k33UKRwHIcsTX5vgJe6jR/9aeWejYaPWj5T
J2lOJHLzO1sv9LfISf+UCDv3L6WeJV+RIkeJhj2Q5DzGRa8KWRx8ujhT6/9uqksTFMbHqGe4H8GG
XfcnlEJ1vsORq8d7DdT52UUM667MywF4XkqVLTKC7+rgXC2LlHTUKlsbvbE/2kQb8Q/Py7cKw/L9
1KXevT5VAAXW9RqjLre9ClDVTZfTVIyGrkjtSh8Hqgodh+WkOS4xSkV71eVdApsalID05RIjc0gf
YZW+iq1alCe3qdeEyo6apL4BEagc9OX0E/kVZ6PlbkL/cJ/4kfsRaCA3elT16Q82+R8hEqcWjX6N
+gwYoNWbG+mTS8xpNWv7/CKtaNahnzapvW9baHUjmKr7LorYbxTtCTsYTF1+dkmEDGJMklEWf8nY
8xwyzzJ380ieYWt2KH+a2vhcLqybsekWwwQwlVDHv0M/0reRE1RPVYuX5qAifOB3DbYlUeRsgzRy
v5FCRWQv8P8CrbcLkuk+n5Uap26IqWFRj9eur1AwFBZrjFZXVObN8qX7p08C5aIM+rvMvTFe17nr
MhlCKMvK6lzyaYNdthUchiA2hqT6wH9KHycGh907/DnQHDdIx60pd+rnqE/IjlsY2ne3deRnRMlC
Uh/0ee9J0WwEz3/ixGJz2uAP7tRwm5AEvEjr9neAsp3PcJr/iMz7SNeL96bqoyczb75ksVt8SciX
nwIAMzsQtsUXuxkVkLg5BOml2VlNvNE5lzxI0wmvbI5iymuOskGTFSk8K7LuRKtJmywsI2r7hWe4
8uiX2d/S3cNmPIw/o5Al+hSlDfGnKLslCxx53vSVF+AVTPLHWp0R/C36T+ta+qgeSsPHrKgysrcC
Y9admYXxXetVGQpkfniOssIFUM5o31XOs4cJowwGS1fqtu+uQw6nrP5qgVncFUk+3HUwwd8acw42
/aJcPo0hmjOx9hWyermf5yq8L7QgAjLW8j/KHqcf0BbWUKQCUAxNcvN56k1goF3js1FbNmNu3Keb
aql7wdYETB0injul+LS6OUrBxd8BOos4q/bPRRKG+3HwPu7mn3e30dsdEkXD8wiqff9/iCsmUBC8
hu/8zCz1L+4Yb6kKTWAZwX6rSEBsY/SMvvVa9rLi5L3qbnbG/u98aL7XCmZseui74CoC96lE7x3f
bGikWANE6BayTqGo1cbMFpveFnOOTd0D433s7Ne1yNxzQrbMrkU1NGnuO69rfkNe6MDOHuPOwezu
erPWDy7wuG8LaKmtvOAtQpv6atc+xa6lX01n3upTVQGnLYaTgW3K8zzl93pRWe+GG6n3KLIvAsMG
efepGI7omoIOXprYfMJ6UQrjToKnaqBKa+PYIqNBOb7kfdg9yaCpHzr+4d+bvsCuyg3fkJVW781+
cgt2Av1p7B1eRLmn3tuGOXeUyEH7znWtVO2ugLw0/RkkY70PVPVY1Ll+aA3YfKmHpRYEMG0TJU72
ZmvW+FLl2UYGRRoHGswPKyDDKl2aB+6wngNO4GZw6Mum+ppxdHPrfvoODpethK9bF3IjzWMzThy3
XD84GBBN9isBZ0xJMpNMfb1piQg9p7R6Su4/9UVIjB1yhBDPnwVDJNDqs2Gb9KmBfY4FUm65yDw/
9dnDUFi1OKVjY7orhsZ6M2xNuQxWWmJKYVlved3MT8gFHqWlRHRhPl1E3fwqPWoWv6k4gQIaZ0jX
EEtx7LA4y1paTzqyxjfwIE35SW0YQXfCyo6KYpzb6n6iXHwzaUrw9Mw4cIGdK7J0PkB3q++BUbkI
py3qQHjnLvXiZXx0a1TCl04JihU4Mgd1aUun3sUfMeucW2Se2iR65uQOb73kkvZ631Lx5nYO+DwC
CtROel/GR1PJacqIXLzcMr2jZurOUaU4H1bdfIHjgcG43EJJhtmn9fhox1l9+nX4U+R6O0SOwutx
mjZr2x+M+YJWw6Rs5davsL/AxOuUWz9tL40hL8JdkdaA3RodRb2l5EWVtQxXI01py2WNlNu6h7hm
NnO8EaKN9KF56jYHpAv+IUQEsLhXDFqnxPPRnZLvghT7RThEb9RJBlds2W3058ANfnYbDDN3OqZx
/n21kpSFJc5TdExdspbPAWpW4IPY9qsd+p/kz5Rk7zYp352muxqjZj6qbWA9wlTLST6VD2uE7iTB
Acv3aXsLcbXKfLwthdrBFpjFzpozjvSjHp1Ncgwbb1L6N2dw0qe4mE8yKF3dWOxdz26eq3ju37zA
RibGg1glg9OQjfsC/YJDN6rDQ69DPDPtRT7MS8K9lLrxTy0egL6STFjurPQ+GCNoP9tgzJ1HcVnp
PWAxQzl5CIWhDyb2K4FXorOoe/pxDZGBjZd1w/nDBmJyQu3UY2YsqmNxQkK9CBJ3K03DTsZdXAT1
Oqr26ZNvD9pzESn6s1ku3BvnH31nP0TkYZFiNPsQmaNF31ma/dxOGPFBDB0g+6OzjRR0mO9FCnoN
naC/AMSfvrohUp2GZvnkIgn7ZcUlDA+k6etNWLrUEAEyYpvvGyrr2aBUV9MyrFdsvRJI1lSPhGbR
dwhjohKzDgYLm8J2h/eyK+urBEg8GEAAtAstAwkD88GbhyuSzNardGkTiRNPCzdNwdLhgrPguz09
QSU00dRDRcdfkBhyMVXNOXVJ9NetS+7QO9o1ZudfpSVrlPykreUs7ItlNRnAfc85WY3yp3RJ2M/p
xkRifv3BiCIXWlmvMGaEn2z0C+GECiB5xSHf0MxqmVT3k/7lEzL5BnBOFqgzgjYo6Pt1drfOvWGd
k4wCbMkHA4gUWd8kv4+0WbsUpYciSbqkhTXvkixdMi5eoF4xg4OXNoOqWx2s+ndeGdplLZb5bv32
S7MzIJGuo9WQv3WGk5zS0dCfmw4WTrmA4aW2WFZ8uhon+lezhrcjpUYJllEpNdZLsMxFjdB/UTUs
kAG3AbCgoIZqQxR9X1IoMC9i86o2ozbtJrvN2R0HFSd4RhTE7qfNOidr/C0quJqkXdY5GTurbZjV
iACfyqh4lQxS0ncQdNIkPqy86ltbclESI3e5PdVbTl3RR6C0ZaIM3zJX0KgBvEnqyE7JzpYuxaBV
fkjkiHzVcu99zc3PiEUdEhEsGjz1ZaH0Hg2RJTIt3NXWeWixnQDunSW1I8mctGkN+JFld7yle6p4
/OgLrZhjp2Yvn64u7I6KubSbn+OdZtO+rfFre+U5ZoiI2aFnHEqLDVLZuu9+h8+sXEKy4Q+K4joP
kx4+NqZWn7GmQwc1A/72MGG0snc18tMSLH1y1xQkV6Px7jZd7tZ1G8RbOCrWh6QiqQhihR8mPxp1
svfe6x6zQTXxmGzK0sCozgpKEn5pceFfq7jI3e1S+V74MfxLTG3XjAS9lpz7RWRxWeEWYkSYpOlN
ei/vptsLqmudV1UNitMnZ2QZXQYMkjinD5D1Atz+OYAz3D8zbkspgCJkhrwX0R0ojrUOcHAoNB9X
8iTCd7lLf5srNKLIoz04HVr8c6rqL1jRbbU+1DCGy09LhvZNIquG/GAyZ8/SAonzJRvLep2HoQg6
4cjIXGQQA6gBZR00G2XVzgqdndsjKiCjSoWAvbfgoqSpm6hDJyaKu4X8QlGF4JVeczpcmvLr1jOq
y6E7o/kU5ffwnUAaIccWXzrfgGqQ+fM/HW4z/u5DKzx8CtJ8Nb6s7TXS83njbrFCi8lxqdXW0XPz
vmpH895MMeaDd/6tWFqaovFngZ/+51ZidPD36Ea30V6at8lTU0b95tbpxdUWsEFwka519BatqED9
FE/j43/nTCQpPezX7kNH7RGP8/v17tZnNjV8JifFKDrO8Xr7XwNl8v+Qdl5LciJb274iIvDmtHxV
l2uv1gnRcnjvufrvIUszaHpLO+b/9wlBZi6SskCu9Rq9vaPAh4PRNFOH0Mh+kKoBtf4GYSnD2Psk
+QdkISJ8GQyzu23+HnUVbmPUqBgIRSBI0DsY6UcuEFq1QSy0gtWS+Y+2+UXNQuVewHNzpUk3MszN
lRgTGyf/Kk8BooE27M8AEe8p7bPpk+2tVxNHfDG/6xovlpXeJPjCTR8HKFtEj+ePQgTa0zsTe6Nq
L1T0DQ5z/+2Iua103qr0kuihM21l2DlDW+zrdLxvpYn7plXneCiTT3GCM2CgeM7Rsrz6aNdZuc5G
vCxzhMhatHGWGr7jp9w2jId2MB8RcLbeKLV6YGJGe9/B93/FoGpRjaP1lmRNv02olIA7IMwEV+ek
mN00iaIc4EhjUj+FBZnyOTNQn0TvlkSmitKRiIfKGaK0GHUn7HNWgwEGvHWDuxu15pfdpnf8ZS4h
liM6b9A68M3hr6G3Xh6A+nXUydJO0zES7OAhbLSpaC7J9Q9bVt2L4pfWAzmik+005X1loXZ68uzA
hUmTmMcxAd0A3AuG/NCHj1WQ2gvNkbM1xohjepDxFt7c0AmtO1D96rVXWV0MECtfQysKUSrCzZaE
q/aq1YW9aUCqkrqm6XUaQg8K7kBdaFBS4+a+HkJt4t2T0vUbG+upECEw7OVsjNy9RZTzeQ0O6QUE
vRZVUZacTvfWbaOFF8eKvV1I6eag+LZxB34v2rpgxSeWSblCfNN6RqCjRnHZlOCGpcYKYrTBs0hL
9rRQyH4h4YIjmNgVm7BSC9ZIbrCa+8QxgeVoi6Kwm6WLUfS1ixT13HIlmtGyYq+TXX/V4SHJ2v4v
GG2rFOq5Q6RadM2QWWkIg19i0QbW9wX4g53Qn/MyHJMdfzjOgnVDMCnb6Q0uOwNS87jWt6a8EuNB
4QKJ9K0fHzTuRDMew2SdDCUOrDMcRIA/HBT1lmC8m7Vois0tZmj8bIIGvtdmpbckcgCT+Ka6dCf4
RlwAlg5ZQwuBUrFJX+PUla9zhwF0ZShaiYwGcqhC8RSBh3Hpu/JwO06fNFEBOpob1W8bODU0RV+i
x8VdZEmPokscCt/wc6KHyBIlHqhx35ZeOmToN+PQVBvRbFRw1kWLAoNo2pXyrCVucBUt5wHBZf0l
covmmijNY2k00ktY9c5BzIdYCmplPqL6UXc/Vq38ddrJMu+20/9Hz3+J8bqq/hSQQxttDw3+sHgx
AQCuNejyx9jo0qMdBeDDAGM9V7b/tXOQ8dfgLqMEXnxpUsrio+Z62Bq10Am9Ud25VYMCcCZVSx1t
5vecX7ZfRM33oHQ/l3banLUG1PVgswgPbTV5d2F8Y+6kGRfJZBUlBxagEYwA32XPfHbBz6Nw1aJH
YU/mO2Wcvg+BvuqBkr2aVBd3BhjZbYHaw5tuXMWEpSRba31Muz1q3f1z6ENum06Uy5qH+knZ4IFY
9PemAyTbQSLqKfL6fW1q5s73zWoxxD1L2aoB7dNI+lp8neI3Ib5dFt2bNGz00+27nn4rRtA1COX1
6m7uK/3IW+sDVXhZTFf+Pb0xjhR63GB/8x+aa41hB8vLHpWtqBzO/bcy4zTaDSRaxajX6BdgV9mq
8uT8NMR+vw7jTH+yMuz8ZDX0viVkGLkg6T/GKr56udO8aaouL1Menu6pVYB85i9yaEw9Wkaaol50
w00WfqvbTx7onnXojMkxKZLgiNiNtLZlS33K7IIqcFFY370VMkbJM2onZ2dKGrpTNnGs0a0KSC6u
7Tomh+jaiXIbQVGdtiUim0kMZQqaDyRP1MKlLPTtJOszl+YGx4z2dS/DWqLsNtfa8jGnlDXHiZE5
RjQxgP2rmDdX+MRISkFuAeDhretrbynAFwKGkfAXWg126vMfNWDXpVmOXzjKcwcRI9AcRSSD0TSj
q+jqg6o6DSTlcMyzMFPhfrPj9uPhB5FHW0lXinOayWn7TQol9bOWqO0aS0UfNtagXcUmh7d5UpN0
WyIhd+sS/bE1HAqe8I7BpKYtukwdI2W8J5Aumw4XA4UT1VsxJZcyzEPgoXm9a9mL3O7WZMTrEwJX
yXWYdP27wa02LbnWZRP0yXUe+GesGJQ1wIEu5ixLEaa0KXRFKRqPiCxOnBHzWzap53SSniMqJ7Xb
1G/bvVb1xTWySbrHKA8+yJby2HalcyidSk0XVuFAaqh6y13LtfzXrgi49YqAW2xNMpQCadiuRKcI
Kly3NJZYgWf7GNmX2o+A7ymF4R5z+xFelXPCHc059R5euSttElcdFG76qZXjFlH2RbcbteKTCHQo
TgPBmCboS/vOK+sA470pLh66YG1ofEgiZoRIyf0r7Q+SkcqbEkrr9JDSvaVtgDZomHztkcNCEzxN
rhZ6EPiReuIx5hYhwHOmpfwakYMJXmjA4H2rDT4Flt5MitrOCeve7sV20GSgmxs92uEK+nZ27QSf
3NYYVoXTN3sxaqjant9W8djEjXxt9PBTlgXBJ1y6lG1u2VC3DYwYfwoyKsFdZ1XepSzU6GiXvb3S
WQm/t2DthCCTBNWNVbEPz5Prx1p445VNAFw3tM68aXyVQu+16cDCKhMDWTaiD2O1VFvn/3Yc3hzd
RuFZHAdAKzv7unepvcAmf9dnZ1NNsrPoF3v/HPQSxwcWNIVMA8jm2Pt6Omo+tKsSZdf38ZuVokTT
KTly7qAjnAkT4WshtlbTHqKpMPMq31l9GBDBQZc1W6yQosV8xDzL9P6OUfJ97uEH0SokmeOHsazz
PQpq2Sov3WyPcyMimVE0XvwqVbdjlYd3+dDWd5GcN9seX3A0DxHBlXknz3KIxbY9tN17HqYnbEgm
OdmXAnMNb1Ea0SVPZe8dYzp1YYKAf2p1+C1gk1kTl4tWdZXLbVPJ6gVfuWElqY2++jAQgQCHUkE+
JZAczYRcNkXb4VrrwO/d+rzW1Y42KqwonKoXSx6xKYikMtiJM4nOQUu+gsfJl4CngaBJQdScXV5X
nernW1fs2ghyVHG+CgNvxI6FJoLwA2LR6MDxeBwPwMMmMI2iul+Bgqtc66dWl7Gam294WEl81SKw
TKJLHDDfCEM9frW9qNiKtL2vqT8CBbNh0SIByHOx2J03H8W1wrT6Wbmz6odykgEysJ7M4sB8T0yZ
rIdkdPe6bRvbAXXVvTk21hkAbMUa0C4/dbV0jzuUi1W2q+89wFBp1bVfJbSzpwVQ8aQ6GCC2mFAd
ZadVD9hLwTCJ3fqeJDtqDIgmvnlJiiygrv0IcQFAfPshLnv11An7iTZQFh+aVeGnW0dWEzIKCKqH
pOd39XRJF9flcDKlrBT9WVzg58v6HCsG5ljUnp5Fa+4XsVGAj6Qd4L10Ulzkk1AHwJcm8celVUCj
Ek1LGYNjZXnfRWuABfYIe/2hDuXh1Lpp+6gZSbi1oIejLM9ga6b9Q+jdxmy4UMsRyOdWijXzgjHY
atbHdSsDxuRgOktq/HIML2Ry9Csj+VD0Zf0wti+D4dfnaPQQG9bdYEfaFp9iXwU0N/XNAyYPPIuy
KH/21dNekWrBzsfxezEHc7Ow3ag/CuhSkxkmLj7e5xvi6QOcSQCbqtHjm/PdG/5pEPgpEhBrnifT
hai6S2YkwcYco8WQpRZKvE85wIRHg7rek9dhY+qMoXwnQns9ciArSMpE91HXWMUaa/GlmHL7Yplj
exAtsQEAo+xck3c1f8WDtHGqwUNBwODusf8FkAgOFRatApjrhlr0I5SzFtoEUxRYRsXqrXBPhtLC
iKMbD4WeyEsbMcgtuhB4B1koCidK2V9hdNcPcq4Hh9ry+FdFMk1n0C+5ixpGUAO4moFx4p86iv+x
UVfFhupGh33J3//r2+OrGBJHGgqS1ZEBVXAqGstj86M36u4oKsTI1pbr0NazW4G5jLLoDnotpKyp
3lxmiF8p7l0Wm9E9JaBVgxsaqCArdldJ6gNZ+hsbO6Nk4+Ghz1TjJCCzJJb8bSt0xniU1RTIXPFk
SSLIvslRdevxUXRIsRwtG7tC5nYad4OA55spXEXdCcr7VIiebkvWtClqO0Xjch1HvXHSh4x7lugS
mxgP56lfNDx8nG/QgdLh35R7w928Gdsc4lio9XdZ2WQF1EHaZlci2p1nBxEnuuYjxJ7Ty1SS8nNX
acFdY/kFOFDExxsQU1jCpP4nP00+Aw7r+Jx/0qd0q3zo9aR78+2Jged60UNfDsOmVXzE5esmuKud
dlcXur7A5ByxoWkTQ5o5S63lbsogV24Dok+MZoY9nBuchwI8mVeiq3YMMmNU4reZ7qQ7qEFYbBlV
eZ+5Ok7HHXXrW+lEtKMy/6sdll16EG2rAEG1TKZ40a4mllKhtziNVF6xGWRKKLrRum+VnSPmiR5j
GLcHhwrC576adEmQy7722ajgY4ehsqSPwfWfB/WT8uN0UEJO7/M4HeT85qAedW6sEsIaZVIy4KUq
qWcydcsix/9EVlPS9iGLSEQYvBPEJdaE06ZxYgDbphft5j4PeCKCRWW3En1iAgOK1r41YHUX03pS
9CnpZDFqUUSosFCASMtG7ImNl2hYNpoFdwxF/jmg9J4MnOGvJjnFSXm4m5xeOFYMiJB5ltxI4kWt
A+yc+z7MklcdwiJ5Dc//r4nnSSyvs6HRHuceMc/8WotSivaBNl4/9Ecdi/8xD8N9MX2jujmBUuC6
3L5v2+1/bWosZrqubM4itlG/D1oX3wNKbA85BNjFzS/TNdGsC/TWgjuJ36ap9uVVk/rlzf+yg1O4
6fTKWs0GmlC5Dggl5mcW0/IDa5m9lsXG/gaREOCJGwKjWGVIEd2QFWVXkipwlN2oBGhMJY6yCJVa
xUq2Hs7zZuy04ZxZ68LJgrMIFWOiewQrtA0LyCJzfID1oQrgnOkCJwEfMx0/D4sZen8jppu7xV6m
lL9O9+Fk85Sg8q/8J8LDrbIU2o61lwLt4UN1StSiAIM+xCJgqm7N5akm0qW15zvJci5nzaO3atXc
FqWxYIrWGldaixOJUatcIvrtXiXT/WLGnXK41dom+VFK4F9Flyjpic3UVVcYMN0qdAho3JozoBva
sGQp18RLvcsoWf6z3rE6pdJv3QVKFjxHJcbOGgyZvRi1wrFYe2Gpb0QTZ3ZqP71irESwMlLIlqwy
W4rRDgIZECx+rt40VVt2ErgLg3IyrcKPlcfc+CyGbpPhqOKM3HNEq9CrB/GqYgU0OwnK155fFySe
wv+ma50MWmNq4mEbHG+72DOxi3LhUeyhRRkcEQOpyWMDmMyML4qvmQfoxD832tQ0xqZIAeDSKTuS
idSrnf9sd6VX/ueuCL0dJSb4bXs+k4hRgKYskX1uSUL89RIscWLRtqxBxgqyXNSS6x2jipq1o/f+
cW4GU18+DhFkQLW/tkpnbz+EUHSMq8UtRkwhjrF6LcSNBWuQaWpxiBj8MLXomwdEHJmiL5Fma5u5
PydZW91eZZ6048ZWEjREQdIcQowQD2Lvd83/pe/DzP99Kv9PLyOufDdazC/wv08TJR33k9/F/PHV
OGoO63QYruKo2+lu00AD+Mepfx373XQfX+qv8b+MiUNvZ/ilV5z9dkZcxGD2io7/eE3//ry/nl1M
Iw6togY/g3nueWTu+/iqfp3pfzh/EgN6+PgF/dL+5bS/7IqX9ft2qY5cryy3YEkapId82oi9zjCS
j83fhYi4CU92EHt/PHYOmeM+nO2PU/2LYz9MNb/S+Wx/nP7Dsf/ibP/vU/3xc2kk6R6BbkTPp4/+
j692HvifX62Em0oEU+Ef3/S/eNN//Exx9yMD9m8/k3ma+TP53bH/n5/HH6f649l++3nMr3L+5P84
9R9D5oEPH/c8lYkmWRB5iLo02N7Zi4EHiPPA6nlpdBXeo+DKFWCHdPoTOqZtoNtHWeKsRaDom0e7
NoTrMI3OA7cZQLIyohkgbqdpEGv+OaFoeij1LJHaw01izHGsqMpVofXySfLS/hhlnoT8hDW82RS4
6zRQnx0MhoHPydqlnTZOYNrHMLZQvqclNgE0dhb9ybBNvXBSVaok83aENwBmi/RGuUWLQHEIOQiq
kll+mCcwpc67IOX8YV5HG1FQi/EBdXvHe6kqxVyk3djcFZ3mv1ACLqgnp+Yx7Av/xbSHr6g14yk0
tdIQMQdohxfRAgePciCEItHKtZEMFJpBYlYvfpQ7J1hk6BNs8rKYjKYQwzr8squ7Xqkue+BDP3vb
eVfEkv6oEJMLEYwJwBUCDjfQaUZlYmWbrrR1P3l2o70kmDlTF8ofWznyXvvatg++H+IDX2oIGbks
r7U+qTditMr7dhlEknIQo2ofPPcU1K6ma4K/oKipTOXQDInXRQK6/R1i21fEl5QHXw5RUfeDyQsh
7d6ttF9Smgi2SYkHlqv13cVCwfaCCcMhaFP9zpFzNVhrEtICSM2c54gcYZhzpbyLHpMAEznn1rmr
awxRp3nydtIRJtW9w9LDOZGYfHGBQeAqJXdPLsJAUhY8WWQeMLk7kmywNjqm5xfT0cHu1ejojSRk
LD8znzE6UxFr7BIMAmmaJuloZKIAFU3NwrfdLbBzdYW0vPFsGthkYtDi/hxFV3I7elEKKYhgrUdH
NwGFuxbB6QBXBgkl4+foMBabsO2DjQhOR+gDCgotGxGs67q2RsVAvY0CQ23WitN6SMLKzCwr8TpG
AmQrgrOscFb6ICtb8RY0klr4KUneTswcq061Ytlc7cSxugY2O2sNbWdKuHYZhU/Gn5eLb1ObHnPy
Ca+OiWuLzTJzTCPp0ZEMLBKnbl/PT6HeU7Mdx/BV66pgZ0RFvBajvozVvIT6/F6MIqH3DbaNe9az
vDs5tXuW2z5cWbbiYgAulU8NZM2drXUI70zNTKuVc5rYV6kfyietKaundkiWXphFD2EpvehAze6g
qY1bPYuyZVvrPU50HbbkbdodIsdMsRxLvqIFGD3UwMS3yQSej9Uc1l4wdOEGjD86K46hvLYR2kij
mpRH0Ww0HdsGbon65KHjDtlTBpc0twB455WUPRlyhGIoIgiHOIKZxf/F3RRZbwL9085DXOpoEan6
vQbGd9+aiCuJPh+K8b0le+2m8NDoFn1ikyXoUdWRQ0JoOlbEqQVZeYrjMUK2TCUG1NK5VG0rHwMn
9CeHs4dR65C2UGBdRNZBbQJ+zq7Zk1x2MrYWav93YiOGAv66t2YtJ+9DhS2ZDzApGDFPNMLCfwSi
zerPqpqXuM8ofWB6+TlrsjdklhDqGQwceKqsXteePmyoLBSwZg7zRo2qCv/qqbN2q58jLnnqRdSg
H9drWXn22m+N30YnXN3f+tJJtmaJctoYuDoIUHXlI8Oj2OoRw8fxGhr9KmjMeBcPVbm1stq7Z+lv
LFUp169ZLJ9TeKcrH1z2to3NQ6lX0GzBSSy1qBp3jZ0dYr227s3SsO6lCDizOpL3FX1KpiOFySVn
UflDeK8o1jZEZ/CU8AH3Xezu0ZCUkMNjU+pesZUsL1mgoiCdLMNsN33YVAtQV3WN3jYcldtullFl
zts2Wtcogxybie0i9kSMTY54XctptGx98kkKoIe00y9JGshX0UOKYTI08S3QcASIgdKRe0QIUZcW
fbqlRJTnUswrpop4r39NsYU8z7b3Zo2vWADmZSX6xCZNnfSqWc/4qkcXmzLWNdWWKSbhT3akP4XI
IZyLuC6fuwkGakBIO0mVVz6jpQfTGw4QkkEszt3My+4dpczuWXZsh1AyTzaSBmABkFPkT/cwCUA+
5Naorqxcllb+VA0c8z7dRx4YDN0PmknudwGUsFy7pW0ubc/r7uw6PMRFb983ttPDlvDVtVsF8Vsr
RZ/qQuru/aHko0S4lCpomSwUSaJilGoDipTDu965zdYALPNADdjX5VXrjeZ3WzKv2Pcgv5FMFcNS
Q8Ze1ft9bJOC0OswfRR9YLtOrVqghphzD4yjLN1pQTEe5UHSt5RFQscHy5EY2rUps2yFNmLwYlVd
tcCprgK5U51aq9MWpa12FEIG6yg2coVH4NwUe3pmJTuy0o9p0SCDLvpaYyr8mVq/ijXD2gy4ki0h
VA/Hwcbr23NUHCEtJf6EJ9PSiaR0iaCttYsKU3nGeyxcdRqCGp4uGfduLC0xiRoPrTl9QiVucOtC
ipOF1ITPgz9lqSnvqmXf/zCG+l0zG/U18xzwdnUc7JBtSTcmgGGzv2CF2l98nr/2el33GKr7yirL
I21pol5/0pLSPQwVgvWjekTIFzEUO38MZH3dShW4hcH8rLdafDRGMpWuh+2QleXpqYekuO7abnyV
auwclC13ElVapKnmXK1VZPTmVezDinWuhaFcM6k3wdHS8tySmFB3FiCK9e3cN5RWvvaUSlmJo8SA
Eo7yrldQt5z7UMjLV9Ae33KZlXIOMOvZjePvcdAo3w2nXIxZU1H+7JwFVJT0oQkQOe0dGa93lUxc
1kpQ+CIHJ9U0fUsx78ydUL+2VEOudmx9H2wlfasbxVuretvt9bKlepDXXM7cDEJvmz7UlqE/lY0N
tgr0m9Xa9bnmsQLRbdB0RhfAN4/qbCVGUxc3c38s1K3U1fFJLXpj0QLdrHQkNs32oCh1dY0REHoa
M1ibZmD0YJMse+d3hbe2QYSserk2Lz06klt5DDNcih0TlzZIRnVf7ZSuyrZWkSX3PtRCxNxS72vi
mYcibZvXKC7J5SV6t5fTZHiwOy6PIkIOhnvD65xn2a8xfYFUtAuU3HtCGvhL7CCrZyXtcMZyPlzH
VRPeKUZl3te2xdMmInZfkqr77uid9dDiCcPTJCLkpWwW72m+sXBIWyg4GT5p3XDynE75pBipshpG
zTjxq8/ukE5KN3YaAJz3kczzMqyu8qxfJpUVfUmh9EzKCtXVDlHjsPryLo/rjGR+2GzyVqkeTF/L
EZuqrbfBN69j5UMUSMyTYibhj9GovsD8Ul9Hy/ZWHaWfa6jiP29VkrxFsQ0BjQCdRp/ii9REkNk1
BfiZVp5RLc9/tNokTy8joTYYqFTlyaMil+Z3IzLWlqUp75nTFUsco5J72QzDnWxYxT7P1Hjd5E20
rF1+qGpj6LuJgXQNykZb1kpaYSXVA44AnMYjHwq1cfnGdxmsAs+p8cAuy33TMhtYQ0gCpVHwp7+P
kBh7gv1oIX8QIAhX1NlaQQviomaDi5p/Zh+9FJ5jwjd3SCHGc8EtQJl23hXtauDqCqulEHfrSxEZ
w8YJkI/3XLPcFm7pnSw1T3YYvDt3ThaFe9P37UORBz9ME9kYuZeOE9YVNQUV4fe82IuW6BebboqY
wxrffI8ird3OXXOY77XN2ol6brKVZTwlarosxqR7SKcW3pPvmq8Op85oMLLy1XKpAQPbi6Y9yHeU
876Mqp6c8XbLr3igeMsmq5KtaMZSk19jFXyrqZNinyJElxikog9mUGpcQAlxAcYYQaI08NpVMXT1
Iqo0+9gFbffc6o99E1Y/IOAtuSEBJgnelMwWKlzIR1DBu45h/SXtFLBRjvatQT3bSmq0rkPjklTD
Net85+B1ZwNi/lIOzYfM9jAXpC5oL1vM5SfYG3jlZOq97XKrGJaJN+YbvE6bvaEBL8h6u3hRLQfd
Cw1krmg6fdqu+4o1s69a/cLiqeJehWRxb0OsW7SKMeznvmyMvjS9ZR3Gwe3uRX+k+/eGWWawM7hJ
L7ve2sUoDJ7EIN6735DrTYDWpgjPd1X7EiMMcuhROlzicFyxgg+fuzbGpd0dnl0rS1e2X30W0EgU
zhTEmiRsJERbbACo0Zn73jb3NUzpCRH9AmuJbaO9V5zmVMiNf6dJoLUll2svTzX9wlDb7mzlqfTg
DuaF/3TyljUo/2J3A9xlajqNs3Z5Ks30o2QmAU9TYT/sx8B7wMoiPfrO9ywJw7s21NNjb5RXJcyr
U+opFh6nClx1RX6WSye+NFn5lJtIhnR2fh27/FNrDcopMzLlBPnVWIeSVC4bzw/v3Uh7yAtZueum
ltiEQ8z7s9uDgFvZ2JlhxT3huPK4ORiKiiGtkcFbiC2+TyyJLYN/fB111xLb+i9KbgcLD+OPS+o2
n5pAMzdD2vT8BmL9dYgr/BQH5841gnRdFO5B16N+F7FyuMsMw9pWNQZyfUQuwKJ+lCe2tfLaZOfU
zn2YZc4PID6tbEA59Do4F5Arv/a2xsoaGNCrCRNw2VJj2pqcB2QImriKqzdf9NR8lUokupDaX6R5
hlSuh1+IqjTju+XKl4oL5IPtuEhLGdxhF6j7AvEcCm/ZZiPc3Yyk4qQ0sZZsswKiMeBEp8nlnZe5
lEWDwvk0ajjiqps0C9ofUtutU9af3kLK3vX4Ak/buBObrg/MO3yquRCFxX3fIWE+1p2/VGGXfI0S
bRW5g/rmmfnJRGeetRdC93D+3e0Y2+YrMBgI2G35buYWK3UFy9yiGbSHoSi/QBx1dzzLKTs/qxax
2wbfcLjoFm2Qe5tADfg8m6J97PvycxyUgEhBWj66oyqhP4X1L9eaPZwYd4fXVHbGiDVfg4tBQqwK
r5pcoA+g+sOrlgBRdLTKeWuK8lsN7udLErb3wWjBYyoS9SwH2Nc4RSCdW7NOkGKLv2VRbbxpQVCy
2HadQ4SPwNXy/ScbTWIc+pSX0jeVC/C+F9EquqLi4SOuF7maTRXF8jJjiQIZMdSgSsPNkPDULA+4
UyW+/JTrvb2QA6e+azDvWNWpa+BSk7mbtILCkWFkt0Lxq99MZdp9NpU4nW891sn3qF66hmadM890
FhG5rI2TWjy0cKmuLnOnMTVdvzFXlEXzhYmkH/ZjqOhBnMJ9ukG6twW+JhfdZ5Cj5juYi9vO1PP3
UGaNxj9j5Kg33y2C0aPpl3g2pOde7f0F/7cM7IhpXZNC/9o1bvEmy6G/9tSq3wsrK0j6ZomS2UJv
fX3FWyDDo4GOwui6dfc+1gSXsocghHif/8VnVZgNhfNsOmYB7V1PtkVgO6+JA+O+KoMvJND0Jb5a
7amEuVGWK6E4LGSIxZ5QIZa0zjym2cuH7jmUh6clGmlI3LfBwvEnPw/VI0XTDtW6n0zL7cQK+GnG
8X6I5OSqJkV6jQIDt92oeBcRrHAn6rtvg1aEnphuPM2Dn4Fx0NUtVIXk5Vhs/dQZHt2ixLp+ki3r
cRVUkyH7woMmJFGy592YvQ4OCS7HCsi7WV7+GqlJuHK9XN+LUV1uXqSqZvkZxOFL3N2LXlctinNk
ozHsNhm4DyQ36r1Tg1qDRZuu2kSDnDJpaELD0L+C6uRBkK90kLhxSa4Ub3mh2YPYlJq+HdpQOYtW
qgbVBgvpXexjB+YYJj9FzPc+q95Okvz6fTRU4GeaouwN33We8qi9IHZev4Ne65eQW7qTPXjWcRyS
YOXZdfRmZd5GAJtVBY6VAlAIFz/N4t+FPO0/I0aDn2gXZMYB8uGzKgXqHdxJbZVplf8lll4hBHSf
NT2Q1hBQzT3yjum6DBpjUUKfZLGWGssWG+vHDBnE+wFZWF2qjcfGqnmk16p3LTMABKplsU6kFJIz
73IxaBB98ljOeRaw0esSJN8qqjZF5R8UFBLOo+NUL7np3wFJ6e9ZqtcviX5JvbR4tkhyPvIPg1RB
r6lG7mV0h8c85VPwzLhdqV5fYDovJ/miVqRs29qFcYc3cwr/Ewso2CgPYqM4SFVUITJZPBu20dKG
qrnyij7emCPmmCKm6GxwjTI6X9Nh3aA012kSv8W+HQ9LLBj+5mMZMoDI0W48PiI4WmIDqi48uJHz
drPkaMyLlIUZdGSfj1wygtcgcrHKQLD1VfSlKp7WH/bEaJqZv8ZJGTyfzE4X6iB9CoRro1bqd5LT
hRfgmAa5yyhc+zApNtokWjB2oX+aYkFohMtc7aKNIdge8zOLIIdYMQ9gQaXbSzEgySqpAh7lpH4F
Oq99EHsWmd3bnvP33u9GUUw+WeIv0noyj47WwkSb8FuSkrST3ch8RLc72Q45C7jc1HG8HRHFsMYg
+zLFwjjXWRdODh0SFBit0cGYaxqI68YcL8gPd1xXUTXqDGSs9Gmg/OeAOEIN5EvYhi++VQMqCkLt
OUA7bCuaVaKqz6x31G2RUU2HL7gaca8+SGBor1Lt58ssV8Jv8Xcj1/SvBuwJ3ORZdtRjoB4CkHkb
29LkFzcaHyQPuSbN7Z7TkctFVestui5NtXYT+zkoZCuHIeljaS7JWnRK09A/a3FeXfhumr1Uep9b
2aUluqaNx1JhH9jBZ9GV+EW+83XcBfhd8sf08q/YFQSnSAn0OzXNGnKV185s+lMgqLZQ0voTnje0
QY8cEPI1E/5sWx/jLITcyKWXMGqXSs0CccPFYzwMoCXbiTASqIhA67lTPFpK0G5VD4egBPL+NZxA
dfYAvaiThhTRAi7e0ATV51xtrVWX6spWOKENSBavZAtfbuF1Jkb7KViegsspuKqAyKtRH1yczK2u
lafueqtC6GRSPE16Fy/YOL4PSuRM+cVOnlWFdRCDoJ6B41ZUDsRo3TnpYaxyVLamQ52WKg4KtcvK
bbX/Y+y8miTVgW39i4jAm9eCst1dXe1m9p4XYizee379/RCzh7595ty4LwQSgqJASKnMXGu9Zb2U
Htq0SVHs4K1DvJgd5qAu94WR7lDJZLxyOuMOrCUKmUtRjGGyFBzg4h5uoioL+sZLQptOai3cMwXQ
IFmJmye51z0mO/W6MektVUGQatfScoZbEiSubIIsxVWTv47Yak+xhvStyDrWUv+T1Nryg77kHet0
QK9stPAoiqMZJRdxqjTCPJeDrt2FIIjwFs/JvazpsAtv5UxrZ498HOgPlsPbgUjLSgAj0GjLFlod
TRxPdwYOtDdDYRCGExnfhZYhgErAs7TK8Mcc/FKsQvqZAh7UcgmJuLYlJ1YL6gdtioK71CITy2jC
8iUrEoKksxn8aIZfbVPCe/ffOXo2Z3s0vesHuS60c5Q89b5TP7GsK110YZrjOtKLsuKQEdcuhx3d
GjFL5tHTminzZN2MDiIDVWwI2kGv1Mi/60RuqWg3kHV1mJfXIdr5BUtLVWsMPjBip64kkQua+23x
Gujkn4q96M/edlQaiErosYxrFSxdO3T2Y2kUDtZT0H9LdQtnQqN+ilvwU3MXFZjQZv3W1T4udxqM
FkJ6cAQGT2MyFHiG0MWbjEhj2juIBrqvTjDD5dJFt16nRVYbFDgBDu2MlmG2FkQ1sYn4pBU6Qaal
1da01XV7F0dlehQH4MlHtS9FF7PULMRDpGdhr4oHzeu077QeWOryXEW9qIoa63l99KJo0EIc1BdJ
cMdvrTsfVEOiWffCFoocPbz4juK4oqhaTbFvIDI4CSNIG9GQ1icwoOKo3f3K9EB5Uypnvk2d8ZKl
Un/OnQjkdzrAOgaqoMDbjmaw/2cva2UCL7V2J+rFZmsmilmcQIDU5JW7HYASMj1q0ZzuBBFu0Pn9
AwHO3SqIKuoEJy5zZUT8G6pjUbcdsEOcbSYZ8+5Wh9NWPg9x/LWA11NxdnJrP+ot3hWRii4y1EXC
egRQ74Je5FVUiYOiXuwNQCug7wEG8o7++c8ZokmmFqG221pXS2txLa3PD/UCXxO8i6OfVhcNuuiN
0lHUJ0KfC+418r9Bs5H3SaIszt0f8AvMxxGN1mOnB+NnvZuPq1uSlHM3iBLjIe9q/WppHVntpYKO
kRXcz2SRfZLDOT45M8BAvXcOGEjyXdQV9imfBvlO6oP/sccS2j79rV1gBPetmKsnqKbGJ4xvOHuK
e6mAD0kYJNYSl/CNyT8Lg8SMSv0U+ErjiqODZME+54yPiG/ZcJkxV2BOAopfimLqAELYscakKCaW
MY97t2mQWdDSMFogKKT/S8guw+UW34ufMCJZOqQOY4s4qjlVeovk7KiXgf5oEAxbGVAn/SFsG+X+
NwEqRYkch3txUE2hAJ/gWDviKWieO6cFXJU6IWxqFGFwap+L5InAXv0kapK2XeZz2O3FMSnLIKp1
TKjmUlSBU/3fhhh+se/VZRFiZ8FZgP5zc5YOSpR3IFIJkFiJD5N4q2ufiyiEBS3qXytZA2Bu9J9b
v9I+W8NCMJhq8T7oaFXXbYdHcdCqb+uUjmtdhuIg6vyntTrXtMesUqcvFctUz8+c6m7ukL8Oq/gm
F8Zd9ZvHNV34C4zZya+K30nHyprMQ0wQ+IuNDuSAxrQ5ltohm+5XdcO4Rx2mg9gsrjPj3gGh6hVx
7LwVOqxHHTeAQvirIFZCKYpYiB6vpeWYKKlGq739aSlIlrbSf8dUxdCRiIFESCgwaZM5umOGkGal
mwhQdoV17WpIrRamcbEZsFZ/twDBiUQl/D9do68txEnbNcQJlgR9z59rTImu3UaV6KECXADAUHKR
YkV5raNm3vvSmB9wgCiwRUzVmdSQxhVHzXJMrn3vv4UJbWX0EV8Vay8OieZtXT7KvZU+rq0VuGk0
uJovsu8G4cJLhN7irrXG9GQJ/0JlAI1VOrk5GAsAT1s21cJmPYT2eIdB5YpStVBYr3vLQdEMP954
B4j+d4ulPqmibhflSOFOUWm7VVjBRi8jtddbJAxMdv0VWrn5wQhy+TQNzms3pfKDqLJAK4yeEcYO
VHuxwXgzAV2p+sVhUD6hDjMBVSxlOXsQH8A8FdI9FtaT6P+iCsY3uEtV4j7bR/OXkwiLrN+QaOUg
ebn35bHdqzmuWff/dULoz83z9ivbL/85yUqK/tRUDEB9lpcXHSTopTH78iKKmqwiOZ1HjUs4QUes
ecRAbKZ8b9LzPAP1tH0ZwiSCo9YtgFdm+4EvcGc1Wn9Sx1G1cEZG81Vyfq4lTZ+ye3vozzJOuEOg
Ztz+MqOL2VtM/kakZLsqq3nYfw6Mw9BdewYM0UJPIVCKTCc+dMS2buM4Bgc6m+LOMlGNesrCmzgw
acYNldboTpmc6FpkxN37KbrZTSydHRlCxEjDPB6XuoZovuJkjtvDwONWalPYF7gViL1lRXsIZPhk
vVjz5YdsgZBERXxnYURA5aDlOyNgre6lcqXdNzK0v6DV/B4xvuHfgqHpXgd87JlBSvy4hMCHGIKF
BzeprmIjIUC57rWterQCMIbqZI8uSOz6OuUGHpXQByITlRBFWiznPMBb9bUN0MwBjASJdS/NXjjW
1YvaVMg8+3L5Jqla7Aa6Xn8uDFaCGLrtQ5JGoRu2CDPEpL2R+tHRkfUJyXcbek8cRwST/C8TgkHe
oCvlJ6lETaFqvvuGP9+0VpePNkQZB1La7J09691D4lgviQmAuBnL8pjjIvLyJnHDoJjATLJJMmU8
yBGi56IO4anxOfPH17SIZWJSyKxWAHEjKSbXUG7r5hHbvgxiK98j/9DtI1tKvErSWG36Ubxuwto5
jFbv308+2ueGgz6XDIv6RWxSEojh68yKhwDcnyd32QgTj+F8qnCF7JSkzh7UIPc/xUp2hGg1ANnI
EOw7oSdaBTqelR60404rEH8MlLE498VUrEd1ADuoMMUj5gPXqBPF3lnDWO0yNVVdS8nySwBZ/QW+
qd97W504EBcLOFsctlRS6chhornYiJbbiVvd1kTsQa2fk5JoTftO7b9M2mjiaou4SlGZ//cuUShu
xY7Irp2X7GlRFk3FnqiTphag7xuQ4/aoOlF5caqxP5tt+ar5jnrYbj9KwtGtJ3ip2oIkxFG609VF
4ov0hcuwJPprSyq4ORs/CsUsSd4IjZ1jBJLLYNEuI0Z7qRobJ99WjhsTSoo8z84DqQ64eVEQrGVi
2AIeIC46zGrc/KMslyYSR9S4JQflUirTtSGiT3ppta/1sIN0rYtPVoxdFxfkfrjGnIMZMIMS5C/S
Avn6RsSjE49YbNZGfqvyStZ9US3ab01ZF5qnUUI1LOnz7NQsecqTYmTZSTzAgqG1BVbJCxg6gr6I
mi6PHY6IHFWrXKtuk/YwRB0xgqV+e/ziZYq69RVth7cjW53Y2zbivWzFD+26SOadt6Hpn3RoGdCw
IJzPC96aSaJXiHJHVtG03nRK5ufkEtmpYKVJe3JYueNts927qAu6zv59oiiLJ7O1FnsfTvlQfPfH
t/OUvubmkSNk5ZqMr7Gu2fNe9IDWUtPZ7cH1e9Bq4IVqjTHdi9eFszu/bC96K4q67Y1uRUkqSUjb
Xrg48vE8x3a8vAQyFQVqQV6NXMqEWNsC+g82NTE6+nMmNbMrKhiJ2t+7ekZqM8osr1OPW3AsLgZj
96UmfE/nXHbFBuXZ6n05i6CE7lroSMX72R7Xu8983V2fbl6b+97x95b6fbIx9vuAWXvZxMvz0Jbf
+Vvxb3XiDHFAnLYVRR0esd+XkgeCw7I0/OoT5379UsU3KTbdMhCIPUuAdkRZfMh/a/O3OqgkeC3b
kY+/II6Iy66/MGXkBtZV7JJphxdo+dvbOxUfsXixH+q2otj7cNrf6v7XS22X/3Ba6FgVLpug30XL
GBnJaE7+3l3K/dKDxJj57kjJojqF24JDU5axK04V5fUi4kp/Tp9It0DN7U+l2FP7aj42XXoSF69g
DPVmbS9Bd7l+z+IzFUPXNil8qNu+5K3d3+oKZUFuiK4oGm6XEXVbcbuM6NJbUeytX/xW+eGntsv8
7Zd6RYUxMHhLtRY25mU2XUe/j7vi3HeV60z8sVY0eNdK7G6Nwqjq53UgH8QY++63RKuPV8Xyys+9
/30bNIwlKWwrJsvAIkYXUSeKYu//t504V5yW6Kk3x2pzWofV7dbXYV3c3//YFe8jEiO52A1IdSKB
5+v2IMRUI/p2p6D8o/WA3+UgoDOLISwloNbeiUFClDPSFpcEyj9DXIXSSNe+bUOruNZfh9tlot4+
NNHkQ7vtGxMH4sCRiG9P8jrJf/iOP5zrZxJeLPmy3ryZf59KuTgvxvvsQh4Co91A4EKd04OOo4V9
VOz/M9bemQehMDDEjWwbcddWEKMqru1NghsH8TC2kV8UP9Sp4imSvSaMsyYM5b34ZnOxa5MefdLx
fh2lUf8ykdg+u8LaQkVIAu63fPWiue90r0MIq2rU2O9s0PXuxXtsekX6bWqmwgBd36kwQMXu2pm3
N90gyyv5nXkSnQayvtST5nyCPPTPExH/eH2VovJd+c9rJJ9Pq+fxvHWmtY/9sXnF5cXPbr1V7Ik6
cfRvRVH3t0ulaqNDm+Lpy9pe3Jxo2ibFPwHZsKwZKm8dbrWKFR7EAg5ZvCzhkn7aQZ/ys1usOzES
iT1UI94XizDL9mam/Ao0tbokHV5IMvOqiw+j5smP8DQ89JUN+05IDEaRZjgT+ur0bkrDKmZ222ZJ
MTWORZzM7lAUgFyJI+zIPvi+PRixJzaNQfa/lreHRn3sYtD72xwtkch8IFPxKhpKo6F46PayDgJO
zaWXWTklq/DUAHWCkYtcY4QSosh8rhoHKPlYHcWYM9cppkwBgnzf88hE7xVftmN0TEazabLO74J/
JVjrkOAss13XNIYnmigN3P7QIDIBrxu95vfbUfHEkxQbbCG4M6yzuEvxZtahakIgF9Y8+0XUVXHk
7HCx3Exj+hGCqjlz3ocXkw5SRkz8h/jE0yLcK3HfciOOK4/qRXwmtdOdkg4X0TyPdxhKGV45FfXN
4hszRrLH3Qib/PK6t/uTyHveQ3LxFT2kN5I7pH2DZMTstshQnGMZdx2aYOkOKtt/R8fR9kYzVRcM
PX1PB/hH3Py7Vd1qWL+rXT81YW5v/Xto7GpJlcCz8Mdm256iYiVERtr2JD6v9ZEta0vRt8VFPoxB
6/ctKj+cUkqEbcMSekTW4hNiT0jeCMPUzw+FDjs06ljEDhGXYpAH/bXLBrs7TGP5pPc6fiCyRIHt
n4wheyJwtlPgsskC/96MEzeb2yczuxWRY+3FryZQei4Rxx106YegZN1ND6KzLB8XtFI7wygR7lNP
UtGwPEn1sx7W2rpIXVexq2UhPkTxnW/GwYc6TawWRJt198NxUfzfDYz1HNENCN8e5KTwj000HECR
Wety6X+1Pkythnc7b47rQKvxGNN/6jY0jltfzU3dJWdoOIkqIurMJ2JMWXdFrSiLPbExA4lGAQoW
2I/DQVdnyDfQ89EbY78NHKsZLHrvH5NbLcz6nNRjgT4t3o8/fgjRTcbYDHYd0t6gZtJ3H+A2ioqP
crVnnFmOT4wpuBcN18nC8SR6JAkwE1AD1YVowj8qSnoQn59440Tadmof2SfR9dq5XxuI305xunl5
Uc+rqSju7MPv/q0u7JwlNBvdtz0zs1uOpnwgi+txHc7qoT/AXXkTty2uZjZBccza3+4UcUVrbGRc
SOEXNcyVeW9JM9H89DjDkyyOv5vhxX2vE+X69YhZbf2cxD80lCa6zC9mrXttLRWnzfOR9ZrqdbOS
794ZxLKKAmap6/nard91wXe74ub1JC+8oNU6c9fAAncqMotJgpyDQxrTC8UcL9a/jYpPTSKaHZTR
Adxle477l2qOzGPa6Actt7BNRW+ymjQEeNNCnd5+8+tFg6SqVNjml5W1+CLEDyNTORP4IRlv636i
Y33sos3QPWeF7yFPe5rrcEHe/ee1evcE1ye6TP5iTzxFmUTvXTO26Of+Gbb0rpi8oooY9v5YCmQj
XXo9+8xIjy8IhrXFJDJyMzqNJBSgH8koLNag664w9EY9NAk3LNd4tzv7JU6Cyo8Q8otOOoyWnmgt
enAYVDxaUW4hkV9Qb6uJI37v3aCzffU15p6XjYG6PiTxaJowar0yV6G3Fqt6A0fCVCXnHrTc7Oqx
Oh5UAtjic9Wy9sXQYxJh1rl/wIWANsWXdybXRPraPulg/8LnPJmuQyAYV6/a8DBMFMGWf/j7UXVf
27mGIVfYoKJbisfMXV1CuPcXRQGnO27P31EIJMXLfLfVrbZsu/wvyBHV1QeSK9UPAz7vfYqf7Zxn
j6JLiN4gOdPMZz24wwxI6IR+C9lAjEjil83RivahBdPju69G7K6bwtilamWdsqXH4JFz9hXqN+cS
+uLFgJVq+agpgIHGCbc7svP6uvY3rAw0ZShjlS2DnHgdYk+tYWWEsP7PSLrelDi2dholkee92BWV
YiPemtjTiGW7/k+7zaynsis8IuD/opKkros6O9Jz0tWkciApVPdR3xr+89lZXSsdG6vsVHeAilI8
mdWyE+ORXpG4fhK7q6NSvPx1d7Sb4GLo31o/Hc7bWg/FAwwx3ax2HxaBU+tDyjqnsGgq8wv4z2wf
pNMuNTPS7nAphfIvPXwdCXiepqOxvEeofUgiEP1EDFvrK7bIw90ld52+uB+EDbj4UdNlky+bGRK8
fRSkn0SV2OjVXY8awFk0z8Ob43DL6WIFj8sXabY1YhPZmzx/7cP7sX5UgYB6cX7oS/2xbzUyWyTC
qpZFbkSjjK5iAnPBWAjS6qSTDw7tZrjTazqPSaBvz2Kr20m1gnYm2YSPmm0mj92saWd4Vm/BosQV
xfl89KXoB8lsppdLveQ5FWzAAYlJOPOthlB7ULzCnWq4rV7/LpYlwSy4iDQ3CgwPXH56iTs7PGma
Jh1NP8qA1xKoKGZbe+rKumS+jAigLkWUdj5HqlEf1DnaIRLq3+bpddbQysvJ+7tlKelOspNZqPEQ
fuuliQuSmOccIiCLL8n0qyFv+lb2pXkzWvqKlNYd0O0IpmY7cj41QFg9sm5lRjhpt+qBVoFPl5rA
oUoBUMx2uken+i5n8dDIkKuosABEkqyTp2Bc7Xh2uFEvcsZwP3faSQrq+Eupf561UD4i+2t6ySA9
K0kAR5wEbkZrvDwvtc9m+G8PcqhZ7GEUlJAKWIKayNoS+P/VDNkR+kuw3n39S0NWTnJjBdOWTEuP
hM/Zg9IscKs0rrx5OiiJOl9kO/4UdSOgpgxJJPjc5V0dF8PB1PX4vldQrl40fXLJ5FstzGseBLty
YnDsTBsyfyNujwrSiF4alxrCxUF+zmfllfvRLiNpBRfHJ/TI91f4PQjMTGxJhZPABRkOAms1vyfA
iGIzpCQmV7Pau+ZyBXEZS7S22x9zDlIByfb0zSm+jiXAnMkZrLeoqT4Zagt+tI2zx3YYyZAMZ/tq
DlPu6pHR7LcJfl1GQYKfeDPoB7eDXNXqyvwKl5s7BDwElH/v1OWVagthRWCFqSfm7U73HTcztck1
O2e8pqHiuz50kZ69FGVNvoFOKEnxUc9ShhY8qoeEuyJ12iPyo7pNAiwL6EJHNnGpHNQcDskZ2Ybq
mDvpLrU7Bb3MpDtlZQ8FfTQmXtAlpmfNNTBTOdqh4Btct00H9uri5BlJarzdSidmxvp0wZw9TL6h
IMMDl1sv1U8IQYDjq0cNmTIX9u7IVR0j3LW2+eR0eXxHdMXfkZZLJrXUg0ewmgTf9pPfKjHojjGG
DvHaDmTbrptJN1GLLW5xqhoobUWf2j5FOLstjV1lZ+fEShABCCx0UVEoIa1eCq92GbRPs163T01c
7/seUjpR0vJRuc8G7ZyVdXKfLJvUgha/nm5zAZxHd0ZycYOf5IbkT/OcnOrCGi9joux/GnCKklBm
n2O11+4gxK9OkO3vxrEqXCDBIQLMBnMQkZvDZNOhbMgxPN0vx51UzcbVqPujaWXNuR4KksqY+O7E
3rYp/QikkJbszQ7t1GEcdzZklTefUuvLuldbRgEfr/1aIBZEJkN6dYyidmsbdl1jTpyTUsmNBwUh
0EYjCy6h1rtBaUvfk8K52CiPTlB2tHLrf4fgPiEFoQYzU0ytfozj+KgVBShdo7P/iZPoRSnQ0JTm
oEe1riGoZ8E1MCBhAcFyKe/aKoRKfCHBl/LSOKHBR6gKJj+3LfKAYN0EAWFUolZpSsEl7QI3z+cv
dav4uzQFXBAOUJdW+otu1OUreFhA6Q4g1JLXmHVmsLd8X9uVXfel9wvUjNLki1THe9kcKyg4ItwC
SRfxt537Mu6+6lERwZjhoyzj05dMk5h7lJvnsYJYmC5anJNMbZApcp7DrH2cuqk9dYD83AGJg3tQ
bs9VTxBakpxdTJz/aiqytMs6smJB9S60AIzTeE1k10AItk0ky01MqiONwGcNIrf92SqZq7DgA51G
uljs28d2sQMaqIQJLSwQCZIgTnYFBM4h3wVWPMQ89RZJyETWvDIId04M5afSWYCGls5IHmi3UyHt
dUm9d3ZzFTxXajcdnaytd2ZBLouKFm6SWwZBcR6fkmdv5NRnUMujfGd4bZa0qEKNT7haR90yHxrd
h6mwAdADp3a0U1VjdA2d5LMme7C0uPwUSu13BTjbnU9Zf8P85V7R4Kv4u5XPYFa3EtyzjTSQJQ5W
KlADf5/kO8ICu1zSjb3Qgp61/zSie5CKnTrCoFA3bp/orAKT0uuGHodpVjBkJ4XldhKwbwlAQJ9W
6k6XFeOmBOZnx9GNi9RUxg218V+9HDcHy9TRNUxcrYr0U53hTYijHwOMzMhjZJ/NaqhPxnTLdFs5
6CiQuIS/+EzJeN6BONIupTqrbivf0rJsXYZD+z7tlG9RP8EG0cUkr/lNui/qIn4zZ5/1BuF//BgK
ATFFK+8VE/3qVLHPpLHis9Cm4GKBxrqXFalCQh6mY6UHrjQDa8lwC6nK87TQ2XRdfR2LSnnOx6C+
kJr7K4EgojDcEfjVsTOlq5J9rWpTfoNYdzqHWVF5piINx0TB+Wi0vflgLZtc757qrror/FA9N3UI
qiNRJ3L65G9lGVjAeBRt3+UE2yHt3Ml1QqCcJLk7o4EGwpBiUjfryK3QvHdTDaJWrcgdl28ZRK5h
fg0N81vhB+khcXJl7yj2cNDi9jSbZeEavR6CxRtGkj3ayrOz0TlndXlsaqyyGhAfK7GTBK37Pcaq
78bqdEvNsUURO+nQC1ecvRzDkALMur23+BJPlWS+tX1VPZmhhFtoVL0UmM1eGlD3mlv1c4J4KzPb
RO6kTqabVifNnn5QX4bWTE5Bru1VPKNSYKh7J1VfirGf71REoXapMcpPaUCc1S/U+7xG4MGYpYEe
huhdWg7hxVJ/QEcsXVsj9Vk3ynBvJPLILNB/BjYLpjeyL6SWo4HwZxPb5VxjelI5OXAmcR1A5fNr
Hn3yh6nfaU0sHzI/0O6NCVXWZhoy104e5LBxbnP/VOrk5DbAHEiuxWuD6ITXV7yhedS6AyZFmk8t
hPYaGmloCx+AXhGzM1Cd6kP7xcZ2LSQcolEDvYyqvaU9gu1dP9jnRfbSI59AohOn50KTr1Jt1V5a
SeXOQCmHtxOcItkdaz67GQE0Tym1O0MOjT1pPS74fmQ/ays6FkS9uqYYgSYovwZn0A9p10kXxKEm
T4lsqESbZZiN1WyXOV9IkHAbPSdSgt69l/XoB8sVI+JY1Ge0QkA3odGFdXRKUBJzU6N4UZp48jI8
s5ZTfYsVHRohQCo7p+wfJPTCas0HK2xWn1NdJgidp/d12dgPSN7ZKFsl7SFs4MZBt4t0SnkoyXva
VwFpblOQPdhjDcC61ofyMg3am1GHPXeij0D9zfI6k2N8DieLFHoja14UxaxfEuxeOVPjR1HVY69B
z438sTjYl8nw7BuQ/IQ9TA1OLLlBY4+4qDjTyKb5QVLqZ33s6hdyn7S9MwVYVA4gjUDJk0NRSmia
IENRjZ1/ZkTjh8mUX/LxpbtuGOVrE/sk9dsV9FS8Pk80FnWa4pmj5pAMCgoNouQnrZXqs22URH3b
lEduNC0EHFUcem1QfxvNHH7t0cmuZtVb8m6UA6Qwivj5XZ3YtdJ0vmhhcRElcRofORpN5nSPrBah
i37ojwAd5GdTbsdnyxP7YmMEDTy6A667ra5SzH+6wI/vHXK4nqtIHqEfHd62BkPfBl5aQ8C11Znd
4QdS6SSP9+TA27LsX1Qn+QkRQ/BMIlTw3KGKfUjAY3tbnVZXgNcaEvdyNY3IBKvt4+DbzVWcMRfa
fMXWOoqS2LTNgFd5UnX6qx08m7btqVYe3foaOg7V1JKzCsblufBT7aEzp0dREpvGgNu2AnVwEkU5
j6frOHOTS3tVrYKXtgO0gAKzdRR1oAm6RyAMR6z4pQXNpgolJTC4xdqiUrL61ugomK3XoAUJ2J2n
D2h9i7o0lyovzyR/X3W/SqmzngGEWs9O1497O4saxN7RmyEjf0RfRwqfRJMog5k3Z8J25VYlx5z8
2/smx8w1yXR7VpuBYA76ZzvReN0Mw0IinvunMgBzXXTay6Cit4wR0LvWUhytLHop46M8mNpLgj3z
Is914CKF0Z1Fg4FF1DmeJcS7l/aiCewpie+w4A1G/ZyZavQslU5+USboD9Kkjp7jZVMuqaW1nhV4
qiiKjR2yQq1Iq7zgESsTZGWg0gBw38t64ZJQqL+WiLe4maZiMda59ooxN+wNBQVQcZQH5JwWaL1b
OLP2GiRm8VCM5XfRFomj8dmvwvVYMvyQeSzTHFZIepvJfd7GvxIYGwBI1+Gl9q3mkRCX+jLGYbYP
AbKmCJ+48VR2L40xJI+SxYJ/KYmNUyyqmX45rHV+oGsAWFl7+Cp6ZPayadXiAPY7vq1nIY60Z4Ce
9uKgjCzvrULnfbtk5+TmjnxS5SzqUPWaLuHC7i9OEHV+D8A/BMG1trAJD+TIVO5FcdSj8mn0Qbst
d5kjnfmYSdFJ7ZzYNaHPO3eKLr+ULSnxssbCrLYT5QWXl/IyOvStXmufRJUZmQitz2Z2FCf4o9nf
99r4DaNIeRFVaew86CUfhijZqmWSwCT1e1GMTB6WXPX7qohPlVorD47eDM/6MML0Uar/MjkOz2Iz
2zHKMEarLBPm77rSsd25UKLb2mIqbOIK5NlrxAKOsQUBXdghUa0ofvhT6x8EY0oxyd8AZmufeAC2
J+l5ctUrA4q/UFGOwLDbJ6lFZa5oVefLVIVnfZ7LXyhXX8Zcih4GJ/7uL1zMDmb2vbVszMrydxWo
4kdNI25SVUXz0pXxv1Mp8dgCbaaX51BxVKYnOVHo5UCTr8lOuAjCGhaPUcmqgyzp9U43Mulk124+
qteqVyCTqyPnZL10XbZ3pC/kKeqPyC3WBGgBmo+mUnxqdOfMtxkcLF+qdhbEDn2uPFs2BBXt9yZF
0mmApQtyaAv3R2g/5T3kL7qjlVBDB85J/pw3JA4HsjchmvzCXz/UihndCsbHOVGfSfCcPMC3DktH
Z3ww5krZJ5MBU8gcu3aoJV/6ZDAPQx3jbihywq+GtUdVWUHEEZ9rO4b6nQZWVKujn0OnypegtL7b
TXI3F060V+cZBI1apZ8D8yjbKrYdYlkFXmDXiSv5k5xa0iGMI4uYb5Y8tpH0A8QjbDJVBNOfRY5l
+J1vQ/1U+ONN76o3Xcmm16JJJbQUq2/lmMnnZBGBYD2JyiYqkmfFaqEsgxoNY7RTd3GSxLccyBg5
27L/1RkuvmlC9dCn2bpREA6upBFesaicd8KcTrU6Rx6DcGE0zq+DDq+hhfhrMubxFc2dGAvRzPdK
qzSHEySj0Q8Lcg9XLiPzMYckYwkAm5ht5Q9tCsdPzWQ9J4YR/FCy+FNu2MhLZfB/AS0h8qBX4Z1S
jf7F6uv0VOtjeYWqvSCCAg0ndmjwomRG7kYkAP/rWNKb1ZfzLwXiGWtRPsr9lLAz3ASou0+7IS7T
N7uadG+OwuYEk4CyM1gaIMhaNfUF6kFMs0BGlCQp0RQM/f7W9V372vpm+zotEDEz659FKVVzlqSh
PN+J4qgq5b5Uy+4gigPiYecUhMCua/PuNTGXCQ386Ha1KpcOiWoZN9FeiSwTiVqjhKuPnzL0JDuE
QzzuRdEBP3qHvgZrx+VoWDP1G8YEdxElsUFn7GrrAy60pYr2LRgBCOpF0WwHIHnktHuiiBTOfB/g
wf99NSvTlxlMHBP3Z5TW59nM1Qdx7/5gxl5P8H1tMWU1q3Bnwkux/FTBfHFNjfxNlNp+CrxQT9Jd
MPnhY4+y2iNJC8kui9scrwN1YhP3vuIpU0DKR21K3gSaHl1DOXhEHBjOfRhUHyVZyi9Wpd8+1Iti
CBLV6Ofpvm9xEuxEXdC3WCokth/E+QOxH3LsnXjf9ZVzncZKPtYjfsdGs+jQolJs0Jbb9TIf9laF
g9C5FiTUu+0YW+sFxFFxQAMYf07T/h9U6a9yXfYsrNRCI4Iemtc2nF4nW57P7+omMEoHVrQQDixN
crU2r0oTcopFcoOF3X2/FlmdoFSUDeFpmX4IAjWGS1pHxeprOUdriv6KP18UxAbyHw5CSYLA3NQS
cBFlcUidpuwuApGkZqp51ZfNeimSi7PdoCrWUVR28POBT2/6Q1yl8xWmW/UCWg2JU0qiSq3VU9Ab
820MpzMQywqenUF/A7KPHdTJawk5vyNWn//Uho7+lvwf9s6st3Vry/NfJTjPzRRnbjbqFtAkNUuW
bXk49gshT5znmZ++f3RyC0luIV2Nfm0kODi2dCyL2tx7rfWfjHhdzWZx//3MWslWczrOv30VTZXX
RLP921clTFzSqorL9zNJAnfquZ4ukV8aj51K46h39m+PpfWH6tOczrYhDtgBlY9lpqytcFTu0kEU
jxJa7C6Jm/P3Y1iQ4lFGdvapTstsrSfADbqo7wuyfnvDiVR4ipop4HZKSQMMAECdBpYX9eUlnkm1
a8JZu4fTTscQy8voc6q3WFXkLn7/rH+WXkpzt1V75ipTrwSOJgg60sqi2tndxBGoyeYtCiTlaIzN
SVv008kkgv0w4t35/aVSFCq2MibFmgHNIyZccMSoxsVZUXgh1NFNgo3ZRppe67iO3gPqPxefsubW
xlnQQc+fYEJolRtuoCfR4ClYSHG+KpW5c/NsEbfk+aFEL47bEt4g8aVSOuOd9bGjqTIee52ZQoA+
NkwT6RmCPzo/skrnscsjZsqTE98IVeiB05MQWQtV/kwk6WT7Wv2e2fHP6tuGbCI3q8mI62Owqm0J
xnonvOTeCNQI1+EqgSOgJOdA87WTXbKwl2/Fyx/ffxNyrG0QgsSOj9ILVyX/goLLkcbG3pBmPT+M
RXvb21VxjcESUcRkiqNhruRaqdTipqe0R1WtLW/WLEyLrWqCNShFTOfrZ8u0z5m/MbOkhhHDHxGh
UmiTvCKXJEK3tNwN++ySTohdipL48VTv1p0iylXG3ucG/TBs5Tyw3NKMVYxDinpdj4TWDrkfPuZ9
omxNFfm+OfUJYRnVJs26aGVqu7Ic6geMpThjOkwrsVi9+/6qtf2nThrbG9My08cpwhYKNRKC7eXL
RAo7V1fGaTdOTCDbgN1zSOVnP+m1TT5n3aOKmceq0UwDbuRgXhIsdRl2LB1zDUe9v8siNX1QxyDa
BFafrsy0Wf/45d/+49/fx/8ZfBZ4s05Bkf+Sdws3KG+bf/zQ9B+/lL99e/fxjx8GVbyOEtXSCJe0
FNlSl8ffr/dRHvBs5X+AM6O1iMNo21nTcyqb+28r02qWBVdQHX2Hw6UgNHf5egzC/Lg8R42Kl8CY
OdfKSrkL2Pi9Ipvl3/72/b1Cz3xoFDwakrfHJ0nq6PfzMCvEExit829uO9PisVPif0trZmTbb3+d
7z8oHig6sub++xmNMJ3vN/5vf3rnzfeVeC/KiTMPBe2fv/yPhyLj/39f/s1/PucvTzlF73XRFF/t
3z5r81ncXLPP5q9P+tNP5tV//+28a3v90xfYV0XtdNd91tP9J/d/+89PcHnmf/fBXz6/f8rDVH7+
48c7o/d2+WlBVOQ/fn9o+cRV4w8LZPnxvz+2/P7/+OEUTR5df7nmH79sP+v5Myj6KL/+9d9/XpuW
xWH/aqrkJgsYhbJuCFv8+GX4/H7E+JVNStNtQ5dZVHDbfvwC/agN//FDN36l8rEVSzY0VVVNw/zx
S4NydnlI/dUwhalZ/DxbljVb+fHPy/D7Qv7t8/uvF7aq6LyzPyxti3POUJCga/htyMCihvrnpW2p
xDMz34C9PmAwLWdfftSVd1FQPSpDQA2aVz8DrZrXlclUqkxTRmXDcA+Kq51k31hHATE2WYMPazfi
cdsVKtwMhvThnJne3MnvLYMlL560+mhPJk2LNW+rxaGntrXKSe0ZykYWyOdiiD7nIXRCgnnuBzL9
YKFq4x53RbI/R24hUTxZZvKOSXPjmIhx++KstJNxSev6rSp7RJhTou0SlONN0l+aIsAPLCxVz8zr
NZ6v/ZPehow2izFz6yzXPHUob8Hc5sMc57jripHg21hZ/BTxrIvl/mKGVro24oh7EOEdGUDdrppM
a19Pta27JR6Ikb3OaawOo6JM58yOPpGXThsxFsaxVoJgLSkZs/PFVallfgdfLfd3eubVoOZXnGo+
OaKf53Lon0O2XYeiW4+Sr7ovT8mcZp7Q9QF1YzJAcKz2TVRdM5GBm08BtS1gr9Q1pD/iB5NkdXbO
ilvOY2CJQH6k4wHEb3cpbkVbSQtdWZCGnORI5Ed4OaKPIjdSwwDGZDKtVZxquCSga2pqruImetR5
aUcS9gOuYgnv3B+BFO7MopidTLYZNohqS3xlu9PHCXNzO/HUIvkoIgz0UHyleJ/ATh0mfIjT3l9j
RNAgY4ZeEo2EqoYxeDABg1Ew3SUWwQw6qYSOnw/mKrKBBMYSpkYcCoZUoAvYTjXNHnebg6qZn3Oh
+gAB7/6gtYCBEO5nv+tdJqKURZLWYZ8zJWs+xhpjqEZfgSP027KJycouq+QxVu6Vqh+OSlmvLDjO
zJ9hhlSD/ABjITwEpHqvyEkvvVwn/7vvETDhdbYKimSLrlQ969rYea3RuSMmbWvRmJ1blkniqBZ1
QJG3/lrTUqxBxipxpDKCpQiAvwOUXGmEibtFSeRY31t4Dsf5SBaDjD15WBFuq1ep27Rf+Vj2LjjY
7BVF0wLij8qqIXqKCMEgPxatma7zviAxu0vErUKoGzd2B1QpObMvx3TnfcqQLb9qgR56kBGnQ+hL
RJp35a2uhcMNrZmt45uaTZC7GkhWy6C+q5A944TQrblGzUFkWEHZ46bE3Uz2o7UgMusaTjDvRaK+
mFZP7w/SiI+Xi3ebtpHKLCAVQ4d6hrFTZpXODHi0K2HcO4REP6TtIK3bQX0OSyHvavzgHFocrPxn
FW++0XgUWbVEAYzMZ0NZUN3ayU4o87MdYKjdYw5JTnYP9mm+piUCuIwR7gJXVcmnFovWy0K81gPk
VwBCbyTGBIcRNmYrz7dd4dYjXryl0RS8Nyb9RJRli8YXl7IpvirMc2YJ/zbm6OXOkMUT/pa7sinL
J72jG421JoI4YxTQZoPbKRhlTAUgHwz5EYcQesnMku5Emr/UGi4qlj9/GNl8TzJj9qbk6acZoz/p
o+oehkkDdzZ/MsIcqhliY/rqZqenOZkMssqslDxJQe2IcAY33UsZml4wdeXJaH03X1L4QD+TVUIE
ARGWpC+IJetu7qhdlzEce3fuTLN1tCkTV6mvWd4kMZpPhxRHb/SuOUbv44gTpukHwarSmjuzCWGe
18pno2lPHcjE+psFZxYtooOB3u6ntlD5TF8hZECZcF3DANkhV7QbSOaVJZayvewJMXZ6c1yWHjGf
4Kg3OYHv/LSVGZa1g7frU2JZhVPyKbuDACtL2qNcpCeCWNotQsFTXMawmxYoOauLx7CK7upAt1d4
d55F3m27dvpCW32xjMiT/TnfJil8qjrZJrX40McI2off/lSHcSsU8xLbyn3Z3dAB4hNfA62b3UyY
PCS5sGZ1MEA2/fuqHPStWuJXVuUMwGtSNl0jrB9kbUQkMQrMRQKyPSCtqJ5CERwiUgiATmaC0/ac
ba5agD/X9k8ZswMPUN2P1NzzJ1DtaUHlSFV1hBW++BOGp5M6aat5a84TS88K+bQV5SpC9ApDxdbu
y5BlW3+Ty1hTiMy8Ie4ZEjtsKruN7smIhEJSQdmRsYBbrEqADudoL8mYqGUMglJmhROMVE8KWL4V
1TabsYKpTFE6qGxnV8qVazOJK6ath1yvoFkCUngD0dNNDe5cxoGBJX0YrDu7jh25xPWsLBpiJxg+
IqqNnSGBol8zhMEBsrrty1EiRdhysnF4Cwdq3nFUSofImtuSwoLxjH476CTch8LwJBpc9DbzZ5gO
wEvJhwYK4cUkfjizFrk9cYdOZozPpaStm2q+xIY0w37JvqrW/ijG6E1N1c4TdrAr8xxnr9a/WnN1
MgRtXjSmNBsSsR2h3jumhBm/XdbPEoqOUTYI1nyBP/lhtml5mk3sEbhEgr0aI7PmJS5s4eiWMZC8
x4kXVeVdLy+c5JgF3ldQNie93gELRq5hShwQIc6lJfTn1rBzvC2xy4+KZi+ZLRVSD7uQ5RUzox2y
aJWKbapk2V5VA28yp3foez87G196YXXTrvKlT1kPb/1RO8ZVlVxQoVOEqPsCa72dwt3qKXLbHIdV
XMewYZmhu74vPc5lskiz7KcIzlvd1MIrsy4mYztm2JO322SK4D3OcBQwnLAcNZiZJBX+MY41mVqB
36mocs+oqyeuxJkAVdllePGedwOuJVr6lGMqDCBihxhvGrFno/DyUkP7BB3kTMX32O3yaTvKw1WR
xXZxwnLrtv1KK4xBa8W41HK1t8yhXCkaTbNqYqI+5T9xWbrV5PLGr8CPIjN8EgIfu2VaeIFu4el1
9zNrWt8JFRQanV8MoFQ1Q8g2D9y5AgMce7DLsU0e/RA6mVSGCBwsyKdN/dWWmupgHNtvqLHcpnCR
vqvOZDbkbpA7ZCH6c0WLB45kyEzGWgDjVOayCjalFsu43UAcetRX69rQntu4AyDptEMPb2OviR4L
DVXbUVZtmnRgqhSEtSs3xaucQ3gjLWhdKfVnGIdwDOVPrL01sOVpXteJhqoH3xKIIsVhmIPywAlY
r/0cR9jl2fbcvdtTI62RNoH9vfgUZOPiK+7DWjDruHFUBE9wcHI3y+mALSLoPD9PKEZLS95KSf/G
UPQNu11ggax61Wax1Rja9f7wkfT40eeJ7MOjymmex4ea284opbfKMO6bemHl5eaDCDHM7BQF4rIR
TY4stx9+X3zEWRsjGWADrBum51VW76eZWV2mreveMdqfiW4A85MtK8T4bGjxxcdbJMenBQAMHuAX
WAY55BY5lgULV/PvhCl7c5nKni77NybmoxvImwUm0Lzb4BRKwrNr3DbNPsUBF4svXcX5auj1Uzfq
BwCa21irVzjousIMTwRYmR6o35sdWGLVz+MKhPWra72g6WxHAqybccKFu3mEXEPYuQJTys6M27q0
zxoFdzgI0raK4GrLCIl0ab7LE/NWQtRhJvNqZBeNSFKF8qeGLlOd12YiuGkARmkr7HeCu8BOVxjb
OIre3hkwUUvNfod+y3Byfhva5FzJ0k6OzBvIYmjclHHGwhe8oNE+cHFFRjfbb3PYMm8x9kGd4Y0U
jExOkvCJVJg7KH2n0LBCV0SMbnT1IKstwznLjtZT2J7RzhUFZ0tOY8XAyjGzfJXJ07Ce4pnpn3pK
IBwXFH9OiZ8ZxikwTPEzpFIfHACHg/Cv0Mi5BPDJqO31uVccK+JB3GY2ffSQ2621BqDdxba1LDT/
DlQUuhxtU5Vfu1y8jVX0YOkQAzMiuqiFcEBnMsgcQ35ll7ybikrADoKILAlqI980driyvUJBizBM
ev0O305bqB99b3A61fabMWkxE/Ke+t33jImaZiSFF8/68uQPRYbdfeuhZkB+zvDR48lf7Twe0yEf
NlOyGXSYSHXJTkBjdg/sk69iX9lbuKE6dMs70s8iD9uUt0HoiYuLB2AUlfeoTEvk1wBiPl/0Pjko
idRDBYHm2KnqdqohRigQ3cuanzykrQUiygEaMKIidmpdV93jkGF6K/Jmi5EM3j0DCKb/UBPNUEZE
i+hEyrtxfA7GxTvUEvdj32wAoUcEFDBf2aMamZiz7KJxbgocr1dyzTJgn7iBrM9bKnJmrALsjGHA
je/nmD6GhiBkjK1N6+N0EzbzU5I0t+HUvmkjJihzbz0UYNOHQLUfcUSBTBV0FSS0QlqV5HQTmOFG
cMQ3jb9kkY24tvutU8TVjaRPtqMMsG0atsObyeqYpw3Pc2LOlwK/jTmp7dM03kyL2XZN1pXL2P8b
y3MqKTC3jWZssFIfoC6ByCi6iDYwE8PtABcHQ/UaJp4dMOGz7c9cDfSnQQHbz2Y4EMmpRua5qety
cFMf7nj+XbzWYUjsNgXqzKRSCbFTKurtHAybsFSMjWxxn7dCOeAFDsA4EuCuTsZXITlh1960I+SP
QSsZZJuhV05pu1bY9/nNvNjyTyInoigu2hN2pZBLjW43yVG2LWWl9Sa6LeLJo7B+1FuYB3MCKTwJ
oAAtURG+ClqqLl6guSGhvYQrO1f1vdFRjyaVUyfx1teCF9/qNQf0ajvObYvSwP4I80mhgrS9WOJo
zTGGcRakThkzohaU8UOJwmc0jfC3CQ7zoEVrdNUT2QjhDETKAdRRH5M0r7+qOF+vQ8Y29ND5bW2Q
swvzQF0JG5dazJO6inYr7XYxIh1HwFlyRkr/dY18Kc+yZy1i/zBqdb1s+XZSb1M58dqWWCVdyb/8
oOWs1sXa6CdKtWyVJVFFb9fDUpCmL8bNbmWGspsWA7710M01KCD4+sWvVqwt51x5VRiVWyRzbe2p
3MkGHhMMZzAaCYydUqGeLatOR7GtrFRDDckqaFfY2gKwTG5YWK+4O9VuoTfoJsy2cHqVpqTAwcgZ
0yJaWWL2OaKajyA0iI/yLepgWiF+686pErDUpFj+phNfI/IJHnW154jFO208wIxNnVgyiN6x7EvP
xqVCZC07WeDiV58szh48vfwv5Cp3Skb3XI3FT/rDrVUt2Se4zdL2QTHr04c8SWgVID7RYVc/zZFJ
RZsxIGqNCaxA9yH6lB+dmW/mfkAzlAPLm1Fz5Co4WiUduzjkfBojzlnrwRw6fY1jUrnq5fdFl+IU
/Ju8Ao3SouQdz/0QRhDkffCf/Rhne9FLzym+sQQbTidLYZNt7HRfGuNTn/knO40zx1ysaEZJe+5w
iEtUSiZlCr2GkMGSmY/bTchr2b5/8jsDM0TqQCEwgXu2/lGQjrGbJ9ODOxlvWfvrgpQEsIgkWM/j
29jhRlcu9Wle9Yc6rLdwClwzgs8FwT/3Giv0MoGKqQoTgcJPDc59/26azCFyWAtuMPdrCxdikjGX
wi58tXw84hoxjF5YmmtVrlKnHb90IN91SPHkaNCxYll6CFKr3OLrhrwDTXi7CQckKK3WNgCFxr4t
Z3nVKCk9UHVX1rJM+ITFWEtkrhrkkesPeeN2fkISniHtZ015LXhJl5w+bJMJ8Z6VQVnb/lCvS7gP
u8AUUByL1lgq9tI7BmNLTgRogRsDQzoKhN+YE3VjzvAeIfq1TtzVHA7WvC7G/EvM73KvjqskbZL7
wO5XuvFeSdWAjIUmwJQzzkQm+Z4Vz6uk9x8EDsI0/9GLFob3mZ3MWJya0S7OFFeFyeFGc0XzWZU+
dq5rv/apjbkOTuXHq7ypa8c/MkiyGbVEszMwKHX4jbwho3gMVIx0R+gUtZpeEXVgxlXWO1miDRVM
pb0ujEKnSO3rpLCW1PRJmQyD6SLoxMBvCZr1TAtG8Y2eHQmWo3YaByCjKrweawIFm9JLpPSYGNC+
sO935F56QsA+O5JCElaTQm6ZjoMdfkDx62/y7rMbGooqM75orZ+hYlPXIbf6KhqG0EsLPo6W7bKP
gktsntMkSZGgyXiKrweDqAB7CDMvDIdrYNdQ4+khtEjAMuUd13NBR6+nP+WBd5xn5bWp1ZVi9BfR
N8amsvdGhmBBZl92M5lho5FLH3lf+6suvZ9tRPJzCSFWsv2bjIS5NfH2uNzNt6KCddKb+UsUWB+R
z3EypxIdyIKVWowsBwjaVp+ZdBTNmckv3dPQyMgVysM0wZn1WxMjShPP564TbsYHRJIZYK48fEEM
xqR92ppBttViE4tqhor6gplaYhkZ8mLAMuXWIvpMYoV4Qhsbxku+p+UcvBzAUG3q4AEY66dg9XhN
Nr222IuybrkgmYUqec4Ijx0Zvk3KPl+ycTu7+dlR1FlMl9zAzjzs/69jzmIk7NKJZfVFDkJiO0Y4
5xbVnOY/LaEl9Rw8k/BFMXxPBzqz3OkzG82zcqQOGnW1g+Tn7JPyw8/gwJ0Qc5RtgcyeAkhMzeAN
JkyxPCcPkt7q2vQb2oeSWUhHtzdD8lJq4yc48nNOnKxTUlCKOGwWjtQLkvAeXJD8CtDml7qSbmxR
nQu18uSsO2atuKHFKfEAZ53aoNJOIGaYC5RhZbNvyJPRJNpx0QIWWlm3G3SsNJlZr2PJmrwphGEZ
D+mxK9EcDCpQcIx5jCRPK2MKaPdFlZB4Z7xHyYOsypGr2BQMI/76pUqL4ueSCsfPaUkJ3H//EZuF
4NVJiUx05tBR9JkuE5hKTT78GjCv1p+lkh8c95RwI9OfwGLsqWOR4nYRC0ZlfxztVderjZuV2uAR
6giHzIQwH840wDbO+m2BJ0LCgVwNBzuykFmx13tZrv60Ju3StjCHOfiwN+D+KzqbaDjxPBmkVwxm
L2Cc5lQPFm7i2nvSLjKKBWju/PJQcZ47kKMfImu4+LiKupmO1KgP9rLe08PJSCgr0Tm+qL/kGO+4
ruQ9kD8GJY4QhoJaIhfj+1hbjKAxJwtiSMyxyN8qmbfnd0aCovVsJ0YF+z7uUXzYt2EfI9PILY9u
P0UFc6slwZ0dFRtwpdKxC/h2ps1idLXMbxzCwcizbb0Kth8XPy5cuW+cFhKJM4l1BJbh4swKV0ll
Ztz2/p5ko8BJFzl3LyTZYzSPyAPPjNoSziqdrMwzezmgiIGQZtp3apHODguc+0eRnmybu3xmN5st
PiwynXJXkaMj/JxjOedQvmZK+GzuV6nVEKQ83gdS+RHFdu0i7XeTBtyqFJruGmV0MfPwMpfKvgmS
C/QElQRwqUdBtLF6/bMruo1NtquXLAmxWdazX083UkHnT17fh2arq7ahJp3U+hpqz9Iow1zU2ysZ
v4dZLZ6VBso/w57rkOiqI6m4Qgoq12GbECiEA6j6ibevo5YIHmN6HYfcuIUTssoCO9pA3PSCpB3d
IZrXgZ5AIRzyl7jk3VqIeZfRgc7A1Inv0Bzajg6MgASGftQ3NmVtX+UM+XvfJlBkEbsYCR7JBCfG
oBiGlnWsX3o5QLMVmrfMzVvxMWZFeTsNfLxwvt/9GfMWWjZ29PGzKEjalcr26qcAfDpX3Q8QAWXw
EMyGi9aMSbAKNP1GqWCD+fcyVYwztazUlsmII3A27YlnIkiOvSBUARFN44ihNP7KFgehoYWoxngM
odfDoIT7pIheq2xeJx2MW45hRuZVxj7tv0w2bFerEiksrCD3inOKtpDDh12VgtLrI011y1S8iXTe
6ugeIcBQc8pME0nIYbw96TgwxiBYjZGQWwASJCdkaU7zQZL5oKmV7030uxTjmtvb6XGuXzUl1d2R
rGcTkha9uMo6bVXMCcb6oJQGohPtQwZRZgroo4GF+jcIpV0bEub8Q6RXTDDvZJ1TTsX/2q1nY2Ni
80thkU2emIuLJMdXginOQoO51k6ck3jvIx6xAnInXEXPH4uOD7gxsq9M4y9hyaPQxbjJUqyF+TC6
kg9t6oftJPWfrb3cFAMHKqEiqIligoVu+WhVdmFCnqU6MZnqhlsmmc9A4be/3T8ETHn0HpUVgBlU
+UeaLdGhzRChaNMesclVqMjGlKH4GupP7owNZVGT3MX2Vx1EnxBMNQ+t0q1WRW9TibVzBwc2SF+K
rBOEO/KaY97tqC26ZSAhLIBkopB97jRckMmkcVpYLZy7jDKCpUmWrnjfnjuWj4vpDBuUhPAxLhj/
6ORy5I16E5nmuYkJAY25tFOKkzCrkA1s+bBAQh1g7Re5lH5Oiq55fY6SRkUJaSEYotCGfT7IMJGl
eq+kxSGsAjydymVdL/pGOZROg6iO8my/RDa7NXEz+OjW0X60tJshhcBOYAkHMbJNQQRn2KO6Gu1w
ZeUc/nY5HapYZvZEPkyFLTl+uHRJfO7KKL8ORYNEUiG6VV9WA1TRHWCBx83zUg3AWDWWjMXSwA1l
iNic90a8yOSqSnafGQiQQoVi03rwCdluG+6kom3FKpHkqzwSkCtbfrj2U67zwG7FZOaCoGY7x+xY
JYa4HqzxfScH1zblO6zhdNbeaJpp5hMRwBAKqaFMJlf8JTKNd3Wh/ccNO7wycXFy3/5Mhwfidd3v
2xXUWnV6K+88q8kuNhCqSdhwYRrQ6vraQaIbrrWm2QLQS+tZziWatAELOGkxQ4dp3QCBDYP0UaTc
L6NerKWhllx/4qbHzmIzKySDGzaGBzgBKesmpd8Ji2RnvxgwY9xIC5+reV4RdsKFHJBS+DYG2Z1A
Lntb5OzyxEc8Yht8h+fHh5z4l6itboVayHRBwBvwxVFa4YqWh8EqIlLR1a2FTSYFV+LsEqeIlHel
iCR3DqRr3BA6KtusWhxULITPFBvYKAZCfzLlsXMMHKBWxM2PnJ4dunK/f+9G05XBHda5mJ5HYkyk
aCfjU+VwStJNxfDdhwj5s33QrWENNwxXRF3e1lL8ACnYISkVk27pnUnFdu7j80DT0kZJDe+oQm3n
ZZN/29jU2OqSKU116xnRWe0ZyWd6eJh7+xTV9hH3svNcCkjFHIfJeEPQiBtH6kuJ41gUSsc6ydUD
Z9iqzvTP1DYsp5TbwVVeUkEM8xQaLjXqSxfNtRvaT+R/3CQzsx+5IZFZnbiLQ5pGK79HjixtjMTc
KrU5I0lr+YzpmXO1pGFMo3nTJnCvJiwwwmxtE6WOiFK7YXT1Bsu19HQjvswEQbpFw0gCC+5XBYlg
W54VtcbI1QAPlVo2IyXEOU1VNLwgUrHW4/all58G+nuHoM7zXHMz6rN51cp+m9vSxAVNb8dBNfch
YS2wWUbuTiq1WO2Ep0iobRT1Vsne4GJQyLFMuQ+o9q15L9k9KY0hZFOLW2Zom2lbE3PPwLKFSE49
rYv4Am79sw6mBqGowtpvIoQx0VGSimOTQfaMmwlufpO5Ycepv+y5stmz+UbmQwl3oQjx3seNlmws
e/hZ14RiklrF5lC9YRRWu5AcW8/CqJV8d2LTM7D4NMrpMGAormZ8zAv1URY6yrRCpiEXPeRPZV0h
ScTdc5tq7HgV2ZGUKgpphLN8NtCNSf0Cb4YjPtvlvsQD3YFeThqO/Jp3IdVYjuMT5tq641Nz6oV0
beaOnXVAschowemTgJTQcNw1tv4cx0zwNammoQ/4dhK9sFYeo5RUGCh++XoRiei2gnlHhb/HpFuY
L3fU6qqvrSfTHHb04lgBKOskK2fP0gjHLrqbyda4HXPBHSDhYEVKEi1+Wq+y/isalnLXB7mq9Lzl
DLcPeVzn64y5i5PgOj5h8bJact3NQWqY7OJIHnGCJEUNg2d8iuAyeqEcsWO3mfv/uXf/Le7d31Hv
/hc/AcLJN/fOudZv3cefeXeQ8L5pd5Kp/AptzlKRvlqKAT9X+yfvTjLVXzXdgi9ECJkmy5ZQ/pN4
p1i/WijEYdaZS+Ni6rD1fifeKeavtiaEYgthqIbGM/5viHf2XxmlwoTcZ5qGwW8m64rGr/dHRimT
QSB/v6Ix3UwbNGHHaZ8e86N1Lo/2WTonN+FtdkOEMP9VN/4ewcJh3EUHLIy2WOTvjQOptG7qNaf0
XJ2qU3gmuecmOyWn9hCd6kN90Hfl1l/z3zbYjftolx3nfXEMb6pjc4xvumN3xDjkqLm+Mx2l/bDD
YGcL7WeP2+ZeP6T79qQeknN5Kk/ROT8FZ/+mO8Sn8GTsqoO2Kw7T5g+f4+2/cmz/iwuykCAV4FVb
s1Rh/fmCpKPUYc2vjh4ua16iMtTPZ+//7SX4cP94zSmRplibeAlL0mjLhBtCYPn7l1D+TKc0UAZb
yvebsKBpKrL6l9fwyQqJtAg+khE1Zzn/SHCCU2Flgrky1BxOlRFdsySDU1Gte3W4bW0oZVG2M9r3
0F5Ipn/HW/6XayoUIqcMy1C5BVjR8p/fMCkZKnElCVZtg3lCxkcij3H4+5f4l/fLS5iKzexV0QT3
xV/oo2RVm0O9JGdlWYj6nglWHDi6Kv4PDGzlX98KVwn+tcqNS67YN431DwxsFdgCXIQxSYHPE+zv
c97Cm2wDOBfJZ82JQzPp9jKj3szYW0NwY8b+pW7kRy3JX/7+LcOM5br9kQ6+bAOaMHRIYTrm68su
8ceF5FcQdNOEmxdN70duNhdizC+Glt/qs4WI7CYYSJ4MIv0mSYwPojs2k90yfqVSm/XstrXsp9SK
Hv2p3QAZ7A3MghKLfD/yxjFSoj6e+IPcnTV15Fs1kIwX0v/jLkTtyylkMntZ2TZdT5mEXiLTB8aq
hzMANMfAfjKhQrhJLPDxAMlolfGVX8cpqCzGiJ+rVM1l4qjkVrypdP9gizs0ZYxvxuJkqkZGWOgC
6yT6GuUdFQETaanWvnxhcfpL82sXTm+tiXKAQztzYn3kE8BARx52WEboJrasaXMJrfoS5UBJGN2d
gxj8Gu76aPeoGNWPIOFC5IW6R9gWZExyVMTCtAnnUKpf5sJq6NoTOgsdWlvPqIhuWGUTX/nAWUIH
3h+YdjjAVpHTWN2NMvUAQYKZUadLZKZE6zjmO4PPq4ydGsG9mu9j0HOiwktm2vxbaSSp7n+zdx5L
civZlv0ilEE5xDQUQkfqZHICSyrAoeHQ+Pq3wKp+TWZdI63nPblGXpIZEQjA3c85e69NXQXwaF15
nE6xJtPBLmgfpgxnWr3blFmH896x7zE76h5pUmnN/KrnOaPdJjZ1j8WfNkLQDPZjEXePfi6fy77k
R8EbsnOP7jLDJMhif1km//t5Mw1IdNx3lmmxeXy49YgUdss6hdM6avWbQO0al1A33Oov97i5PLe/
3+K/v87yCPzyvKkoLSIPrMOGnvEBLdB73mInsx2ALLgg6uTQeOrUdPG+i+dz09KhZpnxCZZJq2Iz
ijcYQ0Zf4ZcXd1Nerdwpffed7GgJefjz04gU/r/fKDJ2gStDsJd+uCAMrHMy6lLAtboMsNBvw1l/
Hn2kEK5+/vNL/dMaJDzXJ1bH9U26J79fk1GPEeMy+N6YiuzKtj5lg/m3lzD+6fMICgeOLItvwP1w
MCjnKKGGFCgp2UAwVd1aXz1IgckPI9gIHa03AM+hwR0ZwQLLbSh4kwOKla2b1g+RynZuVHyfueas
Ys9jSH5Vhcuy6T8LF3NmFj4u7z6s3S3Din0Uaw9z/tkJs3cx4tXSyTsLQaRtqC49H15GJ+ZybXfz
lvxNxLO+uXZszDZFTU6ZOunzfM6NCiQvtrM+3cFzOc6d8bxMTMzhdbR5R35yzF19E4fZ90rUFOPx
vshSGn/VUWe0p5SiA4/QVPkEnjWnkod0bCKy5NCgd9mOMcWaB3PTZSZihH4zF90pLR+JlV6bRc5l
4O9aefpekctZTPQp8G7SbICiGTCufWsrqvYJVpsrv4aSCE5wSimYj7R14rWjV2upYjKpLtkkD9KB
X8UV1616m1TGM9STgx4NFTGe0d42tSDStrrsHvxBf4YfDLFHo+JX9rRhA7qjDXY3OhjPfWM/k18e
iXhpNV8wBgQirB7SIYd/qG6hwbyjyP3AbJtbjU2gJgp6TPNPsry5EFV71Kpe/TZrSDBtZW87RgrL
8HJVTJiVpcg/TzYcE62G+7fchvpZTuYzUXGfs+lKM/c46JBANa+geIoO+AP8mSvT1LeRA5VjyD1L
5Nfl7m1yCtzUWWvDGYrwSU9JkRTmXVlWWCGH14apCb3AZycC1GgaX4dmvsiQQxOllUxe8lzskIQ+
mmVOF0Z0r+FYnwZk+1HtXZA8n7Kxesh0Ul2H+MGinNb1M036i29Eh2WqHlOBiQpBmqRKZbrFPv2+
rGl6590NdXxp7hlW+KRxNV170qrmBH7hzSOZySu5HknVbzCoSIB96sSF3PkJ2NIJQ6zQz7HI17oF
uyiPkevIA3E4D4mMA3Q0S6/xqUWnjLqTWyx6agp+Wkm+W1FF19Tiq6LJQOzf0UGyRFO6xpTRvRL9
fRjeW3KeTJZ0hEzoljzkkn0XnbQW31no3jklfB17Phd8k1r1GTvqmV30OVmYrYn7LU0LGOUkPSLu
R/sbs/MYgpqc96ABg2kXMetkYO3ISr7Q9GjHmuDiiL2RYaSBFIUzhRP/MLwaGtlSM52jzOMemPZ2
Hz0ua6zeuJ9Nr//ugUwuJWkIrM4pOz5e8sc07O/pJZkr2F8nx5OHyvMf52EKsO7vlm9fS7NdFGbH
3EgpvN30u6xY90f93PWgpQw8vvWhHnqQROd4YjHiZlw5XXa0c7VFX3ZSRnJsvfxrNJbf3OaTbWfv
adg+4A5hXs6zNNWPPqNz2YYIh4vtmIo7ZOhovOtTxXuNdPWq2u61pBMMlm+/PNViSgqOzPFhiMs3
Cw2RZ+3bCAHsbJytGPDHCMSqG87JA2E10JiqN9QkGh7jBh3lVD1EDbGd4XttP7fVA5rgSxEjp3az
kaEcp3Jftq8OB1fih49d39MKxCA/xpgLMz9/A4e8W/6Gq/RzCACDQ9HGNbu7sE2C5V84w3SODYSE
0YIiISiFN+PL+SxZsvDHnATX1Ixo0jgF4s0iwFv4hdEncjSOpJq6uSr76vftaVBfqjLfm0L83FlH
ie5DqpuNdqkv2lcNE6bjk6Au6bg4AQ3xl1Yzzg6y2FWX+XfLWwTr8BRxCqh9komTGERAfXPN5Htf
Nqc0rRAd8ZQ1STAN/NwwvAxc3FXHsm6pcL08oS1buOB5qKYa4IHaZtF/jsz/30f4Fx+h4bO9/2/F
9l9GwqCTxfd3jaZw89796h/8+e/+08kwrH85eFsN37ZM3XE9l3bFvx2EBAH8iy4CsEhvKTaX0vn/
djLMf6FdcT0wd67QfdfhjfyfTob+LxKBbcpsDk04E7Ek/j9YCO3lQPLLSZEb1zNtDIm6wXsUzkcD
YSeZlEvOA27r74aYcPU0mW6KaQZurW/9yEjOry0GtN1nbzKvoZPWIMf0IWjMGJtgZMtdD3Rs3flu
E2BKeGsNly5dtyj2aWxe8CfDfuycrZN2aE0zrC32qJIT43dr1+XLXKEHkjXrEs52PVk3nsrN3I/6
IQ4jgYzQ32NZf8CWgmPOuKu795CJyI0WwEaEyIctMUYbryb+7Zdv8u7fF+BXz7BYDp4frottcIwT
XB3bwCv++2kxVShPQOveGq9LEIvjWc9y1MGGar5oyBpN81KPUb+pARztPUA8fYEx3isAGZui3cHW
npGRgCIsC8jLgz8ZGwrj5GADeHCruTuLSv/GCKY4V1P4XvaLg5Aj8lFDKZn5pkBr3SdnadMoxsof
H/JATR54PVwppIS6WVBN0z51C2SyVj3ehd4Xx8+QXmZgU/nG13PHSmjKWW6k2XgbomLh3tvDrvKa
6uYD+d5ZPvg1HBAMSxfdvf9dG2PzmChKLt2tXyuEY2uvs+SO1v2fr629NC4+XlvEGPTqTGF75s8C
/ZfqxKwxSvWwD5kpl8GgHhovL6/RrAV2qxsHMVrzFtdPupH1S9MRO9UkDNMd/cltEAXWVcpBGrEo
LIJF9mutoEqnQZG06BAYwa3QYy1C8oIsgantd1IlF1u31N6o5nGjIgj5DDzIFVVYLwrpZbsmycv1
ZAFLyAZxpJCHQzmbTeDzfLJj2NtpQmvS2s2LzcOy/vPF+Gk+/3gxbMNzXd2xTEzGH240vL3TJG3t
Sob31q0dfORO7W2c9IfdDngtlkwLMRgTuuP7aLKfoYpTIfsQF0YA+GtwqQNjobbaMRb1mY3mX7SY
AoAdpNrNZvajTppyM3oV1yWU4/bPb974h9XDtl3LtR36OzpF7e9PST/D9Y0n/5rkdXgzunrnj+0m
HqaKHvy4rnWJoComrKZlVpA2zsmOkbn4/CVkEM3XP7+Zn0vVhytJSe1zCR0WM+fjI+vUSjW2y9Cr
NgvOd3mEuxXfiuaQzZNjNd0WUW5sySEqH/URMDbH3Fud1e9AUmju+ZA/WdjvCuEGGC8T5GTuxWld
zovNPNx39ISo7JyzL7TrHTKWsX6iAfxJkpWNU5YBXGsxyIydcKRMRq+I6aCZa52s4BiFvoOG2NaM
L+0o8cBmHp6vcS52oUATIXweNfDoHqjV6S4fsI5Mhpyua/rOw97QmdCkruQslz2JWJ7i3Nn/+cr9
LH0/XDmHtq1lQVUVy7bz+9eYkibcU6xcG8o3ChrKpYRRXq88sfcGa1szadPFiPRJ64BdNU62BpSU
a6oORMzoDm3sqofUnaZDx3wwnAJ8hWLvdMOmas7YY7Byme5RwwSXuK51RErVrgD7jfvJRJkkEKBB
SiMv2db7g0DTqD86kIhRP6fI1ryFVGRzT//5QxtsvB9XIVfXHaQYbKX0QT986KaYvMk29CvCL0m3
w8ApZASJNapNaDjj1o1lxVhqH7rYt29Fr/+HzvAbnOHXLcb40KRZtl62XU4HjoephO7r71e9GU3J
Gc66srKgAuuSH1a5dzQ7305Wfl/oPWEJJuPvBIMztFv85xhTlmf7z9fhIx3j328DoDHRtAZnlI99
ER3JbkZNfI05cFttJLet/T3MI+9eJogotE5dzKZOL0PlPGBN+5T5yHNbPLjrSud4GxYM/aTqBXAN
vTgbinvDC1PugNekwfAOSSqnqwZwPB8yCluiw+jigUuc6fr6nUGBayH4dvzovQ7bvYSsd+2itt04
AsIABUf+l93HXRbUDze7S1PYZQrE+cpazni/9sZiSzNnLdOvtRzvBrpcGPHK4llFQSW86QoabFxx
xNhoeuHd18dhdsCkoR4joToNhMqOSITHax7yQP9caSudZW+sWN9KmrYkel99syfmJPvWIAYLdNXc
GwXxgoj7v6Z16geFFU3btozso0NJtw4zcyemWW1tVGYF07C9Gduf9cl+SPJ42hqquqv02llDTAP/
3y0EAuYYp6ykS2pNDsb/CIt65/gvgpQPWHWpO6ZbCrMYrN4u7IZ2k8Yzpk7UK2uzgoRfWE6x7iIp
cboBfTN9a9cTQX0v3XtM3PICZ9N98r2bE0E5rkL/2rRoMVTeVwevCKZy8bLK3OYg16V/2w3/YUNx
Td9eDr8WD5/zYeYRt0MSSa27NpbWQMQHxNwa5WdSaZZkZlYNcrjELgeUrVrwtpWhoc4WyAeLAG5w
selq9AWl078kEl9mCGRoyHqsWaotghLHZoZCdyU9/EuI8S9/eZD+6XlmqiD05UhtcEj7/cZKBg8W
YdZesUu8c/JQZ4bs2x6M2zp0B2+ji+nJMwJSBNKN33TDsZtWfcOftWkQKyPeMBWftqVtvqLv2tdj
nQcOpOdVFY43rU1IG5KipOFm7Jlxe5sIheCaDYlqWY1gAhLX35sD0np/kXt75rz8y3g4/vlDfuhv
/lwsfGFbnFcg6bg/+5+/HN3siJqbMKDrBAqQG6A9RGyV67mZ3kE0PPz5tf7pQaU6MiyD87XBRPf3
64lsLxxqVVyZt1U78jt+aD7nnD+/xn8dGuyl+uKBYTEw6Qx/XITz0gRUYZpIT7CfKBMVoyF5SDE2
Hs3Uhj0MnWvTIxScYntTtlO2Sjk74P7DVWeemZYQhjbJbU6IydaGuWhreJ58VDXRgL41mvDN0+04
EPNuu1usioiaZoxQbWc/asr5HGqAACpi46eEIJneqGtEyjjVf57fFDfaSicDSDIMCSc6ezOEYXqm
1XNMebRyGB2iEPO9YO4AOlu1zhHSys8KuJ7VQ0Ot6FMVl7DH44b7r//LSiqWoe6vKynXzmPrdCkc
F/TMx9oRnWykcLNefU09NZEdnRxAFrTBFJEDzRJ0o5O0YqMOqyxJHobLuZwMgBcrK14mJ8Otj5DM
Yyiwr0rzEDc8o8LLMiwRpb6rJw39h9pYFbUfol1tPS0oGJvvxg2lj+pJmmsMIK+VC3oF352Oq1xq
O8lTHolWO1VWG2SQo8kPNHVU1NV92QAdMKrQ4hxTO0HJM0cOiT9g6s1ghOgJe1yvb5XbvpWKc2MY
+eeBQQqeA47XMcSEN6po9zSa3re+iuvtNNcPCVO3vwxl/2tC6S4X1ubk7+uMinT827/f+WWj5tk1
1dVNEE/9pMnPErhGXu1V7hl3g1NDdyzHf+/FlmjmVZgaxrpvCgzxhORllNMbgJ6QFxK4/FKE7gFD
VSUoJ6OB/jLWs+7guVaA5ja5KDI/qxg6BFZsYuOQEa8KJ6M7CfHymoj+Ylq1uSUI4xWZj3EglTk/
J/ZCn7M/xzFN8rksSqZlCrpI5oIIp/LfVJJVuveY0aWLiHz0vhRDOUF+a6fNIMZrOh3NBmvr6Ju0
Dxzpn8mTQK/kle9kNTh7WvzfPbfSOFLkd/iRgtjgZ9V48k89m5Qx0z6P2ia7y1KxKZDbxs6uclW0
6dLJ4HHm45DbE1U18U9QFg8q7bDCYKKGASNxWkbF1RSePMdJ+XVaSi7pFdeJseQdPtkH8JM+zzKJ
8eiPOeDmMQQXuKdzFWD8w2Q4R/rROMZYIOENjp9o16wpKr7b6Kg2oq2RO7O1KgeyOiNYyUjw3IBB
XfBiTyFX+erOEHwstEdrFqWDtRjiewvteFmH884FDrtDBa2tXUf4h6IkTdHN85vIqx+Vqe2LCLxl
lXfbKHLFaWqWVHYGo3bVXJ3+m7IwI/08KUYpuvK/LJgfd4Dl3vRtilUdY7iPGfz3exOwhT17VX7V
0mTYew2rZjjJMdDzBqSBCJn4YgJCN8f53VMxGFFLPIXoA7H32xM0Bq/bjCNPcRXh+qz0a5lY88rv
a5+uMLVum+ML8LP25kHf2+HN2dId+0bV69LDpqLTRHiN8wRycutzochwUVxbz8m2MfTsg2szr8oh
3ppmFeO2zlrc6oop23IjTon7GDpQncxuviOAYdyj5n3zp76gL5IoTMvyu9O2l9jnO6vzotoRQ3Pp
oOmu5ikB/qshKtVtr+TbqORfRsPGx64IF9bHK89B3DB83/1Yj8hOi2k7a5e2M7p13yU4OPve29BH
B6bkpgGtNGs9P+tTexFp/JeDl/Gx37W8uqDh5aIcsOhHLpvxLxu76kMr1ASzHzWt8Qs+O0Z2gnxf
r8yYnb5LgIWUi/sJGo4VAwtMcr7SxtCLDeSswafHNJkWwVult8HydzTAPf75xjP+YbdhoOozLOYy
cft9WBTdKK0lLpnLEPsGDKdvXtq1a78c31FjQjjIF/geKPfReZs6EcPCoFtkTSlwZJadKfLFLmIC
F179EEPoX96b7S+v/tteiEFdtwVRUSZMOORpv18/9GJZhifz4jb+jjMiXqBk7p8wj9ygEs/c1mS+
NiDQjkt0K0Ef6m6mRYJ/hb2FedTebHEZYluPUR5jk2uiS1G23ks6vksSFSg1VLlJkmzYqDDfZL6H
tWUItxOzNshUynnpDLBP/iC6bTbYzovj68NmnFpnjxSzoFyvxNFXEfgmhwzWZC7zF2KzAH2pXjvL
gm1Rtx7itjZ2XdWqf//Wjg3w0hqH6DBjcitm834ChfbkV7dR959zo6geZ6MXh4FhJ4+KJ948/Dow
Xasvc98dJb5/JrUy3vmmXfDhIJh1WTUeoclQ3Oc+whi6vcWM5igjzUQzRvfIeJzDTHgy4LwG3iSv
HXpn1O7aKcb5zi6mtoxr0eTX1nBstLjYNY7DIMqRTFqumM134+xd/FpDDT0Q1uHZzpKcWhPRqCcP
8WSyUTWJcXTsuHopdKxcqpviS+901UvVDkzzksvI8f5TS1aVPXnp3u+Br2Z2OgVYVONgyuw8CKv8
IfKM771y9npq5IwGw43hzcE8ZNE61nN7Y9VNh9IUWgqK02Zwm11r4/EpprMdmQ+pl0qa6vPRiFW1
6S0wnIi7h7095kYwa3CFnERs63j87BnJd6sczE1MOiBDvvR+ck6+Hc13bKUnz4fpoxy0vv6ACEkj
XmEkvprMAkBm5p05wgmTQm0twka9QjYPwyjQM6c91pbqkXF4uheJ+S1GEuybMy0YtyoPgzBvrd0t
mDyMB5W0fzgYeG5d7u61ofuRCDhurVveWMuIAlHtfQaa1m+4u6w5R4OfPHNUNbugLiiEbedrabmP
EOW+lXO7IEdC3K906GyKkzHGu9VbXDO24AeEG7T5++OY9Z+rBgBFCvrdzO1tNA9fnQG5cZ9i10+8
pzRXNGa6m4beg3gtlyGftSNa6q0XznFhjwwDB2WjKz2MHdE1HvCaVCHOyTa7gC98VX7yhU39NU6c
c8ZRv5i0baQgyA54BuhwzY8ZzXixpG1IaEKDqqL1UGifR93mbORKwCj59CK5kQAXUqT6s4m/1NWO
tqdIUtPC42Rp6VZ1XrppNPWoxV6zwXMIJ6bFrxK7XrvKZx/KUkyrVKniYqt8DkytwzUmyUchsndL
CMoADhWNs1hGJloToWPSQEVMcbh3m1Fc/Z3yAV6ZJdcpsdwzwpfwlNRdfq36b4MmekDmXMneO5Dy
BgaBcC+fvBNpDxZouBnkfJc164KU67U1N49lsmBgrB9F7KEdq9CWg7xeodA9TqQFnFMs5vhmSQvo
05tRmfp55LifjRgjh6Za55WD0DtJ0aVNmBR9VByawLnqka/gdy5knHEFXw1pD73rUz8DDxujT33e
6RtXxm8ufdm1WedIA+vTaOOMB3Rd0kdCLOZz1i8079yWDmCIunJxa2Ro0j2rwvPq9tthDnfpnHzX
RRWv2wwrOclpt06NL04DXae2a8hX5dplBcEuirGCeWwdf9Nqz97EZnfpEiqHgViBbNIDP3r1ogWY
kifmKsJWGBfkQSXhfB5CzMf11GasY+KkWe27aLstlfcnM33IHQZZEteqqxn6blY5EVRK/4Fl9A2M
DLGlsYaDT3D67dJnORPF5JIyu3Fmk5ovhK2g4VUcGh/ngC4eI28CUUGGWg2PEXd8+dXXwCh0lT5g
pBxfWelfwyoZdnrPrQRxbh36zZvy3G9EMJFQ1YAFzOHkh/K+b8iB0cqnnqus2zLa+jZkkzR9tTod
c4OGn6YvmSo4ZJ45xifHGKGOx4pdwCz3WKs8xFiNgQtxNG+Gil1MxM0uYay+tTWH3/3k1bSOvZfj
geVLeyC36wsNJQYndvx1lljNrFLIlRVFb7KN4N/Y1Y+SFvGBzO9dY5FWOGr9N9tSl7EZ6zVOR55d
jrYriMoqIA/rBaB8cjScmyLe4SJhvwF0IJWZfINnvc0gC0MKHJt306mrPZSiPEhThRZpyV1VGWRx
on6GXZrUj4xCfaofgjthbIxUMHrNjsGC7OcGdjml9iNRaKspw6bRGsO9DwdlWR1O6Vy/0TG21yWj
AVQh5TH73/9wAIcvFy1WGyoNJCdkW/qSL9l9nxpCJtno4UEOLUcAscTRYpjPSWvgHzWVB+Ph5y9/
/jj8na+0J91tsgTb/vyPrjKgU3M0Y+qJwSySbjWvf/6JveSvNtm7KnMBkab6JCb63DSMl4iYUfNX
QxGbfB4M1c7Grp3HeFI/Wud+6oxraKSPKech2sq8/myNhxwSKC6xKtvm7WQei8I1j5MnXvQUa/1o
mm+daF1KQpuiTotJnqlWjTRekTSSgOhBzMjt688r7ucjIa+jCAaTf1CX4mlUFKJi3tkTli3SzeTW
kDXao+Uhh8ql8Db2kLARebxJw1kjeiYBSpPQxusTJ635YTL8OYgmAsLILF17ZVFtmUkxraTT2Y/w
zvXE1S+cCF4zky6n77gcC8D3ZC7GrNn2FnNyReutYszqgqoiamnYWvr0VLudOvhBklYvftsRQiCB
+TnetMbEvxGu8+xQdQK38IszKXifIGXDgnKrB4Qv5Hwl4Q9NFcUzs+35NlrGrcewtqMfe1d5s4Gg
CRCSa4lPwiXMbdbNlzyz4rukIQit9i+KyXW/hEBTjUDws3Ftzyqhx0tRe+G0i5q1c0pCzhxMtc0X
aJF8ThstHEQepr7VvZFmL9KKwjPQJu2Qu/VO5j0nGyjFa0+P9DWZFsOpzsVVM7phV0dWwNz8zWmV
DlsijO/proWnVhh3vj4TMkTkmprJenV78aWWd0mU2Ocl83TvsIfDYBi5Z7uQkLH2WS9AE9lfDSAr
Q9GmO8xY+5hInUMYua+6g8LJmzQXXOE34YQI2KWZ7DOR+Pt2YkZWUdGMDIifexSDXVj01BfnqXMp
gdNjJF2aYVb00BbDteM7J4asuyhiovY19yQr/3B1OJPOCayFcEIEoxipTdy9p3jIs9PPX7lQq9az
TXuYe5wgK2jtIC3DV4BCZOKlsGVLuFSJTe7HAoTtUziL4FXgn8BT6GOM0XP9aSZo2kswoVkIG9Zj
Ue4NK5qPhQTK1Vr5ARFVFUTW+EgI2D6fyiYoKf9XMyPrUlYCRJb1PYn17OTwPI2sNzcCIUixwZHa
R7jjU4sgrtigV4gcqLL14bnyHJxbQsLqru3qUncpZATFCo7+SieCd2NMSf9pmOWDLMfsaJStvxUz
qsXCsGCt6aAf51SeI8LvNqlbw6IQmXdK8U5NXvsKNsEjDzS/5HruBHm8q5X4orT3rifKXocwy+8h
y4C/dUf9LZHdcMkrl8G8WR3TOX4Y6pRMNBpQ5DHYPFEY9Qc3rrZDWfeHDq4O/tPqZrU53rq8mZpg
hk82N9rRncS4JwpSAmMyxcFVfF4Nk/pDi6yTiWi1G5IQu+VYZWdjZAoEBTXG+IxzNVdXvkXMZge2
bXudhD20Bqd5QccOvQTNfC4HqF6lTgr2bB3NIXGvZm/eMuqDc1GYJhgRjtUep2zGsQZ8d50kNsg4
a9E00bbsQgnpgq6F7mg3px1h9QmeMxUiIudogtzTLbc8aCmK6eELCp8TO1i7TizOipwm2m1pzNba
8OQ1w98ANaRzg1EgkEw6rT8gDNk4rnSeexOLceLQY0hFetYq+ne0ks9Efyag6uRjMajukCFX7PET
hkmJPiRqSJwpZjNQtv1J9mN9TPT8c+1HzdHt3K02TdsmapyHWOtO0vHuEk8Lb9J2zzGUwZU2WOmV
YBKS7MyjVVf+GcDdQyscSmYyhfZQL8ggz0kCrLujJ0JYxopUaswNpOz2MdJkk36x1ZnGtkwrdee0
S3eNSezsiPrTAgDF3N5CJiVMu2e4uGbUStyoZUxBVjzE+GSfUwisPhMv0nCNepNw3+BLIKg8Af4f
dCNcwNqXCRuAF58EOvCf28B9mYf6nQ95w2yVh+nbWYXL1yNDq7uSekC6r+M9VFSWeytvXgF1y6Ua
ho42s95rfRi9xT17THev16F6n/W7ZChIVOpLCW1jid+kIeDz+J0KQivXelx/M/j0gW6ZLNiY0Vd2
736VCiDLMI2nBn/jSYjpueer5PFV6DCM6CZKvaT+KPe2UZqvUXuxMQadepfCq6JqcorxxElm2mnw
NMzcmA6QurUV8K9yL2kLsqyLi01i4zZGX6gXenul8x/IlLKpNMtPWEDiG6JsyDJOecuJJ93qZuGf
y1Hv1kajf5beZwPU6XnQqSIzd9xqs3+kS68HmYiHtaeh/EdgUR2zmjboONlpUC0cNp/g6VOs1zsH
4ETQiuIxpcTdVrQJcEzA+hzMDoSFCvf20iuZoqHAVS5WQtjDU7Y0h60RhlBtsl1LVhIwFT6XHpo4
rYfozbMi/TTmyTXTy0+W2+v7yHGfCNGrd9ylDWfOVl5NNC7rptJ8VI7qnBCA3YhZvnqNbawsPrxJ
7yewl0WBcYG09fgx4vgQkz9xCPsRDWoSkz8P6Kn5kXL0eyTq++SRZXHifNxSOIUJEIL00NkVCZat
xwQ1j6zjshTl7WLt91onkLaBXhOJb5Vop9JNblZeDBvS4exjOuJ2BrO8IpdBAVkIU0ShA23zfJGU
6p29Kv1CbmmTmdz4Ojd2G5GXnhnF1kkGkmXbWdu72jyd0o5mSJHFbzSnAdfo3Ws0JKTZLczxAc/8
2Zs9QlC8fpvayg9ESzw6mEKcerR0XZeWauzfDziPUpasaTbjgw38XNQS4oglTiOR6U2o+yeu5bYv
JI1S6Fobm/hjfyZkXdOS7/mYQOJP0QQ7qGOezKnYtqrB0244BYRT9cmdYgTWidYTxdzslEzvG5HJ
vZ5BqVR1nGycPEEGX3a3tMYibU+IiWaOexvbLhC4FaFG1AwYjWSUuIj6HszjMD7Ifr5GHnJ7s/eo
6CfMtbSR9ron1MEwrHsIneWGWGsZVJ0M7Ml1yALzHlLXfe0T64R0jRaYxh+1jpatE+VwK0Qn2cCo
YhC6HTlk7EB63VUu/CjmpFs2WT2YXaJ4c+9LX9GnjA5dlcorEae3BmbnVo8jAWzsS99ljE5Jv8IN
E6QVvJOkcuh9JM5nn/ss6NrkVe+UdSpgG7EYx2dRvCTl5BOJx4dqKIORH7lbAB0aSQlwkixtFvvl
4qeo5BNX2/rkuS/RERcGsRR99PdcWnBwf0BtO8AUpIwa+OHWJyzP9C1Fg8zRHyRSr03ojejg/bra
6WDk6ww4JkK2rdHlUdD5Zv45Io54iX/RcuOSJ+WTncbR2S7yby1xFMT5fOJc75915BsrQlEaGjjg
oqBL/ugcEzCHDsvFIPRFKDMYCE5cD6UetDFh1SMhdFUG8UQUE5rj8hh1ZOv1ABGjjjPNgpQJsqyl
cobqxp6ahdsq/TQabbeLw0IdyPR6dgHNrzjSpZfUIAwtm16QPMJF6HRuW/PJbudsT5UEsCtSPkuf
2iU4wzatOV/1KvpqFHW3gVVZbyL6n9jwaesZjJWH6taEa38y8zsqij2Ic/OJVtQKAnZ5DKcuB/AS
+nC+MjCGnAr0YdQvCfSmLU22hP2P/y/jCFaJbpzd2uieU/VsVBzrNFwUGPX2uS7tnRg1FUBIc2+R
zgBjrsH4+mTcBY0QPSnomr0hoQxgK8fXoz+Yj2Fo0E9s7LPf477QrfuEcOi6JiBXH05awTeprNjf
0CVgo5XDadLVI73DFkErDenBcloS5up+4yq9WZvkOFxlp15cgEq7yAGjxcJ7P6USAs5Uns1zhkry
UrMo7ee2S0Eo93da3wwHwwYJyfB0XDMk8eAxTefKJBG+JMIRK42+SRS7tUNm3tAl3QFJ6V2Ta8D8
hriguQZlgGRd42Qd28U4FFaALZxyeOg6ens4ePi8XrRtJvtJU5j6edpA0fTjiznHjLZ7XoxQeuz9
LOyF9e4zoVpIC88DkQUrQFSkIvVEYKg5vcma/TFWGBFlm8aB1toPIBn/h70zWY4cya7oF6ENgMMx
bGMeGMHgnMwNLMkkMc8zvl4HrJYZGaRIa2mrTcnUmVUIAA4f3rv3XNi2nTrsbKKe4xRDpAll95Kq
lJgTo3FdYPK7sSsMSapbq5dBkD2HjW5fZJp+x9eNCmUX6aX61BRYV6KQ2dlgZbBFOCzNkZNb6wb+
5cCaz+ezj6O0XVRVWlAVMVesI/mS+O9+Wbhw2uxK4hh0ur9jKnSGaRYcVbZf8z6HRZIMKPrSjkOU
kxPWV7BoRbkl9jULLdQkNd8MlbLFwgmySKkomkMFmpE+VCw69N2IhIMjvNQdUt947gjlBeMpioLI
t7cVeJlSgeOpKxTEvNIG1lABOnKHdBVzEF2QBBYvqTghxpUddEbbRFcZmnubjfhVI8WhCLvpqda3
I/w10hqDVV/6yZzaGls6G2I1IZZzvQE0YVRGtLDtAum0PpwcugNr22PXNA4OurwgvUg1hwedAJvH
IlovDU/pLrWkvYY4+yvoIuY//4bsC3PreZCI3nq7oyLFLkm5ji5x9DbRqq2yYp/qoKDtttjkYjKA
WaDq6kbSiwDpJ9A/QARM9blS0fpTvXoVaP0adyvLnDoq7HCKiGxRisImSawMyRZOSGARyzaIXawH
6Gm68UrV2mAdY+ZeOE4MFcpZWFGbXkOGdTPf3VfqXdVC40VyC7zVanZojkNoSytKr/Qpgo7yWHMI
dOQLDZ/JvAY+PC8leyBgjFe6U1TkC5T3fUfHV03Qw3uBqy9xULHzjYA6hxZBm1XishviPAmXTr8m
Fxwji13b1yB+L6I8PnUKsexCU8Il5C6sMZykTkmbPqAdMheNaurXQABnJeRFmMzgpqHdD2s6bI5b
yH1tkU3Q0tvvE9oEii0R2IqVa+fZBUhekDLlhZ+gt4yjK4UTzUL086ZvwcsoJISMbn2vTF1Xo46e
WTmT2aBOBV5o+XbivDp9hWxYIRmYLhJJoN0deqPwn67Y/9tGbn+In6J3+j+7RmYv4G1e3ttFJkn4
v90itvUvAz6fTdyzbgOpmDRk/3aL2M6/dJ2SE/pm3UE5yp/8O29Ks/mX+NcwtZo0JtXJR/LfZhH5
Lxt9juHYqLVwvqLX+g/MIpOA7V2PU/Ifd2wuo6NIAbJhnQmyOMB7yFnVag21Z+t2NCfyZueRLvXu
eZz++Q++F8aetVL/uQyaL8wtdErRf31spaKqcehFUT9oFKLTEY3ahr9KqeUW1sZwiRGc6JzG9vuL
fqICvN2cpIX7JgbDoP3xqhG3prmo5tZEexGV0YZLv2p+ORXnv4HepBMQ1VNPoYzFjp2wl4u1Y8uj
1/on3gA13oJYnpC0u1a5JLPyT9ASCeEEv5tGuXQH9brNnzUtenBq7zYTxVZxwdZZFUJa5f77G5ka
9ecvyTFVFBqo8iGonLXJ1cbOzYhlfB2znU1Nd2v7yuP3lziXDP/zhmzD1iQBZ0J7k9i+EwtonXD1
njlk3dnhi241E7INWK7eY0ZbtwnREAAW0KfZ/CMb5MJtBNXKPJz5TnBhUL7Pq3pFMsCtZ5XXxXBT
6AbVhVUWGqQK4xBSaM8E+yYflmUvr/TwWmBv5Enr0+GlHglLMiFPEqs3qx25+OHmphf96QFq7JcR
cqpIsycdwrub8w1J+I1ZVCClrGOddZecmbWmXIHjIx1RXJGF8TeyraPgNWYx5fKwO7S1tW6Rp7YG
TQ0b5rzlLLGRbvS4WdkRPW4tYZveHFCSbTubToZ5bM2YtrcsHoPeAO7Y77tBHoO+u/QddGZdevz+
tj4506fxjdqZ75YJBrPJJId/d1sKXnWLUkFFn5mTPfW2mawgO4CNBzavNUdFwheT9GUFhQArFgc9
Eada7ELXPwqoO/NaRMhp9Xb5/Q87E54gl1U1fEB8dSjhNXEue1EHyIWRCKt1MKUj2PtmqMj4ua3g
HsbxsIpU7Qexhjifxt6uKHRDqMg+ETFNX9C7J2HWREyHqV+tZccl9dtxVB8tGd0Q5nnd+eNKG9RH
T7tqan3OIYVC85WInb0YxRb1+p0ZBDf0vDdZhf/GS65touzqID7JWANEkSxcN6SZJLdOdhENxlpS
X+tsb+VQctKU4T6qJcZwEKuYrn+5QfH8/dMUZyqit8cpSZQRKrptmgZno7cjVKyktFGuG7u+LeFq
ZKVqzreygcmBnZCE8spdSV4kBpV5PxKZZzlbXPTruEi9BenISEfHcAco7dATUNMKUrQj85dLei+d
vmihQeKiGxVDw29/NQY4MmCOcJVtUuZD9FtxBeDr+3v6ROWZXpipowfnZQmLV/bxhakCqWZe5+Va
H0O58HN1k5H4N286IKjwrtdUW1a1R+AKI5yeD/xvM4t+K86vwqWs3LBlG/z28ocfZZ8J4d6eNOJX
lbVXpQNinCl+ZJJaMemzxKPYwGurhCp7qo+/B2E8pNpgbbvGvQiINAO0XsfLjgN2bHc2mhdIepAW
LsiTUPp9Fqji5GMCR9fgLHUX5DygZXIOSAJqI+O3C5v4IoxpD2dhCeV08MJNihvRV1OI1Rpc5rrM
acJq5d/ao/ALC2+b2gQNm2lzjSbn0aT9SwSJay+RGRxHSyMvtuSrdm7RXnQLTXSQin3v2Fv1PjOh
vYcZJA7N/t0O9kvsUufsSQApJTU8Yd/lkvZaiz4yHS1i/wg8Tqo/4Sjk0lRhrpohUisVGotqmySm
FYucAAfDTC5ImIcN9oqHnAYy7XM3DGH9mL8jxaygcVbKQh16mv0t4k/yVkR93VlJtYittieM2EaV
2mOoT8vkt6qsoyQ6pCYZ2lllY1DpT3ZX+fMqsJ4lgjnkViOSCNQeim2EC3CBfKL0k6HehvyJX1UV
wNHgL8rXX3Vwgc8GwWxAkqFDu67Q7vtQ+Z2FzqEys13qGAbHXWZ2eAh3nb/Uze5vTzktd2/MkvQr
PHeFiO8a2Uh0AMlldDL9jHNlzpUInQDlk+fkGEU0HgW0hzBZa8oNvdiRdJ2ewRDBlOqRGWgtgFk9
aPZ0GKEJw97xh5CzUuVfucilTcXmWAPydkKUe/Wl3sGoIk0lnfcdDdxRrdchLHMSAoklIRkAP0ox
p79kr9r8LlUeHJplKxixS9RfB0Unpih00s0wcWcTNXpCI1ZxoFAYaLOCc9owUC3Nsj996zxHiXPI
1HrrYKDT9IhWsHbpT3BeSnsieBBmfz1mbolsPgMhxfAaSlIwOr24xhv4g8XiTAI4fXKGrqpo9bH4
iU8TAVFRso6hiK/H1DrJpgDcHBvkLldrYzROpG7//f4jd848Yv/MphgbJeJ0zWTf83HmmWi1dCaq
ktnR9ZdZl75EnbkTAWqGLOaTjI2Tl1/n2JXVQkKAHYJrKr7I6tyQpGfCIsgg2mSpXqFKNublkP3S
LEo7oz+mQOzBL6eHBH7+HFWM6CFMNLZ6Q4j1yZ1i9RrDfqwqA2w57VGPjfcsw2RsivgRW/YKf6MG
WaLNFl7LOFADF8aGfkcaFmxgw/+jw3WYVZQkZuqEH+lxBkNt3FhB+JgSM2IqxbOuaBPKqZu6zS8N
UQmQgxFMKfoj+FQmzXi80YJxE0TBqzPKS0q7mwi9nHHdILmjgAae8lLrN/zWjeI4x8hsD2XnPqLs
85lxV2Zj0TYtKXblpUesUxwjBgmvo4APPfCuG6lD/cybO1pgZK1CfqAoyeZorNCh5Qj6KRs1d9+/
0HMR6T8vFOsXZDUGk/62fL5b+wcUJXKs4nJNf/Uh6YbrKFTmhb3XqKfNQri5mG3HjdLYO1QIMx21
KX34ZBJpWHiDJ7jPrMAVWTTxyw+/7IuF28R9J/GmqfZn95CGZBFIE7YST82e8WuDxxLWTq2UqwZe
aSwIU8u1gxFpVJDS9fcX/+K74tq06CzNBlx0fvZRYBDD1ejYNCgD5f72TmGNdczwAuA9sXATYOz7
C361pJs6MkrWT6npbPs+fliyI6C2iAqWdCt/qegHq5V/KmmPRGNtLh2a8mFvHVnH0Ij343GM19SK
MH3Il1rjX0iiH/ZNXz4BYUznaEsHUjf9+btxYRZ2a5UEEa7baqemR2WK6kqtuVHhbcYs/8Pd6/zX
3h8xGHqmDtsPwCBKPi778WpOE5uQVNISy6H6GDlIyLrsQjDgRlv5O8rkGqvMQ4c+0U78JxrkG1IP
7Pn3P+KNUfnpR1iSI6IJFgsP1McfoWlFOfYkhZJij04XcVcwa5v2b+RvjCzX5tSn0a/G+rYwjRsc
0ohow3srTP+kSksZUUdR14Yh9buek+ygbnMtdxZFq91EdvxgUHvVJewoAxcrsmx1Vg4HcySRDhHw
SQQDXXIPdElAo62IAe8KhdnH5rV/f5NfjzNHp5QidYuXKz7epNkokI1JAUT7Y9xYPvNdn2o3hTAX
VXuBEC8mxoc0PSP3nw21ObFk3ZoDQ971YPqMx0wr0h9+0rRkfHrsjimQ+qvo7c1pbLwbaZYrQknF
D+t0F17XTreWTnUqXH0bwrvqauxdKDr7iSv8/aOYxtT5dYVl2xx62EJj9/543cFUPNxLsljH9Ir1
InsowvaHS3xxlEM+p7NMUqbSScv6eAnPDJvYHbtirUbK0c40b2HULeVy36oXlZlu8bGxP0/E9oc7
+2rqfHdd6+x84Dl+Shd4IEU1jf54SPzIFske7NatwQ9e1O2ACFdVJ4S5dhmEzXNJXRjtGlIfifoD
Ut/U8WiWnR9ctqJy5pnRcm4qJsSVHeE2JTgoaZSrkpoUFIWCBJc4nHNC2iqJ95vmxHOA0W9mGHW1
MN1LInnvdTxGM4Iss+Eq0iCJa31F74Zzi5sNK8OPH79/Al+caIGU4JOUpjZV587O9kOlpUQ6NnzK
Ct9o3B86URxl6F99f5mvhu77y5wN3ahpfNNsWmDbqnmdpGEBE/2mH++bNl4GYKFgVwazrtF/OgB+
Na7eX/ds6GZxCZup5/Zk255SqkK9CznLXVl5uHXTfuXb5Q8P9Mt5422raUlqV9qbWefdV9pZKi7s
uCrWWUa4gqx2We3TiOPgZa+1feo1HMLSy6psD0g0fvWdQHGab1obfbolvevvn7v+xTYUSIDBEQp/
MT79swfQkZbcqfCd1iR0z5vWI/0OJ53SHUqKcLOGiMwmcfdTwERM7CXxdhbuX9Vm0zWIvp9PMxvp
t1MDIn3Jw3IV6QmRBC1luOqHDdZXs8z7X3q2smV10BNNrxZrEqLnlIuXgxf/AFn8VKmdVk/skTwI
lk88BtMwffduUrPRCW6z8nVryE2ao82uMbtoUXGM6/TKVMzrGgWLFbp70YkXH3rfDHjWvKJBn9v0
y7xlTgRKBpV1Bv527vSYNYziRpbjzQDXAJ2OcRwL4yGBespK9Tx9SFhr96Vx+v69fqrJvd0JDAhW
gon/8Pbn7+4EhAuH6z7hveZEnRXxg1TyVa4T/ONpF8lYbPCEPaeVi8gParkcfg8OjixPUG8oLPVC
mCXH2Z8glv+Ub8+WCgqEMKZMQCqqeW7xywKGIiDQfG0gfFx2iXnpEwHDUbOy6NlZl2UyXNgWIeqe
M54UfCT9WPWTMIokSrt7DcsAF+3orCStX90o8zksoRbOEKFkSUHTWOWk1JJV7aM+m2sZZdzeyu8R
s4VklBREOWMglm72G83QDUD3bNGV/K+eoW4DXV2oiLngzaKrhgw/ryPjD2a8PwA+nkM9XQrd3XQ6
p+16V5TabykJQk4RTs1yK2mxtQKUNeQs8+Jl3GRbK0qQLGACwm68ykrUcZnazdGKbEkXorYR5pCI
qcREJUCb8RB7g75KFHsf0k5vWQYwd2TRSmLJsrR0nwaJvsBBkq0dwENKQ05wU6NxSW/9cJRI/zo5
q02eZJHhnUwKFQhefkAu+3sgTLcnsEVvi5vccPi8SzZHKEJQjicccldS1iTd6hdCsdcYinJ8omRe
K0Kfx3n16km5lBgu/bL4SxhMBJ1Fb6IjscFPloaYxCfniikrVvxrcjA4QTBJz4LmVzKaiOV8bjAg
nHbWENgK0pD0YdRiW+YhTOzccBxSiWgJvURa4RIr7RLVUThbE3DlStBYXqTXpNW/uqO4ZFFYFKX+
ZEmFQKOiRcGZyzu76WZpda+NDgRDq3j0gpTXaSb3rRsdFdXa15N/xAIOtCTdeTYS3Crwk5MTAIiX
0n/lKk9eaz71HX1Y1yA7wGNQZHbzGHHzUZm+epV31BFnBFV0nLI6KLnNQ/1XXNBnZyumEo/ZPhay
hZBkwkqwfPjHfzUD8YPth0eaqz9547UvJkKs63w+dOVA66hna2VPC9etcMKhNbMJSiN+OlTY7pF2
3o/XWhWe1KQ9iOaeuvCNTWjynzpKaKPwCf0wx0wXOvuYbZWDloZxUmX7dzYju2FK8BsJpWtwIME8
saw9x8B9VpK/iCKq8Xda+5hl1Xxost3EpFX6Xz/8gi+2Z3x9xgTkZ8/P3PFxvsZz2iuhX+RrvZNX
vh0S6ugd89q41dpi6ac4dwJa5kH+twNA/v21jS/OdbZu60JIwfZfThy992uFUfoxFlC6RdmIHLqP
OD5Ti5gCmdWT2vSPnsCKAhyr1KtXRBtI/9CJTBS16s+gRnTNIYg+6lVNiGQbOcvYRwvUGl0Jkci7
HlrzNVRJI+pleZ1JaDeUqlfEz9zFenGhDbqzkHHzais47cZY7F1TXLtqW+6MiuihFEexbqK5L6j4
aYrcMpDWATHgru4u6zYf1kVoHIQyJCuJjM+einXfP52vqiE2yB92jqpDz+mNUPRu/RnsJBocx8vX
VZ5cDHn4t1RhcAtJ7ZLQdCSDvxJZ3CBWuPWG8dfomTsFQ/1sMnTl+6AXwTyI/aeYh/bDSeKr1yZV
trJg0Vgc3374ux9mdIWw6sbK1gk6fqiBxSxvjiERPr162XnwaL9/EF/sn21MVSzADk+D1vPHUSKq
HBJp1mdrxbO3I6lYZWGuLEf81IOb9mnn3yJLKmd/26CjcX72qzGWN2HZZsiNiXVsgn2mRXdRGN5E
kbJLKu9uHNtDIyS22dE4JCVSeX1vRD+u8F99kfCT2OBKCVTg0w4qIodU9GpGMJxGvGtgr8q+PAU4
HqvkNPjpaciGZVvWTNth+0MN99znPpXgbA4qE3ZFB2xpnZVa4PTY1Ku1bB1WMNJ8BNa6SUyGTJat
pl0CgYXBHL+iYrkx3O6Hi39xgsHn/gasQ2HxqTsGncnNegKY0UmbJyWEX2SgH6RQvs+tbK8Y1o3A
J4Vp4/f3A+zLm0YxAbDF1PCUvCER3w1o2dEWUAyNHEHyxkDp3QcoKMPGJ3AYtXOG1j4HVS8HApRL
nHnfX/2tH3827mhSTaxQ3On0f89KPRFblUqmfj4ZxO8pgpkEmw+XVNpPbUlZ2ajkE7KOO6IQHO+X
pzebKm+nHLvZIGkwYc6DddVcDXlvEeD3XE32mwI5OL7l+L5zi3jZF+PJMTs5F5vcd3RMfQ7lVI20
kVzXV2S7PloGGzKDSCH4ek8+hdkZBaYEPJiLn0OfB7n2gKuAncnfvBzvexfuJwIrEbV/tKq8sSL5
5ET1Y65Kkknt4fVGtxQmp0sRNYQ/dmjUc/Swi8XosJPIBiZwvU3JC4jsXdvceZaxVdVF3q/rkZzt
osWpSXdY0nTiB6W9sxBN89DW7l8Q6stgMHu0v8XN929BfDH4pmofuhmqLzr+tI+zjIwNMycTkEnN
8jRKa/V9VRjKyq980BM2uRt5nC+UMFmNkbvOOuxNeSy3YZ60c02pIKuybqGZ2as49Od2qWzlhEfX
VEw8IxnWSp0ddBqMwNPkTG0azgadc4n5e2NaRMGgle7zaSub6/XKphMQGE8eMC9MEzBDEQzGAzEA
KUNCq/GZWqX1w5z+1WkHXogOM4iKp0Db8/H+a08GflTm2ZqElacm0HeRARimKO9oUEQLxDXHHnG7
agy/cztSqYGZ17nqXvgA75mK9ZKIK3K0lB9+1hcdcw2hB2oWxzRNh9PYx58Vx70kVIzEgzCx2PES
Q9b0DHSX7flQUQj1NIMYD49QUYjkM53RCMhmkmOO1ZLQtdcxEgeZZPctUR+z4dbnr499dRMa2sq0
zWSRNTxKNbLXetU9jqoR79q2ftRMSgX9fTEQVGHEjbP4frB9UcCYdnuCzBWEHQ4zyse7QmDjYW40
4KKV9TqRjTIPMlTByWjB4wnCVdSFD2ac4annmWsxp2gfptGkBHmoY3EfGNDFKCr88LC/mAc1DdSI
CnrPdDS0KB9/VtaYRe3YXYrK0ZnHurvWAjYUUJXmta8x+NWtl9G/HuZs1n8qI71tZz5Mg4Klh6xR
GoiGw+o71ZneTcJouXy03ITW2jCJcxoseKg0dddN0C+fc0dtoseVF4kUd/VUGLC7H0QDnwpZZz/g
7O4Lio4+2vlsXUbgMTSyHfxmVvVM/omLVUBuI8P9T7c2Hy953vCyWz32LSJH1pnTHkKkRhHmJD2r
fthoa58mt+k6mqFbrDJMb+bZMcPDUtiIkGdbu8XWNpiyenwDmtrspNIvE8Nc2G7/YHfyNqyH+yQg
hrQ1NoaNlb9YO0q3HOPsDu8JPv/r1kgef/gcvnzyuq2SdYR+kVX446sHbdFAmgvZecXKzgbjWpXN
pJxYV2ilY3dKhsBF4zinET6gFm6YChalmHqg3t4nENaoLpKUnILq6Ycf9mnrOT039mA6MD2OKG9i
pXdjMo/bGhEAHOQiV3ZpI67yyTQJP8vvi60hcnqnuyGViKKD26Iutk4VPmbVVW9GdyUV0R9+zadT
69mvOXtMoaIEvk+/Zu0FdJgdNsJmf6CAvvTdXTaYC2GKOyoFJ2SLqNnLFbSaTRHk6+IHBNqXown+
NpIwWlNomT6+Li+1+rGLnBRtzRPMlllTER6AFdE7xhrRKAqqJfri39/8dG+fZod31xQfr1lraYI3
3ErXhdMibtdnZttAKiPNGLn3/+1SZx+Lq7oFtStgmhXxyxk2TA/rmtZe6z82wCbt7xd3Bdud1Y2s
L/NszhNGkxfEhgDS6Ke4Fbue/CC7EhuVX/wRgXZpZOPBZQ3C1xH6F0pSPAcF5jXFnxEORtUreSRo
429vyZUYH9lcz63Qg5Iz7Ku6+OlAqn86903jDy0ghW4bRKt9thYnhJ5KFKzpGr3BptfzdT9aWyWq
Vnml7qdJpCvkHNsdMKA1zIBt7sNAQv2vJQRy1Liw+Wxj3z2FafvgATXhmxokAqeRrz4Gb0/WbLhS
XHcpGgptTfPDqvvlLPPu558NW6uL2kZPGEKmpHdIuRnwQKTt2zbdpGq09Orxf/OdMOMaQnKi+tRG
DwfacHGIfzUblN2kR85t41i61S4X4gL57iKhP5BF4U+z/aeGxPSeaBvTMAS3DRHh47dSISFCasSN
BgPnNfLNl+SZaV5zMboqzqNsEU/bbfmLAvc8aPztf/z5TEPERpEtbeRAZyfIfpRRn6fMUko6LOPa
Xbq8Ua8kLdZuflixv5gUyMbTEL5SJIHFeLZnBfGhmSOpM+uCRAPVlZwXxYYMZSKWrR/6Gp+3bNOR
gxoVqFPqhdDUPz5Ug+KLWmMwAbIWYE/E+FlCmqFxgOsn34qCtRWvY0OIeZriNTQSiImA6rx4WKa1
dRO35Q/1ii/Wpg8/6GyawkJrdCrciXURQPaJTZbraoWI8fr71/nVvoyPhqIInUs61PrZXjVGDmcG
PaOpjSp40EAq1Yx4nkCNjoElt3RX4UlQTbexB48JDuJ0WdEU+eFXfDGmJ9+FwONgMQcZZ3MPwiwz
IWuata91L8oA+bE9zDL7scQd1Bf1LkISPiCS9owOi1v40+WpAn2equlq2RxGOB9plIk+vv+W43Wq
hJwP+yrhhnW0mGl22St0e2rZsF1FSoPOVFuDWpmNGv9oLX1TsSznBd4qo7hVxI3blsGqG9oHLZdw
DCoaHrkm9hgbjMm0MC6IJYlhtG07E8hXYV/qI7DqCBIrfwWbVkyLMxno3Ddi21r+nRJDKemxqztF
tolUucpIZ59PCqp6uEkj7L3gXFeZ0HeaLC/RL4GmxbqMyzYW4TFv9LVVG/tAuDj7b6m4MgXn2q4i
NWvpNfEBVDgmaYjiFKJoXGD1Tcrg1kgQTfq5f0wM9U+i6/e9D1qXCALqEJ7Ymr36lIf7nt4GOGpc
2qKxtyrwSxgT9y40m20z2DcDasVlrqYXHU5+VJFCrL3+EIfpcIgq/zB2db7HFjprmtjf8cT/ll2I
TNu/SUQGW2IQwSZuTPUQj/2Ludb08LdQpH/VFlexhG44FC+WSWgK0xvpEUG59pX42QYtymkGioCB
5rdMuwpRMq6R1limbvLHirplTejmzOqzcFWW4pT7hr0QcflU9BpZ974o5ngZd7Kst7LSlEtIeQ+B
2/PJY763KyQVZq+lbAoXPeF8qyF6KDrjCT/IjdC8eFOI8LHHwY5ER5tDrEhnYBBfR851VQpfbxGC
1SN03ejnLn8ITcx0Zmx+69Aoln3jvGDSey2aa2D8yyaaijV93YKmhy899sayzUzUuFkgF7Xbb5qx
37SG+VRr927B766jeO32nNoa2zkGLuqAYGyhxMNtq2LkbIyBp7QDtKG/ukrfHyqhPjmJeReyE08H
Y9co2Useuce6Df/EbvGkbLShPZW1sggy87cVBI9+d+vTGJrJlMt5gUMb0Rp4BtbOcrVtY0WMFS5r
VPwj7Kvb0JS3AZ439LcQMdL6JlDcIwxcY5Hn7aOW05lpgpIQ3wYJ5hDJHRMwulca4yKnEZLzjqao
lJkQJTMsEAUCa2g+RXSbyZOgcWiwOxw7elGe4V8PhUFQ10VtqmhjPa1b4Mne9p1aQR6rjR2YIx8p
PjTK+hSV0TNnpXBFvlkBaRQRkNqCkouDR1dqF5NvLy7KauFEMWJNGLlWzdfijxxTkSmqtv+cTyLn
NpZzpTAuzQQ1gjcPoIgs+P8JDKH/CIJV3DSuH83JhBITJg4ZBUoUJX0wlbCc5VF3X6fNadDI1hmi
W7A2JmTAFOcowx+iZz2TSdxti8AFfWvfdKK/ToV2Mxjmo3OEtQqDnQElHX8eZhhJOktednn6nFrU
EhTLfXLUelbb0XOaZjuzIAVk4KBNAGB1l0F4qOVzEydAmFwmo4QOMLSZNw0aGFJc6ilVgaaaJObR
s1+mDfUAtP1a3f1C6I/0v0i0uVletd6vHFXuzCv6jfTsHRXYOyCHmB5RuVuk3aUD0vGYIdAn0Q0h
7muzRufG0fvI7pYOchw38zIif1mzd5ZlbfJWTQ+YU/egrdOFPhBJm7rNqSmPpZl4c3rzIbUxdcEs
jo97YFgiLrITYa/GuONRh/aMuxwOhUJ5x1FdKptID1TbWlWaocy68qSHBlG3t2JjNoWYJ0TteXZF
+uNFk8R/4r7zSGtJSBOAJYlhHxE5yfFWnFx5cgb5iZh6bFkYRbe+HV1kHR+x5rQnNdSB8GXKsZMM
oeKlb7UDXx9e1YIFAEdd+8/koXvRn4wJ1PWGhTrmD/zfB1y4ZKrqZYsGUDzRLNpoAXOxKB/bRWpq
T3RhL034iKaRO1vd1e5F3RMH4ZBWo95mNvm2OUdVwDHPkMivE0oc7Hsxo7oDLwYHjxUg5I9Mh4Oc
scTe3i50rOyLHGngrKraUx6ATI2GYNPnQA9rS58RKTfNVs6UHfMYWQBdclm2K7ywi7wx2dLbzkUb
BbSwp1mm7w3iM7K0Z9hzHCDiNfdBR1j2XVUMAEA1nbUNYAllUQ/w0kwpQn/uZfy9Is/2o9UMm7zr
j4GWzHUxwIwV0bPneXIRVuUSUUO37hINXqljNAulMXRk1KTm6Rl+2abi5JTVoLe1ylF3SmAA53Mm
1F3C9q0a6ugwJJEyUbEd5g3PvoTTDv5y5AN36ZeD7fb1yaQHkYXS/zwOiegBY6ZTZg8PGqvKzgZX
HhbD66iV3bpKUBBgRh83tk4HvxbW31IBmzhYfFlUXSnlE33gGr8zJX7IImS7Qg7pLCHz1NSrZc3w
Ay2w8730OfGau9zkb8TMRXrCxyfyF2Cadj95NNT+MuvMuXD6AxhIc1Z55V0O3H1upUG8AMvqrCpj
+twWTW8eorA6VdpwCLPwQo+QhGrplSOHZOk6TFelbrGfGw6WZtow2v2ljQNwppvWwkM8jqw6QF0H
rrCp/mSO4S9T2jA0Qa6VyLjPKRFvQuEvozZ/AatPuZK8oZnWLHOtIR5Z17cxi1Pr6ldBwyDHpN2z
dQ5eIbDImQ88fikyl4UOulBWR39Q8/szGhvaShPhwWxhzjh2FG8wQM26XAk3naP97kVvg3mqGNPP
6LV97BCOwo4zRmrlVMMaNcVTa/Ut2RJlS56hK7ZdMO6R6g8X5gDQwlWp89rqiv4mmtqyvCJIZSVC
rKsQNlL4hhYkSUFQR3Q3DDW1ndJ+8RNALMJn29PNMCdOK+zSU4ZFKu8zWzmZHWA6u8AIP3DhSAc5
Y1I8L4X6CIVlRDwPxhG88KVZ8ElA2b1SqzBaDEKFHdgBSqrL+9pINoGXXrRucq+QTTarsmSvddWt
V7G5ikDFDgN4t05ukiTgaxpJzijJXZg7VnhrNdlrx8cyV+VAsgW9s3Wi5hlrfLBMRyZWJC0XrhJf
WDJRd2Oz11J/2JW2sU3pfM1l6ryYsY/5vISnOQKaqJFolEN763uEqcp2jd2QhdpIzJUKF1ljKzzJ
J6EppjnyYKH0c8vPXoEL3sRkOfEVJMG8Zz038mTDqVPMfY5q86jpwfnD+gtwKy5LK78AA8EyYg4e
0cLlS8JZdd6J2l70r1Ze10dcRgiR3CjaQKWhrFQQDrkTo8+7boKtMrCIgTciZhWarznGj2X+HFdw
0NwgEzNd7/da3CIUoqyetfHJsPEGM+f+IomjZpcRUXrwqr20C0z9PltrX2/ZZZhXZpCIBYSLv05B
Ag3L9KuUabtq1H3N2rbIveEkw4qv0yI4N8IHTRM+mBtwm3auDF9h/HZwO15lbvrHOE0OtWrNE+RL
Km7U7dgENLlomodxrs262mzQZTmLNnzrfxkLuv0YdNv6v9g7kyW5kSzL/kpL75ECKOZFb8wAm32e
wmMDoZNOzPOo+Po+8KwskkZvmmTWtjcUBslwGGAK1adP7z2Xsqu/5piptyAzz4gGV3ORad7kkgAM
viN3hkOZTNV1nKP9mduGS2bVbV9CaCPlkrM0oDDIICHzoKJy0+LKigIOSOzvuhs8VEO0IJG+qWNr
kWlBmzWMJokCCw51ehjz4SDM0V2FofKEzCHBp4KwDwX6exjfNjvVuK2G74p9FyTHPCUtyAPNoDOR
EzVe3tbVYxG8SOZU/ZvOaxm48DXLZ+ne5ONDaL3NYEXsXK6S6quYmpVNnl7PEVMFcRHy4ypMOH0c
/w7iE3YvC9IjMbR0t2xfC/Mrpy/2suj2sR3tQ8smQ2KftO0V7jVP56CuaJ0jq/z1NGIBYidTuvax
FSSBTMXNJJ7SubrJRHewAmUfxek2s/o9HuabMGOq69BNoGeY7iZiW8Mu2pBrTntcXC30Pi3Tdm1S
nhRN2eoLOhqHnJqKvabc9kPk0xPY2uy66DGxMbbhYMg9gN45UQ+V5h7bUh5K4JBD+p3llG2rQuiN
7cES9Z1upCqcfCNON1VReoo5+02JAS0Ij7me7CjoULNYD/GAZ7zovJw6p4i7HTAiNi/Gph+WaW8j
NKhxMjoFYfvYuQ92X38Ht4YFVL8JzfChG+YrDVoOZKA16K+jM5MuW0cPqZ1c22Bm2fb4MhjXkqPG
NDevXCnvaYufOsHspeTjelbEk64Px74R39yuey3Im6e0ucLGWA3tlU6KWh5lyKnStUuKs2FBGQGe
HBnimlycdRXuO14yMw3vBrPdOTo7YkhxqV5fkcj4V9Hle9upDqERvILm/SvjZQUM9qQ4+ouKJ1M8
5e1VuoQD4UEp5QSmXdllrJmBUJ9x4xxUdXxEkAJGmCrGTfbZbH93A3XfmPq2Tue7oFR2XQurmHXH
AvYXgZ5OHVqQdMiDWHytVKJvE92HXnMtXRLe4vBK9tFxjqM7OpgsZQHirJupZLtNcoylKBsdYHIy
O9s00teBUflDjmEEYkrNXDhZyGszG7onxxZdtyKvB1FJsW7wVAmAyCoY68ZkzqxBGxrvpjiUpHcj
x9hzsM0pIDhO8haXtC48wr7RGRuCWp7AyxlO5eMQQIi0OGeZrB3dHzW4+aI+wsuSlMzFQ+QYtwNo
yDn3a4QqPTEP41ghcbM3GaxhEBaw5+Wj4XJ0MW0Dt/KhPK+Eje4Kd1pgQ9Gz3sIa7N5EPgYfPe+F
3yopoZ/w59BRpSV05xgrsq14BY0hDjk9U+FDjmAiB4tptIclOWyzMjw0tg0Vpd13LAgNLWkDfCdZ
ji7xjlpjX2tEG1sgB4Re7JNSHBvYcF1zcCNtA5l7x9nPNrCLe123H2d21g15G2Or7BzJFanGujBk
tUN1bST+iJ9TL7JdEcsbq6KUZLFFcWCuMk31W4HtgFkMLDmAIIuWQLcHDLsj/m5dacXObHXi5Khg
SQsKSXvqh0Pv7nqAsg7Gn4CDQEf5os7vPdzonk0FAvd1M5okeHU+vP4l2xKpMsjThSpES8ppxM5K
6o2aQgc8OdGyjVU8fQRonY7bHI3L2ozmQ9OwsTGqA8cDODOJy1I0MOpfI4qDlOvyoP0YhgJg2U2n
sK+tXtvR9pAj+DOJRmY8+xzR3PJTNkLvt1MgiMFJPGVcEmBeW172gC89VgUldrgj3G/t0KhIg9kv
+UREoyvRVZSNa3bsKxG+SkfzoMjbrbVtKtJIKZ/JnQB5q6zzJbVTEAZNGlwPTcmJbR/m13MwBNse
btLQca4+yENOzrPKU+sJZwL/vzJScy0cZa048H4TjJYUqHOtb9LaAREGTZjpjKwzD3t2lDyaZbiZ
13oyH+B/rwgV9eveD3CNED6UpK6nzTx5ArqKSrCJJVU6F74S0DmS4guiJr9wer/Ja56ZvUXI9ZoT
5KBuEklzX71moqHn03mg3BGUmH5fiD0/GHoEiV+1QrkDGAMGPMBURig6IEDVWBj0mE/ioLUiF6pV
NQ8vmte7UA2xVbhcq2LRI7AIXDppr2VHadiy5dZ2cVVuHIV0aAbFXHt4egiOIJULFWLu9cFXqXfL
eGC5o6+HKTWQ91rxxZk0ICbeEIICCBRc58dBd/moLuE4CxLhHgtqxlZ1AEmXfsv7aBNLc9cUFEQl
XRc99VTyEKKpgpdI5o3NBpRbQ2W5KqIR4bPh1biys7TyGQVbtSoWy5dvI26ejc4LCZQVtbp2JuNQ
tYpfquTHTM191haUyoOBSl/1ohxfM0JMAj9OaTjfxbXYCngqvTFszTR+1PJ5B69z3xFE2VfT6+xY
N9Du93FHltYIkj5pl5QtbLCUtjGqT3Vbg2RX1YozTRAFRMCWHIAFXbxtNJs0AofTcTIwJDUS92eV
8ymDVWfp2qrGSW/Xfj/naw25NzEQFFa4ycmBXSZQqsyTNihrA3Zj76Y40gN06si2ERRDjpzr0C+k
3Ew26QTRZpDjQQ3eJ6e/Z3RSWTgbGWge3FufUtHLR17NHuygbfoh87oPHNxXBuvOVF6xJR00WIyV
sPekQ53aND7mnOqFPfM9mQQZk2U/4EpSYq/YWAmdjLneiKhGBp0ehqZ8ICAIWWGqYn7ICOl0vmc2
DeNkuqaJfKxJGAIqtcqVaacbMdLtv6vIuU770YvotIcBEaZqscvIKA1ilKojBGVxF82YwMUOXorv
jtlVrUbHahZH9jhArrW94+S7ofueI0KphvxGSc07Ct19TDt6GGIfDqbn9sUuADubEfBGjQGzGEqb
3FeJem19TerxWuWxhayFY4VCYGpgjUY3bLJVd6JYkpvoBjTHKhj8JLyit//W1uPjDAqvw85VtOO2
NzJfb2vfIJqjyQwUtQPwsMrXkhAN1L0CKX9kR9/3LelLsU84w6YjYy7BMEjmxnUi2bcnY3/fNlWz
acemOvz4pUnV6uCo6cOglfUG+1l7iN2Io7fldz/+M4oWzvyP/z7764+/OPuzjx8ji/m/fqAU6oiy
6L//++Ovf/x/F/764x/aOLHJULX2NMiGoxum4/Hjdz9+OfuzKohxD338ddPRdNCSZvZ+/BtjHunS
/fjv/+fPOfsnxFrsydxud2d//tPlzn7UP6/08Ycf/0+c1epeIlX78Ucfv/vnv6MP3pVhh5giY7Wz
olNtmM/aaPZbM1O6k+ibu1bHdUyI9EQ8YvculeFRjHTo/3yY9NnJ2cIFsQWNFdaF5e9/UnVAra3B
zCA3GU1r72jk4aXAfxTz3z9v5iBUBUKBtl/Xz6VrBIqpRVsyDQxtfwAyQRHCOwTylb2fnNoNJ5sX
buzzQ0q4MkhpFg2zvSg3fr6z0hoTsN3cWdiT9jyugsBh1io5mKm3UWutq9naDLA6HdbmcRghlTsn
O538ZnibdXnp1OyTM7PlCPpfH+ccDVPmTcBehQeNfPFY1chPa+xIaXHdBdW+Fzb9nUVuTaNq4LjA
QQFbtbs/f9efHPr/8hHOzg1bBXBoPnJETObMjR7cRMnrghrUmK1qgRFn6i5kcH52XkpqJTHNqoWW
jlPTX78DFbCCqLKu3AZN7qPAX1nqAFMqe0nMcWOTsBj3nFTPDXo+wgpIunaY2i37kon/E5EOV8dY
4Rg6yVzO8t38NBQKqt+iABOyVUVM2ETHPr+u3S8EVpySvnjoTTCPzvxXpkblhVH4uyGS9DkcCwiD
BN4W9SON66dLSzJt4qnhRDybMp9gCpJz3IXNpqXEN2ghy4SXltjMdFDnLSHSqT6CgUwdTs6Wvsgg
qwdgjdTSNHFyI7ntCwOXFSmyc54mq6CLLug0lpPyM23RT5+XWKRfH1WlFLzANo/Kbp39IjkPHOOC
dusTpcKiA2FUuC5kgfNBEc5WnYHXKLemhMtusQO+1mHWmpy1/Hm8f6LRwXaJLXDJYTPsD7H5T88+
J049CkZmACdtOH0BbZQadyUnhnUbHqnsL4g9Pr0cMEAL7TDgl3NJ0Exd36QGmkngWuspu5IlkXPy
ib1TiJrxz7f2yTN0BU5yKFOGgVj/bNpu4myWIuJVLmcKtjlgZ09kS//emMbdn6/0yYAg9Iz5xwW5
gfXk7EpTVsxqxYuxnWLACDkHPqJzHv9n1zjTE4B2BRTlIpNJcMZlnANgMbsw/y4f82xccxvIcAi+
E6xCZ1MAhi8Ks0Eptp2rPjtlTC6qsYtUqV544T/9YhBHLC4lC5DD2eMaOBKbVIvrFPb8POTJG6vK
9QLfAyTyH93Sj0udPTXbCIfarBC9kD+srJaktNFxHus8/PenBB7Zj+ss4/6n10gZpT7ZNbekGuad
aut3Sh5dkjR+OspM0GQ6uCRSCc8eWy+txnKDRShlB34fiB3ezP/km8HV56JcsZl8zkRLlSMdxBnc
Rj3OtBGlFxTmRpNf2ctdWGc/WW4QbeMXgjppcktnc6g6uEXGBIHWbc6+R5JEQgzcRnSE0pnb1kPd
5qfZvWTa+HTg2ciZddRJ2m+yZq0JMovxUMCYqx4A35M0xS5Kz/xkGC54kz67FJYs3RIMCvZNy5f5
04CQmQDCk1oMvNklUpkeQaihcITel5TWBWXXJzWLu9RMQBdtwD/2+Xs7kpzglmqxHbPnvNeOKye8
t+fwNg0viNo+myAMyivbMBcv7G/1mdaUVmgOi0AxPxWT8rVkWwzq+IK/6rPL4G4CfovLle/qbGxw
SpI7IUcyW92GrliCyG6gR+sXM0g/G4PMQRquRIovTLW/fkd1MTHZFVynbRcLDp1FrmUFD2U2XuMM
gSSVHUM13gR0Ty0w1uA139mxD4a+FX2+c2oM65p9HM3Bg4Ny4VX88C+cz8auYbMfQA4K9PdsSpnb
bnaCjMHa01QmU8oKK1+BrGlX5kaha4diE/KgibLI4qgD2lb7miIPUEia5AXSacClnbMy6pz0F3dL
GglU6ubQJ0D89fBQsM1X7HTXIBdYmp2OcSmM/Xd3CFbEn2/grLBto9Z02gVvFQ5YVShsObMUW0N8
m3SMQrpYaAK+IZoLy/7yXH57bib+T1JeGEXnuzVF5CSy1Lx5euSsnJluG3gNhcPmqfxuo87+87L8
2Vilfvrvq50tMLkE7kRERbE1CNZNeM2j3l7x/P98lc/vSaetS5GMAfpspBZR2rXOxKOcTLla6FGT
Gm1DAyw5MlnLvjD0Ppu7AHL899XO5pMBNVBSlVzNNL9LjnltXW5N5TkSF+7q82eHg0cs1lEwM7++
f8HAeUZe0VByFOkrxZ3qlrAZ6v/obn5c5ew9yoZZbW1LFCgOX3FArgw5wH80fc34H97O2XivsPsP
UudCA5JpJ/+aiVezFhfG26cjAYObTmNFxdu5zGk/rSss2s7AHL8UNO1WGb/rFlQbwtmI20U95l6Y
8D8dCT+uds5iwjwS9+3I1UKj9afQRfAFEtQRjHLnwtf0+Y1RD+DqQTh8PhisWq101ZJMd/prH8HY
eImel3cpJ730zy/Tp8NuqTz+60pnAwKIoqMOnPBuJQF08Xhwyt5Dqnnhfj59dHAmqadZlAGw/PpF
tYUeB0XPaOjKu2V9gYXi6/Vz1Ob/0YUMLBYav/zmgg5J3Cksm9U/C0evKh0aeRzMRlRT+YUtyO9f
EWxnjR7BYvtEorA82J/GXpuwoYPuUGwDxd4swOwW8HeHVTLwGrv4twtELgZ9TGW6+wAg/3qxQVSR
1gsm1uViaGWeh6zakq9HVH20zfWTaI8FHN1/d2hwUVp9lqqapNXYZzNSOpPPmJM4vC3T2VftFyCy
13k7XhiAn7R8uIzJ6mSp1MBstX69N1dD/WnnfGX2ajI7Py8RVwGgjv9WT2g9Anc/UWKknC/ZWXuh
3fT74F8ubemAIsCv/gaJIPQvMcOa16xTFvwz3nncevk4+f/Bg7S4COZMByfL2Vw4GqUShogvtiGZ
GiNHXjOnQArQ3z9f5tMnaYIicXUaRxCyz55kmorADYaMxV4QtYeIUFGwuM/3ZXNV6FuVJO2Zvpn9
XX0p63//FjV6lUxV9Gxx555dOhFlRmIUuealBC1eKie+aXi7xYUp+MMv8Ws9g3uAI3EDEDiewvNt
nzobShunTr6tw1xFJGWsM0KxPGUqbxQVDQLmpytjnqsdjcsBLBEdMSMm+q6sEIaLRKD1xUfexfPX
mDTHVerc6G73krU8l9a4ZGH6fdbjw1J5ushroTSe97DDYsjiziVTvU/EvXFnmKRcjuatCOILe57l
6Z4/FawVgpN8Y/EsnU2vnOxmembrOaRk5PuOyQ3HinlhRf99g6CZGuISmuOgFignf31POyfBxtHN
+Va4krf0RdYmuo2/cxXFqqx9gYyjMIq3P4/p5Yee3dkvFz27M9otyAkR2bAHB5gP+0A3ibwUiDbY
hrh17DVl+/rnS34yseMp5F1lPMPvPyemoOlTxWANXLJq1sSFbANz3kYFh6tktyVze2n+W8rV81sU
BuuIBZ+FrslZOSvdNhobNc+345yvWs3eoC9ZqVCozbn2Ma2ubcITpNz1koz68NK+77O7/fnq4tdv
tbeqdKbvCLxbH9dVjA5/mPwYyUaInSLNrX/OE/8/OOdCcA7w4Z9Gofel+/K/3tHVdfL6S/7+f/73
dfz1S/Ml7L/8HJ7z8f/8Kz1H/AMXDxMfZRqg8I9S91/pOfY/rKWnwkiFg0J1wDv0r/gc8x+sb6AI
6L3AisLr9yM+R/2Hrdrsa0inYLWwQFb8G/E5H93QXwYxHk3aBjjM+AAInM/KSDsDvWxkBC2qlbU1
8PAMbgPL0l7XSrTuY3kMclDshF3m7mpI61tNm06jo3Q4Phw/iMbX2C72w2weykAcs7y8lroLnbrP
HwPSNX96tLf//FR/CuFZOroqJjiD7uGycTh74bBoVGYSu81mwcnXeXeXVOlWL25rI7wZaxPg+m1n
K7s/X1T7bSZbvjuSCYUFpgZUGF/Fz/ViikpOjiBLNgIosqLhI1V6/KSnECNRllqHtut90f6NV9ur
0oPor5jTH5y9pSMKRIjcqRbaDAu63IXPtfSPfv3m+FwMKMxJxCj9djAwNK3ZyJ7PRUbQRvahn4fK
NYqVEW3BBMVsjoe9Yhqr0TEudAU/BsX5pQV1pcUBEfyy8zQksyqbBCAG8gP6IVXV7XGhYk2Pb2DF
Z2sZRCjl+tyXVeBbgG9WddDVXmwkW3MxfLtj9O5I9q4s/Njr2jtH1jfJON5rk3xAHP5avs9m/zRY
7VVCtLqO+DZvM4XYcvGoY11qOGlXwK0WlkpwMFJvVTtiJdioizo17xGI9VvVfYo1kmScaE14IWbc
yhtm+8mRJi4Me+0MGtLe+sagdACOs82lta0UKLql+cT/fg9yHvnSESBDtDZL85vZVnsZwaUqnXFX
T0uoQMlPUMcT7ewbTMb3fLhno0NeJwIYOEQ+Opb8Gi6B70NVb3oXLRJbXhsfCL6N7kKr8Z80sF++
keUMQnUB+PAKMyTOltsEgrqWueCrB+tepvsswvl83wxHMyTXfqs0nk36dolAZsUIcWmWYYlcy2cr
9UvXh0tpqOuwWxGNJJ80mObpI6wRVGHiS4Og+YX1E2ghsh5SrxvNh62vQYoqPdF7rnHjHuBz4wbK
pz0OoSwhLClBOAXuNaxrPykyX1SbKf8rMK7JGV2po99U6FFvtNjPEbGTnSfihzS+ysR6MG/U/Gvb
e92w7tCgT8gN0QCu0RBkxR6JeMQBtr037H1ApGy3kcVJJL5UNxnrYLNWADHlWwuB0+hNyS4qbzFh
TsneIA1evWvidRXt+/KmKAgp2LqTHzQ+Cp+gZuJDerypVU6kV8J5rEgwpjvaHDgPQ1x7bDK/djdl
fagGL4H44yz2EN/GHsT9VCFy5WOCwTG41+xtEN9hdhQEZdd4lG8YdHF1LcBRuffNTEo1vtGHMN6T
0L0ErMQaSUdxQH1/mkrSByscfLBH7figjXSSAJNey+ZoDRvdWGEVar+RzE474cJU8vsGZBk+QEhY
ipZuzDnbYgqjno0AYGnVPKbuiz0+uLSFHRIhnAyTpLKysPalCMhSCVcISSBh5bGYr0gEv4+kcjOL
dDvUimdRT85TuF4Mf333ZDkq7MYH6OwYEMRG63xnmRFbSCzjC7u6dWa91wNaSR20f3/LgZbXGeWa
Y3JPQtcAi7ZSAmNVz4qvM16n7F2tjJVEJ+dm73YNAtvpOA5LPfCfLko/qXGOnmGt6bwMuV3qD2Kb
N49mcJvhLTN2ShERgXmXdG/zIsAgHvRuIvHGvnWzzeSQjHWVokcPfexGGB4Qb+IRwLhyg1wKe6wX
qWtM0qC8TE8UYjPiXNbdW929HoJbp92VmFSyu7l+UrsHQ74Y6U0TEKYsxpVtvuikytdopN3EG8ng
MIv5UFoYVBF7xuYuUpA5Nn9NeY8C6JLw57doNKZo23VIlTThvC2yiF9XsBieaGTaeb6plfnLRHSI
b6PZ82Osk5gZTZCb6O8ORoxgtcrVG5Vpz5vQxQsVR7Qm5UlE5Z3aTVdu777ZwQDMOR2/ByZQNksH
ptMGXzGcnEwBzElHibq27K9jPDh+ZszJtotax3f0nTEO2bpIJLHBhfamkDiUt0p0YUNFkXS+XlNT
6YLzKuoj+gO/nf8mTM1GHLvxhoijmgWC7WSvuDDslC7y8KjMSKK/5QKLRjyoIKsnYtiHoEcQCbrY
sarDMCW5N5dM/ZX5zenw4Za18aZE2pXajic3sBfoa7O283lCA0siQd3jKl2U4qF9qxigPSiSVlmh
7Ilw7iECz9sqLrVNGLgEU6GvFK9FaNhb0yo7H1kQXf6cN0oB+sOxBsdGuzqBu1e3J+s6QyK2KlDZ
r7JQ2Q1uuVPt8HFuI8TDZu0PFdmkk54Ya9c4VRNvFC32bKMN6UxgMnO2GgBxC/P8FKEo9bO8uU7S
foUZ4lHNUx8dZoDp1sFtpE+bouafdIUOnLgOYMBUYwx76il2mmM5D8rBxqK5UswmIKDJVa4bY5eS
V/tWCokJsSWaOc8q8ty1NHpQi/FOKKo4OFVOxoyrZMeu1JDYQ7h/lDE+3bBXiqMt3nJLsrFWneTe
TBSvlE104jgE/Wgsbjk3Erc0oJ6s0Ep3tRtVp6wYBt8Ge7SCBIHsOMkMWDgNy7XhJOuERDna/eO+
w890YBLaWLPh3CXEqt6OvXzuNf1UYI7eS7NhW2jNnZ/VoevTs70J9Tpa57wdd3bTvug51IdJ76+7
UQd/XZcdZ5F1txZR527rOtoWaZLeREJ9CvVMewtka574hlahHfYHI92Vmt7sg0od1lFSYbhffjf1
QiFpe4Rok5ANZXXxe7Gk5ihloL51aSL3WYAlAe4beuRUM06JwzFCVoTvA7lQpDbFwI1CvGK2GOtT
jevV4cvYJD3NWLuMvkhH6ng7LVJ6+0j6nWmhn3cMeMJuus7d/KmBbnMwQArgGGjybdG434IaYg3p
bKi2001bJe5WC9QHADEHI69bL0dpe9AIaZUZfDDR8I5z4mWSGxxaRFYtUENfmm9zRiTVjBRY76In
Q5XSizQKvUIW9+aAWsEuY2uVEmay1UddX5VmuDcLnCCaxpKQu+VdVpGW3WXutW6Gb8QFYi0f6RUk
49R5rIfuVomLebOUkji4vDij8CgCwMBTcGdMBrnirAOx0b+0dB0L1cy8yh2ex9CpfUdZHCio5Ael
O0aOdhoz1s8gJW0qJYshknXjBeaNUkKxJx15BBrjupu+RJtOWL3t9GyucfR6xahvkuq9xgqxSnSy
kUTa7GKs8p7ItO8Sq/w2GXoM00tZkU2zj4xLw7UyNoe4NJtDNolbkaHuliSnHzWh50ez1Xk3HIPJ
pkrDmwkdFkFy5NkFwqSSV/M3aF/N0Y3m6ZClQ4uFAQApgq2RML1rd2D6SZuIV9JASwP5+ttkJOk+
n2y8ybNyKAf1mJaz5qedSzKexLdWKs+5wCSmL3EpZm/gDWfxLALkiEEw3FeNxG+We7VN2WOVG3AT
e3LP522Qu3IT9iwZiAp3kS6STRbQNY9lgpyv1qjJm3Ta6qnhN32a7Mp8wNAT1i+OqQQHRzeOzNca
oWcOL1Wbe0WYsWzqjwmC+CqoX4ZUpTIOMeu+kx5vEjkXvDZ5SzbFaBzB0vahka+VmShrq9GfgxLx
L+jhaMtbKgkO7JPt2JHhlFqEcEmdN6uE3TdnE5yPOQNkldZ+NjFJji1pGWZDBZgQfK8p8ES76lAX
Q7ERGB0SBaJJ1VUok4IRjQ1DIE+zQ5SofE1aspmqCiImewr4cDQFMsgJVS2ztSW4ysh4hq09b412
oZ6rzYLj6LDz9128MtvjHOQVfgg0IqoDXQ9KEuaPBtxDbLXfnIQFNuwe3UGBKGDjv007qtHEaval
He4MV3mVQwfUuaBEb8aWKplOYVztk/jjJ8zDum9y/BGEZbOOPxXR01SpHKOPk+Pb9vjCtA2WMyoa
L0ZS4rG124ihkzvE9jrMOVI6clTwxH/DI+mfKEmwbU4EfCtGvGgPq9KzdDgM5tz7YbnwroxS7sbC
PuoA6UIBB2EmCA2TkLhzHdq6M2apZGJKzl0OWIDvrxpocx7irIepH//KJP4NGwdzNbYBMK3QV3kX
mP2LfatXUL+Ktl3nnfYYDGKjKkPE2PxmylCBk07MtgVbib0QrlmjeZWzS8ZrbVzb070SRV9nTiQC
k9IxsjDPDgpbyDEzeOx5tGs6y14nQ9b7WWOzc4xzQrRTe/DyUjhwbK7SXATAtoeN2ixmM1vFExCS
TmmzaLgjTqNsIDA+48B6ianDbQsv7hQ3RPPUDvEmPbALJW5JCU1JsshRP/e4+Ea32w+5gZ8TsW+B
+2YllS7YR8NgXUXxKmhV/coIMdVP4Gk98lBxAIQ4myzWXzaeBpahk5aX86bPsIZEiqNuHSP4u8EY
guF2dHcw06jR3lUtUx4Shc1DxmNdlaFCEr1l32TmYN/AGbWOMouPiYNOAvPlfsoc7RA0s3bIk1lb
56Su0ZTXomPnfHOlkZ7CdA6O3TdrkakretmfPn5HnU38gHLbmrHGOO9sZn0fy4N6FVgV3tEqOLiD
ijVQWtKfXeUeElZzLEr1MUqFus9KDHAfv6SUq9dhPTQbTWsVsIblRI/FXIZKh3t4+eXjdx+/1Il8
nFT0Avr8XBstzpuilN8tOWjqOmnAhHRNJo5jQ+SmWzv5ugarvulUICDUQTu1Cpx9IJP4VDSvI+ka
1yKGFWwUWOOd0g7WbSXUjW0REhfJIj9EE5vflLiFwxzUsy/qPN2jePetOC2vqsYmRyKCR0EcF9bd
hCX3Klp+yUj9E2lYEoKOqG2oQ9geY53YZDMeS3VgR+piwQzDpLnhRm+CxB12JKe4a4U0mXVrAFGw
JeZ21IR3mdE3flza7kPRhcqVXUXHRJHAxsv0S+9aAUEpEQdvNKZ2yajRT+f1jJ0xeyxS8tkJcxpe
nbC60/TKd6ZC3JZh4RxHNzs6gCTwY9Xj3yqSlrswMtuVVo3aFR6z7prZCFNzBR9CqskdhPruEaOM
wR0U40Hv7beMZ3BV1YSsTgpTtTvOe5AX4SEv5ERPzPw20RbfuWUz39g55+udKEMM2DGMmMVKk+rB
2pVhSrWUsX6bmXtqAzaZiqKWa2BTiWfOxXg9S+XEjm4+2ZUReBEeYD9t5muMrs0hjLC4T+Dv7UZr
7lLTPTm1Tfk1Km+5ig2rl6FzlVetfZVyoLxLEv3vXr6as9PFbC0ZJFV15CEZ9w2niPcFOUhesiyR
bd/fpKbRPPadZIwH8yYmKdfLZTU89LX+2BbG2sqy2rc7OiZ9EBqYcrwkxlMOccC9LvQG4M4c7gta
YpT9ASq5tm3hLsXPuj1O2zjBjuUOdMdkjG64Z9c7qcwtQYhMsVafORuEZxb9naZ1uJ+beKfIG2Ig
5HrStG3HeAcLI7ZmW55EZj/R5yfcbFK/tDF1sSpf5qlo/B6lkDreup3u7tRAXo9EXvl6cByN2PEw
zm6iLN83xEsVxJazOR83JGcTczaq1Yryk5BrnGi87GsrjK7aUG3pIy67pFbbzFiPNmO3+Cus/D11
4tIvfKLW71rtNnJpoTSJQSZh6dgriuxThONN2uVJ1vWriMxyVY+mV5Z4kdmkvsxDi6lX1GQZl3G/
Dl4dd7gLqilfFRnqjDmvaEBJ7XqKO28cdLypmVL57QAiNzC67xMs8FZDGDY427Zz3vRGvtrir1Cm
5ZoTWypuEd+5KjtOLbTfhxFmQy1C2Nv5SQyAgWRG2EEkd63OP9G18aR27W4mktePIAx02fBXNZaY
FHQSUNPxudIsiHdRdxvyrBrsssxR/RsFKrmia1PtXin5DgwU0vKwPUwt5UzykhXpgbma5DYhvhZ9
9xwKeSqK6sCZ1JtaJet4MlfSCO2VtOo7vk16XpN6MuMyxI4u2FQAfmqEL6Z48khKeyAO864f64dZ
Qx9B0OV73DYp7kKWYAxy8EiG08elbYmZ0s63tkIW7qws+K9i+URE9vISFq9UyjgEAZcVovo+v0eL
yk5N4BV0tXkYqfLn3NwgZNU6lcYyI7hVsjtLj8dVnj2BOvorkcaLFSY5JlncjRFzo+N4sUk9lSjv
vY4nNM9h+mjXZIA8jUV+nSRi7QbBE5nbO6eSmGOx+o5TudPH+VHXgr9iJ/vazT21xuz4uqm8B12A
g3NGBJLMX4XRepyxvDWj8TBxGNs3BXzwqnnWzfSuMmFs5Gb0QOALYSLD+GaoxamviuHQBvleofBf
JfG3wI7vAk2/zZx4p1dNCbpkJkvJ+GpAOSA2dDFXRu1LvBw6jyIpPGgfeNQNXmSrXNchRqbo/7J3
ZrutI9uW/SLeYt+8qpcsWZJt2d5+IdxsB4M9GSSD5NfX0L64BdxCAYV6r4djZCZO7rQtNivmmnNM
BL9SfEGmowlYIX16X6nDf8XjEG4Uw95v+EZI+mRXS1fr0CaFhD/8WkUyXwZmx3Iw5TSOYrGbm/kr
n6p42VvPUVSdXDThiJElLzq9ufPU1Z3L4RbkFdV5np9yA8ze/b9XT9M5DBnVbHgU2WRxevK/q8K4
etUrQHD0z6E8GxOmSkOkm6DVx7AeuAK76Aas42z47sUTyYvXcc3Ms0uWPrBB/I4LVziPqaL1tXBv
veI2rMuQ1TrxSWDkcm1W9nPJ2zspEpeWkOGlTeTVwkVz72S8g3MerbbnX7Lz19qvN7bP2IwxEvG7
ndiN0mVACNexAFD1OeNN4vqvYP2+3ZBgZGV3PV20Z2koYtJ5czRt8IKFqT+dzl91gP/8hA6j2ZwX
i5jdPDB8NFZZvKOql7SCfFmK0TIM76YuRcjMbNg4+ywKeJ9umW37pedNfI79yI8BojerEspcHX2g
El2C6/C2UVY957l84bVWbWb6hCrXftIWIEvMvcehSN7EOLwyzv92IBJX8aD5+Ymia633Oi5uIyuf
hVQQzPlfamjCtlN2CRyXU75b0nXkP/o5BpxCYTTuCgXgKP0MTOOvJanhFQYihhn1/lKwljAgdMRp
x0VY9us+YdxME1hkdlIcpWd1S5rpl2qGMIjNUIwd9DTwpoFBQp02xQJdxX7Uc9uwIUkADGTTlkfi
epxsdBoS61MO27ACXJgpiPpF+Aqphybhav7690uPsUOlqr6EHr3TfSZOavIslimQvXhGeAFJdSn8
aJM2d99S7S5NMUL0EdOjac8QIlLnGlr0F/D9pFuY1y6nfpYlHsgyT3qH0hQZT1mX3U3TnicsjIBp
/07K/aS9cFGSbahzY+NniB1G8O5rWGZR/wOBdMvS/6N05Yc3PHLVH4rZfHarIF3q8UOW5jNs3WtW
yrMbgDsawk+vBClgZZrpL9haw7QVGbVecXuHR/iM3E6eP2ZQYkOn+e5pc6JOjeNHqg5ZEL+V8w5G
5UmQiVog1XJYvXefJD+dfYd+TUxrUf3ax/JvqpDJemZGlamjqjvkQ6A5YVm9c5su8DR+DjM/Y6LL
dzvBO5ekh7p1P3xl/DpdffE02/pgwCjQ6rnbBIazi+rmL2y11E4Oxhx9qJCPf1PKFqGIW8Kp4QiI
aPwaxu4R8H++sJ2sXI0D3PqxcuHrKPvkNGhm9wWMgFlhxmayyJNk07bFGxZL1AK7S+AL2BPmR/sm
avVDj+ottZqDlO0yHgjYSwFQxXwOxporjXpBAtzDm6GNY228YOWC0uJyIub8tfPNMlzPpv/p4+VZ
ZtDdNgiOyyYgSF1+QGLoYES6PPKk86VrzMtOjsoZCVKgQfMh22jVjnZ9dhvzYdTEBr0ZzF7egDkd
4nUbs0kc12HsvraSHzxDgLWxBRkpg7TOajQZj8eCZFMTps4Fkt/TVHBAdOVLp+PjWCZindU+UmNE
K7oTFsESRkqh1LaqBwpAI9a3IZNX2wwP1pTc9b1xM9ClxAMghDTz5U4A/RKnd9ek2/d+P//qsDzn
vv5TG/WO2jZJZr0ZVtQdrCpkRAYTPSwnsvYLS83PJK1ORBpoZ2zYNoSBd0nl9BXV5a61q32iYEb4
UYQiaHj58o6TMbkckrh6Gqfxx+dke++Se4p9tpnF2Kwa9zXPRvuM8ddaWYRazKB9y3J/WllyuuHk
p+2OpnU3jnf+kBu04Vovglf+0sj1p8KDuI46KkIne2Cl2T6MBoVjQ6x2gxskm0aOf8s0eXIpVb8/
TwYjk4suBQbol4YNgqncKHAMi7l5bJqDsqdk3bvRgza6nPNV/BoLpE2T3XgY6Jcs5qjrKa3vgNMP
wRWwBLehuadpkRtjcahlPVw8BSKmzg/cBCDwBiCWfqNfq169BaabrmCgiBVpMdzBEL18o/XoYJNw
cOCjZK0+D7V5cToTJm1KrEK81W3JUtFM3oDonULO3+wohudgrt7uH1g8IBaqsgHka6yFt0lH6zsI
0nWLVlGI8knGZDE5RSAl1tnGBVAtmjBGnwyhhKWfka5/pyEctqnJHjkeukPhMMFHMxctV+OfWHy7
WXvSqvVWjeF2G7vbdqOq1o2wsQEFPiuPDRqWXrmUjJdBK3hCBuowVExtrhUvuhp8VzAbD4GOSf4D
l5urOywCiOEYZL9DPMpF04LQ8IoBztjPPLhvgK6KKkTLMRGuR1scsJS+pFX1ZTY7mRbPfsnOw89+
grg5eFjhl1yYvEdgE0hZZJTO9ZssUtVC52yoXPevoe4El6KJl4Gabs5IwZ5GWA+YBQw/lNfCp4i5
G4ZlVEfPzT1iHdXTDfwUTQ4E6Ntdqxvk/8Bm3Iy47E223+yQV61mApAPoxK/ZazXVJ99ep44pjG1
KWn5UzjTxQ6yDHcJ8fcexOfQ9Oe2BVmT+dXRDdRLT2HZ7JdAKdKXvna+kgHyIr9O+AEBOtjkH/Pe
uXVeyaYtSLY6pF4GgSIoHOvgQKekqGZSwcrB6bJJPN5avSeZ4NkHaw9Ynx6QtA3ni67zE104C4yS
nwYHkJW2UvQVZpLoHmW2flMOY3tMu34AdaznWEaYEZLJiuKcaQatO9cWXK8/sWydUzdPG53LfQ73
E4qKuJptEwBa5cWgYRcvS797Isl8zCzzgajcz2DFHCQohxypvmmN+iWJWDbnRRKupWFxeB5BTBSm
/yXG9jgk3qdHMznFFgjvpnTeGSZuaWS1PA896mFs2BEJIno1Zot5QI9sEE/xZICcUFN7yfrpuZhr
tCQY18ssK77DEHZal/72bQ1itBxaWEU0j3TmKWJ5sojpTlo7glt/Qsk37tlqQ/Pyox9yCXwrW+Cd
Lrp174Oznxv3Z3DFFfKV6wEsjY1SrCqmQmoGS255QRHmNEMuc+3DRO3fXMbJ2q0xsQ+zPuCD9OG6
BYjLXMQLSVp+8EBClo6pWZEOzzqL//gMiMvIGp8m1f70I29gz+3exnyLY+ZjlkXHhR8nK6TTUxvG
PnJ/xsMUPVmXYb5yWrhtFmf0DcoUS9G5cNaFEx/wY1ng20V/SScz4lIqqlMIqQP7qbh6IU1vXsHR
RVtrLflDTeVdvKo3HkVo3/zW4pUwsAO0eV6CFv7w4vS5TeP30sglmBrdbHh08YbNkw3edPe+9Tmq
km8doGi9nQdnT6H6ac54q/iVH69Kt+t3BnfNmgc2yTt6qVDgN0nm8iHr5ODG+aff1n8E0GgeMcNj
1xiPPGJvZaSvY4K6k+GTkdmNFsOLacf+CggohwpzAm5d15fEEm+tBlZTZj6NuPN7Y47cS4b103fo
PVPIBx1bIF10uJ29+sCYtW6aFAKOqp/jVooNa5xFmDX9IY3rgw8ucx/Y4Hom036u8yRaFlV5kUZz
EfNUA5Mdr6lTHM28XtZZH7AW5gXkK17oooUWr9yYNLwlN6YO5Cn10hZSYPptme0GtSI8lYLXAC20
ubRHqEDmFVw3i52Ezk1wP3EnTFRyZv6mm9Z2lpfHMvhTyERu2Ic/TBlmii76VA5gF1aZmyHKvsqJ
ZVdBMH/EW9FF+SpgTbQKaFxalgk3oUUpzGKeUrHULdhyP//qSklZauyYK45PxZo13LZCbG1q5olq
fPdNDW4rCt7vpLISjm5qrHuz/PUsbe1bbXGGteVPJtOb3wsY0YYDU9QXUEKrdKVmA+1lwDCBUMtF
6RvBw+AhIUUz9xhc3HUt0wykRPuDxfoXAlrpsQaZ4CouqljrBW2IYh2Gu8myTsxQ+Z63Y7amg5wP
qeV1O+ePpoErIrYuRXOeAjpoq8QsnjzpboHJrTCAcNsM1pO2jfc61lQt2ck1AtQ3+fZhFpbHo266
9qN5wjIAF0c0zqWt2/YwVsYTZK3P1G4fMi/XD9Y83A8sAjom135top/3qQiPEvDceq47KLE2Fo+B
YwpoLJB/Dg9bp5XPgdUhto50KVLu6nJYLLTuIJnh/RHGJyUhElZY5OP/a5nW6VAWufqoBmjhszO+
QJg2l7ZXOSc7g+8xjJL3A0jRwqUrblbMoYUVrSp3/DSHitL1bjgPfbzChTkdpuqcU3DP6MpAa7mf
qkl/Rc47IQVS3cre/prT8Z31VVbUoBlGFoDSpRlo8GS6TOr0j1X6w97EAlN09ueERYKq9/tRU1u7
uESOlO1F8QEe3dy5minE5o6ZSpvDVxjIRyIWYiXMomIijT8tASDVH8HSE554aAX12cmXg9d3J81h
XhoY9SeJMEEsazV5hlq2f6N0vHU6lWsZBKcqli8K9gHG4GNUgta01HtVeIhVP3MQvJRV4WNI7Ch5
HJ8pmAQ8BfKXxrvg2ZjCr5COWsdpdkGCkQPLxLzA0hYsrTTotoYxHawArx8F0Qk7oJfZR/mNxxHm
13yDT5rW01MEPsuYwUSNpdpTHrm1DfmSmKnB/vKXyr2nTki1dQ2qmIwpfmLpOyRThblm2rngy3ZN
EVzN0V+7A1WMylBgokV3DhDUHWvaZ2RJNxIA+Xr00hoUYMsx3Mq6gzVjOtQQHjsSZw/Y8sY1j6R6
Mdjd8FDXNlfLv7+UbT9zG1Vn8o45Ax1YTqWye43faSjiHzEk8lzTDril5fm3HtsVH3O0te99D9aE
AS3o9CLiJ52T6piWwUc6two6X23RzMbQjAcQ7biShAXEImqc8TGa6fCKe5jNcdjZ664pfjnVjo99
5q6qrB52+FUswHeIBeAt1XHiHRq2ifHS8ZLjIC0ewjImN2RbK92LDGe7FIeuYKfvZsYZloI+plH0
GQpd7gR4YQqhzKNu2UsOXvbqOkQYbrKYi4dIRuU6qPJmm3bdX6Wb4ru38ht9z/5DX2d0GEnhHmKw
qKsGjsofXxfTIppHuZFGGOKDy6IXhWVlKsv2XSJD5HNp0ibrFU+hFS1nG8yc30PyJE9rrzx3N5jJ
gWY1PsrqzkC0vHJfDGm6a9w9K2cGDu3xzJO/qY/dL8yfIh8Q6HQgIPIQT0kHYt7cWU6+txKoKbDu
d7qb3E0tfbl2J+4C32utXV94b11qjzuop0QoagtoXdhYF6PiRCKaTUM28zarTu6i8UWPQEehH8b7
IGfhr+r2MtHeAMXc+fEKpgS7AArPUsJcO6kZUsgo6t3QhDNjfZ5DeRgxmRTdS5XWdAEJIwA2rp+r
VjXbsnHCw8SQQLG4d2MlyGRd2e+hBzeMB/QJ/g4gGA+C3oSdLq44yZfNV5nTA5Gx9Fl7bnC3NzYf
LFqfppmPA7gWj5bgjYI6F14fq0FV1vzW/PmxBgGwsCVilgvM7i72H1MogfXg6gcuLrRelougWkH0
MkD5uhtwrg6vIWXg+6z1WPv5MxxQtvHDbuJ094JwluKfLgNej9E6Lcxx45htsg3CzD4WgMczbJET
WLkPt0a1DtMwPRu47DyLKea+2aZIu/7CQMdafnxtVXYaZkfTLmT7WzHXw1tnRIz4ChRxzoJ3NSsn
elJGd7UKY/jTN8JZW+BytkoEKzJf9m0a5FMVcgqHiYj11OpwZOkJf8ioHxuDJNag0pVNv8Uu4Q32
ksbQhYBNPOV1WK6bwGpuZd+3u4RtwsoRWIVcPvWHUDZX5UzlJp7snrOkNI/wzREDad12nLGF42YU
q0k7vzDJ3Ff47W2Wim3QgOCbEr9cBJp7MTXIK3t9D2mf7fg8+y8Nc+XNkEG9KPzGOhuNzMiJ9c+m
E7XnBrnRYNw+V4PLvFXRFuNw9gmIb2xG30sXjVuCGg3rajcHPCEQO+SOg7DPBd6J45i+JqNXfGe9
DxDY+ZlGO/uQcj6riWt9HnNghCU20pGA1ROE6YXysD/MvE2egrGn18KXh0HUxy6HkjdXwBqVlbe7
fpgjbsxVZkr17ifju256ZxWlPJCSOEcNa0eu4LI0H4zin53WWxfeoFaUvlFMUXGvDry64PMnDkxB
ddQoGyAOSrmvx341GI53hv5DUTrfmlGAAo5FyOTMDLyQXv1dg7E4/OouXAMlnXdFwRcp8IqO4bfh
4joye8bLIcBAF/btOaNA8WH6R3uHgbPWLm+MAiveI1cUfjB+qGhwhktvpuPCBPRL7QDWAfjkhiNW
bWcGj6XYSxljVffCeFsWdwN4g3uqZFu4MVzDxAJU/hAD/OqKYXipfZ3s2Y8vMu1bC3MwrU2eWKB3
McQFHkp0YffpzfTqcm0UqBBWV8yLvG7j54nutIe5/9OyPoxo5QAvkO+jCkK6XavymHcAKlsmQ8NC
LrG9eNOprscDiGBZJtL6o2P8Azi1tnxc0ZImjD8q7JFgevHjmP2V9drZiObihC29Y9UZvdn5fMcd
HukbT5coYfUjktnOlh3QSpQ6TqEOMmM+c9Bw4PjK9Mkt+vRpiisMsRanrX//rMjLeAft869R+9XB
jSR4Vh2/WUHVbf2weRmzyLjNVpA96jb7CZ/meC5fhkCoZ85LoQWRIOsB3jbD32BiRUWCZBVr99Hw
CUS4kzh6fjxsB3v6WyrpbfFpUIQblNG10XN0nX2zwQSFVN5l5bQNZ2iiXmZE17DAPBPRdnFovCa+
5hG+i8AdH3MuMVVSSI5kjsztY16JnQzERWbj+bXit07FDmJaLE7//lZQJ+q/idbvLvQE1Cd7rN9U
ZW37PHTe/dSYV0mnfTIbjvse5dViFOVJpWK4em6B6S3tq+UwlnD7nV0bp3LF2lDAQW3DNzWwt27j
2Hkw29AHTlEC9Szt/Jrbx6jHYpRMAI3nJjs1Qzovc4OewCSD5WhP43wxw5cKiYhKjDzYcyD6dsKp
3mtqYI5kP/zN9EBbSL0vGiDfPKxQb+pPoxzwnRzEJDlimMWxt0bClFb5Gwn8NFbqHkof1bPvBRO7
C+42qPuDsuaDe7/36tbb9DQEkV7bN45z1Y1+Kj0uMLrBm0WRFK+Vui/dUvPqZoGxnYmBINt2+Fbu
SgtydtM35CwM1Ds7nXeJtJmwG4vlYT5ZtD5E295sXqv0jIx6tVK+E5ol5Lqv3/SI0BKO9N6EGVOr
2YudJx/IEOfLVKTdUmoMNa7qLzJzT3UQ4+zCOqTPcTGfCYK8JGQl7/HB7ya+5YVilhifpR98NiYn
udqq4Mk9mZP4FLHHCpawQDM1b1h2d9rwrrmZvtFkWiC1Va+6a9cd2+Wlk4XvAIRejBwvvvbT785D
9DaMceNOOuQwmO1ypzqCg77BK2C7Z+hr7vyd0vPE91KrD4Qr6yG2u3ppeR0elir+1EZ2mtKswiZo
Ux49qB9eaD+xW+JjG6O9YA+S40ksR/Qr9AebAkRqYFT0BFZslxKAWjQyLxat4IVphmB1G4lVM2Eh
1FI6gELOOWLXjDyj0CRWdTL8ppXx4rk5VrEAmG/WEFNpnN9+ML+aZmwWJldTZ7WPBoJ4pwIUdUbl
NHVZhzOsLhu7XbEV7lDbU5DpA3na/NXr7NPM7LKERuw1tJ/9Sxz8/zTh/y1NGJAe+x//ldf7P6QJ
xd9W/vcs4f3f+M8soeWSF7wzGODBwS8K75zL/4wS2v/h+yHhwtCDQwV44s5p+q8kofMfYcQFRsG8
Z5nkg+z/lSR0/4O9LBNIQLHlvecuDP5fkoQAr/57bDoA6kKW0Ke2waM0j1PW/5Yln+jAarM2Xrho
pEQf+uPAFfkQIEcX7d1HkYHFKJN2V1auujwwQN2fxgVYzttk5kjNZkB0qR8TOiHGDDmoUTWtRmPS
ropMxRjO0UkMVKd7TVCsNlB5sH0NLid02p7epKDVK4DP/GXFrMDyu2neQdxbWEyOCy275PjvSzfY
yTHrpnjXpfO+l3jn/DKKVglfGKcQdZjw201GEMPCX+Uymg/cedE4NQ//voRjleB5lEzNM16dQN2c
xh0vQsw/LJ1G7pvZ16vBb7G9ZvBeeVZWJ0Znjqa9oZdOXOwM4mPXqYnMK0fNi+gd8TCEznR2Mt5Y
tkYLjQ16vVuPGpiy5oDSjeTKOAOhDetxYxi+8zKqct12SPibqu2XE+VDB2FzVSwoMIP2VCXjooed
fPEMoz76CunNW1RRO1/qvIr/84vnyKspdXzwxzNvwehEn0506uo6Pv3724zQo5q7k8WMsQ8C3rud
da+d+K8v8AzkCc9/3BrqVNFz5TjKY/TPq3eJFaRgGs5DkOmp7xyMVP+oqidK5ngUedA4Ha1cI24/
KTlkNQo7XNhFxmvR+Otnrj70UrFTL3tj3+h0uBitBBAeOWCoG2NbzKp/gPzDNNAPdLfnf+hLp6DK
C6gBcYCGiS6g+Spiuw2BM6hO2A9DJNe0evz3V1TcVI9GCu+clre/ZR8ND5XfLyGFm09+UpzyqemP
naTNUGchnmav28wBlXXC1p+tUiPMP+eZ87neGra+GW3a01fWHFE6ExZ1LpflmJqvnt2Pq47bZRUn
Tfs8xA5qelNgcXWvQ6v1oWwikmBIVljlo0er7wC+m95upmt5UY0WxzPUDixFWK7oqdh2JgfChoxT
gmF8pSsINkw+lCR6QAEjUlH/urdc5o1yNKOHtGWSmTTqfxQNNC16HHKSpEMjDZ1PtCiT/RZtXl9t
RTiVtiZulw7jmpxZRNAbFrLe4o0fzktZ0xnUqkSwMEIu8cb8eUgZcxykmGn0j52XUmGHdX7UN419
MK0Ducky57VF8V90+Cfws17HMYYdT6kYFkA476n57PTWsfWrD3dIz7H5IfC6lg1Ad5SfAvV4PnZx
dzAomcO767pbnMFHu/wZqvkycI8sPGbIcK6JD1YI5w4plpghcZG6v7EzsDOc82zf5LDTi2jZKvse
z8X2b0VdskwEgL6KmrW2uDo0L5D1mavMfRT+sHA1Zqamyy8qtbi2wjxaSsPZS6N+C9X0xPcEUd+M
f7uQ9fCgGQ0dff//RA94IbCW+ZQp8Kyl+CHL1QonwNVP82yLvV+uat+psUPIYcf59cVMouwS1R7e
f+NmFyhhPYI8YAR7DwP6vZ+DV5Z3YIoD47sU39OEIud5TPJW6pxztH68yeW8PCfNPc6QqIoK4uj1
oyStuiiDJN2axZt0iC0iedFuZWFP6jKCIfeBcEgEPyr5qZ1pt5uIQyTmQ9qrBhSmbBxvjPbBfXXs
riyYuYY7C/Iy/NUc46tqzGDDrTIxC+bb0hDRHnMdv3kZP7d2yTa748ccQh9h3qI8ZNaUI4E931dx
4m8YlFZTFfwhSWPu4uieFo2/mWb7JW11nObzAxfJuRn9j8hK+lvmt2hPIxOwrhuDjdV0DJi9poRl
hs7jvxRw3qQPyj28SVhceIXKzcjBDPEH0483NTdnkk/5l4qxebuC7Yoe/eUMTmtbpO2yLxDLFJb+
0ccnFcUZvWSImFVOPSIWGhcXC1d01TY8PuhEQwhk/aApRJXO/Fk4ikryJELG9rJN4OPBrtr4swlN
Fvo2MQOHXX3n2WRoucddHdkEIMvoYjukDUxvpri65E4zU4zq5pzdDFJAF3uI6MkssXTQvUWxpOU8
FEZHfsZWh6b18JB45NNqSIBbmUyCD96iyTPHGBlmcXKSZRaSerOopREbIbpxP9fyXt7mnL1Jf7WO
6s6tptmxDxmxM2EfTIt9Ed9oxep2OSgKBjIbbnZluxs+Rzq5pXwRsb8X0YypXmOkqUSxGkpMokaa
t6+Gog4t95f5PXliqOIWtN5rJqx1LJoPwMtIQ6yd0AraCB2/D15bi0gwnnX+Aft69FIe2SfMkzRA
BfUfz/3MsQfzLMNR0LPBqqpd5Ev2AID2mmFe95LtkcBJR00sUgTla9RhqHNjxEffY441azLBNkmM
srXUNSMJSDRaUZ0x+1ihnfoyyIgCz17AgkYMbZz2PU3Mjf7UKngtC9NbEWjArojtqMyjvyE6fh86
P53w5qUS+VPrdnu3eDPotF43eXLJ+XMnZ0J87JFBQ0VG1jTXPJ6TtQ2EbqnDmpdyoBTLbPd+IgiJ
TVgs24ZG/mau/xsO1S1M5I9bBXohdXixqSDwJ06lpiXFOsUFUUwg8qMe1CeuEfbOC5VQJJH122ms
Z+x0C7edKCrsp5SVkLHouuJWePFy1tYjNlnqs7p3tPx6QT/Wy2Q7WCVwanBulbSIfPM8Mldxw0F6
mFhIqpnoQrfp7018ptbPlubolzu4j630yaypYevZSudq2IxJGFMVWfOA7hESMzx+1biicg8jayco
0qUADlWMW5c3L7LsMGBfKn/Q8MzFOPlv7OExP/Gn2m31VYe7lpBwmqld3mXvlqs+aIUlTDmRxIiV
IuhY0sKWeJRNU4d3fGEnaCeb0KXSEY9ygTBO9LKO7Ir9HTEZz5I3ZfQslwjbNcLkcvpHCyJJgRho
XUaGEu7kfEkBvV5GUfJliH06TAdJozD+l23i1juiquvSHg9jl+LzGS/wA2Ri4lNrx5cOT4lvj/E+
j+x7kLD1aJIyjmZl4Qzw5Br3BGUiXoTPNmrlymx5fc9YOTbJYECRaMqLxeZejEZGNY6rNo72aDXk
1L2CJkp32b2gwwvnJ39sn+X80ely/iGPQx5U9NRMimoJmTLdN1HIIn4q10Qg7efZV+ZWNoLMEYVb
kNQMGnIy+znhnZCYI+oBBmxUWbnIiEg8tNLCQDDeu0IzLuOBEMHs3Os5ebxy9RRfRskfAI4h4n1a
/dSU7DHUWfNymttDaXmfsbIvmkavqAoOZuWf+bHIgZL5CRtzOYXYA74p57mbE51barwSTKGfAgek
nvWzk+wzzHkgCMJXPZYXN8I2W2BsWMRpeuuC+RQF1RoAXvanscgdGpUQz47WtLsTMkIUXlJn62Nt
R7xezWh1OIceitz0trOgUbYrzpXs7K2fk8OT6qB4cQ+pGx+moaRxZyx/q+rbNhv7wVUaldi28IO7
aYUQQV8ocYOTXbQ+EUEufx9sgkySjyRKUb8Ttv/3Hh8xW+fBwoNTdkw8VKOuQoJWe42rntjwhzU+
VINnL8ucX4Cb+ufAoRKFV0G0qt0heiS92dGCY1brJLCJ9LgGqqvEm3pnJI2q2WOMO7bEmLnM4lWT
h/kuFYQvzArTe99dZZI3O6DN7wRs4ntKfl7qkSajjBI+Ow1XdnhVhCl3WeWsVCvCTepV5JGZWBQS
0aXgNdrWs7Wro0if56n75Ki1j4mZCYDTDwYgCJ+4co9FD6mnCk9dNh/d0n2tc/GL9fVV2raPplGu
VMJjt8loiYQGQyxK01I98gzG6EDbCtj/YKpXtZRfESEE5EhaGLLGW1CAxjxWU4QlsuQ2qBAbeh0d
lIF5LoN57/Xdr4dF9/50uN98CbW2CfWekffV58FJzzbtgJQIEmLz1vkNCwaeJO7jvIsIfkfWCy9w
KoH49S+MbkaoxKSGhUQ+1zq42ZYOjkk9naecPXwdU0wrWqJZJWeQLBPLqZc3TTx/jt18UwwzXozh
AxYdUH7Uy0UyUArrEkamqvOpaWwqe7J8EwEUFkSH+n5szlVmXw0ErPs2dHg26wMUfPT24FDY5tEO
GVU7nDzlNaj9V0tTyUEbWhdDoJhZBWDkpWALJHtKEVlkbwwMpN7k7LoGva22GvdRNzAlOzkGix6H
FcfLeOVHmJsIoL8yKe7S0X9NjW7vBeVFGOYlmvt3/JOY9GEXBMBMKNIMsrVSdHZS90zPpIudmiKi
V2a4cuH5sChcLX6LlpBnHFZ7WiV3U1UB5R29XR7ycAxzvTGGU1A5MyiYZjPpeSO4KsmZ0YQ65tSF
YQApD2i+5YHot6JzK1WssydzVwzZll8Z0nkZOys5dT8RzfI8mLiI5wpDetlujWncklRDOu+VtW4g
sCys4lyQesWb1dYPIBvnnPhEW5z47FnSWWbBG6hblX2MezTEezyC0cVZiN+IoC1HovSWKh6FumAj
NH1MYePyXqrKAwFX7VPPNY0uMUsxUybYkRrtBg4JqeQSFoSlMbVGpeqWdUgRTSuYtwXu9LqPVn1x
GMzwlPRueTfq3aGE7WHil9DmROisAgBGS1CNamTDR+3T8f/k6LyW20a2KPpFqEIOryTBTIlKlqwX
lGVZyEB3IzSAr5+FebiuujMeyxKB7hP2XtsgzdXd1msSR295J1QDJKda1a+l0M9ji7PLDS+FnOor
hqK3NvGjUxGlL/ghdkAuko1vcZ+lZv9NatC38vUAZbrxt01oY5sZeBtHSNBEz27FjOczmPhAc4G8
3+3b2GCbhDlwea2StRH3LLnNB3yRcpWqFZL6zqrIEKWuJsnLpF356qXcoxljsjOqDwLQSJdzvAfL
ZhwROHLkuBVIRohzd1QA4EU8JDUuDdU5ZHN5GaUUEDZ3qFoGqpyEUdZ+kEX9yk0HMiot4hDDnCl+
0yF9lkUCjaF1+s1cDM/Sa78nNAaXpOdrekV01axuUx9xg0jc7hC9uygO4qg0blHRnMAkf/SI6eIk
N84iSR6NkXFpw/D9kFYK5Axgfk9zx7hO8GvgmxVMT7B1IPvJ0nCM0ZB226jEdlwuzbkcxKWYwyMJ
kp+2KMjwxdpHR06IWpTRMNIHPnZVeG4jiystz+LIkV+2LP/MKZYITDz2ob/OdevF7eDsU08su2IE
QUE6UzbQv4Xmrep5rVSOrLynEhypnWb82Mp1PucM/5Mu229dhb9FI1ghhOj1OEG4HP0e9QBz6U1D
MjihctaPFOqzczxCX9GnbzrndQYOgZfta2xQE4wQ//i9zQe8mUycW8VxlElwC+t2Ju4B9TAgNA+L
5reRVyYvKoFWQdLtRRKrwYa++loy7r2UeQbnEqR5XUR/ic5d9uTu3HtlDReaOEoOnqDTsL6SK+qU
gda+ycKOlxtlcxkhXyol2rxsdVh0kmS/1DWCA47TBq0IJWELZX7fiKE9pg6TJ8V3X6Zsd6KC9EJb
sEG0xrP2sDr0BcWRm6wNa/U5u4zipPAuwyx/tJG/dH2id3RsnK5LxQYDHYnuYVGZi/OrySkp5byY
jCTCjM6K7ZmJmUdnwt6HhffPsLzsRI94ItWpvvz/SxsorGeJhkyj0h1ekmvV5ecg129+77e7YkBL
JQxAPhOECPYheI3NIc5mVNuei+tMeMwDlULWlIbRyRwdjzn+Ig7jPBC8nT6iRkPu7sBdo2pgUW9j
KiSBUBs2RIxkdZxpzOsTqxBQguLQ+Y19DOjGGaxNd9/t3N0yD/pm1gUXGoJby0DSNQUc8MJmL1Yc
yOkqLnarf2bXvyXCUPslAxlQ0j12pvyRaycqnOhXrZM/zYigzwp43dpV6F5y8CTU1UvLMtQ3uSvs
DEjzxMIuQPhBqtIx4DklkT7/YBPmBPiiC65A3JTV+9R6P2YvaDK65jiQa4qjGgN87cD28YLq4iUT
mZIZB2pbJjtTQgZdTAYpgsRHO2WoWVUF66uArDxpxaMTsicOeFnHjGJezv5ZDPa/KEPeTxYY2dnQ
l0F/mDdpL4QIY6/bGinTxaBlYQIHTM6PU11xOkTlwSiYDAdWdmJYZZxqqt/YXXy1bQZH7+fSvrAP
Q+SqTm5H1wuhFAV+x5rW4Q3QGC/RpN25FJ9U9UcPQwJyg/HB7DOhMot/YYqULJ/JFO0RH1N0plQ2
6hpgosJ7J9mSMSLMre7MxHw7M9vF8AAyzB/H21zyaMpMfZhJ++DZhJuywVbICpMm5krmKJSEspfY
twbPi/1hbnZhacJJUjOwVPUM7CCKUwdHXW3+sWztbPeOPRwKUSIAI60eCMA1L4OAUxjAll1M1yLV
UMT1VxPh4PFeqtJ9HiSNLMZWudFaZg89V1dmmFy3zmuq0eEaYw3nVxjRNu3aI6QGRgJd1WMiW746
fpKdIhW4NrGKLbb1N2FhcXfrTmz7zo6VtiVfj+KdPnhnz5j3uEdWYRWqjoadl5W0n5zwLMFtbzf3
TJhcOohN3/nLRti8C7w5yWhGW51xwtu5SdHYI4HtMNFpdARMce0EV0fzoNOPNMiMTUeoLb7u8S3s
vA9DZbEC40dIKFG4+IK2qH1poAxsiRiVWDdnzS0IvQmtPTpYi5R3po5x1Bg7EgemoyglKomwJR7a
+qMn9+xbWRbrGWh+4UowZeJTBYziFj4dkqh2+KI+R5UmCB/rB3bx6V61wVfTo/izev9F9PSCuZOJ
GCnb8xhVA6HfcCWGIiQPnkBuV1jlSQ32acnqfbCQi2lqLvJQiuVhbR1Jq3zv5F3QgSDLoaT3hvqB
CLJ/dr41MYTHPkohu6/4UNCVAbzdmYXVbV3/YairdWtP+2x3awoo6nUzKd5klvCyeMkfZm74siKS
IoSHUcu+drYlgB2Fe+FYGQ3vbG41p5BtLzffhXLU19WjRseOwM4oq0fVg3ebwrknBTw65rmDKJQE
x8P0wgJr2RPT85OXP+m05Hvthb/hhdR7hcVsU412sTJblp0OUDFh12EIJd96B+zOXL+2yN8PUU1x
6Rc2tQ076bDqv4ueFGEzDV9yqz1pvPVxHZA4zJcsUQKkj+5kh2BScr0fgvCe51nA3zL/idpWMjSs
6c9Fvct5wfdD97UklssbwOsZuLxDrtN7u3CgdhmYLKZg9NCUYH2B6GSY0atTtYiXHf/ONJwdUuVb
Jxlg5mBPRWuoi7NsC7npdIfuDeNVarM7NlqUepMZs6YnXNuovkpBx8N0l+NKCRrJkeWDpiJYxouZ
8wLYcvg3LN5HoFuf4eEZryJWDSt5WWr1nc712W7956gZ073nFJ9d0aIOJphbNJXL4Z68eD06Tcsh
ZcydwI8kH4s2km1Lx7jFDX8c/OKLNEPqZ6Qdm3FafccCnXAZbG0TyjI/nrNGVNoMd2sCggPg99P1
/F/NPH6Zrb4jnH/wV74Ksxhz2xWYzxrrE8dEvBjNM9NX8EbVIzAEsFoRcKXCKYet8E+2g8uoMkYO
FBsTEHyN1R+QJNjWPPxoiBg8hDJZMFfHXq3XUkeWad3w8+zrmne7FdfAvzETfJ484nNR9NLI4WuI
YWlvgqHO4hx86Zy41MI1kR2D53JkdgZztAAjzWVCPyj4fPd1M7155bzVeXcPCihVzDh9eZqtlsOH
d4MTAHP6ngg3AgVfe3A1JNPPCNuTi8wFeMWUdeYsIDa5oiMT3OIFtz0Ul6R3Kw5l3yAhWDner240
MEwVIPX7W/tWrXQQcm8ITPSJYm1b0sT652io6DCEemK0MlkARzs1FvdmJsi4NcCaMTlIj1FDSWjR
V+97Vp9SslaJ0Cw9RdFM/5g5N1xDbTmRelrjebSU9g5DVj1UWj5YUzQ/+NZvlEDVCacv+4Dw30i4
rzJxfirZ6ctEoABKoWecLCGCYwDGg11iGSnCzeTwvJsD5Ver8StAFWEg5IeXXIEQae0Z+kFv7ex8
DKhhrQ/deX/YaoMmDfg5+o5bX1vCu8OBg6l6XkAnQ+YBszZFxGXj1QVLI1ebllyOnYldANL7NeA/
h8tm7qKEtUsOi72tp7s0w/TqwvDpkZ/Fk1x91IPUmJvydNdpyBbjwuNipO2z7Kb7pBsRA4+fdyUo
FrKGA6KkA5nF7LO3Yw7B1bYQ60kGdYOXMJbRjr/Hr/6OUJvLyRi/cFztkADuOubYB8fvPoJiz9YB
STCatS1qv2trAVConL7fT2X7Sjh4dvOrTR2F99b2Ppww/Urd4h+yofxam9VzgpNWRZzVYoBRWqEO
kC6a6ybop9gQxl0aYcuoju/EdoporQxS/rtwR0NUbjWDouPcB28NSz7s2f2Bzfwta7Iah7ERszx9
zyWv5DC1C1ZWoXGwTIcoC/76OHknSq0dstDVe84+gP0CMMtp6K4tezBH7sewuOXeb6uoMAD94l9P
hw6GCHmKijVA7sVTDSVuicIze6I4VdYnIA/SAIzo4vKMnh3VnwLR1zj9nYd6ZKsWjgWgmp7Hcm7u
oWE9z/NyHlKjw2yDIrEmRrpKt1VOD2+zugx7ck4gXDOTPwbrwJwT1OS3Lh7CmOJ3xXQGq1IGJky8
mL2VnTHHUNPxG9O5f8NGj/nJr3+NY/p7KUEUobb7qOR0oQat92H6MYxciwVSfgzaUPzGhKVGcLd7
oEuz5TIwEHCB/A+3Gr7nov5Ao7Pvk9A/rzcpE3a2AQRwxLPr/ZmS7CpShmiL/hK9fpwiYqCxct3d
gMY67ZavyXA+FaG81Lv6u81rQnAUy391pJ0ZY5a6epdn7gqZQZmOI7JHPwHUDxcs5FttrPPJiKHD
aPxlmBQA3SxPeZgyirfwtyPe21Zufkbxyj4jguSaNi21kyDFBc/5JlfyPq9PjY7SX4VkzlkskBuC
cmHlC81JEhe8qVXAO00PqcL5p0FqzMyjeWdT3txcKZzYZB/vWwXLeukfgAh9Tt4woz+qwrgGCjuY
nARiaoBuNThFGeWn2wXDnmsX/q6C2BxP0XCNUN6jd27T61DgZnIt88Q4EPTaRImc0Jefh+bSYUM+
5qXFitfE+xRCi681ljMXT10QLT4zNIICxu7DNc3iEJG3uU1pkEqUllsY7MFpzZq2S/Zsqz234Rre
ezkPMVqwn44Eks2M7XzXGAsHc8UIpIAcQdoR/pfahGPncQ6A68ariscI40M5nYD3BLug96K91WOG
cArUKYz3oQ+MnXuZbPXez+q5LF9SpfMjCixzI+rgy8NOiWnJ+lDpIA+B9YA4q72mtOG17u6jxyKi
7x8N5g5bK/OgSTIBsQorg/5F7LhTAVXOfnLP/Gl9sKiLac87+o3OKn68MHo3AG8jSF9tEf2RDNy3
QjntWUgEC8nob4Bo895C/saNRAR4RNb16tWtqBJ7xgmqubSWQbKFlnFdAPqsA0tsgqK94rTw5mDd
8uUPi88ihFr61hYA60obGMDS35cK1fLSpGjJGuc0sKGDgA0JkhHk5IXXznPnbTAET5BH9zIbiCEP
PW5m+z67r6bOPhdc5OwzC3lM0v6M9Qsg7AQh1KbVGpwcLUa591P9U1TZbyu9dGGz02JEbLfgInbm
N8kUlllDCkIsm7fskGmRr3mIfb/vj9AB1SaYv2VDyKpeka9FFW4tqC+MUIrbIKLv1TnCQ/pjjWSm
1y5y7rXwDw1mryGsz03aQ2uNaGrdkYDxYdtEuRMXSK3xx2bbPi0frN7zz35qvGWT/TS78rFO50dW
6uIkn2fTNzaDtM2d9p56acZzKN6pZoqPQD7N/gUR90do4Y13GTdjhUSMx0p8VAa2BsZvrNiHLq4Z
okjQP1bdH0fSuUDXTBPPUnUdqTXqxI4TL/hwuPDIij263ESTCoF/SYvZS/s2RPq5jPQpy/lRLQZ4
Y1vsfJN0crv/xBh4iRAnHD2Hlh1xy0EPqyD7HPS4dFjSb/JwGGL0AG886U+V4dg7o8JdG1X6zSW8
xhbDu5jNi0wTTneWsD1fd2s1qbnJevtDOcmTnXCqTyZGbSd/KFMoe0H3TFv5nHdNxv1MCaya5Q0B
GOomcJWXcWqdDcfOqYNJPUQfhmkwWRnJQSneugUFs2PsMP3HtZsTnExCBzAgvPpNiK5xfMxUyUY7
rVgKG3bMXTxtumi6AB0UFt8dw0oZnpvae/JDFFJFpG+l4f2kGA43ZZaf5ry51RPZqln2sm5sEqxs
qcH41DTaVYo5ftfjax/Sps4VnGm7GCjnk+VJ+92r0igOZES9ls7W97xOVtbnPhtgtZW99aWd4unZ
GHzn5uvoV+qypQ3ZrOdQqMOkuAQVgYfjuSXjNUb8sDHr5r1A3Vot5RCXncPK3e+rixuBkx2S49Am
b56N+yNSrK8b96vDr7NZFBMTZqfwFOCteNH8DVXgJ3R5oB3+l4t0B5qTnD+QfhmK63ia7Gi7UkuW
0JcotY2fYDGpq+0e4dtgbF311/VydMa1Jk8w+mI+c3XG8MPMy789zKMF8WrT95eiYfnV9TfX4cpq
2rOdjTsrN+5VGnyE9kMR9NdETeFWgSHio/GZiBirBiHFXsI1rl1NwpOwPjmMq2MQ1k+57t8ae6ua
oYP4qN4yQz6Dr+rCBUlf90MpaW6GvLKOC0OHGnjGBgYu1cdgch9Oxjk3zKPtoAXuEexQ89ZPi1qi
W1uL6FaAzrtFUBhTMBeTK9/KKPxbiX7eSQ18PJm2aF5COSVHWT3j6H30gwRLkFjQOq1s1awP05vv
XIKws47GaH8wG7DRglcHVMBUEVaoMMIV73mdnhDbnKFEqm0X8KaXg3uHFVGfaneuHoTv1ftBjLcw
9F/Hbr6LgL1rtkJM//8lLZAAeCmEqqmPee4r2Lcm8xTcGvwwaVJDVg21pXcN9gOc25vRZOXhL8bV
qetbOLQnNy/fCyQJ+BIyh+yp7Ns2jBflm19BBflqcsVvRerQoZiyhLqjPaRYI7ZELf2T5joQTV2y
Do2a49xiySSnWT12atab8uz7BobGbcr9uHcN6CNAEx512rlxZYb6nMs8PeoV6LYkzAkM+g4/t/ov
YzL/GkHdv0ykC8Yoqxo4HjlQg+o5iIrHqMkx/RrMvKvR2C4c6q1lv6MlCbdlouDuhde6yue9A281
64Np3/a5eE/N9MBwcPqDY2YrNOw4m6+XmBO6mgUBtimhkvSljaMn4cKaIvFgZnksWyO4hXb0EXb5
VXb+Lx/yUuQPmmJ2bk8OaMhrAvcEiqVZPyE6+MppAfycLsVY7nbutVtr8Jy4zOd3cqC5rXM7jVu/
+xKgB04zLCoIqxdhljlCnJ1M+50Dx+9XgN9Lpqs9ibLfd5NtagG418L5zPrqtexAVxrqk7YKSH8v
/ohoeR8yvMZiAXWn7cfk2lQLFWnwiAWQJtdkQVekdnsuvLKlgZOYnd3q0wUFPSash1oGH2ldPKB/
eumi5sogViLH6N9cCPAbkklpFzv53iE2N8sMZlc+s/pRz3mpX5P1qaq7PUDPKwAOdmxFeyHEDpqK
Sn5GYOxjhvOsTZmB++pLuuibBPTLJp2fM3fhb12IU1a9OO1BLt2/cYq+nEWOsC6xfboRmoRw3IN0
utEBHNWAOsQ3/d8s7VuWNVnelTtHFlfTbGIYoxBQ0978azJAV2Pw6jvGVluYIPocyqYl75Ajxs0k
2HzM6mnRDgNXBihJ9sSpdcdH/1qa9S2qYN501Uq3nunfGgXBnttmyYZnhgvn0dEHAYaX09l+A4/+
09n5j8eJ2injDe4lfxd9gWBH4ANmOjMh6CB072bhvRYucuAg1TjGew6ugAevHtEXWdZ4lMH33EPu
tbOJa59UNK8BAzP3j45lMiBmFELT4ZTRpdLNtVvSw9gjg7Hz9gFUy2Qlt8Ls1vuheYgszq+VXZ5s
Gm38K1r3HhIWJtNDSHk7UYr6Eo2SLP4N0r+2LpjC0E0/iojNG0q93ZIESAnMfREx6+dJ2Mg0RfjD
0M5031Xt3R30JK4Eg9TM/SGx4MBk/TO4rJ1niaexAxRuwuQ+J8UOPWbuEzLkzKaKBUlS/hxe3Sxi
q1HB3ZnqVweG0IZUtW1vwtOBoncl6htaHOxHm7mWjx+uYw231otBBOBA+Y8YPpkLeXojOxPCVqtP
o1CPvg7OxeDEVVrysOX8H3jCRSWei3Z8n5kMHpDTaMe4SUs4L63ro5OVTwPhF9z6Y3lLLNgytv3b
RypauHDcGrZY5GRgqpjvRvUaesbdC1mJUWh6gUOJCJUOJYVLvcxHtHEy2wYQ0/1xjeU51wF1UBgd
vZK5bje4NzfCZRyZ2GTlCFxWhK/s0X+PzbwdCmRtLqOSyImOQgRgx0HRSffugNLPpPiBf36Dc/MA
oYWqb1knf7BRljHd5tnyabke2KcFfoz7iSVvp5nrBnkQoziqu4GGTqjjaoExhRHgslc/o1Xv++iq
4Cxu2wwTFEWd27qM5AfsuMVfqSiGWyd/opX8ptJ0GKXLY2pNR3aAFxcAprubFusT+x8TnD62JlT7
+bRPaXjx3Bt3S7T8oQskD9YGXdm8ZdG4IYbrsTXLh5LYiOo3i5hnM28exFxgiE4uDF7fDZiaxC3O
sUPruRk69Gl6ekl4ZIWm1lk3yIrn1TLmS8VGZtfSjYvIvDMAONjkubAWx+db08k3izgv3vS/pn9v
Jbl1aJ2UPGGuhkkCQm7my8DCn0CD9KG16OoijfauTVgZVEEC4pSD2mf4Unshgpz+0IXq3TOnU2Hx
8QkUjbD4yqvV+egCpncZ6q9F481lKsCf4slb4CvvmnTqjLDkAij9kqKqHBjlDe28plzYj6GXP/W8
olC4b3jrHwfRbbB9stow2cs5n0Nqn+bI+RwRnYxLuuwbjPigxFVs9YxUhKDANxZxAyDGAecIqJuM
zBfEnp6cnicF4cZ/ZR11B40IDCnScZGM5ybpWBL03oAB6+w25UrKHO+ynvb5GF0YTLL5Z7tjo0zP
YQIPdrgzNHTBKPVc8AF4NjPjhQSbgw3OYBHD3Wvafrvkq1URDkKFrXbOd5iJ8Au3zhcKkrOFkFtk
7jPjZW+bqekgNKW4k3n2fgQ8bncdqUA9Izr6YM4BKlgycmHzMfvuRudi2nw6A4gj9vaQcwTIcaS8
QEuwlC+L/ELd8mqU5R8L6OvIUw7iL1c7L0P2AIhjg2vtHEQMJLREQVEmn0HN+m2xGS/K8RGbIlI7
zmqEzE9VierLIbkKTN0+cL03s2agW2OTzJtqRxN+6ocvEwfFeiQbY/LQ2+4ZlGuzibHdvfsy+ysr
IM7K4F1xJAQ2WGrbWsyfFis/JOcAG9BPsJ1rHmpf/TbYiI8lDVtX0in0w2MULO9cD1cJ7DAuaCk3
+MyqqD/6ZvWjaSqtdnlruvk0DcTqLKQpcdujdE28S97kvwu3d7gyhsexZudqRkc5OxeA7Je8/qqi
/AHj/A/W4y+GvkdP9WcvAGfWIQwQScDUSFlv3fDEMpfZDtHbqb0+Vvw4m7qmFWDuB5/8YlT+FZpY
6o9/FC799epKgojZ8PzSJcZ9TJleZlH+Y0KMR+eOFBwObRvM/5zE+eVmGaw3Ozpip6h8mW8NvZxR
JZS8XsRmhPmfQE0PwJVutQy/1BjKDQzegK7VM6undgA+vrBH0F5/1ulwnFjS7Tng+MDgn9M+pn8o
pIiLeB4m3DwDM8eyLeaNhZVtE7corOH0o5IaPsMunqtx36mG/hcL5gijd+MM/mdiWO+Jb/C1XpN8
oScxXoyMgSks741GhqTMEJVU615txG/sqVW2p8gJdaKuBATc1zSEcRVcDkh+y71qdBVnPjZCd8zA
ewTDTxghG0VhcS4V383slGaMQY8nfWnHv00LxZvx5D0w1I/pBhfLBl+DOSOgU4OeCK76jY/qNHd/
kqkzt408pGqNvxB6oMvml1VZZ1QA/hXtw25m6xUTkEzlNkGADbnGi1/NWsF1INK2pmXc3R7+3JI5
P70w/hg6ep+dJD2Vfpgd6wwrfW3Oy8EOm4chcZ5wDqKhREvZJBbYKMUidOxIqdJgXvYmYTjNQgUa
DsnbMjIaAPkASX3fYzQDwhmOl9wB64SOIGREGD5aehb7nB20NTzVY3LOo8K+omf+ZpX8sUQ+3BL7
nY0sW3gKzbAb486ZjkW+uBQKKLcWVtI35dCVVmlWMplvB0APUBh1VjqYGBpzOzAL2ppJ4O6otQtU
sExRCnrP3Eg9SkGmSf//0gQdPgfjKRfNjzPuoiltzzRvh2b9jwIDQonvN3eTJvlQJ82VN1oQb0Qg
VWIG4/n/X9QgXn3KA2NiXB163Q9JOemhsMy7q903/mz2cf3+/68GctOEqsBSrZ8Yh4j2YtjudJy0
cZgVE0WRLcaGDdcBxXhIwZXculZmqKeNT0OX73YNZ9deSAOiDKENXYz5KAs03/xxOMgy9nMBsWrY
uH6cGT2ONUIHa5z6uKqHssKw6AP1CA/U5q/QCVJ4HbKKYEI8dCTsXMrCf18C805cpLGNUs0yrA+f
W4rJI1lkN0jn8JqTjoSqfPmqqz3Zq+O+LQk7CnyvY0FhunGo+Paowe5Oa+CZM4KS+pFTXJomamVg
ucRTPBPA6R4CdGwjmx8U223FngYkaUQjysDBrS5d2ni7iN0JyAPEZHR2J2ITEJIRNZIt7ZPmX9hT
GsMXg81Ztacgt1AOGSya/dHKLyFOG+hR7GL9hdXyaPsvEFRZzBO42a/fgumy9FMSRxsIrZcgmx+b
nA2iaTThtpNDjmJ3Hk/eWGO684dD2/enngXZIcvQ8WRLf0gt199SKuG4Tk/YyR/7UEWYi8R5YKY7
OMU+ijrWKD62I6MB1hxOW9fyJzRWwQ/VY8DywR3MS5UHxAGEExqWiDmEU3XWr7Jr3uugfmPCm++j
WQcH1UNiAiSX5635YC3OYQyGfzTbuGjs5gWV/L/OYKzcdcx9St0yS+Up18ofd5SgoNT6mlQ6tuI5
OJGNBGa/DVA5hePzJPrupmp3O7uMq7zKvM5Kpzsm6dEOqKLa+UmgXiI3I3BrQj2FN+zYSMQ9bYHI
c7LydW9MFoQZfIu8nl4bz6FTaiHn0czHTJtuPRNtrJ09tulIUi92vt4GfcpXJJhNTcgQ+OmxwQJA
3MNdFMWCFjL0nmQSIikeWB+jF+1G8WmKdEUdiLPZ+d3NUhWXvkMzlTHUxrCO/EwymBqcqIwjmwG/
YR40+pOj68g79kcoTaiTWkJwsBQGHsp7jAoot/Q2HbxshxyQHZHxmAV1tZVc7xif82UvG8RchXiX
ESJb5EQeek1/y6eKm6H9Cdn77axCE21Ft4xRHPyRj7KIzY+vH9Fq8A4HKPj99ilIyxOSevQ1rnOE
h0PlXy4fKOCencU9EmtDYJyBKyzvQ9ofcsnygjOWW8Q4R3kn944n3tr8oR887mZ+yttsao5djqS8
xUC4SPAHUL/XDSb691BjxG7UdE1qDnIUhllcQDb3B2I7wwFyiDfC+qBL4zAIOK6L9cfH0gmh49Ts
g7pjnolNdA8c9zgN4wdTWJTa3EMFkRM3RbgfLZDBlcK4lXHPH+UeDAdZH63scGKjaz/Uubd3ZQMe
Dh5y5pQEwkFlR8v2lKX4L5352RjFEEuOMWVgRmfSZ+082/9gOJQjz03vThl8FMvIqqnmAiWj8cLi
A2NqAa0riSwrJmyTyLlZFfvBShpS2spnUlwuc92zmjfWfzCzEg65luo26necfysRHsdYa1VXosJ/
F+vtOk6r1b/01M5iO7C3Mv+pdKM2dojVgyCHhKeqATFMqjv3qv9lm4wClCM/00+e6ZrRuQnFMu8v
c+g6myL4Y7V8gIYCllXMBh0iU6M5aW4CseKDgy6YkbJAIovpaoDvVkVQBYdkq5k7bduG+EVLdFxS
iEOS/J7VQO3gmagtrlAsyymkjt5NAXEMTNB4zzdTVsPSXuR5Bjl5lCKaHwtL8k4EeQhOJz0oPzsY
9PzmzHoDIlqxm10qF+imt0qDTWHff5iQLm2Gxb2ggaN9IrZlO4q4L+r2jFHuHqEjoXlLt1ltuNiF
F761mr8EkM0h7uzqvO5aZ68GnxCgUzBODOpfABm9Scmdb835Qye6Y2iZVmzAKt544iDWNCEswuQe
tDxQzciTB1mAKZKprD1H33cvSLoWv2vXZGAGZTeyZzwBfP5OBA53jnx90E33Jj3n7iq+jN1cM3e1
8eFlc1vO1oAbqyD/aFt20dti995zqlFMhbw5iyY1sqqv0xy8VnnFCDo71+uAUpPaExQsvuiZjnNS
4aQyMW/ApDpBNjN2GlXfvswb46MfIyJBnc+iQCYFM+cwuS0r9fE8i1tWYwdOIEnG/t8w6NlLDPZ2
yjEqQ3QUE1V7k1vFQZTHkOZrS1F8EkZIsBtw9rTDPCWH6EkCEeFWgnWbdepRN4Z+gISH/R3pdi+m
neHCa4ZdyrtC2EW2kAYzQvjUSX8ztfmLjkes449/CcgIOj0Z2OyMKpZUVnkOkFTe8Za+tEOCvN4/
zmpMd4Y9VKy40IHmnTrS9FWbZvBWqT5KYmcGxdwbSXqFLAMSbrhUnv9v0mK1PXzoZJYcg/Pvoccy
UlCd2k6cNeF5NMbz6nndO5hzsR6hpI5q42Eq50dYoj3rhLA4rEdsHHq1ugAz/9AAAln6F7vJyL8l
te9ulGiaonSubtrGE8zYbmfRaoNMM7ayUBSYwhVbew4O2mIh25Ssg9O8PSsykk5+eNNOhgvHZR7F
IlGdfbv3D9hMzlbJpRtm9kqXy0GmtQazdjkeAwNIV1niMTHQa7BrTs6UfjSqhBNdyUQ5Z0pHP84w
xn5m+V8DYtLNPHrFK9mjC9/MYdKAJtEivyvpdKy13ctgq5uyngtEY3dVLO5TwLICtDb7VMd6reil
I8tjm2VFDNnziXekYOYuDOMb3guib3PMDxj4fzqGcrsAqtVJszhQExIvUz3VffIJJi2Muyp/cfNB
MKVwnP1/7J3XbuTYmqVfZdDXwwK5uTdNA30x4a3CyKSkGyJTmUnvPZ9+PqrqoMw5UweNuW2gEJDJ
khQRNL9Z61vVmCBFGzjwTf76NA6IdokfmL2rtVdq9bUZrXpN/Fl8gwPmw3vjrx5jwlojrie1l2Nm
7A1K6rRNzqZE+KWNaX3sW+nsgZaY+8asEFGU6HdS2653QmvdE9lO5RYt7rRx+khfhCLW+Yhcha4u
sn1ivY928CaRHdA7NE+KQca5McpiEeEfevFM0NQa/rBlOQ04W8tO24kpQIY2Pfkaa3VKNBQu7H8L
G3dSmmN1Qvtbi/bdZx8zQpHfT0kxqyDyRzen+urqXqwN5iWrfMS31lZY57/mJBgcJtktGkc8tamD
LNl+dwHpLYMmCFaFbRNoGnnDKW9Rs7rEdLp+tu5TO78MzJoXASKbvQ0T2Q9suLQBalqzIyalb/yV
a16QC6KjpJdCnw3BVpdVc/t84JSCEmFiuiNSh1a0jW9VlR24hJ8D1zT3Q34omyy93fFgFjdB+3yN
4lsdvnhEXFz1cogJSKquFnS9VTvqaumiBc3dyb4WRe1eQ5dBiWwcMmMt5zHwkUfmDpRuvdI3MVrd
sx+7Z9xG0a5WIcF2mrd12cM+QlbtrxORB44ry7Wf9kykmS8sfbxKa5R/3MxYvQ2F3e0gP+ECMHk+
pvXRbtIGKHQRwO6DDL+yrM7ZQMbnS0RUOQgKaN5dGR3CqG+uebrsjDha4WGP3+xQf6gzBdhpENnd
49LQm87JikJkOrw2WwfCxkJY+pvnlAXnY4kCPjZPGNTHg8L1GhYMcoL8IxL+S+dLRIgGmuKo/yiV
b23sEpQNdXq9YKcNiijLfFq/jJNtgM7hDwLunz/pa4kC/UTY8IzriDNCbQqzPAhss63UWNpOibkO
27Nl2+1KVO3sQU7lkTKWerw6SttnTZ614XqWlmqcwKbdfJjVtOsbUr5HjgFHpzDOiJwLfAwt4EwY
b4VJ8AD+wn9gzL1DhgV+o0xfKmcQe5HKOwyRMyC1aPsxteMuQYnxoLfmATIxaxsvm/DgWOlGY/Jz
rlpCYnEqxSyfspVL1mfmMRSwsoBIyMxZxJIfDulth3mmWtUFdl1Jb2ONbgb4wn6dFzkPTcF0QE99
feMa9lo3oodoAP2IiweMFD+6HY0Wj8usn7DaHz6BTYcIgyS+Q/R90miBaxe0NJ6nPyUUxz+B67ED
nMxvHZrGyk79RVOm4iVQwCD6YiDPZm2NkQAM8s2d4mTP76G65WbhOb15KbC+rGqjtR9K4fyoc0ZJ
et19r6BFTgmQd0dPu7M1fS3dM2GcckPuCnN4MlkQQ4D1mhvySN/mtQ7VvF33Vk6mr+nvUgXJIu/o
FjH2D4cJVeshSKpZZM4i1wHvymiXPB6oNYRAkFkMepttLvvje1oPOVwuPD6FCL1NGlTn3tfUzsrt
uT53WSJLfcWOB6esevLSzKaXEnOgG1MFq8gJ0WPivcr96AsHNjpAg8AtjWzVNpkkgm3cqA66+fX8
Q4nKCJ6gobZPmU2YlGZTtYUirNaa6QJWrs21MwzjWqrvzQQvTXeQQNrG9F1aqMDFVH3zNe7CcRUi
ANM8e52kyY54rgfJdeptFDlKAs+sMRPItTGRGFIlfrNjcPTkGnV1xxK0Qanabox55NYO1bLLXGsJ
h5e0TyHt15F8IbeHdTD4FfqK/I00NOymTLkiQNPXuhyINFcfI8p3sMoICIlyKC9u4K3tzBA/hOY9
MuNCMMSs5py3RcTiD3tLU1IKRZ185PYTbVLg8z2N5TpH0OIpLTzgatpXkfPmwexlwFlc9dyKrnyb
JVrAegvLa2JxEAfQizayww1oJf46YHywMHRdIAfGD8ZEv19nObD+rM2JaMJAh81zrZPpye6h3wgK
D3wm7oNM9WgHPlntUHodQeAYB21+SJwvKlT9mhAFtBHekB1hOz9PIa1YW3usJsWwL9PolRhSzJxO
yV6cVtakgmXt1ZNjhaCAewN+n7B2ipU+aNWVAguojK6XWz0m/us5rRQ5024Y7zqLIbmVF/5tzIOf
FVsSLEIOuhioBnHufijcEGSRQumm5+uDNQpvPKjoz0Ps5iZoSd0R0xGn77SbwgiOWEsL5PZM4BFB
hzcf8Mg6jefk8AjBGmvFyaseRk8DklJP92Eb+9qlV0JD7psp/MnpvVHRD5Xw3N1yKB6q2QVk5W8Z
K0xyrhwC0XLrS24m4571BD1Z0K+CNNhWbYu3Oj+hzekOVWNOi9KwjZXjEkKn1/q9tiOuK254M4Hk
LOhpxY4NyoB9yG2ppYi0Gh9EPOTrcOg5UQuXPZuX4TXKhbnMqBoX3tjCCXV1j8renLewqOAzA7Ps
HNw3VXLalh6iF6hN7I+5BXG7qd+5bYKL99vq2REFBg5rWFoOwq80gjXXjASZGRo3aEdnx1tBnyYm
sXsMXcbAkdAAv/XeUlPXWmnjdwdhEmzB6hEOwc5HRrwKat04u9kdg1a+Kabpyr3shMwB8J4EC5QE
+zQi8lCJDAFJAD2iz2MgI8Xd8DXJ2MiLlvZQvdo+lAjb7SmFovHMnvyLnrbbLoTmY0PGYjX2ga7U
PYoCkLyVQ4GebPI4sFL3QTriF2cdFE6kjjc4VQ3ij1Z5pwE3UFzX6mQ8IGdOmyQ5DHHxbSQHeStj
oIFlh4FBD6sD8VlXI2l/pIOCRS4DSlAQs2RBCE+Bf2t7Z+9m2Qe9bwJwgld5SB/CIXTWvqMxP+gQ
JLEsQgJgmd7O5IYbAUBd21hN13BHSQZ1QkgOhGh4E8nKBllrdFXHZuQs6CEBOC2T0SrKzQO2K99E
RGt51TdvakgNFxY6Gvv7kE6UIYSXJZZ+c7znxrddqo1k5CKQH+pIFzfaTTY5+9T6WbXBmTTWex4y
PUTGtKbPXQWmd2JShTMCR9IidjPrBv8hX1UueRpl1DxBS5OLga5eqz79P5IhOMBDAwUMfnsEMF5D
reNzBUSvT3dWiguT12uXhtdSps2tlN2zn6fTXtKUIdhE3atZiNWJTBQNm6TkmE1tuIMKcEIpsKHC
LZdtT24IEdtoWRGHYWo5Fz0mCy+Q2tWkO8Ul4ItY3AG0iDuDgW+TxG5NfsY2t1hMGiIDGlFNJ4zK
NCXM0vambsVMQVC1+I3zkKGCfkqF2SFiD5cI4Bn0eriSVe5vXYkZnnHl4xjrBzPKmk2Smw8dhWbb
+Q5kDqT2zlSuEj19D3tw5ea07gXjtIQpDU31O223jvZde9G8/kbK6c2eGU9UTbuwiY9Nz32+Rm+0
kS5rhMnwt3hGDqHIBY5lucBBHCMy5kot2azneetvWcl+S30+IPrl0WjHF7NBJC1V4zBmSG/cKYwV
4I9o48fqrU8ND9N+8Tya/TfL72AbDiBzspouHlmoTEllUfScRp88aTqpAdLA4qdJtSSx99VW7C9T
hTUq7NKcOCCESQiEt51GVFFmMDWvgjFCxjdCQ/DVSc8usVYle+BlAGMY7GwTq8DugXylJQdt0ZM8
wGRzihi8Vcku17MlJ57zUDDwdAo/3JRx9SOxJFdC1RfbMpVw70R4jaIfU9iWa5R5xTKtOUXoqHiQ
7RfDsvp1XenPbW7YG1do40Yk1bWY8mf4LsQEiOhGcgnWyQK5/VAyqvAdwP7TzA8g0WqB5Q1hFLic
NUy7E5PEryNxoQl3M63152R29dUc05NlYpKdfGtPcPiHkJrYFF9b8u2WKXGa94CT0CPUZt3yB4fe
T79AkulhYAwrkpKz+qMzkEUiAo53sRmcTC+YUEEbc9Juid0hb8i3+UiqybmFiVyTphdfRu4qC42J
yYqh+4Nr5j5ry0trh4IMsfRFb1gNcFm1kd1A1wpRevo1DiVtVgqDe+6gUW9lieoKFh5r4tgEXFVB
EsocDChdxrqoGVpm0dF3zAgcMHBqlYi/9CYTar8FGkBY8ZNd1TVXKGyk5kDyEpd39lVtdjeD6NSP
tjoTS7+1VXc2XOQqZs37WFXmydWTbusJbOtF8UGAylo2g7Fipv8dYtgFCfSwwC0NRDTVNkOf+/sS
N7qsXA9HJcN2hzEr5Ss1U2I0d9E0NMlhcUxSYrHN7Fo3iBBtc8APX0PE8T2x6TWC41IMQLIdeIA7
MjtX5ErHVjhYtDYdrM8KEhAbsOx5aP31yER/aaNX0wSCMSTeu6YCg+Ya3lrx5pSUcZHNzSGy26PS
SuItzPjeBehuJ724zC0UBdHS0mA+KItQIkxL8NPCe52hSh6GrwjUNLwvgMPaEGGC5dCQ6ZXaZoFB
EmWYbjqZHk6uNT3CIIMb4dgvku4aBTa1f1NxTLCNmCvuzASVZxETC+2d2QEhSGSuk60EQ2qAuyec
4eejykm2jOS49wiIyzKHKt5j6o0sfZnhS2sa3DqThcvTlTp53lgKKz147ww0XDAPNxQyjM1Izl0w
TGQsFicE/aTDRSqTCAa/XMZShCs3CF+bFJF7xJC7Fei7gaBRVckJ3SeONN3n5ULTzQ5cd9cqznDH
tSDHMTzOtYIICngb5zavZrRr+tiX6E5B5CQL4izZDVg6u4Q49b8lLcd8FGNrI+S3ZyO2nZDjMRWb
rpPEHoa1b204xauvUmMR9hnmSe/WZMWeIWW0Gxr9lI9kA0QQ7jUWbIQW6ikScdR87ATYTiu18ccC
WzOFDbcALKYQBJzeDeZdk9y2uf2qJDFsPQfkKjKsn3rqurvJiNd435FeQQVfqhQtQkJuNQ1cpK9h
uO2hzmQ7k/QTJHHcLyE/b+2BcVkWRe6GA22BnxPhL8BZDF/0SFGKGVRryo0xW0ymiN/o0QnUUTb7
mNL3yMBZ2knj7orsDQMmTvwZDhqW3VVHvr1okKIutJh/ZBFoumI3yuRAS5cCNdqqLjNIbQNL1IqZ
cWtSvo7JQVTENHhLGChiU+EwKqbkyQBfV0MG62xcsZRJxgrhf3vxbaXNisdld+8SBpzgEnBwpbxb
eVkhhZLgIUvFPDKmW6QDWtTlNC20MrAooqNbFEVqVVSzIgmVIIt1/LvYik8EJqgVlfK0NRRbC9a7
63KQT4op9NLQE49VSvJaFvJFigB38QQ2KGFS0M+2khJYmVfY9HrWd9Td/TaEC8WFC7stYZvASUzU
xMLBdGyPAmXqUOkHdkJcQ1VwLgckl9wmVlIHMTJEvn7EYFCVerkPcvjselY+k3RAr4XA0g7MZ5Bo
HJ3jytVGQtx8lmKRibTLDhQnCbpYWDKlNc2Veesc2tj8CSD1kOcFcAzS3QJLciDMFvsu7qvlYFUT
2hwoTv43WYE7CCb3g87E2+hl9pJwb2RVUNOSaVnILgM5KoLoFvXAcJ+CPjrS1PFg+68919mNaj8S
4dBW+CQqJ356MTFRLuvjkEFSZ4evrwyMtKyD3Lep79T588Ho1KZQg7aruuSYTzj0Ew9K2dhDKBY1
ThC+zS7rMt9PF1Ri29kOHIfVeUiCMxwgc1uGnKQjkRCtbzwGmkZFlqF9c27c7EAsD/FZNeVOaagr
dA90o6hoSSf7e+kQcJsw18hY7S8dwj8npuPMZtqDi+CaWQPnpz1LKk0G44PRpsc6SbYETlPZEei0
cBp7bw/Shb7Pyqb0sbsN+M69iRlUFbvpmvUcdCuP9pwEYmqL7GPImFgRyH6LSusnjrqPDKpkRcLZ
mzGWF549GSuBBqnGPSVWYK0yB9J7Pvq7gOAa8uO2vFMc0y4tFWqxb66pU2SbAFPJwwIWlwWIBLqP
EnvaNg9XlLLlAUzSD2Ur97FONi0wzQF6On0XkUGG1bJgyjWEmqP3xD+et5BBsJ9c+wtINfeAYg78
WhdfS5NUraY7FXUOriAj6WLqxL2Lp0OMVQnOLmZMmW4iqNrNeJhwMVuyD4mKfU+nnojHKk/WnYtO
LeuHmwhIIuxb22OkYqVLmee8lPUk1344pii8CzAWoSePnw8Uc+pYaiMVoIldvSeBHiUX3y3GK5Hm
xGIE7xm5AN7aZNZ4wNxRmLvPD4XVVTt/UhukBPydSn9vlVWjzgiM4+eD6qffPsJ/8ttHVcSAe+Hb
mb7VnXkRiDOCRY3R2PVxmh9kMdbHz0/1pCYz9PPzz+94kdIWCOPCFcQr45CniTg0A1NyHK18+PlF
rlPiIExz3LkVQ2qhnMPnAygT1sdWlApWtWyTZ0n3xtXFx5hi08d6hRqsP38+DGDF0aXOn5vtvvR7
50Ro1YAycWTvZeintoq5m30+FJKPgKhneVwdGnQtZ7ZVdDdYbVc16Pjl7z+2SqdXMM3pTs0/7Pev
i/Ylr5LkxsagMps7l4CRRYsP7FbQYkttDE7KTPsXOoSXooA3FmOYGTDLXLohntKDiuPgLEqf+BKN
fBRDOe/6MJwaEgaQEKLqAIPh/8CmgbmTBPUX8oPqFbhM+8Iz9HeMNMFMJWVw6toLxrUYJGVYkL6n
TxeR4fICuKzemio/wnM1f1gxK6c6Hd+QRwQ4tyeS38k6W/pAYDEmyOCYOXq9D6MgPPqi/u2jz6/5
89c+P0KQda1zhU0YZecLvBMS0Xgmsk7LFQQv7dBZqLWZO5nPn5+acGrZkAjxrIhz/fW7n5+2TWPt
++Q22QQ/5rKT1yGScq08lH9oeIdN0SlicYw5OLuWvJppqG8MXthrxEW+HXy8Xmb22ppjfDFMh5Za
BXhh7YFAId39UrntzyhL4u+N0tdHRhC85mBOblyNIMpoCFhIh1oWhlHtnR6HS9NqT3mo6q1KGI37
rmMe6T2Wrh5DJCEZiAbXuEP/Ma5aVRvXXz8CdVhZZbWqBBFrbjjKuxcO43Foxu+fn00TjlrKFgvX
iPNiKJk/kJqgPRllzmkTSefgBKW+VaWCdIPj6Exs5Mr3qub6+WBi9AbkbdWHiWhPsCUpvis3fUqc
5mtm1iH/nM8oDPy17JS+Abm29dypeHLHATiaqVUPZZyWj5NS5yoW8ZvmGNQQrvHSx5m2DLE2vDUz
t4j69Iuiiz4wOXBWI6TtNzfKn2PUNXeCSsQZOlSCFra3J++97/wdBbugU9K8jUMCDyFs3Tf2JNB/
zcGhVe71rTkKm7MTZBvYAtJXcIi/hiSqTw2K7nyEpztO7DYcVfkboTVEc7K5ZIVF35mQXDwwikhT
q9zWYrLPAT5Pp1Au+Ql4lkPu6wTKxZs+z9wHE4Y1kotYbrn7TiE/+87zwXwwrmppl7v/YfhnTdiM
/47h/3cE//9Ttd/+zO//B71fs9xfHEtZEgCZMAEFOs4/8P2arf+iWyY3V1tKSziuDln/H/x+2P4C
sr9uGLbtwp35nd9viF+kQdvtKonKQllC/Xf4/YQHFHky+nm2//5f/6GUZRkc8g6CDYuGUZnz9z++
3sPMr//rP4z/7SF2T1OcClzw/buUDE596xn8wi7xx60dfGdU/6UX7pc/vDrXX3/+/8ra9JqHWcMP
miMB/ua3Sv3PvxVDTW1DrrOZ6Ns7gyl93h3+/36D8effkPYoLaJ5sxNFLZF5xw7h3N//BgIZ/vk5
mEJIy9J1nTnBn38DKnimy80cndWDdnJHtI7VjDRe/f2v+XO6wm9v0B9+zV/SFQgkAUbITH01Dvqi
Gp6N5Qt94r95Lva/fC7KcgR2F1dYHKN/PApcB4ANXiR7VbQ7IwUTQGWB7W/lRee/fzam/a9/FZIu
h2gz2/rrW69H0UBgdcLWI4q2SapjGJKLNGPCAazQzSBp4BzgBoe6a1NbOpCDGWQHKuZD8z/0GGM9
uoK0P3sWS2P2TmW96cUrAyfEgulGTs1TM/jH0j4BMEhGhKKwJIcftsHtwFsms9QALUTMitDGnpKl
9mumlSetAoaohXvAcRsYMyuEcnPDV4Dwd3+OKCOMtkalA3eh7a/Syb/2xfSIdYf7OrvreN4UtBvd
+s7qmsz4V3R+C+9UAgMhCGKnxm6tm93GLF4LmMS9zgoJW4aeEq2F4Cu0Kdbd65DepPOzo7EIGRGa
6Dg9EOUdu9/cXJLYvcgNpNzIoAtviah2wTh0GzdopHoqIKTUPbuBygEtYGq7MaDibx/Nul+GSXSI
mBR59fc8ezEV+UYmSTMNAwAEgAqK6Cy7xzIaVR/C2GTVubUQk7z78RHyFPLlYa3TMwkMBBZb8/Yx
Tg5zrmaxatUj+57tLKrCbRyyHHUWGFJ4mVgwSOPYYCEdjceGAUWuv3YmEYYl3UF57NUHWhGUntCA
spZRInLVYjfY7zK/Jep5iF51qbYF+uQ43AFSWbIYOqYzwaC5SNYHcVntDcM/NUz6m/7Viut1Un0U
OxNIeAx+ItRgD9MFTWCuwPpqQM1KcnQ9FkV1OaMUsjVYj86wd71mXwkUfVBJBdPrZgGjiLn32rb5
nKENsEkyZINprRph3s3YOgTAHM0iRyEA6mowNuQrYsJd6CYDBcgN8x/EdeZo9fVpInk3FT9mLwaJ
86l/GHadHj74cXeofShF2lMVFRgX8e9oy8KnP8pOiNlXBR4zYggpNkiWMn+YwbCqAuLGzfao8c5B
+ty0HaORchegYjeCcmcgoTRZ7cVlhFFhPIoh2ZCjiwg7PpD2Bo0A8XTd3I1KHBu9fWLhdkwJ5ape
ROqwb+0edb89huTdzYsiq+g2Wtje47a+DAa8e5sMjwYHHZWe6MqDdHqSJrsdJIN11OFW5OSQabYe
my8hssss/u5X0xZDn298Y4N30ek7RXqOcXxJ9BEE4LnOKYFRToYr4Hd8mbFkoo4PrcI3Qu6adgrC
bu0hZ/TbYM/eHNftmcpnoRUO70y9UoXiSArfTNgcgNIfqiRdta12kj1TF82T65SDi5j7lQWUGBjC
wYKzYaMD8L8C21+XWc5Sbt6B2Uc5IRcFLgGgeW+Q+ELiAmsml/y78TbgjQ/avRFj6x3gnXuW/2Lv
CfSjURDn0hnexdA2pzzWNiP61boV78TmncK2WzkM+LTkMY+OXc5K2lo51nGKbw6dotkdGVdfEBXy
FIOtNMFfzrpKtntdmaztqV7luCRsIs4Q5y77rlnxvA69g3K25KRNbzFRKtLbYBPGuSvXgZMczOFx
fhsy4jjib22Hw7+YlnHQHFFm34GNbXLwEFGMbm7jE6ChsxKLwjO5JP/mVvUv7+rm75f2v9xzaSJM
X2eUuDLrXSf2gXP6vHn8T3zUvyk9HV7o/3d61Kb6mn38oN78rGLnqm7+979mR7m/KEnsqmsRDu1a
umv+XnyqXwzTxu5uO7piLW6Y1C+/FZ/K+EV3dF25mNjImbDs34tPafxiKsdm7G+ZhsmcyPrvFJ/G
X2oogg+kY6MvE9QBlANzbfzHugPtHcKGgu1mkvbjrjPJ//UamApVR1jTZ2xTosB85q3dPSKJBOT1
bkawXrkVkJBjT2yYhhGzQT6xTv3Di/gvStR//tuUNIVhKiFsS+dVnAuZP1TGeqrhpshrbGBpQcB3
22Yr5TXXmWJ9y7Fe5eEogD/C+dhmtGgnd1Y4ZlXFFW50iMLUG3BdBIScfGSh/+ZMm8v/PxafvPBC
8vobUvAuuZRRf/7jZnBzFMzSfbSqWg68rnW3ZBWf/UJO51xU5OXazqrUHawHY5A/pAnhG53CTpio
uN/A6CbvIxH5QzThL0OP1KyGoR2PWTyqxwCfoYs5OyHeSlZhta/c0T4rLUHGnzDYZ87o9ykhhVHE
FXby60vvDSgYVbKKatDRgcj8U00y7cPnFERnRjMVKFkmzAp7FH7VycCj65uJ8a0Mpmcw8t2Fse3a
0U1uEaaYVljCo7sbu8FOzgjnAlVebbY4zNtpuvz9+zyfAn9+KRUTMpzVnCnzf/Zf6vi8VGGOaYXC
sJhQHNWmIpSlqx7I7wa1+9Y3evAQmYxr42JgNlFo8hGIzCpTz13R5Q9t9XUeQG8QfRNrpA6eskzI
3SFbPqMs92hMzRUxFv5+KCpksCy/11PSO7wtRNEkpPHZ+HK5hGND1BxtTxSDs7bYWkOWLNwTxoUA
agAPruuT32jqKBg4bf7N8WT8pSqXDHgNZvC6UAjdbbh3fz6e2JJYXoM4Y/Hrr9Z9AF35agDJ/oUc
LfsBvtUCE+CTcH3GWpFxNHB27vWegLDPZ5PWenhuPLe6gaMJCMcx7n//Nql/epvoTl0OeIs4C5er
1XxG/OF0lGjyU1SA+HaC6jsZ4c0d5WuD6RJl7DQaaPXV1cuM7FpVAfAD9n+XIq5/6qXHtMsiXCQG
cQ2QD4edV7n3Qs+rM4DSd/5fa9uyVj3HdvAtnzLcSAP6vKkrq6Xfc9fMHYScOYFGv581vcmR7EZU
koDlgsdBNMXGqtqTlNol8fqTGYTq6lcEUCiGZwOrHcd7IsCzfCMTgZ1+TcE9DR4DnAL0joNBaxNn
e93U6rttVbeO1NFLlabkf+gkcAxh8RDUxNQmw3PiDMbBV63/6731Y/hP/0f+Ly53Cvrun04EWzCL
ELrQQdPRm6Ek+UtTnjoYVQZlgeLto4l20zLZ/bkPMINuZUw0CckQONtHhTwFurcnAiio04MXM8L2
m1OYs6PVDMs8jYXx7hC+pbwupXL7QBoUnlFuCSaONkiRflpHoWufE6SIi9bQxKorjG8VqS6w80YJ
lVX8DOajbxLe2zwGA/3XHifDIAZK0fRkPaAvfaxXWQF40SrFwgwmFIYREE7+1Sk3qXTbpH0KNObl
lQ5ZJld3squfO1TsItbeS32ymDngiR9IBoDpuvULwIWAl1ILBZ4Ss4AtfWiRdvXjugoovEMoB7Ye
n8MAyZ+BpVfWgshQjMyyvgdpf6MgS4hHKU/CqhNWKybiKCzaEbYgJ8G14X9h0wMkaUF4NZnrLgvp
yqc7iKtH23icClh+lmvTohoGa7aWXS0KkBR7NuO8Om22WHrAdsfGcEmDn10fyheDLtCm1NS5uB1R
AIBW1KK9C94RvgiAtj5Eo9blirF+xjQ5SGjBcOhktyw7C0iKdxVfBgft5NWbmcypoVw4E52FMz/j
j+Bibaw0cnyWlUV2KHA41Pd+n1/FzN9xtK99qrsbDGO4P0ZxiYrstwcldATHyr7khch3dsfqQLjF
AR1ssBowUBxIFUtWLmkj9zqI+nWLhu9ij6BRzdJQJyOvXVyJ2VUpw9n2hAVtVVt4V8fBImLYSf3F
CKafQeI433sQ8QRaqNQSD7VmBJfPB7fx5HYYeZV9nCXoNL1Tl3rwxthDWWt+AD7Pz5THYL4z5kDF
iyGWP2T8BR4EBgCRFvt4GP3vxK2/ReSmvIcK+4GW5PLFS8NZqK36RweEi8hC69TKrH7QceoOmZE+
1UCmFz5xRCfbOxjomZ4CvXuTbYHftbPEMxwKJFYm+w4wkY3WtE9hF6+FVcovcYmN2m+wKYYmPEfN
r59pRl7qsbcRmUxAV+CUXSduUq7bqFulmunSNe6i8Yf8oWxZqjbM91ZWhYfaFIj6uolxnqPYAYf5
sJwcMwDsU4jHqkH8GXAMPUvP/zrYIn/3SnGDfhldTVOhbdM695BnwAlkU/38/KyOGD//+o25l856
iAl6oIFnqU3t8OuD0B5K008Drh1AJoL5HAeRGx4SO7u1eXgVcZpdfNGWp1LqpI9kgfvF9Uh1BpOr
F423JmrskKMNvkD9xqkFDmYphwyZUy06DuzBL5Zhx17alrpz+vWBmdYyMBFWomvDa/K5xfr9gWUJ
Ctw8qBduyZvT1d4WxV3/6tW6RaiOYJSeBeKgdaV3imVgblyM7kdbGKc4CPRbhIN4Ifyi3QvUHXvb
lS+hcYOl9AM1fLUZwviW9UCy7LS0wCRKbabkn4zSEF8tzNTEq30LS3aqoplUvZGcANvK1ONTUUh1
kFHN1J7PsqD1VoUch2trEkEVdfXNMYknjdiB5/x4YILyWIeYltGfo+yB349bG+1e1eZiZ7jRz891
Endl1tSl+pKHwSOYvgGOoRxfwZgZS+GNaplgPGBYobdE4FXodbBw4Jt3unGnpylczBrOnZr6e82E
buUT9LclbltL3OJNb/ofRlV/C0VfXwKTotJQGSWP0JND6XDgMVsR2N1Q1iPcuMchawur2rqDqO+x
hjy4ce+JX9wzE1NK6OYNfAm9ucKu5+X1hLeL3AxpSRP5m8In2F1GxsEIc2QnY/qBTDM+DZGHqaLH
5pwf9JEsr6XbdlCjw/BVqWiOV+mZioEEWdhMjF6Tzh3fN5XZZE+qm9N8MLDPXpfsKU5hdOTEW9/d
MfzRtbx76SzrSAd/7wTyUe+K8fj50NpIeIy8TBAqYtTK0jY/DfiUmaxV9QqFarmVLhz+DiwyxHzZ
NTM7391Kx/uqO2Z+nuYAWCIBJFfRDJhZn+k73mUyhirZ3QXamkMlwerIKe3uWuSnJ99NvnTKau/E
d7V3O6XeDCVCSm3O3+pkUO6RFKnjGGc+olYmozo9wrGvumHLyM9EaZ1FR1wM2Ha0+cPPzz8/crKs
XThogcA7+9cEfPPq86l5dZycKlBQZtl9NaK6ASzXb2re0t6vxEkVkszBMB6IQiIKwWOVsDNL2gLO
DncbxEZGjtugbQpzoqngZoQQZR7dJmN/qsYYsoY1ql9bhAlIozPDuDiP151gpUalU22nNn0pvcy+
acNk3+BYA6ue5PfP56n7xR4gfnoFzMXQBhnM0g1tWF8dvHKgVVtDNGDV+sJ8DvKCJhIjBBGL9YWh
jzBwO4YJI9qSGdKpm3H0xdQdCGLNCWvAXFOOOKHwa2RPXllOy/9L0nk1R4qkUfQXEYFN4LW8l1Ty
eiFa6hbeJgkJv34Psw8bO7EzOy1VQeZn7j3XSplmxX0S7WI/DtegRoBmCKd9Jvlxsh3rbngVm0Gm
SyHacdmlvNpYPLr6wpU23DO0z/syQESSZcFTAxl4lZljdUxa0CTt7Kj9GM63rjGbJ4gUZymUuqSl
2M5ZjDF2yE/esHXs4XWqmuDkapCCfQAuEEo9N3HgFDd/9j3w8U21S/rpmeUqe/NR1ve4+gemXJBy
jnPI1rp47Gy0m3NpymfDS1JogvFfZKkkqyz/eNnZ6SkWS/Uhx29lzSiOWrt9hrv7VU/pcAn7tHtW
JaTGJcGWLrRGFlI/mZSkGzUScjEv8FD3IQOM+tD2YpUKWmRulQZD4c+c2X8dXJ8vaCzA97suzjPl
neQ03LphcT1bTYBKNQc3m3N10Sfi120ZS/mfWHdgG9gjgSrV8FgxzTjPjWkRQVLtC6e7u1ykJ0oU
vLMS9Fo/5BczbKyVB9sjIetypfNFxPoMEjhL3C8MzfFxJG8LghYlIi6rFLT1gzOqEDkUHbGukMmV
ZXo1Q0rToruOSZa/wm27yqF+kpbByzICrK1nZ6cjs97AqHvLLOTCkpZwodCh85H2s8icN3ip8sxn
N7A/EJqJdlb059ad0lPDIDNDRN+Y+2iark5GElPg4cTU8/Ad8u+J42EbMohVcVLwrRnlVitj17eI
ukHVNJFxnYSxDU1ad7D2w0V0frZNe8xDM0ApEVAwu7OxwWcmWEq7pBz0i+A1Z5TaRjstvZMTEiod
qpD0oPieYq/f2cApQB9guKpsiIVOoPd1/YDIBDWzjJ8KH44CK3m8E/QwjnrW8YDcUP8amenshgJS
SnKxHOIkaoo7wovAs88tt0A+GOwSpi8zN7O7U+4NBuJufadz9U+26dhE9vKjqARB+YzUpnGac583
OxR2wUlgXZ8KE0y5gjY/Vg+0ItyGHeCcDtK+OWxTNjL0oJvKhkSa6uhZVEZ4MGYL31rdb0Sovrwq
9BE5Fv/UFN8Av6U3TWHWaVXtbDdu2S+RX0JgY9qbMyuevzOKXCMG1FU58wuUjfrQQkZnmM8Z1iND
TKfioqZ8LUseS3/iaQ8SLcgpHF/YCNUIuz/J5mBelTZgBXw3OJB8+w6/eFwPoQHziEUM4hrIOt1X
t6C7Ug/nsik/GYBwSuLHHFJZ7uZi+hdOuV6jG1iXpvXmlXiVQVZ0RPs2V2UGT/YIGJcAWRazWfmf
+zNit+D3TozX2QNhKzNgAb63TW3xqzhEtokNeGvsqNYm67NaYhG44T/SCWeKW3tqNzXzCbtPtEO/
W2wqdz61oh+X3nS4TMX4KPOfUXS3FGTCw5R/o7Inw8Nz9XNZmV/o1nnuD8DWinUCxbQKpbMz0dWO
TTtfrtFgb3TUBhtF/DG6M/GgPF1fggl4JNi77yAgc1G00dZqZbCB2u8hoGOJgPKBMQMtVN6vi4Zw
XfCWegvU5o7+7eQw04bE6yz1e+VxXPbHMbFwBTSdv/aLyrxleXCVVvPihUO7g4x48xrVngoGhmrg
cXY6jXaW6Mmispg0sixZknIvPke9KdgsujAoxmn6l6WkAcaePro9vE6TxVHrh91ZklkBih+UlmPU
R6Z8r2npEv7RgP9Sjrmp6vBfBi6VQCpvZ8oS8NCLbxfQPXr7K67NhrAGtgFRxnEaT4zDpCSkxgpO
zcS8fhj8gzmPi1c2FmRk+ecCIQvRHGt2X6RJOTK4hCVwh5nUo83gIYQS3aksB7Uvm+y1MqLwOWQ1
JzJT3o0ccwvMynAblN/jDLpDxuQwiYRZk2Z9bIa5QnUN5MJoyc8xfb78jJcENBtDYWM3BuiOZ+i9
65DjCNZ4xJKCyxtp0z0b0vksyJ1YscZDl8n5nyiCLJBw/alicqAreGSh15bnQoLoxqw2r5meQjQX
8GVMrz73GhlzHlzItJi5DZxzFKOFrhrxRFFl2kb9J0Cfqeng7Lp4n2v/KZMCDJv2yOHyu2o/BVQj
gVNt5sytrrJgEFuSRLiuRpqp2Zv3cxswweqtSzK0P3UIR9+moeKZhCKmwBpUUQf1XBNZm/oqvxIs
ChTefXcWtkhQqoZiudCHpNc/LZoODoT2mKNJ28xN6W5kcPMy9LrxUP1FoXGPJ0JXqpkSWzgxAQI1
+zBmq0QBWBR3pkWCUAshxiFfoifpaE4ie23V9aWWM0dEhZE6yBDyLfOISCTdJscHmdbEKAWCiAld
tVcrg+0wE9yaD7l7nEa+M6+bMO2YXrtiXrFyu7g6OT2xDS5kNHv+kpbGxWIUatfHxrGw/RK/WHiM
ZVSiEJ/VFjLlofGi/F7VYgvYOxdxvC7HWiJo8jBhUSbH1HGLyw7wgL0E5hL2vkIKydloeesccttq
SuS0YmhHyIImJKgy+QxKWTL4tlKCQFEMFzVnaZW4A7v3FMH5CM4l0AeLdLl9UtKi0z5viB4gZsTs
+A6m9KMDJz4MzXcfsdBTOFbEQFYhBM1wB37wWeuFqenIYxCOn2Dr8tj7R2oLGenkkiyGgIDE8Q5w
fiSefUTtcA9J8bMG6+g65Fc1IgCoNNpH5b0XNuI/b5HB5YHcZyb1q8JEMbaLsp6snJ3I3L3NYOHu
N9NTnLETDhAMbkrBkWBXmQdflbNsTNECZtfYxcSd5FGPKp+5sNdyFQWkvMaZntc9EAc8Y9zdgnDO
HLk86WfEQlPfSx5sRXRkI7Zm1S2u7ig54M07WkwBBTLf1bJuSEkOPWVwBBsvKV5HTEOdnAmfLpxm
bxIFT5QdyS3wSCxzBKcm97ZlIY0o+dR1SViqKyWBQqG4Mr3vBg5SYlzrnZcztHcRzfYkUW99S79P
IRd8U/HZqQ6gMY5HnkXgYY1PlqY5c6XY4jK7GdpzR/XbzqIyyhf6hUdZO1q8FUETEL0NOcx264YL
jvjnYnkqycWCS+AOX3Y5nF27+KpS2e/g5PATeKTtFK2LObLelAOD8kA895Pl7tzAVLxwkMSjBBnk
DCx9OdDYbbg28X1OMKw70AXr7F14ybdpoK1O0/6lnPxnImHeEiJBcdGQ/0KTtPEmvmFv9q0D1FvD
sGOuhujqcj/sgkgfgn70D241cGNCw9xmnvmNVAYuRWfFWymWss5kGxG7+XM/sII1LeA5IjSu5DZk
9Ko5hrkiwDyEUasb+3ntpQGE4nRiuc8H17YxvZbWjE6DeSV9XPU9UC7EL+0lyOxXI4l8uAVA43KY
I9cSZ9KkKntjGQp9vO+jHU044wLX4h1CEiE19GY0C3CjB+LuImTDsiQ4PMiWoLDcghRh8v8xhlcn
zPpTEvNeebO1HS04y7Kk1YXMTD0rWDf7BvgpavnFlzHaGWD6CAHuTFl9kWV9k2ZPCQkShw0Ef/oM
Dm7raWynZnyj0mccSHxqM4J+Un2drksOvnHmJuy9Q+MwwAHaAWAhkfwJvaCVRe7QTJ/QVh/NhukK
iDmUKpX3JCf9kAT4CD1T0ewQGUe9iZl5jwDYJ7fTvYpIkVEqPI60XO4D0k2JhEgxKrFOQbE+uzfG
+FvaWZzwwcw8jbuER6ltjT0boA52DlMS+j15Mpya5gIVBsdPLFARwwnu89hdyy6ozhYWqLPnEyig
sJ9v0JkiFne7w6gwObkZrOHIpxWzI70lIznY5GYX7ooYAEOXAWTt28+W7+eqEWGjIDhGRoWWwkjs
K7Ln9QCM9NTJZhNb7Wevu+lk9QRJInfnpYfgsDKsE23k9AaUBRZQYzm42sAzKw5gOcTGI+1lesi9
Otm5+BBXg7/1jdi62VV+rMMJe6OY1YqVH2nnAAABLSnZ/8ZCozYRCfmCMeqd8ZvQ6hvNwQYLM2Xv
LQwWsNZQ/8GeB1EgcG4UGnB+6l3YLxG3H7Jt/vg5RB+9E2PkYWbcZon/oyf+J6coD4GYjoEaj2jK
d42oX1Tr/VCN3XN6Ty72oRD/InlI2Ax8Njzg0oEwGA9vEmbcyov9S1sSpKmWXxJg0gsrHmvlowIS
I/ovbc4Wl7L/mU25v+os+mNs7KrM7lNrX6xsLSIQxBFR31PBWDkkQBIywNAwmxQ/zUhgAhSLtR+D
HCdpkHltdZ9+fM37VBb6HRiwWFMyvPRwY/fedLQJfMD/GU0bW5SbjLpsJUp+zTy0/iauZp5ovTAC
47njHB9KTMgjePzRQKqTCH7IDIHXKLmE+lZspkmRM+UT4MHQpM1N2HKLF8tcXoz0wX0c6oqU06gm
tqqIIOpmxUvv9w+YYjOMQ2t/7LpVH2ZAJYLBO0JmJK0R+41vMEpeHPx5RGpikOLTyWgrlNE5K9Ml
HjSO+p+87d98WH5EN5C11giXc2V4jqq8uwIFAAWpxM7x4WgFZFGuI8sB22WQikBKzWmUCUahwfoN
U2EtAxesgIB7RomsTR5kR4xd0eYsNV2f2GdKP/wX8bYPBXmy2v2m1tG7LvlmnQQHOnAf/B9JuBdQ
vd49JozlN1MKJon1CwhS6lIDuQopNTdFFXvMRnZwFbcL/H5Y1G1BaV6EOrqlZf2vn6Oj0PJqmHqX
jd5bz/ycn6fBfuiMYpXnmNIyM4K0hsFdl3V8ixK73pocYE9NGyHXe4Qirq5FrLw90vZDP+HFlAkx
3rW1MdP2i6TmzTQG8sEkkRTfePFvNBknmPmfiPaU4lx/NPSnGFOAu1Usl7eRdEvUagbY0bRck0qo
rx2z8HUsaMpJymaXbE/nErjue+TkO9+R1GARUAxPjO/uiK/Zh0Zq1EmKoJARcIudAj9YszOsHnC5
p9JVz6b8IodX7vL4IOuANBFYtP13L9NXQYD13SQZgoFC/kaQ27if7bcqyMwHyBgFtWrHJSn5TIoE
oBqy33TnowLhlFBvSUv7Gg1gM8cp3c/JHyhsdIJkReBMwlnz/xQDeqIIyy17fR4yW7YXRzib0iu3
hP2JtB+/zczGDjTzRcUh3qQueY5sXhzZQJjk8w6efb/4KwMW4G0xf2REZIt8Rog5ngMiRBgrrsze
v2g7+9CTwzi4e+4LzyScLd/VaQvjdk7rlVSU4e4U3SFFDeeuru5kqDgkLqAUg7jY8Zaup4H8kkTr
vWuReQQamRFBXS+snRp71TzSCeYKdsyUbVroxvyCbrnmoz+FomTqZ423wTdPQr36dT3urBwiDMJu
Ds84ZLIQUCyhy+q7GMJy22e7lpFKoJAKsDLetBy/btT8WfaMkfvhxE16sF3ytRbo2uwa762vo1Vu
wzgKRnuDbue3T8L6UE7GKxyJG4my8RltBObfihahKpyHzsDLo06tQr+FILRttLmRoNIasjYq3OGQ
02n7fFqPEnJQpIg785OlYsbQzViG5FVOwn5cdQYni0elalpP5eB91O7MXZS7ei37DlGj11AAZFTq
jM8AkqBr61DaPAEPs7eZxSHEl3ufaobP1LGfwqf25ycOUadWfBD3OnfAkRK25krmluJqpYDoRZsz
KwPVD3cHRF4zbsYJhspkAWrpg/fc7H+KtnvLA6SVjZR7yeiI9FBb7se0ecScttFpT/YJ9ilyX6hO
0L2ehyF7EZG8U5MS32L0q9b8j3gTFTtYh9XSPyHXhJ1kD1RxDgvVEXRYlVUV5UgAmrZDpWI7/oAI
GVZU6SpSCcICS3TvArxtEBNhjRwf4qZiOgamP7cngriAWWQVh66es/ziyOxWV7CvTTih2h8c3NMN
PAVQAzmj1VWkcQ3WK3ck5SrGir4ryE6ewvck8Z98kJeHmpEEYwmVMZhd4GcZBsZwjM6dZT8jgIhP
JUEoa7eIX0KasQ1KcTQDIHVDlyUfAS+YoOuMuGpnAIOV4ONHgTqYEsV7BeXc5Ji/Wgz2DBIaNrlk
0jgGtX5sKom3JLrPPjEiDtGrRAQj7WBcDchlfjfgcCMIYuZnyYVA3AV3afhfwu5/ORqWwMakWAN4
hERdWuA9PQaFfZVvs8XnyV5ZWytn8dO15svkA9g1GAWIyc13QaE+QUtcvKKNHsZpVWZTeGEQijMS
Feam5rpyCTiIovmUfttNYe0br/4Vg51xoZkRdtv4SXEkyoL9augX7qrvl9ZFmOgMqV7ZiK4QswV7
kss4N8uTZcyHwkt/Y4db2ISRNkbWuPCIVkVKK6aTXhzmRhKupXn523Io1g4cfLoOdinR42hH3wPA
mJUPnmhV4e3gVJvx5cjxC5brVo1s+wKv7U94es9yKsqt4HE4aaVP9ezapwyb7D7DCF9PEAr9mCJl
Ah+Q2H+UoXjRzOItEpGFHJxVS70Rgzy2FT/J1P+ggBuYS4QkzpvqNeHN8CyqPN+e7KvtFJdkU+fe
V8Fm+i0p28dWljDXLNPdZwwut22mQco5A+oVU+xzDZQkJMHCy337FtfWUht/es6SIvcY4aTbT8y4
VrrvXqj4XS5qMMO1JBJbuIiAGtd3WDBhUY0r4xab4UPuabl35otPLwlgLkQnlPzWbJakHTIycMhm
7Xr3uXLhBPugQZb/hlpBFSMT0tC7d6AEdGJu06961kcwffuTN3UCfl3x7CXZEyxJzA4T21G2LNsx
aKytFfbGbj7PjOSDMmApBq94PWWs0hWynC7MJX1QLfC8pvlJlu9UUNVZjcOpdE29ESxReXmz3Twa
R/Cff7x6QJ9MLiJBiCxxVnHplh+5ZA+c2zc6+naASUbzaIn4J2kkd6Cht5FAfpBy721UB8iZLTZh
IUmAYA2xO28DhYr7j5Z7Iy0m+IxCauOpFR9ZbAl0g6g8ejV7D+Qd7oXLh25iog7hKviheE7IdVsL
n6iNRXwW9pU8mIqbfEIOIgPjpY9IXgjCeiBSbkzWdKjVpim6f03RMkprFfwjtoohE2n+8Q8LPjgU
HmPeq2Awtk2NCCJLR1I4l0TplyZPmqvdhMe86LCh42wnLBbIR/pnKKrHQLvjuhpgK6NWc1e54G1j
hLkNPd4UsopQa1Ra7ElluCLfMy5j8NHKNr7YecfsA7f/Om/VQzGi4wjF31JW/snv5J84fE5qWAvI
SoNT0Qnz6pnl29zxXKZeMKLPSIabG8ZPCfBS8CDK/Mjs8s3wbGDKTb0Peza+zaNL3QVjibANquW/
QF6TVrxLA0kKETwOONiT3cxnM/cybK5E4arv2Isp5CJ0imnCX8ko/VtO6yzERhALQT5eNZy5fy5F
JfqNmXNWpxJy9uT+dkmQEGU0x1u2Hus2hFLgpcOt8ryDbvErx2p87AjOJkGynHe+Bq4cdqSfqLE7
upVmlYkCwPEeqn4y/gB2wL4QU0/lpRc/acIZA457FsQmAQLpAIWUqHBH663q/bPth6dSWWDubIQR
rnwXFbPjmXwOY+5viOB2uARgVKrU2QQxwFKWmALEGxNhK6DpNUkpYKJlVk8WEp2VJarFoTH2TJyM
XWfQdhABl2zJ7rn2Pkc5PNeZWAzsEdJvV6rCCFMFny0rRihO/tHxaK8asoyAU9db8sZ+iyx9tKZk
P/JggwKQGIbYs9Vjy7sxF1vGZ6Q0aYtAAttrj+zrAQrNhKqEAYo4Imj77tzk+ovjKlgPhf1UhS33
QE7wQFF7ziZvA/sqJQEzBQ4a/qPglI9kedLXUgaA9mthSHG1Z9S0sgdvOen8gjua4BrwHRv5OmXi
ZQqL7wmaEuAX7+owydsgc0ItxYx4PSxTWSOXM8P9lfaD/ph406tZ76aO1Vwep8zFA6jNUFiXjN0i
M74rKyOqKBFsYmnpEhDiKwIQJPMouFspiojCb3jR9VNi9I/sjQmyabM/6Rw8hIydGNHETGttds+q
Jl9JXaXK041jtohPCianZLRpnT1ityc/ko4PYTHtoOk0JC8TxBKZ6go5leIk7G6mgTkkUyc/IarW
CO3yYnjRDaUUfJt4D4KMskvMH4ovuk5McxV++Esv221VaxCtazj+tRJk4SHaAFG9tKq9zN/6fr61
Rbupa2ZS9ti9GvNJquSNYwIqP8DAnhXiqZJpTpmk3K02OaxSFazH7uq64Qn00PAos45rbLr2VvOZ
Gs4lLcpmy8LvhSCJ6uS23VlNWXgUOXwFF8CbZVHolszKMc74oIYdFxtxDGnOnuhUW+7fjFTFdb2E
bNAtIcZxhmNlMhZPc2MkIzHcI61EE2u4d8+7EPkD0nOOGP7iZKtleTDzhjMJ2daB/hdSCeTMRENO
HAXSHnMquxVbkhZvSv1INskB7P8fijPAjqLBFxWWiI0oulZxyz1ggdDZlRAy8sTYGS6BVfhtZgij
NvCn1DikHfrCLvwc20V7tkxOUX5XW5cMOIUor0IHw2UES9AvFfeUbzx2wtoLjQwSsAZ1I/cYEoIT
1MUV40bjDODkPY5DHtoQ+GzpB8dpFoxP0MGk3lQgBYrgcxMIGLNlm2LqM8IjErSW3sFJDkGBVLFs
jZ868WFw2XCtM+/McAdAu8GN1qKqJ4CnfrAYe0ZQSdaq9ppdxnDgnAYp1nZ+AxWbCcYf9z56YmVV
2lwzJXfXHtIH2o8NNFsbUWEBwBHgxp7lKATCbOGhtKRNjjh5Mrc8Y9fzICwnYv5XptaV85jsRcSZ
vANfufTfe2/Gsx47x0TRW/ZWto0liajJWFIBJs8kmhHs1lQ/AYFl8KGhSEuWTi1J0SR631ojexr6
udmFY8ra0WUKWRiE5zHiKU3jN5KVeGQia7X+HtrXpjAopOHubInCYTu1nmXk3aCRelCV2TWX3Bx9
AuvCyKJuP1WkuMFU2NjRwAvv25fMG3EdCjzbRf9ilcGfWRX/WMGQDW1UsF/6YoPY/kQf5a7r0fHX
0CP/tp148XXDDtnhAWTpSfTEn9BFigDOkU0+fnaOoVgdMoILAoux3Fw2D4zBh8lr9zic0PY4ABWc
nGjIf8qxwaVKd98LIA1joAhoCDL88UwR2f0wjAjNjqsG+CsZSvnKbVu+NkZqImq2uAS4Q/FC9j4/
s5vKVxGPHXhyTu+W7boxRk+ZbaG2WopTl/geR1/gRxHujoJ666sZ/ll3zufiN20dfyfHfjf3Z5lE
t6RBMo3E5S9gzj37zE8KMyRK4wjVC4NnXAFXEe2TzrLveJkVcB0BkEHRRL4leJYkvNkpfSuyH/Y+
0CG2oU4zJv/NO2koPzjJqp1HoigTDrVVDra6qnfRKNg1sRDDe9Sl0Ra9NjSmeuQOAo0L/eesU8rS
kgVS75vDJopxUZXKvuRivNemr7ZN303kY7WfU8g6qlkw/07YXwwE/9Jg7mk4FD6DeGtZkrMi+8iT
X6LM48M4cqUPyfdE4g/ZRjgCHD/64UX09tGSYxISxb5qULoAJM9/2wbifFKLfekOD3VgbJDdksFk
ljvtkURo9Bx0+fJ1udZGNM4PZG1ULTgokQYJKkuN2uNoDMvuWc2vZZ+oVdKOycpLko/JhZjedKTA
J9aWLf1Tbyf/VGKcZzwsKFH838pfeR0PgupJJyjcGq2CTTuvuRw2rH2J2F6GyGb141ZP3Vvp/kPM
9NqN5kWMzDiA0iA0DuI/rPTATaGjzdTX1IeUqprQHrclW0J0RF4OY85GI4tWELBBYTkCTW1+ZgS1
BY3AS9N5f0LSwtbYkQ4ZSZvrwEjJ32Ug3leZtRt71fEt6d+ckElmKPlHUMTisPNnfmAi4EIapWBV
h+134JqfsouNfeVoyosm3IJI43UT4jtnebQbxPw+t+gECPHZGSUK2I4AUiok64/S/UOEFNHq/O6I
lXAgxoK5W2Elb5HqdlB8gOfzfsqI9Yua9JsaWKPhh5DbOxLnj8qKwlXh+fkORu6yQmbsOpnuiVl8
eksz427rdOPxQq9mcnvf/9uHSwMfcq+/CkXGkgVee2uq7h/b/zc+tWLTo79ZCwpo/h5wfI+0bmwN
pbVe67fGCR/CzLolfu7vAJp0iB28Y+1Axa9Zqq2c2gSwJWhoWfE2G47dkxGz5KJutSlmatYB2I3L
eUiOdk5mVM4TkYQN6NrAJRmdymQv+XkoDpN1MYmPsDDyteb0qwfzperqvwMXOKy64KmzadPJl35b
jtrVdA2cfFlGEL80s9uBl/1uu02ytYKeeMyVDOq73TNfU2X1adSEOUWD+jt3NF2zXZAOylFzrdv6
PM/+gnh39aZxiHdIZqzKtSJYR92yIP4VMVTMtriPyiQEc9EWdwBuV0aJy7m9YrxdRsNw1yYP8Gsk
sq2vkSXlvck1UrvfnvUyktCKbFw+sdFS61KNd8I0PFfEF2J4dxE9OVJs2rscEGs0Vq++rx9t6SX7
oI/WXZfCyEdxTcAer4pZbApgq7nxjmH9OYDcyNR5pu+ZePuj9pzNExoZZ+v6/AaE0YD4bS9VDPPH
IuOJ/qk/dBirw46iuAGQazftiKyMnlKGLcRTG2Z/7T2aE9Ia1s8nk89+LsXJFDreEZbLlN1i5uu0
7avsnG9UYBytpLThI8ZZjQEJqze7iCjkXAPUtmEVxOjUsPVKy9rAL9peBtRy/ZCqoxGOy4qIFUxn
PWkwPOuwTLK9SR9iZakiGhiRuIrFPangAM4RPUQt/McK7b3r2tnGBWfBSdm+MoBnZjrzWg/iu+2B
jTu6Q5bXWi84BagysgzcVXbHR3RPeYqo3zumiPNLBEJ0aDw4P5rpCWay68gOGZs+9cVcM2po8/ij
nROxG/V8S5vsrc637EeLI36e/czW7dwF9on8ZdDV+BSoVbhcRdCeyx5wlTGDz9NWtvjc0rVUWNZt
v+jOdYU8VhnDQ4Osf4donOPPOMkFOemZ04vN92L6GjGvJty8jsmVXPTQtY/ytWvDhzkwKGK4Bwc6
qClB0M+1LV1HAaZmHWTTUIaV+racWezHIK/WekIWP1CFcrUXJrrrKTbX+CK/2hjOc2ZUjL3z2gPQ
hxwgI3InYM50Ep55deMNA2t2921YbsYs+RbAtrbN0lh1dv/YWzRdAetJwLt2tSEX1J765uI7+tP2
9XgAS34c4n46Vl770UblTRCBup0Vie7JjmLPn6xr4w5qR3g17rfM2mZTARUY3TEmle6rWZT9aHzX
KondlfBkQyKAWieB2hTgLuy5hOVVvblONe6GjA8aq8Gj6MSwz/0B0nD1V+Luwb5UvnrB/CzHFgFg
wB88QyVraOIQNPrHYRoPdNAvvWs/z3MXr+ecQoeIrvceNJVOu4e0xc/BlYBj2oI+P7wPbcvazjRW
OjaaYyvYLw1knviJ/+bb5S+A5U9m5MTN5/2tqMcH8tahlgblDgtRBI+YQ9bQfAktynePALyIom1t
jhSybXeKOvUOsmW4oooI13PP3CPwyRt26wP4X2KlQndEGUWoUiLT+4B2mL8/bYPCpE7FIxpQQqwm
V20EJ/2qoTqgJNPvVFIYxrjI4OJTN5iItzP8jfDnJmSS1i+LN46pFA6VdN+11a0M4UCPzse7BVp1
xbioupROeBjDm9Gx4xIKk6T5nRTVk8hdwpVHpoxDm6+6qQPBxcpwG9W1seoK413gbtq5fv0dJpTX
TpBdk6A9trXjXkKGKQdPs/qfyQ/UXMaMkEIwa21Ike9exwiZfd8pRIKAiUQoqDQED1BDFetn1pLJ
QUCjxws21G7KnFRYTLJwcPZIiShX5+ZQISSIjZHtExqTNTKYHwd2caZ4pAUpVi7bjgpVKBJLhGhI
T4lEoVCuZSz2xXJrY/7M14hCmUEAQy0MaCvcPczcZ0mSlBge2d6QBcXsbg1YZBcatk2ERMnsVf1o
jJe7ymi+nXLgkv8VPgBIU1rJuoPCjOMzNbaZnyjm+pROS/lcwsnk6WCTobL0BKacPVgxMfd1f7Cx
GFdCBICPu1TqcfnK4obFkr/t+xxxYvGYjPKW9B5VoElqgL5hTime8jl9mqrMPTlN9jyQlxPqu6+m
mg4oPSf5RLxjFe3pGfxjU6cfI+KWo867bdnl1ymfeUy7xNyht/DPJrCK/eRKY1Uvkh7Dec/tpNpT
bu4bUlMxGF4mdsqFpOVtvFuBsBGgafI6iDzkXGUm470R/pzsC4JT0dITjRKPMc45/UAaE7ppPqkB
hWYf8zqKGTgnwkpPZIc0hnbvYlOE9UBoCnipe5lArvdhWASJ/5UVDtEU5cQgCLnXFMxXPYKlVlp/
+4Q1CzIj4yI+jQzTl2f/7qZxCogs5v0LjpW+pELtCz/rdlHIwEZlb5pgim0AatwGSRQrIHYacVVB
8uEwILNhablNkkFdglLujazMFmapgdAUDrtM+QuriJ9j9OSTmEh0SDYBo36G70l5murXdFbksAm4
DFXSXiZEgJZKnI3R/WfYfmgiAMeux+/am2f0PcRcLDwRn8jmVJKFUs+MY3VTHhO3OvDP0ERmQ7eq
oUhsokVdTGSJuwMBfCDrILi2VOuLLMY9NctaoBnUU56gmGWZumxLiUblDFgNBkYJR5IOjhcHcQUh
U9pyoLNEXxX6n7VriE9MLyGicR3++l7pvPWs15zMJ+lq8vaFQj6QztPVUOljSWY3GFMg8LyGD1oR
VeMQfzsEJE4CsHwui1wcHUAyXe38ASjBuMEyjZ3lupCMVHos8Ypus3Zr677egAVB6TxWbch7p9qV
QY9BEFAZZyejTx+LOfwfYWe2HDcSZNkfGpghEEAAeM1937iJeoGJEoV93/H1fZBl3dU9Y9bzAmNS
rGIyMxHh4X7vuSG7YzTPK3nDHMULjR1MXPLil95bfxKJtzyiRQqaIznynNBWAszfKTr4HPIxpDg0
AgZ9VxtFd0R5ss3c7HeJxXo/VHLtm+LZwfyNc+LRUOFtarbWpU6BbWntL8BVUzfP1iu7RtY8CDiS
GtrhgQJZ0CNZjOkrczR8+vMssxyrryrNEYMSa0cZRXUiwYY3IUkVYvxyDA5dId6oRYkqgWnC+GkV
Fbl9SVXSwIsPHkkXS3ZmKIg0VBqcHTlN8HVtudUympgzRjnlmZWE3jGl0sRHjgSYsIhcNJzAXDqw
iAklcaQCbDrB2G5dIB0UJuC6fNpMNTtD0ZTYlWpyotQI6z23+WWSkspAb2ro+S9+m+lH1CVQ5zx/
2BFjjENnnJMT+W0LIcMz3pakQNNoxMYfzS/zZe0dMhYdPmvTVpe3nG4f/aU2XKGh6DdFG7y1lfpL
EtINAYY+kOsZal11mQIs76wKWo/A1B2OZc8ZIqwwIoEdqRlrqCAmLbQnpKw2PouOD4/Oj01RexJe
exo1o7omGnQnoSjF4qb6IXJHris3PNNSttFNtSN7OsrG4VVQ6y2R8wcLzSkfBuOGLel+KC9i8xV3
3ndEbsHexDfFWdjYjgbNdZqpuA/73rlGsTy6tP93OB4+NaRjyIkcI7oQ54dAchTl+pmP4wtGtkMc
3ASgHXOnZVhbqtk1OpmOWriKrkpMEPAV9DRpo767tbqc99WNs3vf4RVpOv2r46BJ8yg4oDYplmbr
IeA1yzuZEA7VU3yH23h+ZhAVXlMXbDDja2uWGtN9+iOMag9sseVO8zQ8JeiERtEckyTIwQ5qTJB8
Y8pw6DUk1VcDeKisib7nbI+95U7DfKKMYZciL8ia7sGpp0IW0GfAsUX4s4yBGU+9OVwV5vRL3Mif
JmPxLDnxWU72Tlz9Rhfo70drOFmeq92YYXwVasBSMz/qLPDOluEe87jQz3Xo+puOzrbHYGUHkxsq
cY9o0iIJpqxo4wQIbtd0QFAoAhZdd5OWHZo8rw2UnH6yQxLvbphijEsRlyQlzpfnV53Q/UPVeed/
v19pZrrFiJ/sojOnrPqFnMH+MqHgX7YIXwQinIc5oCSK9WFbdyZa/sbwt/STiYQKXG+fNFWwLV2q
B1ToWFThGKxSYbQ3BIUO1ld+DucRE5c4+lW7lrGm5CdNgibpAruNg0sx9HZ6Q809OMMekMWK+zn9
QvXPWocALtYy9TqmE3p5OZ+/a9t6hS36swrDuf4xpneZMDDQAYlezKyY3jNWNyI7mweRD+rNcMg+
RMrHeJNsFFgSz/8kd4QDiZ4YHGAd4wOmwdYorOxgW6gQRZXJt//2kG3vopX2e9Ua3T2t9tIX2cOa
Lwg68j1iny99Rt2PrXnxdCc/yrHfdv6ATE24x1YjoapNG/vSSQnJYfA2GSrMo5e55j429Nc0nqRa
BCmwWfKFj/CJk7NLxnpYCusoJkLJueN5YQfW3TCx7eO/l6GLnWMXOYi67HBa45mgR+mYzR5TnvkA
yK0uwlY7t0yNZZZW/S5UWfJW4G6Hvy0fRN0mbwBViDUiMcp1yNNSRvdejrzxSm/Frmq04WFBYrln
3kcML/NRj+CszHSo54QE+6wBVyW9V63rznkUVuoVVPreH8Hd65gJVFbwMntiCUCulU6ymZTdrJXl
eDtrljLZ6EbWDdXJLkri8rOI2AidKv3AYHbIO9faxhg9VqRqis8Qs/giz1JWKWymZFYKF31dzewq
rO+JdH4/UScI9Gab71sY5xhVgRTYGIlp/Y8uksvYsLJdGYA7bBsTEO98afgQ/fPV86FgBLAIw2In
aIbtiPF2kUKhRHbT7s0dA//suEy7LKQPq9asLeR7OolOisgvchD7d6OsQjTRbblXZrMO2qI9ptIq
z/9ebI8PdVbOf2+2J6xEoBH5z4s/y1N7wnUqdMP77GmRRxkLcrSHZqBMGSwxUpHJMlssk75pTmiW
1i3SkksctvOfWxyVz8hxoecYiSwXxTjSqCQ4qbTeYUn3d6YsrYNWB8JZP7/swmyZ4qdd1i7ACEF8
zsgiyAZhwRCpi/o+JsjvsmJMD/0MF9GU9wVFqNgK0xFHZyY0R9oPo4CcsHa73ntjY9cW3MvNnQMb
OpZohgUhqSpO1ngkujVb6RrNWX0w9GVuZfHVlvTOJmYOgt3mOUkAjndIcStv9KQ4Iaxvvw1pne3U
VPdcn37kBlketHT0h8P6hjzdIYpu0raGdbHxD73zxwGctIb+ZNHLTSPzQ8Stjmc1wS6hteiOSzqn
Tub+GnqQwha2cYYLI6NC8iC6LBz3HRYCyoaAY0xa5LOLZY6kRm43CPNawIzfGSmVeIqtb2nDtqdO
5nV4XnwdCU5bDqDxdcqP2SzcGeqMot4guAZzhu/Row1D7HlCTPUywa+yiZvPfxaLBPfANMRs8FHy
zgSGPsEM6ylRFKz0qeiWz3den+p20ZF+yVsoEfhjJSqPzK6qmQFN3DXOJIZfMr0xaDQhLHoFFZEi
zGyQeMTj7BxpUUD8WTAcdXw3y37uuNaMZ5GauEe0vt5RGLhepygbVpGhYxGO2wcCcmIviQR8oJjb
D4PPBu5O6TkPNLF0SXUCj7cdwYaHC7/aFuqiKlHd/7n0OckXdo58GGJ+7ZW3nh7ILaqIDezd0N3W
0/RJ3ovcNbCXtwalH50y+0ZgC5Jeve1RDE/FaeqjnJVs2EeFTN55o4KDb2jBBk9AuktKceil1N/h
nDfW0Q/LaeHkXnQa8qpErmh+xkVPg1DJnrmTeq3ItHkr7Coi0py6sjHlhwgrvIJsqWZmdVuQAvkL
9NfXebIQNlr7bse0e/suRfOSpD/kIMlOqgtCa5roPZQTCIjReKlEH14SPkQ+vJevKTFvEe3avS+Y
7jhxH3+Y1FhrbayzDTI5kgqm5CgnJ+Eg6mDrhbCD0pyHDok/u6lvduYglzmwlX0/cQZC7s6qneOR
abMOE9VorGLbtm55adIT7uuK5m1ZbVuU4JcEkecFEwnPpdX/wF2a1tgQELpwRCB/IUxPVUDygWXX
Brl/EJHixPFvtPVwlNLo2k7WaL1W4aCWjoNtKx3T+FRqqbutQptSKR2OJgAu0hkLhlpRM14IHcW8
2J8znVRt8pDrVRpr4sRdWLvBe6PnGnmDafcqNaJAy+LejY6xpmFEbaKIAk8VSFcCsmuxfH7sRUJ2
eQ9o2tIa68WM/vQtxa9FY7pAdAHdB6+cgRCSdSLAJkfa3dbLo3M5Ix3woRrHfxafGPxCO+OKaBy+
0nSllej1NWqcIL8SIb+kDaMvUICNPxWSD4NE5HU1HyUIewEhQGl34KOZePxIK5jH9PsgjfVbpjV/
RIIsq/ClOFVhrlMxVtaLUcbnAOc1wiywDSbWVZuYMF6AIT6ADchuUxSQk4TCBqU/RgNLNH/tQqLF
4q88j3qWnluIEbsqlY/OwHZUV+ReVnnnHYNe7kOVPG3INPI6YCbK0aHD5BZlPKFsp0yF6z7E+p+j
MVlgITOIeuQP9oiml3qPD75MibJTo9xinkyp0my5ZsH2MBC5HIEDKI6BHLN5caANqtfjaTCpwCLl
IZmoi9+1wSbvcwh4rlAta+GGCvivIci3DyIHXMlk4zVoHG8vAvjeOI4miuIeA8RYY8QOwk8fwsVL
7tPApvgjn4HzyVLvpID5wEVLidFADTjjxzpESVendjlwsfRprkxwigsi45NEPwwJHfICFNhADkIo
aAk+F/8xmOKlVXMfOAlSC99tBSR1LoMxcv5204wmjEuZHIuQOX0FwjMw+x9oODCHVQFriGtBRwoa
tMyOIQ4Bo8T1qIg27efL0Dj1oaHVaXnQGThH2+Mhmlt6sYwuit6d0qiJfCZDVzb6ejHoqjoUwE4T
UHJn3CWgYtH6LGqpdG7SIKVXV3ZssigoLNx+26Sup8uYz2V079+A/bjb3Ifg/jz71LyXbxnwi9nU
+A7cwDp3QtX3bNpViurvueQMQX2w2qZcZyK5eqPX7C3Z0xgMquGi9xF6YpaibdM4zlZD96ov5u4x
7TBGMd6cURqLcdf6xalEDwB5HZpewU9tfYkOvcoytc1KgqcCio+6i5qTO6ies1jykrLwgNDs+ncK
mnJDJhVxcpGCpdONJ8wu2rbwaosYnch+dA4LxBTPZ3qSjwxXwQpVRrg1ElCvXrczqy54ZB71Q427
OI/mSJSwOtWVGWzkTL/455mTAv5zmFdA5LskcBsz1pcDDuiIANDOXN1pyIPLCJNbVhXDSp9vGYGR
Y0de6bCSSRdsCS+aY9pc78gXJZr1mHCXLAJ7gapZWMSpo/uDXVZ7aDcbmoKhbiDT8KetKhB943yO
T4w9yYUss4/cpFE5BI48RKmKTvwfOf6WhXnR7cQjXK8ZMAOl7w5OuR1uwYSjPxgcZ3xChSf/HEHw
clVy6vrPfmrtq5XTv9DpVPoY9a7Pe842CrGK7MY+e72ZHQLdeKsi49Brg/7RI6jaNK35gom2upp0
qg2lwHxRlS54agORAeSxlmU+q3jxiqQokEXqkwEywnByk2nn6CV3KjcsDcFoOD2/qoPToL5mL9Ck
/PCK60vdBGXpTcWo+srsOCSeQObzn99GHgeYCexaQjgJKjOLSNMqJa69iwkmJjZp1LWtHip5UQ2D
MU4Kchd1rryJmnh0DmdnumjbuoyKUzSjDbEgeEe7IpPSrih5YFussq6KoSD68VlDI8hytprkqF71
vHOOmH4UWX8JZ3v4tOx165RIgbtDV3rbNpgFyLcn93EMvdNoteWRrNfu5kR5ugfRDnqt87vb81IK
efb19FtPpruZ2sy8KS5dMdwSb/KO3VjDobJQ2hAtdwxVc8wjKyNmkbR5S/Wb52bQT2VJEvx8l7W5
+QO22dXQ+DiIJo5fS4uY59I3nBVaYHNb5228l65lrQYAUOiaR+hEFZHqBQErhMlD1hm4qye8T8e8
EIzM3ZriD3oeckkje0T5pH3S/WRmYSmf5OIpmpPl0m1ZRbOTqvJJy+OipPAvjW+Ohyqu9gxd9VVe
VNBdoh7uZygHxBpGpN2586glYu9BTijW8xatb25PJQNDPNNRKaaV5rvQerswfkiTwGIoDL1HdsJM
C2qYkm6N3KGZUhCyuicbQRxbwcgnEuzVFU2nMSItkjRgjYhpFu1FMH+m8cACbgCBsVaUHZVfkTsR
DslpmC+qTT5ZFAa2nDA+FnZOBEsxYe5Gh/E6UjW0VsuIdHDqTdG37g7bzV3Vwju2BidAE+n1ocZ7
ugjn3yRnEV5plz8zQHNHS7bBS4jbfFkaabDrug6QDeKpLZIhlLm6jY+dVtPGBgGE9FUmt16Zl85P
LELf3HFDiFZyc4W6PEFQcTe0m7DTx2PYItrKif/aNjEzAZXUMNaq7L1sSyLnLatw0FV0+ZL00PyI
SMxfdS44ZG2ODS5aYiwLOqdZbqSXNLW6O7YnyNOgYZAOGWcvtO60eOoXOdHLCKPkm9K3/4zxJvUa
kTCF67KzQlPSxMjZyyC4S/Tu32iU1akJSjIwXOZWzHcnEpZQmqWVCFZidMqbWev2VsefeahUAOxi
9AnvrrWlFmXpNfMsZwWCGWBX5RCDOD/1loY2bcokWD0fYrDBlZcF9HkbpBUIkOKVlXEwbBW2Jp7T
Gc8x7XbDXeW9ZR5jQs/wT0uksEpDO+1JYJ+2Jy8su6AfSmCLHck8TJO1+tYRDttJH6dH0bjv0qSs
aDjtrcTkoE6YFfVLaVTqRLmmyL7xwj2Z8C+qzHex54a3KRP+q+wDNqA60rYiQTKYi6k66gGZakFg
MY931KrVjfAHKlLAFAg0L+Og/YpUra1Ty8puvR1snwuqBnYyFqqnAXEvfLLBlD3FJy1QZGdpcz91
/itDTCcWe8pKEwhDplbWr0+6Upns+zlZF1KSeUILBmfCNv2zSWQezWmmxahSm3K8mSqW13gObdao
Xub0QUNTuyRsL0KkdKwafgcGQoYunF5oqUh5IAOpSCMFOlJvMVnc9bZjCjp3tTi1LOiYaBfRNi8u
yeMsmNaPWhFOZAW4jvk/dgzK95xrvdU/By0jq5YTjQLcLy6McieZNZtu2u8Ec0sKK4dNjXWaZjK4
Rjn9HCewGk8MVGu4t0LqPvB4knFUQqnu12pv+Ml3CabbtyJ00nBP67WVxB0D29y9Gl4Ynd1QB8DB
0bcyOsAM5rSrXVQ5COPzVc/R5fDktilpf5YTEcktbux1XTrNCeLoe4AB8hLNF1Wr62BW2aGEJyL9
fivtxLpyA/QghuZGJj6+9FDWag6+U39qg/CkIe6Dl/Grxc6xSTJ+UtPb6ShUu7Y79pgCDufYCO29
lPTIYD75zEHFO9lc/g1IUvixlPSbj2VlJBsD0cEmjUBnPa3I2ZgF55Z1Lcl+2dA9GoG2clmL0Ln+
+zAl5/Zggmb6h3wW6527LRjj4uRJvG2gllnbFG/CQHtradq4boG08Iaa9dLUG2dLuiLy6xhZcu5R
UHRx6YMiiHC9hsWb7k8HLYhQhSUvs2L1gsE/JGuASzxSEKi4kEc8ydob4qBFqt+0xg6+ALYygvXr
byPGm9hpsbUT+UCbzdwGvU//CMYVFAFsfyuCk3ALa265zrWOvIC2oOE+jW138L7LnoiRikiGH0yo
uVedH3aN8bQgTe7FdYqT0gPO4VU2bbyY/FrPKaudpXfVPclWgy3mc8qof+a65P1yw4eTMuS36+41
jrtdNmnA7EokAU5g1YfWKX32HWs8c+zyN74JHs5TrXdAFI4Zx4ZqKLXqR+W33d5DX3UNORwvk8SF
njaY0zEmiJVOFZpx14W0xqLJYoz+THSBg3aozS7acLB6nUzyGQysaeQ1ocSKtIVmGidTg+mRCvUr
s8vpYYXyAmaVfDyU/QIq7j+PEgyyUiT5RodO8GPKHrRQ7c/M0mmmDkm/kUNtf7b0hmBPWm/007Cp
mh9g8AhzH235kkZQDTXG50coBmBgmXm2YfIpCa3fV5h4VhnrO4mt4wupWiDI5q/CiEHh86uelh/+
3H5tNsiUIys07s+LGVYoBm1UTPO32sFJLvNctlIOQ8qyOVIskl6eTvotZMduoxqgKTs41XI1Ahzo
dHRi82VyAQzQi26W1BT3XqX6xoyZ/8Oxy5HoYMl30AyckBjZCyKoGLX1gbtPg4lcTp8TQdNL5r9a
f86d4SQmBJ2mQTk0tHsOp9HRnKuJsufY41bxq4J49AmD5AOfsUYxAKIiFElzjkeq7575/C6Blbyx
ShTsEkoKVgj7u8Ric+sopQv/D63H8P68MLY1d8H8hOxMujf972Bj+Qw1v7tbEk9iQMf+jmqZ0+Vc
lcUDfJVcDIvIj9LfMVpYeux1fC0xE6w41/7uiRZ47bR2jVoORnjiudDDlNrgbbxZKM/spGsRNeer
SXe/hzrNTtL2i4+V2VJMIVh1HqrhRSwGkA75fJPkcXnneOV/dR31WAUHCn1CvbWtIn0rIyb3KA4E
MuoQUSG4Cp048GEg2devbUfQZzQhwEzE4IHcCvFcI/9ICLjddCgH15BXrdNQoD+P7fJHjLttKYPv
CjXzsaJCsOrqnun4f591cJfXF2jIHAC01jURbxWEGxBup+nOL2zLyHZtVKf03rx1N+jRsRzcCDW9
jdC4Z5XuivRIzXFkJLSBEevug7lbJggQ3z03jjpE4uJRea8TLT90ST/+MPWsWdapy7iD4iLWIDXX
kz6y96PTm0wX4TnG8gMWLIPf/02WerXoB7d6tVBLQjZJj4ZINZDpa0Uo3yLR0QOMYy5ebcxJ66ip
xeb5sDMyGGqVeAHDBQ/RYZpuBYPzVRbdNZRd/t7XRbWtNQcZdtVEr4Ez/pK1sC51bKUL/GfmJR1x
N2Voanb5hGRv1eZDsias6MwsGGfI3Bct87q+zyAZzo18T7P8+j4YKjnAJgJMFtr8iN9ouy7l7Uy1
9mS4wwhYkF5omjTWLz0av6hPy0eDqtmd6ivLXbED4JkiJS7qa22zwGhTWGxTg944jSgcy3Minllz
IAOGjAtxpPPcT857pMlzO6n0dw01yzeNDUgg/UHdLh6IKZD56yivTZeJgg1j4F7lswyydONfRI1u
u5KiUZdMH5wqnk6daWM6ml/W1B6OnQNkSCKhQw7bEnwtyy9sITgDSW5m6XHIc4l9Yqrt7oVkkGWF
ifeDIS4CFoFF3q8j40iLJV1PuHFvQ/HtMAJbwgnpPygCYFPbdmlunYE3OMyJPW2NPDwDOArPjpcz
Kf33sWyjl4qmxe75rX+///wqDwjyNjWwSm7q9RtgNhbuJn26/Huxa0DbtvL+RMR77p7fD1Q3zKHM
37rRxCT+0IQ+DqiXj6Oqjb3XEsALg7R7a39VBgpBHAQ4NatmvPFKM61z9ISAJQb0XgYyyW3c8EcH
HmnlB2a8FzPkvWrqHaavnT5QWkBEsR6e55Gqyr1AcohHnSGAj+XuSx4h5THkn1ziq/D11nwjDPsl
C/t6pwTor+d5FUm+uW8He5Mzt+V2QzVXu7QMn00J0myb5Ygn5lFKrbnH3la8w6dufxej6JZGRDdB
qDw5IqXg46DgQnb06p6XXh/gbCCw5QV/oy2wd/PWPdvzRSMLVF8NtfGXz6VJOoKR66t//gWH9Lbu
dYzg//XT4L4mcAETZUhXF7fBnv7Q8DD2z0fPS+n5Ysd2WLDT5KLADoWWq1LDUYlqjl3Cddnh/EU+
UMkDbfN7HXvm9fmt5yXJA8HND27n//oH22vehCqvVQF622mC4KxN0oe4knw4U9keOr0z17y6E4WW
8bePxvIT9xLd/2esu5Wmn+MqmeeXuanE3q6KG8UqnWHbMB+17Dh9E8L4jmKGT5imF2+hnT2mytnk
bTH+7JVbr7FqM9iG17eHTbcZcfS+TH3OHu2N5M7P1XWUHVFJL/PQl4cmKdE7NmRcJWPlCZyiLOn0
qv6YTsAJzMianT8ik4Aj9xeO1Wy8q3LoNrL60HV9TwQrbWWRv0BkqZey4BHIUYbegJoYoU9Yxgij
Mm9x5C9LXf4d1Aetf46mhk1gWIMLkPoSabIZSQTzXXSQBtJpTa8O9uw+ZqRFgE+SzGsqGlWbNkIV
fHKs0LHkW7SDzdZGFSBRgnirFB4aRtCp2mjRl2QSvJPE6wg0nntEK6TTQVJVEe5zl3LTQTPHcBtD
RwFMETRLftRlffP6BklTHRTLnESrpuEGyXtvJgYiCbY0uRhLl8SyICTGq+YkqrWzPY0uHbL35q68
kmH4/B9mID9pUcRrV3N+Z3P302wR5TPiX7aigtvBwXBd1tRsQcAZuff/EG1PXYG7AX8wUxogxVWX
lRccVzCNae957nWUWgQQ03H2uor3oQmyhAFocUgsuXVgqiwdks98NZzoYXbXFPNaHpnloiymBmOq
baAjTIP1ZHG0bpGjuaIGiInhRUUUUOxkv3yPto1PPxYpxGz9NMdPD/nbItNFcR4LpMq+2XS7Bjty
0mMLnUNfh9pM71PDchEyzy1MWmGzBd41o33npae6zU6kJffLhjp9MUkJBSNkj6T/thrb78ojJoOa
GsBu7t9aTbonnVSMwmkBqnSc8sMCpzbVDB1LfViEpEjBXEB23ub7SOjbfCCtw3RqbZNbOlifcChZ
8DF1WdDol01a/tR1ABJJVwJ6MQpv7ZkFP0FrUxOX0I6LZeCjYVWopAclzZ+a3pFZXUfLmjD0DSKj
fYqSY5eHODQ7eSPNOH5zAoXvYmzptSFdlzaiRavxbmiFaX7PRNHJ02bpFTsah6CNHvfuvuyMKz2Y
ZMswcqGB5N97eRjuu1JbVZxpVg45Axi9wK9NCRCQ0XM+AyLOG1M2634y7V1YrILg28M3/vAgXPZt
Ee6nFlaA6fAnN9gDD1mDR8GPxCKZZd94ZaxmDrPX0lWX2fGph8hY+Q3tUkxH5diCe/HtAXAr4+dx
UeVDhXoifkA3YHKVdn/A2P0Emj+CUJTNpiiH61BgksMgmswcS4EyazXaw6djBpARY9uZVc4Hx4rf
EOwR3MXttB47Ctfe+uYQtTYM649CE7Fy1URJMxDvF4uN7OpmHpLGK8UheGG0hYmVLN3osvMOXolo
MgEYx6QP3CIIQkZ9E0WcTN9ijdFxJv1PHKq0GvNvYnPMjd0b7VWiI7VNaIlT0XzjOLfeCxbK3JVb
Qr8/ohSzaDUyqLQwYh6G0PjUbGx0ubJufihSTHMYsLXA/A5tm1c60H66NEo32dDu7KC7F1CFKYuT
TVzhszgI242vLiekYnJPgmP/Txk026iJ7LVg7QUVxefNLL9rp/v2YqaQZIa0y84nE6MYyy1ogV+B
nX0NVjKDQGYwEtT1ZYCa65zPt4KjS7G24MkieumqPTDgj4ltuSNkYt3arwX9g6uMIPD7BqgFKPYb
I8jNU0gAdyeqAYAKwUJsACxVRgHZRsL7KtFpqxFHhN6R+l7nZEaQbg/RY1mr4osEn0soVUFwukPP
OAJwRFcDUGQV/6lnsI9ijkgXVxCtWNlIsK19o2vtoe3VdczMUyGQwTMjujkGnHLTncJ9Y6hwlnfP
fmVKDqCgKA26c0s21SKOkH7rXfog6AjPu1f87Ep0GGOJCdSbunIVGMZ6qjLzAP0Q0XNEcnNizGqe
y2BnN7dtwnWh/GNcir8arZ911he7uE+0QzU63kFx69HUIZMNA39PZ6ei7Mh7hN8tamTA63814I+g
v9xj2TghmnT9g0/SRxnCLUQ7t3EUHBSzFja3Wp9t50FHXYtqlRuo+MwcRZpmwRNp0z8w12AVhsus
9DFTCwPc7ntdAJRN0vYlLjX30HjXssJpjU+kWKIqRYVkMcFw4zl8r7evSQmRZvQJkytZdzbyptXs
HfSY/EflopU0GMhT7xl7WWvJHpMhLv6gOukJycGkFIVrzyGswXwQZn3PIaufJ4N7TVRjdNbIwBuS
5lrgPtsWOvERYy/+Fln2QecFXZQX/y3a7i2rph/VZFxkgJcdi05hIn+mIpxJpxLujcshO4ZkXJWf
QwOaptX7H+Wo7IOo8ab1fB9jLVzbhIpxEtw7QT4e7u6UM4hv9GyX2twfdrNjwr62+1AcubVeAPpw
ykhqDlkjhgIIcYjnt9Go9YcISZgTZWoPfvqk7J6ZQ9od0CnABffCQ+oOJFT4OE0arcwObRi2mzTj
sxTjRh1GzhlemV7iXm0wMvyZfP3WdMVV+Llxdur4UFb+ToWZ+HBmeQgynQS5dPjTdUOeVKitIv7t
pfd8Ak0BKHpo5gxauItcC6PNID39YoxvoxgRlwYny9YRJ+aswYbEomSY6EXgp2v6Ax8e3nXc0Lsh
zL5cOD6R1tprq0mXum7QbTbyZusYVB6l1uskZProyxpr3eJuPpsF5/cMHJSqDOQiSEa6PP2mRdhd
ugZtq0mGAg2spTvb8RFZruCz3idF/MVkR/cOE5g3nKbmKysIkUgVOaypvi0S/6enF38ya0DNBBaB
1jtcCBFdMt2MdwwUFrG21bSWBq/mJ2sD/8WWScu904x3KHWRk38ZUfEzHLrfxWChrMGSs6FZ2yNm
Hs99BSLWToq/OPL+RjK744bCicBMYOcMVIRd4zLed8PiIIaqOFAzMUI+l/hfFoUL4UdW5AsgRLQ2
DrOK12IwPgR0YazcWUU89z7xAG9nMVHsZjg9ENfioI6zXRwCJg065x4liKLd3AXJBIxibTg9IjAL
BZlltsumGPZpR3fWFuTDeBSCj8pkdiB0eJbDKo6wlTO6uocCHEJL+3RpWf6xqWpz32vdVtX2UlXO
dKrSGHVV5aqrVdC9na4BItk/Xa/dMYCve+Jo3hpWrmoGUBrqlY91fSmR2U8JlF/VOZv+b+OLZm2Y
QB0aVCQ5SuGmc4t9YWBWMYfgFNU5l9Lf2thjJ/xaZ5fiatHEHfkWxLBXVgqgUdN/OX4hrkXq6Vfw
3Y2j+TsXhuRBZPEGNRWlzzi9BxOE0cqMf2L50V5MUTd7H7HLYvDUR8PYbhV74kEDQSFGs5IdShNr
N9YOOAUicWzukh2DWujGBWQSTw79NcXVmqaNPHBc/j9Bz2DIjGeESpNtwFr2+xIvauST6jPqdMFg
zIWY2jUaIlaPUJ2YmNQvLlj95KvKi2NnQ8Ma5Ap1jyGR8w7iOmRBtMtCe89ZepMnLsMVRpk7PyZF
IZ8eKvY4yJv0HMfN/55PJv5nTjP9IUcaCpKSK2zDgnw3//t/yydDeGWD38OgXU0kzTgt4JwgNu21
Q6IO0y90JTY7IqJBP1vXvNSom1EIZK3zYozWl18vHSOUDM1QnsThcPnfn53x/2R7OdLS+QVCYodU
jGD/57MDFcPZZ2x4dj77RhwN0Pr9xLu31gZzIS9lbYcbK9XXaWyODyGbn8MYflgiOLPtaJu6gKpH
943M3ViAZmElyQw6y6lG/Cy734SPBy9y8f8JJTPFnGOY/1c8Oa+q6+jKMWxbSV23aaP9z+f9H5Sd
yXLkzJWl30V7qDA7YFbSIuaJEcHgFMkNLDlhnhyO8enrQ0rWLWlR1m2mnyZmkpEkEHC/fu8535GN
C/ona0Hv/RmYwKFNz/i90Z/5o3tCp5XfWJx+YyUtdhMV1j80MfBy4INpNslBuOcYXDs9fTg5brRR
uoSp+s1BDt0aNVL6bJvpc+iP+SZEN8zQqt2wirfoHXP9hsVRv7UYu7QGBt2EWZsUC8gIeu0Bacxe
O93pTm2R9HiJGxP2gxOtHAUSFLMSMEibOIOyBC8QePEJwXd+DMtpWNW4KCiUrHUb1OVVtUbzxAWw
AXeRAEHKLdDTpGIWbtChzPQiPsZwD5fo5xysk33Mkj3ApFFJzKoIrW3XgOWCIYf3qa48j7vrQGWr
saFz1lLHroBMlMbGPOCFu1n67RoEG2uDmfqHEEMgxFmQtryGic/J1LZJaTUPk1uSThuN4TLKbLVB
T18fnEqDwT9/+PMpGPXXBB3j5v/+URYV0Ybe2SusBuZiKqWNxiaRrv98yZ/v//OtInLJMSA3xg6m
6OLOH+oCC7BptqdJVlgwSo6mBpjulTcWjDcZM7EGmJ9133hXBP8kWNNMlGHvPdEdItzDAHZucvpJ
OzUCSedD1sCdaB2U+RjYzn9aX5VhjXujQ0oS0shYD1qRUYK3RJHEJl2FEm/unw+u4b6gR7a3eKWS
NW6eEtJKLXZ+o302SZfjQ4b0QVJjefjzqZ3Gl5FxjNfow2HK81urnHpHr5Y+qnaeFLlYk2U+dD5S
UAhid4NacD9GFsR2o0pINACzPzSj+2jKCumGR9ID2Ing9OdDUWdAKkQD1tSOtFOul9TEuiI5hjrr
UfaV9RIDVPS1ZHqaisJEUDiZq5BayohC8R76Zo9vCwSKFZLRYw6MmlTdL92Y5JqMjjczThT+I/fC
n+yrWT2knu9dlFna12Y8i9TWNk6r/IM3ICjopQJca7kDR2rHOpBGA+W9kuPpOvCuPOFRJtB6dEL4
AY1UG0YgQbuYRGyfFOcybR6WYvXKDn90mGy2dGCm46CFxZlAsZrxofwGOkoAp8gVnoxqada9cRgs
Hy+pOWo3uiWMRemGLmlRJjSqiVMoamNYpvNzouano1j7oZvtSPIr37qqSBch4y1L5tXNBisIJ2Mi
SmEGCTBR8k8OBoh1z3JOolYNGZ+MMcC6+t0zAF/YnYk9C471NQtxC5RFKVaRO59h4gxaXyMQsk15
sxRikAcTu+2C5IUmb6DLSg8jdYK+gnFsfBi98Kthh0CdMp6myUbJC6veNGuCMtxyr7xE7k2/ojSn
+7XTxrg5x0GDl7RESRbUPhOT+c8S1hvyy7CeyMbjqEIJjQLUq2vuq2YdheafCZpL+Wmr6ISG4jNw
0oFh9gNFg30KbAf5alb8Yg7vHAUJ29COJIbAtMnX0sYSOXL2DOYYU6uyOZ7oRbOOSeHaDnmBAEMz
vlFTjPdoxqX7ZW7DFuwZ4MAIbpwBqzFq8BwpFTpPz49+cO2aO+aW1T6HIrnqWW6WzajB9Oz16ppY
U7jDMnsUmd9crFg6FKtV+tJGPCKaOpR2np0QFyabrvH0syZoc3jSJ+taoOK1y/7BwgWOJdUi1KVM
INuMh9RLkl/tDHAe01YQY2DQ1UDvgB0dLYcZtB9/fECklE6LRHsjbmCAUXXwRkRB8GOd9hW175GG
m7/z80FsY139dFGXP8bZUJ8LQxcLZVntGQWjTd65FZ+cPh13ndn9Kjs6H12PWXgQwyrHmDkGbvPW
FPfYRrIbWpwxZJ+V1CcQMLPurJx2nq5o5Ra7RnfxXP8QRMZDTITKJQhsbT8WHmnq5BzpgUXtADXr
TC3FRG7i1GH0hYb/TXabvGznCzqPKi2MaRphCvT/3a8KttAp6aFGqTDsD3L+YNNBW7ad6ayhmbCD
itrYMWzLnyfo3DvBgYNsIEpFKwDNlJkwhkBj7mPyMVYa7YIPrduB2CmO9Grqbe4E0zIcUSvR40dp
necPNlfhLe8DgKZBMBwY1Jr/iKn9r39LKW3+/t98/llWo4xpHP7Hp39/LnP+99/z9/yfr/n37/j7
Q/wpy6b8Uf/rV22/y/Pv/Lv5zy/6t1fmX//nT7f6rX7/2ye472I1PtJwHG/fTZupPz8FaavzV/6/
/uU/U7ufx+r7b3/5LNsC2tDtO+Sp+tdAb9v/l3Jvfvl/ftv88//tL0s+Sqhs//kd/4gAN9y/Gr5p
GD6JrxZIE0EJ1X83ipjwv86MDkM3TFIMdNe1Cf39ZwK4Yf1VFwSD+4bv2sI0XNJ4UQCq6G9/Mf7q
ImVFAeSZuqAoMP3/nwTwuUL+9xLPMgxTGL5vOa7vu54x55D/a+GsR2jKsS5wAPAeNEAFmDwyNNdx
ujItxvxBMUAS42nOW8Tl7XNAfDXsq3VWmmvQxaxYkf1hhN6HAU3GNRUSrCmgWQa23cbCRyBHtq8Z
9TDsgh4ygeKrLfsbJvgzkZTakj4ybSwfaoEy6TxJzONM4RlqdNkTaJDpoICQhr0Vb/uovnPSFcTq
AEhowqfc9Kg3LWAluV2dLYsefGC0NXrTTaVoMnb0AGIRnHxW2qiy91UPdshxYCDgX+Ow/N1q5bPf
JZgO2Fh0XTJ5nUz8K/jWpnh8rxjphD0jVYIl8m3LMMtuCegThEfkGLGWnk0GwJSD9ih2cVL26KVM
2gm1x+g6jja5NSxbDeQxAl/AVn2asaxRXCr3kOX+prP3siVyKnAIdGhKhXbRmE6xuEPeAohVMYgl
wHM9dNggp9rZFjRRM8/gCOykS7vOxJJCMDDH3yX9cAqKrOnQ4OUS30vFYTZpmWao0NlHfbmJ6bCG
LlW74TBjNPucu6eeJoFHqOkgTpaMeqSbIrP1GOMb1yGZvnvSfXeIjjbyBRncc2EuorI8MLz88PFf
AIpMnrNYfMb9+Nx7wy2U6pWCP96iyUT3IcLtHNLGmRNGjFHeB8aPYzvj+dgQSN5C52qHNuiAGhKb
+Sbg6K8NW0edHzX6pmIWKMzuOTOLmLBAfZMY3ac9WoSmpc4qzHF/c4oPrz7jfCuOH3PbbB45tq6Q
dto4lLuvcKrnq8FxQNN+5z79cVKTrBNXapWBJaSduKS/+UvFf+6I9tHa4o04wHAJvL/EGK+fneJ9
tFCdFGPzQ1pbhpiD+zCtrKFil7FGdKFpFSwmKuTSPAwDTTkcpgxZ+PUTJHlVRGZkX+Bls1OaEm11
xnKAGiLwjoYTmZuypg3mCbJymDrAEdBp2ZjJPjBtbw04Fg/XoE7oVcJVIp+HPALc1ImHaUy/UN8i
dMphcfDyywytiZ/fvArHcF78xpOxh4J/dNH/MK/CtbG3o37pl/JlCidSMNl5lCs/KqWOORMZZWUw
ua2bLWGAlId4fr93YNdXUca2x/hRpuOTShFVO5T8UPZxbAZy44Yz/CoFbxsrMujrARbFpiMKdD8E
2qWOs40YB8xVFh6ysDHQN0soCFVjEulmqH0JMhB7Pel0krA8EclNogDdVHC6l/lE+13m2kdpJy9u
EO5dg+kWteq5LkJrCYavZXR+NacQM2q1zzi5dRAjl6ODUNmyGYgKcY5H9TSIIF40WnpQDk1tAObN
kvvFfU9PcDO2HW2ZttMwYqS0jMnHJjWEz6Km97dDuUrK7rnw1CMyHMy+Ant0brkbZfYOkUxzFykl
jUrknEbBpmom+PFSQoJMn8sh3CYu/jOtjg6RZR6jmVGvOmufosiNhflNWifQ9mSieYqvm/6ZzwLK
72jHCfq5otsB2zVJzUUoPapdn1sfXv/Lo+dPj+NBJa1+a0xN31h9+lkHHWcGB/qQjp6iczMbUVfc
HwIPk+D01hqsU5UC8F/Jo2aHsxuAdOqyu2jm2P4YI6pLnuKDX/E3DuPGHKBcJtH8ythcoxppt1Xk
MFiPuZkYBalE8GmuSx0xlYhGdgF8ME+Ghe4PpKX6rez+kNEbPdlR1axRFw8paAHh3FXDdUOxzxLU
RiQweuLYpBA+08p+1FNNIp/R600Ku5ueaDh57hGOXb92sDUfmJDfaH4DUy2NuckkU468dUlHMN3F
GrndhmK4MeiGhmzVBtGTgnctYR9vwmzsHotmNgnFKx8mPpVx7OwdndgpEv7oDkzZxQh4ikglxO9B
UfmeTRkeShPdTWBiIbUofsfPIPmM0jL9Zcn6BXmdsep7PSU1rISt0vBkTwwsZVV/2OgAHgNs15cs
4hCW6iGngcR/rbdGRJpo00cu9Zr3kgv3Vdeqd5e9bO3qEg9g5cE2y7Az2iq/dkhkFnVHDlXhTeQ+
YTK76EbxRXv3dWxc7KBeobYWEYILMT0mNkLuAVyEqud3DlpW3Nv13ZqY0htzxECoM9xrboZHXiWJ
K4ONwrJBCbIoGKpIs615AzBhE3Yjt9KHZeI/A4skr9C+4RpllELmJSuj+1ZHD7l8yVpW0NZrXjs8
fioU3wJ66soNNlYWx0uNoUDY2AtPmze5pFk3s1VSmP3OMXEZ+Q7mQQL+lnYe3ooe50lifMFDmb/h
x64M/KUAcuhp/oxRfktklq4Z9b4UEPRIDP6h69wT6cREp5S4snjkggaWZl7stYyjtaQJhXu0e0Km
fPPqxlo2xHFarnmxaazSK/ssIzR3Tpa/6DL5Uv57ZEUAaXyi0ZnCMyf+SUMSESHjyK908H5JLb5j
BVLBPsjrW6PpOxe7HQ16HJGer+/rZe0z3RzKLUEcMWQuR5zKNk5g5Gs3k9ShJRlO+pwg/JEy+IOG
OKGtDctHAWhbjBmcuoKL4U/FRTFfLwu8ERRHt8yKb1mYfUY2OHicyXYgs43hiAfkQGdXXMXcTE7n
wKM4Mfb1LWUuGkT9h0KtnWHRO2i5+yHgIwFsenJyDh2BO9z1BMB20l0LQVqyXvgz5RnaPKBhu733
YHVQX33ix2dnLeul7DuXJhIg2JqLbmQW0MtZbIELY/YEgoqDEGgpNMD8PZuFDt0yzZoDqGFuj809
InLzKarbcdFEzmXWXaDNuXRjcUkt3oJMXY81Gcm0fhCTOdaK7iAZjWO/1jyGuk5Qkf43wdYPhmlF
l+xgKlwA3Qyal9SRpmKQpwIoqpXd41LgM4YIEespgHKVTAViJ+LJHCP9SDZBXnym1vhk5/GHxRjE
RUbtlW25MsKQctUAluB+6mWlbaGJFAz4xswvyErOedeayQYdIIBlSE7ETiAlT0BdNa9+zME1jiyy
s6JDOgXfaCOxO43NPSdLjAYijW+ve3DpvwNEyenFiZrBZsuQfXLeOyf89KkznN8lexkCpiBk1Vhk
KT+PLzvapjXcNCNztknD2EKO41159aFsWBUcXJNk+Q3nom02eGBxX1YWBVZJJzi+I7M+5qGP71ui
YOmi/IWMCua2JsQB97c5SsQoZbPOcZ3T1UNK3oZv5NfgCEM40hvu+4jwfWmWcksq6XVg7D1aj045
3Hk0CRUkghtTOQroumD8jVeacokDtxNv0AdfUg7NS8ygKJvORncP6aNVPjUsYIN8I5JiVgF86FCI
yhj35GDg6XbmOWTIqszNMD4UxGQ6ehvywFzqANdb6xXykZrEznDtFD1UI+yZCCnYiL1nw8netMT9
3SZ0vkSlfzRReU11CTGnz4qNe6Kvh8JGA1+pawK8cBMCwh1uKZ7ebSEq/BmadpVJIE5xV5aUwdOv
1q4O6UgTVwlEl2yzS0b/C88Cn9QxFG8q/Wli9C8N6OCc4i+ulhMVHPKmJj4VbgN9JqCsC9uK+yPS
RbkwPEpGGy0Tip5gWefetcvnfb/YMzbBySWnCVoSCpbQ/lRco6XfW9+Dg82Vkfl+whluNtVHZST5
ViFs61vj3lbcvG6I2cNJqo8Xk5duia8neaZgMgY0eiHrnSFS7ZQ1xT7rIBhr6JW2MRhSyMwU8TiL
sMxsqd1eWgAJpZriA+zp9wRPzGKMR7IPeo4NQ74HzjqseyK58E6hvkJjT6OuGNa4oRlxUWh4CDc0
Tr/kS/QgOqVebQEqsauqclj7Pc+P5ovvNNHto6Vqkl9isZO2x3sojUrcTPpnhwjvok2n2pfDps+8
5yxQ8d5iGlCmc6a3yNqDbGpaaxaCBew++KRshGDGmk6/uyaeAHZj2NeLkJH8/F/s4PRnOOixzOFy
ycLwCNPXWpgxazN4iZtVkiszoR5gknsZZ8kHFAjB7JRHy+CHnKjLF3OU8dTgik4ZJhMtkiA7Q3CN
jCAjO+4eUFgim2KIX7SjydGHb6FlPxZ+fETQquKx3RUVumxbVufhuWP4s+2bGM8IMVToaVjppq7b
ZDFMlWRwOJRGHTb8IV6Xqbcx4R+vsM2/Yxqct+qcvfWi1KC9RV3yUPntI/iGJ3CDr5PJDRJhTMLS
JXMFG7jTHSFnKNw17ql22IMTU9ycil493CSoTuoOROTdGTx7NTanzknba6Nz0AKT762qSIeD6rW7
cPaaMXREvs18fgbetOSDbx3ON1BsSXA2/Bl5ypShHkWxIsyXbigHA2aTxZXXIE31Pdbyche6ZNAV
tbxaqrykhEZxUq9p+onyjuODaPCYArmCy5LWyJbxhTFHXBGmBUmcS27WK5lgXQ1VdchrMocyvYle
rQpwMqiGkBwt61H3jlPJbx3knPpHWHAUikW7oX54QmnBmwzvMp2BjKAh9Gs074P2CSSuf/Dj7ESc
1anM+vwFK+LcV4Bs2Sb5S5vtZEfXODMR7TOVAelNf32PYzTdpLF+aryINBJUiVJrePv1HMVQE+19
o38mFxpVgBM/0TcCVNP62Uxx2GmdMa2pwd6dOQ3bNUgv4oqvmUgB18ijK8s1HTlidR2GZVjIXPI6
3VUlVMSE2Vn13S2O6xuePfUgs/42NuOrMSCKpkVZA7suHgcvf627yF0XDoKdxMKUrUnSX4oRxkAs
s7dOownvWIhOK1JZSkSFMO3jedcddxItRTY0l9FJwmOlMHfEbnQqZegwxDY5npZX36pfKkRxFD8D
i04SwozC995Nwa9WMjLqgtcsyraUwECNI+NahgkSZpKYCs8KFoGTvVdmeSH7Z5kCZgpK7axoge0a
pnGDbrPne4zGgoEoNFsU0RIJAqvNE62UYFeEybTKq9SlTibHklpgq7Ho2US/sMetiIMkdsfNLn2F
I3Um4rsMAnlbXqnQMY+gluB0aF2acTol9ng3ZQYAoHmoPTzJ+OeORhDox7BXuyFRG29I17BSNqOt
ETcbYdaIuUBuhs0TG8Na4BYiZrFOD2gqeevy0NTyc6iVRgR2+OVb31jqVn1W7QfRVDsUmexioXno
wvZo2Vx8DDDFZrj3viZJ4HPIYXfSU1qJH1S3LeHSrc9PzK45JPKa5sa1bVHb1gdPoRbvqQtXc/Wq
GdxZu34tuR9VIh9Dd/5h7aQ8ypwxFjVbY3bHESBE1FkRl21USyxhK334xbTn0osJ/EXOiN8aLjoJ
eG7vkIkiAYnXcJSEJyloBgjxvXNHfPdbZGikprZ8z2iUcJzyQcqrngjbod0yLwTYlwxHo8AMFej2
R1e1BwJyN2mdfFVaclMddCfsxodUIU6TJNMTgj6wfxS/zaVy9OiITu7aDt0uNVmHA44ihpeaCAID
/l530q3hIzGMv8VgNFuHIUzPe75NEXuYHW6uwDtNaH9AqlQvzWz8B2JHv2ugXNCvGNnKddZGBjKI
Vcec0SiFOGR9z+DQIn/ZAn7NQo5ZjGbhokzYEsfZue5pA/zNVoGCNw9mP9sfh2GPUQP3h19ZOHVR
lYa7MkzFSzZpJDQIl/6Lhoef1LSHdPZRdYVlPE72yzTFKJsJkWnJNwQCT2kNJDZ3rPKMvPG7qs1r
nOHkouGJjqj9tGxw2qE5R6xVqX5EVbYy4OdooJkfw3BwkVraNEuZQi06R1Gb1CCSgR0sJxxpEHL9
I0T+7gUAW7vzcmx0k29BvZNEx049mq8hYfkJjfI3YTZqwQ0IVuzj5YqG8T4r43RnN+7O7Ej8Sar2
kb3TOaAXCM5uWgdno54umVBY8yDwsI7uUToZ+6GRv2tEhshlnRD9KxM5x+RA5sxYvRwTIyP56wgx
Sc8BBLB7pVvUc1wWwIuyDotVRgoEPDL0VYl+SGob1ERBbzPv4w/Xme4D3E0iZjpSflzg8iL+YSb1
QEDcRq8jZ5nV8d3PyS0INK0C0hScCQsR28kHva/VFJJFhp0qCL5hJWIzduIlWwTPYpvqaxGUNgbj
ej2ScLZoYxS9ac5UurMqeG+xWrMEgdAOOZaHmIdB13zkRlPQKl0KcD6LMqiI0Rys3VAYK4KGFkk+
cqJOajK1p2OeQW3N9WEOs6/fS/eKSWeTmJrA/oR1dpoxTIq0OYRydNxNAQkuItU9nNZjO5iLunVp
vzbkoBRlzvqHzYa+JD9i6HhPnA4fQrBDRBtxKbU0YEwGhMgN4H8Y8TokrXv0k3rf9NXFKza+ybkG
kv3KsaovibzPoHuUEAuap+iViwHxPEg78PcL5O8MP8Gyo5QFMqhxiNCgk5ca4Z/wrFRG6An9FFDn
lfHmj3DP6+wL8Md0sDpk5yj2OGdzGtcdbH5KwOQL9I0eGE8OdZQZej1PdB0fBCRiN0BsCBFOQSl1
R36U5hFlmklHYrAfkZBRv7RLQNftJdc4EGYBdTv/2nRSvQY8JEOPOZ50JvpkoXKlovpxrOjleVH5
oMf5wRotGl1pD4/PQd4NQOmlKYMAwyXj2xYyg4ZD0AvaaOfbNCJwO78nmiw3Cf5fm5jvdTkoujA0
b3QPFegwnEo85X1DglCjJy9eEWprHIP1o+oVLhkdojpMuzisL2me9jjY1bNeaKRGh3zWj+7r6MAp
CTDV0AIYF66InhrVfDht/mPVqtkn4UkYxZ2b1DZ2sAw5dmxRTOx9q991aJ4BIi+SmjQLPPoc0iCd
YvAA6aejfS99ElCz5zjQ5KbRKcZMKF5eUz86+PGNML1hXYOwo4MWdOXFBSVlsdJONaKsFJcHzro9
8VxsvZnO+zYZOXln1qqExaYcu9vqUF2XztGVxRetKc4IttiMaT4rwH38t0aq2AmtS2TLYRX4wKvR
xr8TVNIDdafeUDxSkU+ICiIGYmSINhz8Jli5EQ+W5ZNuI4CCrCuL2J4mRzjpR+gkwy7fcGXPNr25
VVt1D05Y/2pHnCJYKT4KK6EwVuK9gsqzkHHdgiEa13VkjqA5xYL6Pzj0CetYS4+3MjX56ZvTutPq
Wxkl5DUViukPqY4LAqCOeGm+OBuRLDt1GwN35MKhHt1E3TUxqfy1LrWeBCP32IUO63E0UbJsn1tk
0CLMvpI+TzZcMzp9Jm76eRxPIU8KPUE/ALWf3Dx7tFX24EYZ4DDGz0s/ACho65BQnBo29jDaFC5O
7qJcZvima2+iNwYKfNhlTvgVdh9cf1SjWXU0OcmtGjkCTLLzbgvqQL6SonjWqkY/ki+mczykZeBa
dEQc0awKa/RgpnePbVwUe7Csj16WehwCKSK8UK0rWYN4KJs33jr00CU0jSRWFiNuEFAhxO81GHM2
I1qMGqlwTrhCoY08kcER5TqHVuRG310Q4qGP9BcFA6+F9lx5JG17BuzfQUEr9fuzIV5GlsZU9I9e
0QAgGoh6NuucDSqlmdv4Ybq2h7l7MeFFLOpx6zLU83WBf7zTnxEyZMtYEkId+PlT0FohUjBkfqlp
bdwI32hdVuKEugfSIO/xIYzwucuzHdvoBZzgleNkvGSiFS9n9wm/Gyl7cWFSDgPHQ7/uRiOWzcIb
jmZGyzHIuj3ajAzcCjmdzThvaYpeaUekz1jqX9LI6k1XddhadA8zC87qMUEmVKVfOfEEW8f0vzFr
H8HMLWp8WDwnRCbaISm9gITH9RBjzlBkEYvWhJY8MnmduTUJD27vy33r1C0hqTzgCp1mbcXGFlOD
v3BrvLc2dOqN5zkh/atV3rCYkTX+EoysDoPWCbKcm25HHm7DYTublulrhpdvofP8LQJhv7ke85E4
IcVGkGq5/TF73cRwG8Dt8qFotDszFbTDQW5VE/IlqUNCAdwku5rOy2S/xy09BCuCvRWjDxJTQKCM
MAASCv6zpubo+uMvUTLhauzo4LGaDaWtv9UsAbqxtnQSQzva5zupfWoO2PI0SjFrt6qAj4eRrnUM
2DAMcyc8xphO6FOheRREBnJo1zHWr7ypekgiDSxC/msgyGWaymqlCrZCD1/K6PB1jHt/WUOHP07U
2abWOn4ZupQYjLpHYdJthODkcuQmBSNzJGVCUr4NOMsQF8O6MeCdt/510Dxz547xMRDTGRgp2wiy
jU1GObLEWFmsoMG59MvmuZwnWiyShLtFQjsBO8tWRevD29soR7RPAjscjMk3K8ASDBsV2A9y1N5u
16qhOMepXhy9RG27MqALAQnDE35Nd1Hla6EjbrdtuhqeObwVyin3GHuiVVPajzFZeabvYb0VGT1e
JkmELS4SXws2qH3rtdYr5pbyp4y79yhJuRo9YTUIt+KHED7dKjY3kQBhjWmLNRUBIKvP8BXr6VWp
nCSuyqJdF4hjOLBFZkm7rR3tacx90k/mqTs663DHaWib2Qa+k0JfBRqtbqfHB83RV19lVpCTI04x
4OHnnmApn5wzPYpH0lygCHfayXXzdivczliX0c5sdLnHaRHOx+996HcnKqVmx2lvYCSm4ZS1z2HC
oBKrRLwG4ZUtp4nOpC04ZWPdYiFvgU3l7jOk76do4hylUbxzjZfFEKU7rygxPBGkqwL6RzVZMV63
j3VLMtmbs1bS/JVdRvBvtRD6W5qbhHd9lZ7Tb6KgIjaKu8jvQBxhjXosICk4deD7F/bGkypaG/Sz
piIEgi3Mele7E1VsnxMP0Ho5ki/06OpXAoI8J9PsQcv3ArDhtopdTJ3gZ5JUHVMNI2XcRNHabyJ3
QV75FXdfTyN0DoIwIvC+xm7AXQ1ePZfbwBhfEz0mZFXZeGZKVa1Ew9iI8fmhthwNQCnexL7tMATf
GzBDaKbmirs9wgrNVrIZUuJu2nvnb1TFb9QBeFwq6s6oJSFVRv5rJ7NvN0f0ZNiVWGJ+Ouh0M3sd
goeJ7COVbNX0Du9J+5SXk7PDJsUUFt8z94WeXF3towrpecW4P9OvjqDfZYEjWLqag3UAgfEmq2J4
LAhltjqdOe5sBDoATR9LRfGrr4x8R7sU5oSGZCTqr5rTc+siybGClG/xNNrRjsiAfUy6l0GVUsSb
qmrBGUmQAOaBTvpKI/lUMJMrePmx63lPUCrm1dWNxbstOdD6Gzc/MFsDEDIi+EKMYc66DSaftH1W
kaXdkdvPbYXpbhbeR2mVe1CaN+bOUNPj/sWc7Hvk8m4JqaRJ7nmoR4c9pf3M++mjpF6jk2U/txhY
1gggf4Y82xBdeJq7rE0rznb1BXQv5mzUH3yYrnCI6ze6m0s8xMzvXRZtMzsHAoGyMU6Y60OedyqN
rLt3ukYzOHucb0zD2kPv/zdVzSO6EUzfag7OeYnziceayJg28q804wGXOd0KNPbCzcRJAhqyctWu
iAY88ES8GsZNomJwX1Fm1Ay6S+gZiCH1ATRwdyPt9yUmKx6X+c3y9ug+SmSAzY1ij1yIFmSxX93Y
tn7iXsECVeZToD7K0F9G+nc4PtOJMJd6hI+1ie0z+FrHd84eixiGDkU6RkhLqWAGykEgeqY/0y7N
ENMaAVis27QnsuApCfk/Nf7NRRQwWcn19oODUHdSmb9mQHAtKnPfDMkHQQ0pJ278LnnwVI4K4hON
ZeJik2WPOcZLn7AHc6p2gpauOzVPRCNBkwQjgOqBvqjcdw+lYe2Lg6xnF1fECdQjvcFXa9S79DqD
BsxyuNCE80kQxI3Al3qtYLAxjXW9jSx3Xeyw4FvmwnR5myVufrWIdppS+IGh8u9RPr3GjraLzOE9
1oGUNTTZa5pCK8NijjbiL8SCiU8g9tq1KYHpS31PPcvdbLN3Xvi9HO072gsqa3W2hCK/ih53Y2fn
EYgNIKsPIzriYLx0VjeSwWRx4G63dtj/0Ft75uFj8NaSXe5jTOmCu5ZrV2xyBvw0VmS6jcFPE2n6
sunkkcjHS+TCbLS5LJIk3yDniYhSrENTROnlpT+xre9ldots6s6wzd8JMplFqr/Af19kiAe7dTeG
FgH213tCKaaIjY562jHYaBS5vmxjy4LeJAMR/hQ9g8LIplfEehC+Eu3CyjmZHuEgjd3rSLJxoBRU
/VwRW9wHM/vdgBzFTjCtpWviounMh5ZQbi60hWiGZ1I3ckbU+WPGCs9UTmcnML9cao6c1wtdaxvU
AKTpEBB8ngWMVzmPUWORxSF4W0tfrjWfjcToMAw37fjSZNEzQKSI4oSYotjSsXSzt044Tn26Hmbi
Xw0r69ZqbE+qzN8SV4LWpSORT9qVchxGIQGMaeT8CSlJ8Pb8iprphZiVee4KaqurfqRFQK7UjzHp
S4t+Tm8KgmvqEO+dOFQjWch2KApeXvusH0pBrAI2avovgukfz9LCrFWPQKO4lKNhrJu2OXl29W46
BOi5k/dF/tJW17WllRF6PQlp8YvRuyPttinLH1/6l3CmUhAs3WpDudYBXo1FZ9MbGbuFFTNRYy9a
KauuFkEanNEmP5duAaPcHPdRw243gTdIPXnlljD6yGuKlrkJ4UAxpFZ6iJqmnKedR7eW7wmvs1Mj
kxRV+K9sui4NlKew7ekeltawbs9gbs0TZ3mmIj5n/zlKs5mGh4BdJAyCeyFKNuJe/+334zmJa0Jh
UgxsWhnru2rQdlSDuLeGVqGfCo8ouceFyLxsDZBbMrjc5F7gbukl6DOv+n+4OpPlxpEsi34RzDA4
4I4tCXAmRc0KbWBSKIR5nvH1fZBtvelFhWVVZWYoSMD9Dfee+1D16APba14PBms8JByZOoAvXX/e
H6arg9eOM69rE3+bMLE3Vpb4+djeM37erYELmzVE92Fb8bskRPmYmRFqpK9lgayL/3ZLDI/CWZKe
8AJ5Tsfd4VhMVQDG4MCigO7mbzeIcReY+t/QxcIN2DncBdJ5yRs9I5XJQBbmfs4RYV5Uzu3mZYDK
v2uKYy2A9jCxwdz9XCxxdNTqChc4Qw3LxEFmKlT0dIHu6iNEr79rC/tB5vAZQmQjG+F0UG0ocyLJ
R7f+u9CuNTUyzXZW1zKsCTxi6+pVjBB7TUBvYJw5xbHyjbZcc16uNoPibd4tsFDQsTHYCRQnhZbm
j+GIJowkcxbkmvm3iggSZ4+DPZFDfOB1IopNxOZXbRgGbU76EuvlEyGcfmak0HwwRAMqIfwBZ0G+
uF+K99qIems3tPZvBuNdc+p3vdRfnTA4TQVSyhghAu6fnApNC1/JAHsWhbZKiHj/hUgAJWfW9xiG
d+64V4tWhss2gsmD8EIFfOuxJfudS6IdJ/sqOgrZVFjnvqOqaOy72La8jRyVpkZy8kxEPUmddFWo
QNOSZrHTov1gR+yFBTaCdbqkEeIe2cHjWBJkzNUS/pd72TH/yvmCCYrY9MD7sJwMTFBW6TdBazWc
8G0Y68dF17/ZIH7Hi6BbNGDr2XH0VjiZcWycGRwFCwUIxzUmMaM96GH3bRCQul8U2Td2txwMfUne
JDNu1uV4tYLbpAJS1vL+NdHLiJtmiLUjr8bc8PfoOIarGWCn0ZdYBnVuc1okkG0IZGz9KcN8y0Vv
/hSFNE95N5unSoOxohcRoJxkLxxy1lUf/qtyQsr0vP8F+0qybizxusDHkwVrXqgw1FwuarYsOedV
wdc8epHS1ZVNcO5lusB07+p7x9KyQ87giMly42mxuoNOpdRafwFMitu3nRHFOC8d8yG4ALRnYuYG
nOv8mPTi3rBgJlEDjodeO6coD49SS94hZyI9TEFoNHTAyQAPPRjMD0e1xoGVUNip8Lqo2boa1aLv
bBmQvd0YcDqeZM1KSnOIYN1WY7ZyOrrZS1z1l83KqxFShBH+HEeauhZ55V7nZnGvepM/ko4FTtUi
Ooc79RCpSTsRPnsE+j362RBHm7klKjfOjAMPtL4RWfuLc/VuBueQgZVsqteamfWWPA+naF4HlT7K
ts0OQsyfpBzlm0YOjNAtYtem8dvsrJlnB9JhkJmKR7MDNHlLQ/lhx+49SHqP8fzJssJt3nbXuIAv
gSwUrdKaV0X/mf4l/fGDT+FS6w5MxP5k0XfTHH6rtqKuM7uds+iR547a76zIGCCHDEM4EsNwXFy/
NTLwQSSbRlXomY5knMsvkWb/urrxo0GG5gIHWDg31Z80SWkhlPNducxaAF9QDASvqg8OlqsdQ4cF
hyoBVmAZ7P1B747pXL2H1DyFSZs0ZAieWlhQgPTRO5D0m9g7YlwdqREr61jXx8FKHluU6mEPFSBS
0Q69HCVFJX4IC0cKgVB7NzjtSxMsj0bSs5wdmadUGlVJNrzU4fCzaCW3SBDCmjeZwJEQVmfJcy+R
CjmMmfvkqDEcxdli/8YugdsKTpws5GPkuqewljdDwTfyGxKahKSYNzQS3UNM02GD8jWIBnQNCnvj
sOmLIfMzEUsE5fTuFnj2kHxI8yWlPNskRrCOFD5Q0yNxPC7QQamZ53NtsyF8q4vlNXLWIWvL+rQy
3KdKtk8J4rDeim8INR/6RbU8IMFj2Jkf+tqmVguMoiRIt3HABjYL5jNRH++h0q6T270GGTM1GlKT
MVTwaDr9KwGUkF6CaON0MA9Z2Z9G7TsY2z1iyXKrUICB63TOXdZ8xgPMEPar+I6AWHP4JRSZnTvy
+tBAaDXgkyl4tp32I8B4JSkg8jL4yAI82JXm5W5+CVI68gSPwrZCTBFX8KwyibuHvY2QNPY9Aj0/
tjvPnBHWWYiRpcGbLjPjo4ZARonVN8lHvMqzSxDp/aPpjmuSLDt+4rZkjj0qGR9iVaJ0MR/tUHtl
LuUQExWDIAi3Vkc05SIIKrAr0iBL1MpcEFob/1Uji06p8UALCvlMaMUWWGewzQv3VyT4fir3B+F/
ctUHODuZ2g4aqxQMcUDf558ItySTuPYQN83JAoJg0EGAq9ySHMbmbE2c7MdXJ4UGzHDxU4cIg9/P
MoOPuOh+QxQ1SAbOWBEV833r0FYOEJyhObWRqjCwlaidQu1P3L70vXnvXLXq0dfo0GjH5Ii5qz5z
yNC/UXbkdv7dcVf5srDIK3UcX2NOCMSkuYvUNFjtpuCus6slictEA3zrSqvecrAUPV/PGt5sAgDz
RURrEjbBfhDZWQ9KIhBzyXNYRDbRaPj+Xcci0ks4zMdw3W1KVuIxYvtT4dA6I7099Dl7oaA4CuW+
N0bymwafs27OXoHfbBvZ+q9N9Hdms0si2l1fTWOBbD/1CN1MQEzc+l2RDkt4GiyBe/mTsIC6EKNW
h329D+z5w9UTzGqT+NZNhuOlU2LfEE/2UD25dfVeEBVzHkH0b9i28FKwtdoyQHexI9cSCYbkwcVl
BdhIuJ6F3dcDBA3BnmB2q6b9HUrGAFwyoz8npMGqmCgmNXe/lHwI09IesGmVEYCeynts2Ycsq+Wx
7RmEjKW1ndYE1NDoyFEM3vUcyYDV9g66kWmXL0QeNkGGgNkllWkdy+gdPzo8U1P1dKUtVkeZkaAn
8uXYlwXOu16DdNhE5bYruktkGCV5FAERyU30YlUIlKw6AdmFgmzfz0xtAbPRsQbS7yCSebyVnyq0
944dMCilbQ1zhP+xmRTXwkjfm4TfaojHXzUYwaY3HGBVVMCiYyqsUnCWy4owqtE+Tm74hoFbYWAg
8gUy5mbpUKBFRelh3gBY1Tf42LBnFoz9B9qLbdy6IwdKcoQ+IJ9GdIAuO36hmnXEGmkblLfRFPZb
g/FYlPTlgzNBiEMJ43VAElGa1YcsfMT+kO8X2QF2SGoPf/dnKEZwiaZk5tEhYTGZ/DF0gXX3jZr+
oavCi5MRxNjbkz8hAdrqqPymWHfg+IPIMJOPcGh+csf6ULL0iplABiTniM3t+0wwHf1Qvy2MYmOa
GJrb5X0A2rWrkF70jfoAzkvUbERfPaZvtgDXK6rmtbABybhYYVomfCeY4M950xInX5Nu3Ud/+Hwx
XCvA8f/9jYmDkjTM9pNabUINkbZE41J1hqy0PEZZB5I8iNecF7giyxM9ujn07GYp0i69gjCvdOOG
FDnnc2+OYwN/TKvVOZdBvg+d+TOBwDOaujoh0YSVqYRfocODL6rOidlOe/sVkXSPfOiPTJkYV1O9
Gy8uaQOXVIJFnarG2I4mPZwRucpDxOBHrfhLVubecrIRYDqPRU30Ejwa930qAr9LoQMTJnmVY9ft
GxN6Vmq/ClAoBzsi8gHnm4e2NryYjkYdvbIZY5uU66R26SFRHsY5iTSTrX0alU34ObP5bW/V52Ba
4Q1NfCnD6B/Cka+ytD56l6yCeIMTI7x2QfYypUW3Y+ztcDvXl8ktOLN5QDZEW5pcRGCB5X4oAnxC
ysu14XssUDjKan7HhYYBxA5Kv9IZABgRtp7YYG0FdghBUOQTKrf4+mDTVQsbJqBBZnLdDXfySp8a
6KZem2EQq10XPFqPrGGsgdlhN6l8C2UbyP4Q0trAD8v8oeFfCkpP93BBbmi45guqyi1pWsuh4RM0
wmY+dBK5/Yj4BP3VKEm5SZ4w6vebP0455BcB7IOPnT+6sM0vYc4fRsxQW3WGVxBUvXFA/oOkl6ym
CNIqew4CJEpMwZKMgFcCM3uJBxt4PYYBuyMFNm05KDtPS5PxbM1QqHCm+oju/pFreDLBSh2d4k+E
e+1mG+UNLMPNbEZ774Le40cojaPxG5bGFUU7z68+GiBOZcO8reI/cs0b42K3eq6/0YgQn0/r/pPg
8ntXSAaAKDDK6lH1oFgmEiyWsrz2ZI/wjpR7Zv7dsWCn313dMNk3g/ZmtdZbvMC11ELla9HgV2pZ
g2TH0Fuzbff0BSAwo+aOKy3wNJIjilyb/AglYPaEatvZ5jtFKCRqX7KADGbGDVaqGBWik7wMccvd
OEPynl5LAWqNe+N9PsMq/QEVukJp8QG7OqCAKRAEVcPHdHo4fibcQkR9MfKegAAOG4YeZuMnx7k2
sDuqAvMjR/cat8DDYk+WvTEIj0SUgL8H8iGSMMGgzQk26UDek+NgIYj0emZQWMMfXCNlORwRRzDg
5o1Fi//QBJL8cTd7Soik5zL91HtCE4eBXV7Myq3pg+tSjvd8Hr4t23lzkv7TZkrP0ry/DwqGF4Wj
YL46SYyXxlQ9yN7ww1Aum0oLMi8vom8p6gPiSEmuvIO4eVAfFuSzaimeDUESmjGp57rIcGnCXmxr
kgCNIvqs3DLc5Zl4GqNspVb9FKAkGujlSLZOmhZD4M94dWckaNCVgYp353EcJ8/VGGmUDNjcgnMa
lypfS/I9hPaqGtTXDqraxSH1r0ZzAaHnCJiJ8FlVJKdh7CuvzoOzBh3s6LDV30RC3AHO6lxM8gUc
HpY59G5whTZTweyfZDUcfKXtFaCutwxmEHwVk0BZ9uVQlmIKSHOvzjIvSrloYE38qw3b2ZvS4amS
INIt5MdZrN2gGDJNROW0hR6gSJwtj0uongcYlpwc3Y8zMUizExNuH7JrrC72nritl9aK9mFdv7LW
HPyB6WIBkdHDnARTT2IQ4rjLd6Jy/mjjErMF/zXG6leaYtmNz72y5X4OFuI8OnUwBrTAgwE/XpbJ
Q7fsubvZXiUPMXHX+8CdriNZcWk9M/SKxsifqSLSDqlLJs0Lcnh7swoex7r5cnL1VUUB+uggeTV5
N3KeZeazFN6AYlAwOTfdImxcVSaqCg6fgOBNn6YRxsfomwh6m+Cf6PObTMj4dqEzbFrtYUR24FrJ
PnWD+cY0EO8mmmO/cNMdguwjPseUDRI7fXKrYNiyOV7yoDtodvXkQPzz17WVV5XiWQ4YJrVFfAve
9N1c5be+QbNkLPrnjNbcGxB+2Agk6Xs/C7b9w1yCdoIq5Q+TOMW98aWYRF0BbXujRbwvR4AXREx8
0L+4fQxXc4Z4G9XZFWEcSahkk0MP1enmV+VyAnxPMydgMex4VABppOpeldEwCWf9DQnjHcPTrRrm
FXoaoc5uuQAgHnbbJsXOLxL1kBuDy/fcErE4o9swGcip9QVoi2xfWKi1FzDjFXN1TCHAThXGRgOn
mTUTZTYq6dmUXkio2V7biOOFWwCtsybzTuzU3yBVltfCmd2n8eyLdvwWKNvY+jJyiNrykFTa2rnn
sxeN+rifAusl1nSqGH07jfWaMhnVCB8Md2uH5pPxmNScI0jHv4ug90FlXiKJuBw1BqKb6DIoupBi
DCnY+26/jSLeIRJEv0SpPkYjUD7YLdpdkufLUbHt7AqvN4W/RhPxqeLsBv5yHtnc+MQDAc9fh/Ft
WtyYB37MIzjZ2uqulcLNtVAUbzui7eK0Oc0oIjFi1bQoif6cxpclAHjYG1qLiE0ycUAUB2Uj/Oek
5WVS0IEEJcmOZoP17GNVZHfYpJg7HGvibLm1aHcRA9BnyeRI1ou7qUf9vKw8rLE0m20+BbNv2bOG
TTUC38sL58ZuSqOU+eQLzQ/V1imTQxBCnKqBQG0rkBg3tPZXu9aro540LPmjxoIGbP5bwPKdwoFN
SqCT77zU8sA23ce/p0MXDFlEYu3GlfJhVbY6KzQ+MD0DopFzl4IkBMXMzAvtj0VpgLWzw5OBbQ8y
U1fF+643URcn74OeAEmXE58bE9og/nDGtNyChsHZBt4fk3U+MbyOi3BAHIQV32LTR58Ow9awiaqU
XEtJ0MLxk19dK9/oxUkmd4rfGpMEnmuxzYVo0FqIa9B3v05RJ+d+jPdQ8Y8l5hImr8B8Iep6Lby0
YU7Ha11hWpnT4T5oZIm3GsSkHHr03uh7cM4BkYxrf8xtonnYZsnicw2v68jQ0MiWbvgE0MneEr3G
3jvy5qTmYgPAUccB5tamQ8LvMQzE9zPzXS46gsVuHHhTchQXCAWKISF2vDY4HZyO6UZ4Ii/ykrCr
A5+Hcp2hmx9ldc5oiV/scToGhh0dZWL/G6IKhTLiqgzW3WGE13amueU+yYGVGIsFqQh68eBwq0Bx
5g1enEub2KOHQf45EMWvwygZMWX+Ull/xEj1NdW6tQsFq/28bodTbVAZzkBUhSsJiDGyn3Cud42x
eiq61t0RIsrvJoGkA32UezRm/FmhCIIt4c1OXUUoJ1aaDZuX1kvnaaeH41svIn46M0uPZUZep523
KAE6++4MzrwbEvevhivc1wyEEXOUQOSLiapucLRpsmTQFBi7qCvr8zwikxNK6AR4ghp1zN4P60Tz
8J0Pz1FUnX7zoeAO5++SJVIjJFrf5FT6qn4xZQ9AVNBA0tt/puP8i+ydAVyGz0qjx705c8efQVU8
eHFG4LBh/wn77GeJMN8XhfFZl2DtwKgxIObWjYcNOMLyWCXL1RiNB53sY0SeXtmliwc4cjeHMVFN
JwZcxr7WqcICEX0pePSppkJ/bFClLw40VOthCvGlIPCyfTTjwG3JKd5WlvNZZPLAQ34uJ5iVtpgP
hhaT3xqagw9F36EBhZ3bKwQvnU1MWF36TllrMAWpPpYk3SMqqBAJBw8uyJspChxfLv0HmEyiwTUk
zBXqj3eCjFYysYZvf+Fta+UF+hoF04Iw0YnzHydsn5gGo0chlHwzMv0I9QqJ1SWFk4VCzzxXWvqC
6vVjiEMEZA2U0KhkQFjSrWw1Tsk+1iuv1a7JiGWYT5vGG4KFY9XDPrJY0NjSuk0mv+cYVx/6wNU+
ZdVu/aA6Dhua71d7Gs5FCNiDfyjdOLpBOp9tgP+MYE1jIHhpeqCXoqXYxjG9VRMeDqONG9KaNxR4
mDWBsGxLBRYLi4ez5T3v91Pn/i3d+kcaaPJqi7AzKx68wg6IAXRcWvzgpSCS6DIu54Vkn40V9k+1
kb2hLGBeatjHwpy6U4KiRKaGdpZm/FyIfDtzc/VGPtAjqzPcAZLS6LPqOWWyIgpcZc41cI9AI72Y
kCuvDctzragXgwIZvZYWn3ro/rQJite8G+Dq9mip5hDO1ySwzQa5gmiwa6qwOC34njZj+hlWCC0z
bsG0SV5dUicIgYlZr6P0XRTrWDQVFF5Th3lQh8RBU+ItTX7VaX0m1GBGU52LFFVXpJDHQ0/Mm5yZ
sWoHMtfG/ahV+zLBM2yR97idmvyhlvWPWWBqmLA2cZKl+1na+kHGZbuto6DdJitjNZ6X4kREG+U5
cTxbJlrZeWH7Dkl+p0pr2YXjdQBHzu6zOghjsg+0V89mNhyCvlhXXkwmxvDXcVaQrskXmvfOW6EP
9O0TOZh6QNYmQ8PUR5yNSzkydv2YaKCA+w+hzXcHE06qMbKfnDcKV2xl9pt0K0E7y/xxYNcfoVZh
o6pA6Bm1uPU1/nty/Q4hYHqG3eYuJ89uH+omf0ZMhZs+YO7qGjZewnHFar6B7nsk/SPgySlM/ZLJ
EycI5t7qFDJLeg67Br9lihmjn+oHaZAxAeicz2zX1KgE9DhhDjj49MeI7cmPJKqHYXU4D5/FsByg
6WV8RAiOzPTVQiWNymw/DiP+4JjAgiWzOKZyHVq4I1FJu6+8ufGz6BwNBcSC/wwzUjhHFYJo4yVn
OwevPPpuDZQ8+Wu4RiTqyvVGwoAR8Ug4dfa3GzEBST0pp3susm/UUZvMqH/hpqHscKZno3JPYwv/
Bs0kZTiUhxIP/HZKOWxzC0t1EGNJimPU0ajBxg74grKtQ46FEaX6eDBjyaATNTrievZiCRYA03S2
wpnfuiD+tQvxBofmYiWlYve9kLAROLvFojIU4XDWOhIUI2zEc/fFOGN8aKvFOBQU9NCp5T2i6IQC
ADSyCRWkGMvrpKsfLPXomAnTqJRknUkemgWOnBaQO9AkEIlbtwI51zwyL1AIIOOrQ6jGIbZcj2Qv
ujJ9vnRBeSwDnWS1hr15qxaNntTY41ekBeDeIM4yc29cl66n5QF88Fw8yISTsGTgv53Kc6VHn2E7
7FJnao5atHhJZMS7JrcsTxjLg2pQdLYt3Q6BQpsYKUaNigVkxko5zwmOmCdOTs65DpPVVjC1PoQ1
w0mzjcxzaX8XAv0L5IcdyT7Bqa2FHwV2c4J1CC7F3M9T+rCOUHO7Jdp+bsQZ2dY4j1XCTKJ1zqxh
JDf2BmQZCAUC5Z6xGCMb0o30T8SUqNKNq5skDA8RVgphMtYdq3vlqrfMGCjoo+NEuC5DvHaDBuGU
am9SswjzyjEB/MbmhISHgr3I6mO+WrdL5yEoQdghhtda885X/TWnHfN4YCr1AL2mdjNE/rUL6kP0
+8JNvmfSerYFcgZqDno9t8WgaIxqp1UTMupaJmd0P/yfPUtIIxq+XIZ2ncYrQJbC3l1MzXPIgkaY
Dpmzn0bQIVPu14KhO5rK5FibRKEmHSnonYYuFBTqj5N+1l31POHpfwINZDGOhxSRE7+RgM3CBEIw
wDgKTKm6/mE32T1raAULqvedrkGgX4KcPD2HRrSMTM3H1RX7BmaTJUekzQJ/m7uMliCtBSjlkKM0
00sSsXEndWp9+bop9mQKTwWLEEKCwxqBN3ck5wwz8M7j+h7PCmS1qtlQGYCAxnYhTY1Osx0Zm+CQ
HjcmREIsov0568PXJaeqcPUZp3nEmVeogZWCvq6t9CHa+c+jNSEb5sUgmmtCdE7soj7zxMuKilIX
7WcVxh8WI5cCEn+nH9bToViip17wzRBE9u66VIQwa36wfYKOSHDhJLbVwCJxJnZIODY1BNJhy4CV
optv6lAGKStcYw7Odg6Km9JEp+qh9o+ecmtGJs/jT4bjM2Usga855sh+2xgOosc6KlgCA8aK5r9t
EO+lkuMW8ji2+AWqax8RvTQ2H8qQHsbXmwn/ZsrS15heOBrAj+ByJa0Lw80EyASP9b6LxIuc+G0G
nPQT4NM+wFBT5XsuYs2bczJBINocopH1v22NPJjxjxzK10Q4v82k/UvWsfpEAXwGxM9xSPjvpVwI
LMwH4vqmUqHO1RHVpvPV7eljOdHQ/ABtqAvtAZlA64/2GwaKYxMiYet1vgZl/cjApRV0cOQzrQ4l
QxSjh18V2W/hn0LOu7iuPha33PNsrzsOS/PU0MJYNKCEmvAVN5kb78rGaB+tatkblZn40ubYbbTg
Emrtw2JE9JALG9ieZn+D/JYR5uLbZu0jVmJiDO39oNP52fTsG9s5C/FlyurPVCn0rBrDm3TY1270
nidIm8g/91l/vw1DjqiZOnFyEXXLM6uUzyQ0/CKy3hK+hSkWNHiMI7e0frzhNUlQPJYCRXCWU9+N
IW352Nt4IIzoBduub/QDiXThUO+lhVZumhEd6YSokUrW9voJqnWwGxTzB0uLugcXyWcUGJx4yIZG
ZoJHx2Yx0Ge8QJpEhqFH16XAfjrIHp5jSPNotL3aG0SAebEzJqc0a3jxGNR3HK+ZVfDmpCRL9FIY
W3BS8V01MRIBKhBCjSg110Y0R9nsqVqpe9laJoMs/BqSrl1WNT2j3ZTAqfRtKeSXhbXtH/LFHV9x
je6VZ5/Ihi/VWeXejKG5WVa9FwOQdD5rWC3sf/ZjnYqTmY9Pk6FhsyrbeVP2WGuDYb5kScN8A48Q
HaID62jNuZXY+b/NOX4Sc814ugd11zFY5GDd1S1rxYQdL1kUa12NqPXfFCEAcbhGDdKXyzrXqETJ
3USlpVapYvcah+LT1mLoBtkpH9NDNBPGJTrJsoUA845LFpTdH511OPt5lhUiO85jgHjAwHTS079Q
JqDlr1lUMQAOniuTqjwnyfdY8b20gkA1zpndHBQA+x3UFQEJlzBC+ItsFN66EQBUML1ODZxjvaJf
xf37qK8LIb7EgyR9An1Q1J+qePJNN+NzqCiTnDisTy1FH0zyfTNTHt8yXb4VWlyewYwV21PXU9Cm
qSZ8PbEeuiJeNuxncTeL71pqf+HO8u8jFQSuFzL1BFUZZqnccNTNmNlO9eFDG80pqt/6BRAJZ5rD
H9NVBYP3JEj25Tw/1ggTvNQB9C8S8ifCkkRzZzk3JrLkpgQIZ5fsXDRb/laEm/iqwl+/FO8OwOkm
jhhxqG7Yx0NyDwNWamOOG1LY1o1GFhYPWjAkpQiVUZx/VIp8pM7Vcnb3U4G8BekNdzxyqOSYz+zJ
ivLXlJSqs0WMYz6oq75kPP3Y5OErmJummu69+KsDB07lKPZsXNkdBd0pKynJBp1BQF0CNWFXzhjT
HpIHrWIgKJaLCKbntGOrQjThpRMi80vjXi2YxslAKvgi9TdN6fFuatGoTeOrGw5gmCOCYp3LYtnF
jlXQjjX0s5ohqWt4WEjMQt4Ql4Jpe89lxkw93dJDQL9ml9EwmCvStNi86kQnsZNNifRU1tfKFeXj
SXCWuYPwphElHPQBrqK8cTmbIapUIBMKvGV+sBhkeZoIYWYE+fFCOjfDGJQdLNmWYNzr+jRujJAl
oZjIabLsAN9QIQ42bhUo2vI2jLQFsjTiI3bWkWxY8ag0ZF99YF1dJLTPdiNsj5Hq5FVxg1JvHKpd
262rfVmxNXYCZrwpO3tNxA+d09rEt67MREQ6IoACZ2V5+7hYpU8eeYKVqpupOiFgMmJhxiaL77Zd
BLylSl2Iw1KPUTmCo5i0e9tMH4PChAdCX9/1nJQoCMzzf4jfeYmQ5weINaKFsTZoFyZuGvBGZwQQ
L4aAhUDcFns5N0hvkev+CWSJrKEpW4RNoXOIpOuwY1rwRbQ1DPGyyj3ZR79jOKRYexBxFgJYFRFQ
lyoG1j0PGQA1DPIMtazj0s3DZY4LexvE8ECypb1Z5aQe68p6iojTfTOIbjKdWrxblnNyQie/wuX9
0hIcH9RysCnBZG8MJ0AENybdtigH/L1G/hvr40ErMcb2c8/uD1PNZhETDXY7xcSHMTucpMw8FBjm
qz0bb2OdgY8unI6qEBjOcwJx4MiYmUlld3CtYfJDjdE2KcHRNQkbas4w8m2pVX+igG9sDWpj9yAO
Yhjuzdin/EX0h5Q+UqJWmbPWBJeidjsvbdv6u6Tsprg1OlIXBFSIx8lxoHOM7ThsKMdZNoh02NX/
4akLja/EKKmVpMYImiODwCumIGQ8dhW49qgA/GtyoOdFcR4W62zOqXNIOoIXjVTcK1WqJ10EkKQT
4ZuFabBYjZmxW0V7qiKkwiNWmpOVlV8AkZvHAi0EDs/6AQHsXyOjSKY+pA9XZv0Qc/9skVANHuA1
bFLW4jNDDYmisl2vQ0BwtAf53WsyvEcABT29LvRdiyLxAgzIB/JrMCDil1XZSzblWWKCIu2EAJr0
vz9W5rKgb/Hg+vAGzaszWMp381GCOcUqODEPeE7bYWHftIqKQY2J+dkxx7+IstGZ1vFb0JDFV8Ul
GMkFEI0dqNvoYoRzzLy8mTq36Fw+KQeOEVFk1GzxAdMFzqKyOxSiETdrBQOJuHrXrS7fZ0EvbmvC
j1911bvR2M9dSdlkae3TEkbQ9kzmm4qQV5Dzk/VuttYjsTEXrU6aw0Ruy31pYvgkxc2MJosFKd9U
RcrNdkmU3DsKS44d/GPy8K+bU+11EkT7Vihl/cnBc58Fa2qvKp+o1+ZXATgJfFNkhCdLufaZ7FtO
Bx2ZRMeK+GTDxmUqxABHtKp5yOXCAteO4++waR6iIvQsNBjvSYhLhYi55c2OeX2CqE2eYdrHPhMT
96HodXs3iOamnHw8S1VQlcqm+dTd7kAafP9vtpu9tCWPZZHdunwYXpDJ2ltH08aDoOtow8l9CMZR
ProMYEgAfvzvv/QWOjx4xA+lm79EbTo8c+APz62FOQ3e1nEEG6PKdEZW+X+/GAl1SZKdyFQeQX5F
6UOIIueAK21ikwSoyBzCq81PfYx03rv/Xj5bxDurEOKMKti6aS7s4P99V1pZHwvOAEyNDhyfOZHy
Ouqs0vJ4vpthOV2qiMRHjJyh17FwwHWfNTvDr7DXAbhbfQSFXV00AHXZBMuHyzJ3YbD9v79khnxO
ypZkOqtitKA23cT2xdXVn0WjJ02sicswoU6WTtY/9TDON+XzMBAzPzik0iQ5ItG+eAgVgtocoayK
hUm8/XhPWrB8+eppl8tfl7rURFpp0FBsSPeo0WeyH85RyGsLEz+hjsHCwkAU0QsC+lvGrBvSr2cV
6lFDYg1zhEtMZ/BF8ZEbBLpRtw0j/xsoo3UQ0/r8yQg1LOruUC3rACqFjhqKAAGo/B5RQvJkQl0h
+7cEurLJIx1AXAHqgX0BZ212WAr4EbZAtY6OJtqxZ6Y3wImbJc4LS1MOkDRedV1fkU2uhqmd40F7
7RVm9jdsHLuBJk/XuncZUvQDtXWrm+5CbFFFQDJG8TsGcfheFAw2S8vn0cgPQRshh+7W+WITxK9i
WvW26HZNabZnLlWwdWF+YJ7KewJWRPUjm9t+3v/3T6gQN+dqsitO//33TID8Le30AGltbSBEQ+KA
MQakwy72CecDqikJ6CZipL6QmPw/5J1Hc+NKmkV/ETqATNitaEBPUV7aIOQK3iU8fv0cVHfEzPRi
JmY9i1et6vckUiSY+My952psp9EEpaAXm7bkGHUZcJo29w3LGNf/+S/+fvXPP/7q27Pgw4YMsZ9z
6GomqbF7+Jk68wermShRCUY9/P3KmAiOjKqeaxOX7aGrGeNoqCQIDli+5DBieviB5T++qBwAf8uG
Z7Bi17cn5VM5V/u+7/6sXcukJSRrsjhQSRQHwfLET2rhD0RL72aId5XF7iRW9QcpDD9hSmU10Wkh
ONl1snvMbKrEkREhL0a6CtLqWIYECIai9pU2aOssxSTBapc8M1Zg2PbrDgsP/Mtgix7KlwtAId2H
Yf+YmgB6lu9jOu3nC3QxqeZ3Qwzgb9kwjQ1Sn1Cnf4qyF0hfbBgQODuZWWzrfgKSNome5CA0B1Kg
JS2rndN4zGjLhKlY/lN04WNvuL8mygZSVwdWi2ywwqSMIXelZxZIxr5J7A9ld7esUUwGuZALGl3G
XwBZsHFqHb4tOtXPIhsPeLmxwT8G3BCR87ZHUyc9vJ3bP/k4k1S1qtlkwz4x0nU7kwg8VtMd1xqa
kaC9T132DVo7I5qaXyZBlRfN5lZ0lKxl+iAmk4LENtEHvRXIjYclYWusbYov2jsntz7+enZsSI9F
zLns+mlEFoxFQoqxRC4sgeK0fBeUqt3YEcAkWmurx/NWiVfGv8MdEOmzWxro7vSXSLa/GO+vQ9YQ
KwzzQETGB1hZjia2u5bT30PZfDTsxcgZlockc75hZO6dCHeAIdfIxnDtsnclgxOYINDB0jrJNwXX
om+mDXIWsj5IvIWp3b/X2vjAevPNihTO3qRgeo3tggo9PBcOAGjDjUumjPzUKI9gOSM/cpO96O4t
AzqWi4z8jtCQAaMGneDBdbMH9uY32memVan1Ydr4cEKiT7uts7BxLJ147Wx+5VU/OzlELfiMsbfS
H0jz0lHWdFXz5piVTy9C3aABnSYlwddAtcYeA4CSfXeY3afwtA2E0/lECxEk1fFtThlwD+TPc2FM
IBe1foXR6YQBDvtXMgJitH+RHdxrPb19nO8Xt/kKdZdlLOVE+eaFiIAmH0QbwYUT+hbpbBpWOwWZ
RxzCbMFgOnPA6WiXBtS8gzXcm3X/BF4VekFQfY22bP3MZlBJ0nwzAY6OPSXXVqyRC0FqXxiQDePm
2OH7jiUrMkldY7PX08kgmuJ+oNfen6GqmNwkz/XAzD1WQJtL9mGwvH88TqxygA7bUDqWJTJOEeon
3IqjyzYdiofj9n6g47nRZu/AHZsliWhY7v/0bG+vdPVf01z2PtJ/AgBNHPWcOnSYgrFBRUiGhQrX
LkhgbLQBIGGrHrCoQ9Ofxo6GSuL7STpmUXFFy2W4FCuWPFuad+nwG7ApZlpf1+UBlOBARo/drcKO
9AkcdRCbO8wJruIcfgTOBwOmLlkiq2wfuLfeMV6SGAN1xBTgzmX6u+JmhXLbHHeqJyt1KNHtR/O9
22e7aVL4gINoi2pTI7sNqAz7hKtTxs/Qq3B3/cwzSi+ywVEYjsZLWH7Xmftq9eO4Q+vSrM3MJRJv
uWGRc3eCijjo3pl43eeKiF4Yc2w2oxHCoA1TJnPc38Dw4Ci027rTqhWSwCUdDqY+fp148HwvhKTu
kB6IMYWCChQWU4Ni8bNe+Ulfmet+khx/ZZl/s4fuR+1Bq1BJp9d2qtErDju0dw0LKeuTIo3jPKj3
Vjq9mRyo7tyt5ynm6YCm09PpnaDxqNZnIh8R2pQVV7kt2U4YGsCJWn+vFD/RbpT0a+tI9jeX52h9
V4177hcMk4UXprAVZN3wY+pTJgftsGTzMLTOP+raXU/TgoCY7B0ZMC9Bn1+XI5DQH04J8TCynXQS
HUvvX9l69ZbL6oCL+t4eEK02lD7DrH1q6dGz7CdiwV6NpkJq5zL0oQozpg+i/vCbVt1jlyMrTnEk
MJGeYTA7Bvqj1j3LmCbIbn/T1j63WO3hFs1oA1TS3hsly++i6E+h3Z/tDhdDbn23+NgaZVzI71rp
edlzN/G2VWL7Tp0CfJfhA/4Xf+7i5yWtQO8kCJ59DmNmiE+85vdWXu34VJzqpnkbFtZMop/GImS9
aX53VH2LJq2w2FZShYpVpSOcx/pBihrtqgNNZJqaR+lqv3KgYO/ESzC/62GxD9oCVL6+SdsBAmwL
0SCzMZSwpyEgHvLA02D1gs8uVwzSF3weyMHLvvKbyvkWlvc0x1yAqQsmr8Ef0HjXJKoP7N9/bDJ3
VnMIB0Dr25sX6WwuFq5iMRs/icl+x2UbwnEijYOp5+me1KJNTKK3nqTlXiWuoghycH26krBJzc4v
TaKNfslcaiOGjCGNFDXZuNC8//4RLn+Npv6BPcYjBv5l2F+0a1K3WCR0GPpqF61PW0DG/VsgjUsh
hQyIs/rvlxaes5G99jZFmUFIcr8OkxbwImwY9klLEqS5/BEHmM17ct5wjiItrOvjwJKIzzW2BNPg
aRV6R/uAYPXw949MIEdpea9Y61EapoTe1l0DQG5JfsUpierJRDMFiHPFF/Xh7x+6QCeWNl6P0Mi6
5pV2IS/7jo9SslFp+aYakq0XK0VdSx909cET9nc1j2LX6go+oLLMteoZgcNcXuvlktQjAMu02q1d
9lxhED11hkm3ndMKRvWbq6MZpLgDgmzJ7xmjLFXmm8zbR09SFZA2oT2wmUnv4pTRWjB10SbqPQkM
jrDvtMNTJHBsvWmEr9ZNiLgXjr5wtjAJXrHCM1vkNHLG7NowumIGGR2SdqaWsYeHCgQXxSw42Ork
DrODiJxdoCufRReXN93FGl1wb0/w4nvazIzbfJlnpoPJOETkYMV7O/PeEaBrIolOQZHi0uEACxHp
bFHLIMaFt0F1N5ueWnPn4Xsgn+si39uePI0z42qTnpmj9jgO7tlqvKdgcWE1wC+mIaF6cLtjEmi/
TSgIC/gxUBaD599HhIeWySrCsld4cJpLK/aj1jzbw/RtSOOFge6PRXXkdAPSlNr0MSyTVUqeUYcp
WHUkp0laN5nsRkHSYWwCHYaKuyJfCucgEqSAIWc0Km+rje3bRHPFW81JyE1oY2aYIdUY77GCeRsl
cIXwu5AXxPkY1rsoKp69iH1h3oys/5QPV5n91MhFGWiM5jhZ133AbzNJ/VSV9gWqPyKRDjNsIbI/
jVG8OiUdF7cUON9eE3KBcbiQ+TKOlOJ2N6RncE1P9vRgObwjOtVA5wInNpqaBd2LOdcNBgwTiqEu
+VEU9E6hjbT8w7edITYazQT9tNOcKtdy131f7rUkig9YHIhWzSgFyX2yOotBzjAgRYYgBb2Yffa6
G9Xj0J4SL86f1Tj6tSFfILZia2crGJ8Hq2CXywOYafjVTbSDwKw6gIzIUo2YhHEMMdzaEYwNxcYK
5w+HsROSdsRDBrqcsnLZB2JbYw61kjWqmJYY5irOJGqF/rHMTEpMtjdzqOxL2mvg+6jWLaD+E24l
tD0uIyU2tKjP9I2mWL8d8YQvogq0Mwajr1rDh1HHgKlLPTxViXmxmh8j7h5mqSNpz9rPTtE/aDWf
9F73Noa0HkJTPlsJD8cUL3VqPMatefIs57HFTeK3BabBtv1hB/1kI6VaC8FTCpXGfkh+TWbIaMK+
BDPFD8Lr0E1ZwJgs3Ii0i+vPmtHRHa7wjzGnLwuyG9Be356LdWrxH1YdQJbByl5m0IhY9okiV1yJ
FpVaNCHwNY1wuPSTCc0aK0421kznytIvDBojbPeHWdOKtVPlNOuDTha0uQ0Cb3qatMzYulpwLqfh
EWf4A1HnG0DJP61mpLixKQjmnufcwVwEb4TdonsDnoGYwRO/XR8xRtTYYxqCd4ztVuOTH3shYn04
aEP5FMTR6zg4ySax+nvGBmpngVlrrBr3pyaBGRBkuWY8czGjq2pT6jRRc7usig+U1R+TyxZGWjyF
qgYD2C3F+jLKIurHWLuCAiSZpwYLCfPNhhd67ioyKfIYZFzK6yMNiXOSMlexzEMRofllTk6HsMYB
Zbx2iQlYs2fcLSiuzKM5udq2j4kl0CJu0k69A0PBBLZqgUhYVs/L7BYbPWUdbHZMNZAhEMMOC+2t
n2nVlTHgn5XZmYOXgII4p2IdAnkAql6MNI0RBYisMUUlku7UtMx3V2v2oDyRH/csu11dgDAEz7tO
dHKSGLBdtfxl6BuPeR2taoog3GrHG2hiMgdEDE4oZuU21M5vOcGyQKL126ruSMVer/6Gif0r1uz+
n2mr/5ay9m9//X8Zuiat/yl0DQ14+Kniz/8aurZ8xz9D14T7D1vH1QZuzSJeTSfz7J+Za0L8QzqG
YbkWAWqWtAyCeP+VuWaa/xDgeU3HsoTp6UKShfuvzDXT+IcwhW57wjTx2Ti2/X/JXONZ/bdMXVN4
ui4d02L7IUyW1f89cC0fkGth0LPYesgPV/ewrMEJoSb4X9J7Jb/Rvz+U5DdyJfNzS7Coscmx+6/Z
bgCopoqt3UCiFb2KtgUV+hMu8bqGx/yyrL7jfPyDBxQlq14Q+cXcPCUiJElYoqNTu9dQp3NLWRzY
6DyN3HgNZ3h7KA9BxGLkJvZBjYi+q4D4rutkz+DHEk7/CcDeStkPdoN6yM69K+I2GMMI8fF9vTFZ
ze+guDDvDBiMsSWsuctwoFP+Bkq+juVtDpixq9L9nuN6M4+Mc3L9KZX6bWppjTTjksHL29uSZLU8
7X5iEM04j8wtDPQFIxA/Nbb8ZnvE1kXiPSpKOM6VZu9Cw9w1AkpBXiF8EIH9jMPFxcrs4nyxjadB
hNMeWinDIZa9CFcIH7GOqOryVZuN+7ayd2WXvle6hT3ZujZeQDhByn3MAjzjZkAr0fmu7DGkiCaP
qEiwLtsl/VIyPZRN9clqCbc8MGc0WVRWNAp2fEXf9Rw7dHzOz1Bd8PJ9oZTBcKSzMEXpXptImaeM
fevf7xjVdM5o8PLlSbHsxPBsxB/kKABew45D7XQX0SoIXV1noj7sUH5C+oa1hpJTSzCWSyDsmafd
2fCpRefHGShJhlu/ntkgfdX0+7YHljIiqkbx8zaQRuOH8fyuiF6FA1t+qz5/gZqzxkhbrHsVOysG
4jrQSOmf7RxVvkMRuUG0ssbyqjGqhZQK7+WuBkO7GkmxABtz8mxSYSKv1BBbB5iKAQnlFia2jvY8
BzHKg3h0bymLiOkZ4tKbyucRFENM1jngwa3AE1Alh0oxVqsJML4z5+GP0ZKW0ZAHkWK96xhwouBP
15INGL669ksp767MMfzIUtLzK8Vjqo0wIAbSE7DKmyZuvpnBHCzgtpU5vgeJqWb9zpi7wngxX2yI
+Iwfw4Me1RQEnRNjWpZqXeOpTYy5x43jhespPpAyhlRCpT9YPZq7ezOnMY34q2gGxonWc1UBJvKM
Nl6xQT7xLpKhm7Eyq6wrfWm96gooOZM2LjobeGVZQwVKRnJjP2LoQAIRPiMDfQOCD3UCcUwCNHnM
fNyzjEJTlK9gC/8Q5weou/ljOc3jGKMMnSfMNUlFLWcwHqsrxXiY4D3ugoclj0CYi3zDBJBjtz/l
yAc7LdyD3vAFknAG0WAKxZCsCMxii4JPsR+sl7ZGL0kvdKs7lpcTJtVAb39E21wYQx3HOovPOaOy
PoGVhhANZR3FJ3xSC7k10SdtBcY/ZHWBgb+OXMziTPKH4cFq+60c3FXhIcnEsMgQQw2fYOhpWVU1
7TVkHhv298+4fP4YyAZZYuY7vYTUSk9WsDAOfkXKBkgOiHfgMwNFe+xa7MsmAuhx4fCMVDZBQNhK
Tp6X0XxhaH8uYQlPyaD8zilunHk3Ovu9NPWj9L5zkaDiTvtFShjsKlteB9x+xvwY6MOH1xHCIpv5
NgzZfd/5nfJuZBydp2rw6wqZRKjhF5tiTEzCRqGnaJfmijhhUhBZjW9Il8Jramto6Avv246UXHVA
tHBaMSEe6BdFkm3teuIqTXBS24yomO8y4DLUuIE/ygiq6EzGxUQJaDivHa/bBZgqMZ5im5vq4Ix4
NC+RJNejaujfBbag4NyR+eQigEmCD0t2hziz7hMAldF4Qyj9anbyVJn9cxHBjaO4G4xpU3khHufu
GOj9tgUm5rh7xdLXbkMcc0y1g+4+LYNPdtaHzEMuJsx1pQfvuJ02wE6ZBthbFB1fdVtAH8ytnYG3
QV8if13vtY7AiJk7d+BScYHsIvO/EzlxHeQD4FMJoRYyzFgbEIttz27JB+fJmHV9LTj7OXqjI4jn
4+Byw0t6ZyttcEUR4mUoVgeNFoDIpEWr6EeetkMkHSFYWdA8xbUpDYEh/UAScxtK3JHLnjP27SA+
BXwoUzk/lar1S2A1AqXFXbnse+pM/x5dOg4sB/jnarGSP7h/WQTV2o87cxAiWIQugGUuuWh6spvI
pdIbSYiCZVxKPQZBWakf0buHKPU+8vZTx70VEbrtMlVMx2tXoORl7ZjdWcVn2zY7qYX9ahqrix0U
P91AOLHm3Tdl9Y6F6GXZANSoLUXPWL6q9tyHTOm895Dvdn9vJIyo0KEygxCXAOMgaYsFnMv4VcQj
Hshm+BkIDO7ncm074lmhATB46s68b4fkHKfaA2CHa1EZX4bBEidCA0Z57XVX5VmnokT24qlDG/EP
Eap6nt2jKDwjMkA5hm4PePahMLOfiFjYuS7OqR08KBShdXZpTA+UFH6YyXqJ1HwP8Lis0CpX1jZ2
4qP9Jx4ICrITxvax92507WOP2cthLlUiYKQ3f8PudewXIwKyrcIOjxH+7hn9irIq3+ziU+WEn7Vj
fQqcEbKD9S9Hv2nrHeYmcLUwGhlzFKI+z2lIQreJQYohPDE0n00XnhK3/XAjDpIR7F0xv5WF+NDG
4leOxknPF0VsAOBSPVgKF2gST2+5MvH8VOnWjQhjTNJnEHhP7bDzlPEgu+YekMUT2o+b61xKGT6F
g/flJthzMSWkd2l2c+DnEsS1D4r5aGpgAfXCuHG79DOaxtB0TiKovq0CBQnz0i+j9k4/npnf4JMC
DdflLkm2sTZ/tEI/I9LYzJSA3DeTDWLbj8AFPRNEJ93S8D+yHpxhiAeueRMUQf1EjAkrSCzDk+lD
A9uwN35mMabjzsTLGWKArPJdRkBlSFBh2TyVFZDbVDdJFBE5CycbQkjIDsb8NLXqxhLGx6iJQUJj
U6kVz8QJvQc6xyDQhWNmVFtQDIe6to9x2JwdN0LDZ6073X5V0S0PP3oGlYq3D7vso+eEx7hxq1Vi
75jfvFWT40chOSZpd4oVSiDqvTezRRyzlCNSXMrY3WG7Y7g3N77NGZN6S9VHi0bA/Y2BGpm5z83g
bmzojIyvQTDW8QeXOVL/Qn/FYAfNhTEeYxzSKNo19zDYPO7ZFM47u4CdIM8wMYxlNQl6cn5BmMV3
Kokkn3Gw48Jo6h7GbjqXlkF8ZnywPKA1/eItBCshBz+p4pMHfzr1oSg9hcI9h4FaIzHjrgJNkXv3
gyBqU8s/TZp/YY5XSzIwduUWJyEiN8zqjKWLXFCOT4Cq+isRi9wO9J3HUExl9jMykRXm50tfjO+O
HvpDpX0H4DW495j35lD5HbrO5Z+UioIgh0UDfp7qZSJgIbgGLq9Zt6iZztWcnmtOWuRsU+ULXkxh
zYci9d4M9iy9kPeDrHAWGtsR3WyKDrMzBxjuUEGhVhkO0fSwDm03WSdNeSoSeF66gzJxuGlHEM7r
2fjGlrT1DOgrmHjFdCnDchP4NWl/QSbfs5x7mVPe3H4hW8dbjzWm+7HodjJvuihkvuVcgmzm1w/6
w4CZI0NQETdgHKV1VSPfnSUnaGUrJ1QXMaCLFvmmIt6z1Q8lOIa5otmwLkA0Not6mjClVY53zbOi
TedNB8UBGAhv3+nnJh3Ipcewg65sGXFJbGfL/wp7ug5oPcG4ge8XzMzzLYvDQ1/q53xmqT/JPcby
Ew6T8/LkFNdvZ7XMhyDX5cxAm/yw/P9TBVU+XsMGPuSxce+W1lHJ/mV5F1wqBi2N4GlwRyWQCOUI
bYe3c8wfkUdPDcEWLjzKAIZCKUZfJSYZvuV2kNMOQvIFPTAzzPg2MpXWSaETIVVE9aBC0hZtclhe
4HgeerM927XzkpGJxyW5ralMSBXiTlD58NCYqys0DfAuEXUSAPXD8bTz1uSFbgzEtXaUnJaf0hAt
NuEX45ISlelndbcDHgsr3NlFi7AXjGZGFmQW1hJtc/XlwB8hNmwrlX3OKPdU/ZluQzFsp3kP9PcB
hdJdVUUbyryNCPvrEA3HQVcrDfGe4kUXXF1NMaMZqLek315EejAQaS5vsgTkwTTo72POTtFjEHY2
ZPxs+sbmiKQBa9CtNiOXS+zdmoyMGqk2heAdBIzQ4NCauGzkmG+LXpJscTfhESjNEqEk+AHI3mO7
zEzjk1IGN6Rg3wY/zljuLRkdixodBM0EryGrsZV73/L9gSy3qDxACBRMo4dt1zqrgDt8t3TBpXsJ
puwlcsaj10EHjKYTc4I1WortAH2kA3mR6eOppd6iNzw7Idr7KH7RwwbhF2by0bx2wj4Lj/mpaW7J
o94bttqYA5teOR6BuAHu79cZM0/Ehb6C92/Bp+TOcNJxWTOwJoUIc69HtdmcS2hmmSZW2USIGB/8
KM43BldOrlHES21vxQy3UVOOby0OPaPFC8HngilptRbApPIxPnZWsTNxl+uOdg8TZeUZXPaZd2yj
4bRcz05HFhDP0APn1pThTpaxzyIZ7giTbjZdCoYDCnUJropZ7p3o8W2MLusVte0bEq20bdiXuzQY
zogS4XE4D+5kLwvGfasn7H0cX1+g7Z1z7dAxoJas43TfaN6tWKRMWRwwko05A9WGQfQNoPq+R8FS
lNNhylK/aEiQyiTjR7HFwO8HncSKqta0EuumEyuvsrmO8ECjUp2RtgmureU8M2hxB5BgDU5pI1Hb
QH0laN4noznARtgsLwTTmq3I2p3ABZp77rbwCiIy9ey1gpAzzR92nx/AawKIZMPPj4oceFrcg5Fl
c046vkx1n0j5VURSLZv/h0ySu6b7y1lYm/FRGe1hcVBjX2aZErOBchfvyZtL1Mxd1xyDFLBf6xXI
2J3nkblyE7qXZavVasI3pU9+mrspGzTk7P1XwpT9PiLxchjJXJmmagd78pgp84MIvocA+2XBIOcO
U9Ov8gCYWLFxsjr7x0SqQ0bEU2maLTpZ0bMNXyraoDDumsTbAxH++PvvHAMe+IT8elUO+iodn/h0
iVU5S0Ry3BHqgThQ1HnNOggRAhiIyd1BvoTan2oJzkMOwHjI0Glg8YisxhxgYay0h2KYXzI95VUY
6fka74EBzZ+Z0ByjOMUlnn9Wp4u52iEZj1ZqNcWozmeeqSJebH4pSlaQMDV9o46bjUN7kljAVUl/
OsrU1tAGMrWr205s0omfM/b9VeHcHtiKYuaCuoCS29c9+QHpW227xpjBVD/Cx/1jasuDz1jiywnn
pszErwE+je5Qzncg4ZFz8dFc1YAshR4+hBEnU2P8qab8d2ZOt6qwFqzHcuS24sh9Te62whzFSCg2
+N64yAQ30iAnNroPlxBfZiUFshrSFS6O4/qlLXrOElCKcj6RTLUJDQ6yoJyyq5W3x+U9dUTEvUxm
vxGMuZU1OA+Gnf2WsC3v0A5SitokFfXaVkX8JrPihcrKaK/68U8NJbpPeUPKxY9ZwYpczguEDr33
3PXalRoQ7yIvbxiGHoj0+A2HNL5kjac6tPLFhPs/4iJLBvnhTf1Vd3g2ZvrbeeO1lh4wgo5kamci
bTLC16G3ny2E5DuN+QqDoeApNHH3l5zxYddDr2u5Go34kqdQafTqOKYi3GrsDYLmobJawawg/G5t
YuqUnj8UyRVCO2wWjF8wjPPfRmt3up7iruEmYCcxgDTJ3s92eOUHngs769gfu9Zf9KpYrbnl4G+F
HfRRjfR6Dr8cU8K7BVYCduKFBT1zCuQbYBvoyKyuionmWIQwAGGs4U31vOusY8o7sVD6bsHEIENV
WbOpkxBhv0mmDef5yqmLG+LNiSTdfdOmL0pj1adB/uYT5JdyYrJA6BykEwz/oWG/aWGNBTb36uPc
aVhePyeJ6D8mivuuyi2XMJjqqAFJHFv1xc7nWza8+56qfajIcpPA6iB8fUjzc2vztMNwMpYKA8b3
vRnaNbBHbcNa0Dgq214xDMXxEnhAA0jrnmbobK1zA6OKb9kz96bj8VkAMx2EhF7o7lAAMEt+6pi2
GYrTcx70/MpQs4hZwxqS1F8TlDe32WIzJfQ3gtLvLi8pcVoPcTTjlQEbzENiM6VOWoMWjmLMPQ4B
0YxOHJJIgrgmMIBBqjLAJyJgW2tbrFcPrcXfM70VG2QR5d0QkgEUDtMOl9miEDQmcikQsrlO/WYL
1pUY2UZ4FdE4TOs5AwtEwhgULJlwT3VJUugLCqmauRp2qv3ft7YJBqidurO3I/qauq5+tYqcP9Ff
qxINBOi6JaY6fI9lZ+ylYvvY62lwbGoFVXfS7+yRUWWYDLDVkm893TswDldAxrm+OZVyAXuAD9Mv
WlkOfdd8Q/rqXHLBLJ+TeQRMoS2rW73JloAhVrfuAYX1fA3yxDmIbnworeQzLwwkNhP30tBtidTr
hX436oYAYwTJxr5FEYYzi6GrctOj5HMMmoRWKUPEsjxK13IilJP9kahql9bVBVEqhjQKrJXsptUc
F2fbg2y2oAdw2zab4A8yP1KnTQNyepk8Wh5te9V6sB+9/kqwZLGrv6FcYYWsDWLzKCViflhicfQB
ecPTwq/vATleT6Qf3XEf+gC/vKSEcBDh5FJbBOFcHiXmWY04gbuZfFVGrCy+e7vwSS3lTW+7Xd9n
36FaHONp7/c9pFhXP2gz2agCVWcb5b+dXv2iZOWV6CCZp/Mmg+Y/Ix/dimgxMpSgJWKz2JWtgtq6
TAVtUikEn+CppSsigcYfPPeqp7l1cZpM+lYrb+UMNB3BDu4CnggpEApACFEQnknqCK+y4y1XaoMW
tPMuaB4U2vrxN3Idc63p+q7zUB6lMmy2E8Iaq01IdJHIvTw5MjDnoW03PsFb+QWiwL3JQMBXwxTF
G8MS2uXE4+NjzvoFE+65DQc0d+6DldrcM2A5rGybP4BF3Xg/SF2KSVllZ/5Cb0/dgVcPoUtiQHwI
q4soyBQk3QoKOuziun+Nme3vVcOUblhZZEVuSXhsV0Pq/HqE1yNXTbe2Gh0amPFrWXvNFeNSm13r
Tlk46LwxBvFp2htyqZjMSnoV5L3c5ie1JcvlrsFE8+71w1MzRW8DrrltE6Kcskzy18voCdVnte6j
Pj7kDhTWzsI025NYmgZ4vhL1ZJj8eGewKUDs8ezW83cruHkHdvHbQFrkrJf+ZHKh2GXLRGJyXskM
6n3Mt8m2cihZSsZfjpkDNtXc1zK0twnMkW7gkF4uE3xpV0uQZzcirKa04+1vWzzbYRVdOoAs9kSi
h63jDfHEiPZJxZse0EuYiuvIFnOXJ/nDrH1ZkFo2hjl6a2T848GydKSwyyY768yaxdlfMfq0Nucs
2Q3dkwYD8gTr5dVsU9NXs/GmYfmApWgjp8OpxlKte8tcMAi2QtYSquYrEKPmG6xMd53m3OCe6ide
Iv0Ux86rGcpHTCTjOvXy2Mcej/tcEtUZTwuKImSol0SNi/F9PzEc2QANYpQ6UAlXk0y3VlyPNw+f
wqZhMbeOl7FoZYhLJ+LuZvR5tdZcxgAFpSYiaCYieEPXGpAFtIuoTGeWJdqU/mAdJclMpueyI8hq
7uV9kT85M/lEYaapdRF7xNjRLZW2Yx6U/m05cXciioXLziTyL46gnoQReXRui3NAy7c1vgV6hI6e
p4ER3XfDmrklyqAiuZlxdGwx8q1DB/+TII0W68Tw5Gn2sKMe+8xxiZvAf5HMWCx96rwh+Wh8GVHP
0j6pHph++xBNtMnEOjNLHgva2JgOvkTcyrUz3tnhcEsKrJrRTLhN61jfOAEqRJMAMXsbaSzTJhAM
hGbVwCpGsMZpHvJQyFOxdfdbhOpETg7hvbDMq12bb2OKxj/x4O4bSj7BJgQJSrGEzhLlVh04IN53
1RTER9RF68lG0Mcx0CTzqcrERyhksM06YzvM1bzvQSPBqD62Q/ZMoLNE9tHuc8SttOTE5Mj2M5kN
PGMdq0RTg14c9xc4RGyLAm8JVaflzAjpmFUhX9BlRUwgnSxGkFmZu7HhhiEs7ai9RIx7VuFzOcp4
/RDOhKN21Bw4DgttJegVymACXxqWyycBC8P4Th00DfWHlsX3U9VTyGGW2xijBmC5fba8wdhH/bNb
jsYm1fRX2SjCkSiuMUfMb95IZJzsTD9o8O1laMU2A9NUzco+DcFmCBpH7mP9DixCu4llY0YQoetT
g0C/x/SDBAaOeBf4O1GyJNJyQTRBvtXrThGPw+ApJbLNGWAMDEjsGaGk5SY3Z5+uZ9llU5TOzFEH
xa0z1tIDBWaNnYOziBE4ISU6shnOoF53WH2OolvH7boKyC9xCLZbqwJTbiB0Qpa08Q2VkrMetDYg
5Sc5a+zSYdk27K/rdz2y5REALir8gqtXq8Jg69KYzSlhuAAPeuxyJwanwPVbuosuJUmo+8H5jJ+p
SqK1yyXIxaR2jR19Wryytpmmu5LoU9JC8s8+aV0fDsaZW0+0q/DR4rncGjYKTI4PuZc5nmE9jNZD
0pB+EYt9pc/lEdZcs3VK9n8TFonJNtqd7YxvlZUwGQ757MxJy54gZBlVUQ1UjFHhcW8yBfIr8H5n
I+MWm2J0bOuvsM9mwETLnivU9sC2zVVH/i9NxFEQDbRr9PYISvfG5qXcj/kfI2nf2U5DxOfutsJs
+Vh1Rrhlh0iT3pZfk3dWAxub0TPkpq6TeyPpu1O4hyYQIWCdTk1M6TouDgZkCdAksToEmvX6H+yd
R4/1yJml/4qgPTUkI8gINka9uN5l3vTm2xBp6b3nr5+H1b0Q1MAAs59FSQWV6su8vCTjNec8p9V4
dmOgHnVHQIVM8VwTB3NxMXT3WyIe85ua3m6r8ElZk9gW1D2wQKkV7Dw6ejJ8qCsZM6ijSgiz9n4s
Y1gdaDKNCY9TjOEEdu+4UbMAMIITnFBnqMuCebsa+D8Ehe2xncb7X3qLHRi7RTQ9+sgYNlWR4aio
FO6AHkd9OT1gwxq3pGq4OyOB7sNUA60wWIVpFKT7muwoQZDmMjgpB/gRn6Xd8cExHdPZ2KGPiqtU
587tt4qTb8urniqowYVQVuYmJiHYFwE8vzl+CJS4emoBLjdtvRWDd0Qh9kTkbrEdEnJrfM+4kPyM
nUjyLOix3iI6AH2UmhWe0/RkjilWTNtpsMN9xclsbmN3DMlceeEYhZeh96MJGr4JIDiq+HVqLe8Y
GYN6qczh1Q7AYYkYWWGVJw1Mph4rXEveKk7T977LjAO+6nOrUWt5vBPXScPrsi/gv3dBumY+duNV
YLkDig/Qj4CmQ3Prmgk+Wdshqt0nhIw9XQM4ZlOmtUEfT1uZ2mqGRDVffBfDXqYBsWZo1jatq5+q
3IXU22OvS0Be+Fg4DxVkAXpeaChRPZ6bGCaAVdXrWrFDZKFwscJd7GXNRY7NAqhi1l+jqtw0hH2L
zNwMKr/1mGFsSVjayNh8thvgNVFLi2HW/B2hd8+GSILFBswuF6cEKxaunw4NRIr8aUnFkSXr5CYc
Sebx/GRb64xEg7nxmPSz0WCe1OzSGABk6nDAk62O+gjBe41ZaOWwydnbFuPZqXHmTelxoo8aOF1d
sVaSNs6umCggN7CocYKTi2OY7hdlccyrMVQ25rQOej4G/XNV2/s+y8H/M6Db+DANNJSiAJB+rqID
EZFH8rYD2BlYbHXrMapoKfnGpHzHw3dHJOcT00gERQ3Mf1xT4ZZs9VU4oBSq578k3GLRuN57AarC
RJnxxbZLXInVzFpSJLg+1+1SHRcxel/s43qVhl4HtVOzT4XNxRi2/JMYgMSZYnz6zJLzHC+eNuzv
AvrNhPSA/ouKnabLa2h6xgK7V+Ewppiczch4NZLDjeMVz14jLgOZL7fIkdeDLMQjDGU6C+Lkl74X
qxDEvtlU66m8iex5fOg948l2lc/kiHWq3I0OiI4Ar4WZJgcnzonDbJ4omsXO+aPIJ43t+VaHM7+S
mbymRLmOUHcumO2Q37qIj8BKbsqy+4kCYu2yePzokRr10qp2AYL6IDMUJi4kQIKXosf+a2N6UbTN
pwdsUuVWNM5XKKy7ePb2VOZO+oaEddw5sCg2yoJTQy/zPla4zVSJBFipltRfY6QGCB5IpECQIytw
4sS/eKi2NtUYssLHfzVSrO/hhkaMf6dH26PYsXqkZj0EW5+k01O62JCcgX8nL0jaCjDFEP6Lhoqq
PSsI82xotGGqMF6QFEGqPifBeMxMh0AyVJ5FQmBl00vSvHT8JbtGgQe2r1GWPHVzDevJMCE4pAo9
FpO1VaRJT4GChoAU2lDvnc1cqI0wEogyyAbQmmtsfdW1B5kHCd05Vqn6LuIKJWrOVifsE4LbRPRV
QS7sS6oaxdXk9cmECRDs1hbRxJXw6n3pMTQxFqKRCv0jdBYEWbhgLqnvfzap9xbMaLZs1d/Hka5O
Ztr+BLok+C4kRLptpyPTk9tubqCQc09W/bFRXb6drenV7NItRLCeks7pNq47nF1ngveTUSlquLWG
8jeCl081MPrN3HCr21LtLNTUHsIOrAE8Ylm9KWxS86jCn+ch3DN3AH+e4vPv3eIHOFd/bMnJO1nT
xMx8C4GBHNwaq8MUiPsUA6hyGEdTAoqDX8DhaRuKp3n2Dsj54i2x4L+D7Z0KXX2RvvjWE1xrLcoW
3l65bxY7nbqIAaagPqABPIRGMBBW9gKWg+1lNxzhwB5BkKj9UEw3hrnVDmt6XCDc5/NA+lmd+vu+
Mizc75neTlIfp9lkO+Ep8u3Gy+ASQuuz2qD3xxoneFcTVGI8lFW7BUbJnlfjcBvJyUJpAWuk9hkl
hgLFd4xtugxecGecIfQ4lyFLfhQI3E06EZwRFcGzaCNSnnRc7jztPtrVD8pLzMumc2iG6lDGw0ND
lhk9vU8EJj4Q2OJEwSkkQzSFm3RJ5yXPUWIcT3e4PDqMK94zcSh3wlrSXmoOZKKpjzmkSa511u/r
lhRt/YnJ2zwFlmluHbahrvrtcAcw+HDYR8/h0WydaB2n3XQQ1nx22I4J1NZd7aLD0lR8qsgB8lYB
IHKII2GKCcOqSaMZqjBmhAp10QEDXHobqTmO2LT1uzp4z4zw3aQMTMNSXlxpucu1dndT1e5i+4P5
4LStlUnwUFpb5yn23srBXng70LR8Xb/3ORffRyBnu0O9dR2zXYfee0J/uifcgEA+b0xWGgt8zom3
snxEV2Si/LIwvXMdllVo/YwVYeixSI4MQQhRKNfOGN0YicUIyOJHzVFERnkTSp4YhjxMLpYZxkjt
xzke6QSAJaoTRyFdYFq+Tsx0a3YaQ0mX3wmWU5Vrf3sBtxQRLOx7ynvmv8Ri2gDmREXjYbz7adqg
MYzhA3vjk4sGkHb1ajGKE4F+iYPo6jT+j8uBaBfvo4EyyAzKR+IWYO3MLEOhip4LYay9miKUyoMJ
QFDsTDU/8EbqSQIs9oCKcAL4P7CVGHeQWGlOnAb0XrO6VZ5DhUjFKUz6WRMDvd814tBXybKyM862
ZcFHlzz/xuTNvOawdVq9wZYW4vEUg8GuMPD74w79FJmRmt166P3106ZefWU1MLiUhcSCXcqD9svR
hLyLVqxmyoLWt29kS3qv6eFWMSyOQZsjUXgl6RAdYr6A5WXmSLZP+ZIGXHlr5fMjuVO3pgEVNs6t
txyWsFFND/ioObBxOLJtmFdxw9cCC0agEkTewYphj60XtWkR4SChNFyJun2lJ8JEwzA/Jn6rCRIL
bQldfxkwngULH3hg2oXD2C3uz9PUcYKTSLi2k/ohbU2kExWfNiEOa0Ff2ZEfo30t9EGSFCVHy9vM
RomRzPA/2bqL7UCfuysbDFKa0sKKvjIDu5hvqwdmFBf6DkadFhqwIX/ldXVAC/ZLoVlRFrq3xC2x
sgIdsiS3mSE74HxbNTg9tC/YbUNrChBReYOkxyt9i+dlP45juOm0hXImChLm4Cj5BoguM5yBPbfW
ua3omERUkXjo8yZTU7rv0whUHSxqxsXNesDCvzZ5KaBdWk1wnUiyjQ6QN58pNB8TT/0JYR1RPFdv
rYsw1O1x0RG+MLehg8+dI9ynvurxdNArHxNsZuiDQCJ2EgVR0PT4TojEcGf/aGUjcVjGV8zSZZU4
+JDtLj0ECWneucOnrGgF8bXfMx1qN2YJKkyheQ6+a5f5S9lKgmCC6L1xmPpMM48uzeJ+hMVCw6/v
mtRSW1VU08qLjRcHvWXmJD1L08ZhQzBdQXi9lB1+k/x+yhiLZr7JFz0UxMkyEeha8dvO3lsH63My
sdH52HaJDCVTQFj1yhhQ95mzsOlEFX5YzSuz7C52CTkz8/8KnMy/5YQgEa3Ok2yCs+1vhkakCKCy
EtGEhwodF2q1QGuYPpA3hLBchPK+l5MFEnL6cHsYeilb5j7Z4ty9yYl+xyNCOHSC0m4M0Lu7+iM0
qI1AXB2JoVsJBnyZq26SdPx2rBsjfXUz748RIreTHWCh7ntK2XkyJHpFxxSiSEc/B7OvXLfZq+oZ
N9I3LZG0c7auvM9hrnYTwSAbr/fcVd4O7KB+SySmW7P03yfcYhXQZreLH+y6YB9kWXI76OpcIVMN
ZsxebJFvNQKQzGoAa8G98w3rYpvAhzJXk4lUtiu7sl6ToXgre/NtwH+IFurTKZ17jXm5dKkxpuV/
LOls57p9CRxEPOzXz36F6gy88brQJRCwmcEwjzGnrQmNGijUt3ato1cl94Dub0Jocew0+B3MODxP
eXrqRx9ZV9zsZMRS22RcH1ACaCZ3bYVuo7Z6ilJW6og/4KaZZDm59IRZkb+ybXoKzensxCQtMa44
0KZSUYbhg4nrFnd1hYDFvdP9TNYYa0FlEBAscf3K4EtodDrBt9vhTOjC5ClrYpON+7TD0/SpJnAR
vRm8DCaW4kZOt9E4vuYBd0DjMOOZPPsosaluGotstOHOXQQ2Sc+Hqgh655VpP7omWFASRUNwpOCz
o9faqN7IrnRXRw7Ez8wmhRm8NI7SytkEef9uD5ghPcGiw5jJR809yG919JIPzrka+pkFhMIp0Vym
iaIhTE9W7uFLm6dD6phHn48ZRoqGAJ+SpBG2yva9dqcv6B0fmtPTQ+EfmfOxmbq7vBFHuxo+8o76
EZ7Zxs+Bm5lnv0Uzyv4VJUvv/2kDtoVVA8CNDTVTJFtHSNCNr0RjcrdiVFQgoj+td4eiuKyDhyK1
34KAii8x6eaHyjn2anpqTRAZYIQ2WM4YLqaWROV1Cb3gGKXFAwGPZwBtW898kqgM2X3dDKqmq/b3
rlV+GbJ5kIg5Rgbk4XDPZPa16Fn2uRggaXysqbpKR19qbT+7+XAN2/iTAVFlKSQ56hGc/m1uActk
tL7kGc0xWQgNLIEV6DB4giEVaP/r+v0xUCPKAh/+Az3z44Qc24ACgKKEIjJ331ib3qLBvFfRcGk8
zGwDqQSNhksVOAiYkIq6lfvRd7gGkS0T4MuphE2+c/wb27nhmcFku/zDGG8C2y1ahwPl0QsiVqgG
OW/6eMAE0AREpxCKNafRz2xIUm/dSx/9drl121tQB6KYW3py5ncymfYdOWMFCXUr1tO3ldMiG4+P
UU3VSMTUSjfjRymSbPvXRx6GGO54gBQkOmatBWghNZ6zyD4U/a8hpxtwWCC3zX1r3sCCTNaY8JH/
F1gXojJ9zOadPauPiLaEbxrqEYsw2DIgqgsCYQY4iStL1/Eai/lokz4dZ59hXe7sKgTDVCJ6HFvv
IMpQUh8yqAroZigZ+GPFHwS1yJZ5b2ibO3ZpyaaWQxBdAvMQn+sl7V9WWcwBzPhUcBr9lahIly7+
QMcJVox/PrQTMF/V7bfZhmc/sm71+KJSk66lZJ8+9fKYd86DpzghcCRieVlGkN5YPPQplLEd+Ok/
ThxsVY03mZShH9GStdvJ+dRE2esUut8NOZ5VBHilUgyV5xDOxJhyUpb1Ns5Y3GrB9KuYQKkY4yeb
EZywqCoHRgV0I/QdMvCe0sgFwbWsqcqr51lPk11+RqRdrVmBrsw2+PVlfM20fG/ZA0HH2TR5h0UE
4w4vIecm7II7ETw2HSGINZD0NgdwnneGj+8mvwo/eZviqmTA2ROoa5B+1SVsB+3qIbOrSxtY3JEU
WSjV8XSnUq8NRcNAsQvywU1/fYBIUIshSzg3dhTh75gJKOLzXbsxHDdNA3g97eJfCSZERTD8ku8S
UW4m48fOm79Yy+0Gk9CgzB3pYtvvktMEiu+OQHQ65hnpOeqtbSEwMNkHw3pTjHHJTtuXWX3UrXsE
NnYiLw3JJqxLN2GIncBMMuri1cvqG3hnjCtdcheLiJ5QVUiKbCrXuL0SwIMUGE8d5BCeJGEqxIjJ
vndrAieXfX2u2bxHr36onumV7gV/bCph5BYqfAKqNvvtZtkROa48EQT41IfipQ2ITZ6fBzTRyO9v
tM4espqaUmf2T9uPL/hZFuIQJqpiVPeDcQ31TLhLcMEvAiqYPyUg9SWbz9oZ/3SKiFS3YWCMSvQK
nGALRoVIQDMEek0Xh2IWx3fZoNRLnSUigbosj9IzGlqL+Ynh6W+Pje1x9EruHVbk5OasS3cIN+3E
8gKMy40S4AOKoEl2g5S3nsVrx5H9zirap0iCZg7wNHk2HDBC7YHPLrq0jPvbxbdOR3sre+J7rMKn
tCRSbi4QDy2xrk5hbhyGQKAzmu+uSVi8ht0hbMYXuBS8c5BrgulNn4ewOMqkXZ5UXC6ukVyMcNyK
oLpkUMkETDf6z5IjLlbcg3n8rWX+FFUxDDiF8BNCNE0Hl7IJqRvnl6Z5h3h+zovuiSnUaylKNGJF
8UdmMSXfFG+NxLnDU/aWB1dhRj+MbYgs/GrU+EEq9YUiCnYB/mSNOjurEuip/m1SJQaBKP6zM0q1
qbuUcp3z3QPs7FNwwu6YrwymT/CLmP/16SPlcLMqfRT3dOewR0mgMdu3tPN7jn6GKqVxNxThO9xD
ayMq46nruCKjn9UE55EW2Hk7saAFsa0RmlPv25psJQ4nNBZE4HF2tSPcZdpwbJbN+LxY2lMEKDtl
Ny+hi0jAYZ/EVS4Y7NCOEuhtM70G9TD338uvN5bB89SNP1YJ32cqu9toKdy6jtIDXVEtwo6halMS
dfAHFVJxljaHUN1ibzFJ2+DNWKFun42jzo4FOIA14gF/51qElVXYG4LFpWSk/S2RNiQYL2B7YC3q
SP4qIyORn4NUVVt/1MxT3PE50GjftcAOwMhW74hFtvZO8oxRGwdFl6HrcLGGhMltL6S7NsQ6NDXP
d92hBxmvNsy+dQFy09V4/eeB8JbwoemLz14xPnUbpgWQPlANwctZujRPgunnYV0Z70kE0IchrL+W
Yf1h1Mldzbg/BjiGmtbxgV8gkPC25gm9EaD8Bja8DElNhMsTwjeYYWl5wMjIiQKlJvW4DlFibSkf
Kgmjfhj8z7HHsMb0yNiENkEYVgvJR7FD1BWbAgbQHo8Nv3tJ9WiWwznm4nq9tpiy+BcvwWA6J8SA
FBrMBPEzoJ2NfIffcZmHcVSU8QMKpmtio2ZrMEKBaxqIgAI2s7akuhdkxa2EO15s74IIkOCn3D/3
CyzDnMZpxxqUIQFjEswDCGFUSoRDxxxXkOmQOG9uwQeiCdfrSoldaEl7nxGn4vKPRtQ6C6ThNxTq
uvw1W7z9Z49VQ1CY+V5PdIe0EfmiGaltojXATLaVfuBcuaEnoUPVrOYa1Ij26P5JLYpDqctu02fh
zgKV77aDtcqDpbCxsVuI5iS8eQ+9f5PZsNPbCDWxzTu+Kl0oN9Mt25/T0Jhvki4tdPoLilmzS76n
km1zV4YZEN0ABRGdN73SJmGXPmbWuBpsvgVnFOHW5TBIhvIr8zGs2MGn9uV3kNknWqovoNKrtIyf
MkC9qyhcCFfOWzmeC0I/EHvOgI3UJQ5BXQKAWH4sOu3PAuwN8JcrJjPUUc2wBe2P4oDNh1PpdWPt
h7nL2G/mhMJM8ivImVSV6WcRndDhgcKoKdXs1HxrAwnMfmXX9q8xh88qqr6Iq3wIYva+6EWX37E2
7J+oTAgIte9LBtiHNn5Wkj0rE6ZD5PSs72AQ2ib6K1sATSOb62owXceX0EErXkLkAqYh5nPMBDYo
p6cwbr7sqtvHub0kmjKBsXANViHG06pt2Rjal3kUdxWKu8YqPnmE12GaHr3BvGF9eg1UQLB6+Whn
lOpFjV6+g6YwMlEqJIya/t7PaMNCbocBPwjHa082co31Sle3ZVD8DsVw6YB3Dkjuc5YOK0ulu9nK
ewRU0x8MFp9sIrdk9L5QHe0I7nv0GAjULeODkqM1s3BPdW/Lf9d2fcvTfWgK5oag8Y59F5DBM3P/
wdiCDgoEqiRUCsXLCqL0Y8C2Fcm32sPIIU0DK+DalBG3kc42bK0ecpWNqPHrDRG/qRXcLp+hrm8c
k363qN8ahS5oSrtrq/oXqXkVQXek2oy+qDwx26ZgQnvoZxIm1IqyA7xg6jzQoXxWmftgFxx+lHaQ
5nWwCQitbIPwamb6FFN/FBz3cA2dg9KgbQqTN2ntiU0xozZdrrPXjXBTOtzYQ0PEdmg/EO93ibT9
hGLnWWBZNayakJz6CjSURsKP75dP1Lv9LhvCcx/OX51NrKPzHOflhfXPZxO7j6j+j0Vm3PT9veym
Y6+N92b6qsz62hryrdFs251K3hWhPmjyvxsG/asGBtU68NBgd/679NKllMBj7kMLTLvkweWVyeyj
J4zQ209dcJO66PFQ569I4VsAc96qEe2mcumJgo7DRBfuDQlUwCndvfA/lMJVUEwXh52gXu7p0Mhf
xzo7eG24nZV7Z5HZlMXN0QGG13vdzUA74VNGuWZzZd9yLNsU5R57HzXesle38MElDZPM0KqfBnZK
LcP7NizuAjfi9Iw4YZdWPRIh6fEuxfaMrzKkbsoq42KN6FKKnpk5IoVrxl9NRTZQpcxLrtmwJvSZ
Gz+y78rWOqVz/No31d41HHySkXkXDYiQ2GzRt2c3jqYAWEI+OLYJU+3z8o032nFMHuZmYM8dvw+o
dyRfdV8tOVTw+nEfII9ELPRk+9tidK5lj2Rb6bFCVzygeBgHZCIEHVXFR0nBnkbcI4NN/KQpvIPN
RnlVsu7caRSOOMB/cV19moBk1lVdZ5vpM0JUsg6i/stEZZRiQPdSRlg+UQfweVYFNLJNZFevJOHQ
pAqmmwote8x8dmd0WOPZszPvcjhjXkYL5qhPsphvNUwZhTEQO2Q/5ZlTncvpJPMcbxW2hdymriYN
xwCugntdiJ+YBt3nPQ34GB6gh+arSwI8JslGGtJZd6M2V0PZUBYADw0F9oIBV0Qu8vu5T5bXCfRZ
OPRTYHEyFGB94uCUCSRJokvZPbmQV6/ayIJTVPCmAaqB0JHNpxKfJJwwqBcGAUOJWMdLExAKtr9R
Inc0Xc+FZx3+/rf/9Z//+/9TW56m8ueff/8qYMXV08NPEBX5vzJYbGgmXKev8T+Cn2Lz0X787YeE
6na6/cj411Y/aRB12b//C/8FbXH/gT2VnaZra7KRbVgm/81s+Qd6R2uJO7NBujiWgOaSY7cO//l3
x/qHYzpSAAHQwqQA5ac31Ez8I+n9Q3qCql2Yti1d05P/L8yWBZTyX2Se4/c//65Mk+rfA9br2EwH
hbJhw/wrSMWU8Uj4owuIDCQukFx1m1AnDnX6hKHr5MXy0Umdet2MzvFfrs9/w3/+lnfZHej9tvnn
38VCg/kfP9m1tC2BhMFx+befzOoRXqhe6twBhpick6fYiJ+cENTT/FsK85hm7cVJQcAV8sUfxKvZ
Tx9MK0gypJL0ThnxU0Q3Kqs/eWK4U2K4nps7zctaN8gzIedXwzHo9oHwo/Wi/F/Cg+4QoLz/3z8I
BJl/v4iW7aH5kQL/qMNX7fA9/utF7LByuabv8yRKHH+4pHb5CCayc+fXuGd3Ijvvs0fStm5U7zFK
YTTp5sa+KcR7MLafA3oiCQNu7S5dKXBiUhCWSUdMCifH1fjbt+j0HL9kCzMmvGAM6rCZWHNR6kMo
PITmvvoA9kcONTIiKdJzBE42QCxC7xH7K1BuG6f2Gpo4DEd6RBTJpMqBZjP86b0QIDRvGR18DDmm
WQoKhe3Evhiqf/bzX/GGFoXZ8NdiB43CGr1n55ibwAYzkkh+YVCS9CZ1xGmjVr3h/U5mBv2EXV7n
D3eQGXBnyBiTSJ1cZdxdu+ZzbBc5ecohGDWkYBoZGxammAw5WODWxa0ovV8eN5QKc7DPA2MR/3iv
Xl+/V50Tnwwd3Q0PUjA1Jitj45cYyAA6nhqzG8gCS29UJ9atZCrnlOaZ7shGK2KhdMmG9Bo3ObIg
uq2WF8GaidRy2/uHua34/uIEOG09DLdonU8CUiJGKNa2JQUCYIkIlSmRxzKR+27Ga4grd94Yy77Z
roGjdjhFq+jSNYFx8CJgyoGdZLzz/WkvEfBh3y53QTkS8Bsn0zbBbpTbM8pV9lUGVFh2MlYKZih9
m0AgbEoJNgYHI8F91fxURp9O1cI1YTjmVaz/VEzLrLR9lwBBNhuFSp0jp2ZUhQgIe0UQklIv9kZh
vhJ52awLbzGVuuYjSCEGIiBvj3O5nafdToxDfLEyw1+ziMANH3pngaiLa8RhF4+lQY1EeqKZdczQ
WDFPHmRoSetQQI1fo4skbKwZ5qd8XNQZOrlH639Jg+AzSfT7FBh/fMfEIU5AqhOTpg666VA6vyV6
pQ2RP/RTbExwmd/Lujk5FE4GvmbTSMStECbmxnzmF2jTu24cj50D2UCK8LYplxMyOjq+v+nmcdr4
bvVYZkz/QxteZq2m36pl1MmZTskm5Updcea+jYwf6OiOwBpKUbCgC0hBReUG9xB7/sYaz6RR1Ku8
ZNILXS05xE0dXoPKvZkyxrtqKoJta3UsLaV98qf50husFqM8svBZAdoAOH8IfHPX5mN/N2LjQCWl
Heuk6+4diUWzDZpxJDIgfAVtNK+Qbn44jZRs740V1GaUTx6MKWW+BW29CcmDRR3fHGXR24u7/4Z4
I3s7iOKtsNR1VC7UIUcjNfW4p7I0xPAOVjcHa7p2q8AGNpe/p1D0pUu4qCITy6NiKqxHZo3oOVqT
KChdXfBnEBU2Ek3MCUUxyEwsX0jmQ9bjh07TnU+TgLeufiyIB+iTotpi4lioJHInik4j217mjwbC
x+XpQE1Ws4dFzFMU0PHORe9eIHjNK8vjhjVriuGONVZTqFuKZdzzU/4YZv5J5f7vHCTstqT1nZYI
LnHwMROmU2YdRAQBKC3WyNRto9sakO5o1Ubh7MjBixmX5CSClri+bN6Knl9uKOl9nGDRY0A/ZwhA
SX5eExBlDHc+Ba0yaS2NTGDtI6EMzTd3xoxmm0beQrdtatkeUTBSa4/LglVQPDBBhUiykZ7+ZOFI
xBJqzVer5B77LlLzT0lKCY9fSzxA1o5r2XRXOECfQvjvPtqmezPACRY4frMZXb9eyxMAdZZ6uVjX
salgb9+jmvg09Gw/uMt6Neaxjv3nSPIFZ5TLK8No7V1ZuzvLLZ9rw212bZ9fjZzGYwhgOLnkVWHA
3GRvtpJL0AFkqsAukH1wqcpy4FspFMHQRmgtKXZv9PbxGQb5albWfTIVr44qbBiI2tp7uGCKc932
jDZC9I7PVsnNhTt1sLwX9rJ8t1PxMUblEiXAomGxoWX8nEsnS3b5GQBEX7nsl/Vz2WX4NJwgxUTv
fgCWeGEsCSJsqeutsbJ2vhPvy7kibR5sc40ualeZ40OOSDxN0QqPCdVH3bL5K/xDn5Ys+vSmKQvj
Up+ZV/o7K6wgtufmM7KAX/bcV/yNx5lY5JXyGWZAEHlAVHxMZ/+9M1JxwMFGWA4hol0+41jXxu8Q
eW8xbw30o/Mjsaj+MSsLcLs+wGDXWLZVJJsRujbjfbDPevaLE/lG8Y6yjh1o945t+b0ztbHWIYo4
csKPXYuQuk1IbZCVi2PMBrnAOBsU9B8wXSNL0fCeZbrez4utCUXG1pzZjmgynogjCpW5ZkVDUnkV
vY6IL3gTVMwNBn8XBzRLydJeZemDOaDaNetsZ2sGE6EhPkmUXsVFcK7xcXJs9YZ+4qjEriPXUdof
c+IQZcM6y8piFlElOOJswg2TD2of1NJYNRoUNd+grLR7L5uW8Xcnwdc20DRTxok7SyIPnJqYh7Oh
IyqEZNPGLVQg5tiK4s4Ze7b4lpUzGK76VVzBOKBfa0OICe40akRU6q0Z1WMO0XuTZQQM0Tx7/Qv1
Gp+lnHAIhdwu4LIgP3u7BTGLzOfWx7B5rIrxnjBY5P9Z8Ry6vEja6StBw3xMa857zjZGBxjpo5H9
Vj0kGILDYxc5b1aiPqz4UvRme1MFDdnSFjNU3iuJCm/nAna/h3h1Vcb2V8CM6sQ1Z6c7cj1E59/a
JI4ZzXC0fTiDIeRnrGvtr0GnZQCd5fw3EpK2Ce8A74Tgty9QcDZx2N70wd629wg9biuidEipsZ8B
4M84upfCxU6qw4BeDBmoHAmvUFfXKalxw+kmFhiy9KJmR/np6+DJFh50NJgNQ1i+IEGH4FuT0hK2
L2rRfs2+8zkodSbfcWcD+Mx6BQms/bLU6GM9mTZdEFrrEOgc+6b8jzN6CjwSO/dh8JCVzATEm335
ADZt7YJjQMAXLabfD91lPJYsyVfgKgJUho1EthoD4eFWTR4chxkJmsN9b0e3yy9ja3/P4gQclvnS
swXC2vxat3o6sAqq7mpcwijINN33ospUzNJ3A97XeiqDs+KE3Dcu55gpHiPGeecm96HshM1zI0yC
M8bm4OFF3KdTmJBbrI/LSmAsu50/IDrdx6L2yJbmzVIyy9v1XfIGF959xOsbLTQNxzGGXTkSuSQt
ZO7RGNs3vEkeYw13H/srIYLlcHRaw91RbL82qdnt6rnlXLCqp1Civ+7KMYYCSNzgBJXvbHvfhWa2
BY5shL0R9qfIlR0mgE5sa36bVbMJ55oKg0aEKQFcCo2+Ej+5slhVjQgmN6K1v+1oyJ4n/7fp3WZP
1hjzjw4lEhVqb8wB0BqnO81APIzWzTeyxvxmjM1xaPGPPlHxWk8c10ebUPS97YwTA/SEXY4zP3WA
aF+V624jhqxvUmaavBIPe6Xb1QcuGYjbxK03ilovjH1aKQcHIyCfciT7OzVAdXj5e17OemWOry00
sdtobjHx8dN8L/j0upkxmF99xU7skY8811iM/eBdZOVPUvXtXZpgygaQiLLRZoZXz8QgI2yeWXs6
JQFY/cKBBJNOAFpr32aFOaIfk+nZWgxHhskYKymaQ+4zHJpC62x2lqbuKzAJmtWHCfqFDq/TRyKY
qYHE8GiN6qa0iwldeI3BpNMwAFhr+QaqKgSFXEAQjBxNCj4RS4CoY7bpuzbuB/E4dw17zW6Ac2j/
Ib99F6EKgMEeKGYpeKYiWvBDZWBLGtPB20o/XVQr7Bs7+2tCgLIu46BDtK3fhOTthCa3o55nyQ22
jSYvNYKbrI3fiPdDoo2TzBYoAEITdbg0KOr++g93ksMO0b9Y+UPnEvzg3vWJWezb/8PemSzHjURZ
9ocKZXDM2DLmiRGcSW1gJEVingEH3L++DzLb2roWZWW97w0tU6KkICIAf8O95+a47FvI7L2qL978
4QwEpPgxy4k03Ydm/VIQbMY6eoBp7YEAcXO9k0q8mzQO2zyCiqi18dwt9JPOcRHiqnBnQEdrRtYE
qmesqIQXH+OYcZzg36m7nGMu4yyYzIVgnGHuZGrc3rtm9DJjEH1UdffSV96xlsY3ij/r4BvnuCr0
adLet1Fw7MRGjQdG4kxmlqx5yqPHkLVEv67+kqMl8J/Bux91yuhz6sJjrP13nFjVtpk08rype5ub
9FrSAqxMasx5AZ+ObgnoCuQFN09T6QCOC5mNyPdCFqX1rmkjZDgdYvdpoSRE4a3uGIwB3eact5qT
MzIda3o0V72pP8Yo+f0HUEEI3g99HII2TalQd324KST5XczaWTURZy77yV21ZVGuAF8bpDc194TZ
NGs1RBLCDRTWlmT4U451ZmeYVnNIRm792K/skxs3pzytjHdzTsiVxUm5lbbdHYYE2I1EJI6EhWng
mNGwOd44nDL0z5tGd96qtWS3KSvm1jSYzf0oml3M09jjLR093EGtGbLMhTq0kXQm3TBRSikB8zGu
710p33qI/Rb3JK6E5IbALNtOSKVycxmj24oGdugINAueWenWKz/+EvHJCYieQxK+kU74JlT6jd8M
6xwWDq381zEbmkP73TYtB7ahTLD4glsYfRe6gpsR1smewfCJnhi8Qh5TmbeksKMCQoLjbVD6s9fj
uVlJbzeSZxBZKQif4TvnjbfGhIpPPttO718p8VLPGk+jMlB+WPUqLBDO5sq+eQED7RDloHRbrN6B
sJ4w7E5m3dNfI3LCeOi6+n4wk3d3GJaSDRJrW++nAXhMORZnp/X/2pYgfKuk8nDbvL3rhKs2ToPe
VOrDLGH4Gok0YbB7rCxSk1TJFPu0B0NPuHl8chFck7AIe6xC/jDUYYPkk1WNUxb4+RHUORUVQ5o2
AO6q8aPcgbDZShlUT4IjC179LZ+nJ5kAEBs5s5POPza+Z17qGIhmWa5tG80LZDSERuKdPBkmIi1S
HBo8Zy/R6mo+DCiFy4ylNUxeWPsXzW6sNrL0vskAl6YkZ+4FLB7tGx76oPXAg3QPnvQnJiQwcRJ6
m65F79XSqgZVlu4G5XCFmm4/+pSSFNDdPoByAan0mrczxwModEqHS9RHSKAsVGYWwkcr+3Uj41kw
HGdQyD0H64Aw77qX5/Rg9glxqR5QoRQpxxFP4n0HH+FaDu7e1DkbVlSN61HI+CUpsAeWLSwKK6lx
3sadt5ujwXqUjdhju0MLiJmpnRrnMbM9eXBLPMKMxSn9i/G5TiU+qhmTFrSWdhpvAbSQAxeLTXzZ
40UeNHq+5ZtqenpAriN8V1uMq0Q2JIxUPTBMy7ivITLEYmK9IclJbtAjQZIJbznGTqKT82DToLv0
uzA8AbRak2nHrVXi3OtJZnfi7nVM5/L275fIeR0aVIYNrgf2/ahdnQA3iH2qpim4oqbnALEKuS2k
2NWhiUbRJtk+ku3PlDvPoeMjNQzdfhcF7WOGwIPEpRy2bjA/s8hmnKQ2louyuA3TC+WLvQkM1Ks2
N79bQnFUdd9d53o4q2w865DNr8Rcr3vrw5uGi5vk5ir0JIt3nKIiT1nMU+/UJwYi1l3WoHk3/HVr
Ft3ihUZqBFo2b29D5/3WY4KgpMfPgn50zayXctC+jbrFHhybj311yhpAEgAO/uY4oPFkQKcDR4tV
nzaRSCgWNOU66pG4Y4dfdw5FTLRUEp9+lEJ95Q5HX793FTRl1Rf0lgNIVYUAhYZVb2NBxEfQQ5SJ
U65QOYGeMoS9Y7tP7pvX+EQGGmvNnBCaHnNk2FcnknDYWeE/p4pO0ZVL4n6rATiTU7EoA5YZjg2C
NJkfy4L21Wkw2vWR+mgYzq+Sshvu4ATxwtUXv4N8bOqLjd/CwVIzqXSgFNZpOX4ZijJhrCbYSuWz
leJPmCtEiX6bA+LtbcG+HnmNIVwXaM+mUPMnc35uPGqTpkvybWh1j65svx3hLjNVcjDmCqWAwmFE
6dtZjTx1s7kHWUeWSj21G2KjsWZUe7ujc/MNiLApisXcZhOJUvdv1XyidgWF5CGhKqsA3ZyfTXe5
pvli5nEr4uzIgNPcEgFj83COB5TS7dTXm5OYISsDJEeX5m3mkdvY4cPTCdPY4uVaQvrMz44Q8qJA
opU40SP+NaZcJikEhYv+pRmvoR0ht2cTjZ8jveHpu7gZ1IZmUu7Oyvx1D7jDc0v7NZjDX8KTvxDH
GN5HZmMtZID8Z5oFvgbQCqtE8TSE9pKVEotlNbM2Xy5yVyLh6RucvY0cH2oGcMNQO8cG+RUD1SC4
4KHZN3OLNbRhIln5GPPxURCmssiHiqzZD3Z1IOUZ9EPDmeF5OE4W+qptZjUfLuuEaJDaQVQ0MahF
aCiakFgLD+th77TtOfA8avrROM71i0qS8uhrLjRz+HUbzOvY68nKcI3HYIiw4+Ef8WDoLuK9bNfL
YTdoZzwnNhbkDCFJ07aHLJXzqi4QhLMiWWH0mjQ8riF7BdHYI8dYcDnptCvns3bxgy0UuTROH0aA
TtKvSenO42PoBfLkEUc3z1/TZEtgTuoi657eMS/V3nYEmAXnz+LyKRJivGjjHllkUkcFeM9SG65i
MQE3KHi9DSQvmpL4GU9EajRfycxTgajMqx9DqkEJDcgbvICTash6vJHaQ1yHNsLJk5fcB2xp5v59
W/TFikISAvK5roZNEvZIYpJq1/XeW1PiUXF6Skq7jXZFcba3aVqbW49JL3Cf/DLl3WaKIC+jN3ov
8FEcPMAeRWmz6e2TkzcqnMU8dHAz+kPxBL/MOfY6f3C8oHioy/ne6Ezi4t1v0Y73WVbdoEgdyYXa
9Em4TeOSEtYBmpnrS5Mo41JXf63BVbvATXBY6QzyhlfQ/vgzngL6f7uxaKASQGG65gli4WfDVpWw
qA0h1DFFHDADlFyqqe+xTEbj9yjKHUZbngKExoU0P5zoTsqBKG+TRnfq2yyHc4MsDeZ163Dms1Vn
jIfyOVvGrrG381o2AZKUMd6rgUQtHGsQwtNTLfC4jNwYQ0AOiv2d4mZcGdHUM4pBGeN6zb7pNXnh
/mIt9jyyXEr21GWAJB+bLXF+PpAb4K/At6c7N0QWa0clIZfduJXRCDbdgZBJC9gFTAaKFC9sxXdz
WwPTkrUGOrtE0lAIZpDPG2hSDATLr3RK2y0H3VtY16TPTB2QyQSPscQqdxdX7q5tBOca+F+OvC/c
nVE3YcbR92Ub7DHJV2cz5bIayYhKTGerkJOpc95MFtiMAjDmkPj423l6Z6R5uuOzz7Ap5mggzMjC
cBschKZBLRf2vMgw/TkIisnDu/MxxMGJU0++rzbjYtmL+5Tce6z/LPh4NCLK3phOvfcZB2CIxqfB
Z3kV+lJeyrh/I6L3SBHJ21cXK3a3YqXwyxo+8TwToDfX9RiRIEGF4pPxOB+vqunukfYkK+R9H7j2
f+0+fO069jjelG2ET3NghSh44hLYgivfAH68wqoD01u4uwmfaE9rVg3Dm8pZJCpE7KtGs62J52dG
SHtv9A+CJQfRDk63KvFd5cUCgUhwX7j1Sz66xl1m/w0S0RMskEy73DVv2dJc1MTbb23zVehSHWdD
b8LFs5rxoXbRTg4JbTIOlhUDTuMYG90fseiHwJZhUyytDRUPNaYjR/J/lLgEK8CVnHloaFMsMk59
r8vhXTdCHUYTa4Z2p31VmR9RajfnkV+wfN4GRc/dRFjLWmu4QThJ7tIJqIVjZV/INau18G18moyI
lUV0g6+OdjYddBZWiKBBVQLJR1acgmaoW+OP8gjG5C+Cb4FHhziOYUyuU0Zd3uS+t0Ny8+X5kzzN
Dkgixx6Zh8Qj5UXygssy2eBitUX62zUivDrkqwN6oISf43uD8CWqWLARZe7shU8sR8ZT0WEQXhpI
IE2j347BfI0H9iJRNHanQMF/SOHsruyJC50yt0PIl685U5kPcd+y3iLmSCCvagPrqMAyngbmPBwv
BcPYTdJkr3LW9+Qie4t19t0AqH/1K6Si0mW9GGcZFh6j2DCypvIxrQ38+udMNY9ZZ+lV6tePeBAf
CcWFR2sa6zDTz9bcCdLbKvYT0vuKMDIbzEV4ETURAChrbC46RJbpt/L8GxYI7kVyhFBxeY9TTAMC
ZWnY5WGwoRZJSYVFD222GsmevYlC2o259oaDxmw2QjwGoG6sJvZvMDzgguNmW4ehP25Sr2w3TlCK
o6K6yGJumISc6HXX2V9W275MxENQCC16NxJF+HPeUUNSmsPoqFVGsmhj3xKjXOVxRW+XEXhVklm3
7kdp7ZHTHeSQnmDDkopQ4OiKY1hN7bkpseTaPuO4yd6k0G52XdecBC6LtQlIOu8Gfx+lxRMDrdzX
G3dJSs1RB9WGRQRrRHo85h7Ru8mCfbiFU/US5jgpjMgmUA0huZkFW8zXCQX2vpzVI6s8AArB+CBr
FnFD+uIG3pcJ+fzOm0VPsZ0xCEV12BREdWgbfmJziUqkOq2NztowUDbIER6j0VePfI6/0iD+Hcf7
sOYnyBIIgDWOubqNSMugobur2vrUtMjglVXUO9WZ0Lbd7q9fdGS2I2rAN8gbG9SP+L/MYLhZhGht
dDW9mXpu1h3JpZw909186UoE8UM4vcrWxSEPL2ssuPh+0v2tLet5CQsLCmYvufLeW8UDDWvQAlsv
d0gMwTkU1AyI+Qy47tlroWVyqEIT8FFHQrKOF6BsKbaQ94+M5pmUcLaj78IfGmfYcWKwUjjt7YM/
w3uET+Vvg4zQG2Fcw/dtjilvVZAJtplTNqd+zn1PRwV9KiQ5eej716Acf8yMFwSHmrTHYf7TGeqp
ZAC1UuEYvcEQY3QjKMmM4JF4mfR+Np2jN7NspVfEL9eJfNvZXojfp3p/IA6TiksKdmlqfjXriWSv
FErqnIDvaNqt2xkvsiej2WlcCQPY7w5h3DwO80CGgfhsl1P7HzXJ/5dX/Q/yqgDNzH8vr9p9fv1X
Ndby7f+Kq4SDUsqyWbsuqVfu/yWvIioLTQN+csvyTfdfDdX/llcRlmVZSKdCE0V4YPEN/0deZdj/
GYYOM+EgsNBeeQiU/l/0Vbbjmv9F6BSYvuN5bDPMQDih5/rekmX1/fkIZAFZlPgPhTFtmFp4Ecqr
To1bw+oTq86y5T25S7PMWc7z2A7x26VQZuYEWi3pVQxcOO0DCJOMlmOANSa+EjKBc+ZvR0vL+mlM
/EMjs7VKkMdzQlBrqo+xgVfaO26ybW30n9HYyE0YEZxpdQKVYP9NOvS7n/UT6lfpX8BaPjTDeKzh
XrwXizVwoOynNcVgT4Ckva78lh1+5mIVsqe/As0FDUyYHP0hXI+qmy920bGsczBr14ZxjMaJSA1o
eax46MPY4lLIsI1ryXQfVH0tfcfaxok7X+VgvrRp3OGKmKuToem0Wg8xyTSiQrBbzPYLY4oRcv3b
GHT6vnmPu9C4zz2GWcWUeYc8kVcVlgfLHq3z7Hg0s1rXO6TF69gtH3Onf8psArZgy1SgtG0QRC0z
PkxBLIFDPDdJ8zyp9AaUx91bsfNqu29p3OSHSVrzBs0pqwc3X1KxI14a1K8hyO7BZDHDLOxL09bJ
gzNCnGi8JF+RYXEKm/ixABv3PAh6z9L0YM0MNn/Omh6X+T7XA8p8SV79GJjvcwjZoLSYE6V58EJQ
OX9v1tJLsrMf4iF/Fi4/f2XEZEganfM4lM8Ii46xad4VUzOtwraXmHyy4uKq+JPt7LdPzXdymug+
ZKRO6DcihQT8/HoaizfQnubZxgkUSDfaAV3l4TwD+7FYUSVMESAlZltPZgDve7Walaw3TGAwS2Jb
g4rS6tXE/Pm7Lnvza+gPscenMGlniGnjmEGkaUHT0xCxKXtLHRJzBs9ftbkwNxFekg7+x5g7n3Hp
r1jp+q+Q4oItogw6SJm98vEsX6YSCvsI/ubOMWLkRlWN8jqYza0CtLAbSXNl6muuBpPTxZwJJS/g
swAhHVaOtAz0u+MPs1xxzCf3Wmsg475Idlry8w0CwXmQxdme6Qyp4sxUy7Zimd8V5zBCONIieXfF
CI7DrjdpJNLzUFAcMKR8LjjSnkQE1MPK9FPo2id0yltkOgDrC/sKXOOWkyJPxjEPFBotkFI7enNK
Oz+5VlmM3F1ZkMCchriDNHnqHC8hDhOEKNwrCzEyZIaki+vnQlYMb2dyFDj5+17194q+k2qLBN8l
osNPISY6ukyf8w7tiGBDSpbXhuVKQiKC+W10Irg1oGhu+lFOY3hy6zfPiy9jPy5LMQ8FQwVVqK6m
alcz9IAFceiL0t16Vc6kOByJm4s7OOZ/6yb96ykA0ZN9BMSAiMkTBrrw7kVJ1z/mvYkJuTEPoke+
DC8bf/Z0TaOArbftqpXj0un148Fo3T2VN7ubtIfnlTHPlDB/EaZRYVO+vmpziGDkF2QmAHkcLYOP
XW7qI9iGiKnrcOkbatpJAbZMdHhpk7xeDz7EZJzmcFtZMxzJmuLlxVCujfxxGm0WpnG8T9EsEP2F
+ts1tX+YRMPeXY7MNNBg9E30Y5jl7wR76JYW/ofZZdaeqZhDH8GYu+Ju3CRB/27Xjg0KXpy9oDmq
zvjxc+Ti7T9xxsNEXtgIQxCjtlg2H4pQjX+k5qMsXhk/6QOZeAOfk5WZpfVzTsubGRYLhdB5lalY
wpgxaivZq3U8eqBMmMTCPoCoNtA/YHw+x0N/YehEoouLqV26BWW0DdZeeepOhll/GYB4QNI7+RRI
2yV+ax3P4oomiSw7TPKtF/1UWPgCH9DbiMdkp+b2TQV9vC7b+m9VYzhQBkdFPzhHxbR9U5cMgnzV
bGpIyA94JC3Vp6ey2RDPy4w/z3v+UgLh8AqbgZv9KYjHhizXrYXI+YTDJ1gz4Q5A5EdW423nITYA
oqCBr6owWhP+QQorG+qhYl9NKonGjZpkBIdUXXFk6yxZQg7/6u3Kob93zAAlII9cps2uWx7/+ZKg
bAt8YhToKp+4OBBygrbvjnase6bFy3/+8//pyDaMbMVujU5K7GBhflC+Zqn723XyQagmQSw5IPKI
w2/s3dtRiD+D2f0lOUvdkgUTYXZmuEIRSpM/pEfPwQU/DOnzOEcW3WLlbn3t1Qd9ygyGOrHCnFcw
ombbD4wQBsgnpy0/EE/Mk9fjVazD7JiH+HaMyKvZsZBPjk3lL+K+YcXzgyKYvBSaKOvbhrd4VaKq
94ndQ6kH8GRg7VhVwxNKN/djjNOnuTf0CgqCex5qoCbM9H5lDl4+bqq9YZC6JZfC2QOyQL5Y8oNY
Sm/HnOV5MMGahQUUHWTPlEnH8/jg0pThPbJfYw8Wz5hnB69P9FrO5rizaYnvgkGfvAp+dZcr50xs
HQoAtq1JPuMKi8gE8Di6oM9AFbAjD4cbI5KYq9e34jcYvUM1tOMZ9VFkwj5y7c48ENG7napBbuAB
IYfp2OAkffWrxq6/NL38YHx50q6Nv5Kx22os4DaWJxEh1Sx6ho6An85qgXZGEvpa0Nw7VmqwmGBz
FgaWt86NcnoC//sAC1s8OXqkKMJj2M75vEKwm+2laHcN68JzIsWpII+b/aFTH6uA3VjssPIb2VKK
EsocYi1Er1NlQGz/8Gc4EJYpUvLOOkIwVMU8uCXYwzd6elWD3YfVqom9DL5NN6DfNWrQN1Yw7Adk
RfuK+I4b5GWEToF5D09XXHXbziyO3Uu40NwW3pE2i5nfU9HWctp5o0G20mSTGo2mB7/ascty60Bm
B7HF0wQcdozx+dcDDjUrv0QARBboPQD/TBKj5Q3n0Jxe/XZGtuE0EFcAHjL4JBY4Vh5T//Ep7/3H
wMW60qL54hxQUNmZUPGkpwtt7b/TuHDwGjZvylFEAhCTBY76TvaBuMUz2lucpvik2eP04DDiBoFa
ifAapOMubqlCIh+BGqNPoo/Z53rZs29JhsHDyF+IdOFsLl/C4jGfk+EYVZgDm/GwJHvRkc83glef
iU+biACF0telM3qUfrgvZcp5ZbgsN8rifm7d8CHISK0hWQHRBM9P8VAZ9o+RT4vbtCf7mIUA7nWi
thZTkB37NNZkj7J2vIggznZFLfHoecMfEhLJmCDsKRrykGPBsS5llsOFlHWG1IhPukfsEPR07taU
xLW+KdSWK34EEDd9ODpBTQQCZE0KIDE4QX+MTIbhE0GGVbSdfLt4aDGLosYzz5kpqpee56xTM4Uq
Juc7r3/pctBSRcBNPKUvZqtewBqltzpq5y1hgjA9WGFbXXyI0prM+MhYPIEVmzyephFmuI2WZXsr
cKkHhd6P1sI68aX9IqyTlacaxQknTVBG7RPt8muj6/alD1DrEVd9EbTfR5pyFbJAA8dgI/zAvGV+
Cw09Afr/HWMyH00Eax1/GJBfhF2/dQ3W0jk3Iqynt7mP/qYzUQytRDnAC2Nb3L1UBTE2yuyxaFKA
18b0ZEZlfUxp7L0lORv4cX5ie72LBjFvgkAQZFoU37JDXWdmh1AyC3CBEN0CQ32hgz75ULLvwpY0
msjG7hm5wZXlZLD2b6C48JA39VUFBcKrVuw6dGB3pOO8VJBW2NRZa8ula7eCyl+DZDNJH2AATBDr
Jc+wM+pQMmlw2FYHptsAgVpAFFVTnLzEaV8tg+edQBZxMW057ClCeowTKzm43Kq25Pz1Mw6Kfnz1
jPDbymxMidYTMz4mLgL9VDasAjymojfUO2Q8vRNchJ0IZvFeuOxQhwgTc4/up/HSez3yx7wg7xAk
uVce7vDHCmh5dqguY9wcFDX2oY6jL8S4H1VIDgr7tXPR9nQ21ORAPun/KrBEUO0YDk88oSnD1H60
0dR0xcxEy+YdSGtYghEakckojgU00nkkGtSo3deWGK0smNk1oCOJpzHYuXgZ194CV8I/veQRDF77
MSAAOYRV1z4YQn4wdCs+bKRjG9Nl0xkGxM4ifDNX85y+xF3ywJC3oGeS9poonVUSl/ZO6+7Valzj
nkCydUGtI/sxR7JrgXTqsmtYRd6eyTVVfKsBtCVhuTbG+WiLtlyh1Z83WJQWeNvZrj2XmXiHRqIy
L1A53jqRFju/CzDgTQTgUQLPAQ8jr6g+onrLAAGcbJm8OjXN8swbvdYxiNUyUOAU8aigtOpWgVvp
+2Lyr03uvVleoPH4m/A6K/JFi1YhLNVM9UKQ1Sl5RRqqSNx+9iPO9dTLnydJ/kSc1K9i6MxNGjTB
fZ/bbyyqt7A1bJwt3CZBkox3Jq5c0ZXD0RhhIDXO/Cm1eepaZvWew4LW5egwvLm/ZLVe6EbqkqAi
3mgk6tqIga4iV8DLQTibc06y1NzOfcqEjksjpDeeg5gmPUucbKUwwtwFkRchAdP+Jmo7EiAQse1G
7EH4jD4MICoPvX2yLHZqrEcXNGx8saGbAHVOcVsMgcZD1IsApG8/nISCPCDb8P6fXzJyc8HCFfFa
V3l3EssXzbbe0mF/qba6xPQyYDi5c2IHHUKE6D/E6rybAk3Z0MkCvCxub38ovwJ7sE70H9ZDF5dQ
yGIFKz8yV85sNJcCltFdigFsN4WC+y6KTKh5UBrGMt2wF6awHmfxABNvqDyNXHlaDdKujhk6YOSS
9qFMnlgtWoiD1Bt64GfTZylqpG68V3gPHsxQns0JIU5ZmAdHVOqFKeGfeADTwuaqO3RuVOzDBB6h
QRkM+4EmuSA/GpSCuMvzDHJgHjzUEZs0l9SiuK6eoSa3R/s+xH+zLgJ8p74u5SNOwP5YcugVdvDr
5EjO57bPNwXPhbuup891u9rZDXWGpAv4LsA6B2+tD8Tsx2NJv2ci+gxrZzj+8wUW7a2Zygc7fXBl
JtbMSBjbQkHdT9Z2rNrkgbUmjgmGKkOQXk2vkmSUUS+A3kcTPbOor7JkPucJQw9RE8lkyd7fEcjL
QzfVLxYf5G2StPouH4EfODcXceKjkelwMwLGWYmmRdbjuyuvXqZFqF0spQ0cYqXAZo4+bkJKzR64
+LRmCluvCx9l3P8SG4NFIaFCLWZea0L0IXob5rbIwldBZhzFiE+HCPof4C6fQScb0NK6OGMdR/8W
vnAR9FZUfA8SIe/Bnd3XvoFP5/Ax4J2LVXMiC5VRuLXktiki0UgU3IAKF3vVWHLrC3U27QelW0m+
IGwotoOP7hTtcR7fWWVMBHDHnVY25ouQKUpJwcPHyPt1GjknHU0/vPZqRzjjocuZvsEPOPQ2IvhG
semNWuZ4c3wOLVE8deLRkGjIWhl8DzL8KN0JrzTIltrxypO7qL7sOtMMZuJqj+wMf5+Mr1ZxCgKU
46mZUmrL4GLDfl51YfJpOOErEAnaQITAm9m4Boq9HKJ+C8rTaraqcBMU5RUh7dVnHzTWx7rVXHkQ
PiwmeN6k+p3XjH9pmJ+cUjobPRXfYPe+tMUrpxzMVP7uB+Ww092zj+4IahTvIwgz9KUd5H/lTecw
wdYSN11wkNOy6Oz8a74sj5lXQi0FDsuCMV9nuU9azeiRgXlnFBWcOSlpXxdA5cxb59nheHLVG+Cq
AnHLCs7caXlVAMLDVZO4oDvkfT31+6kTgMqT8iXAV7X1Ozs8dqDT8O792nmU/8bWrirZHE7eQUYL
EFSSYBQn+KcQOaG/JMkcce+KuAvOffT+aeldmmYifLfrVsJqyTVu0TJhTnBzuLfGT4qSncGMERAK
H91IEHUfQI5s8PkZ54pI8kH9cqqC+S5oHqp+ed7m1MmefiG14AY9ytwYziRXqHMrzriNmyfcvL53
MafAu5OaPRviwRUklUvZzGDES+8PDAaUcMOxjoV482t/l5mPaYjhAZAfClqRZCedyq0slbuy/Ulc
WZR+9qy41AsE5k1D9ACQozI+4UZdAzxGImG8VP7Q3ZAWkNiVmvgVsnmRnsK2T93jbA1PCVu8sbGM
B/BC8JZJbdYN3KIQwK4PxntN+w2Qod+Uc64AlW7jjCBpIm5yxmoGw7QU2ZLPCif1UD/VFTnKCxfU
MT0mlkNF5gtS5NS5VoG1zCWAFmZYPJPir5Fx/3OPw4uajY4pYHTycdetvAbsk/Lges8Jrp4KOy95
BwAAQAsJ90lDhMK1xBXF14eGPNw7SQxBMMt//UiKjTk/oJ4EmStRv7M7fgwg++pRwcJNCkJXzLd4
XtBmTImQAb5nuv2J/OpFw6fqPKv/UxK6AiFrtm3QZRkhaWa0cYbOv6tmYmpxKYyMlV0Db6OztYZw
OMJU/WBgcJe29i63ZXYoQ1B4gRAfUSxOIJp2RWqBFBvYqyOIRDzQUdi2xTrjMMyqSd0FZvmUzeoB
J9DVrPjnMt5t3XebecDJ16GAIG8jYBKVJIPezSYPiBEj4hoH6gL1J8IemOwqVI5Nym6+6lNImGYY
fC4cxru8+VP/lAPTmjDu3wMObJYEl8EiUiSK+UY9wjExw48hmlua4P7dc3yQ4GH+ELvWviLbYhUo
BrHNFPz2fdNuFtyEU4T3sh1/tDJoTI0FiumQpqCtFyM2jcOgvlwTahC9oH+Hk/KdQc6xLON1Z0p5
8BU/uAuaO48V8HXIhXdtWFwnVVl3DX0VfoCvZHI+xhLe/RB8WMrlNYTZn7l0vgEg8Miq+HONOifG
rUOdsnENyochGh/jseP+ip7NDt8cdo57zzTUrpPJJS7m8T4II4wqCEmwlD9EnflRhsBfmYqeLE8S
ZW9xP9bFzq3DY17wIZGhegUsaZLJEiFGcrapp/c07CtIwYCxNZvB1NkXcGcT9J84o1a1x0ysGv1L
6o43QCvUXuUEqLz6nLLqUNnk8/DM/gWMiAIxBE1kDMBvlGhZi8Ah1IfOyF56p35n8XUBPkHqODcR
FiJGldzYf5yCDXKc0Siomum2KJepFTqJkqrb99NrhLeBdBh4QWgZkNd9Zk30wPgc7PtIruzO9+na
JYhmz0AspI3oj4upD9frk1HPjHblmRnMQKXDMBUal1PMPzG7E+yyHP8MkQ7ZMNxUQghnxy+UNtuG
aIJz4XBxxMKzzhLr2PbYabXjfPYTuT3tow0fdW3k1XvtdJ8tH4ENxXK9NkJxHOPqLZzdH6VwmA7l
fDOpsjduEKG9d9buXPw6WXFkeIlONb7EXntD0qyJXePVTxgWsW0gt8zjAfVQXBzHb2sq91Oe7b3M
uJR5sc4z8vjmYu9VTrbtsLD7SFJS6ok8/1OFwbEU1lZVS1aiadxQpeUa39OoI+YWBS8IdIzsGT4Q
jJHuxMJv1vJcpeq1nvU5K/Irxykxt0oxnaL3rw6lp55Mw35wkI3psh5xH6tfUfwIFVGoiPLoFSLd
NZTZVj68meyca2RceCjSCW98xfsGAytC3t6I7jSNfMadeOKJ06GucpjApbDAyqBkf1U/NHq4Z8Ch
SFsAC0j6OVw/2MxGOz0lmOmLhESlooAKNfjk5FQvgcX51hJdEpL6gyY0RaCDK4fy6k5MLmEsbrnP
rOIlcNYlBUCO2PiOmeuBnem3Uj2syhHAN4qRdSrFq0E8wl01MUhlYqRCM9qO8n+xdybLcSPblv0i
XAPgjm4aHaJjMNiK5AQmUkr0cPTd19dCyOpl90zXal4TGqlUioEIwP34OXuv3VN9xjoftg6cuTLI
OzABpIPoxfZVW5/IVV+MJH3UgGitW8aniOrUESMobzAxQ4OIiL3N1xE0FXIp9SfbQ4zUq2mbUcck
MbmG6JlH+WqXtc+rfrElfSqzqp9cvXlrRfcUOgOdqW5pSC4WTFbFksu1w+5TlOkJE8enl9XnSeuf
lIsIt+kRhiANTzeGLXe6DuvQc9sL6+tszqSJdmd8Olu7VGhAnIcJifCQFT+cb3GrvQa1cZ1MhJtL
KioUF9TUzBJWrXbiljtFkvg1PcP6n+fO1lbdD5pJZyODl4StdZyuefs1l4j5ekawcBFBcxXwTp2H
QGUfVSt/9gWgpI46sbYODuGM2yZhVxF5c7A9EKLF4hRgWCHltM/Ddh0M6IfATsPPQ3+lB8+FOZ4l
ELxVTuhdoU/QvVlyZO1+uZn5PVMkgyOHthQVXRVVTxDIdkbP2DgFcl6E6tA2pW8Mgq0XbDqpye2b
3rlfIRNCN7v29gA7oed8MJTnvERh5PLwNVb71CkAsSRiaEBxVvrknc0mvUK1EWuzZtRXOxFWoRRH
b9+/is75mRc9xg4scUs8GGJpq9kk7XTmUKeR5bVi9ov3kXTiIA6PpFyg7ZruG894VdnwhNX62TSa
4xCnGzOMXloz3+te+TYaas+JeQndc4/LX0b9+zNwtWfhLOB2h9Q0ML1aHTwYZbnPzfg+KsNPOixP
gRvGhMRmP0syWVfMyiFneUTwYUDax7kVrYTli9g7u03uO3LfRmayTrd6RIWicQcyTOZoiNTY0fDy
jBaJkJFjf3V9fhAI91ai00gbpGM0Go4P4Y8SoA2GVTMgOBmz+ZrOz7FIryUkZQyf/PK5pNurZ8n9
ZLNJxtTGlWTGqfuGdL80g6QZejhQAKzptYLpgVye/vzBkuIltJ1vfSkPaulhZylaMOQ35KwccpGx
AY8ED+gj87riIycbktuXcxMZCHjwURFW09PcGpsl77qBScPA1WNERhpaTk/ZSrhT26o9Ma67CuzN
NPguLQMK3WmAR1lfNQIn1GTGndFXm7RZwPVoxF2UhKSEB/LdtnjJzpgT7xGYr4k3UXZ4d50Nkm0p
ToYy3qD+IKRnLA8oB4CtlxoxfaZqQd4a/tLjwB3EiDFkpUpGto02eZ6D9Fxk+V5z2xPmY3LP7Ddm
im9F37xRPLd+TKT5VHPXBpC6Zu3BqETIgss7X5F+Qvd0i/jX2WAfYMqRD2/hh5gjhQ+z3HNk2pSK
54tUJMQH2R9kr36qggnR7N65w/tQ2OdWTB08j7zgTXaPEpKrR0ONc9khstBDcK49l0l9oXlwFyrr
rjC+EOc2qYVvW3Un9L2ETxDmIdFUsRjqtn4/xc01KwIiQ2OwVm1yLIvpKemgMUTTT8IX0lKdRNPv
cBRAkCBLgBYzEG9s8EP/AN4TZbDAfoo26oc21sek0u4XULHe1B+011gsovAFwPlX2Zd+VxpyMwMZ
GSZ6vXRG4AK8BPlwdRnHrgoQtRA5uifdq4d1EUzbYCmeQ1jj2fuQ6K9yiD8dNJbErz4ph2mDgSFj
jTFo45RIW5HzrJUFaxyDP6WMWsnG+PIGpoU86WGQHuuGOrwbzoZT7CdZXYchPpMW2gcHZK7XMaE4
ycOXtCQSRYSPLnNAGpt05vuA3hLC+Nml0VMbl66JP9Ghf02h+zZEHaLloj+PqCFTJZurpNHq40WD
tDvLO8Nuf5qxAIhg3/UOaFngHgwRe8Y6BDlNZz6GpyzHgJhkwwcKvDNTO0gO/Fuj/Y1Z3HOYncZZ
+05rFxnEMKOCbq8dXW7Vl2/FssgIe/KnIf2oMv2xjuh7hfOrOaf3jHFeddY7FIsR2zKZlE7yMQkm
Ou0AZxELllLBu4NbhCDW/YAqZ+WRBT+C+mjxb+NOOcW4jPyqroC65e9UiWrjCNA1ZUm5QjwltrWi
Q/FY7xoatGgqUQjDNXfmbhMKFAqif6NUrw4ul9QH1ndZwXWUw76b+BdJBrqP4vCs+bFd/ygn46Gz
UgDO7ncjC767c0R7lqQHxbKYlMPe9eIGIyJFLg1nX6cYsS3WrKpl6N9pxDuYS867d1fG9s8uDP7I
QCUDPIXcmLmkZU3xS697d7A70JieoSKgMm9wIZq9Q19IlOPelta30PqkNfbKUC0jC4GksIIYwKbd
IUp/ccb4Pktk7zsTU8GYxMp5Aq1EW38fxeMVQuC6z8ueXsu412z6iQR/oKx3lqNRjGh/cChl3AcT
BKLRs2lNRWThWX5qel6fLoYL4odt1HUpjg/cZNrI+MPCwEZimL3L8xH6rMZhyLLE3aQ51OYZ2k0B
OiiQ0Gwy7N3QF6nOy5rTgjaYvlOwLiqLboMjyuoysyiNFkYriQK7aADCImrqfaI3P4d0giT7YzSR
xU92LTERulBoPPIUDJqgpfLpoX2HKJ7TlCY81VsHjSmx4CQ00fIjffqvsiOALakdYgMtsZ/65GUs
0a5U3h90ztLVkCOsMTQEorpOZB8Zjotsws3XRhYGmxxPZerdVx1aLToBMIiK5JTbJEbbooWXUX5a
AY0cCzvnYHfXHKnAWk3LtlbiqKINgNtlChkEapCu7K01JYCiydPKGSyyipCh+mYblh+TvWEX5Dug
UqpbY1vU7TWCZ4V+GYlJO64gTpw9oRGVQJ09Apmnk8SWezaH4lRMnJFMjeZGNW+wvl6r2NxVRuqH
qHvVoPuaxoDaUhCjyB3x+5JC0Zy81bvxWIf0mFLw1/NZNpIItuFbhhuBfgNnM3QnCeGJPOgBep+Z
vMcVY7oH3U4ePYb7Mm/r1TdvpgtiG7iCRHcd3eSQcYbCgEtzS2fu5MZqkzR4n2c9OENuZKvH3fCr
qAmq8q1y+8cibd9nRTU3diz8A27vxpzW9asYxbkw5iedtvvoMgalqbUhXJOcXJy2A2fJXn5pfX60
8OfjFqyebKe/6pphb8xOJ3Bh+ijam4WdkV023wMR/Ika+dVTKFy4WtODc92Y38AS7TJMMbt+JC96
4s7pLhg9mbarXPo2j7vuQHsBfuy0DlarSXsuSBx2c+sjdrHL5tYiS+GgkRAMlGjftN58FcsBn5iq
RzrHKKzFDh2Jt7utfxr6vIV63+MjbsPc3lCgwOyel2QHoGV1kLooi0lwGe8sq/pDUoZSHjcnmkV8
AHP7hJ7FmfvjRHsDB+eiJsBdtdjxe6T3ZRp8L7XlzGA1IG7ERx9nxqFJmPkkikeM9i0YAOodQSU0
u9bPGmBJKr4cyqO1S6m4yrxi3wXY7XPzDzGZ/RpeULxhtsjmDHYZyAAI4Ch7rbIe+aGpnFWblkfd
HPy4nN8zDysVWd++huJArwkt17TuyY1Q3yHaFpXfQbXZxRXHsCF0ObGjlWtA/Pf0/QXw5c3y/xUM
PlYmGsmFzT6QqwlKIqbY4HgzUNnSTtxiWqBwKIOvCBS2smZCOzh0KXvu9rxAv2JR98nGOgEpt05e
bLB2SbtfE3SXN8c2agYoIG7XHG8/a6BSLLpnpB6Rtek1b1TE2OwCMgZWyoyGw8BZzoqd8ZTlJjn0
MZwEYYJtqLXhjDmVkgeIwDFL2/lo4EpGDHnM6QRTtwULE5M/LkJdHvr4rY6pLHJAShuvno0jkD6G
EMQXIOGoODPoLktSLMFGzREoDmRl3zWYrdvWyT0daWzRHT0rR0Rpi7fJqyHvDfg7DRPMQkLkwcDx
6XZFty9Jnw7Qq5KfRpnr+8Ywt85yyX9+UZB2f/2IRJDOsLJd3IeDTlvK0o89x9tDtFzcBP/HXr7c
vhM1q9IAinev1ZjvZXkMkqg6koJXHv/8MWNnjBosiNS/MYdk97mMElI67ZE6AVK9JdWMAp9dotS7
V6dJfEtM9DEaZpFBC40R93dxjPKc5uE8EfnXjF/g/phF0/5eO/NDMFOsM40cQJl3ExgYEliOiWCg
f/vy549SJwfUcKAAZh0dtyFu6Tt3M7pKmnguh9R2qRzCtvwYOFhsb39G4gx1zO0/3L6dL+PssOYt
fx+FLKHuy5c/f4wdi8dnaJ8mNX33mvzUptngR4ZXMxfijvv1HYnBBNfWdYDdAIRhZ/zgGISMawwV
E8zli1wuIpqgL/TtaPJ4iezoooltUNEJLFDbKXfXslTlborkTyunS6SM9B6+DbWPOapjvXyx41Id
zehSNM3Wyph3mShXR2xgg3usnJh+MAiPzELSFFtqP87xZ5DpX7PNgEON41sLF4/npuBkjp5WRSQq
OzMnpJa145YeHhrRa9jXj2kkoOFl+Wcw1+c6rGGJt8e8ac6YHH4afVcfjdbdZkM6gDNyduFPT1F8
tWbj8YtpiIUxn76FaSkvbcYXBX+Mv4CWf+7nnLGuY2qgs66RzxFhtptk9AkHhXzUGshuNRTMrDC0
li0aEDc59Z4unhmZ9uvDqDnajog3qquGrhFW2m2HMfmMVGLe2BLkLBF+1b6lwejiCXd7vEPM3xto
DLRqHGtmuLVFmaHdg8As35WH355z3mZEs7JS7lD5tG3Tqzl0x9EiGq1u3IPLUI5sHBQPGpFWgedF
SHt7RhaaLQ4GiCw/L0ttX89M4Zs8o50C+MZCMGh7ykaNM32Do5GfG4tay4njnikG+PxI6jSq34Is
lhe29g6BcdcBR9OKS6h9JsEIC3/gNLk1W9O5q0r9GVEtlat4GBZMAWKybDkgTwf3i+diEvW5l2Th
5ZNWbGuWag7jxSfNQUZjMxPcSOEfitH6VZkmDmkRGmfNlDhXRtL19BaeUOqewxSz0DTrzY9cUDFF
jcp35P5VkP7091pMzAPK7t3QM5NzI1ZaBZWQaa9kD3EeGjeVF7xuHBmkMzzbGnUSjKJjWRo6LRFy
3XAHWT/6GrpNXDL/JgN+8uE0fPBA+NXYvgoX3klKOsaBrNS9BULiCSFmtxVLIuBonhAIzVtlHTQz
cZ8EoHknGO01MtRy78x1tZkYGx7Ukgio2QxcUo1chLyJH4Sg3UlrFDFVnYSXGnt9CFfJ6nV5trru
MKCBvCJYNTHXa93BSZHdjbbvtpNNNySMVyYxXOcCZRqDcHpShh1Fq1Izv7JGd67pQGty1pKTmpnj
hCipaJiH5kNXgtOSTgpYYAp3dcPfsBm8rtQw1Q96LQ9N4xT3o6lX9MmpgaIuPXaM4p4JkFLbXmQ0
LjVWlWiK1CWOu3ZlRMSOBwbB8TZWMTyk8lIkybVLo7fbPYHP0t0YHGb3eTQ/FBly52RU+bORp68h
KXUI3ZfIw5IJmNDiL2OMq/e4AACX5tV9SKr80S7tLOAiTR2b7YLJRtiws/OevOqh5ZM04w9tkJ8M
7JJ1gT0JB/GY8XkQN2dEiJXBOW5uN1ivvFO5XGiEO4ABa40CGuEmG4I4cQCzj5pVuBgRQuO+0zR6
Pjoyu5Jhvapra9M5qgBihFRDQ11pRSbyhUS9arCImlDmW9XksW/eeDiMUs9FHiwKxvAxzcKRNSTu
96YVEBOmPICkTZL7hUZMc4Wn8aVtwAg5Yzft8cwYz7cXS6oYt1K3HdweW8XydAUm20nFUU2p0D20
SH4OnnIb8tASqmrHVdjSLUkDRbeJd8/ZWRQxr+2g3Q2FfCHI2cYowU9JnloHETcX1YDyb+fE2Vox
jfiSaNaz0zgY980sPTcANitPnMg+QIBrQFfFaV5vbr9yEB16ocpsloJn3Dkxx/Ymasxtl3Z0B7Aw
G9Bw7+t2bBBVcF6gO0nO+/IF0GH36x8huqHdEkkcYNlJDr2ZEDaf47XTA6M6GwHU097tnjGZhOTa
kjcATh2LsdBeieEgDhYc/SzD05SP3A0DdoI0HtAhTkZ0nKpsCXRv16LwykfgXd8nFrdRqHXajeqS
dM466bCSskE1j2X0Bg0pPiNnb9apXJuwoQ9hUCEbHIG1lq44i2HSzzhwdpHTirOyqIynSnh3M0FI
h2KAay+Wh7GZ6Q+ypRzHiNDMooHsWeeeDZZHvyqMGWZrs5KxUoepJi8WTvy6ad1N3Hg7PE3NI0P6
16aCOuwMSwJvH34xbpzPfEL9mjI+8We6wAfhlLFPwl27GQzQfr8WMS+UBDtJ8S19cMwlGwNT8drS
ksyXBQq8GOsgjsqfkWqnrZ1PnHjjfdPpEV0C8ZWYg8cRsWW4n9XlhlancZKtUW6yOmFFMMaRN7jn
0DFGu9sfRWnjXd25eBVRfhfEXrTvYsp0SyhxsAYv9psmSzbw99SlYzPoMl4xF/azrfv7PBHNQxjS
ZbxdfGH1B4O0o21fzo+I7+KL0FviJhCaJHr10g3lHx26frOeSH4eQ3kQRYh9wDB4rlNrB2jPXPV9
G6HE4Dgkpxxuh4NpPZ2wekyqgFxqWbj9LfmuW2Ilu6C5GAjMSKEYvft+EF+eIXvyBHPv3ux7erwW
Ws9FRoXPaxNn96Fy26/GI8RqEln1FDV57o9T+zNCQIgAz8RXXBGSYZYddUhEG7JcnugO84HdMkKM
WhVdQTagZQpgD8h+au7GSZC8E/wMIT6+iWaKd0LTpY/ulspHhq9ahB0qTIcrWT7PTqzMXTFk7dmt
lLe/vf/26AF5kpxuxtg+eRMP/G3rdZM82/VydPayRa3YedaT3lbzfWEo92xCq155Lb9tSi17DxqH
Qgjx8oNo0+QYiAbXDWGiBBC7T4g+L26WOl+No/0ofZxx6VvYg0Mo29x57utEbcbZTe975ExGYI77
QbOrXTIvZ2A0w5rBHMgwDPvAfUMfdlwi7rCNr/WAO6SzETBMaDhXnTUdbHtIH1DQIJTJBnfTIqCm
5RsdJTkymzZzoo2Tef1Fp1w7s4CnR0LRvt9+InTe2eHpLUj5a48d+U7bypihmg6mc00avWGnI4Fx
sMPvhdTN7xPfDGn+65tQy4m6zzSdymXeIWpv32gctLuhQcjODllsiyrghNSr7Pjnd5rMztzWpABW
5Llq4FzviBYtdpFLGiz5BCRuNUHtZ4lGqeY4412cZIywKqIwlBN3e1vIeJciu9uP47OJAuEYVAxg
SJUQfpjX3wobZg/H1Lq1jGe7r/CgLQfKodFrVMG4GObJzLl/yj+SrV5lwWOdQxCRBuku45KwNzj5
q+UyAZgZdHW6Gb/NY4TenFmehjCzJmMGdlao7ZqUyepUYXinpdNd5oBnmFQieNnA1II1Evpxi0QZ
bhLTMC3pdIR2fBfq/Tdl0bvA8UyEDQvaWQtbv6iw+BfmhEly2UOIM2E2zVRpjbSJ1rjbpn7j2KiK
1a5AVXQJ4Hiu62GMP6Fyn+epKF4N2QFeYsQT66Ozq7N++hDOWS/b4T3yiO5uymlYz1764XLAf2U2
8agNZAbZnGuczvlWp0P1Sk/L3Uqt+u6keJ5iHP73I4k9oJet/EuLEaZJh1I70V7qjJYPquf+YuKP
gFPTHcmg0LcIoeyPgZyNIcxfVd7eKR0LoEzK8uyabnhNsYwyy3KNx3BKIZ3NkC+61viaNPDlxkgJ
h6rxrVvqOEQMD0wHPnDKRJuwnownJEvRRgvRXk8Uzadw+Q8gvFCz6Rrdu4D87NnSOdmi/lj1rl7s
eYFPkUtXgB6DxBwW3MuGVligISWZ4tLhWGOIE8V/saGLn/iTMr7bxjbTTeO5R27rdVa2uz0rtFih
PnL+sbWOnruIR5xvVBi95n6L07F5sBrxjsAw+iAhRiX9WxtjPgqnbhfOKnuriTvDxyadvZJ5eQ9e
7g6R8YfdmPYPS3Dr1Jn3HoXj+2w2n3OtBoJhZn1fzGNxIHxB21kdUwO6GRDK9aF46gN0iXaSg3xp
gtDXBnYPLakwKVTaeS6AZ85pMTw7zKvoSRdgKOE/uxwl/MpEXj8qOFmk/SJdCkghVHZY7eoxiPZm
VH9DlyQ2Wh6gw2MPIwIPPwK761PoxnexbGb/1xbG7nGyrTtI2c0f0LW+0xI0NzQ/p31nEfRsurV9
Z9Po8SvkxNxixdYYG+edEcJD6gwjH9oApDyE1mQMfHJWNmjH/29UvwV6/BejumX/zqi+7j6//zUE
ZPnbv3zqmiP/YwiD+G7CO/4nAkRz5X+I37BMw3AYeyD/JFvi/5rUxX+AA7mmLkyHGBCwc/9jUje8
/7DoC0JAIAQuGR7O/4tH3TT/5lC3LH6DMC1bOmx6luDM+HeHOhYJgvqEE/tyqd40C2NyFmBeTIkv
RuCDKqEJJx+LKT3ODjk1yiybWXXYnb2kMi7RQKTVGDHMa2F0fY1Lf79ANRRHcm9VYl+dPLlEPboM
D//y5v5vISL/fuVCCMs1wZZIRir6P145DbmkEYMX+rDCQG7kRJZNHnyKtjzHk+VCjYqZBBl678Om
A1Qeot2UIAnDmXBxJzgSMacOgApR4OfOO8MNEZXB1u2yr7KEdTtCINlKVV112CqvMp83tZ2+KZNo
L9kEOWHs/HeTDES8PsOTFZKaNsCC+i9XuSTE/CUqZfl8BBdn04yxLVe3DfH3z6fKVDGHDedKehrq
UBGpesbmTy4dQ7KNBTtpzbBgi/TN8W0wijuihsGhus1XNgG+gGg2r+u2UgcGTI9OXE9wQTyi/5YX
r1fjRhda8wjpkPnrQ1gjfq/oU5XcCb//sLgp/3UZLveXbnOfu7pY7ue/ghCY1Ns5CkF31zumtS10
HExmAS9TDzu1Ct1e20sr44hDuBVzQkjecwfHlYxaITSsNUTB7tDmlNteSdICQ/Fi5ojzOW9uRuZH
z4mbgtxxyWlgX293iMaYxNaRfp4W2FVr9t/KaqruEYejfiE1zq0m7ZKgg4d/5Pa0IWi5NbV6w5HW
XhjfTyl/6EbTkdHItY3dfJtY7Nwe+8EqxRYarYa24XBP3oEr3OQOEcKLQHjWOW35To04TTW/DC9w
nffFJsce3oDOBuIVT2+DTV8oqlbtGNTnOHqPyi56Vo2JuBghGUM3U6pdoDEjRSZvtEZ0yZSFHkYt
7Hwcm5dcS56k27SHIjMJJWgHjDy6vJgldKTff2zm3/kVFuFAhmtzqhKehQhK2v94xuIiD2c2kd7n
MbFOoR4eCEeGZj0F1mIDgNTqTc6dqfkYZMEbWZhibT8eyhDII7SHTlGAL7ealTbbWBBBjQYIkVOy
rUvl/ZdHxfCWZ+HPWCGLh4XWpoWcWDdY1azbs/QX2obhKOYlGseg21o2szr4wM2nkyiTramV5Bpz
ItL2hdlVvqiGzy7XOPaqeJ9S0qSWNR6BJjK3HSbrLjHy18mAzBgl5OoA+KCIRcqzL6BQJRx7IxFj
XTWm9nx7MCfbfJ+1XoPxMJpbxbRDSJB9yEah+zqNva8zURPqkMx0Vxy43TBn0nTmiR7and3QftHj
UT/x4AACzoJhm9ZmvzJr7NP8tthXXVttermIVnTrNDG/51zRIb7RY5/H4RR7uvc0WHRxqF9EHUr0
XDPpEdjxV41tvIM97H3dkAingQucVai9CuVYm6G0WtoD8LdK2uwkBjcbGsTVVenYYcLBbY8RjkKy
rfI7JnsvDFzXt8ePEfTRTpZxi1Fbp2bE+4H7MPH7DI7hXDN6z5h5rlOjybdOF79Nsk8Ptx3D7spt
UdbpOad5nqN+PeS1RcYJwhf00CS4umPiHRvtJthcnjTTi2EWhA6H7yrI1lakSWri+tEdAuCmAALW
QEnCdeclrOtFgtMuoOs4zKSe2GXAY0W2/RZvOskoRWydqz47tiwgUyTGa+lhWyjdByZ7hd8CqdZt
h8RApke1GL8cQTyjcEGMxbzzRlZOR5J132KQIQ4ak7zjpEjPETUXTbl1JVBdErmNCT9CmiMn+e7G
/aPT0CnNJnJGkjRzd9PQFBuEGc3+tst0RJFac4tY2nqjoQZTXiakG2Kxs7zg5NrThT7xROhE161v
bzW1KLR4WcSHXs9ebguXkqjBtDa4N3PZrfWojN/s2XsMzdLZypq0gDZJ7B3HWRD6MhE7r+n3XEt/
tpnPIcJR9bWW2adXK3uTx1hvEAilu84Dw1jQIezgwPigBtqNPmKcNAubZtR8Ib4RHXKrcf8tawNi
MoLQIbWhOVjMmVWLMdpp4+y/LElLMNo/H3KqFOLRBPG4lqlTZf11J0FwnKYj6BBfTBMn3TSiPzEG
Yp0bE37hYHrwjI0zYUuULjEkFoxfq4uqtehii8EXBtzbxg21HBHviKrVMXDzVxGW/dih3ezaDgAb
pm5Jz50QZVyw1TnHGILPFmJJR2FAjlXRRQrTbPEERhkQS9D4kuVzPzvTMxiO212N2Oi/7aK3RLZ/
LHBSpwmk8waYgmX579duywSkwxwstvPibKoIQx07/I6YL5194tiKIWFSuE4FJuLcCYyFBw81IW2v
wwgpsnKE8xCLnETReCBN2R1p89YpT1uOGrLjKIcPsirfZ8f8Bn42P2MusX5lCP7KxvtfyjbrX5+f
gU3S5PhrSiBMrvzH58fwjnN6XmC8XiYELohh2Lp72uexD07zI8PDnHP2PcgYLxzg2fFepRdVtfdq
ivJHLA5fEhP/uqsRyBFJlvtB1L2kBuc0+AnDryVElLaxF2N/SKUFKyjR90DO32qDjKLSIkdSWTTN
uu6tTnL95A3JZ9frxmpuYJg6g7Vste7dbJ7GuhUnD1/57la/aon+EXbjJq45ca8KAB6aJAk16kbE
KjoRr07ImZ4xSE85CGqdWAsIENGu01gB9Km8I1I1eJT9a5Trm99v1NbfE/XY+tjxGISRQ7cU8vJW
5v9l65uoISCqjZEPxhiQUBJDAsQoSUSvKvwEfnSbE8jWaMZ07QzNr5K5f/a0cZsorXocd4wL61O9
qLDRJXc7sxr1Ozkl1R7mbXoiQ4FOMpR2aJ1UNo8dfNxRGPLVAv47NNVGBANYFCwZfYCIt8qwd2Be
ObVGDMgB6KN/KzqRJbYHGqRbNiuW+Zl5lcdgnqE9IBwkJXfGDH26I1ldwAlAPIsuOQsf26FKQIos
7MLIMRn16H/8/s0zllvub48VEM9lOTE8U/eE4S1V0F/ePHsYy24MTbFzKcZPMBE/oLdGWCFcGhkG
lVlrQBxeKp3UfALht9aaGHWm9+Atfd9BCXGQSb3VVTWefv/SxL9fGqscaUI6fXbDlfo/AGKOaaBL
71m0B9J8tqOyzoSPkl/XgzjIu3PucNbn0qoDJ56R40hHD4dYU+RG10pebanIxlDJKWLDREI8vyh2
qePoPbehWT2QffIRmXqBmia+aMRyL+NJgmzRoSsFFcfTdXdXmV2/rQdBmLXUL2M0SjZsuu8Bgaab
fgigklLR//6y7X8vElyZzhF4oabBd/tH3WnQM20dMtB2fVU+EYiL+9BB5KCZgmMnvUA1Tgdgypu8
606KQJVjFggCFELjhZjmOoHm3gae74rK2WlZWfgOTUXuo/yristz4IjvRpwMV50BG4Ug1Phobu/x
rswCJkMvabCMrdqjVIHA0tMTJq3k1S0oZW4FisfE8QCY+ADntn32JrVrovCk67m3R0W8obXlorrt
jwVW//UQM20jzjc4yMC6gpVUID1lv4s9xEQ9ADvUaZRtCJtjNFND9RBOZ2GN7UrqWnRZjgCwBdCp
wprz0VsTgDIX5H14q3GCH2Jb7R5uD/ylCZPA7z8Ea3mT//ZY0HrgmfDg50nWacf9+2ORjpUmBo6M
O70FlEOn4D5Br14EAgjJUO7qMjT3Dt38Isc3hMu5PIWF2tG1XpEtgzVm1yUMvDMiFeZcc/3BHK2T
W6t7UuqeZREYWwLLOU6VlB0WA998NQBxRSQmn0k5JOsjcsI7WYNF8KwC9f2Mw1AXBkc2XPEbUw72
dlLjU9QvbkFIDGFFBalkeckA7eC2sN8M/p4zRc09Pb5TiprzzuwGrKDFVKGKaIz1rbFPNlR8gs7v
hylwyt+/h/a/jiS8hzAAbdMRkpOtsdzof1laDK1h3GOZiBPizvNnWRUbAd8gJOoomYW1VfqMw7G2
X4OkpWGsCEacggixfo/RXjsVeRxACUg9H3YqXjWzRfDijpz40MwihmyeUieeDzmRYasxLY01aMxq
1/RNcSwb+qlVbJvbqRigdgSLVy/G7oWcuVx5RCMhm6eLqfWCCUdMgKSOyD3Lk+Cx7IK9Fk4PswTb
oxwmgYaZAudQ90nRfQ1ltrMzb7ibQ7bBctQwZ4W8ZNkAUnY4dGhe8cKZkc93gL8TgpH986XdakWh
F0zEaDWx48eYCPl/gmp+//1bL7hV/3UDUyW70pDCtMnatf9Ragzm3E7w5VE9GhnJQIp0hngKUuRI
M/ietI45FpDTDPvr4kZsm2PItXiiJ71uGep4RPSt+8HRD8rzxisCEOQZphlcavR8HMS66JB0C+VV
TuN1dBYDppWD31omDTI5QM8hrFKWjxALP5q4rR/CsoFLF6MhMYMasN1oE87WkeTeBDOdgMnbAJhm
YBgjC2N2xvY3jtAZuMs5T+NKRYpTUdeExacHd/Ws6pPEd3uSFXlo4ZjHJF+IokPe7Jxvr6nSCYiv
MauS56nNR91gEK9n7WPT2HdJYjDtF0aIe9LJt2iKh0NUDTBa0EX4tTC/AP8511/XVsFbZnsCMSFt
lEh1VvtFEUAdnoRJiKS7tjngXAPqx3zGRqE3TXyP2oyTfj2Pp8Ya0Z0t72jdyHsVDuk5LhMNtPlJ
yJDWSsT5r9DUvgChdGYwpi/ztqKay/fbd8pBwX47q0u92Nze3iHU633KSPJO/z80nVeTnEgaRX8R
EZD41/K+qn23XghJLeE9SQK/fg9o9mEndiKk6aoGks/ce26EcrfDxLTpo75Cw1V/Ld/RTfStGmao
JEy5A9QBNC1zB6SmsLkH6Hf3y3+oH8tXZZIa3M/yJB1HL63piCSIHThvoPQSQo3gWmO8mHutnVcN
l2AM+oM+76JFNPzQK1vbDxPhi/NbkWTH6dyk4QObVH3QuizYRjqppCFa7X8XJTTN5ISwyd618y6t
6irSBDpd7PQ27VcU6+05zNgTgCxj20WEJ6xKUmZzXGxBBHVk+dhl4NyV6H+ltLaqYOuD+fRprNGD
YikN2MDeLIIV//qAemxxE63yLoNX/rWiqD/7uQm3qc2YatCqUUrMWqMhhrToiHtXEk2IZe/JLQig
o4W6TKiiSI8HxoMIhYWvVyBWsKfTv08fGyeg581FK5iMLY9JZ/vs7FsKQtY/P1krwmGqajBWcXxa
rgyukSdiBN2TC6Z0Q1Gebaw6Qjs+MjVZBhqT3q3pN/sV8urhqExCASqzs89dMdxCXzvEfvXBZbzx
xbEj8G7QEpRYhWBQI2L0s0w4eLrmCwriztuks9cxLNKMJwBFuhbkL7IL0MpZ0Bn8voQKXuXBzpIq
ORMMn5x1V4JsjeFHyjpz/2YFqH5OKeK6uMKtPbkrr3L8PeaJdy4uRi4eqrVv9XKDJMbGH+W81FpT
XxxeeMvlAuTTMrNwv4Y0Ec/VkG0R2rcbvfOMm17KO6Ep57geg5cxPSBer76Wu1HSZ7DPLKOtU0ck
zhPKeMr1gbfcCLYQfBAgQIttMH+e2KpgYyQtabqQ9MxItHdu3JshGXcZJCmv6wYcA679Tz2K2vPy
VBt61V2ZxnDEz8cbK0NudGU1FzNt92NmEQ5TeD1RjWnvIMDljxS9e++kYzyl7S/0eERUmxhjSK/E
b84zLdM/MHqgyej9i5G52gFpCWKDaYRn55ivPiqhXNGA21lpbQnRofHr5DdE/wzoqzU8OvQUK3xO
H3aAvKnEMUXDblb7PII2kNJaoDBnqADRLEZKMQ5gpeOdL9N048ziN2lqXx1wTNIxirw8+IGbHmwP
fbhTBs1WcyokR0xYqtmxJx0mzsMhEB1iduxfpwr6EQg/8mZ84pXoXsjwpv4HwtQ67zWgm3VUW+VT
mPo/SxG8hUqBX5y8AFxQZj2a6TvzrG4T66o6+XWt7xBQ/4BtSbhcVa99uNyQZMcfyvLUBs0OqQp9
fzAy3sFSq4FZsN0j22AID6UU3L8WFV3fW+XWMatPAzXME3oGpBQ+KSW8ZrMbI5k/vWmXu96PIbH1
MjgHtvfkSkbAmet55zy2vYvdOGBepX6xpum+lK66i5xRy723oTapoUYyY0toF0Q9tAI4YjmuTR7t
kGBwMu6isX8KB/u5dB6Bn+S3Engj+hyFQ6fBoHH2ouolE5pBRpJjrSIrNp+W8YHwTG2VOdpz4w1z
ZK/N7jvI2ruZ6Phsmww4Bz5IfVMQ+7PqYuzzy18DZ2u8GPF98Ibogl+nWDEDJbIujX8MjYbEf/5Q
uhWSol5E4kbmzEmExBKzQN5A3HT3jVe6B/yMCjFJzfA0Y+S3HABRrohcStUardur7sXFwYnmvDuG
jTg573h/tGOuyPJ20d6edBYIy19zsDtsZOA3T3F4EPrV07rxCIlH2/WTM77NHGECSQ5cWAokU7vH
zP5gVaWo4nQQHK3o9iYJgFun64ObNWEMk5DSdiaFO5/QNQ6ixstcJbnattVgXjOUo8uXXA5B2xz+
Jh40jL7QtWfE6Ejh9bcKkdKZ/KVNGDLacY2mgzlLn2/YwjwW2oitpdT1i5t1+J0Q9lzZfR2sYQLl
VNRiZTGTWv5TsRP9GlSr7UKN+W4NEoLgcW0Xi9bb/LuIRutvnEYe3CauDwCt14ysV3EzMTucqu82
Z5w9lC6JdH7L5xaRu3HYLK11vbfx9OfYwUQvjyYxN7P8MJx6yhMyofQzNYS3LVW2rx1ObR+K79Bh
g8oGVaGMpaooldUfBgZb26keu20yD+6T3EyPmm4ClRi7m1sVPxw9OBF1z7ihaiy6jrZk+JoSyJTI
6NymNFyB7sxYpUPe4r8ck/xl+WKV0X/KSB8ekErGtVSUVXnavknNIy8ZFxaeHJYzckBvFpEpTAAI
v9kKUeNKQ9iKJQ1ZQCn4pkYqP5B6jeAT3e9CmO+5lX/pBfjn5a8QmtYi1EsamNJzIl6ihc9Duu66
F9IcjFc1uBTlsIZ2SWpQmesTBcGwl0Qpb7CyHhNn0o5GGbg7az4bDdzdWEb5FEC4PqOxZgY4Dn/j
iIqSQw+3bq1FD6po99FSu+UJwbKlq9SmprnYMPZ0jiLzPy2mOWOlolOIAWZnomwjtqT/1RbF7zKd
I1R67T3pd2y4gDsxzvrwZ+5EpEvILCyLLkM8ruHmg0rrjPKDgcd2yIdPTkX5EaoWgydO0TuYPgSm
DaAfJ+k9POmYoSx3vPr2T1kDjBnqXj7HxAwIFwNaJyIO5RAv4OiR6WQ6Ubfv7Uzbqv4wum3/alll
t2/S9rO0bI6/Me0ucMcxvsUcv6ImsxoIBulHTcaYWnAS4RbP8RxNw06zaXoQwSdIS6d3O24/U5GE
Fw8hT4mk/OiYNCI8GOPK8sr8Jy4z2DSDxbIoxQIaZjSY3d33EueHgFKQzqr4RSpZBu8lJgG6zSDe
1QQW7bslJdtHVcLkxNthXDyFkf/tBNkI3pCl5sDY8wCbexcn2N4mQiefdQ0Fb4asptgzaisfhhr2
7LMTAooIrKPQ4WWkzGdf+sULVSmHXySuPqLV566x770mmwvG669/R308ykNqDGiKPFaE6GHJvipj
isT4T2MRGCEiKQ4ZhK91qEHHNgdIKzrxWXJy8t9mTNDIrA1mBIxPI2uPAj0d5LrIvYTKOoVpLo+o
cpz98m9hCBhnHhRj2QiNpP4Z0mKN7h2ElXUs9GSb8mSfgkEkWwLkyb2NMbD61SQOACDnSA61Zjju
AadH2eJwF60LgIF7NeM8ONWQto0fRTDj20P3K0QAeVG2/e2ZP4I2K6862eAMPSC64tUKb8wMoOkA
LoAMZGPl4gxn8IDIFApbRUqsX27S3lLbqNYo2TghCcBpYlRjsmBAkG0jHHGKZ+lcJTXay1ycDVfe
GeXZh1IxTqszMkzJYsVooJR3UHb7azklxwT/rqxxfA3c96n7qTi3rjV99joDu8FhzWw4C11n47Eb
2MTSPNV1D0h5dhSYeaGtCYxPNx5SvU2XRtHF9UI4NcyClj/RMyI49vM18fTYOjIbrL4yGlR8FGV1
nmDeoUjOSYCjkEGP2qzdqJMI32Jj60YqPSSkTBNqOeZkQ4r0zQbWXetJ85f9PnPVAu3GqkhttPid
/An7HHHtPBpZ7iWXDJA1EN6SeWNdoSHgLW3zhMdOd0ZFRsIHd3DgeKRcwffeJBN8DIJ9PwglnoFK
LmdkrvEa599sro0GL+QaaNa0HfgZyJarDPFgfMTo0LyYzGtKFQ3nocves46RBY2LtfeQGY9mbp98
LXnHgInSIiGYuh+rYM/+hfPH7t19FTTkpBBVgNbTLDL88kRxKtSgl1xDKqfbe7KqgqPnqztYsvhF
S4Ar+NVXXg/Riz5kIFEcsoMU1Kh9SIYVVwoRR/S9lEpZftLBMPKFoZlU6h2zV3wL22Jv1fBgYQMN
KxzU/mEqnWsoJG/zybwzlwtRpH1CAtshXHnWRPrezVfSjKf3zA3MG8X1D2b5bCQofpaj3VJYHiPb
MQ88Q1DpUaG3MUrv2jg3Q2O/jC2Q5rmPIS4Jz7Pn/4lH2PjVfB8FqohuCcodSlnnaheteMUYZbyG
c8pjKb38DkRx3Sde/ggij2NnLt4StGZriyiwe9kPfybINkdwVwESh+SXCou35fVF+VyfQ2B6taf7
5wbzLtzu+/I5tERcQvIfdv/sK53j60f9wOYwuJTjcJjamnHIfDx4Y/02OfSxHV3oCYPcx1DNxT6y
J0B53T7zqe6XPnIZpFeVM4snVLp1RpIqw0BRfs5TjQx+6L+dvtJhyfuTTXET9r/sqoRwoWHEdsNj
1AC6/dc31VV2HNP623RLk7Ejv9AB890pmZKdZFuzB9prrXMitM/eNJ00J56u3aRtc701NmaLf51u
oLxlcQrKj1mOJnSxb0flXGwVD7tsqr2NqjEjapMVwBNLSCSuBZgo0NkATj9Uq7jrg0y8JhkorMw3
3jwbKMY8AXH0B0I981RqfXjWkLBwvGT3wHX3bvN7aqrgAzPvIR8ZslrUMalFlFCAWYDbGh+nqOiS
BB+5FvnPlMzZEjXAF2zPX+HW6pPxYQVK3gwBM0hPJ+NVdNrfMSZCQEfkgaORWE7DmawboqpHHISz
eDUcz2SrgmdWftXuhcWMK4jx/pJ0/rxUkWyd9yMj1lHyThQ1NqUedPmePG+Lx777q4wYXABK3NWI
v4OSxdQ38OFirEk+DXTQrWLKuMeAq2FZocSN5e1xhh/LoLhpoexfKujER1Dj4LZ7m9Ml7dDFjxc6
TmYKGhwlrXVeh/mX6nnpDwO+7J158nF08dCQURftagm0IOxjbT1kZXl1J4yrvmnul+NzdlPMIifX
vNtAyGh1GA5McN22LEWIudUJ5/WCk0kKxGUc0yvcme9Wr92XzMW6zOsDa5tK7+wTqGZzd1zHjWmR
T4SKDAaiyQNZ+fuqmufgflW8aoPzrSFHsEXYnurx1cxYNDTUIADF16QVhCkD9SHPir3sR5OzfjAP
CHUhsxAGAPZQbCoxC4rs6NtkjXuv8Oz+1xboArt/kvnlXiiNfGHO3oodChrcEf0EGbArP+yyu4Em
Gw9ktGprwnfrovxGCd1edL3ZZUoxkvR01oGRU+7GcvqUqiW4oQuJnPNsnryKAIUMrtlqqQewZGfb
su6ZPmhOjhvO15gOdTkd3MDAqBgn+3lohg2GQhgTPko6Mdw8WtVeVf1BsxPGeMC2ipne5khxVB0t
2uITcYq5Lp20YZ92DJiSmf607M2JWAsfOApujthFjV/cCwHrX2uIaSwSp9uyVxaU4kRNZuP0U2Hr
D93+yW2JOUgbXm1BABSHN4G3cQLvpzlQN8ccgE+1pGaOq+p3FxLgzfu9ext6+Qgc/JdDgpO9Mq6F
3//E5rn2gJtekjy/1ewFH0s7JnSl1pFmf5Ee6O9z3bwljnwHr4b8ZDSBf8KmRWqS8Kuf+0pzFohk
XvUEa8E7grdk4ayZjwI62V60Rn4gCwYwKzBc1zhFqWoOqvvqDUW1EOHBiNw/xSTGjSxJAp0IYeBV
wRCrNTT91le44lHtLL/GrNssA1WLTJrVokRC7U4gRkOyruOeged0b4sCS3NwCVcO6BXkxAnNsQmi
t0PLmRm++2QbFogz36W9SIP2rbIwO8Ks7/5pTpafmPoms6BZr0NNEx4SGZ+jZleb/WwrZ9s91o/C
qgYYo/AuiANgSYTl282PJIefRFq0pyqa3nDZ2zdir1Fg+0BUlLf1TLTXpizFilVG9fRv3/oROgJ3
R9vXZwIGk7URSSa5dfjslZl8lrDgSW9CxlT3pIqmww/P8e5umjpbRir2joKXcYqcNzpd+YRLxWAH
s7LT+inG4LjvCZstTHU2jaFeV/CO9l07vIZ6VDxK/OhWgN8LdSmekvlKun5FoMLk9auo0tTOscWx
1PNoMwCsbwtm5U5t2rt/osCabmqnAXClq+dIb8Fu4G+IaLvpcdhTNJt8phSJZHyfMdnvKKM+DJPP
5vDzjVC816V64mx4asYR7U5iwzZc9F5ZZ19pOJIN9l0ifEX3pEKxIQUm2rum4lChBWnqEO9FZ9jr
jL116c+PAVAShuN2comt+ImxvNxaugt9O/+zuHptWk9gq6I4uCIvb5oWUuo1RnSwDAXchY8PPZaR
W4IdHzAAJfZk+LtxgK8wUlZuyzKx95Nw7qjdGdHluJcgeZiryB+f+U9j1lKzLGK+pZr58UvmB7HV
7XBDIEbDPZO/TeRG35o82MI7VQ+e15+MYJGg4L8N7ImmEJvBuZgDBGj3xo2aWJygD3h0TReejFA7
l4ysD6KyWNU0NT6m2olWOiajA8AIaB/CqredbyY7q1DE0GiKDLjYe/Lmsb43q5JtQKerpbFY/uES
eHp1cvtF62FQuhDyNxoQrm2Shxfpgfv9o8eVf4w0Rh/uYATnzAUyu+qNCukNUGgQSTjq55MXukhc
S8BIuOiG4tuah7KGfLOBEJCASphCvAuxfiRGGT2PwMaWGVlubfr5KzouCZgCKdxJlRZ4EpKLsbia
q8ZWDfNBgcMpl99VBzqcgXB2j1JiaT0wZZsUeO6uFJypA6LeVVwb9tm2qjd2J9XezGnHzJDu3uNk
2fBeZM+Ymmrt8ou5jsEwbFqF6xy6TnuAFJAJh+hxLULsFh4GR+1QFRHLxJ6LmXmpHWMJJNYxjHJL
JMNcr2aIO6gOjKAnYdnvoudmgyrtVwqE7YBsa+UYpX+XGHuhtMLjWPw2OpksqYkfysVVHiqsSy7O
LTx+mQ2nwwCFwjp4W/gvfJ8QR7PbvhrJCAeGwfAKZHP7apOMeuoK8NAMLzSnBy+BT4dAywrujOhI
W/SFveLFnxwan3IwJpIeSC06Q5umBqUwn2dS4s2oSIxk+U6GcK8f0xJmrxfY5i6rY7UlUiIh4SGy
r/l3zGhwNTgZj4ByFPUOsbM2edb7wAD3piFpYTwBkNBtKV/rPgHzOJ8lLXx/xJTed9T1r0PlaZs+
7eS2QI6+Zf1DenLO9WBLsV/eOamVdcfQbNhNqFfwcelZZUm8nRw4bPNA1QE3sbVsDzD0fJVh/p1N
V7gnU1nfZaqCvaznY6/FEF0BBNViGivXoPGfdWCh4Yaw8kp235FGpRkQp84TE28b4sNJvsjA8Lpl
ip2ch9ozceK66iT14mmoKL7oEe553OpX4qUxSffBYXm2Gej3OAQlNqMO9opV+EgEXOfNqvWTRo7n
aTln9LK8p51G7Mpg4XSeX2qt5TZb0ZTPTsnKs85DSKQ9nSn/59TG3pGGF3Nmq21qstNOPumOiCqG
+uD0xd+mF2QEw6pisfBVNYgzQqmxIjdCj7eR6+6KuCF2ySHNDDDSTF/Ja/5IUO/tvDtoZN6vSn20
z43W35qyD85gjb8Veo9VADWYnC27Ync4FTc2JsiqKmhssMZCiA2ez23jJDtz4NopAAAr5qoe7H39
s7XGbq+XgVyHKoE0NaZ/q9qL9hFexBVsAFqROrkut8YUTwdPTcbZDfiCi0i2qb0z9n3jtPRRvcP8
RIEHC31pnFXsfhsiZ8dgh+Fmma4mky136IJ+u3VlnyPLeDCMny7UxZtx3uhgQNkupzBxKQzOcHXv
DWsIV8vPkjAmL4XDgjSKjfBqkyKAWqAaeKd5v9uKYFbqBa3nkJ+3LASHvmqTUCcGWiQGtiCDbbor
pk1VRcuL5b6IHITUQ7cf4uYHWoVhxzHlnkeiVmduIlK+8liw29qIWMN6PMKubbKunnm1d9A+/ro3
/PpctfDOrZy1q+pq1npTTUHBza9cZIFZWP+WoZMeuDbRWtb6u27xjBlm927g3N9YJnzNEsF6hbbX
E1D3LBQOOwZe/S6Ne5PN8FgeFwmh01jllyQZPLLa+txY9b3OaudSZXlpr8vSZ3DvvMBvNF407ub1
aLQvbWWOL7XD3RQPICqSg9/38sNxou8MMQaIU+pLywZxMXAqcTif29B+X4qw5ZYV5rTDFMiHcw5R
XpTnHkDvtvEQaTq805aDIiTHYFeI+Azm57MI+c0UhIOFKe5xJljt0Z/c1wpN+hZvykdN6XmzEbRs
yiT467Jg2XKiGduhCj+UIOZ7SH4itDJ2buv7mx7psV468F3Kyd5UUrIVcDAyTxzk6KXmqPOYGG6o
ZgypOF9nu4iQ+UtogTnI7GJ8rtAIrvva9+f3CrrAmVcrWxhSWpT8jPLW2DG2LxAoRWLvFwTsoan8
7TdRdScNZdXmo3tctM/GJFDeusjL80SdlnuRk7M/5RND+HlX78chSFHO19j3/sQO4bNNicIRaVVS
+t0dnOJlqoBHD9ZnORESaf9oRjmdDcKx8RnQkJpBcCUusj4sshMVtuEaRQ2ZlESKnaU1RzFZEO1V
Bbg+M6BhzpVKGcdHt9b6jcFcaLNctxJfPV+dID/hlas8rw4+wZq/WM6Mqt7A0BI/PBDQq8Rk4AK5
/dFNCFwDNBU8bDgaRZV6tzBkcWAnr1Fgmtdk/geJgbC0s/aSRHp4awjbHMbPkBXmczyHdvSZJAB7
WrfpSxOLl0UBkXkRVh6Ub8QtsYvVmXA6RPtK5LM7feyui8Yh6Jzx2tgfSz8AcCiLwEjFgg5h6RkY
EsxiqfxV89rtUIOKay6RYyfnQPH/J2kQ8zkL7yVD/lupq1dR99ZbE9ZvtOb11utCbPUDlhQHMw+4
YhKmvABY7IrXv8O7ktegNRAe54X6G8VIfYAYEVy6WTtd5+NHk4wgHRjWxH5qnuTYEaEYG68p9iwy
lNKNlLLfZbZpXSh91UbAhL5rUAxXqeM8UiLQb57sYrSN2S6jAbi1xl/gQcW1FoW37pxK23k+A4da
GJc20bYRVK7nQvfk2XDCpwhMguA8fesrWa8NxAzXJgYPMmhoXYOwOcd581Ynqj1OLDfGecuRksyZ
UZcN+d8BRdNjedHZkIB5NafPIg6f0i7Or2JQ7zj2qnVoTljif4+JcJ88zKV2uwsGcqml6RqbYHop
9IaUE2FTfs2aLnKdL9GkeoSNzsF3ol3X98hawt6+VCySNfI138gQ8Q4JMg0VTL+XVTyDG+62WJ47
cLKrRC+2MXXmt9X8bsDVISOr3hsY9yPoe9wCSbTxUeeAswJy0k0TID9a8jXRSJt8ggqIp7V41Eyt
wZLP0iblw7oReraiC/q0Wk3Ida515kZksl+b86qqGvLmpInxamTxy+KtLqc2Jq7aWLEATIlj1cuH
pVkATOe+OJZgCyLvZ+pFDevb8gsvDzGaYCQPjuFdczm1u2lyWY7D+KYvHmmxU2RZLru4NUukdtuG
xvz6Nv8EhBjs7daKHlN3anKej8ANrN9MfIz0hWai5K+7TLjbsX+YWQgkWZaYblTPMIr2/5oO4THR
bIZUKeQLQzPdq0IVCnynFxQWvMNrrXLWRY3oA5ZKe/d4P29JZRs2aeiAwNA9ZkDe/HzEBB7aq8Rp
iZPUVzmBHY1ZXwrPtj8kyNqV3dv6JcO3TnSPkX5YUENWNUK/77F3omemSxlroA0T9eDqc+iB44CS
IjuAtiS6AZ4InTnwJRlXgZaWN2FPEKNJitgnFS0tnud9C3buaAf9s+YTAmYpaXyJevqufcUxP+OW
bA39WEvgmsEKZBfMUBbsO8Mmmik51YjLucvkJRyIBLH46TCDS4SXwhHH5e83I4uMqEj8+yCvcdij
3dCz39j3Obf60Piya5h8hE7kCJMumdTPGAn83SRHeQTJ8Uwelb8LZyazhaxhPcFTMnsL98E8CQ21
nu0vS63+HamJQ+JO6u7lSD768uEiA5quQ7bQch9EKU17UXvZsfJhWxqeXR9GM7rqeiuunSWNe+sA
bYrOgT7AxpvpJ7NWOpSphrmPBFuZsppSJNnHmLwNhYUDb+0fvom2rzQsJJ1FsIrjF8c+6saLExdy
K4jJaLGNrY2cA2+Z504tDaBvQpZvhjUv4/qrlupvT9/1MBPq5zazxc7pGKNQs6K0lIZzEAiE11aR
lOD7iZrDeWVdg9o6oKn7lWtlszajMbwUE/ilNiUKImRGsx4YWLxMGaOUVDNDQHHQensjPSOh/SS4
zH4DHQR129qObuHeHaaGIxv55z41n0RScedhOTiBz8MWH+UOPjIwl5lmaRxZxt3MCuduzIdgHGYH
3ldQZVioFfLhZhfZAJxqmr5deTJpwdQJkjQnUuf8GE0KES+bMCLetFGvAQPIW9cTV130LFCasiQo
aVJPbszicmQtmw9AAfMuxdUfpvfagAcbxe0lZWb0T4tXM1A5GszHKvKQ+DFJRCbZPIhIzCC7saiC
KfFY5jI+uQ//lziy6tk2pp5egrdld6BoJdb67PPrkRb8u8kjb2A3VtXW2vQFIXZgscLK1N/xEkO9
iXxr3XrO2/KzmibEVBaE6U4fBrpEwL1AQB2mNv+UcXFBRiVUXwOyoA/odgRFkhNvdMj67D4qxfRm
pBlbqYn71+KNX2sIYeLeze7at+1pTBgb55nl6c8KICw/aSwZwkzsYXs3fQGisTcyeYyL1L9oBCFz
7ZzGQFzABNSOYwIBc/kw56xNxVFuItt81XLj0MK504qG5YSLeW8ZdCsPll8WJtrZZDXw7jYs4tyR
o5vA76QPiFyxLIGvbDho0pMH4lHfXCP9Jy/Au4HIYW5RQYEdRpG4V7umFcx7dw78Yk4JF6e9hRV3
ZGtyJoc9NKCFV1Dkhf+Bn45w8VffcR+l25gk/eItGWY2VNeOOoI8mItLSbfUJwYvdiC3SK5rCctr
nIAZ6PM/GAd/10MAojQ1XvQS06824Ao2bZddK1RdU/pbE1H6ERRHQ5SZ9O+uF/CYzkpKd0ifIwg8
M1PD6JK3So5o7oLu2EbQpMLG5EkO/D++Jc2XAABVxljhdaYgZcQZw7ADhyLC8ZFgmUFlIK3bwOAg
ZppTJRUb6OZczw6QaXBaYqG+kqL97ZGDeumq7kc++xmRJ5DKZQ4132OaUYdzTw4MKbbQ6JaVQaLR
2LMq6L8qXLXbyBTdEY5DTFB3Fp2KPvm97Gx6oxxupgxCygOzIJ7VQ1JgPmml9aQpH8kvwjko/sjG
pVd9Q/wKL07EWkK08Y/JrownIzR/e/2fKdajX37UnpK5Wuo6mqDJH6qvzp7209wUhjPcdgySjAVL
uM4Vk6cx8Y9Fqb5ZTI9HFSfYnG2dAGhJtG1lMDNJe441QITkRc3O0yrPnIujnL+otThe2RQj+Imn
2YQUs+OB1a5wrCH7ZXuJAApaKVGY7L8OA/TJ/aJCXKSb0srPGfpJPJQAM1INnVhQ2eXTouGc/QFl
V69THvoL+U+73jOMa+SE7ZPA8FXGIUIlD6FQP+KlTWVU7RnQJhs1Ky4GBx1PmMp2t7zGuERPWbIv
zZSGNPKyp0md8llG3EQUXX0tPzlCBUZUm/XkIqPEpJuuzAgRuRRdf0aG21GhzZLZsClJC0R6fGZS
USLKcsfNciPG87QUpAI/x+vESvdBd2pJHq9j4RQQpq4G0QSbto8MKgrWFtglc3fW/o5aCnGWZDiE
Tt4/Hbnno3Xw/3Ae0hyXDUOpefsoKxQ/CK/aIxHG10YM/Q7lofXDtGhasvGgJWFwKDxw7wl7YGad
3mPsrXqVdgnRLZkWX62KcJ3MiNoXt7b+hJ3+y/KIuBeRLt5YqP/y9TG5eeGX8Dr3aZSG3E6dd4dW
RJQfqLYXN/q9PH7Wrelx9maO+KW7TQkjS2d5N9ceuKL0bVQMbx0pWgeGiuYqE3VCpEH9IurOX6MK
/2sPQ4ozo31RmkMZEj3rRU5zMAvqSTRlpDyvzPvisjyZAhHkvAv2Tp6Rkc+NGFfjTnS6wrpBq8v/
/T0XHZc1kTFfOOHwtGzJM0pxbBWk3A/oiFc9y9BN70r0FcsHnZw7KwjE8tpXY7TxIUfssEsM0Zx8
nZjKibzJ83JhEez3l2BeWSYtPU4Cp53gtx9FOrwHRFAJ9UxSw3RbhOBL1WFlJvjgxS0lYypswJjC
Osi+M09FYFVIELFgWwyrT+A+UXrP33tUGjpi3ZE7jCXQWDFAFgNgunmrL0fxpSXBTivlUZRudSHq
2300XsDYYNS+ClvmK5gzPABMkq60QlDirKTfWqllnEtFTrsgy2rbsPRa4wDjMGXwfJ+G5JNMg+zG
+pDwQr0fLgLXdimr8/JaHXztlz6MzX4oouEqrRGVx/yiagcqxjhjzNnVrXUGmPacUujelq9hKEnE
Ka0cems24WEpk+cadhCAeBuElbMCIyl3aeSaF0Xw8d513GibeL27A6JrbUKYRI8e7eRcDuQTqZ36
pDatxwJX5epcCgFavHbbQ6pJ61FiVolH7ZvEhvxTBZt47OJVbHXVSwyVmJwYrUfbB9ZSN33tlia+
XKNLOPad4aIwMd5EOpb3mJZVd8fwXs6XwfnlsXR6pJZiGdKgy1DTC8IpVK86rknbF1fDT/7O/1OW
i6iis+1nXtzNk68gWlgKcGBpgifPp64Gn8IQpM6j6+C8hK1IHgR49b5TXzjJiOzy8nIvJ2/LwDk9
EdCy1bTIfGv6Y1IU475W2RtqanZ2HqaJIAmMa1vmZDNUJBuLYAqIxhB7J7Ku6OK7XWnTDFYpWPAs
ni5Z0mWX4t/UAxvQ9OkCykZF8zTNKSh5TcJLbk7MhwGkePpfW5jymAsEebM2M0R9R+zEFa5Bf+Xx
gKKlRmNT+GT4DEjD160p81dPry+qQtPqIH485lWs35q4fG9lgIHaSEmnHJNrmoHVjlJ6GbYJxHZr
8llB1dz6bOL2aFGclcnmb+c6yVOKS+G1it6oloNzm1jxf04NAP1LZ4Bwr92gxY1fwSa0sP/me9GI
MEISJxdte/7GGlUUM/KGeNskTW9tThCZzgHwrziU2Ap2JJPQ5IHl5VbDv9mUOZ0ouwnNGca93sNg
W8ijBeiUfz9BIfzfE80Ie9zX7JVhoKdZjku341283PPQsYv/kXdezXE01xn+KyrdjzypJ1RZutjd
2dkALAJBEsDNFPiRnJzz/Ho/DX12AQsYsHRrV9ESRRKTuk+f8IZtSMhaM6AJfTcxUh9ogocE8mPS
jNWtlqMIgkzKxXNq5OCEcpnpI26UFXjGeITENaoJliAtagSxm6MkPsBuodr5qruataU0URhY5o7v
0ioQ6xZnK6BnsXGd9rO1qpIQN/HJ2oBi63ckuN1myOrvc+aoFy5DrucE7DmQGQ8RpKmVm8/xwW7I
bCTMxWppZWIOPAP7UU+FBKIjcKJsVMAdF2rwkFi5g8oiiGu1jbCklkUczBI0rOh43MQORmWgzSwL
T9g6unAWBbBL4uENbu0FovdaLrov5A+XNFVWvaQhqQqNlxgAGkM+V2VAh4tB2Fwa04THKNYwIIhp
J4eYWqYK/lG0UlJUWA5drj09p6oYmxwSJR/8QnfxH1VPyUDTyMCEajNreinHhPd5ZkNhiVrMTWkl
+EoxG9ei/FZwHG8cPWLuIYo7dAkRpxeVjTa74awggrR7JUl+aoHZ/6jaZo2VzG2rCecWhBLNS7sK
1zATfpljnl2PTJfiWt2QnrS+9awI28IMi5UJWP3YFlsBgsPH0PkyMlzsg/W630QwZkcIayHmNP0G
J20HaN9d2unpjaUcGKydujhFGQ5AycoMlujYdTNFD6aY4OzwgUvi8Gqqsd1QA/P3PFbWhSrdg6ap
fDCnyItrWgMqICjbzqYDgpzlhj7+w4ibJzxRfMSCtPaf2Xb/8YrX3/7jP/n9H2U1N3EYdWe//ccd
4rhl/p/y3/zP33n9L/5xGf8BEKX83X34t/xf5ekp/9We/6VXP5mr/3l3m6fu6dVv6FowCrzpfzXz
7S8mEN3zXYS/Svk3/69/+Jdf/xdJMF1AFv+Plz//z38nH+Dvf101cRe30V++xThIFH/Zt9lT8bN9
qRL2/AP+lAmzTFS/VIjoJkRziIsGjNvxV9v9/a8Kf+QIVRe2YxsCLJIUF/tTK0xz/mZTozuq1K10
TUNyyNuy76K//5U/QnJJB91t2JYrDAQj/vtW/5Rq+Oc35NW8I92gnYsMOAIcxfMPMizUBp7lKV6Q
WU1rYGjXJWyvXHsEivtrGu19apmHJEaRdNL+MJjdTkWxU4bqW9zWty9e3TvXPyeFP1/eIfUFu2VJ
BYnXXFo67i59rjTAjUpaEln7ViePclwvaBxY+MHVx5dz3ntcKQegO7xVRz9X24g6q0sQvHU3IjPZ
/gcm1mu7ceF1N7e6mlPBFr/qRkN3vABuS7e5wFRxxjR4EZfLYBxVTb+IMhcPueAuJoJk+J6HyEq4
VcPu1y4z9Le77zNCfU4HBgI0d2N62IYDkDfRFrX3Tl5gxRTvZtQkkDM/hBpVmwNwIPBGXQE2lm0g
1bnp1WQvfwSYzTjKfhDhTXsh4BiOerJLIps0IPD01DzYNqBRfHxdVOAdrPBEcWgHScykHwrBvlfr
W1u7GLtwX2rZDYDIK5Hku7qCPVk2XgD3J9X4SX3no4Z5QEW7TSfPVdSj/KGtrR9NkIXq7Pye6fF+
/Cne+/IuohaG5XA6onHx+stzAPYtPTDEDwuyy4mpuYGbykWAEoJslvw7FxOWDU+JU9UxX18M3Eda
WgOQ7XSuPddtgDoa64TJQFpvAoA/H19Nf3eVQRB32Fu65pyvahuep+hHhB0TGP7AjPY8/3q0yq9V
cFAMGJwz3MRB9/C8hNi+y231iKoO/cjle9jRWq4tmtDu/Aco4svZxC/BdX/36meb4VyHQu49Fw0K
SNQqqGb3jEodBRG2XS4M5bl0tjnLJWvsu0JEJzA6nxC3dSGFBV4KDzxfzFGRJhTQ5w3rTPTCREkt
sDMulln5tczHqlbsXIRZ8gXhu3Te1NawDd3RK5KYmcZ46lUfXPWVwaZEFMinjNiq3bLRivKa7iro
zNGzkMbBkKGG3yRMsUuH2Q+G4Rjya4Bka5a/0jrcTk26c0vwWKCocIBYuzknPRfqF/5aS2WLyzPW
jgcnk8ArCygNbVjcVPWcOb8GYTWIfKcfpY0o+ePg0ZuHxBB7GmIxESdzjQWAQtruJOG202tQuvc9
MD8xGgdjRoaljg8Ngjjq9FSb2CMIEHtinQKSrPhhKcUATnTI5cx+oYndoGU7mvY0qTOkhWGJVuMR
S+X1hPlhwxsCmbRlq+6WFAfoqkOwRFJ58JoKQ6+FDhrG310FOMej0EYv6R4DsufSQe+9Df3gZFXd
mg7yWtTUZXgA9HrvDS2oACzXmcMrOEiglbgqaTD0RnCL37iPqfqFZfd7dMF2oB7W8nFCWPYIa21I
UtaF4YLqD7fMW5g77XTt2OvRru3C+3B2by1+agS5bl6StT5EPDIefj0/iXeVTIqH7M3KSAdvMbtj
TK8lHZ+A3dNczGADotILSw298FOLH3mg03sJ6RnV0DQV2G0gMLNrJIrxjRrraKXNKtJQAmRwDvSl
omW5nnISSQWTXtNV77CUWld1e9Rz1Agj/Mh7fs/7ALTtQenaTR1ESDQZoUsgiClor4ZeRjEsPSPN
WHZz4e8gTTKU0cFtigvYvie4NyeoD5sMnX7XaVGab1f0eXXMLMvmCqL4RdfCtKlZNBU+xXjghma3
lzG+L1mAVnzIiuGHpPFaNCViBwowrzsVk9cH0lBpUw7O16rr9rCH1gO+63MIsnjh/Tm/Xfr8VTh4
EdQLXDvgKoeokDA2Doet1U+nOjwGzBKVMoDhL+gsJbuWb5cCfViK8ZTTu3CaK12LD21lfxlHnpqP
QCkBDLADzBF68smcDOcKZdqEdeDbuBWyJ+ZoPtmMmSI12mnxNVqWfhyKgw6xMqlmhticYBBjGqyT
AW5sTbZT1IT/zE1fpaZ/Kfr8uoyLrv37X9+cHiQrlik0m//j+HDO5H1gmVl2i5zQRq2GYxMiIaBn
mHfgm47EnnzZH0d0+02slNcTumoi8W7q2vlptTg2K1JVnE0l1D+SFiWFpnnqx+xmDsdtHFkraLrr
BsLFotZXePp6qKajopBQTivIiooD3KDCME80CJ5KzcJzFIO4iK0If8YTjDJoMkmmwQEptAeTuFdp
MUaGC8ix3xA0Nw6AgDGW3vOXimbuGpVqxoGEoeLRCum6qPs1LIcdA+Gd3NiDDR0hP8rvMbAmwgB3
T0zUpkHFO/CR7h3gbPg5ym/wr549ZReGabEbQr/F2THriSug7JAYc1AMSvC5myOxQ1xjhQGNS7QJ
xuHHtJgHtKn/UJ1sN8U4kUzZpuQ2MJ/7RLRGPxetcZ5fPseoZtkoUogzibQIwa0M6B3mBbzoKmFR
T4ufh9sy6L66tuQvixU0Cr9TsmvNsO8MJ7sMfTvOceJ4jvuUYwkgr3SVGtiAN+Ylhp1YwIefJLMA
4s5POUuXaDybXxar5FytcozoCcNndzd9MxwBnHj1Mm5VYKT0yPV63naxeTkv+HWMi8+GuYgIz9Uc
HfS8u0om5yudTH7CTVtBUcw0kIn9qiFJ083+mIwYJBGXRCRomOZ0yggPtv2FVekNnDcOkr7yf5sq
+Er1FoG49fOeIPBnKdDMNqX2jg+6GR9q5BkQuANm+CMzVU6D+koXBgqm3a6T3bxi8pVIucgZCbsA
BmZ0IfVUWcH1m5V+C2txjxH9cJQxTASYEqZIKy1+ZEY31jSs87TZ0wHxkVXcyTDiZuauwjDKqeB/
Tf2xbzmAEL83ncEDHOUbzeL3ALMcsA2RxZmKUIDL7AMVRbXGgNckMWpGLwj0QxmEnira/eRkF7ZG
vmA0vjHQcLJ27RQBRAy/oOgCKsHkEOX3LEmZPxSm4iU2/oru4ptQfRPkF5De9+SPLubRk9kB9cd2
KZgAKvYGMP2mzy6FndzEvAd0aA9xGt265cTIDOcrXM1gEgo78qArbABU7pKCX/xUDZVRhWBnRoCT
mROUzXSawICgdHZjGu73MmyeorS8FhomG3tj6I/28FAW2iaUt4BreKIO27xULpJmOIVY730cxmSS
9SoJkxsJMDhNFoui0jirtkplgnKAecgm0B9nBKsY7MhM4zM5wHONnuf9ilYc0tM0O1Ep5TZe1JSa
2+OBZBGcsbH0FF78KOiQR/jIW5xXTXiLy9uh47oix6RwZCMTN2ynoy1fXM/YCMuzxIXGC/dvM/aM
VfkzJwT3OgpEjKyvYVSsq/m3DfUwifIdRN1DFUe+qTHVjR7M5FtvBt9meF1loXC4o/gisospRbdl
nJ/prqh7XMwaer7cTJ9jWI8nlcZFKxFskQDdl3G/ntTAk9TYzA7p1y7IaBJvOdKnElpvE4EdRmhJ
qT/5ROZ730g3XNt4rvDdZ63FFy9vMGdr0RgRbGB/XNgLrJI5v4DifJgUvN0QgWSg7DkpI+CKXxOW
pXABbbgqMs1hkmMM28g1LuWTtMl8AkP+iPQGbiF4dqGtsQynGuKv3Y2nmA6ZTUjAdRZZjwg08ILW
q+HpFVJVpJ4hp1My+602+9g2rdRwAqyznFKc2nSVDwkjlfe4kwfAx8vUelMssE5poqgQF4j2aP++
XkBMo9DtLyqAjRF+18YakB+uZsS7ZNzajKssGdqxT4xV0qKUeOhGPn/HT7Fsi6gpZN422GLXABjv
unsZiBmBrAS91GkWSHqSsyrmGuz4IcV3bBj40TP/CaCjy4hSWe/Zxa9YA9uF2r4OZM+mK10aBOsJ
0PiYbbDJ2tIfRrIhRUiBtJgcDubIpvuqw7pRyO47LduoOmwbs/dijlAVKmFNkzli3FEZR1qMautg
GIDpwUwZ3o6rgPQaEIqvR93eDLt9Pg1exg74+OXq76VOhHPc4W3haqZ+tjthrMIttjFyV5LiGoM5
ZKxHoN0hd2ytgoGpVM9LXja41OwsB4ufefGTKb9g2sNxoF9mDmCccMVYAWNOIGtMYuUH8p2WlDYU
qOOVK6t4lMFXPvfHd//e7jCIKJqwARBpplw5L3ZHtYASF05C1yAO8cUdPfgUm6lzPznJZT/gPFCy
B+nMURtTxp/1C6DdLJiVEyiRkz1kmdghlvL48ZO8UaiUURKWvoolkANY25VNhBePorjItE5ARBCZ
im4TlqGqEGhmNEMCatk0PpSkiMyP6RFTPdYEJYIZZmxkCAg5mOZlh0L/x/f03tJ4eUtn50NRcbMM
q0lfgn7fqGI3huX1YlkXqGTQAhu8jy/33G07f830HDXTpjVq4Vjw+hUIC7W6TmXWP8KXMYdxm4Yp
5pBEqjSUzHKvroprg1xBHYZt0TMgYYvk2Gv9W/fhojZHnssM+yze0DLShnwInI1LPT8omCG2kSez
+bgmj1wICuS4JmW/gfEX6i8ujsqdsv/4Lt4Isz8vCBPFOQFbmlT37O2XSgPmanAhhbfdfsjzXRRM
8OoYqLkjarmyLJWLhP/kBDLx3lUTFBzYlTL7l+Pjon1shwGStbmTwRvf1k9e1HsHO4Ci/7lD4/X3
alqw9xrAbXpmXmKmV/MA/Lm9n0GnlT2tHIzlZLH78XvR5HOfrxL6N4QsuuQ0088CFsIoim2R1m6w
jWK0CZiRxolZH3tZs9rphfwiAVE/wEuaAY3MwT6+g/ce29ZsmTDpSPGqZ0GnTEMkEBIeG3TRT43e
gZ7k5NsW4nY93RwADFKUzcw+i9SGfJ/nTw4ml/a8jiuI+ezA8CJEjEIfzKXmws9NGkGzRou8Vk0O
Mv+YEQaPkpCRG42caqRljTg64tcl9k8h0ORoVwN2wsA79ZZSv5aFqpvnDyVr2OpZIXZ+0bgsNJZ7
z4RsrOJNCLnrOaV1ON3GIwxiv3CyB02J8KYSl868N2d1nxF2HSZ8YduvY37J5pksElHj97oUdhOb
KKXyVOaBu0BZPBr2dbUl+14ZDZR8W+CYHXlyjyX0zUZsOGSROg07Vy+3iUnJJpMVKijZP8NqZNdx
MMtSLtfavUyFUAxdV9LgE2EzqoiA/L/ppm1XkftwqAWd8nUS6WON2MRz/1APbmWuLdNOhaTHTIBP
ku1RYYypBSlJJnywAWh/krivg3DwT02EnAA0yTE+Bf2jjD9lslFibQO64qBzfWwQdZFshaIdhhjQ
jjXBY6LnRp9M4Qc2nSQPrWTusICSlL2VdGbL9vZmbD1Z+afUgGqSYXZ/Mbd7pFN1KPpGZR5k+W/d
IV+7sqp0Z6Hz5xD2dIu+viJN3qm6ehI8fYb1qq6cBlk72lTdXcU50UcTXSAabQ2qqwr8VkHViKgs
fGpPZiKpy93TuLTSn9mkrEsFEchl8dsIgSDWV5ezGOjskYxvYYjT2futYggv/5VF+F/KZp+bV7Lc
75kbGIW5k92HMMGKGffI0Ex2QYOfbBGDKqMmn/GSRwkLexZq0fXcDR7J7MZw5o08ywp6mQJRDUW1
75xGuVEdB7mbbTkDPI3H1VCZuxTuX2Mj/kUNGTDYkJ8ppAFRd8qGgQUaN7TD3Lu+rx7C5stg9Uc9
pipraXeUEDIwdQ0WSXh+qHNW/cLDsdBmV4Kl5018nTHclnmK4OiJBhou3F2mXtrIDxZQP4K83X4c
SZ4bAG92NIFMM1TX0l3zLJZpgREaOZzsDSBb0FzmbsB5INOk3SFiHTG2vwCEEjJZ1dh1Y3ioW+Ng
jYyR2gkZJRLuqP1F0hs8xRpwQHZRRI/IVUNfBnzZipMl1Mf3/F4yDnmQe1VtTDie85gXQah1aqVz
5S3H+iNISYq5uxqDwoj+o+wMYhv0ySljvJd9gYayLAc4FOL8Mk15eUWtrHF/IOw1AOOLhjIkwnMs
yh5NeuotGWvmGDgmRsy3zIPqUPxzPstebJoo3wy63Skt/8xIdyW7AAO1C4X0VVY6YckSatczpo8o
hR1h2XiGWlPd3GT27RjkaBZmmw71iUn5FTb5P1/knxPr639+5rMB+tlv/3/O0znQ//dx+l306y+r
p+gpf2pfzdD5R//ttKX/jSEVE0KSIktlTM4x+ecI3VH/ZqKgblquwQzr1Qhdt//GPBk/AnJrJtwU
En8O0HX1b+RzFJXyPBcaI/R/aYB+njOriFMwvrZR6jB1DuuzHNbk/G9NHDZ8Ku/HRB45UTH00PS1
9pTmLcqLEdoioeBo6kEEQaTNgbbCszaXgVO3XNDfzzRAgWrskf1E2ybvlU921JtaQ96kSetTmNR8
AA7OEtyOrKqZxVj6jWDkAXjIhtOFKh3z1/hkafGxqxMG0GqBJHTXI9SrW9N2tjOvKpDxi8HZr4Ou
vM0BIK+xZdD3L774nxvjZTf/TSHA/QnHkfUWKZ6g0f56x5dJPnNFDYeAShLZ+hyHmwSOYuIaD/RZ
wMlEeFpjVCs8qDrDChNrsel0LEvivqmZzfSf9Jzf+aq0ch1dEH8sl6bz6xsqurKf4zop/KhBpsBJ
5h95pl4Hao1gjY6LfQDl5eN3cD5h4BVYgDmQowL3RfPnbB2RVuSw7oLcX1QN5SCBC2GAPiyjQaf8
VML8LK98vpZw2C+u0OgFnj8dQk51U1hopsJu8fBSPgVueBVYs85nBuL38ZO96d+zNRic8lhCTsSR
Kn39Mkf4S1qnF7n/LM7QGoFyWaB7qVa5inzEoO4qJGnxAEi3kQqKtdCU8KijP7/MmZzR8f/iNkRS
siVm43JPX8WeKw+UaHcckROFpc9EJA6LkxMo8ye5/xuAzPPNA8Wh60BdpqlnZTpDxqkXVpj7oXCu
Uf+YbssMjYIBUtOid0hxWNXlrET5jR5/FV1J7SiVFD5+g+dHsIoQuhx26aYmTBM22usXyEstHaUY
WRvRXG3UEKDonF9Habcr7WE/DWi2dwKpxo+v+mZFyqvaTF00l4u/2ZSmWaU94KAcwm9Vbvq4Njad
2R7QY1I3WkaV/i9fjvrK0dgH2Mm5582AojPDRAOy7NvTiBl8+bUfJP0q8OvW/uyjynjyMg3jhVLQ
WSqhxsKN4hz6gAWhi3Z0C5TTmqnyK8RnkMNakvoamG5BiJs2LNlforNOOaZwjYs6ShrAlvz4kbXz
TEfeB/vPBQFlAPU6/7BGjBsjTqOpn5fGVquxNGtcz8qfxtjYAnz9NlvVLsPQNp3jhzJGPqoer1Eo
u9KD+P7jW3n7sTlcUU5hjamOaZtnJwTQ0IZOPG/fMWp82ptxhDNp5NdTndgHPQt/fXy585IaHAjp
nU77C+wXBi0c6S9TPGyATVQcpsSv0TYIDmaOfyGOZ2ZznGKU+BL3rkzrT06Zt7uIa7pEddsF8wLk
5fU1zbFpXG3pEj+J06smRsR8qXZ2Zknj84c4tX4YufHjX39Mm1xfPiTL2jwL6v08FVbT4qE22sW3
6bhE7u86za86O7vVVIQoo6ZHW0D55Fu+Obx4uTab1zHkvJTP+fpBl0gPpzKBrZ5EWNICjTBl2TQV
61RvH93667/8jBi78BFJpSw8pc9WjlIZInFdxIpctfIaJWPxoiUaJmgXD/Y6muNfcdWihbbgO/zx
lZ+/2OttrNOhNQkXPCtR6uzS2pJEySyYz9gmrCHDQMu3OJp6Y130yaobIYJb5awcJ+1HEjoZAw7N
vXGaRyNOw01jKfWplUZIASVo3ekYRfbeNFyH/dHp8ksT0hc4hznY5GWl4vhu/QzM1sX2OtSvEjhS
igiCAwL1zpZX4ENPtx672Tr1ZbDTkE26WJzkswd+s2tsbHNcCdpyddwbbfnnLwojMSz0pYHi+aFT
NSsxAxUfx+xK7RLsCipIWe60ixB/vuZnfPKu36yp15c+zyArHTOXSEFfJefYM7AsSJR1DfVifW0b
wSfp6ptYxLUMTUZGPNFoyZ4dd3E7tpU1OxRmo3NI0dtCOotNOxwwTvlkBZ0j9TBiovGMxZaMRW/n
CUqM9xU6STXfV4Uws9ybZcpIuwvWKD9v88A+9Gn1RcFhYlXZ7RdHQe4ZL0z04ZRpjW3PjxznUVqg
HM+ooCDXhxrzAGc4ApI2dz/rbhpXBFY6NxWKYZg2aegxpGJ4goCsraIILH6LUsRGE8vNx4/2NueX
jybzLUp3Thj97C0ysunzritrP5yTgZtDeLGaXB8axO3U1V+S0ko2KWJ3NFqCq2YaMg9T6cAdlu2c
aE9GgHWA6UzowGZsq4/v7c2xx605JjEKNygGURL4/HIdz220KFmqIBRaYMRWJ/lWMYX+r+YTXESW
hVjrWfD79LMo2DtinpYANdIiqH7aAbL1VhGs2yzRGAlXDx8/0dsKhgkOUQg8tgmYm/HU60caGjG3
qIhxNYeWqNUoK/RPj5aFChpaYuB9HDs8irAAzDBNP/IxvBCxMMludXjlnyWt78QJfA2YnApyRTLG
s0cXhuT0BFMNhFf06zHg01vdnG1abbnq2+6xoK+8WmJ3z6j+y8cv4vm1vorJvAhHo8KmvCZKnc9S
EFbSVEUq/any5Bkay2+tqtkEmd1sOoSUtNK57MDFe3WgPEDd7lcJWCMRmw/w2EPk4etoI4IY9hV2
rcwj+29lF+7aVEeXCUFHsKH0AsfZ3RsVDqvd9Mm2eTOFISUhCaVS0cmG3DepYZRHRZXZduFPMGs9
m3HDmC4rq99NSEhtNSln3JXOVytoxCHPtKMwYn1jquAHhARIdfGtOUJmWlDDX4EoV49lrNsrW4dT
PyIv/vHbfhOV5c2ytKlVXdykz1Ma3HdVJYbu4osZ/ruRm6dyKbZQWPZmbVwEUdB/snPfWD3KjE3i
9HVmx3zl84zVXnqITMREf8EFsU5FdjOOxp0KO3fjmlRAIaS2Ms2arTboPm721QpEmxSAhnHbxjqg
suo7vUuvzplitj1Onlm8iUHFUdfvVHfA9QDPKWOa95aSXbFQkDCytkNW3tmiOxWctkIrdvqoXZoF
f3m2IOmMJUKlAtCapq0HHVEPd0KYShFztGn5rysoBljZmjfsRuACdIBFr3x3+mcO8G9jNo8jPRlt
gKirqF+XRQVEiagNNnHBZdWrxhb1QqlzFXwSoIw3hw95i2Q+AH936MA8gw5fHOc5wn/gLc3SR3LJ
h/544TYGND3JRyNkXIB5AwaT4oUiBoe3qrVwimeOqtHovDRZ7pOuZziYuF/RZjxheyll6awrG27X
JhEwI9ESA7HsrPs8OLT9twHdYZi91Xrqp/u4Uu3VkKZ3+SgQQMsadfvx0nxbOMu1aT9nv4IW3fNG
e/F02Don+YRolD8H99lYXTpSQ3MB5Z8PlFtOr2zo7KgovQBZdGxmDEH1b+wOmB4k/RbgbjbI65iM
0ksQNRp3oMiBWNWwdcNRuU7U6A8kLYVEfTufJBRvzwGe2rVwrncNF0j9+VNPgDpwZO5pHNWEjT6d
0/WsJEfd4iNp98AX9qjwM2tqU6+BqUqQYeI9FN9KOBmffACdx3sViakqqS2J//TWQGacZYs2vQSk
sefCDws7WTNl8SMkYBWMd5zg9wyvxCq7J7hn2y7SdmZ2ZXbB9Se38OYgkrfAuWippFiUXmenYhln
PeflWCDrjl5bPfzSp9hYzaGJy0PfHLO4+9I703E0YklyHtAQfQzEfJ/OfKraxpRpCmcQKe5v5gGY
wULxw1xh+SSmvRNEZWPHpH7RQG2ef7IBrZ4OwdnC14OB2YEbfM0iOjyRME7yEymldfr4tbzJb3kr
Ly94ti7jYcHSDONl365u6qjbWQ2GJmiDmiBt/p0rGagTMb2BgnaWCGANXU8i4kp4YuaYwuRz9cWy
wt/ZJzXgmxk9xwLNG3kEmZoGoOVsraE02NiNwlYT8/hzaNyjldWZd1vHneuZseorinKt6oa2aRzn
aQG4MpXWZ/cgH+Z8vT8jdgy+IUnvWTXImZXYTdfRqUstaAdiz5x6kKVvitTLmulisGlrLGWUAuu9
isSzH34laZxcNMJgZj4rn7GO3rshym/ddogIbPuzDDzqBWr2WpxDZkUpIZzbp7Qmtn/8iTX5WOeP
TZBTUZgwIQY+f5oXcTZEn7AA+Zj7aaAjrxhFTJWblRLqp5mNtuohpw0i9oMWlsr88+OLG+9dnPKJ
NJMJIM8oY9CLiw9zgAx0RZ+8G77jIJr6idtVwHtdTIDKnyCbvNCZfvaadUhjGQoD9b6Krxy97cEq
YH6yNsClrwBwfVfdVsrTacFFO96MqbJZQuVr6NpfR0QL1o223Fvhcq9H7mEIGSBbRfQdIF7/iTmv
eOdlCmFTbUDKhC12tmG6MtLojbu8zEpRdsKMqJya5otbKfNn302+mvPvBuSJ7A2OmIkd8OtXt0Cv
MJPAzn1EoJZVDogaZe2VNYb8ZhDdTm8DbCzcr30LX02My70TwNLMps9AX28zdlD8MBoIfhZNHJy8
X99Io85Tq1hR7mMRjw0xBqS9YwDwS8E0xibic1gPiKE7Mh1a5bUJGyBwDmhh/RRWYqzSZbmHmi3V
h9FtQ9RjWKlKDielC3YD9bOLfuzBdhsSO7r9df5JmvHOCYOUGBM4YhyV3vn4LREocM8YXvmlIlxq
dBxSqjTFBWj+Nmd7d0a8XB8uEy2xP8ne3tt3tOM1GlCUsKZ7vruVcZ6zDgl2sgvqfsSg1pVddKuy
MH6gA3atdvZ93n8vl9ulSO1PMhtNfpOzxWNq0IptAEkG87yzxRMAPo9DRmQ+hfNpwvcJlc2rMoiO
IZ2H1l1+TsO9ZVK79A5iONEXBiP6ZnKXdD25kbFDFTQAbb0y3OHGWJbPqoT3382L2zs74QLsWxy0
MXK/EyhoLJfPcU/J+nZTjzcVIiWoLk36JWynz76K8c6LwWuELwOuUg6GzxZzKHryfjvjvOu+GG5w
HZidvcIdPjrMBegW1kPsmFsx5MCGMm2L29u2WUa0AZrP0k/jbTDRIDrCd6Qixlb7vDrDJlpTU6x1
/TZGSjjQtyIaWi+Yhqdhbt31tGz6EUKimFMXWQZNHChxtjqQHAWAX9GjEfPk1PYfGrqxSXQboc+m
2NNPji8KqjEB58f2pDBAkaWgtaN4YW1DbUS6YaUP7ZNi1l8mrQmAhUc3Kk3ZFSDvr+Pw++Mj4A2e
WHV4StpMfG4Tq9hzSMsy9wNQYyx4sYZOV5ntYpQSsfWy5m5K9eugsb2ybbPtkGYPyEw+8hUMXA8c
tGjJ8grd/mrrirLCg90H+ToDKkaTXsW8omzYzAwPCy/lH5unrtWRVk+8WglwJXbG+48f5O0whgfh
KRw+FP+FDtXrpWNx9awvrRSRj5x0dM4bGCPcQpjqdxMy+KghH+CXXvW42JUdE3HcgZdpuktg/aN/
iOfhxzcENePNYmbybJk2aRXBGaOz13fkoD3vjkNe+WZ3QYGFABPMTAvLgbYAtVdp9jGohfQCKoMD
vL0iwnJibhBlwlvLKwakgEVZbLMwHXdB2Y9emXzXHATc7MxEh4TibKtKj+RIauBjCX2rNRKiJmU6
MMeN7vIQCJX+1DHwP86g7hqMZDAXhfcZq9cKKpeI7uzB1/hdEcAotO2HrHMRWzeauygxe7T11ce8
U9OtEdk3SYOCOOkoqpSDHTDwcv8YkBsEUwcSP0Xg48o06CmPkz57VdfWyG7jEYscIoBU2TlDujNQ
otabsYynUEgpPqlmc/UkgYuBeb8Yp0h3Cx9T3h/YZ/zWyvDnGBTRZgR6cMA5DhFL4TwRlJie5rca
Jh0+spng+kDkb5IMCWrRavVmqVv8CSOlOdXO6HeBpsEHmJKNk2sQkqKu+9YO+XU2htW2jvoBDW6Y
FgwQfxCPnVXXNcF+dJBbhiQrbmy3EzdLaayVFC6KAY8kcJ8sFISRTlX7Owi2xSGeAHJ2Y4DNmdqc
JgMQYafiWzpeosfzYA5xg9gyItc23mJ+EHfftSS6TmxCOURRAJqM3ld5hJmfPfwKAuU7FA7LLwzO
4cWaL4oM9e0otsBUQts0ldvWDFLPxNgKhtV4a3eMNKwk3Kt605zy3tnSIDUuRxfyTa2tXKC3G/br
uOss/Ygez7Rrh1RjlaFbGmozIzvb/p2rPULUGB+uZkjUAKiafRItaNEgf7Nym/rOwo8UVfUqWM/D
wwj5fVXR8PNS7IExjL+MI2SainiBDIkAkalVp6FEcM8ts3UuavwyShtC5W4O6BgbZvElDtFhw+MG
EU1rwhq6IoOvH9ukTH18spN9ol5G1SEvn1q7ScGKmHu1dpoLWzyAjqMnhBlGTQhJFK3bhoMA9h3q
1lbRdfi3W057bFwRQfUch3FSg81W2fW7eNBr3KTsKzQV/Lwf8WkqTNbd8A0+FXjWeIep6aWZWvPW
ohPsKb3ijwIgB6v3hMcbNEs98pW421W6+bNzuw3szi+BM+3SuvtllfAvlcT4HkbaDw1lxZUWh/Oq
KOiaoIaGZq/bfLMHTTtgDpajHcqSBWYrdrzLzaAjODX1pp+mdn7H9Gja5BGh0kin+9mw84PLeHWd
mDkdQlePV12hT4e4mzaJhaxSOactPencPnQLGM0mwxH8W720sLAc4fegkViL1qNj4yPe9BOSiPqy
jccpRvd12BQRp2sZJI/zAIGuogK4CBk58NGG0MzubEuL9n2MQ8JoY5uNcSmZY5E9ZjD5ET/l/brI
7JQRhA5LDxGtQPecRkBoH9BIKvt+uVaw7lpEoKyG2nH8YIzsNXJZxsroqqcChahtQIPtvyg7r+W4
kSwNPxEi4BO4BapQhp6UoXSDoEQ1vEkACff0+0G7F1JRQcZORHfM9HQ3TCUyz/nPb/aYmJqhPjxm
MQ7x/ZbSUKNzxx9bN3aZE6OAUgwGiyy7g696xfwbR/tAz6W7txjcHeJ47s6rZT/POJsaOixkex4P
WarYAPD/Os4YTO4aHX/g3qiH2wlcCftfFSpPmHdzU4JH6tVjX35OSyKAyjLFbnYksHsEbYuGYgkq
Adc4bVC6Nwu7a1fh2FbVOBgp2BQnafuskWJ6SpvB3muwd4IEr7h2iAeEQSQ8YKS53uIELEKCI7FF
qkwRTQU6WF37jBVvdsAEGvnxagYz3K5jxSAT/AFH1kxAUO9ikrJrcTN2vzQP/+jkpfFbbOhMorrj
NTPCbOmeDeD0ABnPTT1r/mlU/HNkeu5b+TNuoxI93S5OVg/9N0GQCfBdD3F6aEG2V7I0g8Q3IXP/
8GKCl6xRTHtsb4mi76pHu8WdgRPEo5+DReJqX3zKzThb/+uExS65zs4hzfwGe8bB+ja1sFioqNRt
5toTP4Wj7Spcaq960rn3yrDk1yIx7kqsYF8J5XzwR6LIWrUbc0eLSM22cAmDuawb06GAaka6lM13
zcfZDXG+nwnI9AjRgavfTN/LytgJNwOF1FbenRbvcpzmRhzDgmbU2B6EAKrG1U2pHINgxBVeuT72
TR/NTJYftY6q3pbZp9nq5Q0j6i7ywfx2+P8l+76zx4NTyiKEMaYRP2QnUVnLvZtj7TaXBCCuCkNh
MIkbXRFw64nRQQvWYP3VeGa02MRsVjP7lGHFn/qpunKGsT6U3tLdKG0MU8RkUWUuYvd+xfF2Zuih
cIA84ADaAdddDuZ8ryPwJJnLgzMT4WCresJ5wpJ3yxZrN1vTel1k7q1Jm7WzxIDhn4U/QIMhIEJX
rLGEtnP8ycRZpe1CvTPcj+5va7//bnsY5Bko8SEbAHZcwg0ZTmqebIEZMmYp6E3O5gi0U4ieVMbp
ZjXIv5gUrbo/Tc+aMz+7JhlmRfxL9cn1MFjphxXa2/thfIlSDGIl/M9LBL+WLiwD5eSHWnNf0FRq
N8SFqV0da+Mxke2p5SOK1qZ2925j3I92/zUV1VHIYrjtcoewCT8Ok7zJiRKev/RxNR8xBCSSQW7h
1L2+CV/xMB4omG1nDtpN8eUVIrmxVVzvPHglouaztSsHhZ79g+gTFNsL8zEDt/Bhqp6kWeAZRBir
MzHx82uvjsCBzOnemEPSNPB7bLrlPJBqm5uy+7IW8qMm6B9VNSRbDh3mVNtEX9+apD8QIjMbCbQ1
mvxgzkQvdJPwCN1tf3UW6cC1pSxGAlA7855iNDVOiy1PVpyg265heGYu32FK1/QB9vLGjYZmDNIR
u7NHob+18H/fFJ3xJPrFyHAHQV9VxsO+wm7inOlbsqbhGgctBiT0s/jsJYTnTWOKhXk6EFiF1fNN
mbbNzWLR11Xxf3Om3XbKbQ8DwmGGUQ5bc+98z2uhH9MJx89yQIphp9aBH8T/5A6DCsZ5PHlq6W9R
LKBC79QXgV2v6xCHjYtJIBLHv++MwiQFc/6V5xU+4/5cYs65flHuaF53IwE93trnT6Jv/8NoSq3l
/H1x+gYptbwvZsMPFBqOoDPVdo5Mh1zXsJTOYI0wST0w1ssfzYH/IXHWNUza0w82krdtOFxWENeN
qQLIdWnZUDhFCyMU55xJ5WD9nvKPpakeUeqsJ58+9DjV639t6pGqQeYDKiE76JZZwyNFf4xbSH/v
388/WnEG89C/LFQFNlO3C5zS6rtW75SVHnI3ax4Lf2xASDsI/xUReg5BBFd9aelX7mQf7aUdbkdZ
02d0/YNqS/04jWIO26wlVdGfSLntRvuTsLNiX+XXUsZ6YPdFAp6i6eHq+d2x9nPviTqbMsNXV3jK
e0E3+dWnmOyoh6rRw9lBumRuRelcFD98UpKvuzSzI2sConj/0d+yb+HS0EJajGDgvuF+9fda98hx
26TA6aEymx/S0aZDTT5sIH0pcc3QwqIfTFo5g4ag6q9cO22/jMn6QAHrEKEqrjlWOTY9LWPv17Br
1OkjTbvmyzAe8YCp78fYeCC9O//0/o3/3sz/3uw3fr4Dv5+2HBD9sh+3C4fgGQX7UVLNYkz1AKOF
GpT227PKaFaYS5Np9Jx34tz74FyV95l+5fP7t/EWxOEuLJYw0LqF6eTF6xsKx9TEVBUkzCah0ZMJ
2vvFyVu9D67zexZ2+bgQ6cCKAItsrLn+/p3sNWF23XOWcMlbrIa9A2zoZ68xPmvO9Lw6pRcKQ4NU
QOXQeo23W3w4M8zqg2Kap10xFpFLHyysjavkOCAqco5qQ2CAO37SqF1hrYAbKbgYcC+DZpPsGb52
bzfZXlF1IOliAuIYzaP8XT7BUUI0B+uacXJbjkdpENAlF//+//9+hckMAXnjtkIv3i9mnmrlF8xB
MkeAutn/DIx1xpzhI1bZPwbS8I34/tkBNvbnpciATQZX5nrND0m7DE/EoB5Fs2fscOckJ6Fw+F2t
JrJWyDIZDnnhnDTdB+fOW7AaYr/j6roBZAvR+QK1RUOpMsOEgeo33YuzSvwdih9Ejt23axySm8vp
nvtAyVAT3n/Jv/2JLhcXUBKbMeNgDJO2/fqPU7iSca+8tcgP42TToYGuSeLWQ8clDrIo4E/kxTUJ
SvG+jvUD2bp4+nJHefXkT/H3tPdfDI1ZMSGDB1ckH9Ea3wxg/Y2hBkUWuZdgj7r40Et91dd8JJ0s
NysST0aJa/Lyla5y3CXU8Kb6+sHbeIOrcUH4FgxFOYRwwbv4HYway7TCq+ZoosFAOulhJ7B8izEF
xD+kwGp4yejXRw6JrcEwLfvx/Rt4sw64PkIPlNT4UOJEefGpS78r4qJEsbrYrTrZI+62dQrhJHZR
nmePZjoUV1kzkiRtLA/vX3p7l38thO3SYiNV8rY5ES+QeanjOtA0Cq9f7HIBhUJDoUXi8b+COOkn
WHv7pbWe37/om7Kdi1IBQhjarkv47N+rL8Hk0hlt0sV9p6t3ZleUQetK44OT7m2p+fsyDv+hSeA7
uyg1If4mKAJZR2Lw5Q6cV5IH58tgICcT/MPwT0mynlEVDIEzVy4BAeSVVk2kz5V5R9JANPjuR2O+
fzw6ThjbEWJBOkdF8fej96bqe3vzVp4ddM/znGfhKvrX99/v2zOec4lmGAqiMLYh/MULxo3JlJlT
zpHbTtd2F/90DXgdNolp4SyJtzMlhuuE5CSxc4iL/G7djJeM0rKiwiaAPm4x4cF4B1GnCxslTm9I
tmiHev4Ey80IcfmQLM745f27/sdnTxCUA2vSYIIHrPL3q7HJQZyGjvzdjlU+a5oXZPDlwZ/lq9m4
mCdplf3BPviPDw+2L4IPTnTEdJeMoHQsmP7kOAxpKzJbL/tuYzQeYr73lJWRXj97OXzMuqk+2n+x
ALv47gyyh2wXGIDFSV18ueW4gE+6NQE4ziIO8h4te6vpO6si2aDbYNS1lHtlLnEwjvMQwkJ8kapf
T9L1n0tQr0CMM3RZJ51u8jTJosXqQXBcrb5q1/JLv85W4EFc+7yUDRYVHehsBWAHjmNnpz73O9T2
+AHy095zCtCg18QJGfoziwOPy55vMoOROVi4yMVVgdf3ICAMGTM2C8THpgDEu9YjMrKMsaMu1yWg
bCWowVju2sk0H5fP7dKIXZ8woWYe0AVrTNbVQipc5Lio2gcbhzZNpk4Ux8TLaTr+Ap7Su/uaEzlo
+tnZp3R+wRx75qe4+kG2UH4sk8SLimEdw8beLB8xy2WOZL7WSv+KTcqxFDlimKQVmLxDDupc63GA
5n+td6a4xmxrnzHPiYzOgjyEgnBo8uS2hTZ3sp30WBcpzZ8jp3Nrg83E9XqbQGY9zXKNwZhfW8Ne
idK0ifNQU4PThrEe54k+3FD32QL8U1PT7LNt72ywTNQaksz7Jg58t/hsjzRsdayIO3XGB3qN9qTr
1dEvumXv4zrptN79ZlmGg0GxJ3ukDKZ0eJDF8qhkbdwSkPcwm1AqEn/de/Qtt+U0bzak0MhtxvSB
XYKtu5LAtRT3cLMZSPTAVdhvdSfCmv3LgEC8T9W877yrqggNg2QaGJD4E1S9eRYpCOyNXbbjY2KQ
M9BPxT7v2ZYEjqW434+PRrbYpxZWaVS4/NFXbUhHyfdhukwOVreMzJooeinUfKwnPcokYacxNrh8
v9itay2ivc46ZF1FxepozVHEuKoyY7rVi2VvkGkauoLgQDasEH+jPPDafMQosT07CPBhcOKwUZF9
8bka0xPlQHH2JlHxzxQHLbkRQ5oBSrk4IqTXfQHAmy5+fLLK6b/cic0rjxTze8+t/CCviRslI8yK
1s9aTgdf9OsYYGWDS0mXfkmHki7HvBkLF50reCkejFL7aj7JCu+LOCe/qCj2Sa+t9ynZxzvsneU+
Fnjn9V3znJdSO4gJOrc9LSfF0p4mNz65T4TnbZaK2XhgSBImTWNfg+TJQ53zdu3WCXxj/jkTInNe
EiO7IbhrF7sbHCM8gMmxNkjKdeVhRa60NzOb1R239R7DpUFP429p153MyWcI6cdu4JRMpzxRpBFT
mT7snJLU8kkya1pTIPAKH4ScgHW+YWZ01BPhXBY3vjGBjlvpFROye1+5zX1WhITS15gjCPM4dPrO
V3V8GIcZ3kfmY2af5xwUKyKeIlnWh6pz4/2AkmrHFBIjffiX3BOJh2Qy3RgyIOMcr/yNZx8bg7W1
DPah+6ik+N0X/FnIoMTEHWxTQ/o2xcVlR9+V6zj7k5BRrtQRhmO1Bx4NEmRPTyonQNYhaIoIhp8x
9mlizXL8yqz5Bv7YAcPELOu1p0V3kGgbhEV35dREAEVA4cUPd+rhrLcOs5c5ITY3gfGyruN6jmvi
cC3ImxwjwxfJmNqE83bMkCDvB21w9132nHjq1s6Fvs/m7kUmwwemUZfV2/bQqKxo6kAyGFdfHJmZ
VZC06igZ1Z8WxWGR4hEW9tDh4Fwzec0m8jyylRjK909qXB7eHF8GIILD9Rn1b0r8v8/qorJ60hFa
yXBrfJ66ik2cQTLbzfJsbA5cZawdiKmoDyNzSdmb8lBufC78khFXrd6jH8dPCSdXMLv0nnpfUwtW
2SNKsRhnk0EerYQ8ViIrs8MkdS8a2j6y3O8+AT/nRmU9ETbLta3wxyzztAu7abL3dY292kK6cFCn
pbiyDOKP3MkgVUoTZUSBWQfZINLr1vrcxXWQS2BHVca/SIO69jNb/zKV41mM7gtownjbuP587UzE
BnbsH4r2u1TwFRORLJGmCYHXnv/YVq51I8bqURFKiF2NcegNouYSoyEut46Lc9Zi6tLJLsQBkZM3
jjPUd3DfPeyqtRkXX3I1f+Q4qgc0nPnOd3F50e0h9H0wuNoyk31GPp7ZxV9Ht3lcnM3tSGJpS9G+
7/gBHu2xMYMRKiZRoZt59rhex56e4ed6rqF44OnXn5SDTWfTps3O7vDMHHYCIa2/dnJnFiWzbcAb
sKaZdvewWGy9RP7iHzy3WFvi5rg3FvWVGZYbxj7Dvc6e7qxqUSe/O+lauCicDFYM4StIK0WGj7bW
LDfW2D7MBY/Xlaq7cerJiWo9NTnqbrapBlHwfUd8pf0Zfp8OeYKac+qf1rj2Tu+v1Eu0Bis1DLyg
myOn3crtrRz/o88l5kr3IT60kee2mPEquO26HH94Kv1I1X75Kf6+Eup50wSw2RCbv680mJwCBfKE
KCnlfxDmNLpGtmS3Rl/wTSdwVWkfcBPf9DfbJbfy0aZzcwxYIX9fkuCsUeYsicjCkGxXJtOjHGCc
gQGHHiPsgEobXxNNhYSfFNj4k1nUkiavYQAUkQR0qs2PGg/j8n0DpNNrbRoz+L/ozS73hVQreluH
Xtrr3VOJ/W0Qk/qoMvHJ8LKHBo+iTTZHwajwm0Aio4+Y/NfBNC/kLHuQwgehfQAobS/+z4Nhu6X/
E8BidYE69O+3xChepXo7ZodhmF6UZlyTJ/7w/iq7LOYvL3GBprSyXuNUEneX+wdPGBDv+tfE2ajV
7HYf9Szbr/re81wsNLgPSyZqtQ152wfmTPeMvA4MnZC1ar/ef65/XQo/bYAJ/oQVxcWlZgbuqdP6
pDO56w0K4jMw/hcDk6RBl0/vX+r3v+vysTZ9nouOlVb8UjC39BCjY2N7rDnZJ04OKTH7r3d6O6Jm
Ku4TptY4i8p9CSK5800oT9Z4DWI/9BW8FK07jtWcX7eD/99o/RAjYiA2LxtpA4tKFh16Ikrl4XaQ
AoWjDbEVjygA5TrQbFaqHt96m02zleqRO2FmltnyJrPyW3spGSy2bJh2sbI817mDMLGOoK1NmMee
2Pup0QZWThWK5Pcjs7vfHejFawEKhcBogoe67GF/r96u7BBVDfBb/ErHTMzY5Z0VpkIcNeDtIBZg
kr2WIkey/DuX0ywkPLgJLbfZ8R4LkrjUixqZ4jUeaYhL8mhVM6hqtfEguuwwiwyqIWFgUPJQNsxJ
5OYDuXhC3rFfQ2HBZNW09OdcDC95lz/Ns0yg38AotEwkoxsOvzTlUy80bBjbJzGCIeYco1GMnOb9
BfIvuJZ6Ay7/JuBhcHHxHW+eMGmTVCxGBYuhGUamMm33rbbLbpd2bbpTI4mNym7u8gUT6MYeRphs
44cSu39hp5vmmqQel/EJg/G/fxLZEBypZ1V6wAFjP1qQw80qN6J6LfeDyL87K1ViFWNZh43Jj0XP
p6uVn8PvZuNGsorHxXAe0+m+IgD0LFzU4QLVWt76n8bYna7gR+NgYicTIRXUptRCd4YO9Zu/YRPw
L8ueVqAICTS+0nNYh4NzLfpBHSqJszRmOcO47lsUIHD9YNM3kpKIYXyYxttUp+/I2rKG06AVB2cl
N7ay/WtFhXtYsJronnHjWaLa4wHMApc6vVTurtUm0ma9Yt+LKrkytuBnCI5zRDl6qBbNjcgCwHfM
tZ9rBUO97WkdkwK3vIxiZ6hrP/R0SmpobCNPjGUyLoRT2X0vqvVHYlVnagVs9XIZc3AlHu1D+sOO
IbkNhgmhFQPcKJ5eDDu3Q3vSJVEp0MpXpUPkqsT33rLtUJu8dvddGUB71MoZeffZNYIOrOKGkmgc
9ZTM8NExC64DE8twGPzh4q8GQy7+st9hSF2SqJPOP3VrjANVL3pEdHnGZEWRO6S2OO0Hr0ofRDI/
D4X45X6D+fqtIKyQ6htTp0lcoVHE4LeMatO+FkXZBh2JkQG1SRt1pfvNzrC2qRAtQDKDGGFqPlbC
s0uKe7GFgiZsKktlnmk0OZ7b/tCSTH4YFpJJkqwoOM1RyjWQAbuR7Sr5Obg6vOCzZ89lSETb2Wap
BBnAQlir5oe/WF9/8yAye36l+if0FgFop+cnvhkgbKc7Y+3xquFSOPXeI+ZPCMGGI1G4/F6r9ops
MqNBq/z9r4LU8F3P+wyMbRJV5N15wbMF3+f+KSOibGcUww0GA2tQNtMaYfj3FWlEhIA+DkuqhKiB
VkkN5BApP5dox5eRBcqMIXUwoqyhrgbWxhZB6xiTLY8svti3XixOw2IfViYhIevKhPIDKwhzuaup
LJ9lGWMn4YhbWZC/rqEdCSZ7yvZrqX8ZivrgpX2/izfre8flL6P1OSO/t1C8Q/OqpH/jLHS8pMky
gdavhC0g8Iheobv3oJbN839CDVRLDsu4SsSNXGHzDmiFWi9/Wgb5VHTDSwFf5jS71aNja/NZSdFF
eatdz+UDJjXpq2ZktwItRzB5bv44Nc1Vt9j9Vd83LF14YyB7RXujwGBCnPI3akxjHWab1A5iDO2D
tBlFufotfpPWfm785bBQwB2yuKgiuT4bbvaj6mAU9g/Mz35IrPiRwADVTeu8i/kxqVKPU96/8sbJ
d8549tjqxMFo1GcnbxFuYCMVrGMnD4vTyZAwc7hQbvu5ZW1BHsEHTHdG95ho00unZI+nJRoUSGZ+
YFgU8k5sECV8Zq5OTt78KGKjDX0iq50aPSlcTyvLixMZ7CEwCUwra1OdJuYTI07vmFsTvBOtE0xR
3LM3pOwHy0GmDV9GDM7r6g86+oSbzF2vSYu3jqNPtHg73LhkzDRFPUZDBy6itE7t3C2j0WTK8L8z
yVrAb59JiDXRiRvJyPG8QlszFfPP2cNFrCXRmYqUECYoBkOrBTlAYdAQkB2iVbz1RvdKLzMzWMvV
DCDadyGtSriYRnMcE2I4i1dHuvfkBJ6H/rn0/DO1Kh6YhWnifAFrQMO62Y+LMHawgc0aXBIMwMou
hwFsWODLjjPeZ/JJS8b16NTw/KvC2a9ZZ+7BM/Nn8EK5E35Q+fp3Y6xpcdk9dohkdxk5hQU+REGb
lvsSqofBPzMwt+CdPiT5Ema0WefE68nb8b8JKyW2oVJXsqb+iXv8TTdvG3MxIILn6m7GssqypmeZ
DzWgHT+FXjcktxCuSZbxURb8uwwSxlVFzK8PJtsXeD0qDVF+IyEbL+JAemOYVwU0JY+hlEBikhkO
B82VXdViR+xCciK8/UtrtLtiiPdqwePcJELYmnQ3GCfkaKYiSM0cHBXo7accw2s8jeHdzGlI2q4K
UNVDsNBxdhyIGrLBH6VzIh9ynOJXP7Nu6mb4VZrzAF+Uyb89+/denYZCbUoIt0SE1PneIR/SqHIK
uZ/sAQ5dFWhQsPHyICBHV/jqNRiJjPZVbOPw5LMPBCIvT8ugoZOfV6pA7wyK3Ybo0en6IPRPHebx
MemOPbKDEua9zG0PXQA5BCV0OKe2nnx077zT1eOLrDvqTKRqFNAmzdlyllWT36aGGMMSl8+IwA3C
7qDRr+rBShsjWivIXW1lflWJ+rYaUJ6rhZN+bTmgMrVGI3Hxa9HrO15biG/tvTD8Y2/GKty2JELC
iZmNX/Wl/Z4kyYOLsd65L38ARX5voM7tbM0hJdW8lrnO/XvZtDNyj0yZW7mUeyHzNuoVB38m5pU5
sPhsmb3gMCRqpPMFGvGSTGq9feqA4EOvc7gWBwGLGfS04atyNPmicMRydfXguuY1VuZ1pBMnVPQu
mUElqdTJlDxgDrQjj0PhWqbBc6Q72ydkZoczDTrwDLpskuuTXUks2r2u2V+bSWAzCKLZ9hKOoybw
yTDuVlHU+9JdWHy5vHZJUg8J1cM7CYOAsJy6JCQb8zluIL2Lyr9fDEnk1KKC2mngKaOMSbR7baIe
WCTBsjKj+Ghd+3PvoaYTWHPstBWiLoE2eaqOwuoIWBjupxWHlMoVHclc2FSIgephgXkB38KFOHtC
qkAtDo2N5C9cdsush4FNSFicZjdOpn+3fOJoU80sAiBcaCMI6xIrOU4uZeucj+2uWaFgxLWvbxnp
dM7NzVi5edRw/AdrzR7cmANAFsyh0E2RwbCRGNFQb8nA0dghmdYLAZKPZ3qhqyZciumXnfZp6Hf6
f3lDKYeVF+i4aXOWra99VSH4Yt3xGSK/0JNrod0qUT4NMxN94VVhrMMZHmRJDL09gMZN6Za3lsid
rpt32FgRYk4RGBrWdK+7TR8AVkDlrRFymRS9xEQn+yF3rmIEDWyFkG1xvxlvqtWeQxzEbql6ml0G
iBpaDJr0jsHDSJQybg3Q/RIwCpVq8IABWR1nHSNvUSlewc8Cp9lAgz1I9Hp8X1Uii7wuW0KZJpQD
zuqHWmkjELUV+w3tHQ4PZ03qEWHAc8Rg9pBigxWMTvPNazcdhDdR+5Lt1bqEyrhxMHfuvQ1bOVGG
t5f0TLDJydwDq7ejss3MY9WT/+gs2VNu9Y/GKjTUMcUrOcNUnh7w2Wqm0CLiDYAp7eRqIC1iJt2b
qHmSfRMXpC1l5tcPo05cDvL3Pt/c4/ccSqvEmMKnzoZxbBe72dPGA3JMajvWUJCX5nJMynq6Ksm6
iQvTCItau8nmvj6qbDU+aLjMt5w9e5tU2xjjQU15M6rm31gzadNJKiry19hYIjPf2gZl+6Ei486A
b0UUn9HseSknWnMzkpNcefuElVTbcdIWkqjCJacxNsfjwkgQ9KcFCcv6x7SGqFR+x6x12Gkstv0H
3eJbSIaOGeUWQBxi5DdwQta5RVoCGkQU8S+DbL6TM/ypsf0iaPEnOIHYPM/Tz7pwxQ7Ic6bImGzM
WDu4eH4579xs2HskvVxhDXRVpP5HzOo3oBT4GAanIIU+gvA3gRLxMvMpbHW2L627qYONNVtk/b7/
Eqy3420dJS+nE0RbEJxLTHIj8yvRMtlE9L8ETCfbp4EPD2Jl+wnDipfEQDxiKh/SaUXoqUb0NDZB
w35slvzoV1KhURisO5RmZIXh37PHYPe7N5K645M5TnM3tSjGlE7tXdYPwutwhPRnsspbsaOcSdkR
yhzVik9+4DA5yE8Ni43PK4cnf/SvcQPKvjhTaEJmu8U4jdUd6y+mX6pbkTYfoKWX+CwVOUFtNg4Y
hIxug6K/u/ZVlGZdeBhID62fBuRpgJjDnnMZuPJfCGEmorA3xo9Ee/+4LAgtg37opibq7m2d/gFA
93MrRq9e0sNaNhn46xaLMLjeYTLxq05HgXNak9xZmXA/+PHffr4YlNr4HeP0sHkXmRdQ7CzydR5i
mWL6VOFQ28HxrIdyvrbGBTKnnV8tsRT7lvgwu/J+xn3+hXYBF3+rnAMGfmbYeRmOhPFyTnuWprtg
+O6TOA4t7qGyUNPoAlfaDmoCH/CHzLjt7v7CvbhrHWAbk1MHReklcG96stF4wDiyoMLDFUiuYGZr
Rw++/L7UUY62PifSuJB7ULhn20qoJDl6x/YTVJfiJPRpDHVKVIaVGIJbbLgI7H7ZdRyfeqmP575a
AmYT5WkikBthHS2Micm8FX+Gk6xTq/PBzMZ8rkntGmwtBVqfaNlTLdxm7jdpkpPVKb9rM6OL1O5e
ehe7cExgxS6ttBelnOJaajQvmPjWgeWuArfBDjbEDLFbN4zyiH3CeHTbFfB7ndVpzJ+HpCuviqIX
u2ycCZcc02vLbLSbpNTuRkUHltv1VSI87bA6/hz01UQGoMnk3eUwDCinfmY04GFTidesdW6huY9w
Cgw9aE232q+6OrXxNqdX8qfLUA2i/fjczCCukMwP5WJ+rVYfFbRYxvMqwGHdbD4YmSaPeXlbZJ9I
CbKuk1zSznfz7v2d6u12iFk35QHYL3TEN9Reyf8zWc4ksODwOZLZXQK29I8+iX9dhbn99h2ytBxx
gSAyvtWc0alEZBvJc1flvDT3Q/Li2z2XUBLgWoF0Bu7VpQ0AKkREnHnDo+gWrkw+m56eEuxkGHdJ
MWTh5JP0POe3pTZ9ef8lvjnyNuco2maa8M2/4XIc5M14FpIQ7UZ2I68hmc8kSNk25WPiHwZd37cr
45j3L/lmQLBdEpkLDFJnMzq6eKOIU9NFDcKNJr+8muwFBsQG/012EcTdRwnRb7yUmDYjGIGcjsWC
zkq5oGlK3EJy5THiJ191CQrVcabZtrdLdO2U2UVODZcboQse4hAvoWoiN5J0PedJ/sVf9OP7j/6b
HvznDvX7braf2oEIJDAI+XtnT6VDgKszymhCgxSMGd/Zav7yY+NVEFms1XTzrmTOYLVGCpzmJkD2
3h2BPorAmv6FAVwWJgEJKM9F3P0slvhpaCd2sdR5pIfFZrEjxGyJ70m4+TrH5C3ohvbkoyHj8eUv
L12fh5RUYEs0V8UWEi0s0Btho//pimc9a16KtLZC/asriS5ZcoTrjAaeHTHGd3lLnS5JIK0ULkMk
i5nDK7axr2mff/LWtMcVLTkXBhP499/Z5XK5fGUXyDmRSsPQutAV5q3ynq2wn+hZknvZpN/ev9Ib
x4nfl9pcCByWJctmG1T+ce4iK4JqWdcyShPxE1gmxMec1wMNYze6XhaamcmfCm2vRnCtCeDj/Ru4
3Aa261OA4iGF24NNdt3f1+9BY/01I3jTyyFH1LDvNpLSS6VZD5orWC8GAWtx8slF7PP+lS9HsFwZ
y8lthibYiVidf18Zwx8JD6VrIkaSMDl7/YQKNgQib07vX8j4xzPaFFQ6eVjEeUPb/PtK7lR1CP5k
E1WVvJPd8tls8m+NQzWtZ24SjhaRo61UJCG4GknUD8PGdYzXhsrRv4VuuJMLorcSgO2q7p175ADe
Rp1Ywvfv0/zHG6GGwDOBgTf2CZeGNi1lMOtO1JEr+nsTNard5Qxk8u7o1Runyda7awadgaFl+z7Z
En/K0to5Fcw2TGy+zRpBRwge9zo0Sh7lh5MRUbSsxURnEJWVZT50CXYBfZ7Mp83X1TY+6mYu3zSb
q84fjL8oqmgaLlZzV5dtMvgL5gRdb+wHt3xN6o3H0bjnmaCAHXKNBUygsrd0Nuvey9Nb5W8WG+nB
dF6qgtIzqaR7JE/CvBMYa955Q3uARvjhmrg8hLY73aw/fDp/F2HVxSgcvwyp2zk4bWnoZ6d3mkBf
HDsyejahrT8upvu56B7XRH2VIIKw49wDcy9iFCCZbs6MOkJo1wgQGM9ufH5/JVwWAP97c0gKYBf7
MI0vPkqKb+BIqHiMlJd6B1mOGdA8fn3/Im8Glb9/KGhZm8uLsN/8WJ6R5AVekVBuNkKSN6vXJU4Z
R1fxfV+kvwZHO7RLdpdAypls3CdaOT9+cAvbg/x5Nm23gOcs6XWYqm8N8N9fppGBn7AnqoiT23zw
FcxZYhxb2EY6lM2+hEAk7rOhT0LyvOrdHNfZBx/dG7XWdgvA9eR2YgWGg9a2pP/YgPPKTdpuWsmO
XKwHe+mxRGm4uDMlV11vl6AkOtCHtWa7csnx9e9G5+BUX4W1FB98PW/Y8L9vxTcsG99H6r9LrrU+
4dBhtp2K6mwydvgwo2wvmhkHf706zIP2w/QR+vTYaehGaQZpZpEjVhuk9CYPuY13nNE2v+hcD3WK
lcL/cHYmS3IiXbd9IswAp50SQLQZ2SqV0gRTS984Tv/0d4W+SVWqTLL/TqqsJKskgwD34+fsvXZb
0Yi7qXlHjOj7XsqIoRnZuZQtf/nF//Me/hIugS5iaPPeAlYkS51Lu+BJAmFwzLaG20bWncx01Jxb
eycNfwhmH83fmJ0JCx1tcaelPGt/fpz+47Xhm7yVzAzegTu8e5oGv9cYzllD3Kc2CRM5PXst/v+5
BFN9w/lV3t0qh388LaO7wcjUkcMX1fSVRNlgUNb9ny9x+y3fvRM8ih6eCAhMpv2+MJ81V9qG8vrY
tuo7Ly8IY1vMS5PUx35R0eRMF8iIf9mLb7/2u2veMofoPTgWq8H7vbh03ZSthypgLOkTt+138pxD
QRJy4sr6L2/cf3xL7A3oEejagfd+74Xveq1csByouFian5rcPiCS/r/W++zyNNV4CG4VjfNbkoA9
a1leU4PGDvgd+mhFXNN/DqjE01AfV/8vuRy/f2Vcjt0EGrtDRNp78UtmVEpNUF7iqvS+qMU+572/
YzQQ5Wgobz1GgDCEg/3lRuIN+u1rM2wkEnhnkN4AF3jXtJF64dcbOvcYYg09zqRYL3NjyXCBsGA4
1XRm9n+p06SKZ5c5IhmdkajKjdhveic4ibIDUzJ9v5XI02tYTK05bcE0ug4U2PkJXxmVf16V5x4o
o6uI9YZKaUQqUfWBWUq8WKb2YqAnJhXH3aG78kOdXNT73q+245T234up7+9HN9n1g00QdeK31wIr
nq/RDV47CzrgmO7qpVaPbWqgddA+aGXiPG5LazFCSZ4Wurahvmhz2Dqo89MUZc/YZvRaumd6Kms8
GgM9w6Y5L2PhHTW9R7KQgrVOteQxcbPxNKzNC+q9lyo1o5ZvMNRmUSCWSLLLmE1nv7b0O6/NjTt/
xEGzZYvzdbO17wKZJCdgCsPEq/Y9cfcEuriMgKQm4mngOrmRvc2tqIN19u7LWsed6vfdIVUezmQ9
S2Nj3RaiJrsgTWfgbfx+eKlJSR8GpjNmpcmw2hB3Yva41wZb7n+JS5XtBMr0nvR6mk+Fr93wyswO
J6rAm8mPyBWoDJIo7DwUTvJlsqzQoWYt65ucsue7cTJ2h1qh5xHJzBh1auJOyxiJzpoe9VuAJZIk
S5gBIaGTBjTTkXh5L+1Cpg/EFcFd2FG65TuwUsOpIb6RUzM3oJAOSqrsdbHwYGzCZxBXTtmhN+Oy
cVtuHmwm0xseOcvEvcUuk7Qdw48SVb095TRZHe7bOk/bs6BLpm76H7TJ0Jl0/6inFfmAJFPOhtdc
DSQl96NGmmDpmG8wu7ltnlRwFYh1JLwKWc8eym21M16NHIvPMqb3tEXp1tLYj1yzbq+Vl1zLFOmZ
sitBhl5Y682eZibGksIMXQtthz54LcwGfvjUdA/LmAyH1LfQydDku0tRIRzI5zxIZb9s26A9iQ1L
Ze+XH4tKN3ZolczQsJvHFtRu3HEebSaRPuhVLNfc2dFm0B9c9l1nZiqKzGSJmjnBycShEoJ/IXe8
zaQrDKY8pmY5PvRR9bn000thZfURxb/BWPkGzEiH4jiamJJGdKjzZp7d3Prx573m93UfFQxMCaAp
tvl7p4kejS/pLdWx4UEz89fka6euI8qBfm0f/s+XoglBHUetTW/k/RZDSmEjsgSBOwvNm7uiFJrE
wWLIyEP39udLEf3z28LI6Yl1HRM+52o4tvz9P7bpznU6Us31PFZkrwV5230owNhGrl2nN8lNuhuM
PmhStzvozhxm9qDHczPTaGDM1SfOV0s02CsRPkBkIVm+6T63i2McMr1hgDuvRLJPsj/7VvnZnqvh
hH5jDquhYtClW4Goco+YOl8FmdNsYJ8wOVU5cnt9khqhdMbnDguQJ5SOgSppbx13SFb18FNq+fd1
hS5UOgMGneyhLcSuWohbsFJ+J5yjobEWSdgL+cks8cDOWbeF82yG9JIw7zSaHhNHFei9/bXs2jSe
agSpGO0CeEFe7Oif6JV+Xyl0WSyMOa51ddIgQEXQuB47F8y5roLKcYZ4WAozKEVFzSGzH2Ph3Ncp
Gr6FmcRlE/ZBMnmapyxGfuMw6M3dnVfWTqxLdBlpNkKYK6wo65jw+lnZ75hChkA0y+PgzRqm/O7A
XLi7m/MG2HHqXlAVoHvhnB5BjEcOx9N4ENarWdL11J0KKXRW65TeNVC3rHJO1TB/kp1jxkq3EIAw
lDjWPQ4kFqOP7kIcVVWiLvTSCFF5/qFTWcERs/u+Gql5aLKk2jkFB+mauNhWfyrmtDj0S2egtEVQ
65dtcWLLhCFFD6Y0suagGda3gcXgYsmmDD8Zg9Re3JalhayAq+10ZOHq010jHF4hKbQr8PIXYpaR
zjGxDDM3XE07xTNJMLj9ZLiuOuat+O6NUIA7xyVtAgjTQQD3q1LvZrJcvIvZr1+t2vB4W8wXs6NP
mfaSHp3rkouSpqfURq+InrYMp7WwQjchuz79ipBqgLfXPQ5syGdTzUel4UyTXpKzzZbY0tt7D3tV
yK62YqqQVkwsMTgFV/WP+UpuDP4GMoYaS4ijaLQn8poDLyGqerGyy2wZ5JBsFGulS/uAJRThKucQ
bqATNfXGqwHyM8jzitpx8/dtTjtfH5uXfEDsWMGOOGpiJCdvNngLiYQmPUP+xBkwkJNgHMo5l3GK
6C3M8uZIeT/uVW8eNiOVh0XCGNA0pqJoq9hYCkkHg6ySkq/mTs7bz2Q0PvqtrK9tr1P35+kYrTni
D7v6UdZyi3KMLOgvxaFhK2/M2r7wfmrBYA/1TslFoovo0OR4mr8fV+2bWuWHSgn7nkRnTNepnf3l
qPK/BsO/Sm6UuXiTOHffEP/0wP69RCWCeZtVqDIeOOiBRORNJpeo3hubA9suP2fVjHWz18d4SdNr
X1qKsa/PbExv+UdtP6nMRm5UZke9VTXjd/g8LGZabMgM8ZeXB2tviDvHDlAHfeYN5y4rLc437xvd
2p2sVH+wNAMrj+de0OR0QYGD+diJEuY+tyxQdjNFZu3fLeskz26bv7mD9xPF80+nkBF1DloaoY4Z
Try7VrcyGmQDHqoeDkWxKtAr2Su6VvecStbauUvru64+TnNW7ZepcM/b4twX9fTd5qB63MT2onmT
GdReMx0m8D7X1P+pD2qniao9L0nbHtQCg6ZApinWTR18ccyEll3b8RPH31dbdepxdrXnJNcAM6rC
3WE7p9W96GVITRjXy6iOBaqaxSj967IgycGOboZYt9fI0hQTxCpv7nP/6+K/NaL/XFAmuH63HZ3U
fLIBaF71wmQ+Ipw+9urKezQzAgksR9+1KC7vEyrBzaz3FofDEE7JtUqy8r5Z/TXYas5tbdErioHq
fuw0b7866Zd5wH6Lq5hlbQg7kjJC1MKMrlU1AK4jhxtOCmEaUvmRP2UeyvkJMZBe3rq0E1DgcbuD
nodB09T3q9vLU617yZ5cptaVRwuS4l/o//ZvBzdQ6bhhscuC3SGe9v0TS8KMvbk9Jm5Yo+jf5IT8
ANHNPPHRRN1/tQYE/jLjv6yusCkdnb2sfGOX1Nqb4P3aw+iorNLf5Y1CyIK9HpxhRyp2BhywZz8b
Ml7pNh9PlS4zBt1jGo5L+wTXAyGGak7uLMirQUZ3wrrrX4u1hcWVv6xG+ZYRW7S7PfVtZd1vk88g
2/EUAuw6D5VAyj2tC5FCpaUfZ63RjuhJgsy1jAA3BuCzdrlPVOagvNh2fttdBouq1S0lzYq0YXVY
Oaj8uUh5f3a7BfyKW94QKU+OAMX27/ffhQq66nmexKPorZCDTmAZvX+nepbWHNRzcFNB6DXBqn++
7m8G1NuF6XbdACIUfRz2/31hrfRF0uZDwnRxy2Nr3L4k3eDhzFm7oDZ6cF2cACJV9NMVJM9z58uO
Liz20c2/S5xFHlgXyY0btWct2dID4JFwRsy3dwkNCZBAjky8jOLAAeRZQ5N53QY3vUwrqJbum6Gt
uJrHHv+DM7H9uuzv1QgkCHUe2vYI2S0UWQhX+8IUf4MZ3O7oP1fc2wf3dAaAN+IdQJvb8/2PopAq
f8Q24Pu0woej3vRvuS7WaPCGi60VP7ahGf/SF3v/wnBB6k8HbYDPJPC3iGVgHiMbkeXFGYVjsA7E
pOde/5di9/Z1vftU/HRS4PhoDDne60XS3sjRMN/S/Kbk+SYewvE6Bms5hn9+bv7jw/D+M7SlIW2Q
N/KuJw3IUpbGUHlxsth6QERZE0zd+JcP8yvb5d+fhskpHW/iX2jF/gYEwaZOojZGBdryg4hJbKW3
MLnXtQRJObtIB/0SQaGrp2w+N/qZXz7hfynuGunzPnvkdNBmJhRvqne14PRZ54gQy7T+hux02WPN
6V/9hV3UziFs5gCzD/qQHfTF8k81K1VqG7Glr+19X/rz3168Xwvkuw8nXIAawLLg3/9G70PHLJNO
N624KEaFrzd7drolC/s8GdngP/m1so88Tp9WNZ3AimTMP+svSbUeVnd6BJWCepOk07h2+zte2eqQ
ZsABxoXMMTQoaMk9Y0f/E1gxvc+d1+hfmCKKHQuZ3jXWgfqvokIAqSsrb4uGBdqD0eniqfcTO5ym
6nlRK3SRFkuanfLCAi54Kgq7xEFj9YxAZ7BlDVpDjx5o6FbgazG6VUf0u92tSEyP5G1vIH+nH9PY
2ae8YHZhZbD0ptRvP01kaoUorpG7mxgBS3FXYijaQwg2w7EvXoe2guS22d/HAruPXqXs1M62l4wD
eyttKTBFz3YicQC4uzWz1lOeswxVmvUm7Y6TpP80F6K9Qum5po6WHoC/UG+7m7VzLeS6btlFcnNq
GuMuA4bJSE65Ut+c9ARPsnmZpXHWfFozdoo2n3AIblzfu8917tXEnfZBomvakzlOFzfpAkq2YW/1
vh1bvvzqMRPaYzhqb4S6FT1sNj24Mv9MY+tt20pqHVxYkd8rEdGuL3YWItldvlScU6SrnaFL3Q6N
CI/R8MtbEOfnadG/Y2vQzl5GRrJgQUA48LHo+/4Occ3baA8YI/xWO1hFH/qzl96NwFPiVK8yfP2I
tVi1W/RAt7Q+Ne5dNKdX3c0+yX7TAXbZFcgSleLR24qomEFztBQY44D70OQEUtqUb8SEvtQl2KOi
GUG21I52RPHr3c+yuWI8OaNGT8A4bhGH/emcJkU8eI0dma1Xx21hpF9695x5XsARonp0uvqrU7Pk
a90y3dnmPF7KUXAogK50NB3FyZsGKjRSrd5tacthoJ7aDwTXPSTjmARicPoAiYce5q3l7aBXw+of
aPdwCntYGlTVU++rl3krvwief+GvNZM7mxNSumf/dk9WSxsICdGHMS+RO9huRPT3dOBXt6KRsfPe
TSzaghv7oOszhU7S7kHShDsZeGomN713O0gpxmJV4ewmsJgM2jPd9tzTjKPq4GzdDu21dkoyND/C
tMw+TgAaT9PcHrExYTps3OYAP6mOgMXfo+CtP6a9F2E3KaO8yVWk1Vr2KEZ4CIb/0dC74pBYHWQP
a2sppBGt0MibGtt89eHtengmYOe9TnkaMSoUePbwgPQUK5UyVLw59t4o53U39Exbta2BvSs+4cUw
gjmxxQFTWxHpWrERsOZ6sZumnxXE6RPVZ7xwBEEI6dKa0L2W8DmX/IBCQPTUqjZGJEtFJrt0Xyi4
rADDaQn3vtjXc47UzOEtcDk05I1uRs6SdDQZ+UnFVtQvXbldJ69fD9qWzBwaMHuppLp05BYEgrbb
Ye48b1egncNxM92MwgYJEQ7rlzXOMp6Ih73Rko2oKLeT0rGltD5oR6DUzJ7WB9WY3AJmZ5FM56M0
RHXx29knhk7cPItESBHiZAHM1n84Cy3Qqd2o3n1Wo37LrQPmnpdkHh/biqCLzLrZ7bwk9kVH+5Y+
fgBMUB1IXROhKfUPdedlB591ax1S1t51eBMqMY6UAiuuUpDlranC1EQab1f+9DDKu8J83PIJ8g3u
DSSstIJKK4tZc9YDeuwV/Wnu3q9zU17FRE3L42edsobWgI4jtqjaYIGif2mparssK459w4KckNlp
1OsJ4iId5CK7awcprrolL9I6+g3RC8kKNgHzD3TmlR5SK5pPi0kbSH0W023E6cBs9Zyhfnazn0sl
10C5FmYn4Fe8XSUK46X94unzwexdfdchaAqyhqcabd2HP9cWzu+lGd1HdA8chnUHHczt7/9ZmsFa
MVYvc2J7Ed1uXVdFO6j77BcYlRHfvlToxk+GB60iSyQzRbUUSOu19YmqKFpx8e2TajR3DSeBPdzb
IbdOutZ+GgCgB8700ug4LVybwAW7ANZINb4eiDEKen0Juf3+WSwLd8pg5V8WIS4TknfDFPV5k8aE
BGYewkmS6lCN3noyjXTda3OCP6xEjuM2aRpaSBBRDpz11kQgLEg0LhvrKOhSODI1d4YkIGnTeO5n
7HpWDpwP84gbcV750M/25wGefiTGQR16kdg8kqgLIGCOce4sXxZN9ReQ2ilV+ovk/BzIxL0lkQzj
eZ6TJP7zd/FLD/auSgFQjRCb7x9B/fv53Dx0+LEsvguprTSg+229UzTxQ/fW33QZE54zNGA1yyLi
YLmeDJb1xpjts9c39nkb/VdYdif0dYe1ounJ8wzXM4HItDmLe84zMzYnTR0VxJYD1t7jkg/ZhVGL
E06bKVGAFc61U9ztP3+u99IUWtyOieLQAZ8GPtl+94gxgJL61kknzgar4XizfcXRiMPcg8qS0fvR
J5+ISh1U1pyu+l8Oe78/3wAEbc4A6Dlu7IDbYfAfz7dwZqtaNuj3a8VpqZr3Y8k5NJdWaCzd5ba/
/6Va/88LoiTyORG4OjLSf18wkbgM14oLjhV6Iq3JuyvuSQLObBxjFPinvyXp/ecFEXIxSuD/R8b0
7wuWjSesYaZwh3N+9ATdyXqy1kAQOi4naYHQwKz452+Un8AP/fejCpwQ9ap7Y5mAYX130Ta3zaFO
hBNXjplhJAeTdUOSrbL0DqqYnCso/fmm1N3c7R7b2kR3jTgMr0s/6jBBgWx533jZSPRwVh/ofrWd
aVOirNCJcSDyhxOxU5TyYm/dV6ODSzLrZncpB2FjBW4a4kS6j4Np3VX4cB5KU29PSR1imjLQykhy
Vmb7VlhP/tWjE1736RQeJtLIohkhcaibjBe0BpGHKVBlzUbzHU1zGSfMz0LPzRnC4b/bYV/rg0pf
UEJCBBMlDgCTtzMwB+uxGamZW4Q8kVPLyNTkM4Mok3Jz1EPC9UZcjeORLqwBEortoxtbNkx3fhC3
f7QJgOimMwGbwGh3WwBhyLFpwjjH3pz5xXONPB2tgeRTpfdrmYIxgx7sFnX/4nb9F3C1nPfNjHpK
KXNvS8wDuvWd6ZlBFw4GhZx87VAcGmXeK6O9dKY97qtMVfjafftunXwAlit+VW7e/bJ07C5024Mb
K/L8y3owFdZE0ILhsmWV6Ec2kURZO/a4ZGE5u8zk4gGEQ5kWDsCg+uItDBEL9zZgpIOzCnTZDTFW
u6EDeNIBrkvmVo+97NEcUaBqYmD0iWd3p/r5wRRjKMvuzLR9DX8ZEVqVf9LMtQ86NScRdlKc/rSB
U9ld9MV90NRqsXnqxSlP4eDjz2MxWWstAluQAF43jWiq9BfdTt9WOiARBI978ni+teKn607LxSil
s9tqKQOyQVMp4HNYeL7z1H30erOJi9vgimFhRqlgvNjNbWaFwvHgq2K/FfzAoaFlK0k52NsN8/rN
KQ+wGi9On+ixphjhZrBkdgjg8qtn3S1b7xygST2Mo7XeyYrHQ4ERwV0ZqRHSCIlXHCVL34jnSWhx
lldzLBILOZ6N8H8iIRq71FuC6vGIr+8FXaJxTGq+H2nuq9KRgcIKeF7HDyM6gbAsuyms3Fy/9In3
uhKifAY+mIRmjse6l9gEa7lkz806i72ZN1/1rHww1JK8lC9Y7dS8c5LZ3m8Sb7aHFNOUCtge4KSz
1DDdelnzmBN+uquapn4gOoBIBS2vrGOzMXLPM3sO3TSzQh0o19Ti/Wirur6z5/6S+wS8QNByTnDy
52AoxMnOxA/+JLnTjJnFwtt1NFPIQK/8PQFJuEfBctKdxW9Td+14N4gtrMT0IV+wjE+N92McTfeJ
XKm9NurnRS7zIUNxAEzwXGM3//UieQNRYrJIDM53/hC3YtP2TPYwSgAo3SW9+zLam3MYWo2UDGeF
rpkj+koVpu4K+xLHFQ5gpUUdW08Y/qvsXHKhq2XJQwbWgx/DoXw1tTZabvkbba0/tlQboWuX1V1e
qxM9Bf0VNe9ndxuom8veDsWSMtHviQ/y68z4kDn77uYpbdbWCbSE/aGtLUDKOZcX1aZFgxxEJIf0
odMnJyIt8alaKbQ9Dfgqd+wtzxcKsTrrYqAFoWdmdLMr7VLiWdvLMrqpSw7ZhhmlsY1jrvCRJQxC
9+lWHszR1YLeIMBIq3a5Xj1x/IwYczbnZhryIPNhoDELGRjoELUkrGNSGFaY1nobG5XP+5EvsCmX
mmibgtZPSk5KaYxvk0Mtyzz+Foib65EoN5KLLeuuvYE+SKPGPgNCGl7rvgN5FqF8eYOcLHc47vAP
TXjKxtR5spsZxXqNwrxeWbNNZnB9aGudTnjZgg90XqFKWgMKB9PCnGe6djiDoXzLOTgbBF5h268J
At5Motj9MgR2+0KiprdbLPXcKf40XaEaepa2w6xZY2xm4Jo3CC5akOY5Q6+hoOy2Fp6g3KZrvRjW
fVqIPRFQxOKVy8NqG4Fy5HSGOLfweXacgawHiVL9cW3Lq12+GYVpHrel3reLXXOS8TnOtIxaLGuR
EFDGWEerQnIFVBNMkd36PekAEpIhUITVQvPjucEm8grDQEaIaQn5xACcJc+t1WtfbnIVWF3QHibC
3bqe462dv+oGOKlEItiZ0fG4yo3oyzIC16coI8SFPxZ8/3b6zEmMAyojDkRZ8vuGxSmSQGOiQhaX
CR4kNEJmiWSYfmFn0l+rZN1VZafHBKqtu3m1XLAES3NrkhAFvlWMoPqea+TyIgysYBnfU+xtxgen
Up9UCYmlf1jNTYZWo7m7TA57e+h6TPhTfVFbdpk6+xEOmwdCksV99ZqIWlRnrUq/1qbexOYypyEj
l3qXjZ9bS8hDT+hYsOmEE23Dm1dP8VzziZC9cMLlqfxlSFtrNqLOK71gnQqM80RpGdbw3ZQ2cMua
R9pxl72vp3FZ+jFU1DQGk4AiXmOYpgENKYguuLPcxj/PBeaK29rvrdzAdQEOWXQY3VSCbXirjCdt
HhiyMCENvUS3w6RtKjoLdM1eHDbyeM0okCqkhxyUkKZ59oFZ1LZD1PJsldWztVn9OTeYBysgqkFe
bAv7OwtuWyMX235WP2YQvlfpOm+rU35dYYN8Y1t59QEPf1CzCkAcgUEs/I9F3hp7Z7vJJ+qelInV
qB97nmNUIToPeMe2wUAkdEaooM2a9PBpvrX2ID61jXrDbp080l0arwQVEmnvxSkcqMc1c07MRqxw
aisUM6DSAkCAPe2yHvp8Pe09f7PDmvM+bQM4Ln5Wjw+0x1CfIwJgUdOmSyb7CyjQOiTyOaxQ2u+d
CdaqNylcy9s43KMw8M/FAgxHsxltMs+mhSH7wHrjmbaPqmdY2JrO82whl8lasT7M/aM/fDWqLTkx
2b+OGXKkunO+PC7zmn1u8oe+o1EFL9E+62vxfbL9N4lxG8HDBOqmo6c0HkAVFhcYM0fQPGC2mxmE
6yjLYIWgHNCB2cgrcrQ9EUYPjj7blyHtPnreqScYIeSZHaA4obhdUHsEUHHFWcnxojgVM8likSSk
7qlIII61zkOTTBeToV2YNnbxmbDRsbcib+71uCbtLyilLIhmNEiqW9twoB0FWO3EOmYebInb204Y
7vZT+SDc+ZwJayEhirFygwzBv1cLNKsc3sh5zUsAFRz7UJ6BgCVMG7UaSz85HE8F/t3WcxYAExSc
jewOrKEmAhUjHOeXcRTp8wgP89d6DvcG+Vqi3dWlv/e7kdedcsob3Sdsly8urx0dWrUrM40aAZeO
K4B50lzdY8qfokb3AlhgbkhGXE6TtKJll6wBGp21zu80UXwSNcUoj3PO+UAHsDvUFwTLHh3s0JXs
fAMiZrQ4HnZ71gtjRuuAJCZqlFdeKh4vpBqDDRnUeC3nfjk7dsOi7SdEcDWuE1VF8wZ0BRF26mOA
TDKCuhbhBkOSHJZcdVdlTv2hVC1Cj+qF7f55a5o57Es2ob5k+YKi8mFVaAodvkoiIVlGS/HMv9fd
pKygcUYjqHKLJDBz9MJCzrA8hTip9eOt5C4aqrx2Tl6SbUT5tMA4GTLrR9v5r9aMp8JQZZThYXuo
R5reJRSAzkyKc8rrWu06WTV7o67P6CDvptn62rg8a4OQkI/xaIeWgAddbvVtzKBQe9wWzUxwa6z2
Uz1nP5bNdkF7TmtcGv7OF3NA5odNWSZe/Eqdq5FHtZrppczUqNQcZ8swjqbtT0cGWJWnIqNWR7dD
RKtGJrnp9tEuwMABwmFAMaZvRvs8q7TZdxVUAyHcPhSkLsRbythAKwxITA05HOS1U22B3esHYyCt
Dq5MlV0Rnna8WisN1RtI37Jb97Qx+i1HGxXm5nSXdF5vEXSfnEZlVwdi3mkaBcegltLWVvJn6jgP
azLa0cDZO1i60qEs/3Gj9OxXBYy6GlOdE8kwHYmH0BB08j3n87AeHeBg5a2kS2v+73E8qQTKUdPT
x+yngcQ/9SASsjwnOf+F/Pib2YPYKFZXxnaYkyxE+jcl4D86EM5UcILL7FtXJ8edJ96cHlA2ApTI
S2ZUqX76xizCD0lpqzOvoZ3c/WUaii/it+M60Hy6EdSbyNt/s7ar2kxbRuF6zPGaosbKlvO2AeKZ
bTFHAhQSTgbGFpPlIIO5pbbMqy3fEh4vqUc68v7zUlUYjrNaQKMxX2sT+1MisvRQjMIM+uwz2dZ3
zoSFq6/WR6QFfQgKIovH4ir7FlltIsM8EelOMwrxmOTJD8NNY0tuK+bkNA9yUhB7bzZ/rlCl06ou
Xp16edWbEU6aKeanvMvbI33EdE9Nf9SHanyylfatEj7akkm9dUlSPglz/NSg5pz66aOZAMxCcb1F
opUitvSqjKXZbKEPfvdArLX/AZZMGb6kmXQIz6nYosDo+12jB9tQWpz57bveQ6lc4t4MWq87KFX5
4VzMCshYuuyYuwFfQ1C/T+0EgHZCbiZIm0umpHs1vRvfU0Mb3LZsbvqCznee13NrBbSjtEvVFBtR
Ty/0feW5hjdDcFGyn/2SW+8UP4Xi+c+19WqCJAhNRRWALfK1Uu1HwsGuirPyY7mtx80vHnVrUw9j
kx19kbF0eOOzmZlrPMycZ0xtuBqY0Y5MjdNAd8sirtwkjdUCQnDq6g2h12SFNns7xQEBgvDaZ4c2
km2hvdzcWMNt/lrXy3VO0qivpybsan2JbvIPHuUsTjrtbeSIsFvAgIAgd178wqLC69WnrZ3FkaSn
T6tmkD06rVaEbLsITFRooat3EAfzg7CqZG9b47CzJf3XYoT5wAHSWrC+0mtZHx2z1o4Aa6LqQ86b
+mKvrrEzv7Z9mn9cED/cZ9rybST0hW4VPYht1k6gk9pdZpsfm2msLoY5ixjSkDw7N6qbvVHK9WwM
BxaV5rwZznokVzP735qamzZHpnR+XDfnvrF5B5yE5XQGsLJZSnE6AF+JiN7eAxn0MBBvoRiYu2hq
aq728mjMd30zzfvJc+rYH7T1UKR1s3M8uuBdK9JLs5oXRMHGvfQMpqej9mr0S3cClWXu3IYpxJ8b
db+3XsGHOFhzELu4t7f/32tP61oNh/IMYuO0N/sFj+vWNaHbDxR+yd65uYH1JRDNlz9f1nivAsbb
hrbOoWdD5xXFy0068Y81L7VMRcCcv8WFpye7nPwiUvC+2GIjzdSPVh1I9Dr3sbEZ90XL8fDPl3+v
rb5d3bnZa9nakHy/J2p4OhVXXtFvbXUGdnM9fC/pue+GuW3wt60vf77aL53Hv3uhDoMZpijQNFhD
31vcO10VyqlMRBPawvIoJi/uqLzgHF17rQXQNjOw6sWTQzrm2ViTj4MPFhtoBU4Qu+uirUd8hgaz
C5h7FkFnoH9qMd4Nmp6Gfjrpu3q1FrA67N8DtkBhl/MJDdd+W7Ipcizmp7Rf4G8AqYqXPD2XhCLA
xtseLSoXp+MsW/kdCcvLCFV0PFZbT1WgSZv+hfNlrBlnFQPPNfcn5+GeP/35/vwvrOfdDWLXATGD
egVBznujXwUxJiXkDmbmkuhnb3H/H3Vnthy3sWXtVznhe7iBxPxH+1wANbOKU3GSbhAUB8xTYsbT
/x8kdx+RPmF1X7bDZoRMqlhVQGXu3Hutb/lFiXB5tJTssl9psQsIMLYQp+nKM9MzcGyor/CqOZVH
8qnFrdqthskZfWJqv4/4rur8LQhjjCI50oaui0kclvmi51rlVXDbphCojEm8kmD1Hk0xUz6afuBs
Z+3ISfdOau14R6YHckKgnavONE9iNI0vTVuCnKx6Hj4hbKECKlfAw/NQdH1tyqR7bE52TPRr5Jrl
PmASumoU+0LW80NI5Nn1uCCwUNfQe8dCc5wY9K4Ggw+fmTLaH+2qfhRDqHkkrGf+pIhxNxrOcJDG
80zOOEHKqfZkmEy3pNZ1p7BvLKr0AmB8X14Po5teEupLq6Wu4wNDx9VEKhMOFda0rte6PXra26kK
5apKjXCbDQbYrayW2x7jg2dKZrc27iGgUu1GDE59PZet5mt989XMQLHnRX42rLG7hE8VeDXReVuH
juFsRzSOxYVZs0cPmZ0h35kZ/OfUyBz1jkKElacRcskm6YOtfNJyY9i74PTWOgkS0L5WsWKGGxFZ
8mDE2LPo/m/JmOdadulB5I55nVTaQdHHct8z2E7soDjoQ9UwITeZBjjjtV2NQFJgie+nLkCknQZi
1cpcJ24YvUqpG+jaDT5GDhcucdJmb0W2s05XBWOXHf1+ZeW25XOQuI6XFepwIMRDO8ZhQfRDFj3g
QiGmXGmDw0TMOGfR+sytPD1wvKK/kOsvBXHXF2Sq06jW8SvP6TWox6uwrZwdG2TuDSbiclcQT9Nn
OKzL0vbREK4myyzvZl1eUL2XbZscbad7wggIq7Yw21U59Xhh9NZEYN06R8WE89qZl4UVw1MzL1IQ
l5s6VsmyH5HKKsWAFKgwT6WSnsOs1AGL9dqmTsLzQOfXnEvXE1Z0M5QTc/Bcf41J0PDtkmSD6WJy
6aS4WKnXCnOZnIHh9hcf8L+SeDATquBoeAeYen0eeRk44uO2CskOrKZj07cVCG6cYYyxIyO+wvxL
Vk+JIiQLH9SUcGc7CPJfsJtgtPylxEVUibkRSZ4rTGz8H7ecxEwskohy4r0NtKxxJsJV7I7bDrqr
74gCXGJuwMmUpZ/nHk2MmaEB91Shj3RPKIa0grK13g6EypbmO60Kc5enw24OyABB3yFGILGIb1I4
0lAIxxQaKRaz1hmblVVAAMoc07OUiFx1iLgePOd6Xar2eKnTVyeP4oh3IPSFRRsvoA2AWvs6jNFh
h5q67+niynSA1e0ktKvrCsmTcVO6Jk3Q7BaN1QRBr7fRaDpXKMWMvaHop362mUeFNTg/8260pwPp
Ares/jTOBxpJRfsO0ng+6IC8cJAUgKGVW7LQo92MR9cTcnijD7uZ6oj+xYxOYTZxlnQNgvGcuEii
OBJygOpz0IsbNyzEMTOcRyVlhdVkN+0huRwpsa8i0BbI5KMbdQEM20wgI5SmK9IQJcRX88kZB1oj
iOZ9S+Clo3BFU5SI86DhiotCFXjqAG+1Bx6O8PiQ1Vm+iZRfUmj+DecMCjdJhlg10Z+CSvh4dyB3
7dRmVMZNnsBbzAPsFqSwrwilIgHJDHdZCuqwq3meaZu8KQVSp3he0WYCbMjpun+sQ0itmkm/sQTg
TQI4bqWMV8X6AZBF2Zo9HL8EDZmb30uAuCP8iM4wdkPQv6kiNb0wCM8OkNi0EpuuaZDrdbHpYbH8
NjTcksvSrGf3EPzCX1RD3Px/+WhgyBJ4i5HicQZ0PglI1aKnzZaLkZCfioW7Rco9FwGncBKrhBvp
kALhN9tdUK/1GphywVLi0FLcGIpKAkiBeHYwONBb9B/qUba3ZNBfdSaZNbLM2fbcraPV8HpL0Iea
22MjSICZxC39wbZCCDOCEfVEM25LJYKzUy6Bflj7QzEvGWQtH0DHPHRDW+5nSGieqZNeTO75Lh2J
/TMYuwZFW1xaVrnZ6wqy/2IRx5WtM7EHjvmeAVq5tiV2ZkPv90ZWstKlCLTk8yTHHQLypxE6Dl2I
7GhrorrEND/QX1bsfdKVBKAIfLRKhrbQsZqSvAR0RI1VjvtQJvHajPpbV5tv+hojPZNLKjIsHh4B
3fqmyYlUswG4QU9W7Dsy0o+yshGdWFO1SdnRMuB4V1k771ShH1DfDKg4rA4rfoOkz25vShOrmt0W
+drl3vTp8SK6SRRG3Lp+lZUR7UcVp2TicGYpoN/mhzwLDgRxEdaGiH2XoF2vtTQ/1FgmgAqrJ31I
PHeqzG0IYZpzucGgxEj2gx7TLYzkc9/0r5GeZQSxGCclkO0uuHWKFoqZiCroZcdIDfNrvVXryz7t
/WFRiJhMAFZahMpH1rxg3FMYp8IKdjxCHhfKyTosFqNdWTeU9dro0Vb6lqQEQiXhcBwW/pkbl1jl
YJo1BnzIemHG4+/Z1M2TTAkaQJ5ibJmFajOUiTbhi8Ap4yG7hskefY0CB+06bJMkvu4yHCquObHq
zm67ppJoz402H+DnrNE3jxdtwQBn7NLo5JbPXAiD/sBoYrwe9whquEsrZh1cR+M46PNiKWSuVNnd
eraGBwvbfaAbB1EhB6TZbIBb32id2/uVMcXHJT4nTQgdVezUj3sr3mOC24wIjVaKUqX0p4PrQZB7
prg1Z+AgUVdJStZ23ImHFD/pflKR9KqxvheZdYoI9NwWgfFQBhrTpq6l4gc55NlOvGVQjbzNYSBT
23jI3Rb12ESYis+QMtxkqIspargBAstYqPvadenytjQziBnTjvfZBPO4mcpvDCgz3x1c0pIKxNi4
HCry0Zu4sED2oQTM8+h9UNVr1xmfQnN+nAZ7P3ST2Nb5/AqOkIJXhGfpPk8iPrU48u5NvTvbicgP
RgakOZdSHAZwwBqVFMea44jUsVF0Ip4HvxEduxKHjr8vN/6qd0GHQHuUw92yln9W9GSqOaqiaYZN
1AvgUDm7fWGRXF7rEZ6UjO4884RfqIiW4uHjCYbtA3GqzYmWoKDPGhv4u6kEET+SZMDpBXnWlgLS
r10FSfUpHGyyMtTx+Pev899I84h91NGskxiEZ+QzKAcgWBBIVw6EJ7Vil4Vk9ljEQIUXCGXJQDTT
e4U0R4cs9nWD4aptYetG9pTgl0aqRp9ji8/kkceACVLwmZ3mhJkAgENEYcaqccMvasN0RdlFgbVt
m5ZMJlwhVd76+YziBkUMrflzbuXPqeL6eJX9ciye68xWSf4MrmnZzdDo+Uk0D/cm81lHUu9i93we
52nTpDYMGWDVaP3A8VYMY3MTYWpXhFciCa5b5H7bIk8dhMvGVnEGzUcUN1LHggKf0rZlepBiBaWD
seFWR6relKu6O1P/q5swnlkadGX2lOEbeN5fmQT/zT1GGr3NYX4xChFv87FcwHSpFkgHh02SN7vZ
zU7B6MYbjRjWHnTRSo79j4v9Hy/j/wvfyusf91Lzz//kzy9lNck4jNpPf/znXZnz738uf+e/f+bj
3/jnKX6RZVO+t3/7U9u38vI5f2s+/9CHR+a3//nsVs/t84c/rIs2bqeb7k1Ot29Nl7XfnwWvY/nJ
/+k3//H2/VHupurtj99eYLO0y6OFcVn89ue39q9//IYv/adPxfL4f35zeQF//HbX9c9Z95e/8Pbc
tH/8hrnnd8cWlqMieOLeoKYb3n58w/odj6GBoYOsILrhFERFKdvoj98U83formDPl24YEjaYX7/9
oym7799zf8cNygkCZRsORcDGv/3XC/9wAf91Qf9RdPl1GRdtw7P5eCAB2CuIEzNgcQmirriRlp78
Tz2wIjNsJQLAdC4y+5DWoNYmPFlKn9MELk5y0k8isq8ci/ka3ndIKo+ytcpfKPWWl/rTyvXjWbBa
8o8K1vJHyuxPzyJwBp2JS2ee26VVkiOydCzAn9EjSl9jXTXUndOQPFNSIRsTBD5aJHkXdcugFvtD
5p54e0/ppL7EVbkqFsGHmrt3Qkcm303NUZuwNjf7njhKk8J6wj9sppN7V0TxhaaHMVppzdcX0flP
t8Gf7/bP7+7HBfn7y3KX9DBbhSPGYGVpfP70sugywadX1eDslPVA5reKbB7YgGe11h2xzfWq7IkC
No2s/sVh1/jYXOQ302nQcJbR73O4sMank0TSRb2mhnN9J2uT4Eb1mA7PtqjODOI8DFoHJcSHB/Ym
Tqtb1mDc3wNprxpYVQzfVHz6kR1mlRMs6pexelHK6qHDiw6p1tL9Wef9VCCmx1kHqCJz7iAX3AYl
MrKyvp01QlAKsbGLb7YUd0iayT4OBPJs9wqn5o6ycZW4KjAM8RiEJvpDHpcoTPpfcfal6ppj1aOF
QHv2i+3x+wzrX/vj8qYY0J/YjlWgDxD0Pl2OpKlyN4ry9E5hhBo2MYxZWpAmo+Wc1bzVk4usivbV
VD+NNnWzmr9gVzxpTnKgT7y1IAAODi72v79HPi7iy5PCNcuhD1mPzoX63JZoE+wtpdnpd45b+UpB
2kLhQmRQQR5THLGLFtd//wu/A5M/vg0wXS06IZw0EQB/phFRyzLAZCe/64xurbsntXEerS55L0Vd
I4A3aUqpHAUNpTrAA7S2Xdg+YkoQ61n0k19cjqryNRMknTiJCjoiT3f9DBtiIBeAeq/61fvzUcT7
4w1a9jf88C4HD3NZwX76EI2uW9STJY27OFDuFnwRyLVrFHEsAMj//bFASjoa+c5ROrFlXkWcS+mj
tcHkKEdnlQH5wsnR78Iu3uHaoxy0+d/lxJcmOA91/mSEnYtSCF1mHzuoKseYoDDXpovoNPsMTITE
KbVRbRJKtDE81A4xsFKci9IpNhDqmNToswrNJr9QB+dpmrrbsYi+uQ6Vq90+1G0gN3qTiRXDIM0m
JEqaOaEVriC2CHqz1qJD7KRznw9vEPeoTKEkrqNxJOiDsr+Nmmmbyew6k4RJTZmOEzWNDmYVnLhK
93ZDp0fFJrUZGIsSASGZnNt06adZVYnfxEjWakCU5FZpocSZ+virwcJf1m4dQrDO5BjPIqRB+9MO
0sf6nAXhJO6GLvnGBvdCOsNByZx9hPkGPt2DiFlF4tLcq3az7XOdpG/tIimVO05/x0bVjmpVHZUs
elfx2NEc3pScjQCibOP8MUYvCfSgL4ubnDtutEsXdpC2aQzxUjjpTdhN52IWqGPmL4L8gX5oSOvo
lAbWhHEc79UG8kXqDWX18vefIu07be/DxwgooWawsUPnX2ruT/dlHpZ06Ycous8MC03NcK83+mHM
h1fGHNnW6OIvM9blgWQwrFKP0srcRRzc+fOY7+gukApPTFVzTCAqdcQNVxBrcO7r/UqNXsH+CF8d
oCahJ9WynESHrLx07OaQZvNj2oPNbqfkzibS2TPBIKxqWZ9psYGdG0i6R+syMSJeZVHnbkgKTFc6
rSDQKNoGQSi/pi9RBrEhzk7jacFLoNMkGiXfiWYagUSrwZ2q2ITZhRUxNCuhkV1dWpj2R9JWGRlV
BhGRo0oMl20HF+3AryAROl11fAj9KSfPY8hrUEdHRs9iTWfJ3jGkh3/CZW/o9EAFT31RI/FhYETY
X6Frfjt13c4cNXTYpBpbDRNfWwUJiJSXrg2we1vTLyHfMxgOcRfjQY6uWqU/iSC/D+mC7u20fQKN
hEK1EAovBdJHl1mBbzTGSx4axnbSmnmjXNE2XQuzoo9f8tokGQmo5TtnW4H9yHJBAI/LOtJE7Wum
gRiwG/JH7dEAudTTb2zbtvEmW1lrpLKCjJo63Iga70zXbSy7QzHbQHdzw6rcldCgtFYJ9kYFtT5W
E+lrDfkzU3zvhPrTFI4XpDZxYrL1YdU6us8IquR01M97ApAZbJSLMagaDyT/zreZfmcypOJx6IRA
DluHQzzu8yVyQ9Vv3JkeMTq3pcGARMeu9nE6mj7k9RDZcuP6E+HgNCpmVEB0B5QyxbFDuBjnX0BY
aGhjfbrKh/rxF5+Tj8Ndlm+w2hyCF2kJtSy8i4/LtxGg4BBpL+/TKfsakHFs21l1TQalP+pAnpwI
SOLcCHQyqVkzFnALz+2/ZdWG0VW+7maJCNL5lgE7XOvJS1FMxV5zOMv//dP8XhB9/DTzNKnOLVrz
7IyfZ8FJW5pFZJvyPhwNw8uFexPX1Y3TK8V6THTLzxXnairncxLQd2BKSKQNkRBprE7rEQ/kEMIs
mKoURYd5y3tccxDkHBtH+jbUmeoOaR75hLW79MrYePRQ3g+FgvZ4AQCKykpX4MNQK+S99CxbIiub
yZOOrTI6gOd6ZCT5lhVGv0YX+CgMectt9MA0A/I0U4FqpNeHeoMKSs8erEQ5DkE37L6/Q/+rs9//
pSPbQl3/j/86Gf3lyHaO36R8/sfxrSzePhzclr/24+AGuPl3wfkIpakFb5NKicrkx9GN2vb3ZYRE
i55cCkulOv3vs9uiMvjzqGb9TmtEXY5qDqwCDlfO/+qo9rGmX3gH/D7yBZbZkWa4n91MKE8iPLrO
XjRufu6ZxHn6WKDcBTQ7B3j/k7aC0DTrlDUkU3c5SYjf7KxWWek1dWvYt9JB/PPjtvjQEfj5iLO8
Pz8d3b4/K5AMsEhxWbEffj5pmBpCQZmz+I5Nvifo2xMx6W6OQkt5JIaDvzp4MdabVRtMpLdpSxRd
WDurNJie7IBN4qfL+G+OXJ+qW5P2Nf/pNr1qylv+W97Fn8pF0GB9MGfVvlMGjxB1BljUt4AbirNF
LKzBcgl7Vtlzqm1Zd7Rgo4hja+vu2giT8URe0S2G4pT8ddD7Wg3uFwzge+rOV32ojvex0H71hJcF
8F8rz/KEiVOhC2Bqtqkt6IePTzjQ1Eh3ZmOXqgo9Lcs8caqq10FbT+z84am2URol2fjMsZuUTIwS
GPHHTYOHiwzB2d2khn5w+xknh9sy4i6rTVylLzHzW7+3fxVC/XE1//Fk0a0sDj4Xbsn3+eZP7y4e
lFLagdg5KWaMhExoROmOz1Z1IPCWwPg4hHc9Pv39Nf3UpPjzt1pCIy5BM+mkfDrNavOwHKG0HdJe
84LJ8raug9ovc0oUrHiwz+r2uVKDkbTLpNglg3Nliw2HE3f1iyfyvR3y8WItF8kVjOlcx7Y/G5Hn
SReKnIsd/UV708fzsC/cMPB7EOCmErlbAf+9gGZ5/P6lxxuE7qbnpELmVxOqPS7gijrOXqfjqG1j
8k+2Edwoj/7B3hkVy4eM4DskDi3NEjDOqYV6owm9LMwVn45MjLLQuhymEZoAoQPSLfYKgrG1opvj
uhuk2M5gKFJTHJtmcnBl6A+Npj2UvT1sjSie0fpc527HfoaUHm8PtA4tP4gsio+qE732QsMFVTHl
q2jtAxnFC4NzbDsMzlfQAHJXduHlYMju0Imi3TaO8xV8P7ZJN1F8xWk3alvTgBy2dq++MJopt7IN
97gTF+WaQmWokgs8q8cwnsq12jWFT34Q2ZWqAFHFfmnqBnVvjHcrj03nqMO0oZ3cjzel7kQHhXiH
1H5p3Gy4tXLojaCmr/nV74msr3StulWYYSDD7fo9uTNujOhkCOHUpkjXHYPOcNgCI1J08dS66bTT
tSG6cmJd90k5hsDF6nvqaBTnYRpcZUHHl1aTXjka5RJw08B0teddXOOfQSurbyd6DNh+HHlN9eem
QXk7iNHYKHMbr8YkD4jNiJpNH6bzDfSNdYWY3q+03joIqeQrYYKwyutKO1YajadsGK96KyDkkgGF
B4fD/QUzHijgX1Ya2DJ8hsABu7ZOtfPpY2QwhzGMNttqk07wMgYqc0i7C8rn1sdBK/08a6/rFA5O
yKhHQzC9asUrGD1m/ku1XJqTzmkMA4TsbwMlpkSLanRATnUOzPk0YAA1Z7k4pJLXJjPmrWMpF2Hu
+mX/HCA99AThyMvMBnmMvuoIND6Mkb6rMKuH2QXL+oHs3GGjlv05qeZ3m3jlQeu8fiyZoi2zqbrA
DMZ7zoYTrONqeGJqP2eyueR4yM2vHoWCtaWvmieiuiA1NuNlUWCRiEYOCqSV2FVKGGd7USgwCo0i
xQDhOm+nxHLDtVOQDTyYlu/oEHDQ0HmT27wIlQGfW8xk/8JHzoz4Mq7d2Rdddh+UyktuqedO/9rG
9ddY3mGdyr1eia86XH6KQsaChnq74hGGzKB91PYoR0c8rthj6a9UA16CIr03QdMhZ0ghtqjWOVfE
iY8vR91hwks1Km+6i1fadl9Lg4GoY8LQo8q+IKIigfCOYXcauq0aGr41zM8hVh1HrXeGYxCtaZ2a
oQj8QCmpqesy9fuCqpsYWM6tT5Ha39c1DhPTSvFBIsIxRMdzmKo1ekAAvuVwi69tH8MjPqJMwHvn
uHsmk6JgstKW6s7s5EGTJykVGqiThpkB2601783ERTWesm2NMQTpWWwHJSEqec6ajVMZ30wiqyV+
bLuNvsQtoxeGsCd91nN4mPMlesLBJ6JNlz3gTzFYe4HfTyHRpa6zrz0HLA6R01OqBcVat4v3gNkb
tybNPBYWGpRqdai7ckewCFZH02tFyiQwS9daHL4mWEjaQnAyIv5JJ4t4hRgxW9V9qK9ia6LV1T9H
A0vABPF8NRlIUAyVWxDfgEem9wO85yIlpzSetJh0eQdvY40uxFHwwAquczmxPEyo/CflrZnVs85s
XClV1uykpPWiPgBETAgNqabLzOi2sqkhoUaoPa36nhLuoETyS9OR3WiF/AJO39G6PYKw4JcLhINt
XKKo/GaiMPMGeqsbYQODlQXW3BKJhhey6u4lPXpPQwQ2mtRcpsZl65/0ZYo8GpjEh+W+GczvljJy
T2NiT/Aj9E12xdC7PLjEHON5Ics5Rpa5D7oiX9VWkG6hNm+IiXptelDHNQhJEx7jOs+XfHQaVFVR
mE8w4TxZG9aDI2V9JA18lS+p310n8dpNxrQJZsz1aRZeqNBtjrTtI71819VAPQKKi4IGmS0p9HmW
K1uRTg8lNt9VR4awl3coBrDPtSJ5jMoc9UWs0CMbxmdNpegZtHJjENSx7Tr1rNn1lwBs4zkKCkBO
+hGvMkc2zdnFZlas4aF9nafXpcLeARYyvBEseSxmbd80KeButka3H9bufB4tC1dmMl0h/44JqSfx
tUqHL2k7iH0SdP0a03Tu63M5HptQGY603d4TA1kj5pY9pj57myrDlc7eehoXxQP6yofM7PnkOe66
tUf6FQOrXIwRb8J5aWMFMV072OK9gpFnaxjmCgCdEm8DbratHGtGlaXWrwytV1fjbJ2SboY+OjgX
StrofoeZeq3N3SORtPM20/VmnWkR3X8dxTeOYWQA3baoBxvRaoGRrz0DxOy2kIWpjwtBZ8oI7U0K
PGSF4fkLhjcvN4v4q6XGZBviqqBB3zBhpS6e0m8u3tsEyrevl+NTFpo4nNX4FMYGFx0rAsnL1WZW
ddRSDPeReJpX+D3b8bGBZuxLO6mQE/UkFysZdTpC++3QKDdBKc5dkoCRdQuXJdrEDqWfsoI3zC3z
W6OsCAOzWR1TuEdhLuyjEgBJCGYXNUh5dKH4e1hzDc8WAoAurUR8PFimymbRipFI7oxXFco1+s2t
J+lz+YAI2BT4DMjpSSlU8pSSC0xq7xbbwMaKD3i2Fo3/u869lCHGWpPKshjhHLo2anZJQMNKgnBZ
g0s9uFb2Tajldgy6rQ7CytCme7BV2HUq+Mj1fVdr12Y4C78yny0V03Y26tEWpg7uycHB1iH6B0tr
v03SfKpg6PelvM81YziERl9htfuq+npWC6+2slu7lPhF1jCr3hVTXIcWRPCAcm5isr3SepCxRgvn
r4/m6yCBphlbOj9g8tIbiHKTS9dSTKQ7w+HN6xeadJE/k11HaC1MPQV5TGbLXS6rb3pQvyWSpuLM
mpwTLqEQN8Ss/JipWOSbytw4sv5SwEmIQ94UQxuSPXlVXsUuu5oq8HrGRFUWdvjFo+ZR9ELl/sN7
hir+hDuxXBE7xmUsPNXsLzPsijBP6nFtTyiWnBr9cV/o4ZYUA7izKrrmNB2BSsFgSzA+hiFWcasr
9uk0P8m5jxHxZGSjjuLMbKldCxmuRqE/FUCot9Y0YZqMErFmDIzd0IX41o2Fb8qs81tsQSuRT3dl
P4GgAALn1W1578bxtO1jIKMhaYqEcHkLaxh2Q47JOkoQ6E0XFbMrXt+ZRIlbpbW6dSUBgsHYj1m6
AHJMq8E1t0bRHyxr0G5Jo0xGAt5YqVeLiASCE7oBeJ8rneJiI+3qRs3yak1C/IUlmEBNttUD08LA
lufUCiFhWGjFJ/jeRv4EWSW7QAG03I6K36ZEwRdxWvia3X8pVBCrUofxPQ6XYYoIB1CDNPgMQT5a
05d7KlWabiKxBjrn2Zc41MdNa3cHKFe4bLV1Xo439dDdGZzWN3phrS01RFE81qSABR4Sr3JHn5hV
MjboZM/iJm769zjpnVXuzPWGoEg3bFiLBgRALolaXmdZGOclOIUBfFZe+b2FAmQascsouXjq5RAu
rLN+1Y/twdTAa+CYPYTqdLKR29PmDlRPU/JNAcmBe/+UtOF7ocbKqoV4NWUsoV2R5niAUzAR9rWL
V7HrrrSa2yuM0vdaIyuid7rtBGvYLuSr0VEjyArluxsOzxaScM8I31xSlXexTN6lOh/o7gS+qWE6
bRktEo6Xv4L1ctYhiwrCmDOr7nCo29cCUKTTc6uLyDE2Dk+SLmLlj/y+4spqDVrTAXdQnZ9CbOeG
GdYkR4fbJfXNK9052uta/YBi0BCCwoGoKQ4OvmzB+Ja2u+kU+VDnUbSeTolWa8exdl2a9E6/MueX
Ih9PcrQuiJ8RnoXuCCjdADMQ+YkERexnUqHprKanqJX0M8qeV9vVW1YAKhg1a3CZYg2bpL0plPmu
l2qACkCvbnnmYARqlhGleh3BH5wNGytCQ2DQ3p3nC3MKDaIA7PhgoSzDDwIMIQ7R8s5De3k3O6SD
zrZxG89KjeMofcma9KA0Gt2ptl4GBsoFgH/Vj7SSE0jS7Sh44r1NIYa2ME59y4RZoStluQLGq82T
skbNbGxpscbrqIAis5mUqDn0tSkPJYM9BuHVXsVIdFDq2N059EOSiK4J6ky50LyMqj5Y5lDtzeaN
3ml/UKeuP3AHvmTQ7rMZUFenFuqCj1MPgaI+Ogjg/UaVd/kQXHdupGzstupIXsINWwtNXzLhC4aP
o7tqLQ2TxPIFcvbClZOcIDTTa2RXHzQCYP0R4EHu6i1Dn7g4qKaZH3qX4Z3oRLT+/scMR8feiLuL
sojjVTgBKBRBOJ8MGate1Ovwp+x522aB7itjybCS80amwuflZvMypxp3tZlo7AWBcdG4/VWz/CnH
RkGZi9i/CfGMK5o5YjYtFob3u+EQFGK7xrXbt9sWhdM1i8i8EdnwmvNuK0TLA6ZGweoQaI4BiyvR
uBpS2WQRAmvdcEHTfF4lWn6nNJHweFx23WEtdYxxaR9e4s7lvTAbBzEkX0I0F5GJOw+WnNK243ZU
yvzy+5dZxOc+i+SKcjf0wuQeL6x9IvzNA9CX67l+kStICfsM5J6C4nIh6tEEu7UNlqw0k6+dpsFE
iMdDle7SQFFuOLqnGgm3o/OlH+S+VfTrqsJ+mRjXrOknx8YPOCvTazGzmxpl58XYofxihjOWm1AS
7egyGKclvbyrVsoIVgQzxxxGjHyiS8XMrywOOkveAGz41DczvOKotXbxxAgXmKzcShM7JerjsDhq
NCiynjEct0s7Nl810sOqCqN2h14U8fEE/MzdsWP5IJ6ytRuoGc5pCYQjzrYWXIwmh31v2XuDMgSs
8GMYU7sEfbOyLQbhy8PrBYuYRVltR9o1ZSK8X+0mrcU1g+Tz7DhXhmQHs/T6WwV4IFIbMq7bFyh4
TNiYglU5MjUt4xq59Gnc0d61iJg9h+Q36UjoNiWwsHminDdxH3q49082B8yW0W2uk0hmIfov6ju3
9rsqoi0ih2/ZCO+TZuYqgCtVa+q9TVgvFeulNTqup5dESDdduWG4/KS3M/cJS+sC8Gyu2sm6d8WT
Yxf7DmM0eAN/tK2TdElj1GaOtyEb74SA0xuqet8FCqOSejwTnPbkRsOTmmgPwAA5csuDMwPdqMDn
uaTsmOoIkoafRl8F+5fmgwEEZUXH5UyTljwcVdtwJIeJlXL3JKZK9kdYfZF6dGdYCXHxednCvdBe
A7X+Bl7+TTHUJ83FWEGsRu0DHTpyVSnrmhuj5tMrmfPCI8erO43+jI4XEvE0546HCPrIFCvzwhGP
FAxZQtHgWTqldur76hYYCAKBQH6trCfQveB4Wvt2nGZ33XcDcfT2dnKwW5huTXq10p4cZdP25Cny
GPsux4smRXBLINFNiRhUNaqd4wTBxTBJPoYxmn6GS57WEDwj4v4Y0AOaMADfxJjIdCNVdgjPaARE
Ij8GsoRFlzvPQnKfjiHo+oS8jmbQDPa+aA1RZz9YBXxXm9ZCrk3GiqoqpOwcRs/BG3fKISBwYiKY
oZbfaAKRqGOYk1/OxtdekdxgAUPRoYsPeT5/HZuYeLi+0tdhO1DWGzdhpEuExSFAxKgMVwipKV4U
4+u80K2UuTTuy/peqzP1YA9CEtzEJ8gogYIaDDtrGb5g+DDuG8bgdmog3QSMhg8CPFBrn8NBXLZN
N/k65+Ku+JIghD+BZrpvUxZWADcpTl0nhba5tquY+A9pEfU5/3/yzmtLTi3Nuk9EDby5/MNHRtpI
paTUDSPlcBsPG/P0PVFX10nRImK0bv+bU+NIdSCA7b+15srOAm/KRtTT0p9Zu8MJ7xXWtsykdSAa
CGZDyE5fsOyrC8XbppWZM0LBL+PIaT2N0GugU/lm9OgnajWkFNbLc+XgzStk/AJ468kkuWCDe50V
d6OT0HVKvTLagzhgsQyvFrCJw9lVltWHurV+VGqdHUGynEInjfYelUgk7WkPc8BEot6ZOVyOITgY
RUZ6uhHtOH5EcAXG6JBn1VONlhyAbvuAdMSDOJt8r+v7On4hWMqzSrnV7BxeWd72G6e0i53uo/SK
iz2Pb+xt3tQ+jKHdhjlDegp9jQ03gTGUqHBVuHZy5Dypx8VHtUAzE2dLYjVuC+AhDGrTwZz1Dbys
sZUKRiiSv7OdYOsAOIRZNRq/ecm4jSl13njA3DZbTwc8H3ccnCdq0u8MKcgKaR/ipj8LMaa7voLN
UEo2AzHpJfgiCHqwt23T5Ce3e2xZrd4rbBf6Tilv003Ttc4+90yUXx2gxQSYytaVjcC7N+a70vf7
gzaCgu5s50B5ON+ORWweZNXmKwOm3J0X5z8Aom0NK282esfQUTnEm4BBP3sNe4WuA21V2fnGGejA
ufHUjQFREm37KXMk/FIfmBpp66gtpLWxmons4ssPgebis6j1z6mQ1p0nmru0rL8VDc8a+BT4Mjbk
HM1wno5bfBM2rcdGj4p1VmIfcDv/oBTaeahV8dz46ddEQvHoh6HcFOqQ3Iy6eB4Ut7+p6v5TKH8h
6QxxqPRgD8DuiJPlNJhUI0bS6E6t7X7RRfVR74gsw2gDPapyJi4QHhS7VocdmLpPuHGHrerG8gZV
JnIL1X0M1Tym2CdegyQCnKyU/koyOQOdK/j5pYnHLncJZAdF0un5U6BbgGXp2NtB4GlR2uRNwZ3M
O06cg6Ho8pg7gG61gBgi12nvLTP7qMMwegoBvxhjdet2o3Wwuhvk5BJEQkEu043VcHWmGxLgWDvr
KEShr2ACbWEl33EoUp+GzIOpPoId729NSFZRoe473JAPRpWNbEXZMMjJ7qnrFNQMZnlIXSyujdgI
12ZcQsFtqoNQQ1Kq8U2UZuWySMLDC5ZvMyAavwHGHNx5P2V538MFvoG3SYI3UN12ai1KbE+Xx9yk
lBojYrwnyu6QFmb5yKmzYtBTeiqobsCpQG1j1ZZqVaw5DvmosMbeezHOMCPT9QNu7X5TNpXcJxX5
SgHRF8QSNedScmpYCb/egScgSDudioke8xQH7HGoE8nnjj+CuoWpXQyYwDu2oDEbjn1fsEGTAYFp
lLaVbZhSRuwdFVJTFJJ3TaDJE3GGFHv84qmCYbEZwZ+XWf+gYStGhzLunNAtj2UME5rsou8JsOQv
YyyyVd3LXabi21X9Kt45ePiGuNVvOFNsZZmdfvjlZLoEqnZKpMJhVIuLr0q1R7M0jrbpQ4NEvb1x
qdQYFfOTa6DR6aXkpDLOk32avA6hYoCLYujAIsBkrCAfYWbZk4zTefCRPJiJu1CAN+sQKeWwJKiS
58+QB9WTBambY0/3Xg4RE/hU/Ima+yxuRjzv/rjTXPYpRBYOMBd743hIzX1vV8Wux5S7riPqBnEv
2Nj56TYO22JXwErj8AzCt8I/IuNe9ZB9OU0yddTmxVQeB5FjfiUl76xWxM6kODY4pSOlSzHqdeMW
1cEzlbuyGdhvvcmMOKkWipsxhN1DXZ+jzj+XcfbFtSNjA8OqDnKm5TR87I1WoqZlkq8T6qSufQxg
KW50qdmHPuhejTYf4LOpxl4dWFmBuk58LTnYWV9Qe5QU7DOTYKog6J/bTB/XRZjeuKXqnutC/AgY
HY4qi4ZtmRvNzq5J2POU0D60wNI2yWTRkS1uk+Jn3I3NmeU8OCilVtd24VEGVOpt6/bDjes6h6Lu
j0Ax8lMx2U8b4SWw+pscK7p4s2UaPIZWYEI96jdqBcOiqQUjseg4my7H4JRmKobGkQ8g+lvPCsej
YwzfOpuSidJQCCqlshkY5o/9lL5lNZFyQseGQTvMid+SGKya2ntLjUh9li88dOgKXLKpwUoNDeq+
dVkCp/WjWUT1a8OtXKoNnNJmxcbuyJzvCSU7tIrXPCdpcLIUf9+jzXsw6/7W6RtOh6zS29pEKa0a
TqnojC9sjnK5f1Ox/+wDc+huUUzfWUSHW3aHt1/a330dSF1htYjC465Dn95TVjXLFZbVgVOUxrit
9a2S6/EmsR3xwER9K4R3yJTS3QtSmtm5pMF9Kn/Uelq/BKBt9DQWt2M5WjvYA6s0V7675hjd5XiE
VTBggKms6N7eYw/0bzUVY6wmqvKp9czvfZWWq1bryq0yOpzc9J1ci5GJoYrV+IPi7CkknVn3KLhB
x22Hv5fJwHiuav/Y1D34KVGxplCD5iAB2XvGifaxsYFt7btfal1/wA01YSMzNbtBeVdsOSBTjhxW
Mni20rkpU7shMFOs7NylvF/XzOA+u9c2M/QTyNjR4Ul1d99Xw7CZ7DkbOqZfpjexnwB0U5ttoKo5
IlMZkTkMBGdoUSW6zW0yWOJU87kfy8oJboa4Pwnh40FiAbIfkC0Sid7s9SD7hOgTygUUVUrm6tac
suc5a3bWRql+qX1pvFScHbKMKn9GSUrR2jUmIVeHvBNiL35bql+y8llx1d+i2pS71gcc7I3K3vQJ
tQzdpNi1cLb3Sp9R7TDJvXPM6ZxUl/aaUzRgQ9GYPjZhpuOLanXykKm1ssQsb62m+wot9HtkOfVu
SIyWbEuW3BX8kh564CoajKPSFg+JDkUFbTmApJCiT5mo5W1H9ZKNk3KMUmtfEG59LnP1I8Dj5CHx
b9r06IfEeuMGP4tRb26hXm7jwc/BxnYlAPrR3dSaPm58AR4UNbsLBDWxHvNEMe51uKxpwXGAVlcZ
gfO+PMOn7c4DeNzC66qHogLjlEkq/1aoBDed6UyHS4l2Lqd/kPprrBRyoo+//pUimf5Ak9la3qhO
xPth3NYhwyt4bvMOmep9VKfdM76ntuYMzk20Z22qBXmROv73n7U6jAvA9smG+j+/1kb6nCRR9qh2
w9EsqwmuEStHH7Pt2tuIwJCfDMuW99LBNh+MhfykAY/Z9yO/+tffppOkxq1yFkmRraylj5E48Lxn
H1rUz5p9XF2qn8wuRQUyHY6WefqUkm4wFO1zBSkah4v5hHaCnYMZTzy3g5HD2orrkpFWHf8bNfB/
kuv9/2jV0pCnL8v+/l8V/MDwNZGCpv8FqYa7a/pP/i35s4x/2SibGONtzcVq8E7y5xj/smzcz2Tx
uUha0bL+R/Kn6Nq/HLjtOt4lZFHo4BCd/VsDqNhIBScDjqPhjZxcXsb/RQT4uxmCG5mUgxBCzcTm
SIrJP4h1sdVUyoJF8pr5HIG8exV/kM79ri/859qTwP+dpsvsgjS3nVFsCy3cjg7rOIxDN0MImAvJ
0JWbzKBL/9xlpgNWa8C7SKfEltvtq9RB3V27WxU0cZ/Uu5b0UDvWP+igGphUmOwvP9vCe7Nmlh+n
l6QRpdyV9cpX+i9WXFM5X772wnuzJvfXu/em+9XYkW4stlZJRbo1ldsxrzhJkCpsTM77L99lEuf8
ozz7z3uzZvJASagWnKZKbKUTUPvJQAFjXdPXklPDK9/mdyvSP7eYSSaVEnaP09Y8CPpxDsHC204S
2G1xeNGhALPs7eVHWfoYM/2RXjlkp5JxuM3zCqqXbWndwW9EeMWSvHT56c/ffw/dqMcoh+Tgw2+Z
ynTwbdIq3Fz+8b8rIP95SXT/91d3yq7sbAEwlxka27wTPRmEgRVR/Ih/68yaDoxSLUl3cpUreLSl
L6//fseMGJIsNxHTVrp907fdjUbRKnKj3eUHmprpnxrWrNsjIC0B9WAx4eDjVHV9Q5IKJdsKOvEK
d/lni3MgfxD2lfe39HVm/T+WelKnPuA60ZEf03ZF8y3yDDCml59m4WXN6V2YT2QL0yzZurV9Vxrs
xC0y79KKk6TLN1jo7XP1dcRJSm3mrIajonwYleYJQ18AUd07B0rr/t1wZc46O5Gz8KBMDdtPHdu3
EsjxHTotqsiXn2HpJc06Oq5ndH6A2baUlr6CqKBSkuQcgNWRydLm8j2W3tOsk2cGAGwn4x4cbe+5
+iabssrc6CwwNF6+xdJjzDq6M4QOZjfw6opJbXLs0h79SvPWqdj0L99hobGas85ul3VCocKJt5Wa
6m8l1WKQuu3wdx3bnHVsD2gYvBcr3g6gXT+IptBNZE6ZQACqBVcGw6XPMOvdaey1eMygKlt29CT8
mCUoJydjInFSh387vf7KWX835A5KH3eoRnhPTZ1/KWHRBWs1CK9ZVheGqF+8pHeXt40xBBAIOTBM
ajZk2qNOQvw6qS3zpim06CkQyUdKMA+XP/rCK8Ot8dsIj79w0pdwN3LTmMEHpd6wIY1WbAg+wOx5
+7u7zLp421fkGNhtxNF+P0Wq2TunCn52QDPwQlnW3/VCY3rGd2+OAPQmrokW3LWSo8IkbKJzkcWI
oss0PXA60l+5z8LSwZj19qY1gAILYn2U4Rmu8CEzDgaxugUphkN/LZp26Saz/q4OYM70UuCsg7t4
g0XaPOqE8aBBj22gkkN5EDW7vsvfZ2FwmQMRJJRWq5Kezalx/hUp2xcnCl5a1/t0+fILI8vcNdox
EvqBXtu7YAgUdED9I5WYl7+79qzPW8KM26TgvEenwGejxWmBvmYyowz+dxOIMZvE8zwttUghFSQk
Pce8gX1b46um1EnNHPHplUa1tFf4ZeR/13ph71aa7nTuNguG+1BkhNeXUGBLkd90mfVKHukLhblb
p9MQnqDWuvz6Fr783GUSB5UJMwmcOzV1kjgGAkbJOhTOladaaMW/om3fPRQg6ABMaG/vtFrt76vK
dzakJGprO3H8Dy7p03ufiLcPl59l6WazsYwwwZZzGoCN6ZTsvg5lZwZ3jZ9F+Q9BqLikGhMr3kvs
+Wm7v3zLheFTm221NGGMYPVD9nMoWAyFGqw97DlWf7FV3/m7T6TNHitBO1HGpuATSb09D3nb7T23
aXeSuPMrj7HQCrTpjb77TIip3S4NaXt+21CETB9xjpzQA6h/9wj67PrgfCjjtYOzTZGxFgCovPDJ
i67BhReGF3027vuFbiArHIkCqOqHEYmoq3pXfvj0A/+wX5hANu9fjOTc3eszFVZvPiWmmQEGB6/+
4iXOLQUMsXM68XefQJ+N933tWBUUP/ColGSDpnwe/fS5dcryypMsvSTj9ycROgSFzPB5EkU5VWG2
6U3ly+VOsHRp/fdLe7VWlLnPpVHQuOvOSV+VIu2u/O6lLzAb3wuf6DADmO+WYsMWztkBSWm7sjsc
eHqYIneKk+fLj7HQl/XZOD/aDoWlEjmxWXf3lFVenZYclBx5ZYDb5K/uoc3aE6fRLalQdLSaqnnU
v+RejmeA4pWrXHlfS1151o6ysHEidN3u1vZU7AN1CTHUlBhiCATa/t1DzJqS31ikE9WqywmxunUJ
51xxSoA9QYZfClO9cpOFRvXLHvluSKptNxnMhpuYwFj3xuRJrxmkrsxLS1eftSoWUUXlNr27TZPx
hFr0GNriyiZk6dKzZhTGgFRBLmAy9OsbdKZwKIUd/93vVmfzTasqqBqnr5uHCfprE+l/lpIocvnD
Lvz0OUsv9JLOiy2uHlrN0Sc/B/1s2lz5oAsNU506+LsPaoA2SMKRV15U1kdYH6Qng2C2x89/99tn
k4BstFa3iW7e2o1HNjw5Dmr99fKlF4agOa2olH3aJ2bkbTXPPoX9uFPTGrlqnIJoHSDbFOjTLt9p
YQj6FRby7h1pgyd88taRqZtnpTgoRD9q6J90LKSXb7BwoDe3Mge6X4ja4FFEWd0SxrKmxuWvfGRq
UPWey34gF6uCt21faVFLr27Wzwa9BDxkENRmF/aPVkI/Nx5I4vwxPBE+cPmRpmXQH6boXwbQd+9M
1frBHT1ykKIUzFno5vaNU1intGvK1YjpAxJ99MRyc3P5dn/uI5RNfm/GbR77qS8hjogofaNWvU9b
88rk8OceApXs90vjcPIFyUEOij4cF+aXLH/E0v13P3vW+yDD5rwoFjIho96pTACguBHJjpev/ufP
DI/z919ehqMle6UDw5LInxCcMeEbh47U0DwnatRLD5dvs/SCpj9/96ldN/GjqGChVwb1qWjdA8Y7
uS7N8RqYeenjTn/+7gZ1l6e+57NOTWR0aFVxDHt5xZK89IqM3y+tARrvHGr4W6ndWiTZYIwcOuhi
6brrrStz/9LP13+/R6mALjPQlmyT1iAGYcDwE+a1eaUJTR/zf3c0BNe/X52QcdlGBvmCSlf2KwXN
UqNGPzZ6nv3VEK56s5lTC4KsLlrN2Q5hMU5GDbGpTd+5MvT9eZzAbvj7z+9MzWxJDnC2BFzUZ9fU
YAtQjNlpeU5Gr+WQqyW9ZgpJ/HdZehEXstBc59z7rsWzIm1emCXITSs8vGrRMQx+XO4Mfx7KVXfW
oxvVGg0xXT1pzp57RptvDm95hQiU9CgI1SsvufLmFpqVO+vdsV9I9NTcyU7I8CLXJfmkwFoM/q7V
zsuVxF/VdatZrPCr2nysQqc9BkOi7y+/pqUfPxszTHPw4hTtMHl1dvNWjWn/qlJsEFdGvoVjG3XO
o5URXiZN0Ggj7cmA8thZPWeaCH6Fep+UD1a0SYdPjbwyAs6YHP9TkUNg83srrgoUifjoaFPPyvP4
LXoTH/Q1/NKtOAZn7TbeIaF7ITtqwxnLLljHK5SBa7J/99lHKAM7SL6bDOVH/JdvdzbiEHeThgQl
EELYdSBvGo9kEHNwN5e/3VIHmo04gdN0xtC4DqkzpnUcIpGRAQ5xx0n08kpZYvH7zQadqAJf6xnA
SbTsDnxqhOQNPoBaWbuGklQc7DF7gOTY/tUTObNBqKSpuJkkdsMJ3igkoE+CBnb1YHphiHOmP383
fVllXPcp2L6tcMIbpBnJDq7Xs9qML4DnPyesioSXPV1+kqUXNz/TKcMUtAakTeRtPzPyBGvjm2Wd
TflkiJ99fAckjABw+8oYMclU/jT5OLPRLsfF2znTo5n+J5J7kH/5xrPQqs+5lqH3PwMl3CHvvXPV
R2FcaRsLE54zG/dyMAlBMfCxVL0hczP2iWil2kP5PinP/RiWVxrFwkjuzIYo3/PqqO5tZ2uYrbJH
CxNs7cB+VZTk26gVCO9a5zSaSoj6EsPN5c+3dM9puHzXVBLVJeHX5kggQLyNyVMDkDfCiI+fYvLS
OttEN57LWwXF6OUbLvTlOTGTArIeFVPgjOYTzotXwLZ+lup45RUufarZONTqVQdnjjmEnMRVG312
Ofaoyfhzu/7KHaaG9ofVjzMbi/TSbtS2nyZBHL05YU64KtZ2+OD4z2V+ZXRfekezscgK0OEHFveo
tHAjQcaEobZ2YQVc/gQL33yOAm6quGuqjMvr6oRYtNI7gBDHwmDq8NSnbArOTWoPm9uYXWllC5Pv
PBBASfswj6apPSQSvbW7NfnRVx5mYaz7heh/14CbbozDUKXT9JDYSFlP89WIjHddtIAoUyWUd74H
vwUMyrUzo4U2Nund3ncZu6vyglUX65TIxgzyEWXcKklfBGFcl7/PDC/3n8l9zioKSwFqlpgIYs3h
XOVDe6oMMsoi8eCq8dpHEWPp5tZPmQtbGCIuLl8Xyz158lca4NIjzkYFK9dNNx1pIYb0XtJB6nvk
vJ97rSYRC0fXledcahWzNcwQJEYIEoFmXhLRpFX2Hlic+5cX13//SrUBvtolAQedgXNvVVa0Um37
ypy30D/t2RhQAMobU4VrV4AGq04lJNt9JEHs787o1Tk2tMpCWdc6r78PoGsCNIxS5e5y21ro+3Pd
Xo6x2s6KqWlxdoUZ5tBm5Wdyjj6KXt0XWrDDaIFjMzpevt3Cm5oL+IQayTFLWzYnOpghb0AFT/61
RHqD7v3yLRba6px5iI6/YGZkr966fIgif6sgUhjmeO8gLL/SmJZ6pDU937tRRs8CDLpVz/p2ILAt
JxEcr/qp0+XKFceKoj8BYep41JF0TQgzR79GSl/oI9asJ7LgFTJouXGsRniMDPPYq8WVXv7rDP0P
c5k164B2pOuSfuJsgWZqmACNeDeaxheoYibwYFbzGKVfgS3hxx6UaUKIUbm7RCNaXn8NBbkwn84J
5/ZgqH0+7RzCsK22TY8hMnKAcnkJGDsbmiA0BnA4l9vKwtucVwgHQeYHe1hv39ohWUZWcJ831e7y
tZea+mxQEI3uaz5JE1u/xhFREnCn9yfy26903KVmPlsTJIVBFBWy/m0V4e9RjT7Zi8axgE7L+n4M
B/XKYyx8j7mWMMT5LCKiBCGRDLee/3UowG54ZCmjDRJ9dWVBsHSXaTZ/159M00WRo/I0iXjMfJe9
Vn42nE95qj0DQ7tyk6XNwlxRCNNCk5nPs3hVtm8a90sceRDsbQxIEp+Ev22L8TFOWO9o2abN+0+X
W8LSw02f8N3DceaWk/NEk67V6EEQmBNTP7SjYp37pMMTnHn5Ngsrnzl8loYcR7CjWYf45T5AI1Lh
HB3Hg2Z8yxMfusgVadhCw/4VrvvucVRbsQiLZwjKnPCoSLKu8Nj4aXylwS007LnccGiN0Uvxw2yb
FqOQ2v50QT7YcPfa8pr2eukJZmuBLOy6WBO0thpAYW1YKzfVd1Z8TUy8MKqYs54PtqyEgMz3dh01
vzF6kd6mjXGt0LD0fmYd36jMpAlIqtkGlVFsml77qnQQD1XDIEK7q5QrrWnhHc3lhkoch4YZcpvE
IuVBCb+lsMtWOAiuiAMWOsVcYKjqbtihYmQGNfEDtYCH61Z/A8JybPL4g+00f3mf6f7vWmteDwS0
JtPHkAFcZvfYDelH06F4JjQiIK8pupde16yP24bmK67DbXonK7am63CGk/bWDsNscuWLLCzV5vLC
gfJcqaf079JsPrZu/mgXzcYmmGEtOuhmYC5uc9Nb15r3eHlAWWjHk//n/auD41ACRWIrNQYyuIU3
gp5VROrm8tWX1lD/S1yYGJFi64m31bH7a2BMtqTMbgy/ZQ/tvEZINcfAJfisVzfF2G5CkSBERUup
coJ0+SfMONn/2VjNBYjYVChIqb4HcuhUWwSEimJvyxjM1Y8uFaAhP+Skzib+p0haa1X7MCjFuoT5
6Go/BrOaAA4gbDBclvKz6LqNKK802sV3MxtCklTtQOQyI9XNeFepzbF32oMPCCPCGaqM92r3IDFo
+ubXuOnuFTF8IlrtfPmtLDXl2QADsXbs/MLy9k15p2ZnOR6ca5de6PRz2R8EmKJtoPsQoNUdo6B7
Skbh7kKvGVfEP944Nhkalx9i6U6zBUWZSmgpkMz32phvvE5u2nQKfnnVce+zpL18k4WheK4CiwaI
ZFVd+RDUqnVYHpUerE7xeLXwu/QQsw4o4sFOLQBx+yAxDzU2TzF4E3lkz7i5CWv7ynnmwgfXjd/7
OW4XlAxoMKHj6StdOZe1ReTUlUFkadGlzyZbFBJmSVJQtwfv8GRExR5QE426xoWrh48h6TQaKTUk
DKGZ3V3+Lgsj5a/u/m7Mz/QIPBvchENfuIyH8YbT+xpsJvmIGxgR0EpY7Ptie/lusON4UX/YN80V
Ygb26TaohwKncWupD8pYj3V8DBM1jMyjwwb72RrwK752Xl7FG81xdB96KwKdx7ynQL4BaGXbX9Gp
Qs1YBUqvQv2qgBeQ1uP2Wbb3lLFt0Ud3XbQaDMt5NERiwj9t6gZXdZ53kbVu+rBwIDC6XkI2Y+v1
MIndLHxUCdSYQq8DeG9A7aoK4LI7MIzKtiirD2ZuK/mhqxpSknQGG4e9rChU94ZEzvDLEIypedb0
Rsn3yCmD8oYqXxYeqyqX9dnnsK37YNaKnu81SmfKzoOjEGGqLgxNf9BMvOWvQazHRrCWqqsNJ+HL
BtK3NJn9yRJhqHceKy31g/UIpbJY6xa2nKeiSvrulsMB87PqYd7GThiXCgE4sJig2ue5vW4B6yjA
e+DorAuvSLX14ATg0juM1wO8GUJ8mpxqfQCFYzvGY+3khywsWuCICYrNwV871SDNk9NbSfPdiG2r
KFae1iWFRkgl2Uw4Q+JwlN/bpmCpsuqqtnCcx45c+NbZZLi3vWaH4G3ypkP2WrtEt2zU1O52kaFg
01jrpAQ192k39vHGrvrkWctc0hZSEklftUqFuKp7jp6BCPBvOH217PvUgSaqrVRHTbMR2LOekuIc
GGIY7oKU/LZ7Bw9cd0gM0+IUeMTY/opB/NR48ig0WN+HDh5A0xEn50TuE5gAxT0lDax7dNsBO/Vi
lZojYVsAu+O27deDJOo4vDdE0Pv+LdxrUeunaDDVwj0TqmNUyY0W8zQgbdrCEyVpxabMwNRpk5Rt
rauV7wW72PGlBUUcFkemrJqgLjy4bFofSjhRhjS+AupmN79qLWr3nB9maeFaK61XRkXu9aqoSINO
x9Ah25r9bOUBnyX3m2JR39aeeXYG1xTDZhwtoDinqBdQMj642DNbgtm6dlTMdZiJwPuhkhFMMnSR
Nz6pyKOLi/5ZkMeRQaOFh8TA7AdmQVUty1S3SqHC1kH3qY/Ik6rXWWQDpYdOGnnWV13ToWJtNHDb
rE2MJI415ba0kxqO4z4NiKlU7gc3ICN6nYRx0kEyCAqjMXhdoekS3aQoxgAXsErrGMDSGAqRaNCV
dcWMsWb1YWo/tzocpoSRgPbm7QeIAernMDYD5W1MUz+xb6KwID5p2wutdsOdcPMg8r5pSm0SA+SS
PlJ/b3n82L5rzdFsXBazdPz+g+w82YSQIfzBbT4SRZuN+bogNS19FU2p+x45Q0Dv4xMxAGK4i0oC
Vt7Ydo/AzuMaCEX4bMiuDJ5qxy28CZcGi/c5imqje1Nj4dhAf4QldIONgOJrJ6UM8kCHHhWFWrjW
YL8ICr1B1GY5dMJ6oMtDfUr5/wdjD5gWSCOq9Z1QK62twYvYqVlwFGjJAeCMF2ZDfQxK+OinwesS
WQKVLsDMrh2346eeXHpGB0E4afQyOeZsTqApg5weYQIpg2UUw8fYHke3ugmQbIxvZZRGAywkxYM/
dFJIFyQdxlKjnLFOMO5NiUFQbIyPqebYsb2JDTYLP/1cqjokPtVt8g9GrRI5QUqkZ5faYx9aENCL
VSwLMixWrSNTFdJtInXg6CxsdG8ElBumfIxbOOh9DjkNbHzggN0t/S/sChyYzb2WpZZ1Ty/KK/he
xIu28V6ryzJ6DYzErJpdYngy6HeCoSw9x0LzVQPDh57lhK8kBkF+B5EOHjQ9+Byg3SQ5b7gYcuzq
Xr2Oa6OCMCSdtE2s3Si9kPx1p2SHBR898f0Y/lxMqo4evgSqXiU2JLi8EOsQ7IwOYlaQUJGsM6k1
PeA2T1NuoGtJs8dq1vfem+iAYlNAc2MXoq3R6TYM7Mawy2SE3RZA4YcerHfVhIANEwX6bO1y7opB
vO4/qKKz8oT8CStQJ0ykprgpRxRpAs94HFxMuOtGV4IvCeE8cGl7p9D0dVZCgI9XcesU4qtKeQos
GRN7ysbHz9LKJlhZy218oU3seQnRAJbv7HqnC8Fy4CGUYEWTgBPzzyNQ8wAvbO/2xIMRBhs7JfGj
ud98SSD+ElZcRY3SWSgzmNM+dWrkl/FOjRkuXwY1UsnzMYnDSPsdbIQ6LlahVSVkKUBRCBTy6/qy
rl4wQLdJNDEQs/I4uo6fVyu3L+3qe2+Rjl5jkDeIKV4FIBeyU0iykmkCNYlgf68gRiGb3ruxlkWv
BPdhQYcKaQ8ZAeJmLElUNvq6Nn6keeJ0cGvzNC5eHROMS7PWrFZqcpVGkRJSuC29hDzKAkbnSLKG
nrbhVz3y+uFRSjF62PrGIC8y6IxJabzpTgNeG2wLadH5SnOHVCfmIoNbRep7zPCE3JSEUBVotgmS
92fLwNt8JyUQFQaZkr5Jrd1ywRxBizLbxLitjNKt3zSXtyWB6nq+AXKFDMYm2cRDbLdvsLCJElll
vpK4r2ZYuOPTMEXNwDHsI2d4lWoonBfFa4nzYhEEhxNelFcj6Ct9pRXKyvMEC+GtjMGdw6I0jLT/
gr7a1t6MdOzaj4lv5xlYH8nQla9U0XdFTY6ol3onnbSA8IsRR1HzlYhBnjgm0tX8PLQdhfZVVJEB
e8b+FNYHLSEpjxCURtBUyUsaS2fCwBvDug4DbZhgccLe1wm0VBWavNVm0J99bdjpLZCWlZoHTrpi
xAhfi7Gx+63W+TqGQMvJk8OYi/Jrqo5Guw4Ks4UCRqgSzKdWTb9HeQfaQCqWO65GX/Hf1LD0jaPb
yqg+6h3RVzc6bEPlxib58GaUhfxeFXEQg3hPeiLnXcrFK6WbStK+8OBaWiM0jXXpBzFQU51Z69SL
XHmhhhDpU0jGlNDR+nByNNsG7mwEnfEDJZfjQ7VMGuW2hfs87rgSh++ruIikeHZ6/gZ6N6u87Mnu
Q7K1UqUq4RJXUgcZ5cZ1u037iVVF+Lw6bJD8EmkhbLv+rrQwYTfZkNsmANvay160KcfxoMV8nL3i
FKm5LQ1vEKyxiPFmoKPFrdQIBB8XUARxmIX0YKsLt1MeAePRYhKzx55ayRQ8pm3EH3KYoZC5W2n8
IHpjJOQkryx/lXSuQTBElo1QnQjddDYmP4yskmFAE0C66kR/VjhKvZGWXVfsWrQ4OSt1y9+ySteb
A4Q3ZeLoDBaFnToGbNWqoJ0Z4qJGrmQKjXajGHwjYBG63q3twSws5PgF/MIod/X+2+CNnfZYZMTL
gLTKmm9svwqiPLw0HQ4CqKDzYElwoqdxGHkoL9HGH6mXiNc2JsUL8MWoFhNtF5jeqpgE9JvB1X0F
lFDld+km91NN7KQehtlt34tE3cZRpn3tTYZl5lINJuqgS5NhUQB4IfbCYjAJfSNrTmQRlRM1O8/h
v2eWVay0ArXLzahijWBu6IArka8ltY1RCIa52KjC8RSSOAoe77+oO7PeupEsW/+Xfm4mSAaHINB9
Hw555kGzZPmFkGWL8xCcyV/f31HVRTuNzDLuRb/0SxaMsuQzBCNi77X2+jxvACNBwF+xL5lDSEF4
hLBdlCEyuGs9gRHrIQpz48DuShg4HowpxAuXD6VvqQz8pWUogjCNkY3/6XqgE5ffkkJ5qsYxV/et
NowAMjRyGbomMYyVN0Z9/Y2F1/4YopwghWXSbeKrpoi0pknnNH8RM9TfLx3hz82WhZdFawggZNrC
daiupjG1PHDa9ZWvHAkHOSz76EpH0RpCx8oBIPPS6M38YJNUaOyjBCwUMLSJr83N7a68tWQT1yRO
4aGml6wyzjlntNUNtA1N+vxsL9jAOxLo4JeQGwb/OPvqGA6g7gqIu+Fz1beindL0zDt4+dB9qUnZ
Y9RuToh/415mTCArCGsmhLnhvmnE4QPzYGrZ2uRyNj+MsJ7ni5cIOVyMai4LtDhJKSbSPSn0yiRS
th5JX10NxPTo3wk4ruOB2t5sHsKmHoxbpY/KDv691gjjzmxt2OVxK9ZMfqbpe6SMogaga8s2e5FM
xVDAposxfM97zr3+N13Nv1Etfp2UHIZ0YDlE2rZqueQQU2iMR60ed8VMKIp86dz4N02Bz7ncv6jS
f52XVESjxcp2wq1JaJqzJZuaGEtAFuhLEc+F3h0EN4bSmImUPbthsm5BYUwDqZgPpRcTt0/vz3JX
ur4pwUbFPbCyG1W0bFFvc7JzxFuu7mL34oZgSORvLLbGp2z9V6/6l/41EwWlK0Yj3F6/27jfcyvd
Z63iJndp58iPWSe50/mcNKuMEOOB4lgb3q9heASokToHqOurVLXvVntJDch3vHWTOOgEDmfyA4x4
q5JlU/Y78hZWqmx8rXUDx37IcAlGyYMDsXC0j/O0rRAZOFS5tR+nNiRCcNiPkb73wmXlSmYrzY/B
eaU02AsXCl1osy1OAxGg1zyjYTvzkA84w+MHd6aVEZ4yek1J8m4lYp0ttx45uaxFduTcJ/0V0+DR
EqeYit7W9A25alDjTHBUQAG18KgTzzOn90lyU8sHOXw08EZT0GUAbfuOUGNrbajdpC59GR2luayn
ojo2OV/LRC1MwmfcR+tQule0D8d5e89wny/bu2uonAiB/BKB2n+rXRU0NgbCltLkVrNj0iCh2CpA
V4PfxW8ElK/qxoN44h44p2HN7XPI30OEkmgHGaVfDqu25jMreJ7J4x5XjBCs4vKQJTdOI1aGR6av
thIk3mYWjh1VPDrzpZeH2oGkExfBNUqAmKCVzUh5JTZ21exdGs4ipM51OBsOrrgnIRveVOWX+YMs
bu34bM6gsNAczORFg5H1r1tcf9NQ+3UGfWA+WqfbyaOj60Hbn7AeLLz9gcR81RIXfsJ18f+5H1yb
lD/17thnpAJLFG5zEx5zTTrEChZL4ac0pMFY+gtBmwC8kt9NIn3KJ3/1gP3SZG0Jb52JTmz3NtNh
4lbXhiZNgzK264W+Q11rhg/2ph6uGd5cnc5zk1u41ZjKXQjHnTgNuxsz7Ye+hMJSLm2xUZKULVyZ
UThNDZGKcWGZZ69Ly5z92FM1CcqLNi7rHLRMLYDVusYE2QvcMYKePXMgqZVe5o75muUWhL592yFG
52AfQNPk9rp1SiqeAAbCoJAiyrwCujRahD+CPaWK4JKq0yIgqpOadKq8fdrnYMV+sxY+Z1L/6gP7
pV0sYyUKRVT8nq5hASZjXBrvO3CUBs9GrlvUd/VkK3dXVH3bPgN/oKxZOUOCXczvCVA2tqCvTJ+s
wahlC6brFW0WYnQnngomd3+3c17lir96mb/0nd2WBh95yvHeTdxbGXZbI+yJeO2DonnUzWU7e4cJ
q1ZK0fSvH5K/6dZ/NsB/Wrnh7FRdlVjR3sxKsDa088zAHTuAtLZTP7u51p9mUiJ/85z8jfbwab/+
6V+jaQL0YSZznWjs5Zh5geYQG0fobr0fCut3xr+/c3P/OlgKZ9Crkr6N946XUBq2SzAil4HRoBFb
U9uN4Smpwp1LunTVLb+RBv9GkPh13pRqmhCAlvc21wbZ0JoYGFMmOLxP5O8MJ8b18f6L5fHr2CmJ
IxPNJyPep551Gvrqxi3pJ/QAq8gITQmor2rroRndO7MbXo2xAQc/jpeS/430+Tff4d/pj/r1y/3p
SxTdOJkVBfTOpNtHMeE0K9AhB21IN8Qi+G47bXrOrNT96hlkO4v3QidRf2leGkkYAJ5ci1jYcOTA
nqyznYhXJzp6dH0+F/T/dHzm/yIgtnGdoP37ZMzdW9Ilf0rFvP79f8ZiusYfjiFQWWxLeJZ9zbD8
vyRs1/rDcunXeFiXXcOSV2tMWTVd/J//Zup/6JLQS2kjUtDIuJKN/5mKacg/dMNx6f4QqerxH+//
JRTzU0P97wVtcxkQ4H/J5TR07LHWr2ZUnbg3cD0xhgfBLmTMZnSDf3fdUbMmpk46vDcnW32ONi7M
ohT+3KitwsWebovMea6U9cN1xECxJEKyweMFBkjdbkcb2BNV5GbJ+5t2SAGdDcONnJeFaxv9xdqt
RCBDsabDJ4M0GcX+py/g9h+v/09obfdzyPnPb8x2QYxDN+a9CfHrJaTJZKVrxWKvzXk4lzPFkzOm
x2nhEqfAV6wHcW/ofXVcim4zpbN32/HCjQFc0Fg6X8yKQbtWV6j6TUTuujeAP/QGB9povuzU6K3T
vjC2JmNbeA4I2J1c9SNJZHhqLMpgoQ9UypkwTpHl7IvaRmsCp3GXWd13fPErb7aKO7fbRkzf7es6
BHDftPWqxHs62gM5/CQL+FYWPeUeTY0eeyVgrPPgfu0c5yauan011ILrLLzNUu5F3r4lsQVkz7gU
ovqRDKCtMgHtyVi7zPbL/Gs46vh13T0pdpeqfWiTCLpue29H9jmZ029Gpd0o0d3bk4d9t7+YTX7H
VWFFZjI2VfeS5tqNUzbpKgGk0zrF8wAy2DNAoQwjvC6umVVl7sfpIVXyEQXx3ivHBy8q4ZrEJ+tk
W8muGYxj0qr7JQs/LP0OSWFaFUb3riiqJg0iO22PO+QV0+/b73UqfASjV72rnxu+O2PJppUzVd+6
vkj9itSLLoKUJtlog8FD+DJqAOlL2PhdyKuiFxHx8Zt3NGtPoDDPjIx8tHX3OgMsyu3sNKTxa9wf
8tQ+FyUEOQd2FmSw0IBXMbgvkQyLlRDWwci0w0AnMXBmSNJd3BekmHfG5kZNvoioy71OAJwcsrsm
HpEtovDNSuyj1832Knfib66DDKXkem5EswbRBfJzmi7urFE4uXT/8wgIBczmL7b8ltnevtQFLI/p
4MgPM6UVC9z8PSSVcYqNc+15j1ZkvYSh/tDN+SsqxamdNO7+cK+7BP/7DIiXFsqyCQuxiXvCvKkI
kpbkdQtGRFGGOxXZs1+0IDJdcWhgCtEnFATjlpVvLfp3r2rfU9WvG4ze6/rKLupiYz9Fab2ZHcDz
VQUONw4h6xDRHKRZyth05t7RaUlWWtr76WgCVBfpvEZnBKAiutsSU1ugjBlUQ1hcPI2sj7hKYTgb
aLRWKOB3qG6vEA03PWyUsexdcugBckR1/pTnGujgCAJD0zhe0Ha2QYS60s9DZR1GvbWPQxxZ+0HM
P1wsreSup+xOReatUNWmrZyvf6OeulUh5LSL4RdDym6huzgP9XRlGS1ZfYZ342v0RICI5+B9lx1f
pY08KtdkpvW7Oq3eJCrPdoz7zM+1Rlv38XI/wOCiFzZ9nRLI4r0GFoHJe/6z1Cc3QyUkAw1G4eJg
lZe0A65vEMUi8VXc8BLpXki6RMEcQ1lo3fSQhDN6XHloY2OBPGc8j3ONXkJwe21AnM5Sbwv9ddcb
TbEte/11oft1zRdnbC2U6JR9BiAFRs1qMYQH6kZdvAkMpSzcrw2pgltJHjeNW3HQ5I8sXMJjHQn2
afYa0fDNjtbDJOl3xSYGGE3Va3M0H8Morm9S10P+6jzGj69G/IHOKnAiua2dsEKSRJcUNKjAy5E+
HHUh6msKz062iYO5JZrWTg4DzISm0q2GFkLN9Vzb2ZX1Jb3KJWazMEya/5h7zhpUONYKjqK97jRX
LSNqNw7T1cBusA+jGsabYWaxC4gQm9qap1tp1ptmxI4pI+u960ptXw3xpYYoFlRksKrQkyeDX1Ck
811kFPFamrI+6Z55bKRhH/uovi3M4fzJuigsr0ebpbyQXF59B+EcGlrNIbfVOyUu1hy/FGOMt1wr
nxFswo0mGYE1nOm2xVDXxx0syTnd0aJMj/Ghon0YcJ6yAqEvObHOSk5TsUmBGgUa+pNm9TLIpzu7
btKdpfR3V8E3SejD1EXTn9qsNn2RVmuyARsKe+iN9djczqYTlLy+TXSVT4qo9nsHGacz1rYBTFq1
+VETEuuddd1U8OFFMCuTbTSId0ctAKDcyVemkP7cW7uESy0s2fQm6d12lQv6lf0PrYW/10RptMLl
sI5D70W6TR1kS/qUtclr3XUMEhVTszIn29qODdn9mrwt3B52VqOxCcbjrp+i/lmnKzKK8IUHkLlO
S0NG0lEOPWiEL4MBGqqGxko7on8wmnxcm5M7rZcwyR6yXjb37bD//IPTjoEKzezgSY1gXY3BvCnf
VoygHlNYTSvDLL8msoiP1aTcTSjtPWKWdhs7NqwQJ72jPNh6+pKdmjp+c+IiwU4ETMqLeAFeHz6Y
hTzaQCOfk7pYEXeNdviIII4CYEByoJjwbpSJCUHrQR4h7wcCZINW2i/uLIygdAQeGzmB/WhvqxoK
a6aF5A2IxjehSgTp7Zg63bpO6t2gYCLrlWafOpV+zcBaoJD6XQlY+nqEQe0kmbrvqHcjKvpmbk5R
EzabycFfNZn5DRPbOKKQW9B53qRyNlZG09MSpvRFyb9nd/w6ZGhCIai0ASC/YqsRK5WwABoawFcm
1V4rKhQy0Ffks8Xce4zlZKtq2etxzXvgxI+zHI5g2O1CMJJbK4KwoAGVm9q1kbWPPRNXGzcx381x
mPc2atfNJiH85ZQVtLqtZsIXje5g5ltrbNONZqhvXlw8w9AGIw2KCI+iTsqp8vZoTkE2pJ0/ptXF
tTuA2bp1YxHeG8xsNMGSWUtQLQK+e13tp1BrIHy0vgiJWMYhFCIH2bcLT5pVdGqdkeblg/UMtOt2
MQi4pXn0liTpI0X9Nmvb78Llymqbt3M/i2BuGbYRpus3cRXQumG6PYetl0MYqFUbNNguACvn9wQ7
T/XOtOa1rUGiHmGIMyDIpPf7qOandhzvpF7fSQnwC/3zhpBpbaUNkmZiNu7Nwf6CyHFME+cDxDfa
i+2lq2Gxh6Bsv5Qln5hjN/sZlJDfxyOyk7abk/Eg+3JadfWQrzT3qW+TNahS7juLOo/46K8cpnpN
Nve9HXc/OrtcfzXN+XmuJRrE3Dx5WvLMwPSdFsHiUPPrGGUHRrbGYPYbdzJXXCBX1dLwsXbLpUoH
XIg5m5dW38vR2TnzY+JxQGmkN1FWf8uhh3FLoxMVE4hTRcQSY9dBziA1wItuND0/RHayKxvPuI4m
XGRROEyjF1+VxodWZvapr6z3DDrVGlPdYgHAQ4YaVzk2USwzLyNDVyJvbpEI7+bR3tTgSfNk2Wlm
bwbl0n2JsvxDs8LXISo8X++0H0iagbZcRScrpsRt7hrRHQzxVExPOdhcTEfcH8J88ePKCxyxmXL4
U6Bv39mfxTGaHtEwNwIhkLYTKbVl2fl0B1uC4XPLJ7z0oTDVuA5dKp2F1IXSMDM8QyuLWNDAAo3u
I7Xh/UnoYUS7di4eQDK9ha48FanLjunkZyncjRLZTi7aM26AJ82o94nh3XcxcFZnmR7jMFnJpvsO
vUvspiLdeXWzruF+XoykDVeo1/s60tZKAkIylIu5yPzu1LWOp5nV0Bn2a9mUrFSgPJboJAQUs1gp
Oxl8MyORuhnCeBWadr6xxyXc1A2L0ioxABqdPa1m2qOwVHElOR6WHq19CklRvpgV+sbABaiasnxl
JLrmWzVWsd6cts0i7moLOqvFJDFvXjjNVnb1h2GDku698rnHq5GMuzYsn5QkXSGtwtTPN2k4fgGT
t2fXBLqsmKUmqtPzoxyArSQymFsKHfhq3UHF9Ae0d2a1mHsqsvUQ40YINfWhavqe3B3zoXitJ/g+
GPRXrje94VHAOlRzzc8GuIilyw1k0t9tFQFIzJuNPrdPk+g+zFq8ZzLdklYlVt1MiZSiGSHH+N0I
48TRuLWLvC9PaVM8toObQ5KjDh7oTkq932A126d69EXjcS90SVZaNn3lMrTvxp2VxXCCml3aALzU
sxRxltnEldaW9NbHjv7MvOnq+KIj1BGeJ5rVwoycP0czzSEQJui/L9Hw6qAGBCWOrRW5C2BzOBd6
OTsr22ro8rsZRcly03QeTxGcwNZov6VqtP3WA5TS2FyfRX7nGN6zu5xRw1/5JQ9VkT9P7A6Rxmwx
4EYcdMBFBdIvvqDH3kD0AF3zvfcGQG/ltWyYcDM2+EdRi0XME9SB9KIJAa2yEH6VLJza42l27Y96
KhSVgURTLSU36uFtTEuk4RllWNc8i6tGDJoGxrKbroRiLKdVxzbKgD96D42IpD/VoHSUBD0+KJMQ
eH0VVcZLX/TFFerjYctJJZEPjbnWOwTyTHPeo7QoTyYrZpPYVxXziguDPa5yoGVWLJhx5cnr53ED
VwaeppG+QbLyzYnaPK10cx1lne5Xpr6NwRBx+6nmLYt/2bWN9yikwmHW0gMf+P117r3ODa09fSLQ
LKqjxxKKEkxQJjJlpt0viUcigMO1Y6nqau3i6/HxUBCfl9BSWGTh10Mx+2Y+3HpptGxgiusrs1L6
KkGI3c6hflb1BGm5o7lda3YwGe5Tao7lui9wd6r8S2/1tV9fX2KVJPsxjnMcq8vLHMlvTlot1Lfp
AzTieqtPeIkMdnT61u5FXB+dForUBubwPi5hbqVYgdaWRXufZ9Tc5B25rJCByCDVPpw8ToOK1MIz
NHBMxAZyAR+ptbKZo+vFtm2xtrj98EDHntho8ERWbpR3heeCzHuawdXeqOhBRAI8WtHpF5DSQayR
YmrGY7I3K5jKBA8coKBpe815DRu+QNB592jkYGEbfpRMD9yJ0xmJe00scnymAuCx8COuCGyhEc0Q
0mr3M5l5m1yV6iq5O1u7zO+x02anmIq1yHt5pFpWgWGTNFi2Gwg039mhslO/CWP6A+0ErjSx34h1
fXNy7xQmRXEUzmMkuvGcW7ZPsyY8xXN7cY25Xy9xy11flttRFPZBRTGcWGUD7BudOrA0eg3N4u6y
CnJ4AdMmKHI9P9JYGU0rO+uF12wjR34xPc05iCo2Atkvs+9o2bzv51j5UxnifNbP0GWjXRVO8nEO
w4dh5GnKqoKKCjLtJgn1JPAAbPc9RDv68w1ROENzGsfugSIzv5szfdWFzT52rRfPsWEb8yU4zVKe
Cuy2wPhkIJjA9icOTCk0bpcLz1JMzRaEtT74CeG5Qc3UlF8KJzykqr6xI63087kZmK3hcWLvfPPy
ifUsHLwiNm5LLGY70KfWBprr7vPfsFuT50IL/dyTcm8LPPLQu5aTYT2GdZn4uITidTxYu7i13H3i
soWJ9DSJTZ9V8Q01hwOzLw9w+ixMRRfZeemzy+JOITGFC2K6azo3MBfOOIncHR+2d1QFGfxleduP
GbYqJMZ1WGb6tnX694YzNpj0cNmZ0WyCmRDnqtS7TdQbH10OOPeTeOiYThqkT1GRPFqDSO7HVSFr
cUk7+/z5yVh0aVaDHia+xcTcXsUewpg0jjVdi/WoTaMPdDG8y0Vv+WZ3O1xLwK6GupWFktWIT3u3
ZJkJZLhjvMqEIutY07bGYFw5i3fnanKn42C7LQ3tGsswYY5Ww4Xp+fnLYOg73EJzkI5WubkW7E9p
XK1pktyXRag9lc5IQyuf70wsLo+pG++GUd9Q0SYni0QFvPHhUbjLbTjX9+3M7EKUsarimKdcj62T
7lpqFQtat9x1y5McylPi5URMo7OfZDPg/W8niLzFpQh78MT4kZm0ENue/uqq0Fg5okrWUV6HB8l5
cJU02gKhOnMhdlki/tZ7rnPCyhbUmSUCTFRzkEzNzSI8tVsaxdmWDObJFm1guYjYppX2QUN968aK
FzcUpwgvE5syxUc6zo8Vl4Ug18xnju9x1Uql1r0ZNevUaF81Uy2bURvPaWW0ay+JrHU0o9U1rixu
RMvtpUQAylhS93OSPA5p+laTvL5NFvVilJyDZu1kgduyO1PJPY4hzajOgHW90vKPXvSLH1lUhbpX
H6yu+9oWAO/isl3xYG3ENFiHmvDp0kzhuZu48yAqa4FnUuLjUce9NUzmtpjD1m97q9gkevZa4flZ
lqR8ygvznBBfcrS9k61lPoiJ+VIOUJ5ZGgMEeHxfnc70A5jZHT1t5yZUy+t1OGHD/vAx4q3yEwU3
1JLADoyuHAO7636MZv8kJ4pErRHntDeW3edqXiLX7xqxG4V7bu2JoY6KBc284by1k8Yv5+R0pTbc
lYlm7AV7Mpc7LkhJ8SWKbbGHQP4shsY+pKI/Q0uPTjUnBn7k9OqOluxhNDDojKupemDio7uvnCxd
ZZC6s8mMDrqmbqYsi4/dtHy1NTe7gLAJ5i7jgxmmcKMsJ35IsB8z3rJVWDq3g2Xhy15sNrjePWiq
AyJuLTv2kSBTkGj7kCmUVBTFdpnxXqno6pC4nrGG1A7TQF/Ts5Z0XWVmCLoOW1o8stEpRq78xkMV
Y3/76GIP8cvquXrSBgU4PgDue7W6LDtYOMSUkYUcfTnp+KE4KNMQB4Bovt1nzkN5lHnvHDqjtPYZ
W3BsZMldGtfNwYT+pwpVB1GV9tvFbCa/pmWzHTLp3mrl8GM2mierYqVbg9aSKp5EN/I97HWLqJmm
PQNR/KKBj+TAVwpXORktAIdp8KTVrYg9/JqdWNVLam0Y78JPKMZbo0nrQ9W4QZQ50SEeu0MyU3a2
zjz4RIPxwGOPyzFvdtwkL9y4zEM1ONFN5V0n2MlsNRYuF0s4N2s+NMMfqA5CWzePeicO2TBYMKrp
Bakh1SGmFRfOUXU0zCq+L3hPYxxu5jGajprDZdDRwhCg9uLtbIyUJKf6Q13LY0JE0wgBySxZ0EmC
TCmpH3I3FJd5prjhtnBXLfnNgqM8xWe7wyfr7sq6frXCvL3RCQncTHpdQsLtPRZx+Iz52w3ctCfL
PEk7atTeqXyv0vugkpafup17Fjm+iwq47A7eojqGRfdljht2z6444FcatGg5SACpHWIdlJKyOqdW
ckniRwanmqN+WK5j43Q8ohk4ceHN2qGwR5KGh/jQOc2hyjX7QTIsgfMbF9QigGePZXSqyIOgRaHA
3RswU4c4nNbWiCl6iLSvUCFpgtrfWQHTOu9OsEWabe5VYTAzSlVWYRR4MVpIl3hXa069cUIITOUS
IJ3UQSJjsSvy7kbXcvsEk/5YLvEY9IxBB443edt//LNjU+60OO0CZdGq4+XjlHLkg7kXXEdPdFzn
k8yzXRKP1k7DEn1kFsvX3fKOe6Bzsidn2ozY+rfj+NiS+72u0rjc6/gut3x2EVcISuBpyPOL48Sb
xIrdG6MHh25jW+dG2iUXINcfRTuojWyKBi532e3qRL/g7KZaMJotzsbOBvNJimAYOkFiUB16+TZx
0HUocIKw43aF4BAGOjF6K+JergGh87tcROoXTHKsUoWtazRiF5ZzGh8GLwbkPR09jQ0vb4aP2ExS
JKIC/3Ci3jS4QHiEq01KpYMTOZOrbpyb3cKB5l2vQRN9211ndk+kXy67JGPcM2Uhp418RnYFGN2L
R5QGx3fpFUCUppuwmAMcFYxlpBVSI6OcH21Xq19D22g2c/dS1dGuILThLBy0MKrUg5vTU2xb0oN6
+TWrIy/Qu0o71iXOyajFVyvxbIFTvPalXfioNl7TSTMebJNioaqTBCZnlKzLORt2E48D6THguZc1
+c5PtaLP0JcNVTv+ZvpLV8WhpCtgf1ggmA6T1hy0dB4CLRoZqJMk3csmoiwKy2bLlhdvuJkdipJO
CHWH+1jm32YccHtNh7+qdWKXhKX4wo0lvzO8aHlivOkQSYapM2b3TmGJH6aU/brLKO4qR2fWuPBe
7apu16rr1rqa5Umn2i8Mzsdec/1pSMqti6s3WATzCfTthgSD2Cy3xMY9AwSmkx9/6PXwbpoO5vt8
mHeFacYrNwrZTEtpnplo+Y1l5DM34BeV2LNNJADHvQ4g/DqTazKDokTtEIc1K6Z/KT2suQhCJz/m
UzFjDKwqzHkM8XQp4t3Y984GWuxBphrvoCMhlVm8IM1HlC2YggyK3PGkeGG77LDl5VC9+68jCtxG
6OYhlfqDEHhFUlyZQS6nl54J9sget/ZM75eBPZRD1kIe0b/IzXRdMhX0EBa7aVbh0YuNw78WyT+T
2n5+846uu6CRbZuxEde2f4VFtJI2vssKWI8qpCaY3W2O57PK40NultkupsQx3AVXfGPxWuKPPryo
2h5uOQLNpsk30tFwACv3xNAbNsl8+OahnW+VLt46RL6LV/FAlJKf8tiWM6/wI5NtXS5tIKNO3IZN
c1ThSOGLsm2GP8oqiQ+1jJxDXXxf6Fm8p3l8a940iy0uHUaWdRR5o5+NixPYRkoTJBTL0Z25QY0z
IYRO0eHsbKryHHXdYeCPl6ToX12ukwEQ8m898zdnVUDpnc1iOScWrvV+SW/DSLcuTvfB7smtxMom
LnjpMm3wFVYnYi02TjZrJ9v7WOzld3POnyvsz18Cjx7IH4oB8y8MGLG3MCeR8AnryvrWetWTIUzu
2oJbbhSDSU7zLKaZuXeaTV6r8MYkWHSVxtE3i0G2oJHFxyCGLOjJcgu43a+tQYLtlhju9PmQXa+D
AJ76lU2DajtqfbPKM+duVlry6E0DEkiGd7+uXbodhvvQmmOKE0R2m1a3ua/p9XTKFFEFNWyfcbRl
MFXZu4H1FWND94ao89C3enzJh/Gg9XYWRKMc8QOb7xo6+VozGG4R3H/1SYV8Ibl2MCBj9CNPBPPH
iErICUzeyPsosr8WM+MPQ5GKIF2ymKncJSXo3Xwt4s7eNg6yWW0bxwKpFlCoch5CNHXkbeHzW+RR
Ts4YaBYRDP2B2826JAKfpsfU0zovI9/T6Yoyc8fwQKUZILHtd8ORc4ACtpzMWH2LUsfai3n5CopY
HDWbYZXYNXrseYzZzkxGbk04kor98owIZOACeIrScSXscl6P6VxuHMaKfDoeNJUrs75Owsx+Vo3z
oUsHhuKM/pXx7tjgUQZgzRsSy12XmDHW6PLSYNUOB8PZTH3LRVaH+0AeCKatNOmDqLWr/eeK7Zlu
nPrupZuy288yRsbGW1+6/5xN/5+2cJ2T96Zqq4/uP66/+b2q5yYhAuv//Mef/vS/yOhl4Qb9e5+X
/1Z8q74nbz9bva4/8Q+nF6FWfzic0hwjjmX9bPQydPMPhq09MNnClZ7+E/7YsP6gbcX/Z9lsAkx1
/OTz0v+wCC93PZvDyXNcsmo/P9joR/VPA1T7y59/NkR9pgj99zbjSmlQP0kaJYyjI7E7vxilTTdP
l3Qaul1BIkmQZOGKGIFHJFeuvHQQ9v3oSlIOBj2QyAz7qKdl6jBlzyh+RUC+LcFIhIz5SaScnoGz
wGujaEM7+NZups/eT7UKw4lftDBukMt82GIEpRlfLl/QFLqn3l443gxvPVuTdxyzqORMcR3+Au1x
lTrKTyuHaYA62VpX722Z2qiILdhyL+5e+oa7Mhet30x32H+2+35+LK7g4PekafPp2L/MS/QDRMlE
MbtHJOelsRy1S/ihQLd0EE2iTzB8MLPf4hEJ1ChxDFw/q0qf7aOBV2zLKN+XYY4PkV7fuEasIa0x
klB01UvCkBSlZHOoGfBaWwymwk0wLt0gukC3vWTzX4SdyXLjyJJFvwhmgRnYEgBnSqJmaQNTSkrM
MyIwfH0f1qpfWVu/TZnVlKJIMMLd773HYz0VUEf1azrG1SXxzDTIq4GSqMPt3IyGy2zMRJxoQR9U
MBt2plr+LL03b5NJe1fUG2dfqPNsawechIcE3xFzCKalY/K7atkuJ/JzqMz0xcHlch4BcP2vZ///
sNj9Q2b+1xPlUjrxUAnQ1tgU/9ONyifSiTzBY2L5rn0yUC25wsgFYzgjuNTijwKi69wCKEu9qO2K
d6oFQltrxpcJF2ib1eqiu2Me9Il68eMpufOc/TwsaEU8xBvH4XeuK+j9msawl794kcaKYu4pSw/H
uSn/Sy34n2mF26NgE7g3HSYrNpyHf5MgSyFzA5/VsHdvP9mZsz0xXFh5RpOxdFt/rXC5kc8u9xVW
tv/CUvknTfSfbyZWTMdjjkkhpuv/Nk6PhpQjvcS4HyYf1uhcGUdipKgPvJR/HpxlfVe5iVKUIjTR
6lgPyegXoYibDq/S8tfhAzgUxrzVNA2/Y7dAaJervv//P/R/XOn/fp0O1Qq+VFP3rH/Df+N8tpN6
5XXyRtEITdp6SKUWpozzy5urKB09j4DPwufM1bHVq+oJRsR/S3vgmr0hjf7zhSCZCYzOFLAu9lps
tf/bC+20pVX7aznt56Q8ivquHge2SfSmF8pZwBokbhc7RreZJW462CKbdO1/e8ZEOHbsO673pwTJ
d8Olb1ycVXf2hYrDzlh58PL+vUb2s8qt6S6fN7caMmzr4gSdtpUrDo2m3tEN78fCOStGW5vM60g7
ujhMDeNYLum06XsrPc/1i1hj+9S2pToMrbOtGjSYtcSrgVPTPaT+8AY+KgmzNUmRRfKXLvP7bQ6j
6Rj3xXSkoZ+OLYDDzYJKFdkSSFgESDSLXEKvd7IqwiEZg0FUzaFrKdNy12GW5zVdaFaF+YbAvG0S
Baxhal1qXvZhd6tWbAbTqO+bkkhORqYiiFPW9E22UNt2SYstmw5hdQ4n1/fzq8+g57Vhl1zB1bdd
/NvIRXoXUix/Tct4ol5+YBHPcCiEdV2c5IH5aRUZ+Hc2uWg/iNtXIerieykSe2v/IYpchItPyWay
f3bT8KxCBNWI0OnAqvJGI+SV2laAbJbtmUyYIRb7U9FaHWTRGn0blj4pUI2FZOYFH8RhJWi/yQup
NgZqGpIrEicE73RjDRWgDdtDwDL+WqXZbRo/ufYMdLnY8t3sUt5lMt5YJb4s3zb/5M0ureYuUhNZ
E0KbfLO0a8ZvZ7lPS+xfNd94cgmw70rRsKJAmUZYKY5yTDgX0IMMj3XzPhkCZ4Yh0qgayTce3pYc
02U+9b+ik18DI4FQlfLg2xyURsu4N+01cRugsGBBhyYqqMU7x3rLup1pLP5dnjA/cP2OlKvR32nE
i6Kx0p6skQQX8IVkWW8WAP3F0IcX2BfnuWzByv9B/P9CoCoDqbdpmKTGyYjVXe8f+grpxV72ZJVX
YuoriFQ5sAd2siKLlnfBm3HJ5/rLM2d3FwvnU1Mrp/cY9uPCzNB80OVyQWD7IEU/BmwRwzMw1S9A
9eUuTyKtTs84OEoGeqV7KIdPubTPSZORWmv9MYTt9Dg6Mg+mRFWR066ofR2BTXweQYNceOEvzcmt
0y0h1k+QZrjYDGPk+RzSBxy7Fls+iWS7Zgl8x+/1Y5xOn5Mamvs85ZKGyUGUuxb7JNONjT8sn0tm
sq0zaXiTWOi0MXL7oZPLydV/FPfoBiYQfvTVvUzppEdd48vA6PD0Sr1k4m7pZCfKJCaFO4JfGOz7
pJ8IEqYAfbTO21F632H3GM+CWaTC37khNE/IDTPObMsRT3NziZlxbPwqKfEmM8loO/fNUpiFOHpY
XqlwkPKS6slRdw6kATGXyQUDRYgCfx8nmom5AkCjkPOhqcc/mj91WzgSdCMJo3biLjI5VDdHSoKn
y8jiHtsdirD9mi5FtrVU+42G9Dvkyfykc1SVKfpPL9Z3e27erGysdqVWTEFL7P9TOwCi2BeQkA/1
QsQXsaXYppb+MetiJt+fvxZ++Ze9kguzYpHvpTfgFVr149TYkheFKw3jRxDHcf9WiB46jTJuFBMg
R5Wz8xp10cjimCm5zcxjZc7oZ+2dv64fc9NHhrFOP4Ceyk3ViCtpNRALIFWDwpJvqp1A5KyM57zB
uMRrFRSeXezdvD/3Pc/N+F7WJrOnUbO2MVPmDec5BgqdqJuL1zgwlQULpCk+c8pYMq7p1Sjv/EVX
J7MGKVXbSBZXIfoyqroYNrNxW/K9AsXpi3QmZxbvWWXeBEtNM2cO6qeJIfxVQuxYBfs5AyPKzfdh
mTRONXzONi6vYcyqfZtcM7N+dIEmuHp2N2S/kB9AJGtMsjLTjpIUf6Ayiw1cpOuyYItdaHcBRgUV
/6zP2sOc2c3Wq5iyPDcly7yMNR2jcS1JE9s6b+s3pSe6ZtMwuMDaIvFjEM24YoFdgbJ5Y6hyHcm2
QHZORo+b0b2Ag8MajjYv7AX4WG/2qNH5aSh85q+GxbfUl3e52ySRnivuwfL2RYZvkuZb5Xh4oQrb
YuCQvM3+bQafdO9JJFQ/Hxf8UlmzIwopAq1Nb5Gj4hiXUzA61CoiweFAmlaWr8J1n9w2fqr8+Kvr
7xI55ft4dT4L1z/4tV8+cDdEgxrAuSfkace+sgNXs8L0PutBCch2+fHgImzKEULRkn0N4xxDpiKq
AaodjH7qyS0a36/IR0K9aN8GfJHd0CTFQSefKc3yXM1et3+oOmlefY+HTR3tSefCQ0ZAu3wF/pjt
/aS8N12IOV2Ls8rTxmfbGS9pnBcbMcXvnQvSsTYvczOKkzuyfauNurK2dyUnANZQ46B39vOoVVZY
4r4NXCZckCOfLBOLCvOWh2L5HlvNfV9tnO26re2NjKQcA+zNsGY/SOkGCPC1DeM4vWTO3G89N31s
urm/M7zQ9idclsPNAFbrE/s2Urll3KOC3l4GhAYxB2QU19b/TKEA7KwalobhMGUllXbst35jGmfw
B8E8p+uLGpbQt/M3tyVsYNlOf8A3WV0avONgEHmseQDGQ6P7JM2catfPjXHKO0TUKnFuh+huUoa9
afIS1UeXl3nNk/OkYNOgBfHRWn22BSaDBXparbNccOq2a3ZOHRWfS+I2LYt/dnLBMZvl2AkqaR44
17/91P6UjUeIXfDE1rBvSFRQNU1z+126RlQQScdsdWwM/a+Wrl6Qa/jmenwGpGGbS+8hiE7KCgA2
lJG9xvUGpkQSCmnLoG3yfVfYPI8oCxs3H5hMW3/zmQuucBw4L+VBGuzkiLOJtGw1IDGX9RURoLm0
NUH4taRDbqe/C4Anz+CowtEsevdTn+VdxU5cLOXo6rJEC4WVhqTIskK9sI81YYRX33c/QcHg6Ei0
c5Zr6wNeknInQYWVs7Vt2vwJDfzLT7BI4h3wsdqlL73B7tjYFz8g5Z5IVuFTaR+1BG7d0tafgIAi
v5oFDjNj384ntxSP1jxMezvGxGrbyYc/k8noWR0m4mfCS4TVF8T3nq+k75oFTAkPkUOv6mOCJJiS
m6zdBguXNF4TWgAAEenVQ5/CBfueU6gsIx9G+9dT5lvvyJSZuHsW/QoSwcRn79wgERAtPOMzn/wP
ss3PTfZT+PJXx8U5+ubElWUiiIusO3at+Fmx/BMRpm+ErFMPtbWd+/fYgfdkxLnHaK8WEY7Gv1rV
fws5fhSpSRLodkcsKcbPnH1RGCuj0kZli53lpEtILdYM5VTXLQbbCt+rR7Hapfd+lf7G672mT/dV
Lf9UWheHmtS8SG/QOe0ZY6vNUqCNics/rPPXzj+lqn4ZczRrDJSB3ZTf9PyLZ19H4Gc0GkwpizLd
dA4P1sB4h1rNP0FwMnRNHOIb96OwMZ93S6A5Q32wlXPj/3XDyV6Le8Jl8HuantV3/Y5Fso+j3mTM
aeVTlxU80sbPqroQ2srRd+SLWNigseKWo6PAG6XjTx9mfWtTYkBX87UddJgHrIRbAYEFdh+8Asmc
E/st56Y33GWJ/6BDjNnYFfs+gLg8pPF6UrN7XrrlD8iwKJvFU2lNf8iXH9U6oT2hYHVVTLPh2Edy
JzqmlcLclKmawmwBIjXPiHM6IkNQSupMmX+M0K6k9M+u6V303Hxw2DdPNIxrlO/AX2rSedPK7lI4
1oPmFGO4avCSavxaPqa/upzuQexwDnjuh73Q9uStN0RGZru49wrclKziEUvDj1LGiwQCEw3CTxAL
R41iXD21q9NK3uCWLw/FZTrUz8MN7LjSrD5Ka7r4g9I3GOq7AO4d7cTEZzdi4mCInO5hyMHd47Qu
i61XWHQMi9szy7FC3QI5nNVYmwe9lpHvf5fJZO7rnyXOTjCE8AmJ/LctBG3S5OxIshsbC5PNplOa
wFaDP8oYT105zJfFL2/28ltoxsET6B+GfCw2DoTNDbiAEyZFPG/Cw3eA5SFf3Ao1XeFEXqNUhFra
VlznnhexHBj//1TgYAMhiNHv1N7YIpXl/gV0dYrxHvAlKHPkd+1RwPXa97QHZiKflqR7K3Cl5pyv
G0v37ke3fjeWZ6uvEW/L8WgoCiPR5D/ZGhVO/tNBbMRomuI6azODifa4w37SRcBLWfxTDkefFEgT
q/JcmqC1SDqE/N9Hcq9HHwACbty75Ebq6tdCp6TLU2Zk65+GH8DcdLdM4imRMXQ/QC4cjRFOHP7s
wrER/ocxQte8yFpvg0kUryO4IeRHECKlZ+PzcdRhmaZl6xr5gzevb6One/g8RBtO6lEU0PmR/ZmC
AYrMgsRN2mNdtNw3YEmUHjUIqAd9HZeNN9qUy6gpLcfXSmbCaHDC1HK+07qGAOBCFW+hJgFHYRdQ
2WVTCF7lBJjtJ48Xa8tHeHDMBO7udNbs7sW2Of39JxM1NEjyC1a2IawSdeDM41+kDE9VfRGAHI76
wFGLoYNW+zGGd4XB1Y5Kw9afTK1NcHEnMlS32UM2dPNjXRvzo7UGWkO4blVwZXyjhBzu2cPBx6e6
HQG0RS7WPj/hXIFF1G+zymlPrANC1/N78hOWVu9Z3ts+zI0MB7KtR8vLToOpHad20jA9O6jzngjh
hqYPxXQbKqyDF1bFHKLF4y5fsJDW+XyM3Qqffup+JZNAZp/pszaqwC3uYP42VwR/yC7pWVrcb9J0
LrFFccwS5HbvSfO7h3PBR4noizvgUuGH3ROuvEwx/h4yViqAa/lYqfQW77rpk5vE7Nejy2CBztcw
7pHwn8vmvfHT+FpV5FZklk9H1jI+WX18x+BWYP5fiJgwCZ1mLwktQ7mPpi7OwrtN2Ua8B4t9MUxn
DmQGqrx2SS1NNP+cKH7gMuSI1l5tGdSUGzlRCreL/ubMnH8zF5BkNBiYWfxgxMy4EbB3zMrZG5N5
EGcyUjZ8ZHaGaTjJ42iKGSb70IE0C86hYIdwxdqQ3tTOld6BLZy/XRzHBdAw5jy5Fz47CzvX+9Il
mNw3ElYO5qx+/Wv1zhm9C/iYWfHucqVgdDIDzSI+kJhU7GWtfRqiuzKRzjDH4x8HKjoTQlzqG4Hu
2Uj2U7MMdIIpk9n1CCudlJNukIFS8TaT1aGVfc+02WTK2rUvqeHWu75j10ncVk+ulhOlSeLPnmH4
RJDuaGQugbPsg2/kCmfGkSGAx5oZWU9kHDpUmtkvfQXpfBWs+WTO8zy6zolOhtN0ZFI2UHh3sUPQ
GuhfYLlaHzn5RCy45C3msKeMZVC8mTtrO9TjSDNXmJFGg+srMKopPtsN8akmIpjJkjNtelqTPKzs
4pIprPKroryiXeM6wc6GN/+IJx64n7le9LZg2Fe6VmBN3X1da5HybnevN4hd3MQsvdTLu6L/rXTD
3nvMlIyUl7DoDOuzh5xYeJBMrksOvv0yvy3B01Hm02H16+OcLQO/LhKlpXWSKqIittE7H6m59kc9
KT6V0U4bF5Bz4DKbSWl6DpSqWsAipfEgZ3ZPD4UXsQlInvMpl/s0wQk3wMfVWrKgVhufVRdXu9Gi
7kQvP7qgKvmsPwi9FUGDpWfTHGUr4qjGuU5AEHSxuPNliSZjUPAa/folR3aNddVI5TsPB84GCGKW
+1zNWkiq+isrSWAgHAwb+iWfrxsEe2nUfw0th86mzGtFJxQyLIPnUfnf3U1itVNnRBsSNfZ+b7tY
DmmMR6X37wkOiADnzWuK64N/Vi3Ngg/LsMOkyw6WOzXbVhgv+mjpG32xvithPNXlYEXYVP7azamJ
l4dkmS+TSbADgH4edFq1HxQJIEWVF3maf9c5y9NYOuNO0+yjiWcsbGDFBNy/YpFdJDD1h1OaHPn2
3qG/uuexEX+8fqIhKLFtJvx+KNYcmhQZ4ZKzGIMtDBj8EABGz7orFuNA/Oc2U12oVcmB5wruI1Yk
NNrqm2iKv8UEB9+zHi2sRkR7135bV7cStiSk4AzkwdyLtrJ+IRuf15r5KrYvrr99nHoU2Jgdckzt
LA5eerBNirgs4Op2nnZLdx1TWzCWuKU/NeO5s7Gmdtb9vBa/48L6PaCPItAfYyF9UjvdEha9Ialh
skiX7rNlFYyDK3e/TunOM4Y/Q2Nvia+9u6kd74WxrQb64zEvGQxPmAQYAtub1cFBDr0J3pX3YuVF
EySz7wZGatxhCB+BFGj+vQIaMLkMXwfHt/YGrgB+6PJRzOlWKKtnfFZdy7W8zkyCAJ+Wp7m9K6CD
oWy5pJ9SrQM1WUY1x28s4VzpM0uCtDXvN7abPtumTR2y5OTJlLZPe0IUNXkhI8Hl5mEiNp1EUgPw
uWl0SoXPT/dH4jxDqi0BCcgPnh0bmTNOOGGYyu09syj3OLHvjIKMJNYtdHtIk0nNZla9NkNzXA6D
CdK1S7hmtMKkS2Jg1zguZaCbu9fSnS4NftQ76Ag4kju6S+IHAN94WIM0Ye/BBIzO7ZZ8OwxJGgyl
SX0yqHCdyq8krVaMW/GZKUBOBNR6rBz7xaBriyg0mOsTRzLrmzU1OWrNrR51PI50uOgbY3ApYQC8
Txggdjmgq1aDgc9YARIHWlVm58aRw/EREF3AwByzaXHnzeqszemuIqwdjtoV6DFEtFU9jXVyg6Gb
vN9d8b0kR5ban+x9JnUKsVyLxjS/Izf7y2ShCWwiEXSUQ/sojVN7a+VXi6prdXg6pUfaf6Co9XlJ
G3cciSmtDyV513pCBymrEevJum5nw/pxCGmZI7ktMCh6AJvCgs2uzguhPTfJvn1XbavCO8ctpmfv
MN+g3sy1mVwIepyywUrd3wKQMSlJKhqG+uWvg8fXLwFdUJnt+nQgKLXBH/LowXhg1qtbm0bMRmgf
/Xy8wqrVgxa3XaZj/FYSs6hn1ru2Eg2Xbkt/KK4NkJDDvDrAP7x8DT2V48Zb28Mgc23n9IKJpHvV
4+VR66HhxVOTs8hDzvAU6v0yqR0kYDucEBdDOdGKL9M+sdTWJJ/CwvZdwhNIKgQCx7pzu3m5SOHx
yYmXhuxt2GpjG5FrxejGPmnSZGWYrE/gx6NOw0YJx1KFXp3nkYF6saITRpylM8s8ogFLdlJQ2hmS
Rxcaw57cPEsTaGsMo10ORv3I2BZtoegUQdYbhtvlmGJtSRD7vbNZR5zyKpfPfe+Dg/DSFfGEfpFd
m/tuLrOts+RXoC12CPf5qmfubz8a940HPDCbnI+8nyOCNGpvmtNxrEsG+3G/AU1hY+Ic3vTOeYyt
7A0KIHZL77T6Cv5Kv9DWjfKwOK2x9+buMU/kiiJFcd1ow93A9qa8IYNLmKAJvb4kBCEq9ka2IV5p
InQTfRvfjBGreJKhD/gNrTIzTXztYeOq6gRkndpqCGeboQjTLDSyGWtt1XUvpS5DP/+xC3L7aoKe
Vvqq3yxaKVDtKrmJBb+DmjItQOZEBVribRKzv2CPvvAJQBayZ47nzyPLnZdz1Ld1FZS9cXLAbEd9
v7yawr/nIYeb2N9WozqqCGSJQlqB1tOHutiMfHGCss1vwG3jwvXgtK6/h/BgbixOwThdMar3nP5O
LA7goLfk5MdAzi6llcUTXOGeqg3n4PnGg0i9X6qQZest8LziER8Skooeap4hQ3AQ0AdI8I0zb3ir
ZRysngrqFTI/w6lnk1YmzOgUzI7ovVvtMyQt1g+Je6m/1j3SS4YcHtS5Hq5xLo++VKHVAUTJeRBY
6vA+zj8kwrZggdO3upAPraz+wq8Tb8QS7GCOk9e16eqAXrfBSDHtyqrvjqDtnwy/v+b1e2zNz3XV
+FE5OEfpKXEUTL9da9LwjSTgePPQlt0vpbC1Gdyoc63mITMRwLSMP5G5D1N+1jZSm5vHis8mhKjj
RO6SvrvTeix8TduLiUnAiPFtO7nduMdUVTJQmw9VyxhE803BEhYyTPQvIP29lx4WZSxVMKVPkEDU
VhXNjfZbssJgesLqAHZhuA5MLTNnYn7FFF9rmBKwMebqQGZnPcNIxJaQuyBnHoLi3WZp8ZzOrkHx
zdzMtadtqhtMXj0eZl17sFgi0fdC7Yb1zp57ogGy0M5JZzBm7pi/xjY5XlhMRZU/JFijo17fmWKM
X5klnSAMm+SfHS8YrT37f9CZtKU4GLnxJfTlsjTlu2MOb0oNVK/uFADjRxhonYQBXgIgjSA7r5/X
XcwSKAfV4tutojNibrxJ9pf4ATMhps4sjVRZ4/5tUqDEz3YqYxCg3RO58i23OG5q6aiokv5zOUxA
CPLxRNYl4jvHF6WZZFCPcDxNNuoKbhBdl0U0zZJCNIs/AdDafHuZ2dSC+a1amg8t/fCBAEEqK95L
oCdB5aZ50Mr64vuJzfZPXkZrGywNMUqMSFr67rXrdwPvwMavuzE9Dq1Wf618OYVeptWb5Z3kG5oK
iHmhJWejHsR2pQjZNJXaUltrJ2WYCD9oII5/SG6ddTZRFhti3lYM4LfgojEWeCuZ0GQt92P8hKH9
L8PO9ugv97rOvLlurQtO1N2aEIDQnWQKrQGWKSGzS1q9Zxoh+WXRw3Id450CiNoo849Rk3DODMYc
qD0B6f19Vvo9EmoCuDSHBMSfFeaG/+EM3h/bdMNhGN8sBiRiBL7d2WrX5MReQQm/klNgh4qgM8Vi
Bv48OyWMIMkWIiT2b1bFKVaqSzNa6JgGRmNI5guz9BVP+cDYDbAFYIabM3JFZd45EPUDp5HRwiKB
+8VR58SZmgtUfyr15b7BFppT32ouThi91hlOjY+d4R9H5dw45xYzMLt5tGJoAsBhCK14BRtiyXP3
yVjs/fFxnKYCYE6GFT3Xnsi3B/oyTBtbbz2sz2zoAMgckvu0o44QF1bP+V43qzGKxbtfkO8YtEIx
12ILTN+bH4WRe4dKlg467UB/meOESOHXslWPzDnlHbtcgzQ1j+tAQSeNhayulqfIz6j/kYVCdmJu
p4jGflWTy8neVllkaQQOLGbMc1x5oTsMME5wqZJUGKBudPiYY4sRhZuRB2rGbasrE0s9KPUktUhe
JuI3ZWgSyFsMvM/Ii4i4+4Be3S/5Rzt5p0EMj67H9NjoMJ5MBPlVD3olleyRtB2dTY+sO6D7Yl4G
jMDM1mGT+/ztqutbd5ZfKwxv2VA7yISEn+7rIkosoCZdQ4iL+ajuKBJ8dsXBP18dxyFE5CjU8Sr7
4CkwA9vF592xKcVUhAFW6b15vP/8ysZQXhMmvbRs5jmxo8zqr3WRvjnpdzkW2iHNkEG16pllFO9w
oI5Ju61gcTjW7Wg14C4ZQuMKzW5t7CpeKoT1YFy96YxH2J9rsSvYfksvPmB0n6nrki+FArLJLJYV
uM7yKFOTRIt9nTN+C2Iz1nyx/PQ1f1SynR/T+SXzoGU4i494zfVLnNHow4YvGrte07PfTGy5cOfX
0UBk91RFkVDEWwgj1qZi2k5ocQjTlipPCB7Ixky/1vqH7TBTOI089bDIF2wbEPxbGCka/1lW12xY
svTArcxz19fPXQ0JySn4dXsSQKNlxASXUpBo+gdrOnCnNLm3o4fQ91qF7WnS1GudNvKmG9phbHV3
a4ZAi9X73p+z+FD2dBOw8TZDPViHTLMiGB6wRm+3XyfekplUWuP42ywv8yiHKMN/PGrkFPQHvIK/
cQ78GK/YmX0vsJEm/cf2XcSQKqlwTWg5CiKDpXVJ2LgzP2hec2XFD1/uFoGORmM7AOVIb555kAk7
JpgwyBK+Kan7ulLymmqWe4EuQ+0IKLYtTRVChviDw3qnE+Dde3VzxARFQ49BoxVjvo1BUbrQmQ6D
y8TBrb1tbXHv9OyKIli3fDYZFYeY5LlipNckaDYmA0Y5/ghJ8redV97X1QqWEemM1pH3E5wWQTiO
4co+0aKUUaM/DKxIwnSlNWEjxNH+x+FE3jqo2AsP+pNr2O4+q3Q5ejWVUWbPezkS7rfy5ixNuEaA
i/IN+UEkB56mAuDGLvUZAdbOBSyqOhXFJ+ucqIhltwZd7oodXUPYu+LKUp5zySobpAPFMtYCZRfT
KL1PH9Wz/DXBb28HWUe6YxrbBPs4j6NE8cqGB83iOad6WKTD+LIuLyXUlNMAGGguph0UX48mIB1O
Jj60ec4PS2GOe/CGNp+2evIdRWhuqgShzTvLXEUgp/rBwXAWudCefASl7WD6f0s0YJXpv3wNAfnN
aPpJQeAoYZI++jtl4a7ECvCRwLkOuqpk21HyCgNlD59qCcRq8N7THdgy/2YFGBF9mxuldgnu2VUV
TDy/cVEs3GRFherb7aZsod4cvkue+521SrxULHXZr/YTLoUy9NmbEFYdswuyHzg5Pt0u03fcSD59
Vs1ExUk+zfGWnFSAimIVdR6a8wDhRLDSJ/BSKSJrtXOMD358haniTn0Ct5ic9jTwOkA8vGQOBiYC
xWHrg6phTU8UJzUzT750PHsvoPjqsKg7DbBHT4XsuIhacHjwKdbUbKL60If0UxQETuJpAAlx9Wr8
+FM1BvVQUt8PJknw5rmv3CYobdDhAI3sfyKg86z/rZf7QdQO5l+mrYCZ2d+cAsws+tHaTHrVn2vF
z2G7RQDPywknzcf4MTb3zMqGjSshFrmfmonQuVgGG0DU9Ez5fkFQMDcfFLEWbjt95892HWh597jM
FWFYufNT2hqPgScPnAMig4O3zgr66AQaIZ9bNGj5fczOpw01WRIsveajguKDYjsg7w914uoqfQeT
ucxeuO/342CQHRZoenAct27acxUAytNGWOGzp45ta5WRObBzbRzcz2Vql02FJwbC/bfKyfQird42
/rBarPiKl7k4emvyYZZdFdoojBlhImoxpuFr/dqW2APoCqKUFaXQSeb3iSEHnujqOxnpUYuMXHM9
fY23dU00U/R+jKWiCgtnMhxyL1aUBD3KKd6WzWAkX3thWx/gncpD4eb3jKGRsxVsDHxqW6Qa0CBW
/t1k9bjjaQ4FVkTAfoBwp2Wtt0VGFr9tqIDIoFJQsryjsrHfcWljhSBwilg1Bn1bECkfUEBZH/ZF
q3kgghjv+zI7QXLDxeVgcjIX3A2oBUx7XlInGa7zVAiUGJxhlgY6UDTxk19kUK/5UiCwJgHmt401
lU9Uct7FLyLTgw+3LvqR6v0jzps8nGzuFI4ReaRRTCIsQUL9La0mC2ohro7PSBir7geSZ8g+mPzJ
rPyDKPrHrO8RfNzubVidMmKidyAXyt2vImRQEjEqsyD2zCEGlJ3O5jW8wnMeLV52Id9ibnl/Lnqi
MTy6FTWWR+w79seJcG9fBFNX/bLZ5cv3mwMyANZst/tLnhUkSrrLBrCKuSOAIpvFuxtrWBfwzKN6
cZ7/MmoFkhx/4QmBu2kO7AHkngH48JrN8bJr9ewjFfrRqSp8ThVuNlcDXeHa8ZaFUFiOrPTFbbuv
2WyXsFr7P1OTvQorK3eVn85A77X71dh19fRhOOvJaqs3uXTsNGmYBqQMakz7B90Qv3q7611Q0YOg
2wTTSec/cNGyYumVEDXBfb4X/R1QTKSX6hX+ULJtaER5rPSjbhjgiAZ9S5Zs3LnVDZ2ERGFVUFTU
oO89/GnhnI27CchY2Nj292IlZ0aYM1G4lUmYncnI4s4dlvhP50ELWHv/va1tsel8uD1xfYiHOd/K
zHBZBJC/+eq2kdKkySpjLyBSjQ7i+QimBHdBwue4mr78IcNY1nSf/8PemSzXjWxZ9l/euJCGxuFw
DHJy+449KVKawCiRgR5w9M3X5wJfWpXEiJIsa1yTsDAZJeJeAO7Hz9l7bSv+jlUbd3pKF26uTk6W
O9so4i/2sUcWwwj2KaHT1DdPBICXq6HMi51HKBGuDd5Vlcab3FZPbejxvKbzvWB0x1rKwIPAwrqx
vrT1wSmafU5qG1A6jrWyfh5iG37NtFCATGvHa5xgh/YW6uZUcAwqbGy1eDxCzeQjdjmBOgMQpqrd
43VPd13VlYfIbvdS6m1X2TVM0obOHFzdmEybzop2rk7to/tqT56JKom1dBjj18mjpVsZI5NVe2H6
IavBwh7wt2jQQwcEVbkIpqM9bTUXw8vorfhD5EP2JqlRfozAEjMjOfWOvumYGyoMxRdwJNTFUXxO
rFrBdiAmkRGZNodoXeZVsQXV+x4Tprg1UX/6bp3sZk231xySbBMwggEfUgDTNCYSjQLM7ZpNX/qM
7Ai+2zteT7YRSCbVSEZbZKatiggxknFFE6U/Y9ynKa6YusfMRpF1kZRhU/YhMaa5UZwIj/phD6Sz
4CBfemDBESfvuPVm83VcWHK9BZ4qDL+aTgt6hqvdtDIODxnubhR5E0dg06fq4aCBB9y1eIwKuti+
x3of0AwUVXxfm4BFqBjQ0sKnwNb+OjndF3R9Z2d4dGo7uSh3QBspELvLBKM3koECGG+R1XKLXPTU
+CLaeB1BZEw2+nUpgEGZU/5soqaH4ggyZCErsEajv3KM+sLd5FMSQLdFU4VMjMZgQLDptjREukN4
yeIkwocyph0dsMnFBPXd1BVK5crUO5E11GADXRo0XsGZYflfc4A4aLFv+NV4M2IhusmEbsG7whFj
XD9syLoImSW0ybmGwWNHe8N07buWzMzOuvbiv7LZLa8Hr924vf1olDhyk7FblsAOQUBsw2otjzry
AXVkdn5VO/qxIj12VQx2tW/DksN12rqPHcQdPz1xm5/dmY0JnvDX1naIdsMdXHRRefXxsx9XGjDQ
PINNghYAfimKeTMQLK1CODlHpiIDak18lUjm1hbgy+swQjHQDld2gyK8Gsfh2PvhfcSzd1Fjt88b
D+ISYZMfHiUxdrTdu8nEPXzKiq69N3ue5MWO5SFtWFdzlJx0qFiQouZYW9NbyEniZAycnIQH8bpA
GGUUgtSGxa81Rmwmvh0+y6X3HXejgKBJsydP6WqhSaYon7zmkofVpqso4NmJEZ4XV2X4yN8S+wjB
IzVOMj/Ag7p6STGpXPdRUjAFySActnGySML42CHtVlztCMOTOzLE7/MuxrzqeQwq6T0i3aOUafJA
XNC2FWuTEQE4HfDESD6hiecUSVF3a7XWE6bbJy/Js70xnp1xlFcTeZ/bcUjqbWMRkQROp9iNfV5t
mN9D7ulfgH4Wt6gr3V0zJD9GpSBCONFDls7fMGrOZ5wRRzNPHtISZ0eepO5dnMP5rNrsVhOLu9de
q0+k/iEkgH+Agco/lUKLfWiGR99psmOFMZXhpzi6lRbXwTivuwUejF10ZXAm2RYmnokP3xv04U3D
j1+RW7bxW9Iv/HoOX0zURZYDyQg287W2rUtZ8LFl7RbHXA07o5xyAnqsahMKPwHIVTnnAvaZ0ZfQ
HPAO5xYijZKxYYe6H/1QYeyiiVFaRhrsRKzXni/Pv53y+nWk8T/4NP1qk/tBwdMKwJm4sXlTG6L8
AuVcW217cGNTngw3XvSKWbszR/rplu9RAAGOTOFfrHPEJavYCZKdkQQANhXtYA6U4dllSLgqW+d9
rvocLeJQHkmqyLeTy0ittaEwjR1iFMOR28kfAWy46HjjjBlnxfLZkMSAYB0RMK8vRz93WxASCrye
L5SIFZxnrnZ2Rdx/+/B0+Ys/0UjCE4HLjA1EEN5jCd8jsYuPlQM9o24QxXhVp4H+3bJeIopxWX0B
DWEhsNwfH//wWC8meVmScWTpcdtiYYP+6U9AGNgk2yH7kUpKySlhi8w1AjASBmtmQrwRZLXlG8cZ
DxnGy1U0RSUjVeJpOI93xiwvZUxeacz00aJrdERx6a207Metq61T6ZbJlVjskR+A5XxKWUrcXB3D
MdjS67jvE+rmKn7FupjeuzYY55HjZhi02bap6vG2AFLJVo7mV9T35CnClVwsjODEl0ZkeKhr1mPV
5rtxedcDYNvn/IacFnM7jWW1tkAeHYwKejL78Np1qv4MRrKiCefjLgzdg4U+OYHLtTe6hD+Ox+kS
kHA8y5gJZpbeS0PkazcazUUsBBy07q1rQX+USNjuWnaM7+NUXNPq3VqZBCpeTicSBVHG90isxgTS
KcDotzn1LNAoPF2z3wCk7KGJGDrvjl7mv7bZcJsngDRDK6RJliEJ1wLaxPLj1SgQRkf29s3goTuD
V9tP8PR8d/Tv3YGGjhd/KRPJA7IkYhplxR6bdbde49owtlpmxUhjjAEJ4hAO7ikbqnOc8P0hSmvW
wucJCRpjONRJBFVdjDexg8qiVbnYqWp6hM/3vUwLToDB15Sp9PpfixH5/xu2Hyf9/p//+lF2RVtP
9+8hgd4/269tbH//d8P26rUIs9e39yb6/HfesQb85798+z8k7l9p2p5ybPOnbA5FyIatAG5wwLR/
tWzb8j+kY/nEdXiWuQRwkMLCsvDfqR2uJ3yAd0uuhqns/4lj21v8sz87HF38jb6NM5iS0HGR6P/q
cNTtogcuMJOkvvPce16+cyX9Hx2IJyemQukDgtJYttBGhrpb97jMLy4+jrWTB4+4HastVRllvDay
jWdM40nFw0zF76FMCKXFUS3Tm14KJDBGYmwqgfhNzg3D6bY4w8EIaNjCOEFlkTjMVxqJfVAEsYRl
sO1xLdzO7Zg9xOaUwYDKEGCBtGKOYtMIyCwAHS6iOw4mRw5KA3G8Ke0O0AZleeqDWt0NUsHjbE0T
LR0d/LRB1UxfR35xdLhLEd+sbLyyr2YNgcOrsdXUHMm8oiI3uhoWWocBYEj3twnLF3Lw7NqI1UO9
GArbmKkTI2L0s/Zif1H+RTALPuCZ8uqm+febB8Hg/xjtfzbWL5k7f7tLnislLT0QAOrTXSL6IEiV
EWWHsIY/5CUAHztS5k3lUdDF8g/+288eZZ4Jy7RM07YcdDV/s99iffK6kes7kMKXgHDHR2ekJgc6
FL87/K4gxRzfuOIf4QDeIJL56fW5/ffH+vnD/ppV5amPX+8qVG8mb4v8CCb68XpPO7/5z39Z/8sb
m4oHi1/v5GV4NVZfhgmlluUsxDPGHar6U8yjvXx9n75ey5JCCkQ5tsU4/9eXAN++T1eqyA/Z0CeX
WQxrNyWndUbZdQx7dljqxOHipviPOeYScMhjsCtFZ8DWtqp72/AP82YvBwsjfop9V47txW6tYCXT
4jbRMkJqB03mo7bIQcrcl77DWMYE/R74gNNLMfzhFlq/xlT9+0t0+VC4loUvLX95on76EoGJetir
Un3oStILW14T2eJPhXYnTgEHuZDYWqoUknO9iFeXLrm/qboBRZ+VXTW4ZXYh5w6Qa2jbfn97/+bu
Xu4vj7IUPoZr01RL+tVPl2bnMpV2hL7BiZw7xzAA4RkX0dDBwm+5p42Un1eHbGKQbSgYkX/47cu/
/vleQ8NYFk6Lulh++u2Fiqumym19aKs6uOo6IlZKQbLjyME9avc5s0pG69xofw0EUlEdoAQohlqj
xMAKb8XY9n5/SZ/gPP++V55tYTPHA8z38umSKpVyIBykPhQF/WjtNLuEKHvgXej23P5FTZ0i3fCm
q0fvihcX+aOXBVdRche2UASLAYlJ5ex0YJ3mcAhOdsfRtBp8vEY0BNNQm4zG5+miGeDRl3uiPXvz
+0/wKbDsvz8Bd9VzledyWv60PjGGDFC2u/ogIlMeABCvEgQAV4W7pJfoq7Jz0bKKbm3CTTqJgmMo
GFLm5DVAUEzoAb0U8+7/4ZpA09rsbL40vY+d76fHDBqSY1b0ww81PnYiFjwLfTs2iL6AiFeikeGr
yWKiwpHtD5rjg2U0HH9NkAytL7K7GsUGZGG1+f11/dNa4/s286kFxEID8NenX1tNoNJBlQevoA5P
RroLKHxIzOMsl9fPRZe9EJ5W7f7Hv9VmNTUtT/HgK3shlPz0ZZCkW7tzHukDW9bTJDPr4smUU0Jm
+Bv8F81NNQ6cDDn9/f73Wv+wmNsmC5ENGcbCebbUHz/94owukqGNgXVo+G4o5VxMjVFZZovKh1yq
VcTZaBc2KOUsu1rhv0Evg0S9hJ90CEME2JYJIyZkb2VwVL3X5Hv84Qr/Ybdjk1+4HPimXGth7fx8
hXU5MO8faTk2RnMbNJz8UksT7B2hFh960z/kfRc/ioZpskl7vzNYT+12Po59f6ZR5uDoc6/T0lL4
p72abhqE4zIPYxp0EsrP/y4s/2Fn/IcyAHqXi3Ofb9Sz1Kd9Cmk0NvGxqA/QtTADcwKOtLUl9hKH
pPL+UHNYy635tFKyBSsLUAwTPv/zk9o7SYTkMqwPaPaQh02ADYsBgoLRQeL2HuPUuGHWOzjkH8yF
RvFk2DQ7u/4PN+iDjvPpOkhWY30kP46y5GP3/ukRookAa9HPy4MfgX6fhfnEBW9toFc3Gc/SVNvG
y0QvVPMEvvTDUO11UANwFO1LNenxCxCXeRXXb0RQFPve1yGU2KokxCUNv0dOVO3ETM96NTb2AQzb
KShVfOkt6+SVUYJpBABRsRjdGCZ7e9dQbFNomzYK2NYW0px9X6YYApLc/x4TyKQydKHIIAJ+AI1g
xnSRKX/sHZH/+NlsnuyooJBJfbETY8X4L46vUsG+y+AXZQqAaw6CMwNcXREz5Omd75IzFXKGNBIV
/6FK+IeXk/Q/YXtk/5nS+8wlgshQYX3Eq0ODS+z4P5vTOmqpaWjkIcnLfUKIzR94gJ9SOz3KSfhQ
tuR1syRsl4/H7qfbSSN9khFhmodJste2VfyUwlTIPWOLc5mpWQCDtjDHcdsFTK5GFak/rUkc335+
sAWJfQ7jOtdTBMszxvi0JhUOITP4z0I2KvQhIbSoPK6juxblJw8zwmCaPewGytg2fgF/umh7+inM
p8cGS29jGd9//1p/2hI+rodTnmWhnFK+sJbr/ekbsRs1dD0WygOxUSXWe1YRHftLtHp1VJ733RRE
nndd/KdC+/PivPxi8XHsc0ARUXl82raLvp5mLW02PJC3vBE5EfP+DEqTtU8QZZ8/OkQcILLCieDA
G+iHlzqQAmcJvWNshw9ulJynruufHn7/jfyNVMS3oczlAGARDe/znPz6lbjk8gyEvNcHa+ifVEQU
tTEIfy05uuNZavQxzYof+I/DaaEZhLN/3TrfRhpLWx0SVJBuBhlFTOS1utLi3LqW+sOG6nzeNkxp
U/BYwhOeJ/nvp20jHXo36KRVEdPYv0uvW3QGBE25THmOIarjkhHD2ZiGzehM8uDTIrwlv707YnMb
8i+2UT6nE2FPVYoUGrHqEBroI3yfgi2SGPx6Qm0V6ka7jdVqSFpagFUaHWkJvOCHKCp8H9SI8WHW
OAYJWzj4eYrnijHOqtM9vIaF0dLbaEGremOmnvkAgd7505v0GWy2fAnUVzQqbNfh5PTpS4hLt43b
zORLWNa5ANfMJo53U/VKokG/o7PKekhnMVBYh7JZ/GkpcX99kf99UuThcAgvFdL7KKx/enHy0S5C
B/7ZoYdff7bib3Hk33qDNG8quhgbdspkH2eEhUhPoX/tk3UUYCUdShbm0msPXNw9et0/VMOfiKcf
1TDeKy6IVxn/9+f1Je+8sja6ID3U6NW35UyaJdTueYuDANvNZIE3GGj2nWwbk+noi5wuC9mnuo28
Aw3dgkA3E4aKnI9kOG4LsoXWpW/GFy+gTmNM7NdOum3dr6kiD6kHmx+a59iZwHNDcxjC6bYWiAgs
Abo7G/bofeud0P58Bbb4JYvqsz9o5+J7+SLgd6Z9rponHcn0OBFiuVMk5q0BbYBHdcrv49RlO3xQ
1U7OyQHBcHZR2L/HtBK3fYDCMVySWCm14afPlP05TuazcrAnmKYWMH8wMuFao7Z1nRvH9GBiEhuC
raJiOZkgkOZ9+jWi/b8K+jK4Yv/DK5a39h9qCOfTkq94UNVSy7geZbcp3E9LvlG3qmXuh/9T62Rn
KeSerWQqrrvkVIfNPoJ1Tld4XBUkcm2BQYh7OXtnClOL2UIkmNBiwZwHmdDoRx/rK30yzG46gld5
0sP03fOTbN0UL4WTuHvgM80LnPW107rrtqzCr1R0aERhjNvZvEcihievpXHgoKT//cr50R35XC0J
4btQIn2HRuGnNb2MJt60SZcH8vmm7xghUoiJgX6omELtKvpFaRui8GYtwviOfRIO8AGghrcG7fTc
tdZ0jLXnYgkK1/MYZV8MEdebJun75ezooHC0y0ukLr+/6n8qRLhin7YmZxQAdb8u95050wMgRPaQ
C9pJeRsYF6fTwRauMzbJMiQUoxbzHx6Kv20yVMsOVDahOHZ7y8v66291UiGXVlPOdHzA28tyvml8
gzQhHwiF+z6HVXEN8TeH2iOn4yypLlv91c3M+Hk0ZblxuiA7kXoGemhuThgf43Wa596fFtllr/t8
R9HX8OwyQfh7KwdLT+WNJu4JL9DulZd/k6LqzikIOLAYy6EaCU0vHPwgvk53VQgMQxfjQz93jyY9
KjQ2/vH3t+ufzvvsZr6gvYXu1/m87s8iGqMpAxpdtNZzVjXWiQyOuyZnZO1MaM7JU+jXTs/+JObg
K2fcF+WARBEu8/S4fKDfffv7K/I+v+DLvaROcJaWOaDIz4eVEEEz2BFJ4BWe8k1dWhBzxgo4ktFG
aP18fdV3QJriwOnBsUnvR1vxgDcKtPSEX9rfp7n5kI51e2kdFkZ8FPZJ+4Fz6DEUAXuvr1uyHA+Z
k6FnUgz2IiisyAYxzoieIzu15hNi/RQSKUdWP9jTTCI+B2AQemoYxCXaEHiBIlureRKHzFIQo6q5
OSxZkEjHuwbWAUL20abMAymYErcZBWsdxenZtPNnyy7phQcJMLXW6EmuIIqmgN5HgQ66IwAtFQYu
lpWQKJmx3Ddqdm/cwjVIdpxAMLAfruuG7IvJze0bCLunyRpfVSGnG8cqEHHkVMJpMV67hWDYn9nm
enSr5DBF+XOMx3j9+9v18Wp9eqaFyYLsLl040/q8SgFLbaD6Q8uqCPLYYhM7CVecagfqoGrNAZkL
ihhizRlj9bcRUwHktE57YlbmgLUCLPT76/lUgS+FxNK7YhmweaDZH35dCcA/ajXZSH3sIg43Yz9/
qQaw8rMVhRtfQsjzf/hmmv6hhvxcQi6/lUedJhBVPA3vT+vPZFbYqewpO5DhyYRCzXdycr5PQt/U
0r9pWzy+HhyZtQl98g+Livv3TyyY+FDC0q+TDt3QXz9xHofGYI7Q3CL8D+uAJOV15TOan+Bwodn/
ih1H7OI5fRW4E0mkcuEXJs5pzAYfFBxVR6SbdGeafrfJdqEZ5d8yH+WPI73s2qZNwOZigl6qkOYI
QDuvoWUTI0pkw/2UlkgqsVyio236L7M8DQ6RejEuNSpbLO/hAdCSy9vhBFsC49KtSjEgaZHIK1UF
z25S5yiJCbplJbhNYQPL2ch2WWrCOukKdSeSbJtqiIsUjNWlIfHmmU69AzEWMyY/YyXJYbANEoiK
I/b1YaM75+33z9PH8/vr8y1oKdF+N22TtoP89EBVSKDdidr7YPTyuZ46+HNWsmh6jAMtyXEJKe5u
TfKkco7/bp/f9YUo92UsBH4mu1w1jTcgjKmp5qvZPUUmzvqkUUtewG1BIX4EUEJ4YuviUB87b2cj
ilsBOQ53TqAvDG9odqrm2+gQeVV0N2Gci5XoEyQMFpGfmU+REhGDETi4oEp6NpjGQVKZBqGBjK9g
PiIctqLJP9Qu+fGh8bUSwriA6LwKVDPvB/nHw6jLCOBvG92CpbU9juYmnjLz06HPn+02CEOrPFio
6ZmU+/oWrTCiev+UD/kDAuX4vrQK4yaG0Fc3lT5hSO+hM/QkkgZfJ7Kh3aTxvji9O5xbsnnXY4nP
IuwQlQh8zNfhcOPmjknHjrJ3GsaviTpF0sk4IDHNg0IHgBCrshFm5zB+qcAo35bvYMr0DeFwODJC
fKNhnb0lA1NHvB4rT3s0iVV91l5w8D3L2zJuXfzE/iazB7kd/Oig+m7LxOUqQ6tw7sz8mzOotTGW
jLIwohP2FGxaP7nSUcXekIl8H1jh1puaxxp04baz0qfKzB7H0rnlZHjvj6AOQl1tha7se1V4a5w0
/k2i8N26/rox3LXTGc8BAQeYnYe/wgK/bd35OxyTYq/EEirkMBKyUlxDKVyktJrfteFyJWaIxCwG
A1oGWq4H2X6fzZHQA1L+DFnFhyZB1z8k8r4hU2oNncCK3mo/MAhiqf+aMuNHUAdbww2Q9mR/aS/6
qw9bcGrsTRjB4dXXebm2DegHaVKzahjwRWMrv1TI9jfVq06LEE+Jek8C6wHsyxb8POatIbgT2BPx
DrbBNqJVvW5N56FbBDPZosPQNUPpRj7Bo+1ZPOYIDhNcq9YHstrNhK+/O4IeKQf4khivsyqMcTWH
jQkbxH3wovGI9+oa4d0XhPPIXf0O43BGzazEkPBmBAgKLcJxZbnvWcFQxhKXYqrhJfTg+o4KC5Ys
L3FpPy2gqNaKzn2AHb7BXLcGbepsZM/oG5j7W9znChZtCjYqhfc8NTF7vQPd2GR2UxtVijif+60t
hOk19MGQjCNCsxqWZUJhB8gPfY6qEFjjfkpm9ypty3otbXNjGdUP5MTzyR7jc+qpee3Rb1xjtGo8
Z1gPbVKdujRGWkNCjA7hxsKVIlbIam6H7Nav0/oyhn17DFt5GRKgOETVxJtmqo8qc+3biRyxOQTc
1kyhujJQ24IcsOxtLjtaeJFxKktHbwunPISR9ZeDmOFiJ1OyHZ3KXSF97c/QPduD0/vYekdnr4rq
2TAKuSU0CoOE1c4bSMFgRnrrsWrNAumfT6YcOFhrHH44pX7pNNmiLm4rMpsDwmqnJQBzwjiFIAdn
QxwdJpwCnRBQv5poYWbQas2rN4FpOogLuTLDu2E0jUMeAlnLpr5GY7gKvZj0evXNzoOYk6m65ukO
1y6TH+Z++PVbE3SV03t7hXA5UMVb6FDrJbAxSWNqQXDB6sRygO1VXjuauxkaHUZQjK3+DOlRPGYS
tmMcBjaPUbL3idogu7B29/3Yb0Egi2sM6LdJzWwbzesdrIl3T1UX8F3XVTt9tSIfuFzd7rowJKVr
+EKduiPS+8lzcMxk2cVocAGMQwdawov7XRBCK8wbOnU5NBf7lbM5wZ7ZdLDtlxQTxLEn7TWyEyLs
DAY/Vhz9yKdF/IuOdw24wU5je1ur4Mb3wOyAxyXfCfJEqpvj1CCwazJ1RhcGc68gWsXF4LN4Kk04
9XUXtGerkWuHXFuS35ozcvuDKwjeS7MM/7/hPrhp7F0x/rzQOIg30uLdAaVxm2nl7sw8vumu5GjD
EYvmYWM15mObtHoFqgcbDnpWNliovGCkVkivj7PtYRQth1ub2L71MDcXLPDXcVO/OKM65Mg05z7a
gkWMIGh0P0hg0iuadWeSmC+UXJh6JKmryXKX5v4WR+0LYZzIygvcSAZzgEHg7oxMIDw7HJ1rLHs7
zyOgLSoIJdfZybUN8ie/+yNbC2v299pmRU6aHGtc38ZrklSwhpRzDXqk+TrBwbRNWgNygcpDp1q1
kBY3Iemym4baiLzkYoQcaXmHkOEZdUt5JXP8G2yEcKUQ0Z3MqH+ZcjICUnvvCu4WOuV38hx+jBYI
qTm+ZWu6FcrO8byZTxILXfg0T9x1rIjSt6+bmR4GZ7Qcslv9ONfD2Uwpfvo5fUucGHGqBx8JKOTa
cvuj3Uf5sZ2pB+rKI31KfR1E9pA68pGT9HoCRxniX4oQ01dTj5uaw9OKns3KZMIbmYpoAqYGVf5j
IS+uB2UuCdnlI0cnIiJ7lzc0pQbBcCw35iCfQLf1YKLTNTFFzgYy2bzSXnGaYRZhz86BEGm2hAls
K/BOBK4Ouw45KWbMObNJCWfrQZFI8aOC4UsF+2iQ8LCm6kOwAVbFmMftYLJjmG58QXw07efUPiRO
fm7a8eir4gWA2b1gdAXX6y7qepPdK3ZZYj26b/kiTY8epxrriSXXKuBZWL5pwE38hPPsWj6Umhlo
W1YNj7ojfx5s1mqKk3OsIfMVxlM5cgpGnvNDQvlhEYBhMtaPrss9NBwopZO3q7V3xZDl24CItvbp
C0MjW2mk1IoFf6jGeJMEHSDzcz3BIojG5lsgAH4b6mg0sKQaP/o6o+SUyW3CoXTl6PQBPWwCwsk8
ul5y7eIM8JY91mB4gbWATrbPTjBuKzzBQhPIFttvlSd30L5gRcF0JSEuYvLgPCZRytDW4qcC1vDh
up5nRU4Rvy0MKAR6bCa5RbHjqAxHDra5wrKii0AiJC2kJRNYKdHYV1U5fums4Yn3sOKTRXtYvhcj
LRDTmnfuEhwkTISXcY6JsPzLLiY2WQo5aBUasCXuGRgw7Sz240wywuTUV5FwQO6GcI9yoLQesbjr
KTD2wk6/RCV4ONQHcl0N6UoL4y4E2ITa9GHso+cO0Q3+7gi3iEsGkGVW934xmhBmbBjH1vAmUu9M
gjRuMmDCMsz20xJUy/gXanxU0N+GVIKHnWN25GGmc3FzulFPLEkI88rXUQ7oK34zR/qaaeBxeppO
Q0GfDQLdsNcladRqOBqZPNmttvhZEly1gippjt4prSHY2VjiXJs1syqinAxMTAQtQBocrutSMmbN
lfom/CdtKEBIAsY+xXS7D2ZifwG1RFZ0Haj6eVYdyZUjtzGenjlk388z2mXhYzgDSLnEOY/hOoXf
SU7KjCA+B6TUZDeNJBIkT8tz4pFfGCoAwu1u0Cy9eTJ9bzOdkfhMSpRCgb6aGxJCVVLCYrQpwSv2
iB1Bi8dEe+9dDZy9ayFrugNJfHjI8Ct4wFexIpc9cV8ksiTrEO6E68+I7el77zrFCtv4MA9dfBgE
lSTmZXKfmMCS1wEUKZ2JrmJ/iSJAI0oWwx5eTRwjIZ4lIw/Ft3OEuUZZixjPmsaOVCjQtRGkQsxi
2AvlACrFC26HPIjW9I/iowRtkS6Fb2U1SK2BJIPFZFgL+n8ThsktwIVy7eTawlgJ5WukzoLXW1yB
9BnOS3HVlofcxw7T4InE7HBA/Lkh6Fvf1bZsmfdW3MzavqeJRpSiDsKtrRtqgMrfyzbZVJqSusTk
yL5pHmWTpjBZCpQpmXcudb/CjkQLPjGvDYaiVg85OVgCaBPNpElw2pbhbVvN2O1ZvIdpzzSqPtcB
rzqvbYG1wWWue55xUbPTsk/6DbJMM9gLlN6HwbHfwHlnqkk2amgbTBTe8yKhx7NV2LyIzvWUGm8V
mu85dL6H5beyL3e1CYVJt8UDuFNrZRvFPe4coqQdqmr3i8kZE5rlUy8GEqcmsGVkxnRt9tXvX5OO
Qsmo9VNkQ6Nibd1F8ymBhr1CSAHcmNfDjKObJBiPnl+C9ch5Kcl1oVp+JyDDdPL6HDGT3oa3dvQ6
CizNCB86lCvmI/dURGws4fwWDKRvhQN+BtIRXE5bPhlrSKgpn5coTzFQu9azfUWqI119RYi213JD
zrWOTmiDz21HEstcJpQe4bTpPNiYpNJcVQa2YW0+0r+mukycb3Dudk41vGQquE+w+3UWzlltwNit
2ZhG4b7FJnmaAUawLj+b0tiac7nNvfSAm/kmZDSJlL/AHg3iuhHXI5Baqo4UJ0r8I7CKJ77O6+Gj
FdJsJCjU68St7gmOZy2vCohYwN0AoqBLd7LkKs6UDa63V+uotRi2OKgzHPuOUL/3tp2AM/iAi22f
hl8Q3vYNaxntmXk1DduqCd5pzTKEkdaXJhF3ZmjsbU0dKY3ugdyCYq/6BtJGDOcV7iy9OHXyc07+
NbXIqonxWEgaGr0+KcN4mkqgCt5NZfdrxFXY1WYXtI++6QvGQmJ+U2NwMqf4SCKBs+lLIF8c9XcU
BVdNOBkrqzSeZ6yshkcYYu2m36PBfZgHsCizxxzD12/kUx4X+MlaKrYGwycSc8DpEtQJThzf3HDl
OR/ufnaUt+kU+B1OF8O2TxNvCxK5wia+w/zfbaW/V5IFlhc6lfyh5Uf34FsMGM+cFtpWvisvnjcj
ecJzJHBbefPZ712YLZU08GhMjQG1UPk0mNTNLIsHBktHMi7eAwuFaGZFV45Wf3X4LzdjwlD/xifr
ky5KRbbcWJxq3QSXOoOKDcPYTZ36YnDWS3t5sHU+X0RZQQMPadWyKvO7Q4pLX5xpepMqlyR0svIx
OsvR3TmN+zyHvCc6Yd8bKn2EHx1kxQHZs7XHMYKEkeiM5l104tXJXGer3QLTTPyItZOZ4hQ+F0Eq
NkPHe8NaVz+0AWF9TVAggE0kQdbxycBoli5wRuKRiO7qJyQrtfxBhPIbOR9iQ2rotGo97z3R1gbC
NcDquQJHHHcUUY3/tYigI8G9hqGHx8xudjgfCIXoDPIfam0cw4mAGNCASGtY0QcSIdaZBwY9SJzp
UDbJ87D4xOvsK9vlDoz3g1sQ/wc4S8cCy3NCAWI1XbuC+NHr+QvqYGyYQnB4ZTVZlXZ88TWLkkWI
iK841xKT90TkQ8V5cXqlrws3DeazgcdxlXcpLhQIPHF7T6DLVe5ilMoCP1j36dwdKte99/NuYxVg
PVnh231K2RHpcY0/awsD4rXiGInpCmMki9MdjjfU6LSc9MghbcIkidZdAPqAT2cClbTgwQLtVGQc
WM9xK8OdvBQNrhfICvAW0uiHjKp35iY1GmRNfVezPbfOrlXmI1kO/qoV4CQnUJcbHRT2LvC/DtVw
GTSnpn5RStG8aXY0XciaiJKjPcEjI953XieuqyGqJg9jSVhwE401Tnk+k9vHMfyc5N5DyHwNqucl
zWv8rJ5brf+LpPNYcpVJg+gTEYE3W0kgr/Z2Q/RtQ+GpwvP0c/hnMbOYmLjdLUHVZzJPprpz5pKN
OV+M7ZgSBaQTstNU2I1Ub/6CbMx35M+RKqJbd9xzLHEBzPlArjskU2uhTkXgUxaIQeyVgkLQqlbt
KooArC+UQAZDf9ZHThRrZkvy9y1OnPHm+Jy9ohjwUTEXZgdQvKVx/2cafHxTNWHmMbUwSTMjCkYd
IRaeqRIlXmQzc0uyxT6v1F20RYvGD13ue05r2nOLiPDlOmCwzboCil/FO2Y04sfIBEr3nmYwg4QM
ebeCsTBd6IKaU2PL+wIbbpi09GsEvdU3S5RPJvlTj2n9PXQVcDUVT7ukSnd418oTqNhDpQtza2tg
wi0x3INzxnc9NOBOW7K+R3oeXcMtivZj66aEznAIEwlb8kfENITkLD0JRkdMoMwWMhMbd8ci46Sk
D4So/yi8yqawAFCT5k0GCV4wIdN5ZoPB95/mrt/r5uTuuhkr8zgxVAOlQMyT9pTyhGQGUXAwv7g2
YspHnBXlQHisieSYtR22ytL4EWnyTy7Gw1iUZQSDKrvTIQ5rohL7zm/l5rNITcxvy5vSDn59MvLa
ffE9WJMJ/V5UwJukFVtAhIPT8jPjYS7Up89ZFOWAsDZ91+ISTabI4+BqRovZiTGfWkBtjfA+Ypk+
i1SGMcCbrTZ6wS4bUWWlCXd4rCpv40vYaGyHyQQHXz5hjxtK94YzmkForH59rTkZFdD0YGXluqo4
xJpjX4oaRocrRhF6Za4e3NY+MIhOTrD08fCTQ4ifL5TAQre6SmzGuta7ppvhygG7jB58mR7+fKBZ
eEGX+UxAKnM1mmNevOk2Fs9DMDFVXQXNkwheFk9noBwQ37JSozv3gdk1cV8cqxvBeGYP++pFjPLV
Y+G8iTsGjloPNU0ZFRKF7BM6nYYFrsCF2NlbD1MGLDUCrYDKXs1cGocmbtJrk96GKu/2osqesclM
4aQoJfzG2E8mHbsVwEP30gz3JcNYu62nXVsgFrcTpF52+1SkAVoNj4RUkZCh7lR0wgE9dr1mow7k
fw9uC05cF/d+MLMmnNodzuJqizRRbE2dFsGC8sjssnlsZj8OexOulhLxSPpY50ZmJt+EHuXYaKPe
m7bkx9UHOAMYtldxgZPFJwUn4l6ylUjQNrXTbF3EarNkSL1KUwz3MGU8HAiJg0eO4DDTY5TKNLTH
6cjMCN58vKkno37BOIuRsNki7viIqZWfSAvH8Vh1t6nrz4mNs3vNujas/gJ/rabRmu2rKHAtJ1MS
FYCRiY5tdxAVWoY4gJqMoPCJIb9Ly/SdFkBGE2qcMgG3ykv3pU0dh7kZz0i3Ax4ccsNT3yAVIilH
9iMNIpM+hc4yv46EARm+S8mJIRO0PXkKSDNgWcL+IXM4nHLjeVmWA5rnZ727q0V7ypgF7RP6ltwb
6ceScEjcB6oyVAr2WJ0hVl51Rrow1vY+rzdxL3TvlrR2S5ueKyQbzGjBOxgqmSHoiPbSiemk4/Bv
mDHhP4UHijwW8pv7XtYQJ4mBTu2MWZOsXgMFrL4FhqKW4rUxB/ti9yhdjdoAdtx8lK0PitWzTp5f
vJtyimaq19gKNkWTuuFQAagregh23hJTTynkcbZ319PhElMUxboeX3xtz6aKGA8aZaAl8PbQT2zN
uigPxgx/DJRrzfBv/lSGEGFWwRsDVYRWiam9k5ZjSCH4JHsq4WnuXocasOmkM+h0rXtpnLGGfU7F
oAGcGO6wQZZ2FikEMRGZHdl9qhF+7hb2r0Tnw46moLrzreo0MK4i0pBdaxuWzKdC3VoZOkbRgEd2
CPuCQT6I5OCtEPBAT14bMjhxBjcqMiTm5MbPD0NvAljJxphEonnhRJfJEdkkdxv7ajqxhDbEjk8k
lkB05Uf4y/hht256zko/ckXGPFKx8p2ThYwFU95IJH+d+7CF5fGQ1t5bI/hioMLemW48nJTWcOx5
L3OZ2djP4IyKOk2PLSnUKA8aljAmcWOY75SGjNaS4jhgwg29tg7BsDAqCjLGffm5z71lS8360McL
kaBaf9FtokTcEmYd/fg+KPB9c5uvVI3lk/15GNSU+llsXhPTYzYqKBZ98EpyrLn4xBKRon6rBxba
wH1O6DOpwwcIZmNbv8GoLc/EbaIHM2gIVbOtcnA/PnkXqSKQ3CECBZxZfHQpmnYJZCdsd4t+T4QT
FSm5CwvyBMhZnXEkOY9ZBMr0yJl8dzMhwcGuMbmbOp2+9KL8ZbntR2TGuMd1h+xlWnB1gVxdCrYo
i8JkswzFV+/NxhUstx1JnZvFTqnZ0JLoe5c9WNkZ7RXObXtVpQtbMphDxbfDNityHZD/ajKY2gE9
Re6VhCqVzPVoKCWs7S0BKFvWGg/eJC9AoCPBpBNyU3IagnUX5jKWZPUynlL+mL2wnfvZVYQ/t5D9
PB5EhiWBe+yAOwPasmFRV8zWXVqzrl+qmyZWh2LPTUoR8xpcFwGxMJ5gHDjjvFGcYKtPsglHp7rv
46aPeqCpYV8xTh+YIC68yjmmE4JGree2rL6UtxDIbY4URjHMioa9qT/cjcq/c3oyrqC4HT3TFdEM
2HVTpHeJgPtrack7QqQabByTR5/AyWgS+oSZv4GGVv3FAu5b0WeMmscVjmjOl6UkBk/zYmyUaAUg
xRHmKsbhsoAd2iIGvkzGnOIvEJulk929b3Gbjn25roANMHiDBrNaWFGSUaItymMMVXlu2NXjdGV9
N12rynnSW4+20ZlDw3Wru//+a9aL/C7Zk1shQiSZZAATUMTbZzwmhDfdyX55Z/NRXp2AiZsEvAU8
MGsBrxVM6y19n2pdtXUNRyDxRTGHDInVYEIZT1/AmnHxn4u+Y81TS3AHbbAjGExjt0Aq+VyzM6dv
ckotOGUCGIbZazHEkhxxSfMtF3a+y0SqXB5X3KY8dqvjbSQbCS8c6yhlMjS06tI4srLcaV65D+rG
OlJIbaWY3EjZTQpQWMmI7xyqFeM5AtLhF5olayrtKekS8kCVdWJHZL6oH7tVdWi7E9gbQ0tCNMkt
CQs1gSzoP6erzJZzEdTeRreFx3W3mPf6LD7LctxSspHM6bX9GSQy84aWzFBvXWSPTrvT3Teede4m
BNsmUI7QWBCBoSHYFrvRqh8n3YcQogiPMyBVoxPGQ1dKqHl6pe3B///pbUA20wBdqL/ionAusfUw
MPzbTynjXzTz6Y78LmjdVs7ES9p0TtX8Sa12WVrKZUupb/4AsAZadhjnRh3HvH/NGLSfMijIsNaq
3TBi1dF0ipnExqTf2tI6Yew55U1zSx0M91lpmZQ8VRSbIHZiFJbUgPLcW0ETtnW+Yor5sYx+Us28
ZKwEmnR5yEoiC7gLoIYJsjqntasuzszUHm14btuOgAU/NQAq6vYne4JtomczPCwaVn90X91JkHoA
DKLqkqfEEwSQKMhoo5pPrg0yrKu7kC4Uxbj3msJiYI9FiMPMVKdbCC+2MuN5bGITLGfwjnAwlEkw
hSkJp4y5+GO6KlsiR6PSVFWOGMGM0qYz+OfdIOxa8vrIMyRS1FsOhKXcEbgAyrrrMwb5CI/skgFx
YCWcwtZPQpIN2kcP4A7M4LJ238G2ArWmJt16AvwLjRp0ybInnTYlgYY8zUw2H573XMw2xYNWwUAg
5EaIgJSzftpnDmy/aol3fRBfvQyNOz4kIOk5D1dC1a5l1VONIab1JTCs4BHBCWykwLu18A/r4Mdf
c8c+CoWiL/OvZUNpQO1w9dLypteCAUrFiqLgZKFhCIPMvihteePLW7bWNL6bCxQiALLbjJEhAWcA
OUcqP7EGlcF11pHmVg17/ZJ9nloVfZ7MX5VVnrhTgtMMfjK36nfa3ecsNcH62sLcNCq7Ir191N1k
eCga1rJmtR8Rd280Dyw9Zgo41ZnvhezBwOdB9CZZw6Ad7PxdAKiObL+3YdF/M/A7rTRpzkyBIRlq
42DVYUPQGIhxfp90qNOL6rwgrL07fvuGYEAGgQfPS/RTuh7Q7Agv7KNE2K5oj0yoN3fEguDb6UWw
/XFaKkepoeOqF+dFJSbMJl8/DxTo9VLehnQFBWXDk9Wl9/H4kKlp3jI/RJHeEOWXsyIi9+Sh5dpS
AsFXW5JaAzNjW2eXit0tIMde4weNl7lCR4yMl1kxkYEuPxA3CTPxovkYGxNie8akyvN/1ByHg2n2
J9scVdgxkBsqOZ7mVH8drXH91517BLNJWNvxOempJ2KPkDlsVN0Qe2ChjD4ShMEU1t9/vx7vfrPJ
OJi4l4N7Ik9yztoieGaLtCYKmuh4SCjUHJB8S/okk9SJOu9hltDeB58nOGNa4I/Z12JBjUkq7axr
1hJJy2f9aDfQZXPvg00ZCyY3PsCThGf/nODHD0Vssiup9+5iAkdc1Sca6nmAWvqUfcUoi9914mFm
5uQzZhZIBbxVBl0zWgTIIP7ipTuYzXNnfnC1e9vWG/7iIujOlmNQwPkPs84Yz5Jn0MYl5+fQbQe+
3GmS9F/Ny1Aikyn1Ck6M45Co05gvOStKFvPQhq9Wl3wQcIAXw8xOIJKO4HyYGEtmIsWXMchz6Va/
Zpo7Z7Xm0qFZPxUFEbha438xx1w66DGZ/V4NWhC15UhCg0ofmR21jBR4QRo7/amKFebCSJaRACIf
u8IH6cNHYNhF+hG4cQAocKJcBj0ZKZRLfspSYicrt/jFXKX2ZVKjaB51CKW8vIvx3fis7h3Hvucz
Jh2sfBrj4c4eKsY2GFWLpXSoMb292xhv9ZS+gOq/xqr7FdmKJtMJcJDmPUHE7Pskky3CwGzUHzFb
/eqJlKFlNzvuGkP0O2kh8AjSUobIBpMTGfVwrBr9oSiGM7GQistePaOge8HWgYlCOTSvklEL1EIG
r19lIeuQsOtnJpubfmw3eWxOO9Nk1hrQs6PRek/L54nXlKXbOyfa54CmiPuGeGRCtvZOa976hvc1
TcSfYXzqBu1+y7m9YVqtUD5RSxPxhqDaONlInmYT0EUb1pIEolnuxtZmkTVO7xpR94XT7mVc/GXZ
KvNr9BCkOmT4OHnLfDIQfToTxh/zsgGVFRYSEzTMd2hmcgpLH/ykrCCaSkfyzupsaLMHv+yfPAfe
ufUl2WCcpx6/ko8Ah+TnTTt27/ZIKd+4ecMBUCELGxgpsQingnU9D80hA2NW2HQPS37I1TQgxuaz
HtsmrHUj4VcjPyrPtku2fKQeqReUefcLlWwBrW6FTt/LLCMD2TSOojYP00wPPiQewEfKqZMjz3gX
gq0vcZzkwxq1nY36bk7qkTf3vwhYllH2+zBoeVQ/DTqY4AYxGtXZzrKQioyzvq+tRG5Kp320TNbT
WdEJDiofW5mQ6UZjaz12QRwt5AJsdVq9XBOspb2cFR5IiglTFVb2lJcMJVovS4QzunZ1iLqywXfS
fZn2ziIFaRkpEbEcXEAfwqxzl0eX3FAfAfDaWL0ORHxvi6AcLk1T+CzV2blAcue4FCjmkgpBEFkE
nsAfiO4lJNJp6+bs8LSUfCoEuRwiVe7v2mVgeohfduPHAcoC+cEEYc+1aoVs5nmb8oXkqKX8gtl8
cFYZTx28Zs3JKx1kl88zaNVd21kA8wXRTCSFH7DskyeSEZhU67CYnO2gT1+NbiJbavPPbkIAISZK
ccwU7E4GjXxExOsBMFG/Lr4gO1FwuOWLI/vnisMklJnF72Lav4WtPzmKrDqvSz+tNSgCgyLIZ1Uj
/TT3tj3zvbbJwzAUr6pxs92UyGmTu8CdO78H99rt50RjcofASyjIye78otuk7vnuoo620363eYKJ
lAl/06OSDe4dAoR3QTyTVD6YfKAkqzdN+gyVLjJzdWX6wzM/ZKGFV6v2fHiiyumJq1FlBDT1aHPL
4fkY7mTW3bjYyZulLvYIw2rX7ByuDAVIV/7OENFgxpbXzkAM43RWF0nZNFsxdRw5OSWxG3xKwkuJ
ZiSDM62mFwBo6c53bppjOXuk77wTRQrAtg3wHnBMmHGuQp3umbQHxWmgU9eLItlqqm+35HCzcoOG
mDC44w1+K5xD4yKSmPvOocgCFl3ZfyNyvGwenuyOm2eZczbG3QshPaFVglk0mREACWB0vAoKre36
HzZcamM6wXAiiY+C2PjWwVPIoUUd6KKxybgSUFB6T44UiErdjAAC9eN38Vm6gXNoJ56e8uJRjnPf
yfsB7x2Iem5L5DdPaWHcuCt3VYf61mOGLeipyjK7Wov/LkbjTUMXQikIG9Nr/pkTfWXH0lG2C7W5
517SkaAHrj+q1SsKmHoLd+is+nw6GdOJF3bYBkSoMdPB+w2+a4iM2P00Y1TP9tF07FtCd5zGD6bX
IQjzGHg2msZQw3u1tYYdQSseCmfNoTUTas3nRi63JiPFIRh2TRbc+tl6tLMY/YaMIw0YPk4c7yKK
HBoS8MGJ/XjRggLqbe5GkxDhEdjD1pQVMhX1A9KOITYUki1hvyi8IQxFJFrTaAcEPXtuvIWS/ovR
H1u51bVh4TcvmS2A3zNG3fp1l+xTJt8mnwqXWcNr7ootUYZ75kJWaBbiG3m5Sy0vIWeSY7CpNP/H
0ZDPW5oHkpSfzkudHk3z18vhHzdElm++YEpaRznsg4TUwTT+riiUfQX3stQhakI1lbUPQdB2tLDJ
yl0ztEz5kBvrkEY2QbaMEJNlNASM9vUqP3cacQtAB9leya5kEMBvZBfFk504TJkKg7aV6Op5ZQVW
WnvWOzWGE89DLlm/i5ts1us0jqp4ZMOstzd7IRy0KafPwZrvgto+pFDQi7i/mkPygxXTZfNPavqY
sBpYgfrYBD4Hb/i0W5Y4XvlSUJ6sH8lIQDqhRov9PLc1MiYvtzZ6RxhBmnj3qvUQ2mksf1y753DU
r3ZGB17FA5wlg6ylLPiRcxWt8SlbWqxLXTM1am3yrtgnO63zLhqwIbKJ93MLnxAcJdOwBBxluzOR
dFNch1PQfDoiv/csWlPS0r+zkcdfL9spNNG2I6jG9V7Od4m5vKCtnaFBl88zkk7ZazsHAjXSCwYR
BrQAVTFab4qdbU/73gGSvCbPwtzcUS6/DxTjDCFHvlNjgwjFjXqH6LyK0XnkDITv8TTCQ7kYrrrW
k2+wyAP7iHG00awfo2XzZ2SsKPUg8XcsgZt6fLL6icti6Lc2GoduGD6lznXTGGeoe6C4QPTVxLEr
xYR8cHaLab7GBEwBJQS4nycPhXA1GLWKD3SwWsC9vF+kEy8L45zKme2tPqvlkLn8zR6yzjbJ7/qM
wUjXdc9zzvDTwbawVuudr3aaWTtMsdAzOYnzYsfEyBp5KEvnm8CPlK4aWG0537sV17bTYxgoso5b
MS/R5k3Jg5YhDUKDc0cFpnF5Na+yd5ko99ObEta3VXRvMscEYWowJUUQ0Ma1hD/NbOCg8zBqNNNr
QsoqS6rl1pJVSO86cwsu7Z8qJK6MeDziZVnTb0038vTi4pTuoTeRA2csmy+EvkgSOKiciiMLH84L
7q/jbJJzxFZ1I1UfQfbeSAtRvl27P3nA9Evr+J+0nHGCUMYtCwbMG9303i4XUXkpyrruYSReBXqb
x6nE5G6WJB+Ap7x2U/svxb+5VZFIHQvPQtxszQQiupfnO3AskTP7DPC4XkOMAu94z8NSEWqk91C/
qQf5JIQRVT6BNcSpwmi19+Mi3wZlVsS2Qm5e52/54M97kDzbIWY/Mb/yfXtEdprubvCIEFFJ9W1n
jrW3XIAGM1JxclmrS6P1Z9uNXeqoDIhjeptSNLmxTcMJ7MyKfT8iEhJF3R6XEE1bp5/1YD5UFjrm
bpgvbLgJKhnUk2WYq0zWoGZeyvu+zhVRKQVo96UNIecb4ZTY/D4LP5yT0cjBy058DyQC8rHa7uLv
ct5tM/GBvbWEmc3z4O2Es0SievOFBYpzXqOtjZiyEb2dnlef5hqoV1O88suiUjGGNOzLVXmCrrD2
8BrEwfCilX+ZL81I9/S3srbDom4CMpeyJEpmeeyyXGPcq92G1npSevwC6XU15ciJmnL4m3v7tZZM
PQOl/jDKrhmy9jttNZk+uO0tGtKJicJhnuWBgTwfWI6UrGIksllk89cnSCfM7Jybi83ygKGPMTsG
O2cVGnrqHmMdWWqTBM3OGMV8ApT6zx2Kl7I03wuhjyf1Uj9rAw4NLQNZUq1jm6Qh84zoRmCVGsA7
D6FfmgzIwwcE78M4PRI13lyy6YMM+GWXsLkj5NEATayWHa0doTOL/2+omJtrmMSi3InZ68QZDpRF
kWCgzEiN5t0i+I5lZ//aesuCF5VuZE0pfXB5Q1HeAUuaIPXUyxPKTaLGwXUiOWSDTqimF5PsarMB
chlcytT5WzQq2mTOySKpahSd5i7PyZElnCdqh/6vZM9zyLFAIyR56ywqWihNp6HloDTwDW49PTtZ
LHEeKYG/MVckG83BYI2kAw98qyGhKwSTwY3C4heWgXteyuBDy/PvnA+kn7TymBgW/2DKzHDssXfO
nXWYE+4cpSd9NPfBCzuHkz4+ZeNocCbSTmjVO1lKhK7qC/HgaQ6XbbzvTPJNC/ihtE1DBy7eZ8Pu
ViFZZvhC2/qXrLJ5lzX2kYqGPWtFImQxeJwt5VFfAibZo3pJS8GMNOXdcdnxSZrMVPskQDbVF3gB
npr3WtHtNIvVk9kA4u0cmzZXf/fy4Z3eF30O0bBbDaHBYRE4+0cGgaUuj3Gx4LNBCL+jqv8EuPzh
LoQnQN1xtkZWvPU60RRumTQMOTUiQ0oug9GSR23q38hhRT1Xufy7xh4aD5W/K6pdZT2kdr5+YPZr
Mc3/aBsRvraEv/KRXzRGXmfdsv/o5CJ35bR2LKVG+zKoUu3TjrzOnnChbr64YvkbXVwbgVO+FRUj
WNxHL+Dupu3SY+L3SpvZnAHmMXvqBlKLK2RvMCOoieH0OR15lgM2/rDnH925OhkTRUPshe2a7zCQ
8XzR+Pa6eonr/n0B8O45ZK9j49ujpHonYvDDidsYgom2bdAhWlhNtwsex7BqW0LuNREK68s0y/kg
FvNz7J3HcZryVQHKzzeoLScPXeI0k+SqP6Z+5xybaWKO111G9oIbLC463Aex05v2Tq/J6TIk+yFn
4Q1Lai9Hh5UD4NanZ6NCRkqsz6uXqm3b8edPLrYpNhDPTE/3TcvaWiP5d5MOzpEYeAIq4K77E9Ib
K1Hq5Fn1i5u3h4xbK5yKANHBebDMKxZXueflmHdLRRqgtPKTMmTYjuwyXGNnpgwMMhSdOBCOoJV/
imJ9q3CC1EVKnRr33aEzx88ieQZX8G37LcaZocu2GHZPts68TCAeuvR6SVxsDn+RLdZN82/Ey6qI
TVUdEfj4gwO9Q5DLGdWfleVcdXJ8sMIwKTIE5KTMoFsGL5aG0uJTZ4fkkhxT/w5Ypp+rBUrKIpkK
ePbASjf1kKaOy156vH3EOwz7SX1OfYujtWYM2McaQczYWLYN+aUsbXhEQc28VD5p9btep4Qd4544
DGCk55K9Vh4v8dnq8XvGMgcJQgyDHZBsNtVQfWW3XKw82dVTAOrcsn48f/QPSy6uQ8LOXtUBUaiM
iQGLTqyStIrVJW4ynEfLSGfsf4+WsoiL0q8+u5ONgLm0dSYGBHJMuFS5fvdOkhAM1ZNv1nQxxrMS
7BFpwboQddhlOsWbGPQzyrGDniMLIPnqOGvOL7GQ7PtszufUopMmngkhEVF9fk8CZ42uOy+JUgtk
AUgOx5BoNBqsRG0Xr272sWnB/E7tTY+G7r6wnA8I3sz2ylvXoFv2GvsdEeVfwmaabROnNoD0S8E6
dd9CzmTOjKKMAI2oSRBkMDfS+kUd6mmJADI6Fzyaj3ItDlFxfI51AwwVFzzr5PLcPPZ9mxzL9XFx
cv2Wd1x4uUFRaI/E5xb6hJAyMHYjtDk8/iWh8Vw36cIUKbW3q1+3nt/yhADcfijYyc7pe11ALF+m
CY2X1K/EwoPaTjy+teCBCgIfLQTJXnEfe1OGt4PUw6BuD5ihCAvKqyOVOB1CO31Vdrb1MqTozB9P
ces843iyQ7soHxJvfO9KdlmM0ioy3DvuWaIPVBVERNkg+gXgtDXblmHKc+PcINu89lpDC0cuE6mc
971V3YoZnzj6b3oVjTX1BAVkw/nxLkwT/CJryAr5/073oyVPP9oRk8808Ywj/4jv8k69iCZ4GHLX
IeyDQBJxlZ5/bfN/Q4OLxEHR0LXlXWMKePMO5mpf13dyyIMTwgGOjuxYdnzgaeF9m6j8GSmAew9G
obZ1YzPpdccNpRkZrY5PreRGsPY70z6ggQI3A4agSui7xRL8aw3GgkADUoYypHIK8QRTHOh4ZpK/
ioqyHWt7h+QS+DmTfWfRcWKk3uPcze8BQtgtJIxiOxIWMnbyiqwcI3MaUPkvJkNIMz4jwNfDtrJ0
luW8/jqJS2mDRLkQ/+KeQAqP1wlbNl8dAlkSPz11R6n4W1miOKbdW2/i45wsJi309Osm9qNMsV0L
GGYkzn4P6GlzbaRC9j6KafoOmgZ+SGkc5qr51lPm0MiZHEqQ4ncKDGCUq0aprnLgyYAbzGFvLnHY
2RmEEWa/RLLrTAWH+/agC63cpLJ/SSRpj6wSKVTuNFo7Z/LuSCI/jvSIq3D9gcvroSQ2rxxFJLoO
BTxVMa2xS9ygI8GoOCapByQAsEX8APfKw8EfRzPyPDrprWhMeEqu9uaax7phLxvbSF5qq/zL0wVp
Sz9fhzZQZ8OavgcjP7Zor5g0d79TAbp9tpg7LcU31pAyzGkgt1XJEt82ylPmEHHh0MeEfc9nO101
5Ov86MDdBik3Ee11VfoMPLUy3lXeE42Hy4oT6qC74AcLkvvMMUiyXEe9yWoO4MhOJ+fgSDZQRVnd
xWQqFJOjH7z2B5dtzJ+bkQIa6v07TAmEMDq3H2c/4jz+T7onL2MrnjSdmllxxHn5mO6SNfDUYnA1
kGw72z2jA+0fsb3vWsn4IE2nZxmAgtGdz9T2His08iwU0deX8y/hABtFBrkbn0qHnmiodti+efAw
4m+kLj5s9oobs1d4jAjJHIR1TjKSNmf14Qbufe+6UHcCIouTn2WmPWYS61SlIpIkO7uBt1VT/mjV
oguJc6T5JrvOHe9dV55i/D2b9dFhYkYEboB0zeI5Zm66m7TOCyecIJu2n9ZmEdK90c4/tjR11Fmo
b0mh6ZJG7VgaE8g5/WPCvZF9/oqiLGfNkP71omLfsSAydsRRJQhr5/QObysbb8Z+SQwnt+y5dtDY
zgjRbX+vl95jhzI3skyAVHJVgCAANZPFIA1r3JhD+TPGRHE0ZcX62RYKXUGE68MY37k3Nl3QMefH
pyDsUUY6innG6n/4t/8Mbd9YOlJYd5XQOdcYAeRmnqpPfEYPk8ucPEYSM9bPZMC4AFrWvZTCsyI1
L0eTijc40JAKmXX7W6vRIPqXvF7KRBLexAz1r612Kpsf5REn3gCuaUHEFRhPVtK8FF+DS1xxXTMB
dVqOsUE5eI4ZSRWzdzOSUQtnK36Y5+pdLvEdT9Gwo30tw4YmtA/IKA5M6t0hkbgMqnbTmOxzx6U7
5jo6AyabGc8J0ohplX4Ioz66uvebT0gdm4ET1B3RpPR+tHJBMNUSV6D3AjW/+ErJJNoG/kzq8vgw
BkrsqEZustY+Jun+BikRTUlt5Jgo+l1n6g/KXTDzNv1OunakBB/HghUnkQbTpLEPxxZV+LKGB/Gm
2w9oAh5i8iI2A6/qLDhGDVkf/W66TZgU+aqC6koLOLD68DQPC/DUs5Om/7S98Sd2JA1Fr3z+7Kum
tOepjYnznRbsf8297gh2NBrDoCx4T9NanSfU6FnLArJT9In6V+fmv8Jn4TXZkW4A5Vm+ZhxWvXnl
rCe0GiYBnasj8CWTETTwDAZEzaBQJ+k0c3xUa+4MVuA7Y3S4maV4xdzKfJIN/PqjPdd8bSrvMjoE
P8+cBiSqBvcjaHWkV0dP0BKIAByn0QZnbjYygErxz/KxH4AXSSyEP5wI5zYvm8gp2OaaYxc6qiLk
Tr/1roXVrXrxoPMgX2/xvDAEZ0XIFLtFI+rp3b+MnhOXyYunAzVXjvkKR+6Qmx2JJx3IPL6QBedl
pDr+Stq7A75iQpWx7Tj5cEVjI/9PRGmdgyLDlVD7HKyofGkGMllqPCzUldMbqDI+C38xkBhsS0mt
MIzdAwH2IrRXYki5zpjMivbF71J9N7rIL3Ibn1+Cw70MQgRFLA1t96G2iGmpRWNtWqNLKGiC95KB
28Z3sgRPxZ71fbpHmwquA58pwijyhRFezjTipYZy3qww9VSQINz6ajbpX17Pv8j2b6WNyScptijG
21s39I9Fm935FQnHNq65gPd5A3ew3Nj4uZErra87wuUxjRqvoC21Ohny52E6cRCkWTU7+/kq5+Dk
62WzZ6AD5em/tKu4Tn7nmL2wl0yvdip2tcK/WKIaGOdsz3F0X9ig9vzhhqp+h/bxLtXUW+54+6Qm
2Ad/Cus4i9+/paClfUn3ugW4Z8gPltYgPW9rJ2w9rCIyrxAJO19sdTpouCbLN2LeQg8pUjoT/iLn
OjgMJkULIH18YEZMpkGKQ8Z1INGWpbYL2GmDXak2TWURmGASTCnkz+AuX/7/GDvP3taxdEv/lUF9
Zw83M4HbDYyVoyVbDsdfCKfDuJk306+fh66ai6m+wJ0BGmq7LOvIkki+Ya1nsbMmLOlbmAYhTx07
ztYGG+1VHBtg7yj2arwcoxst6r6NVlBDfJc3QyDXXdK9E5elaANK2/oWbYoEOHFenREjLcq7ekM2
aHsu0Lo7mdtxufVI6gNJKTXoYWZI/CDQaMSpzUSerErPFRbYJVuzY8OpKxSaPBWlgYjL8aJ9X1vd
Q5RhxdVYNdAN+iut0psN7JBdWcEu8MvKX44NnCNbac9TLxltVvKlld30ZCLs4ZQhY5MyuDT6lcYY
bW2QSx0nyV6LZfDqHzz4DptUBdae+NVsmT7Wplm/Z4l3iZVMDsFHB+0CxzLWUOQyYtfbrJst7X4A
pltKDTFRHmQrjD1rVFoh4Uv+ogVhsLcaWyAPicQqt5NzoWQGQ4GVXITXFhzNS6Qg+fLCm5Tp2r1p
M+kWRX4fmiDFPUXqFSwwuWGkNKU1W6+YK1A2oZEgjwYlq2PCdwxRhwtR7nCnf6DZ93lO9hO9OkQZ
Vs1ppUteMcIBE/sqhE0uLeaw5U+IUmh5ycF2sltr06IP6PZlkd6DW+ObYXio87y/QbRzFvD/iKy3
UqT6sdMc3Mg56XQ+R4RXi8IOtVPmU/MwOjUPddUuh1J9mLCKhwALmieZ6Ned1M+1QQGK4ImLYogx
Hw9DukBmPJ0MnZZCm8Yn1V9nhE2aWC8TkMlHRgRYlHv/KCvJp90i9tBjWVhDNl5qbTpsIjbQgzHn
qreyPRbC+gx7SU6cmRLgXJC0VaAAupOedTFJYHVefgIuWaZEq8rIuhXMVxgvpHw/Rkjm89TGlBD7
+cNAW1xloC1s4fgHY2CX6lYDL0HTRIdCSM6k/S2mi7nPJtc6Y2LYa8q/TRyGxMgvWEYF24xNNsxK
NNEqQGeMu1JdavzFWMNYXGFMek+S4d6yu4FEkl4ue4nEZw4vgD4ULN2GgQnyb5Ytlnl2MrOiDGG2
hQbojKQiYAIVfHrqza44O2h+S1pXpd8VTUmQpgdCC/VkuEqLjL270/Tn3LFvcZ0HRyniZuGG0a86
YT0E1I2ebQKLNboej9lYDNUaJJtNbW8am8EE0WkMItPxFTzJxY9VdvBbIvgCBjnauccdXKSiJ+oX
6aWVJZ+dnK5KVtOR7ONi2cbSWQSjuSIJnGoTzFPk8ZE0NHfchQ5IRha3wNd+A9Cq9k7ObFdRKW5E
MUiU+MNrXQTJvY1fbT3YeQMXochIG/bI/cU9i+bZcKsH+lbmrhZUfQJtP+CT9Jyefe+8njT9A3JO
fsghOSVWbhIRrBEB6asZV+pj7jNe4UY9BwYqkE63jj3vxSWQAeOKSOTLsZjdDx5n2CAOrVVYHTns
9Z7mLh0H7eLnGLL0pj50aXSmCgvOWXCMwQkcYYSlh5him/fX2WKBXQo9egsITA0VhiIgqhAubBCL
sjN/6xmdSKyrZ1Ovu0MkXttRECgmevWSmuAVUqIhg5yJvBvQk+hGe2rNirgwYqNRuLU7x0/oz4py
nxe2OnWtNVztPKKeAe0VDZTjtU+XiXOWXX1Jtr1lsaLMdas7dqW75XJonETvNQ9Y0Hdop/YGM05z
EsWbHo0L95frfeI9su51DSoB5Dix7fokvWfAmPResbLj2mfrPXCk5vYXSTvV1jfJ2qN+fwjsPD/2
iG5gSFQLyWjz2ddKEHCNNi3dIh03dj+5957OBxIGjAA4Mw3Lrm6+O0u8sHD3dnZGYK7wmLLH9iyM
JylMTiiySyQu3liG98jNvtogFxvDSU9lO4X37vhVG5p+1QpBOCyx7MbEnCEqlDjUGtRtSQl8NxHi
ymm8uDIc/BqlmT0MWkiX5o8dxqIecbOx1tIQv1Sb3MhnxlDmNwjCSbxMuXZyxdnn6bec0mRL4ZfM
qPH8nE6HcHa0enaLEIb69y43w/7sJ+UhJU6ddVa3jT1royfS3xuzh9FHIk7HRrR4NiE5AL7fUtRV
fOQ2v9N2uMtrkwlg8lU2fX9w9JiSuPXcTUEW5DIytf5eVtFv3anbU2+b+g3CA/6TyWQaHhrbmbK5
syEd3TG6pF50alaMphx3QoPfNeqTOId0S52dYRBkX7p0AuSyFgKYRcpQf9kllnnvlEs1dtHD6OYP
+GMQjqJmpiRPN+C0Ka//HGoy7JsFqaIJsenWwZ0w2HkznDpjPpRrj/DdNXABIgJD7SmeV6mTV9Xo
4LiWta2lH1vvvnFBuUCaAkwfX1u38+9/PiuCEI7dj5PTVjZKLO3JaPgCpMY7V6Q1xBRvkTuauWb9
/WGQ4rcQrVA7I3b7vW6io4yinsl8gbJ0jJDHmlyF/DDbIfrOqEKneXc1jHuo3OsQrRM6H/O5wP40
6bMAxbf1R4WouuvMh3B0jU9Ko9Iou71VwsrUYYmBiOOzPVn+9E6CwMzlD4nvDuR342PJrzsAQ04t
6ms2Js/VlN8Vkw6njM38winVr8QcXhIV4IQs3Mfei+z9NCFNcPpPlIgf4KD0jWDHcofCPV0lmWh2
U59sJyHtPX5lsWl789eQ1Fj63GJPxTAtg1J/7BUmP1HZxdH1GL2K3mhXnhW+GAMsV7NggGRI1laE
u7PYzxiVpH2zoNps7tqUMcoknWSTRJoHZ6W8RV2JIrUIWsZRskY/NvqHnxtMqau+IFHH8EPzqVYM
9NKsi48yKPZlZuAZ1NBhSMLLV90Aj1rXm5J/pXR2qcY+LkgstKatgbSx9Yd9J3YG6pRt4MSs72Ye
ik5EJu0BKXhqntAaJhJ1JsVPTpagyRzii2paAUtXYxwi8tch672N5X21DpcW1Ctg8wz/4ve1jakA
+nzFHHTMWwccEmaZit/bpnn82GZaSQJD+muslXapSk6ewRAcVZc/OsE0C3MHC5xp3LI1u8Sg08Jo
Sg9Gm3963qDvchGCUGHu2jXdtvGBDyQdTDySaCE+1yz0ANJvfKbL57ExyIG2veHgtKywrC48NBHa
66oV2b4zqt+cs1XWpU+WKqJ1PtCftJa/H0Lxbfko7Vkx2YvAL9uV1Q6MW4vzEHjdJUUfijN7QzI8
m+kRzy6MQkQtyP1D6NfbqLLfgjYkWBTS+ilCfg0dfi0yfK+ejeAEwXaUkZiGRcsfIfvVatYO5QfE
UR5v+H2q+8thiN5a4b5oLksYQjPwKIYU9W3oVfey614A9tEh2GtSEboP10eHg6Ylu0msnjS+Itw7
enFMFM1E2EjnarV7tssY7OrkKFX36fT9e54BCmWS3F9Qew9d29166tmxqoceU6W4qTJ3iBGwzaPq
u0PSoJsHONsDmVHmLev2FWNqtAoNMivRT4TUc83Fti9WthWDKBS1sSQruJgNkujyB925z/FWLQbc
JkmXmox9DQ1dquMdaEg/BKiRvlD+Lh8qenKlzcBuLXpvPJQy6NQ43iP31CDLArHzFsngOW9bnCTK
63aZzSpQuA7af48wqMzkzOP44G8HdzOgA0VLVUk8fOlda171cSKuy2bQ7dUksTdjvmrH1l52DCzP
fWpeZB9bjxDoWcf207EIG8rCaScr1yXcWgyX1vaKtQEYEYEDEi43fTOpFc4TWSBUdbZ6tsnGwUUB
l6jhInyH4Om+15HuFuN8Hu+6fu/hB6OWCvc+gdXAYS59HyEoScYzC2GmQjXOFi1w6iPLtX3taM6S
srfaexU0UcOWcpHqtLfEziNOQep8VElcbEzBP2uVgqlrU2VHsB7hHWAnuYGegIhmMMsLsLTqMqS4
a93QeBQKWYeV4HxQcRAfoN9x9RxHEzVCqh/QNCrgmuLSdYXcm/k1zcfiEOqzjatS8wK/3eiWHO60
KW8RLt/ciMSJNkWHRUb4GwGkeL6SZg+2ezkybN85eCAmmcgDrTAfFz170V0YAXaabolpy5HDsxSY
iwdnyve08voOkrK5tpR8l8LOjo5tip3Wi03Xs+EEucQC0hlgvpf4z3B2DndZjkLG9I9KwZez2+Ac
+xx4iDwIv8Afd6Kh8pa1HyrWDWJalibRIDRSOAUrmovWfVdm/MhoSK2nqF3UrJ9OWFqvtqUXN8pK
3LTiiDQGEUWZI7rKVbkd2vIpV8Q9OKPPGU8E0SEqyq8YUzw0Hgga3YChIjXdKwODcC8d/RdbBCap
enRMxqy6OQa2AWTxxaj320yTe9mBux7C8jwG4uw1rfM5pscMJatBxHo/hCdLts2hm9oLxmzoEL3x
wixwmzPoSvF4Mv8H6Fs79m5w+3uiBQ5Fleym0a82IRXvAu+hSwdxMNmG8kFRxl4X3TYxhLpKitTW
FY9N1tl7MaY7U9HEiN7E8B6FR5na4Ps6qgw5yObqID3Ax66QaQSY90ofJoLmrxTnCLBS/nj6uTGN
VFvS9LVbK906EmDb4EB7AmQc7W0ZcqxKxi5J1N+coAZz0eyKBGS3Xovx5IR6gns5rugFWR1UFbKo
wByPWMc3RopczXPC8ZyZercTvMAWukV8SzaHslHEp5+boK43Qeb0OwoReUzyCSVUgiUejyX5eYm7
kxK/vRzluPBUODB6zy7YG4KDStST7jTmMYi70wiHfWsxqt2SSPRbtxp3kw1Enk0als5WT6pnBrdc
CN2DCkv/TalqvAv5jdiVh6CdhcVsYNcznR4CM9TikqSnoaKy7OdhM4CCFRpQJvOWJ46NTRLKmJV7
o5Q1o2H4qBb2cDxZABE1ik080v0iZm8Y1XNmLpqaPiyW6JxNODmkNvs5DJ0g9G8WrNXHVBMr3OCv
yAZAkOK82tcemBP3jhBD/Sw0pju95xl340SYRoAglJMPfbszm+I7a99lQfogBjMEJdk1DLwAH1hA
DEebu1ORh0yaTcKcKi1Z422IlkNq3ZzCuY34shfRaIX72Ambq94XB78mydbOdbGWFt5pQ5bh0hvq
g+/0RXgHcS2O9okkO+guh+zjZtDtYrfRd5St1XJWgtr5tJps6zb5/fjojfTJ7JKdi9tgvg9qwuBR
Km+UN4yvjZ7eSLwSV8c4YOlp9kEFe5TpX7VNHU5QUTl0C6tGPca1aUCCJrAzO8SeMxwOsVoB6/bx
PbzqAm3LwHUTPQzxIwwnLq3EhbQsvfgsqyF6bHrVg4AD9duYI8pjH5ku09IvOn6x9XUsPY2t8qVR
JU8M/1HcyUw9l6iNTjzE1rCL3zjc0jVAt1lwUAznLL9nwFwtIXJzICXdVC+VoyPBdWYXiJ01d2YP
YwA50n6sYkyR1uwJwDy+1kfWM90UvPTZnL9URYS1SZykRsON7rrDC40uD1isos5qN0YyyJvFSqmP
+GgVOi9uqtj2ZKWLgjNMYPEoAat1zpAqcGKFXlucqAEQs29qMti34CNcBO7d9EbmMpa17jYJ8m0i
5nvHdpwROSNalgRxc8Aee0X+KAk+Y5su88gOFwrm5D7IQlIbBtgIWGn3U4DxEMk5CWFBjZfWv46R
KX6V5brpnPrNn/oaB4NOLphZNG9kcecejntXQKdJgLYtogRsUUhyO75WYb9hYgeD2HlXfYLCZExg
lAYVM6ayC4OgTCdCDFY6r/jPqrSufgHCVTvbhZsykFlr0nJwqXUnmoEKabnHWkIJDr9WG6jKyuDb
IGfDhcvORGBwdlnkoorPssuYy/KeGDb9GobWmjHK2reD8hb2LV33rDur0N0mlZs8aFgmciNIYHKx
rW1vCP6MXxDsD6zc3ZuQ2rOl9Bff0JoLEiboKXh+8sZwd22BslQEfnIoG+CdoU3ckz1UpykztadZ
BLdoLe+7Hl395PsdIfe5TRiIEMAJe/Uo8Zj8pBWFY6Kd4zjiJNEkx6FPcJoiBj97OpdF4dWo+Sbs
ZBZu+enTNgyxEDCTfvU1fuuY61CcFnCWiEVa1eAGFhgtUFokwfhsQBhBFdVoIrr/ufFH/zkQaILZ
wOpLQyeIlovrVkPRSiXjLUELstlCurBPWSDcB6C9yacKdn1PCh3upgTFA2oIjTXwquzSfke8yM5j
A/XAUcGEhOaJdREL98JHQMgKf9Oa8A41xfHR0QnunBH6jNF9o1BqHssITh/7pn1oxcbS6svqFykG
7Ow8Fyxda1Ah4nOqeuXtm3jSAFF/K9fOPuIoJjNiRh25yuy3jtkO67JIcG82WrWKtfKLMUez71Ov
XKHd6y4hmKIVAfXhBh0Ilv/UKJ74+MPjtW+jKbXV4HAwDkoNHOdRuhNZYV0FDqK7xLD8DYIj42QA
W+qswj/o3t60RvPEnrU8Tsa49WMbWZbHNTTUzFNktu822X439me4W6rxOE65vzRH4e9oK7HVDs7H
mLjmWg/7B7fnZTOcimGhxFjrdurDmQc6dQ4AwkuIBbBHsHEuLJBFW8nh0rgn05DVoUMljZqVyiFi
yobc54lC+lPipNnUkioR4oJgE3sfVxYgN9BBS6PW762KsTRFA1taQura9/Y7tnsE5TR7V1cNO4fl
9KkDTHSnN5ciMmApaYTBDwLeVdPEV0gS49Yoc7RAuIFpVM9iDKGCNRXdiE0+kQA0VUT+t23lDtH2
fopgjO0jkp47vQ5AN1F2rie97c6x0fQH0UWXvEi+shDu+mh5VCh0zFgER4QDRNgnyEGXthnvZFEy
uU8aLsKoAszKYoM6eBv0kj1q0owcqEmG6yJWW+KAUOCZSTaufzj8+LmqYwubiD0cVk40C/vSI+xr
DGgA8Us+5Cp5svXBv/nIQxnN1xblcqPY5hs6AgqBeA3yJfqQgcnaEsPYrE/Dxu3WkXFBCbPl7Bot
G75jEF7+BvuSHFrkKHeOMqIbsySBtx58oi7Ss+faAX1XJNf43VeKPdxPjeMZAAQIbWLtpk/mQasr
1E/zV8B7X1TfJNv15HJG7wVwa03jeqVnIDEUlsi9TtlO0RCwJcK72MXoWQybtUQagLr1YdeJujjh
KGn2vmnwduo7qAnywTALYjms9t4AEYrBDl/rZMZbpVfn8ndXJh/tAC/ZtSIERqI+aN2ItZynss+d
bs30dhuWWvNqd0jptMmE+m9zNi1Dle+VzFdGobpL1McaHv8E8zhqnNiEgalN+8mAQeNHhbsQ5RTs
i4B5bmOBoyHeedqHysXkOjH1bb2EmWXNNDjBTmdQI7znNVKTdijeWSHkRxQq1VpjMHqMOWwOia7b
a6Orywcs6DtPVh8teJbPSp5STvk3XXeuIFfj+0EEbwFK0B1BFy9aUbY4l9pml4DuX3YdXIS4rl1m
EnAR7Fpvzkr41dU1zC8U7OKmB82OcJFibeaVs4qL1rt13+NkO1s3yuI7oeVPRa6mJ2QHOMeK9jRp
abF2min8fwSsiP+adeLaNFoOGU8m0bf+v2Wd8OJpuu55+dY2sAdW1syCKxnep7VRLat2fPGmEHq0
FT7g1KdqnJrXhHp4oeYi1ccIcKRpZgteZi7QMMyACtVNJ+CqcG7/Ce/4n39LW2/+9R98/1mUtBVh
1P7bt/86xZ910RS/2/+Yf+0/7/b3X/rX5rs4vzMe/G/vdCsk//v3u/ztYfnX/3p2y/f2/W/frPI2
bser4rL78N2orP15CuF3Md/z//eH/+P751FuY/n9zz8+QZm286ORlZj/8dePdl///IO4jf8Mo50f
/a8fzX/hP//4X1n4Xcfk1f75UH/d//u9aclkF//wia62fEvn/1jX8Ej99/wTzfuH44Lb5K11HIfY
4/lzkRd1G/3zD9P9h+7ZLlQThwMfvQ4/ago1/0h4//AdrlLcGKQEuZ744//82Zc/U1b+fL94Gf76
/v/Ok58zn/+eLGLMT4uoIeIufWHZniP+nnaDzwcHH5RXMwy/THva5ip/kPgoKAGweQ1ZlZ2RHd1V
hhqOIsfPlveg94OEGaEik4fZP/3SNDItmkaEfxbLozB9dAxZEAvFwDAsmXxGiL8asFdLXWWAYEyu
NkPGsZ2MEHvcCpWJiiKU+21Mew4c3w0QY05YFFj8omKwE9hVQPfGytl4VuWfGP3U26gu3hJVtqeE
mDZDn1ayT6GCsgQ9CyPIzppJWYZ7Pt+INIJXKuEgUHMELZDdTpQ9ll1QMJx/zyEhAFnoi32YVOlJ
+S8ZwC83mKCNIe5kOgfIc8zt6gxLAeNDZzBGVTI86z1b+7zfUSl7G7Mt+zPaGDIDSsddItsZTrMm
cUiyXTeIs9GCJJwYRdUExVEBTQMIVW485Q9nx0GV6pgeyyMDvKbXaTurKpSxpLAhKGQCEyGd7ncU
EgHUzS8rs7OCbd38AhvVj+rZvIO8yLB/4kVKWoMr3c9LEcEkRRTdwqbQcYEw2dFWqa+l59p9CsIu
Ppk0w8zIeOkDhfVcVAz1MwaSK7BF+cJG9I8sJfvr5ufbEp/sAPr2CAkepW/0JN1cO1WGxdojEmOC
jgJa3M9/TOefWGi1rCoWeOCgaOBTB8El4aYWgBuZmKe7GBnGydRM9/TzFQ5b98QViIltMTHXoKGm
s9FOY+5pp5+vfm70ma7goYWxShhTrQtbgRDJMjj5ihwazQm3po7HskJsGV5//kA35ZXnQ4foUwBX
Seabn68GPhspWy5CQni+0/zBoUVJN0FtEPCgaUiKgOg0tMTz98hxs22t2Rn7rvxd1X72qtWsZbt4
GK6jhtDOt0kYGLkgLtua7PmWYSBeerO99wRjUValYucNc0hJGc+mwjZ+T+rmnhgUpgJDvfTJHsL3
lzL4CpW+0hMR7XU0EuCiWv9RYdsH69bLk8MWfh97WCrNiBFoGVhPVcAsDfUgkpHU/HbY1X1r1lcS
2kwuTZf+Dmel6N38I/rx0AVxT8TYEGwcsnxwU9jdgw6qeOXklXUClEf6MEEviwx2wE64sjuFU8ZK
wvHDxyFIkJg7wfArjx+0DraysJAUAa0mJYa/I9KCCxvC9E0wD1rE0i/XXpC6yzBG9ELtl55Gxkb7
iSZ2rWDrWp0a7+MBJHVThhUFKhQ1PDFILv3iE9XhnT88KhvSEHGE7UOca8mtcpmFWpOzSCvwymaj
sbIADlCEaUBgrHRO9axFGBMd+JuPMNskp24RJ1Xx4evlivNb/pvG7+Ll4QuEbyzPDrrGwdXL6xgU
1SwaLRcIv5C/i8Y76pWR36Va+pteGcPx0LnHYBLqjnIQ8Yokn5h6+jEklfqxUzjT0+mNwaf3Ow/H
x8FIg5vPwGMIi27hmoZ20ekgGsjLK0RZ0xlkb7lEgfuJDhuzY8QovOQkhvIBsZypsbLyWsCNzGWA
CljoGl2n/o2f+dZVU/Uaxj6rkTH5yEzeqNy0WIsQJX1nvxJIgwGWRRt2knBZSkBtIot/09cvEF0x
63Dbz1iWbK6C4FL7brTLozraajnzOm2cXlvQaKvSw1ae78YU3UVNGAS7VGN8GweEw2Bin7ukudkS
IYxjDs6V8IeCxJzokkzUJ1g2B4R88jlPwLxHVdgeRweCTjHKi4k8eyT+cwuag9ONgFQAflTttBIg
TfALYUJ9CKL20qkkuno2Q0MXLTIL/l9Tdc37VGevlqY4fjL7NUmeJvcj1nT7qQkq+wipTFfwD4rI
HF91QCssGi45ATc7z5PiXCtOiKhMQ/MVEZS+bkdA7gNtfsZBQ/H/OE3WGpJ/tizDMjnkeTc+6z7f
dbwnvunGO87rEXIEcl7rLFSvfcKJwR96nORxXj+J3ubdbGBwlzPCNy6aXZaxc/h5Or6loOcge2Ix
4J2Gzgk32FNQ5BnJ1s189hiZNS1YMbDqS0o834zw8GCHYhVFuvcqsvqLxPVpoWuEzxos36+MXB9/
/hhlFyBqyuQCidlbJ7Qar9AzntF9FteYmPRt3XRcy7TiiY2FeAUvYK978I2brjTFa5fqDzQal56l
/rGQtXbvhOzdU4PDMCbL6EjByBAYz3rf4Qg2u7pfyCZAEE80OJJe/F6E423E2HTHxLNK+hovfPJA
F4uUtAZeGJauLDZfdP88m5M2VefDwPBVsMsTnFo95ON16IJWDGvAYXRo9glgkHFvNNGDjmzMYWx3
9lLiA8bcH3ZpxLPTiJqyy3J8tYnlAemppRsrJ6gNhy3xKtqEEjFyXqHYAWzAdtPWYlpldtq+Wj4X
4yArpnOuu92m90pyE4yRHaSuvfpy8jeTXmB2657wmOKgKPpPrxLlpWpLgZtyXhTV06nA4HltEvPm
1MrYdHy1MpoPS4AALZX8NutIHbpxOHmhYT3Air5POHW9Gi4reFPPb4MZaGtzfvqDKZ/yse6u82Q8
UjXIrjx+Gt1WvZp9k29Ku+ihhFb+XZ+J8KRi+z1opv6St335IILxUvnp7xFV8zZNoje/Dr/0OGkR
eWRgJAz1PUpEada0NRrtrXV7udUMjUU/4K9r2nVIJ6rFz7MOBli+deiufU/RUMaZQbJ59F5jF7/4
CboShGVnP64vThPWr5PWBxsW+YjTJ0jyvW+4L16GdqOs6vBUZfIVA719HxRfesuTpcx7i0buKOwm
X4V+wy7YAIWVeMVri7poBf/AXAcNGN756Il8QAj4yk6p1EHv5fxx7lhn16pvnwvnQNpN9YJ3tp5f
92qtgG9vXTtUK7Su2IVkTSU4cD2VZZrt/IBgT/R5tK35cQJmssiggr5WWqUth1E+DwR8rFxJ+Bxj
cG2dNP4T6NbUzIvnjsXhyhkLyczceLRk7y5ylVp7ll0BR84oVj+PDExDxwuefEVCGKhbSlQefGiD
JBxeMz31dwOmUWcqyRt0KutF9tRAZjwcWnSO+1wzuvkslusdJO9O20+OqnbFrBGvVESMKtwiRB7y
WccxtY0LC8VaNHs+R+84OGX+UFM0L1KL6mMIxt9Tb6tjQOgVrBJ0A+aUdlv4jZvYz5Kbo+pHLzS7
qz8Ts82Oy4XMiXfthHrpdcxLGlde2ICAx/sCXpEIR/sQNHzsbSdC8920+CWm4cX0Nq0V2c8aqR9T
m5waE48u0+RDkjL9H6wJ4EfteWAy4kNmMSupxrZ6Mk2sz665calUHxGcEraWmGhIJnRSsmBMD5lh
gz84XYsSQ089u6WYRE3oj/nH3YFSwOrcBRAkXhWHdDfLl8xi2pq5MfvWva3Z4TLQZLXXA+aWRkK5
xLURMngQPA6aUPgB3G6eXb3h70teu9hsNl5WyHUf0jU7YXzTtTlmpOEYBN7SvrB36VPDOvgwGRaT
JJjSH0MThMfgvUA6clcTKfKb0UeAEGHt5/zMGGS6T2o9f/JzHBG2/+zKwLz0FI0wy7yRZBPeLRGH
5OFMBDkIWSYkj7ELMLqGDbIXj0eoZXuGX+YD12nOy52+D2NOOpWgrGQqZ+/5gGDDIGTmhSOel5PW
w1dIr/98bzTj23Lq9H5Yy9Sonhvjlg+D/sJZcmXErb/zdZAXP5cQn+gYrNVUNzKBOqajgVwb+njL
yxEyECrAOwao8blA7+hVLyMQc+X1x6ZC49By0TwzqM/uik5kZz/jRDAVU7lBJQN3okZs5+d4HSQV
JGwzH2+SqFdx11hLDMdYBeMkPdYMZRiaYcPsPcSCpUWlr39rIYMxY7hWUYROyhnObaN9NhGTULuq
PgSZ1MxEUnUalcIxyyHOZt5OV12AEEBMst6qET9dYpBdKEPlAyrvDALbIECGCVkEnFgqw0ifokQc
E7uLyJ1H/C0cc2trZrCMJ9VvRhOhvhXpxJdnsHuo/cmQw+xq1qu69GM0VERfpjr3bHAEmuVDNOZH
W6/6U9tJJKDmJ8vm/CWX1TW0A+InJxaUlQzfooZkmXTW15clDhRkomz/wbZv9cl5LkqkPzjg5JIh
qW31rINpiLFNWlCKkJYPRF0hwwfbwd7tgPv/NZ7g2H+HtQRrOt9E7vDm5MhSJQtYrACevh2RjKxw
hFurUozaow569Sgm8W5ogfZY0H9tWCx+GC7s3ogJKIMkwcg9Lvho2uwZtXiCzlgtswQHoMn7tVRB
zW6xdM+6sn4n2gA+b5TBvmq4U2NMm5w+7y5quRJa/YblEuTE8lhiVliUhYzfuXy9JUI3HuIxNw5Z
2pEWUpO20JTRO37+fe/r1pOOX3GTwn5l5Niv+lJVb3ikKU71+px6KYgJTadFZ+XQwj1eAAR6TTt9
2mJEGO2lX5H4lQ7VfcLkXyubinFyZm0cpfVXM62eJGbKZCj7k21JPsm4U60QB1pRrYsRE12UQw4X
AUtSnbegjcQx9guMJFhmWWeWB7Ai2yQ9OZObryKs9UAmJ+wXw0Mb4Y+1tfEhsf1LPiOmS9ndDFqR
y89NJ0PUQAJvC0JmYnNmpXs/gAPsAou4AR0LIglF6NmmLH3QqyF9sAnTRkue97yNZbqcPFOutVp4
F1y/bfLEnxsko3X0atu9gsPc5rb+hZ4/WWsUMYE7G9WdmFgaNXHiIVb6anlde9f+b6rOa0luXF26
T8QIeoC35b1pL90wJI2G3oEGJJ/+LPacE/H/N4wuzew96ioWAXyZubIhTNVMZrdVsDwkzuZWO2ck
WPupoDkycGBUwOx07uz3MqSNo9P9jBNTfuqiqy9lApjMnklEVKrNL06fYVUCeNFa3VKp5W5hmsS0
F6ACGcYNxal61Enz0fklQjVEnO20fJ59RehoEuOHRHpY1+SL13EDDUBNefdqNPpsFij/Hd5dyqjy
fo9mPj7IDP3YdbocnnbSyJVvRNERK3O1HZCpXETJMHHQLmNSwt3UGEik/3dBQ9pwItd70y/waE7h
nd8i2BZ8KQ62EYsNFO5VNA+4oISe3pzBH3c4yEM3DnamowHpTXC4tPkPTBp3BQilh9J0Hg/KirqX
APYhUxZ0typJ95zv4MQOCSy+pnfr/y7t8hMyerS2i5YOgqrtj119qMU1xMVHnBjnK4XqS8LD694E
x9CT3XcL9MywqtNUlBT7alIXJNhgCPC5I5EShes3hqH1yp/95tSBPBNOToDBQ2dIog/8/sHWSsYT
nVYXQgtopQMHICom7KqRP8BPYipPOBTUX87IU3UuQr1NCaEf0wGbxDiHPM4DnplTmrxKs/srQnLY
zKrMiy2WDoBomZ6NlBpmmTomcOSBhiLJWAikFz0P+z7O8n/mDu5xjnj22pSTtzdtOTHrwsK/mNMH
SvXYFmx5Bpl/gBzTu9DW+gl66a8/ktPzo/Ed+AhnVxlOL17eP/tkApZsX4Edtx/zQqKKROW8GZMy
dziKSa9Lnk35QtrvaFkqhf2zzNP4LS/9cx9WIGod1ok+JRXBbjq5RRbJBRyD4C1jM9gKtWQDAKCV
MCtsUiVnEiafEtlqxWRNXXO018sswmIbFbb6yvOMLkuyFl2SdNiSyh/Un7nvBuidjZQexD7EDWWD
FFAudIwICiiK2A3C/3tmSeM+xX+HpruGver/cD76BeF6fPMH8ugK7wagSn3MSkK9lDnBUglx21gZ
TUv0/uU3CltuNOVSvtTPUNdw3K5bhpLrAYoQ4LyyYcRiiZ3TAfhJAqUPQcMkwEzsc6Nph6loeNJs
i/vURMzHG0d4HZnSdiR1TThd4AB/1jWpddN0LhBTFuXVNF+8Rp0KMzrWPTwP2cXRaZD+H6ye835g
RyjnUoJscQQMa4vMSRvsFmabuwx0dJWGh9AsQXoMzq3KKLvxlPJWaC9/KMuzH5WH8TcYkyfffeiR
HVutWMu/ZGHYejBoeMfeNubwNVKmO7Q1YEIO2+qlC33OLI1zTcExaqpwN7KGOpO3U31tJ2/bKc78
FtQ0drEvHT1dL6AAz6Itfg9oJ2DCpaDrleRPHOeXQdv/RLEYXnJpfkQJubOuEybtuzQbYjtN2WD2
r2OhP0V4hCkF+skmYCFMySw28g7ukoGVBV0aUGoJ9wYpx2ivYigb0Ll1NGvvQYijeGRh9h7Rf7kZ
wgWxbWc8LAnr0Dx91x6rjQWKwB6L3UTb851t61+2oSkhEs/YlE13HgtQHTiVgz0tsmDXDO1dYkeM
73FZb+HzHBJjKu8BRcKCsNXRpa/XSuziVtreW6UglcBX+5FDS4/jWj2aCGZd6o3pppfR0YVpQO4Q
WKo9LqwJLFIGad2tVjx7GpG9uMoh0g2ka66F3FbEpFdmhsOCo9otUfrVzqqrkojSPeFMICfMf63u
arf5pztTr0uZ5kuY2tEhCd0vnt4flTMj06oK3lKHWyiK+g/WYFptE3FK29p51Etsoo/KMyFSyUxu
DFYFjdZuS7TPzINXxrRXsVgmWLH/iHEYEaI7hMtwAGRR/1MKdAxV5dYGEES3NYtoQb5Fw97s/qRz
sVR7YrdNbcY6Bnz7zHMe/AmTdrM45+Ejaap2gwbNxo7qSwzqSOtLMipHbox+jY1kzM9cqnDzc9PY
zWuS+h3EKVZVKzFOmH4Z65bkLECts7s/tMrCqQGABPLWz56uSlTwZNfn0mVCTRkKwPjxMNnzX59t
RqTTG1brXe6Iv0nWQK5PZI9ODzgXxS+iUZq/kuPyjBfY5dYWueD9CM7zZrR2uPIHSXyPHhsRxp+B
X71KOU2XY2p57D95kGwcKIfPluJX7eDHszI2OF45PeL8jqg9XWpbvpuZNW3zie63KC+Ce+387kTY
3duaBm5StrRmwYH0sCe8NrbjYMuB+zvC1+yzjoqsJeORh6a+f/9E6sDeAIG6B0D6V5AlpyufIdzE
FqJ9FQXBaQ7yEM84Fmy8zPO2udkwWe5jYKyrcsQzJ4tqBSFmOLut0f93kT64CBkB6uW3bFfhQpv2
+uaRueFXIjdAxf/AIsUyaLrG2aYx+QLFpmL5gbVj80aeVeWBpmvmbWTrf00K/e52ijUankS+Y86S
nEm6fUS8l6QrCVpN0Rv/03PB7WYFXnQkleqwLGpPfPCWelSYEItVSBJ+mRdrNZTPJJnCtRKFXAfM
YjBqJa8F7iz6we1joaKTxbz0kCOnrbAUZIQ7h5F28nI8xfL/fmKSQPOPQb6fuP5tHJrgVlblVsVU
aXz/UV6xTe3q6VS1YPKYtT2HvDlaAwdwn3YErFHWre561KgmSHiIUpRLjyqm2JgN0zzn9TYULi+X
y/c/iNOJ8QwlxDthrGXW17e6iaY1A2kPdm5qsv8FWN3FZvoR6kSe0+mDOQGUvjjOPlwDQDSVGrQe
Bc4qaS3+cXPSfMo1J/C3uaW3mSaoZEvRePGwKKVQ7twdmAts8SlzF6ZR8hExhDu4RF9wIfHS9rGs
dYu9kZAirlNwMW8A4+pjkfydDbYdMMjtD4fv574yvGarWMkeXe2f8np87WaPdHH8t83Dl753frcj
eRK8gV8lrUYrSrV3XR6Pu7yhhbkXbn/OxmCbGhYzfy+60PM1cZ+XnCiIt7fGh4eDaiqt8m1G2d9A
ppoetPxoit2S5qrCGhKnye7S59GQehEGYYtQ7OBSJj+6B+FSGqB9kIHp9K9m57Nux+md4xi0lNT6
jXyYHDtfHyT13hu2bj+w7sKFs2Kx5kvZrTDL/dWC1O6gyn+tqmKTM3dUDURgpsao4JjbuBSe5+Z2
6L0N+lC470MIpCUOolCKH0mT3OKO6WPsQl3IRPW7/bBd4K9EqnIi+pSkR3Vk7UkoAhupuvhG6gEL
j2fu3IqqWSqp2fGm3Qk/YnTUFi5P98PmF76PIvsDdagXYC/YWaNnUWV699OwundC5rcq+oxKCixS
sziZvf8OBsMBZ8mFLg4OhNWDZfhYzBMJhNGx71XlzruWI86KyLjXEGAp4VSPle8d7KAobgH9ooVp
kmENnOrSuOA+yITuVQBwhQJNfauqGuXFGBjvywK70dAfI9G8OiK278zBrP8uMbPxna0IkNc5nFDD
4xBoLf8K9CXMq36581P7R0rzBF6fObujapQ7elWZ7xi+STpTvLhkvxidJ3y5ziHW4HuaB2gk0sZU
4pzcEGMRGx8sRiBEeT6krZD31M7Kx/elieElYSQ1N65jyTOHnotJA/C+9X2xihxcX3ScfUZNTzfk
8ur7Uo+2eZ/JYQyMrS8JaJLJGs1zFJM807Q2VGYb70isMpDkv9hlQFmb2hrvqW7GuxxS/4rnlPKK
uaCokdNR2JvqIZcLuSeSsZjbDbdq1l5FhClOEPvttvXWYjSvni6gfrkLWma8JVE9QZaj5ZVeIwCV
Pf31bILsc2JUOxNf4sOB5rXxJFa+oVx6C8ZsXvht9rb0Y4UnPqJjw95WtGau60F8TZXdnVXW/b+X
7z8j70QbCE2QlEWn7Bqm/IknP37Js/ARmuzGey2fqLzjBgUdN1LUhhuUEMmB1C+/eiVIg1ArchtF
od+FxMpmltVXOW/IT2YnIcE2SBywX7WE4GWkVniy2Gl+SSh6EZG0dyz/zSE16t9RQOxr9Mf0K3JA
JHhBZe7ZcPASY7Drp+6DfW36yuRnUd/OwlT+iz8lzRHPINgJkOVfUAAWI8/IbHF5OXtLyIMpSkdz
X4M59oaRHJesM0VfAUEdkLYzXt08j76U6f0pYse764jjUmMN/ok7g0rnOPzsx9w5DcZAwgdt5bMJ
VL2p2lwcvcDVj8lJLpFXZidi+ScxKApocIvaVwkP7UrtjL2JFOQjkzKfTTy1UPmYcFRtUmJ2TSKE
qeXH3GjKU1jMZ4G88qoGy9qTY40PcavF+9I3B0sg3wF4dal71tCpbdyb3jza55TtMmWv8fBbLZeG
mcGSfqDKxnDO3J/Now45W2OuHH8XaXw1gmj4SGrMehpq+MGLcgB7HrsvK9X9KfLd/lQIiBIxDqmd
LJV9k6P9OcrCfEct60j5uccxid+HopvfCU9Nd02h7/crsx1iIktiwaOw66jLKT5aNHXSjxaipnvY
FrTbr2efIYXqAoO9YBvvbWrdrmKw1CHtqaDobFFvTHeia6Y2Awy5nuue/gtDsEACIuDwJvPx/n0K
bkX/JVTFXy0JecpV0BODNj0NE3VUTisoD6R0WFAa8kFkHF47GYM7W4bm6STFr7hSh2F2gVFluLKT
wTrV2VKK6OUaYCepfodBHhB8lkXysbyh/luOpfeSQhKpVe7uuqr9168xibCAjGvTxWxc+P7VgLNT
q+GDJHNpkGZjS8HgYqr/VGHuXRDaofPM7SuUQ0aJcPok5S7Q4VcpCZI2sx6cSgn94OUFtlD8U8O7
5gPi0dim0X6a4PQ5dpo+SwhsLf/3a8bi+sAhQa5At1sbOunfFWxsMDEqp8Cu+ydgEM5wuyT4bTsU
xtgEwaLsIhSrsu9JlCll0FSHicL3qXsvRmc+hNLcTUg3Tmw+3RhS02Sp1yDM7c2IoL4dBpVTYklA
NElcIgq5tlDIMW3yPDpwDKZoLUbnx8AQXf3lMjWFOpp9gSWo7s99Vf2eOxjemc9DaXRhbjrpsNUo
noZp/SafSkufALhs0xcF0fN3U9nWCZep8yh1+UlPEExE6gI7OfOFXTqjhGsegAr+gYcnmqC5Vn7R
UPZmZBQ7ZDNnHugzVEPfcLI2q8CvbYQ80pvfZp2+htJB7dx4yYQHH5bJAek2JP9c/xxyQXyFxq7U
GvuVrKBJhviRkNm2PZm+X6EDOzStnVecfz8qDxsnsbuP6FOYxlGy+G2qwPU2HVgopFTUBdhsB7+L
TviseLBTUQELeOWAOnYH3v/I7v4pwVc9hi8RbTJNZWtnDH/cSesdHZ16W8Af6OkmWRVteRLAR3nI
xqRPvQw5r9Cvpo+wSy50Rfxcrmiwv1A19DY23rjRIee7jpAZplYtNugTLMyY5LCyTtmJ88IWisM2
8ZxipRr2+VZWHkzfGxm2UGQdF9lXp9zk0NDHTFXxFG2TnJgKJDQTFyvF2D2BdnSlYSn58W+U4LXr
rG+TF1uYW8aXPKMiGdHHCk2s7IpHghiyHnoNEt0XN2HGzrZp8n+pz2sNe2VG/FaM1xkP5cmGPABI
wJpUZkVJZ8IXMx6vUSkh/uQTt2DHgbW1ph+k1Zx1VKAvLL1d+VIH7sWYRcbqi32bfB3he/rWM8Hf
9FJFNiEEK0YWUn+6JGqO+IaQkFLs/+Q4mb360Rk3ve6tZJcNL03Rw8/Nl8E/S9AA2sQnUamB3TGi
J7zC7PkiY+vZtiirUvv9sa27hzdIJlPpRFf32C7nBfEmsvIdr5B9NkOf6V4ZPn3nbRJolwoo0C5r
qHiBG+ouup1xC+18YwATMhiNibrGogGetGvicjdGYCWCyVynPJ/pSqDlzwQCTtTCPGJrgnxVdnff
qQ85S6LdOPbTgnp887ziBXVsC8+MDOijITF0SjhlbWYcDjR7VA5Byoa+K2veyVp5Z/JBI2ZiTAAO
6GkYCcEYvWdTqw9WEv5b69I8Mk2mlNOSxRHSA/UuA+WhpMH2jcJwYjTkI5VcWyplUzVQkpHgodlZ
cfu7NqavvOrnA1XQoFuzCAW6N490gZ2zGvZIDamRJRfWgxi5UT0+deam+baPXn2NTbuwbCyNju2u
6raaPvQwwLoG0sOeIXwUDTAkDDIFsgAHqSJJdhOo7ABD3c60dQmrlpu2HDDd0GnQJ2m8E85ALt+q
zUPeGlu3KdkQF8kNXoB7osjrh+oDk7K7dj/p6QcW5+Kew/tsUwwVJnOuOv1luW58Qf5X65jc4ib0
o2EzJa06Wf7fZKIVmLt2Y+ML2jekBhBJ8DS1HrqhMp0dQAs2dMbCKk9sZx0W4p2CzvakSu8DtyRH
FI6/RdrtwylAvmLa4DCOGRrjh6T5ba2HkpgDAPwhnl+8znuN+Y39on7j8X6lAXXTF/a9i5PqRfEk
mOpHtGQLCu6C3egAH3ZHiNugVgVcAX1rFCUySbaQ2IfstY8+E0ByiIMUFVruv3VjB6eiF9gJcRNa
eUSrO/wPYuMMafwWMJHNsBfjrdrkDhV0MRrVHkdqU45nOePZI6jlS6jBlZVURxIPH21m8mQkdLSL
G8qRGr3nLBKtSLoShYVYuRuioNu2dkdRlPcrZ1bewMifcIuOZguYgdXdhtFyHkBreJJQCA75Tani
W88Tn+EegGJ7GQAK2uTB5Mat/ISnFzL5yagJpB3TD5izBx3P0VQT4IwJKyKGI4o2P9VgQKmuy82S
E+ySCcympDLEnFy2/aCqVBYUh3Dk2FR61jHt6FcFUQ3gwKZ3oJxvQbxUBFh1CqmWkQ1vrJllzbaG
PJiWlFk6dk+sI++mdwpuPanHAxC0Y84yEGKr9YPx3nSJszbRqfbp6K102x0Cy8fLFxnuzwoJpDLM
YtlqNSsHhAVzMNYDhxWWv6P46ARqRMtn3UiD40a8VNMlFytN8rOA5arwMuJjSNfEtOWpqOivLpcQ
U/EP3cAXRdI5mPpDjVdyk0bUcRTtizEPya7x0x/AvV/aDEaPdg3UCPY5UclWkkyfRcel+cdnnprJ
4O74zSWOclSYfE/jGoBlwJ1tla+LKb9M8sOJBmfte+nfebdco6EfmA8BpDYiASSEjrsUeMuqEkm8
dYJT31Mv5hZWCuTNu5NS6w3zEsFrpw36qAVvMBV02PXy9Kcf2stETb3MM1XaoU3ciYzYhYGkriaG
/IaZbU0TCXlmvhmNCXbSCnHfhJhvweTwUvh6DczOvk6bFWFJksM2bKkwI3GB/eBYo1qwgLf9dQQs
nrcOvAugZSj1PgZirMOMQxZsn2STmBtnAedL5uHVLoAjJR4fu9HSfujSnl5MMdO7Iv4w5QCZa5Yg
4dF8xwpD2mRXPsNSCg77oDSe7XIZ+6XLps6TE5GynwWGL4zZrgQfWIN340l7J7rfgwXJHEJ5w0j4
mXPIxaiUsdetMewjJjsrCW7vjNeamtI8LPbCU/WbCuR4nAuyQH3p1m9W3c4PC0nLUTBkuoajp2l5
j++f3MDfVV49Xb9f6XIS99TjMS7dQ2nPNwyz/iVOR+7ENMeo44Mn2aXgbB+uFrzDrFPx8qpIPkZV
kdSRY7q3lsKd2Iz/5k5s7K2YxqO27eAn9dWPzPYmMnrYQfM4INWb9t7BEVrvK9d2n5HDRHMezH0L
nAI7IANPmYY1kmByMBZJLSLTxPMRXl0t7RPRqIl33CJFEyr/4LXFxc+9XQTS9JteYuqxe0V/W8/s
FQrBtGIQLrh1EBggtIlgxuPEKQDo8V2NNEYRay8OFDewa0sR5sXgyW2oOQ6peqRGTLpqiwW2Apfb
YC+U9zorvAfSmLvWTRgDiijyLXxY2rewjHB7MIb39XnkkHPGu7ZxhxGODqZYyId5fp8660N76biA
dF4kyR/Im89ClsGeYzqyL7vz+9RQycvIeMI9HevnbDE8yOwo2HtqnmDEnBNfbap0Sr90CGKqEZfU
V/qiGOPpZIs9uHorLaDbaZqwBeL5saGRudkgYVI0RMvbIBPcMnahLv1YonAV8AXG8ir0xQ0zzjpd
tBp6HGiakSlNI0Z4b5eLbkHHuwn+tMbo0N5bHldiiTg0nSxvVtf/NWUYHSsH9J1hx88kn4dtGljt
IdEmG0UClh/+sjssY6QjvEGl3o91H+wlnoUzfor2bC2XyWk/dZ9luz4KEQWM6tVPp1NKd8W1rFW0
YxT5zDM/uMCeWkGho2BjyOcDcSFnR3X5+4QVnhICbpx0spqDkzLVL+XFw/KGJt6GZ4ZoqTxhU3X2
XuvSzEx/4DlN8P9S7cFGN9M/G4cHCgh++4xHZfaafk9Rx4+w8z/9og3ejMH90nZoXZOJptAyxFbe
g0sCzNqvCAd+4kmJ7lnc928LnSf3Fei1WcYgA+zoLpcLxzC5gZoMV6zG+hRp1iBQ5fotCueDz83z
+H7FV5kcL3msyqHazXOi/uYsl++fvi8kLm+0suSnGmTtqjMrHEeiwKmM9otHzO4vBBeMdG1lM1zv
PrjD952PToUpyQ3M4q1zyA2E+L3JR3AKCKzws4LLb3ssS2NtmKjNjnV1pkMwhs0P8pFHCIzuO2iY
TW2BfbSpmSzb2dunWfccsCk4hqs+K8ZlQGIJGE52/rQYSb8VGqsVALr66CwvFZlmfAAVMkf16Cgt
OYbVEN9iY8StRhaPCoDpFDMtO03MyE4qs+U2dsOEDbDmTQjy/gYagupRHGJYHUV7jKT8FeiyfOM/
lG+CXECV4NxzK7rmtc7LYtuMbDxaX5lXkoLh3exKfMS7CQgZiiq9E2U3hjcNsIumrhl2GX31Yjad
Fd8gOMVRl1yBWvprxBO6sSdikbCpX5lwP4+dbetftYdDJuqbM9wOdiCdBFSPWcN3Z/PhR90dR3C4
Nxssz66l43sAlvPgKR5mMSfuV6L4WTXcxKQvgN3NMyDedm1MmWTyNVFlTqFuepahSs+5kfzvTwKH
wXGEGkuT3Xj+vuCnGs9x0uabMiHZPNPuiHAfPq2CDYkO3PVspe2z9Fr1zPr0Z6r4hpTCja5gmplL
nJtEEY1BPeVA2GmkQZ4ocdPP5yE2vG0VwoUmz949Irng/2bj2BTFzEBC+yA67XwxAF3IGbZXy5h+
dMzQzkRQ8/P3T98Xzp9QNb/fQs7V7yyk1bUKeOwEFM9HGgsBU8uWfW09rYYVbTkYfn2Z0kRckzA+
y8QDQ6f/sAGGz+1l46vdZTxmEsiHHKl2pJS6jy7qnhFksPWI2+dIu516FukgoXME6aEoB0Cc368j
g5s8a2Hj1VmXk9dS/a2Dqfn9qpfxR97AyF/nnxRx0OIUxvPN7Rgjmh2rRb782fc/GIJo2pQWOFkw
V9mOeHi+acdmPsMoeVIMouktH24+gfGn67hspSwPFpUfPMum+mOaef8wrf5BbY5z4iHknLzKo5Id
sMDKsJXzYvki3DcRMzg+6mntuRZnxQELICoD2ItrGjBDMHjkrEeb2vpIl/nVU2N+NVg99iTf/zAM
yK4xJ6OVQfJ8K8U+SbzoHpj3ZBiAWLkqf+KSzcF5ju1S1S4v9RTZ+zh3WajorT9amDvhuwC183ri
yVII/bLcczrH0Cmm+/eSghHduYbFeLAt5+5kc/AxcNwmUA7Luosx0mOGvdWiqUDdpbewkP7pv1e6
DW4QzYdOmyeRBPCy2taBVYX3iy6NQD3NVBRsjAAq+CQdAvcFjYZS04G3qI2hR2dWEl/reVY79kTf
5RnyToOGhMyvnM33pWf6vfbw0W7ZGAZXrbJ672uyPWW37L6cojuMLXtLD+D63uD4d8vCtr0JfGPp
xCxM+ZDsV233PWRIjt9/V7PwzJOUVrL1phSulM/mac5cLIGxvvVDs4g1BNpxcnLpKMhaifQ1MIkA
2kwWoXyXSJA1Kx643YnDtdz5I1U8zMopyu2N9pgpF9KzZq8nujvHTWRXWc8KK0Wwbssax04F/rka
+9dgHGjhjRb3Pmsao8qmQIEfGc1J5n2zqut/PE13T1Llp7zT2EkH/R4N0xqpzLyahg8ZjVrpHfd7
AGrcozgAcLJ5cbtmM6JVf3l1nBzAFOPR7KtrXeT2qVwu3z/V08HoxfgMQFi/0C+L47lCh1juEjLI
nG8maoFTTr87vJ1/KqOncCNUJKkLDVTDJP1m5YL6BSj+h9aBf2d4X4Kk8ptFpOx9QY+09LeJ+FQY
NabwUkGvhxHAiFwdJlF3SLEELDvSGcCS5Uw7KTb1yU7FlU9dXG3b54BtTH9Em2NRNtKUsnUsmJ5+
lTi2k8RMX3xSVFPTPBtMX4cQlgNrVThtutlyDkPXkF8osX77Iq2YMeiBzoZMv/AtyjB8N9FNTtSu
kQ6Pjkak9YupO/jIerphETKuoUxvMkeQJyFXvpMiReGq/HovxvoXcJ4JM5Y5P2NOzmloOlezH/eZ
It/lxQC2cCIOFGBQlh5f86QZaQsMf/ljdSe1ZH2OhQCyFjNLKwVTka7Rr8lc2piQoaMOmYx3cODE
Zzi9uql6EJaeftYM29YaPvzsT/aNwHzyGHvj5mUHwyj0DxP85SqOSv1jsMEzj81Hm071qxkTfEuR
gNKRQPP31kFwPrJq2pZ6BjtoQEV7WYSrA+XlV/iJdwaJJA9HFYGcMqLbHC4tyjV1sQ0VY7uhtWvO
boM4VINBJyJDCPoioUWPeJgOeBf9PQwHvc31Pw227n3FTpC+Ck6VWLJ+QSoYV8mYIjHKrForwIp4
UL1XjgoXGjXCJI4fTEwCfKIuPRDUTt/hc9o7u8Cq1fLppvjmNLTSXTjJWzpLlCCtTljKsUUN1p5d
T/3CzpH3Yu5eOnMofmGToRMd/mJZh+BoGOWDO42pvHB0eVYfS6/O5yxBcfSdB50nDhES9PjapJqZ
0ugHG9+tBDN1KmhzEVAZltNOjk7IyDmdL0FMZR8DcSrfVYJHGBjO6Hu/HMURxcf+eE7Qdra2k2C7
1qrbRChzJ07DVAkOrVzjcf7fjThuFyIAtn4p1MwEBLfvgcMAG4zMeQbdZP5QFeOewfJN6lLMeYOa
STmYD1ah5++HzymXj3gM7hh9q30fYdlpB7KZhZhxm1bGhywC94BleBPRa7xtZqe75ar/2y/sz5iy
OBaw/z4JxxRnUlV/dcCgqe/s/CQToZ6eOSiaCP6/P+Prqq/uYDwLbwvSjkZM32yuZPSGl4no40q5
2dN0BtgImUc/btrFp4xpDKo/U+429eJDxJtwNdwvcH/+ienikYF6w7aD7Vg/9N3Oc0fmxJBSKHqd
SYDFPETTvPwcGR9XYFfuFL+u0yJpsQzWAt9XCL8ypGFkbOMXt63F5+wQ0pMe310cuQkuxLo82aRB
V3XgBjdj1OOvrCxvrc7SB91eLulmazj15HYkX/ZL6XX+SglZ7xKncigRZRPn0iaJQUmcPelyQI4o
+vMU+gas/QdD/GJZ5n5kXeueuZVh8Bo2QOEx3i+KGGvk4KYH0533qF76DBOTMHdOqkhkoES+T2Fp
k5YncxS/LPpuDrmcOcYnYoNYUvNv8evMCOFFriKw6FZ6cPVoo/qmu6JHDXcFRo+g64nkFc4+tjCf
R5Y1XpYq4hZTE0sWzFQkrG0eF7SW+iPwVvNQGaD8CyoFVwqHFws5zXV9QrlgtKtHMT+pBgXSDb6N
lT37LRX4eDbZ6anIHQpnon+MurQ2SI+U3E7E9RLmkAyxmCklP1OwctvQ35j2we/FgfXsTE9IeaJI
gxkyU7wN//bWGaj+SXKlttAbs3UrrL0RTMkjVdqnyaj+SM34bDBGwx1zDYCH3HEbYBhYYWe1YGhj
K4+YGPc+B4IgNbek0K5GHABhYZaKdRKNGZonGVsRrDU+ujIc/xljKvmaJrNeKjHH7OsobKXLWgWT
vZnpj0gktzuBack4vD6ag8PsM5cUxok63SG2N/zm/t8stsf9JD31xDVMUrDwu59BVp8Hwon/spjt
7LDfm0Z5t9ULT0+KxYMaW22yA9jobx1U+i/LMffgB+o/CuwOB4rU3jQzBaOAeAlbMi6MjX+JtNNr
MsJ8wc6AgVgtRV/ldGlkHJ6zHJE4fbCT3Al2L85FRgGN7iFfx6Ttk1+Ai316JoqGU0nQYmXitzCZ
brDvyYwDJ/k1K8I5SdDdJiSAEjRzXMwAsynB4vxDINr4Nw5pWAob7a8ajh7HnGcaAbK83Djanl9D
/JPPBosKN+38mlumOPlZ1K6SThorFOr22CBfQA9vUJgBNe5Nbs1Nv1igMPMDs3RwMS1UtqTeWYsW
o8SZWTcmaNuZGWAY71GHhpfFicueLIlgpzIXBTfsEi33w3+GyjMPRu0HNw7UtGhigwJv2pkXLwVB
U9fdpipGiKdm0z462uXPlTf+Reb7klnMQbKNi3ffyFcW0J9kNLND3zosjl5B+WsEUQEWz0WUDjni
PjsZ03AZl7WRpEt2cjP/mc7VS8Nm+cxJIGXniXXGKOe/RWFWLxmT3TocFs9es2Xw/Au1Va3NpT5i
St9VTltlEQVUOVAxHOVGQPk73Us8wNL1GFdrcxC/88j3NxQiXSRQeOL9E7S9WtHGNbE0x7Ducp81
f2mPHotgrwcTz/es3sMmfI1tpRme2uGaNwHLs74ZtTJ2XriwkWN/18CsYlbl/+xnou4qqiDpTr6/
8w0gXsG4oAMvfRL1tGkkyMtDS0oJWXyiCadQ4oFN8FEOCCpqqmh6oiPtf4g6j+a2lTWI/qKpQsZg
SzCTonLcoGzZRs6DQfj170B38TYuS9fXlihiQn/dp7epyXy9bzm75SMNOaZePrKcGQ/K1QuE7wkW
UA+3NBiffY1hLpG/G0pOyrVDV/jxrTVxrRD2uSdgm27VNOg3240BWutxvGj+1LatRigM/Nw2kP29
r1zpP53T8t7yUK7wdP+uEn5qOBr3cUvTFQnUcK2RLIWI9uTwmiMHI5KNfbZDYUS8y8erSeF52LQJ
DZl63Bd9Ko9QrXyDnq6sxrU5DsW5j7ATGgNP8bz+0v2rvPQ564FAWUXTX9V4ZzeCqNls0kOCCPzV
LPFhMT66tqg/KQil9UOm6qxz3bxqP8If6exxZI1vuGYeLMthawCpckuMyKSLo4wORTpkNMhldWjN
T4PVWmfP+hHAMWlj1mbWQdt32hUzQ0Y4z7ZHgRKa1YRPb76TNKrnpMGeTZAnuAyMh5m4u+0k8QUl
bg6XVDjvXF7RwkmCHS0Ife+dnzxr7eUEcTpF7MKQO+W6B5F67ns2JSOrvYTTs1TeO8Nsau+95rZM
dM56OZS7gZueTXhjP2vuZ+lUfI+oV0+lGhWpEl7Z2TafDC3WYP1S3C0O8/eu/jPDgLgHBMDAlnDr
uCTpNgru8CmkB5hImALHgEmMgh0woDqGnkR843ywBctJQiXttk5MrwbWw2edxoQ+k+E5RiPZgSvB
6Fr0uDEkaCJ/uReTgyo4j5hHVfZcSMmwYpGrDGL5O2yF8IAN2HhTDaLVR5blOL3hlNXtKo1P1JiD
z2WeXnq2l5vuhQ3xaTykOcsWybIT1eEMbxLrLR38lhhHCrJh0sE5NihrN/Pj6FMf3WN0w9tCujUr
p/dp/nLN+vdYjwR4Ytopyt7ni/FpWmf6H1ZL88fxMclIpzCxijvZIxMc92oMxkaXI05jXpQrNOAN
Anh9aVRGU7ePIFXpZNwDbG1v07JwF+rSYeM4BrzlpWBl/pWBIDUSEHQdgLxNiWFiw9S2uUuWuzh1
pivlgvNVeoO9G3GSgPbGx5YsKXiIxULgnq0zQVaJfxF4V5bHwAdLvePwU50dq/Ouk0g8kHSeiVdO
0NUVtEfmOfNBudxoudtcfn5hl+R3LfIE3qtLoXJnhzuROeAfs6iCW054dGdChWRo2tpXs+COOFil
3NnKFZhRS3ExhkdwW8M5rdvqQvwsOq/Fc26ym4pZnV3Tzg78qL7ZiuVl1rOELPrSWcBfQdV7seOe
1Qq2tUrQ2dEAYvPny7JjXDleuV71UMap0XMPigzTyTP1W8nx87H0g/GBlQjuQ/doOZU49TL5l3mW
vvepbKDqZdrrmlx2aW49OoKoo+id/36puGsgWXY0sYx9eoHnRJ+uaPaJnWWIZf53YjiMu8bBt8Oy
W/sa1mtzOs74Hpq8R0FP3C0WQAzoaOBMATF92NUf5fu8UnP8Z4JqXWAbRn3M3n0Gj4kMDkNFw1TU
FPCLBJgXneGY4FzGBMhifgs2j77KeNNMiK115D2M2j8BowGC7OREl9cKbIFv6dAY5iv+CZq/PDWc
W87gG+s9aUy854OgfqNarrHtY67m9kzn3l/yI2QV5vnklH0ccjanstl1TgFmaLp7Je0aNga4pMGr
EFhANiU8g74Fd0hPTZ1zoVkGDKk5Kz8DEPsly5dx07mpDFvxuJAYoDq0vguI7KKUDdY5gOhHsXcH
uaTwLAyZ2dmvmuRCGXZ/y2Q4OS5pKpdAV1ql1p0PZXhJQKeT7YENwEXKcVE01kemd7L01n4PAz+6
PpK3tNZwr6faPNRNdpf7IIMFkFPMDy+TwB1vmLTQjbBHghqLM4+Ks/MzTENcKxNE5AmnLlkNz9HU
OtEfdkCO7zduquZ7MooJxSsSRp/ZHJhIRjfuC/OJyqJHr2HVTnpQNJ7bu+Sjh1+zCbpJ58238voi
tFYslNl3+e3nd0abfc0U3R7T7ugVkUM/jrUhcBVdKznb0PwJf2cGqauCNc3nZcXbZ6Yb1+/7bc4h
wkEnOiuLbJKdOFcPa7DT3ueLgMORyXe+z10TZ8CCa+ttNGK8HhNm2ZS741nDJ4yyfTHVP2EGdaGC
6ZT3PWaRYOaoQjK7q2KYfqTCc+BSGCqQxVMP937Zzx9WKt7dIs9O8UA9LDDUbT8rxITRKg+qaP+B
fkXfnNW3B1IubLiEUH9Bo2hP/TSGePpF9XMsJOxkPJtQ5qsDCeun3GXAvFrhMjmcAI+4uwnnID3z
GYdgquO5a4zbmp/Oht39caCn+ha1W8epzb2ElQnyLKLWlOw8R/xVHdoN8o+ogm43J5CNs0JQi0wc
ORW9cVxbWLoTYKiZ9wKESRfI4y3AXnlSKQOF1voG0ZWHDOCwhNMop0dm6GBepmOU41B3k/5gN6uW
Dd5t4xhoH2KyHtQcc7XpbXoFa/lYpA7sTqTH3CjJ9RUBPpB0eXErMz3Baf+kAezJdpM/ANaNrRd5
DblhnWzjyCNQG/ZJfK+xpyM7c5f2mkcME5wRhm3NZFFUrfjdkeUv++VoNp35GHNci60TAI69qegu
wnUJ+9bM4fMafYPK+BTnmffLFEiycKRy5gOb9arNrLZ7qEdj2rQTEsaMvXzTXYZh0vezwcVdCFft
BDP7RQzWfY66PnYhyUpJbknb7AoWvmFtYYLBFDzP7sCDNMT3kZ+5mx5+Ieyo986KqKv3PxWnvUWd
rTHB8ola/WDA37zkqXycK0dtgg5o6CL6K2wNJrSEpXH6Ma9FGIjSYXm2xnezSNT9aKvdyDv3LIvy
b+J69rnu1oOIY1+0wVOmGcPuIoZ429TxOHPP875Iy+xZpGTqjOwzVVV0Yk3VYQTJewv2bP5CtN23
/ow1msnStYpsUo8OQ3MvqkkNHjXFn884TJiK+uKFuAIsnMUc963TfvfBSjBliMNOyLVxGP/k3lIc
BivoYGUYDOua5MEU/cPcYRVUaY80o7HNYEuOt4EgHWtRe1D/JyNX2WpYmhPcOes+t9C76LAl8Mlm
ktgvqnuyQExjvSLemo25TuNWcyc4+ePgUHHR9V3oxJQvBLmckPEci1pGO7hF6yqrq7iGSpD8jvRE
PAFUqzdzjMBMD+3RVFSV+lG2Kzpfn/wgfowE1qzMhqiIUYEUv/psh9JkzKmIQa+/SMG4O4M0hEXT
DSuJOcb1wOhMcYcvpOa4J6vqMbZy66kvDVQf44PxXrFTQXwyy8K81kHU0EXVcmhgyL+lepWxF1i8
x6ogoTgWdUcznTjVTtK8kCfb8yOWV167sBt5xsf1sjPLd9KM9PYWgflg+Sbkja5ECJjxxtJnrM+m
Q2mk3QTP+dgzttLtKRXsHZGYh1PmAjtBJLkp0sohMw1m7FZzps6wexlL/Zjm9KqLUWruqOWXNK2B
JCEBaBeLHBZdJpOEHMPeGZinmAbHSQCK1Iw4/4Y69y4ku/tnvshrlTMnoT2MaolnZbssRYDfshXX
F6Gmqyg4G2L6wOh6gE1G4B2kh9sDGcvMftivRVP3UZZb96Sy/tkoJczBiUhGZBMtxfdEBHPeOKn9
ODmeQkulPiuq4hDYRX4vgk6HcYMr01JAsoaJtwc2y01vKOPBRZvfMurkBij1GUuzUw9UVWpd76yl
o00YjT7ELquKLDvBlPmeGkAgWNpItGj2+SQVw3aQcBD7mka0if00jD2WlcZ8r6J3O/L8fRMt8V3v
xTSkG7RrF4Y+KieuDzXRgroxXGL39J9qMXRX+LIsvEVPHRoB83Pu1cepYXI+lhNgvg7ERVX1J8sw
Xhbu69vFGKG04+QJ51G5B4vkOKs0fz4vcHxkEq04GkzgYDaFGCwtl2ikJATSbDLr9DUR6fNkg33h
CBKB0cKKXTZddOTMQ7uOZ1v70eEEZ677cOqGek0gGDhDz45Z3dBLCyJX00Oki/J+dS3t+b6RsHom
egxs5XbqS/Nc00B0lmWi9k2SfEzaZkeiA6cwWQcnKVm1DGePTy5UY2fu6oJAVRkoJsqO9ULeKuyY
QO4jTJh3hhvjy/RwMXCn39hB5lyG+RLpeab3x79bxuSFw/oTw8MXeqPW67RkgQtAlwtBo3eQJNy8
WyM0hLtsIRpK3rUeZocq76Ob0xNv8HGV1u5vl2vYbAynBeqfGdOWMWbYGSJaVdjOB2/n2iO38dJ6
/TkLFyVft5xUvSI6OZ3qCL2gbVeGLBSrVRHHfZe/TcT3CtTz0NM7cLbUPddcfFvadRgBGNehtguM
pfb7N77k5laUSX0mBXIexo5vc/TONW/iQ0DCcf06oKn99dsZlKe2rhU9SseibNCfZMJefOpjCRKK
gSIXJFBhmq5yGpmXV51jPcG9R9TVG+g7LyXRSzMGGuxIRgzknnxn3HJ5Sh7kqJ6Tiv19bo23ugzW
I3Du3Rr7hTo0zlwtjCeKSgoei/h9ZgdZI8HOuXOmE+E190gMicspESgbFf9Z5BzdYgpDIfQzKUIv
oU2Vl/3FHl1ORhP0Y4dlFkqVAigEwaZgudxhbZnpPlQX3/fM+y4TVDqnxZHH9A5CQfvVelaNNXxl
6sj5G7amt4etHhGUUc/SHJKTCmb/jkgP3epDd6JOlVLSbrIOqVGbu6nx/Q1aLGIGL4iKC3lJSl8f
h7hFNZdwjoRzHiEbHcx2wDso4t9D89mJ4W9DieeLU7sHV1vLhvjRhctdcuwhH2zgHy2XtkjJ8SDL
PxgozDNKwUU5abBZmIQnRWl/UeBHafem7pIEmysep7KRR0qUIfzVLM0KehWHS+/FICPE+F++4TIN
sNqSK3QbWnS08VURV0vr9NxaY/03TfQ1WOoDoCb9oIhw3rPY/nYX+5aVrnsTA2ypPrfExiMnbw6s
w6Jv/y10fty0Kl4gBDqz6z4NiNr95BGUhR25/bkljpguxJLKO7f8S52H/6oEreNuNUHpcVhrusGD
D91wBkMOGN47yIhoTsnZK6AZjsZDPfkmkdGoucYWXUMAL2ruIDX4IB/fU7JSBfqqw0kEAAlSQQvZ
BG81AVJ3L+RUvLh1vOfq/ipnwQnAymPOea24Z+h18bPsG01RPyrJHxpiTilsN2PAeFUmyV9mYm8+
xohXBovm0c2YX1dLTe43i/tjM0zqqUAqzzVbCrotNb+YtfYjc0qT/aOqW4PLCHKBdmhRjoyBeyZC
wHkp84bWWjUj0lSSKHpV9uefX+LeRXH7+W2Nn+wsO6fZlxoRS1ULhfYEKXA7l8iY+HBFv3pgW083
55+Pa8amR+Iwe9pMKWuvjXina27kP/9m789wNdZ/fY4wwff1yhtH13UJG6PR8DtyRbhDfz4eXZVT
d7D+p/8+2zUUDDoxVv7MigWmNn5xoyQ6ToTKJ8fyzkmPtMTee3Kk8s5dookZxlMcdlitz1bs477o
x4733frxz++aznIOvcvMmMaLM3LXdP753c8vQDuzkrJXk9SQDxB+gkSHAnpqOyOiwVFVkOuZBjlz
7747JPH3aYwVwc4TSXoSGz7U5H4z15hfnTIq39FFXYLZ70k1xnfCb9ZtO/XfLe2QYVZ0ueLVOvhl
J989OinKqLXv+1HF13aCCgP+HrG9Nd5zyXih7bxfVdJkoSoX891wLUYtTopKsn7YOvKfj/J336a6
fPEtrEzVr4nIzruLMHklAM9iuX5YIq/RUx51rCO+9Y6mk22wrp76aSwvdhL1b1n29qNJFtqxgDcT
s/lRLLslDogTxeambqblvxcgyux/ckCBBOybXW2fA3QPDz1203f2M/O2VORgCnJD3WDrBydzOJAo
5MukLbN3F/zNrk1pGeE45pE3mwyi+AnidWBT3OcEQGrI2r1l48vPq03NhQk9hWDMz4c2AaUdviLj
QGYgNRr9jiT9xyrq6V4XRv3arNSsVTAVE7wkgGTBDvyZCqXHDYWCFbBLyh621IRYJxIG2YfTxcDu
cKiNbZ0+cHT8HQw6uusFd0k6PPKDlthM3TXk6bjwb3yvTO/rtpMvPuR+f/28hQgwuhNDKZSCrWNH
5cdiT4TmkrK//HyYImVC9n9Lepq2KxI2IQAHf6Mb4X8QyIEQojL3zHzS+aDTbf1s2luYfHR86H3S
FWNXs0eP1CizH9wIFZIdxpr1yd3/vLQpBMUk/VTSBNJhUFMSK1ASE4nzcEjUhSwXlY427WYDrRob
L1PyI1+4uJrClgBJPPlB9r/qHePdS8rxko6+xRmjDj4EPoWwrVL76oI2DLERWBx96mOe0gMdFZR5
LoN1SvzRPU45XedIHEHIfZx1Z2iWPTjxU7vAZop9r3mwnOKXtYZjR+lz0+nSL6k9wLlBFX+lAb3O
rpV+lKl1JCT5wKlp3uGb4aee6PQzRRIPhxIx3JmQOGN1AQZXhJKYLHQY7x7HKQCFjnxFMFdHhAbE
FQUvodZ/e5H127pe6CCAb4N5KvJuiNeE2saWDsPK/mhLiUyUMTHJbNf6MFv5reqZTDNf41Pm9U/x
MIpXqFjbocg47ZlIo5ZVYCaw8wB4AY3vmYUpmTH1jnfMc89A9dYFgoFtRIctXug2n2E957uf1zpe
aK1aSP+QGuWlL6Ntp5riqR+re87S3VUqg3btwHVeIkNtO6aJkJkC79R6PLg+VmNf5MEnMYk+nNNp
xb4GSLBt/CSriYGnuz5PbTHeiKxUT0SGXokizJ8Jbaes3az+/qgxpwolPtjNwn4hXFTQRUwDDS+Y
uX6+bQVcEGvqr0Ydl28RbXg/n0+sxDh0C/hOm0Uhz/v2Y0nTn1mPD/PjDQtTeXVF3Yc/35nZcWTP
nCa5mo7tvyFrYy7Czl1OyXsjnlKDkhrBOn60Id1/jngMva71zzIokduc4Fn5+VpZMwYotJH3aRk9
KPGZZzM1WvoeDPn283llCYdThVmdE7ur3umHCGO8gJ+GsYQ6YUQTO82wi5eZNqKupDGSId5el8Mp
dZv4dUC3vrjFFITp+j8xDGCc2DfeRff5XUbz65MVRXc+fP0wbl3jYmmuP6OM9ZGo5PRZkwQX9o7I
fPTaly7tRsih5M+S5dOu8weekQqjkQu0pLGf0ln/WbhtWxy7Z6dmqpFE+UZKLuzD8jT3wJmYC8S0
/I7NB4blAcAkDjTWn7Vqq0WN8LrX/r2D+P9R4PDAa49w3FYsnhGPm0vuAmqzMRw6e3iuC8bIPtI8
o6u5fqpgjBq3JFueTQ+HvgcRc0tFoqILkeXKzG6tiMG82dnwmCsWeplYj3nHoq2n/g/EYfczRzOz
e352okeRnqrKYCceZmLU3A9SUpKs4HujxUFAK9ITQosClgdyZ1h/eHodGw9L0N+8NPYeSYl99qCp
Dsa6l9oN73HbWd05kDjY9eRnJv7Fqi4+Sjb802CYdEKvnzaS4aGikegZ1ImEjVPB869/IbKmn9Fc
NKE9MVuMM+2/Fnx5VrMkn0Hi7qCxBPTLTCSidIBiFB+dYoARz0CHZcNfTtkwm1sTKtcHjm+SHOtr
b1mYM6heuc9ats3J4WJeUyk15LH4mFD3jpGaxQ5+SkS+fvig9qh5XAZvekjs5M9SqnuEbIbVmFpg
rQGJIOYHu6XJU0AGg7UPDGhdUARCwj/1ZxsTEV9yBoClM9WfQszPpem2T2ockzNNlKSPc++I05jD
icW7LgEdZcvuaAiz+hxdIjfiCt8GOb5tHYJH9XPbw4mba++YmAlx8z5YPudhLXfK22c1dPquZQYf
Bq1ePpEvoBvqCvMl8ZVnG8rqz5+vR3UT6ZhsWcy2RYIA25KTZv37GDdI3SYcBPJlxZwbu8mq0B+k
YXwQA2/DiKGWTs2L5dvyWFe8f4O12Xo6lzYSUGrzJA9tv2ztaYSM6dq/KiJjQIDXMSZPjkiIDA/1
Wzu+aR+cQc189IxxbuI5d9VnMODm5IgFkuZXE7vYBozCWeM8L70uuR9lHp1Y8A2QCK1PUaWcsiF/
/PzJWbvPcdFCoZYvpTZ+ZxXglhlvep12ej+J/MJtADNAOv+Zs2S7+F5+1ZpZt1AcspPiUlsRhv+x
frfdcqIfuFc7Ws+TjYccxnENYqW22085L8gJmeMfQSR8pyluhbgwn5mj8yT3Krt0LluDk4UDI/vt
BO2Ssa53nGahdzF7Gf2YfOcZ0YyUx7loVXfETmbvGihnKEocw+nnA+4ecF0O+ppYFuYfuiVHVqmE
UVHTEbwQkl7udRtXpAkHzYsr60BeQLHaL569nH+eKD8njyVl9LvRAR7aMj+UUZWdRO8saNA7E+80
yYfb4k4EHRfZgcOOXtwU7laayJBtJEX1tv1LmrevTdWrJ1ms41qTW7oxmeYn9b2PWVzxHgv8TeDi
ml0RWSOX46PZe2/egBeRITwnloLgQdedHE63+Bpi71jwFY3r9MCxEr1LZ/9pnp2w6iho7FAauPWl
/W7spmnjRvkldnwmwHAgJkUAGq1aqimnoHF441k/4Gt7J9b5DrJiwX+FCSuolv4WgVnZqIGTT9lN
UA2Z9leG3YVpkyPBzyzRTHteo1rQ/SH+ccSDTCRbtkmJ6j66wERJv4GuaPtXO2m2vYyNZ+XUPJsG
A4Qhj8KCcCpgGbs7zLSsHbLW6HcYc9iBVXvgBj0yHTSMUzkDbe05GXPVJorvjBkgnDz64iJ3I0pH
P4c3zYQympuTu+UpNzHvrq+x7NPisyvS3wlxAbLvxRnTz52jCHXwVJ+zhSAyDbkNo5stAiT5LoDV
sAA9PPjr/+5cu5J8aKRX/Y6ZYWq9mkpw9BbuOY7wledycO7GBhohCewcVC+XWXtwX31+5tEqZQT9
9N6MUb2L7IzvA3T5e+LDwuZHlXP2PSZOl2/SUb+DEcfXXEGAi8kr8sCuQ5ZaUNhIoCC79qxG7ppQ
mO6ThcfAoaYC0a0SbKksixZz3C+HduNoWkPba03l4omM6RUUhN58ZUBv7+MeGijqkfcpBTgN6T9m
WmQPmMmqu8TjRJ4ZVfClTPMtzvOKVgpuLgbL+I5ak3JdjI/KbjVLgJy2ldd8dKbRs5PZxZ3Fz0dk
mA4T2sq37sBRiQAw3SDCSTZ9UJNpYDGSffnPVYKLiVV0xyLTHXlhg4CDk1O7ONQACg3OhajAN37W
VwZH8EbdhTDULeB+iPlB0p6TKLquRUWiGLjujUKefyUw5bNQ3ktMXvmx4UWm9bW6a03WIn/s7Yts
a+cC8512ykyfWzDHX0EpaW815vRspnl/YouqtoqyxaBJKOUup/ah1J7cze4dIow+gqbqntecP0u3
NybNzdKCJwIA1bFzypazvOVtYbBfCED0lLi+lBVGVy+5NIEPr8n9QgOZYXDwr8TDLYoA00Zo5Ydo
SekEelPFqHlrdoRk69q6q9eQmc//cWeO7ABjLL6DKNkWlTUfeP/NGw5jRtgkWboz+Avw5j/D2jtG
SZleZ5vgHfUo9COxefYJOI6ooXyM4/pmkIM+Zc7wj5HrCOfD9wAU9Ex96bTkFB+OYB42yUDtRxuZ
rFnGN1tEKFzGaEWPk5iK2cXgbBswPtg0ukzQzItfJEbVPX5DOMbaeFkNael6lhgw66mlIDjG/XKJ
nOprGYyQUk5oHB5bwqyBek1Jf26MgMXZQn2CjSRqdE6n4yI20HR5BS3q0RtyRpzidQjEn4yr+p6p
PTiLATPlVAVh11bANITMfwGoOjLahowNBBj0W5VzXhiKI7vImY7bFOxZBLFfPIHZ1rdOUmgnuB2A
1cSFMC9PXtubd62OLZxl/G50ItBZW00smUQ1tJtFkMK0q9Rlus42z9icSYxXHbU5RVsTyxLKnyCN
n3jlp6QkcEOktD6KVL33hRXsfYsvKGWSXDv9yRFm/0KvjdqmQj1y6O/3I6IbmRoYsQMu3D4df1nL
uNoiziKPbVhg89862s5MlT9pcsaBOx1o2aUUff33eNsSg+Bm3JojK1hWb0WBSGwyM71rySsSJsam
2QC7uquSsTrYrq52IGixr3FQFwxcDuQbsRSP+dPPdxfgFVwXSLvS40XkE/BLjxmN7RsKunGLf6Uw
n5ogh7XZxCSb16UW+Q4YcBfSQaUvUle8qSXCws8/QRLqUdl2KIVQD/kyew9zY3x3XlZ/2hRvICxt
KHTLTlMxUkDBsbQmf80lT3CoXC/mFuDszc+9+/9XxBx32MXIlijkmFK2zQluSroLMg7/Q92PWx8G
3efU5iw5snFvXbeSgWOcauvbyjAxSI4lJ2zDHIvDZDXxpxuLC8yv5XlkeEqyJqoOVUpU+udgBfH8
WAos5oPr4v6ghQ8+a0D17JnnOrpz13pVsuzTFJnbTG8NUV5Q6vxdoL0rp3zc1areEogzj46q6kPT
+VfF8nmZJB/wZZ308J1WTDlYNYdNnDi8R21BGgnjJOz3AYNI7f8kS/G0FAbflBpohAIzUg98Xvhl
SpCyGxhVnONq5g1hIvfUCbbXKGlvys/+QeljHt6gQ4jYfFr06JCz+BshPhzpJdrPs1KhsmBbD3Ri
uDlDrTjogGxpBGL2pbSLQqL3aTh0OGGDqP6XD1wcESk2MwalQ5LQy8lQjRRzPIYdlEK52rIqJAGt
eKl0IPFp2nyIxMVPHHMwtO1y50xUiAvKJqRNsy41rl6eEjpiLLdRdI9xavMe29GPQ+BYnyTKxTnC
xNOVz0vW8/5jqIWSxUsmGvxBrseapyb+ooxDnU/17bETRYdzCzmk8gh65sJU+5QX+QhIITNnHgJS
bsBAOqzzhu8x6mK79chGbQHl8jUUOHzYpWxs0Iu8doBZGIbUFP34FdespT5Vaj7UKmUVyCSktehp
apztNIC+GYoxuLAbvMK7Jl5jzhxmK5pi3JQrKailXYxK9WmDIataFmurmHFwgJkOQflspXsvxnza
ZW3c7BsxEVPxPrBxPE11tTVyqBuuNebb5BTnHkYQBuBLnjBSsoa7ZZ0EGWUH3002DYZhFWZfUkXg
UCqnWq+yWGMtXFHZOjHDkpdwzggLanw2Xxp/IwlAi3lr0rySbhltjXQuz2Pg/tIg5zi8+keG/svo
PzvxgsNgnYLVdr0GTN1N0PTHqcwedL48ksZ74+C9NcAGu6r+chxizHUc3Wkq3LvhDmVp11KMIk04
lE7B3WbKv4lCQvhIY4gZ5UEOSuxbKzMR7sjHlzy5BnjQADvmxioKMqLtQ9T9pq2gOgzGhCTp2mdZ
qyPeuXJnT+687xOGEwH36THCqEkzTmDAJnbbbj8WxOW0+pYV3sNqsn/hBf8zsfs2doZPiTgkU5SH
KruA5a9PSabebaz4B36E8DDZr/Ez09ZVtheRLbSCos9ucoUQ13tqOrdcs3kwoACb5Txfq2o6pSav
lhuN9imZUK0z4nIQPA17i0GNnjOL4zrfw7RplL9z5XCp4dwuttndZVWKl18QSjALWs4L/VSajJvo
HwubNAXyjIy5acZgp+1k/bKMXdFSvxwtEKvgtLhtsOoX/sfkFL+dxbsSbEaSEx+cIAddW3As5l8s
lP1G4XHaQlSYNsxOPxysjVin4h3AuYU3c52yXdqhPyIWGsRxmPfUlGctB6t3DpY/1pigeTPB2uOA
SQl9PM5o415kMjwjJY27lr6vpYn2nVXeabqMzjY8T5ZLzMysr3jQ+eq9psEiuv6QY3ziHZeJwfNw
g3vLaaIPkKK0x5h1XkzZv9IFlo8T8ozx+M1OzQhRjlFMzK4+fJIb6MJ2/k3nKkDuvOctSqdA7lq7
XsX/VFqhdCezHwJP4ognk5cyijF34obZe3WlNjjDZ8xZy2OT5i/jWO01aOiD0yMfaxtbGMKgCA1F
v7LIDoBjn5tgSvcOAuu2VkTBFo5x2V2sTQQ2MpuTV5x1QV3YKNWVuxiYUWkg62E826YKylPU+qyh
Fjb4iNRiMEvq5bUL671m33KRi02hH3w0gkPftn87X3RhHoOkoU5JNQaW0Y65RcYpdvECTLvqDoDI
lqIuBgpetak855uCrm6TdX+ZaYJzMkEhyal9CyL3YHt2yAn0RRrVr96n3MSxf4M0G4yrx4GgtfFD
OpO7dw2DUyvcwq3R012mkpPV4Y9Pm28f7wnmUlKp0UzEIRKnoDUe6wB4SMyA3eHE6Zf2awdGhiH4
pZHzS05CwOVdxDuYPUWXQISzvgwYHBkZHK8SdKEzvwFyk0X20bicDM3RBNOWYsSX6lc59jW31arB
5uD8dUUC+dTdNKYh9hYqQgiG/9Layylekl3KX46AiouLjb0JITHKhYZl97mY5j+kJ7tNUTGxwmtN
zBR+PdL+t02/1ObY+JKjKQQCZpXebQC8Kasi4UUkXNJCG9rguJ8zdFGULw4DNOaxeCQE3xfmgsvv
2XY/i2D4lYO8c6L4r9Alf5OJ/zi1+Vb0qzuRlcDHYW/BGxNxXr5sj2XfWYeb8CeY+dQHh2H7NfB8
SoAwyyrRNwD263hnxL9xi7QABkjUwt1yNu6QfAF1YzPLTN7dTGsHayDYupRb1JB+b48SvsAb8lOY
OkGDJ5jEqZkEvA3b/mBYQ3ZYvPLcWB4UNT94oikiLKkKDAfoS67ZuVtqle9jd9VcZfBklMjPksk7
u+Rot6HCQlM+WDnRde2tZKY93YXnRMtvJkz3jaz6OyS7+VSU5oWHDss8Irzb/OFPwJ2DQZ9Y+6Un
BtXIDII5J0xWut9TbU3HHnydtrxhk/JUcrEV0TXJdzLG8D7LuPwfc+e1pEzSnOFbUehYSHgTodBB
VXtLG5qmTwgYvB9gYJir15N8G9Ku/o3dUOhE4we6q8tkvmkqK9No70nH1O/jMjg/a8HuwIGnI0HE
7LacqNtqMEOcQatRQY6DNMda/+W0ulQm2JHF+L4+fez3rYORbPqUXfzf1/mlMi9f/7M47x9K/v7f
SgH/P6zz22nU/6rSbzbbnu7/pGbXO7l8lsfX70v+vm/9VfS31m3+a6+P76TeaA5a5EtsUVT3t6q/
vIVVjW+63e43281Gv/9fVX8bPWoFt6n03O0iaVq8+99Vf3v/yr5XrzsAqXryTvN/U/W30abq8OVX
dWCpTkxSS8LNBw3pWb3ebbZaUpL6Y0bRzPWNEsP/8mxR1u905xhQeVZxWFV5nqphYMdumnOYQFER
3uCcgXLXKj6reepW8Y9Kf1S4Va45sfM8JvDYtoNhOqQelsrTb5UObY9f+HD5d8l7k+XU6JkX5+49
rV30bTbV1SbPh3Wxa+7B3sYb86LrytkalGMwFplXJME48LKicLIMdlSJU+x0kn0po6QggqrktcVR
Fd/GWa3ChZMljpMVfuL8bkH/pCJyYyBj/4u5aUMRv58bsiGcsIg2LcM/q0/ll0Rd6jMPx13P1NS9
svQXYbkwyrCK/aqpb8odplUZW2s1t9KDCiLtRZO7qmnOo6qPpXs3wnSYulsVl2GSGKVrf6s4zZfD
k5pEJzXu6dTNP1Wu7I9PVZX+Uc1VWtdl0VI++6LmcohNru7mQ9nDIXCghsPhMnXncWoT1q3tYFRX
Hh9ZIl30E2r2jD+Nj7VerXy/XF1UNOmrWUOTa1GPPH+jsmyxV37B1CaLKKJksHqqpG9S20oVa0s5
yZVFWfiJ/zdT2/tjrenfyK7ZBM8GbBv06t0/Ti3ZYCi/dho0jfCsBqqqqoVBL5JMrxb+ThdHFfLt
s6wc1sQqtMuq+NJ1HVYc1VZrlZZGWe7Vl7q4T7OjVkIfzuoIhewVY4c6qhBfNJPgGAMFycoCcHBD
F8nqoP0wPtFMvlYkV+F3HtdUvtxYNT1UQzdP09ReQsEDbZOBUaXpVkdeV6Uf32rYNdpq62Ib6ZM6
a0xYTZipsc7ZrtAv62oe3bpxSKmApTiWokYjL0lWa8NZsJj+U7HGQcDLUzX7O2LtdDp/Rq1Nqr3W
qazYa785/Xec3Kv9NNfvKW3aVHTlpDFBsNoXSqW2oPVQTT3gr7IXfKq6/jZ6qohd91O1IWmcREY1
z+1hbF3dAUzPnPl+tVcl6fsVScRU3NY2m5GyVp/K3et0Hsf50QML0rW6Okxl1VFASAhKJKOnypIk
hpBpZ6vmKK/JWkHYrF7hRyP9Uoszi97UpW9UFcCT/ugfHbi0tUzh78KHhcKWKivyp1kfqFUG50n4
/NQxgTjmPCYBkQxma3QgAgxFXTfna2VymlMPa7qn+yoKgKkGHZbBpksWiv+IgdMn2JCMnKqjFy3e
blgNa8BvysKqH+tp4oszSWXIpenWm5+ZyfII6QwMCuOpi94pFpPdCRrLP2nz3eNvo7joRVKBj2VR
ouZZpSxBRbClDX8ZLUWJSX0zV6QAYBLjJ914SBfUAvaaXFW2SgoKCMB9nBJSPjVUuANLlr9fKvlS
TNVWLQiJ0MXNE94uRou1VdeLomzquFok3lWVTRtHgNoZO4PQR7U1Xs5T3WjpbgyMEYmg1ad5t+pe
xUQdGXCecxpQr9WehY1bkAmGr9E35bkk01TW3ThCHAdmfrg8WC1n78V1TS0BNbkx/B8jRn9kllrW
T/AIfoy6uY16UmJwthnWca/m5wjeyTs01dQbvbyRsr+rT4Ys5tp+OH2XLD40xIa4gdXjUtLO4CQL
BCoDBnC1O5eVqNuLhKBitXTnHLgBBInnZ5Ubembn80+5/MuscW9eM/vG+Bpe9Hhn5Qcjt09+ffgc
XtSE7RAd3NXHVpsb66BeVt166HE3vqsxUMJ6LO0pwxynwglAAx0x9jbJ6c22WtZ0LhM6pqMP52Og
z9qap4FNwhk9NYZLnGgqbavgqF2RjDYuVcOLHmoDx8laQudWGgSAc03PrmrmfRz1zKSIbnIwljfd
cqbGw9/bH3u9xOHF5bHQVDnVU3PlJ9DSJq7ph7MxhqRicKX7o5Ne4DB0ptpDsnDrx5d1M4gUsXqs
5HjJ1gktpA21sRMy68IuBNUxZ1+WPX/qYtGDDdW32iA+qG3AxcvhAzT74m8nyUwSc6nhXT1pjTOC
hr0x0jOD/lZuMDm+1/+s06HgQpx31SSO2ejSw5Rkc4y4pq0YVL36pCIw8OOnGwNZxe68ys96Y/WN
h5ZX2IbUuJGZkvGRltmi1O2oD5Bz+EI/ga2rVQO+IP8yttPh8KMKc6p+m10jeKgxB1I0o+wYX/oI
2d4NAqEE6BAaaXqzlqDTN8Bufxo5uMRUpLY9jLzICyJzQm5sg/V4aLYarFooSLGJ7ubL8sh6pmZd
dTM+btYx6IWHVT8mBSj9O8MlVQgk2TlEfzfmw7ZxN8kZqKLRy+rGD91h2kwyiCoZTvxg6IwKysD2
5fOk4ir9iXoh+R/c2YbxSZ/95KL1+Gb0tE1SbO5L5xXVKO2pczEnXDVFDJs9ZMwa2m26N2tL1x9w
iz3sKyB0g7jMcD3oPWLcm9jjH3vcVR8B1pia4CFTDx2s9mqRrRYYV3wuiKAwn8bAbqGITdX4R0dj
j+PWanRRbgNBKCIruqhAhNeyj46w1sONERzdK29ktLLT4NXF3nmzgU1GPp1FPHHjzw4mNer1lyoW
Gdif7JSoGSu9gldlJh5qObYzWVdkoEHSJSYd57ZN2nd11+yd6bVIfxCLS6gQqgq+XspHXLz0FTzu
8OS+FuWkZ2yNxUuHOYBqwwEcMjaqi1HeTNBRSICocIfit2rnCmXgUY/u7j1AlHGQl/EExKRC1z8m
AZIm1QZA9tIvwF7iV8ynkukUOSNrjqxZrA04UfC2DA8azkFgoBAVTWRmw4r9goBBY/EE2Um85gk6
7h2g+mWWX+bDehjsM7oH9xI8vV729M7OGWTvGZIU1Ek2yumpkkVEyzvocp6iCRVFQot8vniAn6HW
oPh9qayp9ka2uhs+QTQqLNcW6848y1RxRtdYFKYZeTDOU/mMp2b5l5Ls/zpgB1P1zCDy1gYSPsnG
I+/A9T6Ek9CBjd3XPeZMNIS3OJX5lXkCYSAwPQKKJ2bgLfyDZpFOtmePN8pfkNY8bvtdX38Nv9ya
vR2+jLoF1Z1YzwbIjI6PdwaEVSaINIz60NNMiAv9zptMAtAAdQlO5PXJw5y09IrRJGgNHqn7AR7R
T1/u5U3kdXXV3OxlOzU7GtlGRdnqZK+tp6qrkYlchwtnO+X7hQPVIedWF93RNBx8HLBkINyEx0ZT
Ze659EPgjd7QTDC0o6hp4Rm3iPjjiV8GPZmq6BnAGQ2auLk0DGWbqNUHMxuNoj6PhYAxOZjDJ+9J
z9+8legtU3TQAzfxS98bLVYIaR1lkE1y0pMZsw5Rw4R9uGZ00aup2QwHGYSL6nWwHWen0Q5mKItf
+p//6d/+498xv9fL85/ZMT0MyX+0Y1qtxqA7ILttv4EN+ns75nQ+N54/rS42nl+GJVpa5aZxxZ8+
qn2SLHxnUUB9JS9VPRUCu6h5b02Ot40CjW8OqrvLNHXB3TR3MfGCsZoJsNrpMoXJh8oOgNcgfWvP
8jqGnxiNLiallS8FgsdREKT2OBCrkWa4QbOckGKWrfAzQx1OtgLKBNj44XgzMe1W6EarJJnqxEGX
Tv56btpiZP/l3Iih8juteb+hyvgN545RlFWYMDd5SD+Swi+rrbLKLFnQvwTrqSyrmB8IaLRcLD8h
AR9h7c5zmapQZjLxM59L/TLxohHGC01WObPgVtxfQQDhEbjxEZ3xKvFDJlamK2UyKgy/OK94QCkr
EVYlq1Bxu6jHsCHaOLpwng4RLz4r5tMY5i8WOz2WR7A2dlqWcZ7nSExWhpX4Zcq48ohvZb+1azuw
UzuXJw7TfO6yLAjDId/BkufyFbt2sKQF3oiiyBzncZXH8yr0F1Uljcuz8hTzM15OaIvxv/vP87gH
yz8IIAKaDcxJZM7MKPJGtKNHwt7wSpZg4DHIJBt5ZjSLdDSJPP4aeZBCwhIDYYlf+BOoKcqSEVIx
DYT7M15mjh3ugZSGkFHANRPuzrLSXyUzHrNTK0AzyzJnp3ioN1qxdqsCaQI6MGFiu4OPxUS6xQVR
YNsT04RUoWcAI5oEJjcXVeJlPsrzX9NaozP4U6u33erU8fi0MNP+ByOenwNiYL+bTcMXexBDtWIh
cS6EMUsNdTF+IRRoZoEqliSF0MOvZQmhBYbgs95CGEJCLAi/qjm//RLrI48hLz/LmDfaLBOIB9LL
aVqo7i1VaU7ewlzSQlhiEPJmhYVDf7Cd6ZSfFMkC+odYuZJfcg/tysThU2AyeYkYCPlVQPEFN8rE
VlxeVbBOFSeexgXhVwMgBc2N+U3TqmLxEmkrpudntXBmGSvswGix3BpzNddCxHy40FshkFQBH+WK
WWEs3OoXFfqmmucwi/QOMuIt4Ul4lbfgQ/hWGNk35EKuEc6tmKRYnptiyDLiEi5lkmNsySrkqpCL
QuQhKuJIM+20zC10F4q3eC7dtc4KIISh8wo7ViaRUdAiPWGiaD/M4d4khIcxc/OY699Iy+B5zie9
y+ewD+Nn5WUJE7i3grGkA3Esi4ytTOs0S2e4YR7OsSDjOY+hScY/r+KQltL3wLiPW4RK8PZ4Dj+9
DLI2xfPzJglhVtricbRNq+4cX5X0mDdg97yidZjW5nFMCd0ST14e+0Yi8+7yT/z+FhJhmL++ICeW
HHQSygMLuAgPQixwsgzsiQrsMbwUYwjN8XBBNKwuYmatwH0QQQzNksG4oIYADITxkbrSJ7AvDpfp
KI1eygk8QGkIMr4hi8vG8HlgmmimAU8xeYrJzyAdf4yDvjIR+0CBOZ7MAhyHwSTiMWkuqwY8L2Ht
CdoAd9M/AZXAns8FG2GOeM43w2fAwAwtouKnyCb2DhVjEikF4MmETbwRPY7yd7fTYWTHwN0YBKRJ
GvXMMZgYRHuFfjMZBoEac+VEyDsK4Ejkolw4iWYmkBUIqckPFHUvQ2qOBUOZuwN+PTCJUQ5lcsY2
IvWk7Mq1GSBABxB64hoFmGnA82SoUBg/6GnKUJeMIWWIwDk3YwUIygnO0Ue5Dn6MUyZvzPN+c7wx
FdzM05DR0ifPnE1SF5qhHxGiYBhMzGSBGPZm6EYR9gHdxmJJA7rGsngsSyQvMUcTG9C/KKhwFQ1N
Okx7It89TzrKY/CWqBTMFmmQrJxoMqZTNp7PQG4Llgg4+g0WTyY8eMxSM2fMBs/AeylTM4lGCJhv
rCrwP8o8XM8B62DOWARYA5Zm1WRGuHKV0SGWA+qRRQLzs0SYN8PTOfMmM14ewfKeN5uNvBViHwKK
JjMvcXCn4HxOHKZ9HIxYQB4+WoEOWPAzEVUYPLDcCjUlml3RN3Gn0ihSDEQc4WcNIqaAj5GZBrm7
ZCqZCDS/lYPgCWzoKoa+ARwvGPESM8bzsoJppyFHtCKuRxahJghve6wZ5OegIckT5GOFqAI/ZVCs
TUZTgG6WGH7plKgtcL0lWAfDMeCVURZ+lXkmQJpkkQdKirDNognNoQeCk9zsiEDykCA+YA2IC7gW
3i+JjPgRtKU70rOkjJOMJwG+Ilp5Ec8tL+YhjyuQaujcUSTX/50Mbff+TGHrk8Kv3uG8DirtHxW2
QY2Tv7dmAxmKcxI1CsEgypBId2bvjaMlTiHBmZjiQvLiL1FXItmQsG/kZv7eipZIAeFwEblgIaMB
/uAR+a5yUa6syq/iwBQp+uv1X4qZADawKSAsz3w/uZLH8v0b6IL1dS2vIF1/XSqaHHCIii3+t/Kl
q7coEPEc8p8hYhgpVyKDnRUrzZJVfpg4dJYZZtm9l8ocdBNZH67iZfQF6WqZrGS50DFXOvO41xdZ
CkID7xXrSQcRVSXLl4C2KKU565exfm8xIpOEfiE/WLkVN1vIU5kUuRbJA1/FSOH3ZAle0l3pZ4El
iUjmb1QVURucFZQlo6UtCIHfUAfKKqQGvyClnBXCWWaNQTLZbNq8RS/61kI0C9r0hZCYFpoWfYEO
v0Ucmv+bHRBUVSyAxTbLW3dGMolYc0MDshTdTwTiCFJEArMqkL8oxOi8dObI7IE7jqgEb22E92hE
vsIicRD68i/jexP7W3Yx8DyN57zlyusxezc5+1r4glBT7A9MWSQ004T6hvUkFgCqHVPG2Hnge2Jz
eyIKEJIkz0En1ozNGPoMRuWFNC/gGyxFF0dpFuUZILdB2KHtjk0UKpkDcyhNIB9kLEGEgo4Oa2KF
/aa94/VB0EX2ZAyQIjLx0jLZDgAG7HkmcCPCGvVHeiGdhxyQ70g9pi2Tbbph4EWYhbI4VVigyKRD
uVL4A1wVbnLdsZf/GrrnYW7wEJFbb1GJ63MCGkMkmfwG0pAPEx2Y0lukVSb0vMpGmq5zDzYkipTr
cpMIwsyZ2G6Mj85hqAkSBeOBCYt5vg02QjiAq+gQ9CcsmW7AE1HMiqDCoEy8V2MpMv+tXfE+ryBr
bIRjNPGSCJkCtNONKJrYQPGbWKF0pOhEdJslckJEiGOPPeA+Q9IBc7gX3Bxl4z2CETIALUCMBJFD
9o+zRPhh4UyWKENYYaJATBAIq1HEaqFH8IpouMg51m+MDDMxdLhdNoEAfFHM5At3GRaOCAt513Rz
d4hgCZbpeCxqMxYQgxlzE6qOLPjKX+DX9RNEF13iNtGOpIWXiiAHU7QdFl1mzcNaQibNPDaeJkPc
cK6s6Hz+1oxkbdFVxbjfaJkwdEsMeVyV6Lmi08trDGN+1kywLDaxeO9P5BlWP7LeY41EkWAUrIJo
TWhFM5PFYX8YXWQ4Zl94aJt3EdcyPeYqWyQ4SsfQm3q7f5gPaNUcQX9QbjZCOCGKARQPPxLin1WQ
LwbBbKAp0IaJk2cyEX5KxYEEaaA0MuQJHML4MMhjeFSIAv1nkgGakB9ENotmnjOaMFUzVINZlGWi
o60wjBYOTb41qhninZbotI3aQKOsH05NqDLDFZaxcZX4lM/C85NBKCgPIzFBR6wm2MNDZEHLFvb6
BPVkomfeTvz1q1V2wpm1gDgEoVb4MxYwwwq/S/k3ErLVlV3pf9i17rd7hNnUBw1k5B8FJDuuz/qF
Kq4G25wA2dxFj4zE5wYXIyrxEYBzggOskogQwEvsAriAVwUMRSFEdqAi50AwWIwMAJ2wb8S9IQME
DplqGsSBhBwlFgBCQYMUvgCVbBwPiE9Bc7EnwUS0Cv4pS+v9BIw68A+5K1gWiGpIuAGaPc59aQNG
Qq2TXuP/QTQkETjDpaltirqCXABVeIF3FgVqrQ3SyeOhXjdAw0JfxK/AgsKbeC+FqSIwRdQoHjIz
4U8UclsAEu0MthEUkKbFIsf4QpqiFEKKiZAiipk8E7snYbToOiLQCmRJhSal5Q7fJwbB8xLfKZy/
Wc1u58/Vnf9ezdYfV3PDAb2v243VLLFpmCmmNCtEVrOfjymGBIM3mQ2UFTGjRCvATYZ6gMIniw0b
iwhnzecI6jheouzIPZCGwCsePaZaePNtn+ATTd8+JRHg3GswVJosfXQWJABzUAHcvwkv7s7fIgXy
gRYgiCU+QnEzHXW6BA5y+lKiPuUuIrMqcUDDNmj+XoSbu0JlQanB1/D+CMu5i4jK3WpucYKFPwTp
GRsm8Vv/eKOR7ODglLJ5FwOUYf9SBhiCiDBTFh1NgiVDL2f5BbiJt7CHUHTuBia/cE9h3giVvylK
KP0N51gWQCcNAbEo2yAqfwqB4iRGZonokS/gbIi/7E2uby8SkIyEQ+sIMnAZr7CoLfiFPTZCfHyX
CEK6hpAyI72awPxoTPixFmhyov2zhuy5CXJh2MIJTN6vT/HR4cbDgAVUUWG4lJbgE5QJhBKhJVFm
RyhVOvFXdFnkR7YC9g0tmnlYoNCvAK+yHHn0BMtCaIYtGlQ3nCui/qBY4THAJnLwhSs0t/BLDEQk
AmrgAqJmHmGNiI1IPqTnkEBllasoGxCfgSnz/sAwFM7gGw2QaB28kzIHXC4WQRwbohTQk7fp8jdh
D60/iXro1huNToNCGHWimyS+6vf+29eO2O82IVQSo4OvRpjVh1egbjdHN4ZUkaFpjjYL9FTMIExT
4maCFJo6RAct8crwOhwBYfMO9IoTCh0jxd6MUhsGQqsQDx1NxKn4uEHIIJB/8e0IE9i8nqZj4heW
Q3GO8wAhLsSfTR8AFNgTFyOUgudU/ARBAkjBdUz9yoMgI3Q3BA5WMGYelDfEuwHt8iyhQjF6ofqJ
KaoJeIhGhGHISKE2lGrxV/3ie9+Th6AWAEaIf1RdWThkqRiUQeRn4KCf6MVbq/ZXzJPwOFprmUTY
GZn3Xq+EaRDc9n3HXxFZEMCijKLExkTgCQWv/vkvNyg4PPgPIotF7AzIGNTpNmSf4o+L2HlcL/3p
FxUiBHIQKViR8Lyo0fyooXbP+VNsPPlEL8c5KDAHNIk/WVhIDCOxcvj6ZUYUAoSyI4blsHqb0W8M
B5DEpcbfi0yIk1YYPvfxXaJPhjE7vEWJ8YCpBupxjSEWHuMXPBVh6Atuec7bPyqWZfgioEiuELj1
8fyjdkWOD4u8BWtOW2WIKs5+KGMoS3H8hRV9EpBmBOKxxNPwa9FWRUJoE+/jTnybnHOBVpHMQsFC
OybkI3qQENDbYpW1YcUQRCF7kq69zMN8LjeJkESMg6XcDmwLW761DxhywUgQ2yL24zlzLVcAbyYK
OrpWxH08FNLDCSX4BorNoX6xvTAjsBukfbGYxZX7y0TEZHxrlygWtImnk2Hi+eBu2AWdNsUDKl2S
F96yGnHxBnMhcrAPIn9/0L4YWrSO00ZkFRMhFp8gPHo6GhvzG5goT4wGlSDFezJcs1iiUchlKA5v
/BbpbxNgx71wJ89E6ZZb5WET0e9QDd5+IdxHOJFkEwRdmv7BdrjyTPH5cOXs7c/7UHiZ8IqL/wO8
Rq8Q7RDUZQhj7BbxxSGq3o7JCetv4uKCFNA1uAjOMcd47ODgBT0QVXWHEGSmcfbwkysc0UdROsQd
RS/ZPIJlgXgPWf7X3Nbu/Tlm9lvEfbZ6/QZJbP7Ibj+dw2ZP3XOONxNdQz4NdrvZTFZJU/sDl/JY
Wa1Mr3HP2Vg74xjJTnojf5m7CfUSo0d2C6k2krQ15Xrr5iehDGt26RHdG/tUkghVfSMmCOpRR49S
8Koe1fD/coLEetk77VSWtQ2rzjAZTL4cymph0Zrp16irG4Rf7RWlJvndUg22zm/23iHHH8E9R3NJ
0nbzalBjWO08H7dOSJpu48e65K/odNScZ+CG3pjKHkEjv4Vn70XxCzayD2bXrPuH0Y4+U41aglnZ
Mb+6W5OkCeaXvbO2fs+i1xwJIs0GFTz6dpPDcc/xoanOq0ZMfWwyK5CewTiNHkQCE1igG8PooSmA
Y07TjvEcn31KbdsSvjBpsn/+6dRVO2x6BHMTjkYeQcIcfsx9fCLKlRM8TBPF49gmzz79q3qxo+8Q
SJJ+V0ciIbKzdUiIibDrhLNwpIlgrM3y7ByCbk9tvIvXnZOBwB5MevbRIBrD5BgqjUb0hLRno1qN
R65TchjyYGJoOD3sEtGGD+pEFMWUlaozi9/+z1ZtCUDy+H10OLbi9Fj0u3uyaso/6WrtdO5q3iZS
4BwPAKvDnd2ihFLbFrtnzq26O59Rh1njzI+31zEhSs+Ck43FK6QKvbl2XhEJ92iN89AkrDB78Zl8
DR9PUqu11SH5cu6EeJwhD4PzPka2dgkecPbWwO3rVTu5jetEnVVn5+kNnJ1Himj1DI8c3qDxozN4
kG5P9YsG1YHDlnMvutaPyZGo9FUQXhZOvw0Oa12oBGVSxmbYCfZEajRnFkWPUUBbdtoyOB5DrSAi
jglGpkbpVXXudo8SeW1qdMbkJzhdQgjn/FJfHbVntplQ69M/VE8CzSwOM8S1vEbSXqY04SDUz5Lz
Vf63ebe3FrMEG22WR4Nksg6nD2ZEMCTNuiJbsEW8FvGGA/b26+naR+mkkPHVIhKRmd/YrbjP2UT1
ufo22l7LbVAnekFRyZPZ9j9dTvMZZI0nYGU74TAbewDnYbv8jrrWoaM+YzK/ZDXjbh8zUnbaJI2s
IBHjMHqMSEB307vk/mXU3Lq/zppHVXNr+QOS3ZntcT2oByfNSZGNCvv64J0In3mSJtLrsj4D5yJs
dgk4ZOVdqQ/Zh4JgFED+ypkzopeaZpddKSoVP5NWTK5mk6wAd6sGT5JYy+CMuFGRjNy4EyfnP4wW
jBvvzXJtEMj4DpSCZQlkbvlCdz/EqnSM+DOk3KxVbc22d/Tjrrv3qK9C7E2DqhuE23ytPouud9N7
YjDttffwSTDKczcGvK7W9pPYMqoSASGEoZnkkzIf+d34cdHhTkYjP5odh3gsQj2/3aNuw/sfZB1P
HMrWQj83wtHq3t780sSZEbbZIZZt3vJbVp/5H9g2bENMDg/SN/usf6yuZqwucJd/65g04e7J2Lkv
01986n1ALdWMyitgQEywIfiFH2Kr4y+eObUb+WfFecNoN1mbvPQi9O0akHJ1TNzhcTQntmmvLmjs
pIYnjJfqeMEXiVMJYr3ZlC411uZAcyCFMMCHd7DI90TqyOrmgb5W3DPuDG9PV28GCSYVNkZj8pVe
XJLxmkfvqC/j4yi8+f4hvlKeU3WO+lU0Pgh/HbcoB3GklpXXfKlevP7Um5z8KP3k+2a2z8MN2U4T
4J7kLmciO4lk/SGtuvEgn+jR7FYvpAOhZbzZ9DjNRSnms9mSoJiH7UAxDkjF8m3Nm0OELYFGe2Jt
CUh8qI6z7xsbUJwU/ERvGd/xz8fnrB5+G5DKvujkN6pmkIWMJM1Wb21cjN6J2nBeC7K62y0KvuSc
bCc91KnNaTtFQlDIcbvXR0LXjI152pPWR3WKJ7KoadXr9IL68xmoo7K79VJN41rs5BQBcdkNU/wz
G3NfeH2VPYzi5L4cSloziCtWEfpW9tQXF2iXCN2GUaJcT+cr4obHhciVL/N72NDgsOYonPUyaezq
Hq26X0qkLOAy2hEvWJfmRk27tSGRKGT6Y3fLVhgegQyipA8qfZpPgv7IdHCxoIJApCE6KGeC14TN
4mm18jUMcApeEWXO9JdNIkCHLN8EOCN1iKxsG9IZcLIGjcY9Hbe/NTnJ1cm4kUrWhWP7y/roPvxx
foydNdjr76C5PEcNtaxbaY2RLXbDrVMPn/i3y5O7dRpO3wjvRnNWH318AgF1k8RHukuw1ElTmjvu
WWSiU592TV3iI4G9ZbWz6gVJXboJ8Xst66C7YQNRVdfx1v6yWvY0mUow39b6chCQdkrSIaoEqaTs
eqIlTHWZdyxnr+Z+dTD2RQ2k2RGTXvfuwTQ8W82x/+LRVNyEzhvGk/hg6NBIv7V1yl/e2tmnP4Sl
f5sIJH2MbvDXWU29n3xndfwBYchTu0/8dI1QrU/Xa5gX2+egqep7bd20CZUNm3qx8lkvAoRviGli
w4npM9fG0YCOgK+pXcxBQkUpWpaIzXF+52fiCnZ5g+jXc1SggxCYfTCmHmFxfeek8vtiZ/VMuJcw
/KM+26Q9lqBc9bEOOW+aVttoap+9HjGzd+ITjSbBtWsn38PvN/3jAh7pYXj0Pu26ZW2GNU6hNDl7
wu71yRqSHJmQahA/IMuvQ4zvbM+AD4SJNvg9CMqznoNmwROB+KlWLCDUQkC2+XS+bf+I1Xt3ywv0
U/Vid3lxrkG61xVn4bw5bgi7Ycgpgm18cW+6UcY/wdZseW6TOLoYih1Yaf+D4jzR3TgMXUJqn8bL
iik/0SxaBrXnNPHa1tm7q3wf7axPdLKE+iXWMEIJcpY1Iot79mn4VdTNFHVAN5xXwUJyJFJNLeqK
U0aKQ9LMVG5/ErbZA8XC4XZ0iBt67zYJ9ib+fh1MngHpmWfb4UD3ksGP3g7thtn0fwgwpMiLmt3t
3Y3Hbd2ncbIfxeBqPWabaJ/fXLK9QMhH3X9Zu1mXQ4YXTQKCw+rr4zRrESN7KY6wekQY+PiOPPmo
EbT8Qivk6PZwZ95nB+UNKMyovy1SB2aUnKNI4uxkPn2vSQHVg/HJQYrJi1OAU92etNAYttTl/biS
vikfENCZTovdcBpCSMHUpooZOm1NES+6v7G6bQJb+6u+fU7Jrzu5TrpFs+D0wmjrPIBA6taN98nJ
IFfHC0WWPC8tgypxHkekfRKeAwBnTmPU1HIXA03L6eRU7OAVjnaHzcXaXC9JXhlLLTRKXX8pqmau
3W2TiNy7t4va8Sml6CSJNDRgGjedn7Drb+N2uoNYyG5uncyvoN1Ux7zucNFsV+yHJ/vKmUx0Yv0o
GsDoyT7m5n1V6xAEujaPFV2unkabDPU1yvR5ra73XaO0l/VDkOXVviDQY+jf6VmnL6+zVVPqWSNs
3PrFArHqLRvtrU3af2MgqtHTmU3N7/hcTKvz+GrcgwY4ufdeYWd++1QnKqzlNb1u6XNATT4AtB3P
ptG+nM5P0Z5MrlfOJoedqhV9+6+2evgd8xh8fTw+td6lzb69p0rlBwfh/XTKMn8XneKWk8YaGmpb
0d6mGpjzzJFs6QDzwvzMj8Z91idzw1bViuv44T+J7J40h8fyk1SMO02Obkr1HDbqHL7OujfvLl9m
AzumpVsup67bZuuDyGFOPfRg42+QrLmcesgGamwiBbYd687FQd8+OqebsU3Jmmhdz6r2cYyuAH35
RQw9eSfrBNrnaMpxLRpwzo4Y+2xr7u2Nxbmyg7H2SSkSbThEQBQ0Ke3MUYCCXw9vaaevrsNqqplf
MYJIO8oMfoV18xo0zZ2INcc/InbrCbSEdgWKkvs+aw4pGuO1dN1pW3dCfpmqL3UIslkdxWNjEUzr
ELea9Ybrj9aMnNKkNEXF50zEw69PWnYPdO1v1Hpn9I0GsmRjUF/V7CEfyaz1NLZT1bcOsxpUudhF
DQpdjLrBRh6MCAk+dVxDC9ua5JaNptk5QNzrL8zMYQ9AzPb+q2ASzQdIxaEmLMfP5dRFobeJs7fX
MHF0mjcfDlUzz6gg2TF9ZF/FRj/DDlL7ZOyjo7ljO+xBCk/1cCkAho5JuXCL1KJQ/4VNyh/d88a1
jdFCneyWNwzbg7UbwoyIi0vKIeOAkzAKyT7hpMukZ82PLknIzIefUygrb1ifetlXLa224H2baH7O
vUSSh9m8zk43Zf9wuCEigbozjZuYBO4OruNQw8b4uEZUrObQwuvjUjTdnl1361Zn9XRexpIzxIQw
kb0tOhvD9DPodK321iS76zfaVsucPq0nJ+XrRq/4ch8hKVLS55Ta7OTn1D+cvPmoja6za3R0Gyh+
3wYlRHre5j+ZO48l2dHsSL9KG/cogxYLzgIiEDoyIjNSbWApobXG08+HItns7iFnpne0skqre7NS
QPxH+PHjflYRplauWHvqy3l6Fn6zm5HvOQ26N+PwwXb5Triqlxlbj8ZOG5dTz9q2FvHibjWY+K/C
R+iLD1iHDf3GQJcheawIgp/B5KPF14471MXwjmNffSP7houseOtlu+ZYey22Iqdxj5SAK9GvZxfL
eUqvvOtOREjijTHdIzmLkr32b/1RYVNnsbvt8Ixde+jddPofi6XUW0kG6Gb7h8qkyWzhakr2xzp9
eLHQ+nOkzObaQh+LnAdsKX4XR+e1nTfqd3mStqxFHXHFpvxBaaw6B5Qu4kZ0TbhuTPFEBIE9coF+
EK7Vb476BJUFhYidk2Ziv3i24EZ1zhv3jtxj2hp5LSLhV8i434zazlilS1FeQJRmb31bbyrLGqfm
prMXVTsq8hS0YpjgSK4i7cWvPnTFysZMCrI7TqWn1Eu33dpvZHZ34Ve9W469W3eyvj72aM/exk20
FWH3M0/F4Fknpam9VxwqooBkVxWaUrY6+ejdi4lvknkmXyu2NsZjObkXCa/WGXndEa+oEH91+slG
oad9DxGIR1qe8Exz5OKpt8seXvFCcIXXhvhFTVQ5o2dSCg7uYWZloz8V38Ox9RB4olS9oXq7S71b
9Rg91s7DK/3Kje2iC1uapGnppXUwzK73GYBD8+dpQksrpiJsz3TdNp9el2g57DxqnDUob35ogdgk
Iaxkbsc9zllAiol8naexeNbzGHo2nPYBVRHv+gbtCEd87TcF3yR8wuEI2/rf6ZqwpjRu43eDyp7V
i09DxavZmZCP2PGygzvgzXjXRFuuqVySYDOeqorqbMFZhTqKMjT+4Oy+WbtwQ6Ta0Mk711PmvgJU
EBQXeov8jFSeTVkYevEt3lLH74xN85SeWGNaN7HYQDxoJ2A4UDZOcc9fZGssgr1FVUiw88o9qcMu
3ye4lmttuab2GzbaX8aGBSXrxK4Vd5b9IGAt3I+23YGB+/olF/kbWYr1wHCr4J6wA7pJ3V90Up0Q
FUz+vDhvmf1RUnR5e96dfmc5JXedoxG5NT3HMaE2CC4pl4o24o/OIlrEAxsOG5LOTrK/eHT0JZ+G
tcm38XVtW6gON+tmYEStPLIuQDVJUnnXDjkBU6Zaohxzb08zhWh6Lx261tTbKQQ4ia27tZjXnXBP
63uhPNy0FOUpFSRf96k6v87353O0z/yWy1PYKeeU8k9/W++KtKWwxmmbXSzWfCje3adwC54lskNT
rTeq9QVvdq6vEwtkIcs6id9yK6n7OFLrS2XuQi/YJlzfNeP70YLb0tai1mQpy4v3XulzUZTkEXhF
u42us/8ae7EvHZpP5bynoPYEL3LeowtaEojSgsaY25aYUDpf+Sn0aX/ROHukpsQsGUTOXGN9uOvd
j/iI9TCPoOU9ZhpdEHY0n85Au/K3x4W8s4992jP2lhQ/c/bW2nIxt0Whxq2cH/TJyLo3FsDpqsPj
7H5JTswyMjDIKXSmfXeY9ovjK5Ak1FOEgvdPdGB3lHU/eZtsBdfcaM/Sb7ux/Hy3XCV+ZEfQQYL8
Oj6wHPecYfhwmS/ZWg7PNKJfAZ4QSOTkx0h9l9geurElza0puHEoEbMIRVZxU2bUW17vC6/hzdiG
1xDtP5YZJTY4jxQ9PMLUVj3phRJJeTmsANkO7x4SO8cds2/Os3Wf3cbRv/Y/EjezOCPD94wC6hvW
dWCgOahYBE8Ttbx9Txc40wtaLh5B++iWPVcUp/ku9r8yluW/QpeIimdAT2G+3jaujXtGYbI+CnQ4
NshV3VregtfNO4tza7BZwSfqyve1L1kbPQBT+8Z8+av8YWmWWjqzn4ZddHmFY3y68BAQLSdV87wT
nIscwxPoklhS3JJNDuau3nOOr/25X1k1NK02nRTQ1lN+Oqlvr5wB+0l/AO/4fGCinnriuoUGavi+
bJGvvPQOOu8c6OoT2SxnpwN0cZM2A6vckCAnm8KOy/cBrha35uaDo3n5dQSa4ieR5HiVyQ77l2XP
Rhqgfr+5rHWaj6MFEeMYuSLLwpXzJnjvicsXYedH232iolpjBI9CP1abwFVyW7neqcG+0Eyzb87j
8Sv0BkfiXgxbmXAQUQ/yidirNl9PKC86Oq85IQWcqfzIjiJfb19opFN72TJsEDYXmnzCae6hLU1A
YMFuwzngdkcenQxr+3ztBH5Aw8qIwTvIt2Xdo2p9zs6ryfq5ZT+tm+ET26F8J9A/772kWat9Npdt
hb3d0o99rOVY/ioO8b5gVMEGMTcBWMA5UbU5FyAXyHY8RSA9Xk584+1L4B6T61nlO1srevdU7Yat
cSocATQvZYtad4T7Rb0Su21xR8PBLwocwo2mbncqIGk6ywMew9yRV/EMeOfEh5Y8d4M11nOkU/D9
gXD9SvAmBV5Mt3UzeskGvkPwxAP0lTMVK3MGfEztc+O/DJQiyz715SfJ7yHKoJ7KCR4cRJts+Wki
BJrAuUfVhYo9r+UiUWvXvvVAKoX9O9tvyvu0R5WDq1O5agoRbtAjHVIHeu12TuXUT7wprJiWu3vv
hshL9Mf2+IgTzwMoDoAj7wvlIf/BNqiH/q3fyvYvgmb4G9IrXjmNV0q0Y+FHP8Ux5dBweQEADK4V
j7yQnLcDjS3yC7RI9ocBEizDl48AXlRGMr7wAPR2xR/Nli7WsQCQOxnAL9vGPUeclcC+AiEvW+Dt
aJ/4KRev2HvEFqj21H2/z1+YYbwVp/UusljujqRAGvKfdjdTbQuoF3AnwLE9hbXuMxUVkLrEur8c
2uMh3QDQ7UMnf5x+lp/0bT4Kk9NbWxTzEuCV2ElI7/wwHT1/ewHgYK2eZ9XZxqk6LBD6er5ftaXy
I7eFTJUKXsTWvb03a1r26Xaal3NInJEo+ue1cHUs5wU5ASY0POHc+dkfiencoiNCQbyLbwXPaXZp
XJyvx6NJhxS65Br+IcHN7CqzYHnVPRlOINOkDdUOjnakhXin3VSeYbCx3I/s5Envs7sb1sS2a8kV
Ca/wjZTuTw4mKDxEDMXppma2xEE+ePkRKSUs+fc3i2My86KXbL8afCLYsAnJ0jMgMty3nMo6QGWD
e0v8tLelN22q3eFRxNcX/NN6wsHK3nfou7CRySm5WtsMgD5zTjPYG//LLnQwGaZqZN5kspPMb+My
e1RvSL0NjAxA7vr15+6/RCfcPmY71lyd349HhmcbhfPAVEb0pc1OdaYvy61ZK+6cjGqNTACQsSnO
EehZtHuszsCMCquZtOys9rKot5U2z0CTKQcZ1/erRTCtS5e+qbjTQQOi+uv9DTfV0XKZDHR2rm7L
TXEdGF55kzd9cFC2vKlfEluqTH2AEDXnIDoHyj939tGX4rXoKEHKXWK3nAJ1ffNesO08R3sclRhe
TA7+vo6wo+Vjq1m2OWYmUxNEx0horK5ya4ez4FMv2MfMua8YaOELvPAAJb+Sw6yHWVL6KF0y54yZ
6cPrx2PiW7vkJPuUhg/rnGmfu0ipEaBQD7VxDNsYu/wlfhS27XbYmP70Vvizc1hwUuW4UFf8MiV8
+kV4GME3P8LVJ97ooIm7HyyJeLl9CTDoPJFCKE/ewRi4cosDPB866qT3q8mtjTc0LXbwvnYCPAUn
oBs4WBK5hLGXm22HUxjZ3wLjPpzjtrW3zx+Z7TnpJqPzj52aIw+e5DFxPIAmO/fmFN055X6PJejM
SjeFBMMSP7qyvV3zTOF2eNeCZ3bdNpR4rE+19rXwk5NkM+XoNpCUyJXkjEvPc/imw7SDw+B9mMQP
/VzsqAy3ijdzNE+MUfstWmkzEOErR9PWzwMxrTkRhBiaEj6d67QRt98iQgPoFVFzIID7MvuN/8r6
L09k+BHdkl8WUMSu2flFPuRU7hhZ3LlC93nevjJfcA7zoQY9hBMqOo8COPTsjddlczWOIcUMMzp+
4XAbPEgHXOsfL9FOpbh9EeGdyc54GPcmu9saugAUp9SbJtFzxQ0p5k4CwzoDUZQM9ZYDatszC+Oi
s13HHNOGX3FmVJ/zcLHgoVZ6aO3n+pCgB7IqJ6yqS9pbPmxwnM9U3uKQM85rMzMbawegNGYW46OM
Bx4pE/ECYPiBd6J8gtAKTBm7ByCrXbJ9OBc+E7xD6urnmWiMtNA5WcNHZZ8oUcotYos+b2XOoWfN
fDs5j6u6UOKPzG7gGMSPtRecF8NTDTs17eJ0nzvs+LweueJqk+3NCeFkNJ49+QJIi0TLoXYHBDTW
9ki13zzJOjJsddeLSryy8RFldpt3Dqk78KCyk+5HocPJ5iPHmgnvNrvPIjirTIUCUvBDS148Px2V
6UqkJAiNo4NW/GZGSJfGq35ONnJ9km5NRhdWPgMhGRdVPhw7/ZR+9CXQIurXjGGeY+ahaKub/AwK
78Tt1siq0z6nXqIj0kxuSGm2JOI0gvdspbsgUsxFixtQMWvyPCxhM75GN3ATRrw7Ef0HYc94iV8G
KPXcnKWf/pEltHnbpW6GUsmfLUV8SfZq6+i++tJQh+z7l8xDevDPeNJc0Wi+fDPi2/A4on2xh/9j
MI5PCXK8GPfOh0Um0rUHvMEih5sdfqgHTI5UtLryzcu4xe3H25dPnYMoFHSrGM2Y4IQGAbU7QjSR
h5jXlrBw3Lcv0X4rhPv4kvnqId6Ejvh5plo5PT8vGzRD2Z0ipR0Rs6eUw5/2yKxzZzClzHZoenxO
ECVqhHNQevKKXbPhzd5yw239Gj7rkAWQRqm8+tCip4p7ym1E1pQIrXwECr3C5FkPC2ms3jFt8uAX
iCTV8HVkI5jhYHsJC7v9FNy7hObHyFi82cSA0D6B7C55/SW/GKPN1LA/tF5SbkBostBZfhDtZ0w+
uokP5+IyHvj4aN5yIgsiuHZy7+5rIUMCYuHnGG6IaXf1JG6xG0D+Yx+hVoBSOVHvnm4M4iFQoVcx
iB4RaRKO2b1HSXMf7dVDdpWuwEpEd2xJHwrm8tGR425Lv0sDRopINHPndptQD2WndTpG8mieG+Ib
ILNvvsTf6jG/1Kv0x+LZ+BISdJTNGplXoYqUQxc/4PoANVW7mPv+Zq1MBtA7SufJ429Fworua2/N
T8Tz+mmuI+NHSrK3+bC8D0xynxYwNrc+Ls/oc7vN1XqgXXZbhCbWlCc8ECWYX/p3gufxmrvfsBuo
VIuDQPbXD3ih0wkw7b+vHJyFpCTy/+8CpoX9lidD7rsxRpXd4oxchvAtbEN3+KIeEKh41i7E3uPC
cIjW7A+3QKco+Gasu+/cx8ARtuYVFX+XoXz/c+gP+KvbFPgkXI+hek+zIVxKEjUWy9z2xq3F/8d+
t/l/bnfDYjQR5TMg3UNGXQW6/kZKIJTaZjUgREpAYjX6ddgAeZE9CmqKyoXRwsOgcfSVQwEimR0o
quhPaqKARZqC4LK1zioyLz1INV505ETtBoC/1hH5hqYp3jCaNlDMoxBmuspxI4yunEWL9zJzXjIb
TQnLpX9ETe17C02OWvv/zh1Dhp9r+Pvlgr+/xn9gas66mapqxjVCraBLyUPiG6pAZ+kzeGhMUvBK
MhI9Bpcv/WmEBbMCO/Rl9U29r/shyzam3UK12SV8A90zwuNvUwZY6xQEyM1fi1gftiwMPR8eLgx3
VI86UDyDe/YDZMJKr2k/zLh+H/vN4gi+sAdqNx9GtyUCdX77mLuU8zzmNWCi1upxXDfFCceAc0BG
P75A9qJUGSEmIIJGwP6NvJ7KSL5FJyRlcE72LUhtd/Ri+GJOzy6nIFE38kbdiDZzTgBnnWgwA90Q
X1eeVu5qzp3kjAkePoGo59LE5J/m7c/bv6pf/qeUR/untMdXWc1NHEbdP/zxf/3/CW3+14qd/wNl
NuH6Skhy/FXPxP3oPv7yU3RxN58/8p9//Zcz7mDRX04fXz/fqAR//K3O5r9/7b8pbcrKH6LCWqil
qOjYrnTw/xDalMU/VF3VDcvAt0UytFUeBfeILvrXf1HlPxSMo61VAFNRNEvhU23Z//kp8Q+TV90y
LUNFUU8xtH9KZxNlw787OQb6nhb+kqIuKqql8Pv9w8npJezGZDUgMlqTN+jhbIdjh767GTNMBXJt
Hvogc60xeUA94qBVzX0WmEeWPUwaxo+TaO21UqOx7ACqzbK/9EL0rslnYUjuWre8DkZKKysIeyMM
zt1krJmmmSdMlRqVKZCkv5oLc3Rn7kS4L3k22sUcHbQ88LM8aDdplJ3GxdpaowVcniYIcacb7AYX
rzdmGIrWdA7EstsNQvTRxO3TmMjAVIEEJ0NLuRa5ootb8udu0kG9EJW2hUSUnTzt7oFufShzErs6
fry21CvbStEMW8AXzF4m68mYaS9m6QvfNwyV5V88R66Yg2AnNR1jRNntJrhhQtTZ6lKCCmrYQ6kK
xLJonvkuPcOUOC4MGrUA6eK3scqp7RaLjgtLFlt77KcJRGkK3uLRBMEsGW5U8YJJmT1WI4JREbjd
8hXiK4b743TC8m7UGZ/U00p8bATJFert2MFpyIzOQVL7kgoZpn7JtZAmJrWN+aDgIGGXi3kwOrCt
bjkV8fCQCCWFCDLHthADBqglrVAhgloo/btuDB/i2IROMC6RU/ZYZ5ilK03ZMVDrp6SvD92QXjLh
XcJcRaMEiTI+xPFLUzWfdRwexWjco7t8y4USmhauXprsztpykhLEpaYGymHbHwVROMpR5OQJE6BK
O4wKgKdkhFvTpL5An+RJq2UoWfqXFgzPSIO3tqbmMKqmgyjh122J0IdyHE7Xpymq7QPO8Bj+qM9C
UVzHLkMbX8aEc1bpZ8YPQ69p+1rgWzNkvbnBg71rSnDSIr9XQ/qoG9kOhx8mdaSNaXyIIx5RUGEz
LS6QnabusZIjB2Of2MYRT7Q7omqUMwoczUexiEmfcdrLdrKk9HMdss6jrNpYhiSHXFTokMThsShj
Hx3690JJGQK2+6YsNUdJotid6YEXmfFWMJNf8oEZTsXkahhflFHCOkp1jYp8peh+0OZ+mvdPPQYO
Yg2QhdWPMby1oZLYqR5+CJGyW0oZlUXZ/CwK6Z4bIfLpk26L8fCkhWsbKY57baDpwIcpIw7ZdTgz
zV6Y6xfFpY2sVayaoevUcYuGAmRMdfQRNe24rR5KS3OycLz/+VnchlChYnont1bmKCOC14GiwKGA
Wz1mEaZo4nc/U3uawSGKVYD6dsSPhppfzj5Ho30TcaY31fkTw51XJcZb2EotexyNZieXe6THmdam
+UM4tKhqmtOF8t+Y94kR2KiR453X0YDIgLs6F6H2NRqSKadNZKA7a9nLbEErHILjmGAmpo1X1WhP
mgLIJUaHaBT3lZp/aAMeZs/lgvdFJKfHaVZPSxiehsjcqQwnpxaLl0B6ntUeCbYJBo6KwSOauwiQ
z/AzzDAWXHz5cGSBmDEqL0NawY/hh5uqzOUH23xZT3fViV4gMFhVc9iXGTOFKWwvuBE4mWVZjDtD
10zQsZsN3wpUUNUEJzmMrb3a0sCZtfFeaREIzlKACwvTwzI0t8SAH4TF0sqA3pcZ89uhF5/T0By2
Alc3dYHgW8u57eXSW5IMfD419uFc3U0LZ/Y4+5UnHS72NDLZbicv12UnLUto0GnNRKootsai7hM9
+VVrvJhSqT72q2FYh9k6U3lo5qkkOI0BTaHFOAcnHQxMm9vsSHJ9xtyJIQvOk5uyTC5YTuLOPRSI
5ReTh+8HTKfVanFJTUdXwpeiqt4XFal32WoZEI+anypLzC0KBKd66zEWod/Hbdb4mQrJsptHYcro
k9rhI2xlStFWAessL6LKzNSEzEKwwtVHk+1gSn46LYixnQISIgfYgsIBk2IRw2HpsCwyrT6WGs6Y
WNe5rul5Ghkurb5dMD23s9YE5SzFz1l9D5KQkkycE+Thk4PaD2CHlYzzcIc7H3fXVnKn69vE1vFG
tQthOosVxz4uxJ9ATe/FkD3iOPU9m/FOnkGmmzEhTS516XRci2QQW0y5fc4XXdponXpM2+me8QGf
OZg5QizOzgLBpmrheYqTj6A9/2IkrUdg7RbvOx5oc4DB6NDnMNRr4cnUGPkTFt6k+iqSAZzKipEC
NF6TXCGF5shrBqFqy0mASbxSPZoqMIIiiftWg0ZegclQe+iOpXy2fcbYbMJtpdWDe1angq0Owbmo
06OCkbjd6ppXj8mxCczVP/ZDCOuvnn5RjH+M+oIp0euSGg/9knqjCRlBVet3Set4Klr+YvTjkyan
GHu94UX23FT5m2TlzHWyOOD4mU6d0/4J1VMVZN8yTgp2VLaRbcgNHA7cIBa5OSbpvJoHHoUGqCbs
SKDjUO2qqrgboYxZZMMdidvpOcGRBmNVMprRfutTXTl6Kbooj0P1IGY6nACt0U07FBXMkvTiPOgj
aB7mIrZhpbAVBN3TKvMjapd7oioMNsruSVehz0vMGSdVxeWxTTdstkA6ydRTP+cprrdj5GLUCGlB
OmRLjkla3um7MDC/ZXgxJrTWOMM9TcIHQB6dulVkx7SYDYhZz6BAjFidKA1Gck3nEe0uRpswGTf4
nS1teu908SCtlcvyVMgJT0ugI++U0yBcwsW6hiWAnqTxhmH39Wzl8k/RBIiumlAro+FEuPOn8Hlq
xW3Sas9KKT3purofe2qlsHPJTpWBa4fKUkMTSb4ltNdAVe/JS2my0VFVwmKPeoPiNyCPKhpAYIwr
OlNkKG5ixSYm3UWRcR+fYA4ZMbXlrMnQGrG75U09hW2Jm3kNuyaF6C+LuTMFwmFs+30bQHPIm50l
LT7GNbtQfv2zKKMfG1r6JRmmd1CIm7LKN1liHMus+c6V4TaJlYaHVbQJiumrNbPHWqxe8afCQvZZ
i8GJ+uS3a3EIHSZ4RFLVXLrVmFeJY3ZqtJOStwCb1LCWnv0mCU88NPU15psQlRLFDVZHhT6UNLuQ
66Mh17e6T6khsQ3xsnYgymKRRZX32uCmXPYCCqn4RdpCEzfEBnJZ+Bj34cMoaqesythHKPrJCQcX
v6vVq0R9E9TkImGdQubDACNF61OuPgNLehpn7M5JJHms70ZNf5pKYs+kWUQPpgN6XJs2QfozwTja
plew03wGlakab86muxiFaGAbApOxeFHtTpW8JdK/uzh/GdRlr3Yk5jJafsymJ3wloVdE5russEfh
B1N5ExpK3Gp1OsKOCaZgr2Fspe4EdPkdMxNJSFXyYpDY8UBOuiHzZYtuNZ1pfJf6B1PR2Iv0sceu
L0BJVA2P5agQxJYCzxpqX7du5NiRsXv0TCV4E5KckU8TEMgi0diqbXmRlW/JGBsnwRXdyxbLNySJ
d2DYTpneeT3VnIEFCRZ1Cir+mkI9UIAih22tbqrtWCwMqzvtkOKJYdeqzq5CB5M6CeRdY+SO0aaV
W4+zBsV/WrxwTJ/CaYIBh+UAbt2LU4VEdmuqbrPcMMjtcQ9vpflbmNLaljL2XBbRLxJz2ZaBebIo
ud3CaFaaYL7VqUQ8vUvuYRT8GObkyAucJQU7S8eS3nIcwe3VgLWYehIpFYqTWsl2qiBXLrn6qFcx
I2JLwTWzC1GQhv0sD9POsigCj0YqyJ4iX8WoHJxZWC5YjeVbs6eykCTKkJBY3rRUXlPCD8GAk4id
s/A0l9+60TZOr8FPUPq1jFHnzVJUi2sFmd+IRr+V0r0cCyVGYsRhbRb2g5LUrlgyAFjL076ZO0dZ
TlOwFkD55KhLVTnCZEaeLypju1HlFUUfsKROcA4stYdkYM5tAD/2nT81puyPi/Td9oViL0uPRfNc
7sp8Ps467s8c7DmDw2gu0AG1iMW1VnvTFIiXQsOZ7SLGGGoNS6OPRC9Z5Lu8kAmEftzn+W2uVfob
Q6dBLDluvfq6lMEVT8RrHDEniBvZU2fwrqx573ALd3mtKDrax3IsH+cAtFRlKUyteS5yV7tCTkAl
WTbrZTE6B4RPhR4XtSYDFxYBX0Od39fUqPhNifWOPq00pw5mwYmEefJiBdJ1k4Td1upICCyH1XNs
0KHqR6U3znWfQ2aJ8YAziZqphNFpVjwHfbbBGOqgFQL87xHOpGxB2MxqvPeI3INQ0joowl2JJ9yJ
Gh4lhtEWL3WUsUqopK+CiRuQNYiMXsA2/LliRWZRf5Z6yLYzrmhO1AXUlsMY70RmBDn0giUwTtGY
hI6sTdUuGFYHSqYFtYg3tdhhCKlIw04pB+uSmdqh6JLk0EWWr+Zl5MephAexqnsxL1ph9aM3LWzr
lF2Dr2gR3wv9tZoLy13m/BIVauipsRJeGpqmQqiYN5m+qg9eRAnv5wVdStUFoZvmg+RWpnidEprf
NusZgs4PiSHB13OnJr1LY9kkTtvw7kZY6pgFrQr4ZnL+8wOumuwWSgmWnZ3spQG8c62bYc1mPQS7
fHxVBincZaqYHavipQ4T8OZEog8SRofZC6ktt0DXewkn8iyXT2qW6u95eRpkTlRlnLsg2w0zXXYx
HGWly55bZfzk0Ta+Ek7VpggzwWnn+mR2NatqYQ/9K9A34aBtxyxgvL1YC6z/eb6GfdjsaYsLpYU0
pCX1d1BfZRyX7vLIClY8W0ejgw/VW+zYyDGMqXsaJk+4Mo+cXgYKQyVtFEH4qev2KWnWwietAQEw
dHR77ByJtLRTolh7KmOcvoMG3VPS9XIBHSB8afVQxNEoDtnF7G8TtlLxoN2TTHpV9PLWiYwVLKYS
Qx1e2zr/Vgrw+xE6lYmxoqKdsJa79oE1XDEB3cjK1G9CqXzUQvleEnqBwrapSE+rsK2o1rGvVbLg
h6awKfCo3cgFG67mfG06M3cNI9c8TpTbKhZF4lBBohiqB2wJ38xqbj0hFyZvVo1bUccsH3UJ7LhM
3xYmZVLTNxo4CCTnoIRIQRqPB5Y/lMRk2D/Jr1NE/A6VGsbCknyY6ajsi6s8TyxWiAo7AGXrFhJ7
Wq1qRNThXq7RXtZhhmZ4mRZeh7PxYDRn/NtOhqxdYhrBWlb2vHlhGBMItfJNNSqyfDazemiGn2m3
y+pmwc7K+urS/F02+nM3q1+zUL9Jg8DEveh/Q2HXBdUdn1j6GeUjGgW/kP20Xcg1ac76ImaldrVG
Q0svdu08/oxSBgRMk1XEeLsT+RmN6LnAkCspn6y6OioLfFZaHMuaWsdqJipSMX4LcSqXLHh+SSTR
rhaLVwAMUA3MAFI0KkPJZDAuqfyVir3mhDmgEGyE/qIVwzvtIMXomBrMaUNRELwkhUEdGdu2gera
BQkgTwSAJDY8+u5xysTHRJUY3PYjOKJpHNokXlyjXrizPU1nZxXuoM6tWyZ5vQ0C4661+FDJ47FZ
TEyqPPWcCYobVcAw2F9bTt5SJhlqBI8oiuVN3upETKBJvYQIG2j6R5Bk2j4X1aNc5qqnc/+dqpu/
h1RYDmKOA2s/NPs0tJ7iRXyZ8MZtC53F4CSDC63XH6He/C6y8aCaykYKFtXFFTLmVYhZW+4DIK8g
6akaA6i6xmwnGp3UnO/ppTOzn11Bg8xbX7vI+CpLQhn9XgCQaUcJkFM8VreG6m/UpGuft7Dci+FJ
7413qV0Y15UBjGJ2EsNBVHdp85i2dXVLk3RXNObiLp0y7VOL+DNrDRyKmJVVRf82FqvyiqB5HtTI
a5Ql26Qm89SxDJw21gRbm/JrZs7axhjkr2Cu2cXT2qc4mt4Hbcw3UqdwA6ag8SZjes3CpPf++QHA
fw3tM0L468jgv58R/A8cAMgiYiD/Pfz/2P3lEHdd+5eP4vsv5x/Qor+dAPz5xf/ptKXhsCWbhvRv
cP3f+GyZOj5ZhmypFjA8SP5/4P+S8YcqGbpsyeq/TwD+iv/zKdFCOwF/IkOVdf7jn8H/+Yq/g/9X
wyPdUCW+ESMF9GrMf5CtnIewlqcgFN0hkB9CGev4kbWQ/L00zhUxK+yhlEkQzSQ4OfV9EjdNcjf4
g6XeyqTxJVqcEBUCsYAoYgHLjbakw3jrXNN4axsm2CHrCoDNunmsgHWwkrWTyMfg2xYBCC3QbjHC
l6IJvY48J5pP6ngOc8MV46eQOinOf8uPoGXhvWK9gUQ2p5pXGW+S+DmmghOITDKH3AsDcZOIkJwS
ndUxyudaclezxfMoP6aVbisNq+qmZLdh7vVEgwzfurM0vwzBk9XgtvfZDKk7AM+kNHnS6sFrPEWJ
5oYRxEu13pkpCxkgv3I6uyrXh4MhnTIEoDp0dQxlK5YTwhaEdCKpBcpJrlfDxNjJe3UvG1y9FPqN
2e6SKneXaIQ+Fxng+eVno70HMzxlQBR+eniSFLQQoGFVr338TrBx+u59iC6dXt/SJfTVcDiEY+IU
feilA9PqDCgmjH0Z90dJI52c2zHcdGrnhJ2yzQibuQmgJzCeMVlFtyBDKjAEh+YiiYvftbiajL3z
v6k7s+U2lizL/kr9QKR5hMf4WEBgBjiKEsmXMFGDxzx7TF/fC1CmSXn7VneV9VO/0EAQBEAQcD++
z9r7ON148jvSJzoW7MEs38tgwSEu1VM0dWfm87IoVw8Medya3anR9f0yJU9L395zVKabGZeh36mn
AQfY9TWoBn1orBxVKLp4KO5ze99NaqdmYjd0tvcazPzaWXtDdyiD4Pn6ks6MpZ69c1rb56frk10I
nZgnfQqMcUu40l65YNBe9n59GvWw7K4vfRlbu3l8S0d758bGrpczQiyvCDNVrSY41zLfN+l7Obb3
epFHjuo49ta0fkLEuvWcLneVDDa6s4+DNs5ZkBxdh7noprxIN9jIiOJZ3nsJ8w91+p46GKm7aJOl
em1HDEUN+lMmkKQ4r0/+vPNipiZEetsya7lWpIG4eZhU8aYXV0vLtPOa4jwu0040WO8Uzd4Sq6Dx
k4Jlp1x0kBRnUxztfQnm1q5rZjnSMuuBetvvST+sRRFvmLDLP+VQieTCyRZ5ufiUoVsWLi1miwo/
fTOy05hgUfTf+8bZFjl0KhpAzgGqf69yE9mPehfN+pLm81YPzrNrDQdneIvGiCnjwalfgicjot0t
lo1v7d0FlsyWlynxeBNFiD3D8qo74i5c2oIVfrk04OmQCsLnKTIMWlAvuUFrKsd6yw7t2F/kZIbX
q7IK6Lgswq5ceF54p7JPMYxMG79q8cPsMXEYsDiOt+77YTdR/Nj6x2Jlh8YB5SPppLyK2A6GPSjM
VoFh+HTdh2zdyi8twsdc08EX8TqNUcv8H+n42Kc7mfwclhcPLkQm3xzJnOF+3dTs5Z2zUh7BB0wH
bfV7JFChL/mUXnyPc6r8VMUXNIWCmi7qq13hI/OIFzk+xda9TMpdYP9oyk1QF/RvsMq0cUgO3m4s
ynWHkpfyfxh2Isawn2eHIZlXg9GEUV8enTLbcxLfNO208uitFTnkJkDf8K6pzzqr30fzh+hAZjQr
lfhwmxaFNjukHKeC66Goq/GzLa9qWk7eBAFLOzDQYIfzrjYx207TZnRhjod+a3MEFSiepUXLgQV7
slDrWNJsVDszL3aeMeyrgUepmRQs5X6xVGixdjOWe93jpmrtdmv62b6OGtoo4EgJrHDxytlj3bos
d4x5vv5aZbdnJZbTkIDoOh+M0Q3/2FAffsEb/1Hq4qFKyv461NH+m/gtz6FtTiKQz2BJ7y+JkZYy
+BAmE5+nlECYEc9Ca7zYRbwzi/IhMWACx3gzWVhB+efSnNmYVGJ+OZwQpzd+4q4SCG7GkB/61tm7
XF8HRJJIuo9M6o5amDMfUNe1Lxys1obxXltNKP2nOVafE+rXRC27fGAzWwAYKbxq7EauZvMy4TIU
JVynVgbq2mSm277B/OA7NEh4FimrEyvIaKudZY2beC4YcK7vmRa8VkI9zWrcymsP1Hcv6aK3g0Fq
TkzUUBkcK/Wcmfp03Tdqxq02Otg41Ny3J9gC53rb1DF3PgvdvGRnMQzblLVQj866Z+Gj/8dNFWB3
fRzw+rrqQhSHX9Ca6/0nZkSHU26cRW48zoXxyAayLYIL+/D5uthGBXzMYCI45wx2J0upY8HqWLQ9
FrsOjwJ3fl3s+kqvp4EIGwQ4CxXQc4+uwHlrx0+pGO/MxXtJsmnXjbhldH+KYgxWOntkVz0rHyv2
xHo+bav+Ogw83wuL9QFhKc0B3SsGr7nyYg7VQ4rB1I/inT3zQg4wkzxXe1k3bKKJHx8LuZdGtJsl
lhYXZZgp3l5ePfR19dCx8jGreNMlE7KAvPzPS93/F9bl/9uCmMLwvy6H/7NUVf5vEAw3/ycAY/9D
+JYJZuJzsL4Wwf8CYEzzHxSfwgsCy3H++ZN/AjCGfQVgnEAIwmKFZdsm82H/ScAYpv8PYVNi//F7
fxk79AtO+s0u/bnMEFn6byWwL3xb8BieL5hN6VGrX5ehP/i4ubRtPac+xetEhMxsd9s5IJQoN6qR
d3AxbVLbF2sX9Y0f5O+5tBmrBlRW1nIGVOno1mi5YOmNi1O3NMWp1r1zqFtzdbvq9mUSS3HyOoTG
VWQbFqIz86HLrO7X3dhlx0p28alQyOajgVnVgGXD3hz1RwWpsfI61q3G/eRGiT7+/lJohUed+b6U
zUl9tOuSQB7l1BjKfl0exvZfVzdjTYegZUPuSzkfm0HPx9GZrY2R5N/oaTlH29fOMQ68C9Lkg2P0
HgRKs6HG9Bpq6lyH1MM0ULyIPJShlytYFIc9f9nFPsW1u0gidTZR0iGBXfqBXtWYFfduNV2nWFrz
VUvnJC0HhGrRFvcAzoByMniYp5HsETmAZ+b2h5Vkn3uVVZu2rBzUgunBj8XXUQOPjq4TpvqiIF7a
dMEYGSN2JbK4NiTiVWBW75lzTTyIUA7NaBBAMyyQzjRyoqneg1Sy6GoyZxoGkqNNGd5a2fndYDdb
NZJDkwrUwXlEm0JpZLKd5z11NU20j9mjdVkH8QtY3FNQ0CKwHShvwyrvotoh72WaqJWHctnVs/tR
+gP1WlJB8dMgWBmNYskny6K/1mG+TNaRQ2BIrel81Yb6KIqZQXdo1k3mIKrbzGy36MqtlijfLhWF
9UATN1JuFfZRlx4alx0IqgGko99ki7yL4/LFcJtjlSnJTge3ZOOpMKl9OF+G6qoVMTidLSCaSAvw
i892J74S3ftpMYqXxhletVLmRgX8d+R0cQ1xCOb0YZjmB8vFAq9yFPxRFrRWuvy+UMV9VGQ/0qn8
6jU+sWbizO75WXhgSSN/pRss5zkqsehqmqT1dBziDk3Zan8YvnH2ps44GTlYfIu/xA7KTZU1SG7S
2WZ5dxlI/+O0A5hcZda2bUO3xj/RirXPMTDieIn6hwccH1Ph3VmtLqg01apQyTvCbbQabWrrUvjv
rvDKR+rvurI2QTN+NG7+OJcLHaQK4/oCVrea8+AkRrotY17vVLWJkYJCtSzVxhh2aQpwkfnL60IC
UDZzg1K96mrhjV4Kb2dVTn6kpxRDxxzqJA6XzJ1eBuHTBFIrt4wyGhZUxf4gMgrebvlUWx1z4+K9
MY/LY5QKyUFz7aSeDYyC0FMWwEr8TfIj1eU5Fe5459sOYxZrXZ5Uw5fWzdNVJfRjZPmbYY6NY5zD
GdmJb4dqUB9umsMs14k6qLl5lsEnHaf9zyQ3PkeW6DaeKroTdEEtA6hX11/WKOkrK/OJaRB0oMAU
MGxMknareDZVGq/VrLPN7L87iW09o4wRgpA7oT1FeyFjaHPd4J4bxBfXVh+zbJJwMtor7DYOO3uC
j+s6sXP09QBy7QBlbVbvJumOqziov1g5/5vBsapt4SbR7vrcVxEEx3oetdiMQUOIkBhPpZ0O68Cy
LnPe5HfCjJ4dneYHy793nOHZjGZ+wUcQ9LO2vR/bJDsX1oLcDpBljflb39j9QXn591qnh1T48hi0
HgFpXjNtS9mja0zCei2DOQySvCAJgobJOIyhRUfvLWmMfVaO2Qv8zXKSJe4OJ+7rXW9P7dbnk5nw
IvBGhmv06TUAcr7QtnJeY5t1xG33gzSQS2cWXNpm8WmozJ9JtuBHFdPPIPYEr/jiHOJ4bh4Wnw9K
kw7HXj/E+OViw6IRGGHBMJzoDu/OnPt3+ZwZd6Kf5Z3x0zDm+s4j+aa2tlZkGih6tXfoB1qLbT6I
+y7xX+e8oliKxmmrvKb9NC+085Y8an4EFmRd4HwrZvA6pWrj0SujYZ062ZNpcoLz2pR9q2ZqNHjP
Ez35oiq6r0G3SE6yvN3NKYjPZoxmEzvWeSm79r2zHQNMIyuPrSXyz0lP1oBh6UPaCByiozuS5EDZ
XAGw3EVtRVaXbtyvfTpcsrmgD9hO5UZMEkDSnt7oUqI/xHW3zYsrzSbLxzYjwzCT4A+G6tZWZbX7
TPfps9/HCfEk2V1gNjhFTJtxtWwykA18mTV7or9EZNpoqlDV9OAFLjFD44A0A7hDI7HeWgl4QxlD
etBVMk/awgVte83eq/td3TgRzVjHIqvQI0whB2Sq2TjXiV4w4g4aH1kCYq0caIloIReqMNk5BZrN
Mlybjcubk+Un2g3zV5LfYocnX1lJv/ujyPqbI9JfTkgAFVRVpnRtO6CuMoP/7YTEnpy6mbzvotgN
VT0p+nbWm4h4alaXhp4f0dUnDKsb7zWPbrcRtougA1Kvapeegii3Tk0sSOanpygfWMatNtpqa/nm
XxWTMbJwVDvt+ySjHceFz4PrfQs0DnnW3R92P8Mm+hpTIhJeN6uJ9zDdSaoUgELEr0bBq8+K7LYa
8WOQI+de38OznKZy1XvL/KSkMT9FtoZ790x/1TvNhKRIMCfN7Pb/YhK4GgL+vdIzBUKrbZLlzEtl
2475l0rPiHRV2v7wEShATmcpD4UKHrtqxGkkKPEiXVDx8VrTBib1o5441VQVOmT+YBjF16Ur+3Cy
2yqUCDXgC8RuFWur6VNEIrMPy5qkiqBrSJSK7W2c0UCiWVTgbfPM7N5MsIqh2IdFM8xrH6LC8Eq5
S532W4CcJB0a1U5OF0LRlFsjOG9kbj0PffoEGgyqIL6y2EyroGlfspESQS/JszwUnq0ugTfSDpLz
t0q2yc6b9N2o4ocpY5Pq9fTBSTWHg3Obgba+B8wwxsa2ZbEAPsNJa8UXf5R3i9vIQwvNKSy8Tb0E
ATem77qQ4qib5gXyJ6EjOPH84Sm3uj0ZfUTd5TePEMpf6oEaIkrHH7ObQBRU+LeUeIihQhZI1Y2d
jg0vb3xBnCVktvPJOUrrt0r/FFK3nN+RSQYCu7zgyS/zae0aKM7Tt8hxvju69dZpbb5MEODHziqe
Up2c40x+s6rXKgAvRgQAiTvJ3E7uKhetONX+vBmi0sLPIdMETbQstqorIcfiqSYNKuq58vpl1BYz
cI3o4A05xpvbdb9uUy8cVaMyP9/uYa5qk9JZIy23xtzvtLDyaTdN6RxamWTlnBthhs31Lt0qr/Zz
V33c7uz2pH49iesPc8sqLyk+m9/P49dFV+UPs9fNh9tv/Xq4uhAYpQxz4J1gM8T89hi9ydLVtC10
1fUOf9/17TYBRNER+PpQ3R7g9oR+XQwmeunCVb/+ntvvurkJ6xK4PrJoXt/JqPncm66xrxqvuhvU
VN3drv/1bdc/50o3h9t3t+tvt7h9W1j2QxJQPP6+/e+b9UFxN3tKHW9X3b4sykv5jJnGabaq9jh6
1ptlFjbBQyZ4ZzOhjtPNFmgT6IpqP2kt19mQ/OhMiMfq2tXM6fbCzIpn5XRiYy7l1kWuW/URlPOQ
uYfILU22pWm/5MNGBHT9hsI5+rrFdKnsPbKJbqmYVW0+GT2eTMwOhLQsUJ6Zb70Wow0ynin8hkNo
dBlFTulvipoI31wmnwajhasjHccGAIZZHHdUoHvHZCvXi5Oua4D5XTUMJBmo9mtmFPu0sTs4pcgO
02DyQrPiDkr7UNUjrca8q7bRSApDluA+ar/k6fAC756HhUGYb9ecrUb/LFqXsJEvvWH2mGHvM2rp
DaI7s4qTfLnUvf05t9aiKqYHbTTwWyL11qMYCRdpi9CHGSrzWD90C/oQZ5hVZXrdPpn0B5RHtUq9
HfXBQ6zoLksYUdU4hBINPt442/jpwtcExRAGJXkBkaxkmJvmtLESUgncog7rMUIwHiG6srjC2+Hs
4hjwUMZRcfbr67JQkENhFG9eW2aUF4u9lj1LiBdl84MxEHxtQwk79WsSJ7C51bHQQ7FiG311yvLS
15LsDqwVbQl87iUXXRhtaAv7NSko2D3DYWx7gARtAOIZRaXegRB4ia28Xmel2YSWUWEQHuSHuQR3
1qC29mhH22VCsnfkh4jN+yHmAxVYIbNrpjB1648mwwXZWzgF6rR8ZKN/dtvIfE6al8jqijdAzDfb
NjYN/CJvD4dSNsqI2G5BBCoP92SrfH/bUdYAxhikZ9Xlm1v1JAvNKqEAGuzQVWTDgWxPK6eQ6lhH
7RwWl365rpJR326nCM/I0PY0wGYQUzau+uLHfEzs+XPWkcGTBgUN7L49tjo6tCagO1DXvu9bdZKs
2jKRIM1u9anmJJowlVCN3otpA7Qafr8fi65/m3Jvlynjkycho9zcRfTuJ3Ntm/OPupsEHzhJtjAA
+dpcEh06zqXuMsIr58S5d42RBBSbDxoixUsz4EnthrAuR7Q8cyHNs0ne2OrklsbP0+yYzjYZg9cl
su6VEBSjma7XUMTl1pw7Ugd04a+rRoR9orCQmiBTaO5JEG+1IPFDy+wYTWylSTU+SLpTg+mX98i7
YVl67551Xzc2CYFWShxTC5aYG1C19yWyykF6HbVnRq/MjYAPhtLZWupgWwlBMi1m67GzySkdy8dJ
0fGA0aswB6103n9wTCJtMa7GnYjAJLEcwLbG8C4xhxOhl+cqL7+DChSbqRdl2Baa5DMLYFI5Czvn
NHxXuDZCBbWwdqnC6Vckx3nhQ1pHGrg5rX/aLa/NuIf2nS5ovWjDhv81mq2zNdkwjkXlolUAumTB
cHZTI9tEdjnRCIiOee7TUWj76tel27edY8mD4ezN0RuOcWJ4gKXyNW/cN5eW3wm5KdoVI4nMXkaM
FohTdbSuqhFcWXUMlgXmMK65+Ovnt4u3H91uebt0u/mvW96+/32bX1fefv775tntgX7fx69fV+NH
C++3SY0GavT6RftmTGZZl/zrYjYv//aj263AehSe9d+/8H+4FtIrIA//ets/fu2/97t//EKhZH7Q
MOdA3uXRB+w8Ct5CR91blC+374FZeaTbz3Fice3t4u/b//r5X2/6+67+65vffnJ7uL/e299+/8ej
3+79737993VTR2Z87TfblI7jMb5+SfLMI7L++vf9cdHsOhiA27VLVINn2ovrH9om7M2xJSw17o63
S7pxWlLprl9giogVul68XXn7sZnbrrn5y+9QiHPL3ze6/U59u/J28fcd3y799cd/3Ocfj/G3D3y7
0psHijd7YmTP5vfTvV3665W/7npagHOD7TSbB10Wzxpte21W3qs3E3nqmNjhZdY+TRyfQmETeS8r
mhSTddZ+wnFC+fKSD7kEzD/lce1tksqO1x68edWnm1ZIzlXf8hoxxsPUuB4LbxO34qOnj1e5qHzm
wnEo9eZ8q/R7sZgvnkVpObbxVvXYdKriGsJJX2fx4ImW1AhjSuhdrh6yKm+OSAFvo99O254JRJyf
l09+em2Tx9hukm6dY1Njv/Tw7kf9T7OzuiOmzbsYDHLqZ84GgbkVHsVF3owkF2OGsU1iaQKnPskI
xEkrls3hKkiaUfUewTfIqFjWovE4wiQWoahzSuCDJKC6najQDdAGcRVbujgnSQSHAY1ecmrV+FTp
Jtqk/jdb0MzOvGYXD3RI7cb7OQzytaqgujkUHpLxq3TBxaFJaHhGHsBJHySoxBYcbL6PGjhKzA0h
Zp1yP/v5l8UsT9xtKcnty5JwVI924nzPhvE9Z/sOuxHr0CQ/l8ZiopC21UbV0QT+GTeh3+v7wqJH
DnHN9IaAGLeKXar3zB+VWM5Za5xiV3yruiAgszf4IQP9rY+jB4loZ8XqLDGqrIwYb4xwAgAMzmYA
GVzl9MUuEWKVR5hBUtMgLSJJYfbj4d0NYmNtac8++gtbmCPIeBWEl/q9cNba7EgPrMwQmXwdCAg4
mOyHnrIJdNYpOB3QN07hHvFhDPuxsvpTq1p8Vhw0LD+A3F2Ec5rLcLRIUKaivOO29O9zyTkFGMIe
Y7megjw6Kk9Hx3amsdfkrdwg7C7rJRvddVvbpFRIle/MgaCQCdOZo4t6l/MyWm1l7TuJXAy9uzdB
gcP6nOjiXJQlfHM3Qd37CfGpCsUkmmaKUjenN1jczIrZdzHjYrCS2kSeQ8qhnFwtbOVJ9kVrALcm
E/M2kzhUvZx4yqR/mapBHrs82tZ5p9ftMhFbGPv0/+bHrDCM0JhnsmCT+D21x48l1icjNR68wpvO
pSBWsBYdbpvF3SZd/4j5kn2eQ/uqtoC4YWb5OPV62FW869MoLR5tjf9UiUv+PTNouksDl4sJzrtW
xXd8nD/q1pX7uFP3ynWepkxBe7Obr8bKJpK0QMO2s/gudyMnNMt47zhzE7qCSSqxF61Tr0VEzfp1
RaBpENxbnl1vPKvejHNWbKzZww6L8WVVlGGiMV+J3FvLedlN3lg9WHN/r6PU2puGe59HYrxvnJkS
+OInS7323UzsDYHDhzfE22DZO1O7J7hO4irmtA3xB/Bmo+ReiTruUEDppAJdI8RR7W0cetKw05oz
b0ywiZMF4dCg0lCCWKGd+x9uDio0DsvzMDkHW4GHoDExK0dWr3EenxL5pjmdYInAqhIBXhUDR4rF
yynF6H4vxFEczOY+ahwm8CzzenSISPfFBKSjfaISrGXmRWZVDXKQ5ahHzZ+p4vmIDlglXIlXpG8i
1p0lOsyEmQwWnRirBlnHXOyuMypf+RHoVhOny70U0YItJuad203pIWYBpblHDpXobDS8YNPGwqXX
YH/JW4dunv1YRGl050wIxVkZ4IEwRpJLcms45/yj+sY/WgUm09Jp5o3rxe2mTWOFL6o/Q+6QG8wk
iDxvyKlukmI7j1hcKNrpGy1uOEqbYT+VXaPXWnPIprpLPX/ez26M/uWm4pDFhC8NLiHgyiAUETdD
qOkKruygYyFe8D4TvisGseckywY6niI3Sne14bIwl8kXQ6KAwAK3K/NJJ1O6o8YewsjgXCd7gbvS
RXyL5t47Ji1nM6jesFGRsy6MPdvY+zQr/eDnydtUcnKsewLnphnfA2LQuiiN/FlcrbaV3Tf7dCZM
XEUZSInCKVpWVgQHyEkI3zm5h036QTt+XamCGKsiru4pCIejk9UPUQaWM/gqeBaW89aJB53kOP1B
VXduL48L9o3FfjaFe0ioIsNR2ISv1E3x6lXfUzHBXo/5p96KnhoXB7ijGtjyLCF8140Jou+z9BIw
VkWN9bbKzMsgSrEhOsedwG+nPNqoXrBpLO0hwh8otfMhvQzspe+JxtQkxszWy6IKuQV+U7uiXurd
kPEsGt4DkaHoBE8BLxcOYZxg2VbRrAlH3HmnwvW/R4k542MHMgKvD93G6A4LVqPVUuX1Vtsl5omr
ZzkfFfnIQlWMM5rVObKCcjddF/zS9D+Vne3uSY4gXA96CqyS5pdT2Sluv3hvpSxYtWF9ThwUy6ky
jipgD7MMmmpLSRNRmfaTkRSnLK2u4dc4eLw5IYzFJqct7Ymv7m2qmlg+LZjmDiX9BdNpybIs2nGT
WOLeaM3nBczLdCq14+D/hmsmPS/kGBjmdLQEUatFMc6vwxejZR/rii56Rli50Iatd+YYfQjLOgx2
riCDLCaEYP1o1MTynBXQygFP2jGyRx3H9xkOh8nzQp2NJLSYzpfKhMsRZeQe4prMLQ8Bvyyib5m2
trJ2ir1uaGpW9kJ9ZfAOa/xSnkvXJKfigArX3Bv2cJzLYSK9P3dDBNjiZOf5cJgQVIFGgOIS+To0
8S7SDlYcNz0aQvCHgbNWuWHuecmjbYaxlEfzT3ngPxcjj1iS7lSwFq4KRKIOOhwzkks51C4ntwm+
u3z0p8ICkJSAQYMhGGlhXldZxz84s/+iri49BEPO/5NPQoODX90cl3o7VNnONeD0B4LQafQOO5pv
CQ65TuHwSWSo3beRdva56ppPSzYowPPsG2Lm20Azpy2bMpRN9CBq06eh7UlceYV59MqKLb2LiPJp
gyON4m4357nY6AlXTbbABxYaC6mJ+1uSLIr3JMtzPHu0be1koObtlybULSpBX7mHAqbcjIxtHgyf
VRt3oUyi6VlV1pO34HjTDdDqQtZB1RW0RNrYWPV1fp8MFmlBY07mNmkfYvE+exGfHqcf3QPv5hc9
4lcwjVGFuBvutNV6mPfzU2ZXfejVcbGO7THhKYlPQT7XoZnIZt/ZtJxG6ivT++6bC9vKMDCeyYRc
crJ0DCWs9Mq0/FdTcEFqfMw6y0HhGi9YpaOxb7ESQULnaODIVzEwxhoBlxzXArUjnr29DEgSVplN
1nL+3AoGr7ni3Xf4C8ql6XaJt9UqrTfs1XYIBJjkcti4rkNeEkPfFFGcUmDJnaLkizDuvDgwCKUw
vuUetOIQcda5iiScymd/J8YJ+rfkn537I4z09Gi7ONC6GsBZuKYTykARD96WYdmbz8Lw9MGD3vNg
INZFGzPjbTuNoJQ4NWQ2ng3fmiiN2zA7JgSbrGMEvFXZ4XAdlcpWfSAvTYxXbKipfk4ytmAfXPuk
7MqAlh6OLdISISDzA8txc9JXjqCUC+ltLTGEUzKLdfHO20/z30pZScaWcPxpYnAME52Jcp++Y1rB
lDYrzhemS6YvvbeNyItjoN6TangmoYR0hsU/JksuVrMlti5YeSDli19OEBFQsBw6t/CobBuYU5Dv
wxJfB6R4nNP7Z8xSYtb3bDrVLsZQBnlDqcFhYpXXzckeG8Ksm+HV5zM4gZNuvOsCOvb1vZNaj1lG
Iw6T8rMRdOdyds+0lmuOS+NOL8DeivB4GqclWXdkLKSe94K95yeRMuB/cH3YQnCdFMZMEsYaxZqt
U/QOhgtGCaCcfE00AcI+oQ0zc2A3Ln8bFs/iqbUJ27Pap26qBwJbq/zYjJsCs+uqLXBv5ArIRGbm
tUD8WXf258qj32R9dp2BCWB9Rdhe6xJ56n2BnvuYXQYs6Pq5DRZnY9T5V+XjqvfQryWGxY66aJ7e
1BSAccqERIbhTnY2mGkyMy4o1ztXdcsmB6uf5u+NRbvb8YzXzDU/R073hXK8tKgbJy8ns9VvyPOi
gxbahBVOeDRrE427l+pzFZSEDSrveQns7eAbj0ZgudsOZKk1v9CUYFBIMzBOrROXpKc2nPXEMAGM
J6F5TimBeO+AuUzYWnBMXbAdq8cEanHACr21vcoKVTRsXcTp4zj3jxC/r3oh+cZ3SErw8+9TIJ90
i4jXmjPtoCD4EtAiKMvR+QnVtJpngNyaY1DZ2+/SHr94OISbhpqgfehzO8B9yDjGxiSJxmCuQDoM
90IxHmBsZH30ScnJPEBPFxsqQQO2AxusHRCsSmwy3yvAAm6/vR/xNm0TKz1ou+PIVBbD3pzBUzID
KNYFJcCAuRuw+iWjN+/N+gAnsgki8hoiPz9M45CsTXtk+GM1Ppa9RRTOh2kZ4yXNtlCey3EMlL1p
Ov2Nw+q3MZHGzoIGXUWKyT5pTt9gUfcyZehUDN8U27QxGpDwXP/opraBPi8w/w562pQLW0+cxqfJ
Y8BUEYitDnC82uV1wIrbvfQasbSIvcPkp9sxEq9dPNG2M6SmN0gQQmtAX0V9ByqO+m454KLNFBq2
T0IZiUbzCP1Kx7TeWwNxEgpNeB+bDm5YbXqUpfiFdbPxfHbJVGI6tRLanqVXnuk4OGFBPYxnpN3W
BiGYjQ3MbAhm8LCDkSoADu/0+1LQEMm7jPyy2PzU2x5ho0P1VsZdEnrO3hiMi62S7+BBH44XEKJr
lE/1VcMcBoZ3ulvTwMdpTvUC/UL1pEVAZEdKVg1ltbMs8yFxl+9x3Oy6JijCxBCE29KQXNm8b1ZT
Dfhn9lA7CxSvW3v0Totq0/gpiS2B/nJN+mmwL670xTKuIrcH8K0tx9jAck/bubdfqxSJGengZ7EQ
YOAZeGBkb2O4I7d0EpyscZizD1GxLwQa0To6VnUCz6wg3WFbzs4SH9JZG9j3gG+toFlz7EcQYvwb
gSzhONJmSqqc5NIIeqi/cn6y8s+pqweMCgHt/UowNfB/EXVey40r2RL9IkTAm1d6J4ki5V8QLQcP
FAquCl8/i5obdx4OQ9JpqdUgTNXOzJUJYuttXlGH83ti5s5OeVAlI1hKjj0+z0V9rpv5w/ZZ17Sd
Zh/wyyBYnnTBrMr1bhK1FRGI44y1dUEvgUAZzliENiYNE23h7D3k/JVnVsG29NC0ummKd0755Dbl
cZiZoDuBjC6J+ZY0F5kbWDkY4rBuc77heAxs7RkltrEk7zF+ZRWbGG2nj9wzO9IRwz0LgZCdnfqQ
gwOBTJmvRSL+qeKCP+0+083XbA+YOgCMsYg2XywfMphRBVfZ+jBcyhGzVDY292SLoG0k7HGLCna9
XDSx2rsvShRvXTyGK6WZec7jtsjguvpuBommRdSW/zxrsleOHGeCtexhGtE/VuhgrHg5j5z4H3oP
sWBhX4NuP6rgsZrEXlUl9ETzPmbriPEzueD62IQerojRm3G/VMWDrGERZHELZEkzktRtwRMkGBfp
+Db3Psds7gkZAc0hoMziPecKrH1yzqMTfDPNAOpE1sm1vUMgjZ1q5nM19V+5OeyMoN1rC3dOlFE2
AJIMwWU73u7i3hBBoKokge74IfT9EPar/YWOL5a6+dW+P2/GsTmRREITQbzf5CWll2ptJb61EK54
kV2Gt4O0OBvecIzfstYamWYizPVEMXCirc2QLCis/Lx5DOL51U7YZEtmOtNkDIdZrGYFJ4Ooq7S8
p8nFceEOGQNRu9nhGVrU+TwtTUxIy2yar2YiNqyusRm1mPtn9evOgJ8N7srVbDSbRHVfQ6ZfHWkB
/+1Z0QVlPi/sGvBmzRQKbMIi14DYwsR6bubIPPy9qI7V8d9HjO/MA+HqqxU6EFqTyGP4oC1grBYL
D2XAqepSXJp9IXcMAXZJkbaHNEXZX6iaTW6DTMRdjy9ybJi2+lOANlHZ0S7Gwc68sqh3TT7tQy4K
HHFVCHDtb8ietDHZs1nhumiDazvOIUmk6B6FEMyAkVqHgYhJkbT+lv+agxMh0EjT4wwUk0bRM3DX
5tFNwPn7Xz7K3O1XCo8yDtJt4xnDDFACaSe+STmVMa9lAW1BNZ61iv2CG3ta8L42auffVHY/jcWm
6wjFcGx3NbFRN5fJqW1sSuH4HYmC4eoLkJJEusPf642lvUl7QhUImRBuJghTIq6h8LHYZZVA+0DW
ZjuD4R9uk5qZUE1vjyn9bm8O+jnxh/lMP02i+1Ovhb+KM53utEvpiaJIJboNRRuIEi32JLs2xqXU
TIldZSI2G24HTcQJeWJbyHRTqTZRUI6HtoyGA05gn6GabqGtDSeWtoh+YLCw6DD7MXKeoFYm3hNb
cVlYAGoI1/bgccqgxSCGbaGBCOQU6OYLn/j+oex9Ll4zx6lMqV8W0uAX66cyHN9gHVxEktMQJs18
leV9vhi1qW6MjLUVWs9za9MFGqBoWm8hhA/DBkjKW7D1FP21t5/99xJyw/6/v+vvc1YUEnDatE2m
ztsON23l7yWJWxKWgzioBJuE/18FIyRW2DfuNzuy+7+v//3R7vZNdpRlW1+g1NqBOqaceZh3rWhd
78abpoYzoD6o///o72uVBT5Z2cEWChSTjaykS8KM+G3aTh5iAt7//ejva57oQdYLEImZQ7+Mmbmc
4YDBcuXsG3y/qyh3/3WZeVE3opQVzQC+AzA1c9ZGS9OdiBcNn20DySNMAobNveUuIjBdxFkmGD2x
dz+Kqb5TYcStscQanHfmNYiY/CYRvo2csDqjiiPPFO76qiqWdtZuhqn6NKX9A8EiXUlxZEaLnXZs
xaovSAMl6QcH8LlL9TVJ5U2GSJiDBD9egq3GbbyXJGiuyyY1rkDEKumcp4EKkDx9sefmwYrGay+h
dpj1Nw4+vjnDkhnV+GzZe9SdCVPQRiIUuyBpZmZs6lrY9TGVE35XzrqoUe/RTJxwNLuBFRy13e1w
KrO54IJFdDY6SK+RPIskux+LlJ0r/rMZzs6QZE9pT1onMFYzg+l1zzRha6HFI0msvdqD1tY6l84E
5+gh93YU/MWtTX6ubEHZxOkyvZcTMAymbe42qNtfa3DuQ0I8plXTQlald4VVsoQY53GR6eR7Gggz
jnW9ni35liE1KSM/mMLYRapF7Y/wlsw3QkBLtpRcLxH5TZx05uHvJR1za++41qUrzYd0V8mbuzT2
vxpzpPbHnn4KQYwubeyn1Ei/Jse71vg/ln3eW5uUNj6v+J6R19aCVJlRsU9N6jdrvO2kjICCZRxo
y3YO79KcKOA0hUtjkqsOB15vtNferR7mIjVWXolr2+sIFc3APm5BNbdUUBbD6sGzx6sx2Xe3/2an
eJauDdjvt0J33okaCDKeawbNDiC9lm23DTHECVw2NCFILjVMj53BOQtSw1govF9lCAAs7kca2Lqa
4RVADCNnEYaPgJs4xc9kkCTYGQb/7kbXPSlWFe2EDt7/UmcCQ7KsjXNX2NaWlTG6ey0xO816KrZF
OGIxzR5GU1GLazNpZeIBxKlw143L2VIF9smx9Cka60sfgPa2590omLOBEaBHq+R5AskFkEXOarCU
/IWyxOBuByMLxNHlpa4FiWQ+/e/XcNiZ678vZiVzTKv1f5IWmAJwHDMuI5IKrCODdvx1TXsGD1Mc
aqxFWzU4p7ylLySGat0EeXYikqqbZG/gbCDpQT98nxzAC50bKWhySVlMt1X+b5bUKLZh+0IQmi6A
bg43YWkdXJldpdVeKqzCnt8tO4IDZE7SrzQNA/BZktGRWqUe85OiNM9ZkN4JkmqTZhGV1uO3wMeP
z5TuFGHObOnzuySIfr1IEup2s2vAA3TMjW98+fxyBFNDs1tN/kgX2cgKGTgD2Vo8JPOcZLvQKk5e
qbNl4TB/mUOX1oNcsQyCS7HATRWcBrfF4BoGGdc1oYOs4cqwQeRXTWCSIJgj+DD63SiD8Zmw76pi
kL4uK1QsrRm2/O+xFfZVtu1bm3VzefPpOhy2gT3YsgZZho8YPlhqPwIhwTYbec8MDmmHC8gDT6P6
xL9Ub+KUyGCePmD3RC/BK7oRDcQV7lNbiJj3fqXHvbY144Q62Ywm4zsEWKC299w1qZzqWH16frPO
Y4tEQtyfUzc39pNj7D1sx3c2GKAawyXXI6XbNYLsCYrMJptD/5Dr7Ogx4TdY6+wBR7HpMfe2APvC
7GlelSIC3eG0Poi88ZH5fbSdLetHh/FwIO1MExE6XZh4SKM1gJDIolZTmRb5PsmezDRxLPURMRjB
SqLXgGRKL/wRIkT5HMr1VCAQVtKixWF23oHWbhqfXE46VeFjOrtb6QAdcIyWlsrJ++wj8WyE7g5h
iFWb4wE22bNWO6UeQRr4pSutxbOVsV7IUvNbeTXL1XbRX2Vhn/HfHJRgTzhz0YcmYkSnh7fRZK88
HXCEkPe858qgXmco9n4gsF0zVJjnVRrMP7U3XaXPDbuN4W9Y03c1vidV/ONPxkvqaIb9ArBTXX3H
XrKPKidax3P1Ua31bD6WSfRStUihEcqIW/+zqwL9d2JmE5J2KrIf3wkOZkZpUXQDLsX3WjbGNpTA
jMCzwXMARusTvKzUqXUZkNQoVPAEnVPWN/ua0LiEkNBgCrCRPqrOpHzQyz9ro37g1tDk89XIgzvE
koXObluf4NPFAGcmxjZP/WMcDcfZd0/5WDHSkckNObby8eCTm0m/3cT5bCqAEk1NYHUEFgaXedMO
PvbILKAWjYqv1nPYnWpIRFwx8XTNo+mtkT5TpnHD/IctfPSIHtNAM5qujdc/jDglHK6tVVBGL5Gr
zn7UbXiiriNAX6ZfXNhASeYrDJcAgYJcOKiAZKkXG9FSV8lFoqtIRhWRfZLhR9yqR25cpc2vTa5k
wWyK5J7NGlZ63dJMHidUtDVwIvg5PftamdA+UrmHHtimO7RbZ24PM2o4iYL6M/fLZx/igGunV6Qh
Dusd69OHufSO45Sz/qc/e6Q3DrwTyXNMF241X50aLJoVUscxdkdAcJvMc/5VBWuXYehpZQ3BbClE
bQPXAL8Qa+WWLXclcMHdUlitQrTs0ZoRNzJzUzQRzER/U/RWTyxc05ojwSn7MxqnO6IQ9PSOwwJe
Fl7eIjAoTlivfpu8azePH23GT2tuTGrAxgCU5GdQmAGB9mRdmcbP6FCl2JScUYSNznVYfDbb+PYT
B5edQEQ3mnbwB9b+zcgxoQ00lK/OZy455i4T813p8c7Dschgcy9VMmxde3jrC/+rVrW/dlodrtue
a0lJouSRZKpVBulBa0oF877dep1gKVUQKpjSS52YPNcsnBc6/BIFAvFErgGL4EcmcF6mMXvJgjGW
bnyMq+KUYAvcFC5IZvRG8MPZLZSE6SYJfgvwYLU5bKJ+fIBRzNyNVtMUcUxnJPqiZoi3hqs+XGy0
B4J+u0a5x5qxKWCMNt85CV7jWKkvYgQP8bS34+Cqg/p7sEvEjL566xViEFf3QtoDCciU3GRHNI1l
1jkaZqgpBQR0kD+WETBrteadxSo2nQXfnfMsN6nyLYidEYJ6jmyGpHr0dwnztkWm8GryPJm56t4z
U77d3qQG9CQgCOSHyF1X2gP9G9onbEGx9e51vFk50R7DeoEF8zUh0U4ZoT42ZGpB7IMO3vLoVAbG
BjW1BysG6nC7rcgc7b8v4lemgMPKMNvPpPZ+ZvsrN5Jfnt3/fO+UR0yQLZ0/cFaf0oqLuyzGS1ie
fRt3qy46A5mUDI6fHPzE/jW9R0/hB5AyCZbxOZqDS47GiyfGeDQb+pqiWm3iot0Zdn6uOk2TTQ3C
QWKJYLrTolKhaTD3wsWSr8WY7Czb2vRG9RQKY1t2xj9wi/FCRIizg39RNcRFO1zoOOXWz7kkCvXW
zIBEovQbTZ0RQXTqBKmjT/K5/dJ/GW8bDnfZURUUYcRhI8FCP2f1UrL4dKOWUhEHEdbYxVabrJWp
qV6Y4nsAIdgrXVQtAkekYZlFb8aeO1Hdg42WMfXgvUNhdnJb1Zk7s8pfDEe4xyI2tyT7eHtabjxB
E1+LtHroM7xkqA90NoX8/aGFn2S23HkVjglqhcitlW15d35WeYtboL9wqOPpH/qUpzTbG18RRRNP
Bom45dyxBpx6vVUoJX6ax+Dtw2STyfQpt82DLOS914+PRDO2En5gMlkHxTWSSLI6Uegku3GqnuaJ
x3MwguLxrJfJyH9Z8vyI1OY0cdU/bQTrCSQgKSnz7JcwPu0CEUilMOVn7gyV5teMQlZ0slDHWH8A
6fnI/PZtquTHOHXANTUHqIiJk6ROsMtl/Ngy5Uvz4KdMU9gKKObMqz4cnCUL3TfPqmP7PkZwRpty
w9Rnl/r8dEwMFzXdp0H7GoCFGwwUrJzxaRT2hxLcwMIxB9Z431BX4k1QyaOQ+aWX5cFVyTpokKjG
hGfrIMSlZSjHiM9iq1BvgmmU6ziuP92637LEo4Gntc/twOqJtN3TjY7UegFdjnHxPBn1zir1B5fo
uCNJpbX5KOusZV0XfYFhJpU8kHSZ70uH31jUfUwhUb+5ubmDFLMfReaueKhDuW4Mqj3cBkOES4xm
Q1BpZ3UTDgaLCYoXx18WN7/ODL/kHBNZI4XXMRaym4Q0R65+syEHI83xApT9oKvsE93hXJXDIan1
G7HGNVNGRkdB9jxyo0PZnu5NBja3Y5WkzglHyE8d+Zj7jymB0xXrNqD29MzrcKLMmqWEap/tgtR2
O+jtgCFw5c1wmhGn8QlQckqs2e2iNydOP8Duf3qW9TAJ1l0pKWfFUGjGl9776fZ2KC2przrpunUY
R3slYK65NyFCJ89uxMOTRWgTxVvZ8q9h0H0EnbFi4vaC2k79hIMdO2me56lAs8GNxzu36Zh0Njj2
WiRcK2G5QvrcGYNH4TuH3oE1AbNTtPbGxBsQq/6UM39eumF7/bsKx5mz3c6Z+pv2a4/hshi649QM
696z3tqoNB4kpskWNBF4yMc5TZ+7HIpGif4nRyZHELmP7g2YGjd9QYqbQVlXl2tvRmTQnv4l/HHU
uR6RaUGLzxRTHG+0ZlUPJMfbD9l5DvrvZCxN7x6I/LTqlPHuuwprlpefVFKYhMbA4TtNqw+4ovWh
y8MOLyRtTLUUS/ZN9nIWDg2Qt5esHpiKDEyxcBGljAhq1G6YkstehbjwGxAopbZJgbaiXrrSvscC
Wm/7qcuO/mhlRzHG2bGtGnKtPvWl0mgPrLk4ef4+/JtAkb5asJAmDea7gEi6/OAwZLwBd+t9abcU
Tnl0Q3i9ZxwTn49G+KqFlYg9i0hj62m1d2qT+1TURhEVfxUc1pGpycw9ec8MnahTgJflb0oGc69F
/uLl71M7CdF8pph63iEPsS76wYHADc/oiYJM3WGRz72ClzFWuO2Ay0Npx/kuS9T/vw///oybO8Eq
91jQsQZZmjdstXKGam3c/NB/L6IirrKIb07wv88zb+mb8B7K3FHH8OZ0SXs2UV0Ar3KMimOW5jw+
/j7sq/LC45k0oIeLH+8P5v2/KVwS78ayqs458LIotMM71pNSuSttBw6xtlFcIvgqhkqNddAn/6qg
iu//XkSvYsgFXruN9fQiEsA8yuRQYSgjEO1eHImcMQz7ui+bIxcpi1sZ1gBc+ZT15CntSnvf9ZNx
lEaycpIwv48kGAa4/fk6yiPvpCwf/2ErT8E8nUXff2qkeTscmgPZpfyainLT2inZhE43G9zMGV4L
UNyD+WK6mAajf7g4O6yKyEeAAbZmT0tMcHt3S9N40nRRVJNJLMz9HurhdpaDIpZ2/Z471RbrTfAR
pQIAZR9+OaEC2x4FDKXcihx/s2lHiEqCgJZAbVup1KbXNA1eLAtwsGjYxdMzw5gy7b11VsPlD7rg
PmydZZsU4VrL2t0MgvfXVjfNrDTFYZoj1kJ/H/peeANmlOvBBOP8vz9i3f5cgL9nQZHNzZ0xf5lR
Dz9IfSRxRY6sC+HNiWnXD8K6azo8DOkgnfXf2xzPAr2n4abpNLRcBJz8btYme61QfHP/hpaNcbI4
WFYWnjhXySyZnDA5ZhbmY1RcGy3HICDas5m6Fud+Jm/rp+IgnSy92vAgSEm/eeMw7URaUBjDrE3L
ceWFeD+Ixty2HvSo6Y7aRCUA9OgHp4QSEMsRN0OQR4eE5WU2xWyc8+xCxnOdlpHe+lmhl0FdL8uU
/JxiSLzwHLZTZp3/zmG2c7K23hVBeMdbbu5qLpxUULbj2CWUV+VNq4h17oEUaBC5HBTJAQiwI5J/
OjIrm7DusNGbzKw7l4Ku68qnsSOZufSDQd43Np2tQ1i5q9FmpmZxBxfxnNzNyGHHoAFm1s7doUs0
mDnuEkZiL3SFijLPfkCSNHkNiiZ+nXTzZtoIWUkPYsi1jHmHNN5ihCE/meTS307hNikb51r0WNgq
FgALjJS7gKP96FW4Bcy2PRuxegd1PlVtc5haL3okkvYddaI4GKxkGsFmE0OvGFXzaCXMAlpTgrvD
vXTwmDaYPoPZSglATgaDPqRYuTEjahgzp3tgXHwXYjfgPq52crIwObs0PrRkMraOnb2qrH4slP9x
C2lnt14WJ1fY3kv7wpLcWIJQ8Damgpo2CV8tLAzlUbK3quJzYG++Ur5JbLG/pe6FJ+4yQ3NjZAq4
mxNUwliylWvn7MOp1GWOPXoL+incWy7fpKsqOLqBBZhKfwep274OYOH2XQuXusC7RHStf2avYh/t
EKsJM7j+OeIBDa7hSYf2h7yBLzAv9pcq4k+77kybAC/48va231CPouko6lIzf8FvdmoaQpeweu+c
cDIOSM3GqrwR9FGPswdGPmfoLfEl8s8u/vGjMkill1NJAxoEDyyxmJx17xtbpBluNY7+LGb8qKKK
/W0HSH4zCfUW+jFJc84afPhip8gPJ5xfjHwrU3x1swIVs5VVav26XfeWZA3fYfi08jEEODFFADPW
9Ttjxo/pCyw3EyfuU+W490BIwj2b1kNIbZAwHferz50vjdRDzkCd82buTsWgr21ZRMeBHTtuWn9f
FjblM0Wy7Gp72rpRrh/Jh7y2xQhURDce916fEZZOirU3EcSwzDC/UJKy/iMU8Kx8iyqyqYXPLjHo
nKd4Nh6bFqU40UXP7RHRJ6ZMxEyxAkRdZD6hJ37bWH05T8hSZtFmzJLp3czSE/E4Ov6yQ6ULh8Gn
IY8tbm9ZefFjbFgzBR3cJebxqQ+Vfpu76I4iq/zInWKh5hAUng9/QZltd7Z89gyedN21UWdot6Y0
XxrTXs8U/5BshyhpW1jJ2H8wpZlx+rFszO4xAyxC23FOZXOzEKXpYZDjBRfXz9Dl8tSEpOOMGlSo
eSTcnq/GsMrXYR3Cz3E76tItbVyzen6I4fPX2kov7K0t+DkuKVOT5DnP0mYxKOpX3FtMImxlcDI7
LglQ8RABG87zaaRpSvsF7T/2u6M0yGwix+ewG9k29aTSZfxhCLs4zwlmysJGM3FMRgTprcGnZZhp
6FtuvsLmidcAfb0ZTzp3HqQC/VDbZruNRLRDpYeZ5gcfuWSjrDIf7HvErFcPSG6jW+ygbMOMH85j
98VuI1l72BEphX3NGwn5CODfAUtd8dTO+ZEkOBOKIBjvW96eHftDc4vSMfP0J91RePs5bOKX2vd5
xiYYf91e+K/NgEjeOh2t98xyETYKdXGzRK7ZAOcrAzPYwo2NVz0wocLPjDpGoUTZlxkRZWz6Kf+c
lRhcbGliOCnMXDWA5A1oJ0KzbKkeosY/VSnxTQPkLRkrZZ9CSZa/D4muhCl5+d6jd0ZInPdGiKDj
BUj3fcc/nZABVJzyO/MC82iDBNzIafgGAZbdy15l9x4DkXSiCaJN9D0OR38TsLXcMBY5VFzm2Mtv
FRCjQgIBUIEXvKciwOeZYt4VDY2viZfQeWk11a7wDIgXgC5Gow9PPpbFxVhP1VqY1akjH8P42sl2
vaBnLrhN7iT+oWWRszR2pnxtZYBAu3GyzhPN1xYVWX8vUtsPptmkGxPH9dSA0+HmG34NYrBe/aRm
oxSCFfGGry7Xh3JGKuw7YLK6viMd0exna/C/R7+5i2W+Ih5Rnf7eX5iMtIoCpWcd4DKvnZhzBRC7
NBPzFSc5l5L3gqnnWSbvXkALQ0Wmg1I147WqqYCKO1rZGwfXeULDUhCbI+z1mlKJInLWQRl/tt1T
AqRmh+mYfxQ8n1Vrub8mc5yDY7flChOuoz+EcjYE/e660UtPdguUvRoEl6FZ74YZfJkccH52ZcG6
UdB47iG84gU2cPDVO7ewoWoJBBTJMGCioPRK/OWa1mC+cftH2zrIc268ZDcGe3ytrcZ+DhiWkw9x
J2hEq7/HiBu5PPdcw1gymydlrBxxwQCFu1AW3sEc8G5CnrPXU2tSoZQKZ9tkfbrMPCZMRjn5mznT
OHHr6amICYtLZ/Leorx8rILc2+RT7aybtml3mUQZpZupyIGXomEOa5mFKx8ShXBsY+Ww+dfEcFdB
k8kdHRBDHdVXuySEMuS+/zRw5TLDx1laWXqdzWhQ0YCBTjngalkRIOFaDxHktINRTFt9e/vsvIND
MGi0QHa2A7hKiCX/UIuuNSyvZP7norSs2yjvdy7/IAbo6aWIe6j6KA0r0tzOwQXhtuQK7A5FPURn
j5vBEPpU0Zrjx1Rkj2MfdvAcZHWae6JmBsNZEi0GvtDOpQ4RkXXjxK99PiiSaewwcx2dTR3vUa+p
fcFKsHNjE6FusuQuxCBLuBwvK6ATYi8EkoKYB3Fb3H7UhB9fhcEBRbDbdqF97IdQYDetLjNdeGR7
sHnEEDFXk5RslImT5zQ+XNQsMKvlVD6JkEEH04ldRJg/42GD66JN3uPYRg60KbXQGr4Wg/egZ6Qd
dBFgolzsU+ZqrK7NncWwdWUD9OCsKTA4AYZaUWspV17Wqz2aNcBLF1KPAYqisz4bYYpf2xbvRdy+
Yvg2rlPrPqUYxX4ckOkw8vtVxTj/zp2KryjO/ZfCJLjvVXq4L/MMJBQHbUF+3NpazHQuaTizWO+a
7NsvH5O2GH5GCqQ46Xkmdx1k3Y71ytTK8Gjmwt9IRlRLvvuXi1aeIudWolEHxMsVWfG5ydN9Uedn
0mIbZwiCs9OH7z5DJuKVngN3JCnOHrpwXup4RZugfWQJ4d2BlJpWFW4AVseTe3b8c85D6X1q6wKl
mQklq1cEiYjmKoIzy9GKBIosptq8oKeEg78ZJ94FVoHu2UP0RUfqLM4X+8dH/Fv1I8YLds7Oshe4
eGxrPjRG+jqPoMMa2Ue7rq++Kybk8CWMedU6tPDSthJRf9MoFlEDXIop9t5Mi+dNErmMlINGH2Uo
foui89ZNAE4tRP1Di7LPadhvTLJdm05T3/L31BWqWBuh9evnPXef8MCQ4h0nT0GQPMPF0tNYk1AQ
zRr8tUrw5lAnoBd1W5nrWk9nqevgYDlpsEGctFiHqUtOJGn1d0OmEOwhJLy8mSdoFCMsxBU2SlZK
Nbc20fzMpaTwDzpWxg137NV4mE0SOaIdHuKYm49IeFikc/7Chmg8yYjYVU1oFAqIs1Jz/2QLiH+4
5ZjmFJh0GBvgePWw/tpqhtCQ5gRaxw1jM8KvdYbzzsWWZcaBtfdM58SWKnyJo4+CYsUDa9t0j1Of
MRnnStf1Oaooj4ksKrMteJ36Lr2EE1IdMR25b6LnjjLVPVOEaWXOjXWJUy876pu137Ls5q7/V00A
MOI8Wnqe4y6ISwAM8qanrvJYeBqNfG5EegzNJsAGi2fYCJXLtMqqz8myIjCKfZ6nkhtt/WIKznEz
PxgaCa3BTZLLobxmegxRP9NLFsn+DnTRc61GYJf2cEG7mshGYJVJKG7YkgJ7DQujPnNklklwQ0Xq
nvbTgF6VxEaeQE7YD53nr1W4xwPekNMTxL56rEUx6bzbEYWv7Xv3VmINK57a+Sm00KF6X9xmFb57
9afuFunKtrlFnkF4kVoOaewfiqaIoTX4xt5mTrkYFXy1qUvetaFjItfqqFNHnWt+Al2JHkaj1Non
jbGfXT2Ag7a799a7xLCIHrMaeaNT8juY6uTY1WzOGA6kLc9lYYNiTkIpdlY9bezSZCE5FF8UfsXH
OEuZ4OQsnOsK22GH7W8J9w16zUBVT2Cbv21umpeCJlec0A+Ba4SnqqFo1if3C0OiIvzbXOah/cl7
zggyHNVPLRJmlIDzfVc7nOwMR6pixn5uWhjXyTpusP8eTMdutrYpkXqae2G4+uLCZ1rbudrlDCch
b15prTDQLmV2qgtMBJ4lLqF985j3FWF/lHriyahaXXFfO9bv0M7+OnbGcYXwQcKkvlWnKvxcY6rM
vZebP8QFhzsVTY8TzrO4E/HGqfQuDxKYnxGPYRGoYGdiBl740pKPfYgfubGocpmTWSxbmw3kZBKu
x9VEH7nqWG7m1bwy4HOx0z2YeZxdIIBdhemGVODgxJxHcDCFMqB6x9uudyGP1axpY2THiYwEVCDI
/DmGt5Ue4GizswOKPjOvrwJQ/zAKIe7nD8gMZE4xp+N5zo4Nz9S9Lx6LVlhbLg/cFU3LlTJ3PyVD
uZXrUJEUF6cxydxNkxXFurXduyb3ABUlFYkSNLMWLyG+1GVqTqTUudE2fbNzCo6VQ86FZBaIlcH+
ipQSOCXnF8coMZxHTAkHA0cAqYYWCdSl+WBkw1ikNuS/+qNsOi652Nj7TXU2q85jbhVshbXv4S45
UyDWCf3EVAOfhmp2H8dObnSRsvcP9Ao2X3pKvPjaK7vdR0N5T+NZspxmgv9NH6Z75i0kHkiYLwbd
xg+zSCjRExnErwGbFwuzZROmv3E8JHh8EW7ufd8FYG5QOlYX5onJgb3uQ8tfuJk6iHEQG69GAaPC
3d5YjhMuS1GQQDOYg7ihxVxMVZtUfrCbadeR2k2TPk2CHGolGU21GPvZAFQsEw7qto/jsT11cXmC
smauexyQ1tBZZAmdj1YZzTFWvJcOQN+9a9X/XK8Z78hmD3eFoEQImYtMm+mOpwwLzkkV2b2jpN79
fRY12xrj2zEO2PDDjCPlxECrQ7Ee8ACrvttPcx7ybpFJj7pYb/qilbdvjdeBH1NcBjpwpYXLhDVK
4ZWCbj1VYXa2AVBt3HBGfgeHeu9kCe3uFPPuwL49pHb4mkVheTfY0T1xJXHywakxU7Lcte1T/a7b
8s5O/1FQaj/2k3vFr0NhoH4GuJbfN+DL/sPemS3HjWTZ9lfK6vmiLhyAAw6z7vsQ80RGkOIg6gVG
URTmecbX3wVmVkliqqXqfm6rMiYlUmQEAuF+/Jy91/aaaO6YPBTpFN9lsRZctDmL1SA4ogjqD1OS
DDfdvJvGwTEe3yyFEUg0m/PtMLrrOiPow+rIh6jQchObsC8z0AIeI+UdYFwOIkG4Nkkj62JcWFpT
4Uvpy0+55jpHu3IaGLSOxernxqc4cvCrl2JPakS3mUQAWlgniMNU8S6ew6JaEg/GkdOJIeyXiggp
BpdFtDHZoJce48dNQoTeyrVH82iP4irWB3U021MWCDhgSGmCEMO5CHREaDaH8iTAD9jVnELjEZlZ
Ub0y/wQZnNfOWnRhjdvSZOrpyY3b55hHK7BzTCqLpqCrxfm/K0FTFAWG77BX4ibQGDDzal65XbHB
2w8StLpNkn4be7WJoW2dmlmxtUcOU5mDWqgRUPzaZDylGpO6oreLzSCL26bsxcawXTIiWYrRger7
0KX1FkL+HJtoWkUquXWI6A46rH8y8j4Hk15fm1UL5SDprqKO81gU+lehmX/06Vbwe8Nq3ZlRD3PV
wJcKziqURr+JJ1ETj8sOm0G6vOhWrl9pDmORiUC/klGPBMLXBMTOJagxW68fj5zSCUHILPRNHVPd
hHHmOsmcE3NnfavF2KWdjACtEp3yTaLj+By8nmkSaDGIiQyTAZWBV34OSrE106Y8mjYFWCxtbWW5
FEK5MkFi4ZZbN8xEF7nZFEda7tdwAfSt0LDiBh5MfU9huU/CWYTNAeWYj+BYu1Ieqh7lHrEUG9R5
EQIkG+d81e4roFinMuzG00T1x2xrHsAbqJeN1F6OlUo3bG7Wx+g2rNpsrVkctNLGtQCgUlfmI4fZ
gG4RcikmBhlX/TDSCYnzPp61+Zyj0ZJSW+EFrAVGzRrC5FKwLa04Ed8XsZYsIWi5mzC6H1RTn2tB
UJn0QQR3LYNz6N00R2l4VPF9RnwhWjJ852inV9VgIiHPkno9SafHKZzp22lMHlrPegGPxywWhw4h
qBtacYyt9TQ9ZQ2rXVAJc98iQEY5FCY3rV49TKJ5SkwOPUxHVJQehsje16r3ntxeKgYOVXhNYgVp
1L44GyjBEN1J65Od4jN2iFJdgE9JGQON5gyYPgcMIs4Wqn4VOtWNoYjk9NIyXGfW2LDZiIYEivlD
HJbRXhoK03f9FLOJ79QU69cwLKdrhwGV0fneltC/hKjwic1gmCYW8pCgWjtN7zv8eyBF8/BE1GVy
7OQNU0UwvfMH5iHWH58xE/XRL8ysil532pVNxYgKyoN7oNqdctjzgg59cGqjVQ5KQizDpLxxU59n
1hRfdb8jjIQWK0ALQLCB1PBM1pBQPBkPVxibV0xt8zu9YISSJ19Tdxoh61YKN0zKbUb9yBuoBLgF
hxU9lJYTJUmdOlTD3o1rcTEciHjzj/LSDW3f5Mi+/4lU1pdqDL1NWQlKUs9Ta7mUhqZdda0Twg41
yy2ndQKXtPqQTqBZ4ppwHimmRxAp/imdsuuUduNuqjFjiPmDg/R5xeQpX9aBjI5vHxzd/dKXvs5s
w+sPDOinXcUV8lU3HHgY+2ycVr5FURcQ55fHxWMRztGmWrgF6kRCKrkuYE2Yg/UWR8/URwJb3cbj
WQ0uMx6PHpNXg7DwW3xpiJyPSYj/TNj11m7zz5EefUIVQu+DZl4XymE15F6/UL1aTTadz5AZVpCV
5dIeJFNxuUoas9poE4AX2NFRiHez9DVsuygfFnMRZ1vWcwBys0+Sh6K33JWuUGtaxOPRPJkwLeLZ
HRpJ/47lB5K+iQGy6ftyI611P7UvUV1hX8q3pY9fVLbpA813VCM5MoAUXvmiclFQ6RNCHe3kJWQv
DeADyXjdFgOYFM4WO0M4jBx9+1AHFPlFzNXJ9ZfE43RGbo7OSIjzZHtyAkSgBT6YifFnoKOQ9Abn
U0VUMPYbDZ8pOTx6um11e1OaqmINQdQWmm7O/W9cF2F3VZMPlcNKtsyK97XRP5UKd2xh4e9GpkIR
G9ULVuTPo0LmHif0EfhNvW89lRW9EjRvRFO74kOFRgaKq3NoRvHEXSTXPLytjNVrWFcMQO3yk9ch
3mUdgCtdHJH4FOvEepF+eJ9Ealg7+9ymaZ52vCCBfWf1GVhfCziTJ22KD2+X584nz7VwKRfBnebo
d/SdsEjX0DN8lCht6dxq8DnZxT28PQMg6/OEyIjjCtiTWf8p1wE9DSRK19lsLmqIUxSy9Bdj1VNh
ssSFCcAgq1UcYjIGulpwCAldWwCMWpYI85Un0SvByPAUc8fU74kfvcTgVVv3cXQxMPnYiBct8d39
oN1G0NBvLc61y8nCxuJPMdgg58GdNMAQ4QNy9WlhjdYFkNkFC8kW2M1Hd8yOdYw0Vk+a+7JwPoGk
X5aNppbKYVBtKs5lLfpbQkK1GvduFGJ0BkHCmA7HMcrqZ6G1LANTvyKBk6AaLkAbihufZETbAl41
KAJhTHfOrv6CYQw1YAgJiEnEifXpnCQet4TeLzMRV0vbaraWZdxXKVVmdpyM0MKeZ7LDzwB3v9qW
Y3EjJcKKPC32WouSCh7BYoIZDPKngRlG59moUdhT59xl9g7ixvMgBvw6DZ1qVT61uUBVhAjebHtv
nVfo1XQjuWs079FOikfDC5+qLLr1dGz62PKYSvqgABomqpFMVgkwCs4lgA60j31ifJ3VKCJ5cZJG
3/S9sywi/2oEOLlrkKSbgwVwtiaTpravDDvOd1GuH4bef0li87lOMQcRaXrSmug66+0PGGJRpKT9
I6KZHQPjh84fP8TwaRWefxVTTzmFw5GqhOuhgns1ABPpK4x+xjw7taEKRU9Do6JVXeNPHjh2Vpmn
L4bZWcdh+7FuHB8AgziUsbpPkUFEOn4RMZGUCBtgGSB43wxT+cT0/LbKh20cu5gJFaI835GEBVDI
WrM83cV0UQNEYoCNxrT8WhX58+j2W7vkRDAK/dGhw4K2TJ9I/61Lb+ezLCYB2pFA+Mtmgo2UQuax
3K9OQ8JNJEDxtwM6qIExQRjVJ7MMNlKCqvEtdcHm5i9FChObcHVYPZWPpiW+J/5XLauA6cmU1KeR
9EfCvw0die85i4yrIGRwH4fGTkXgz3IfcR0SDWvt+vhJQoxGiAmLT4097MraGFaEqJ9TgHBuHjJ3
oUG29m59uxl3aRHekdwLD9ZBSeiWIy8ELCXseJKOukPE1cap+mqrSfQOKX3ndSPzZyeQdNKWpA8U
jsPcIoJzNUkOf86NShGVJi3W5xSQCSdKTmcyWmcFyj/fYBXVxtd+ICbEJjV8GLpV6tbpVhHY3IXI
7jrF0JomAXWpux7yyLnBkrseGlKU0y5OTpY3Y+mm/K5O2CWG4LUeteFg1Wz8eoA3EF8tVnouhu82
PNHk7HsVtpWOtZkYgg1C2HWRph+Ioypvaj2kF1I1axUwNNey50Ze9FzrHwU3TyLpN2I3fG1hz0U9
nYqWkHgZv3Yl74QSDKzp56zA6FhqhsJAP0tW3G0tynKhlySpoW87mr5xlwj3FloYLwitQdBp8uTp
tdqIYkzIvFoPMIb1Id+/zSuFEA9RHWCiY4bNwMAQIEftRpC24YlXoO5MofNxHgkvaL1OiuN4fNfr
aKf7St0X8qIK64l2nbdOJ66lb1D9TwQViDE+Dw6W5FHDHz8JmNMRjUSOrfXEHR9nCHl0llhhXSNh
LtthWLBTvMQlrxP9sus4IxDdarMInPG6sym46Efc6y4FfpR6DznZHggrqxvlGbc4ZxB32/BYZH9m
HPkUV8kIJx40WOl/6XwajmrkZm3wJJRkwJGRW0Jk0moi6SRTUIIliiWJ186i6NLPSJF4UwziJiLE
Je+KvT/hcKJdZh3q+cPbZxOKHxyd2lNkOXLtzI7GaLZbUvNWh7yMEbK9fQoIkE+/fentM/Xmgnz7
QBU2FLOuI4ID6s0w0LfPsl78+dnb373748++5dvfvX0zGovs8O2fvfs70n9g6EyZWMrJw9Mwi9e+
fQh94/s/vn3h7e/iH7/w7fvisJodw/OPSd8+/falX//Yd7/+3T/7b/7Yt4f33b/59sAjRwZ/Pr5v
v/GPv3z3K7/9m29P9r/8lj9+wts3/pff8+75f/upb19QoazXSVB/wZ72OriDtyZTfd0jCd1V6cA0
MIX/TgrIMjKrR5VUpIiPY7VsDNtYjfr67RZ7+yAr4ATT3PAf0y/0xIZdk9a73sz7Q5M88/bKsWeC
WjFIAT54Ld7jUpTrcjAfSPNsDlkdmJu+1W4hcrwWago2dU6R1E50jQbm4cuwRoboVhmLnwvHLyzy
w7cPYdL1y0kFGA70eFug2drVtGeodnOEt5BPWjfZJmayUTr0FvCHHiWWc10Z8QdtMMeN7Od46TSz
t21VWdvk42A51k4G+irojGSLdv+qC9vy0PfxjYsbHQQHKjtrtrHrWZrtwhRQwCA+sgWkmywi6dOd
E1nNt7XOnpupIECqlIEGRsyDhfVoTx+Igytudm3+IAOvZUhpp3RovebgTTe+FpiA3NDn6YR98mac
pPzzDQqniZ6LruFbqoBLUSrgfZxm7yPKDkKy3j41BRQDiQtatc3nsPCwCDs6qsHAZRuKjI4sI2yO
I2lFjPMfGAfT7IyRXYBjcQuOWKpAU6ZDqe9TYC7DU2g2SJziaONlslqEdK8KsQ5K7WHCGLKkWX9p
W9hbTYE7oou2cG149dp0pjJRygJnYUvsTqnoDwGrLucDwlc0AsxLlDXzKeQUcpZbCy2GiH7Vt227
7ZImxdizj3WPEElys5twsk790S5CLCGkAvZEj/UAVw/xXPo5IFdWqIAZmwjOZ+zBWYpUFVAY49Ng
uGvSHO2gZvRLIimuxJPX+c8SHzLyfPXi+MkysYoa+id3cOFJtSqMIEVp2Z25GbuVBS43rnp5skT7
4A+zyZM+9V6Zw9cBNxUX56tCpMwYMTp4MuLwoAWfk866F0P0iZbvJ3wsHLqZNMR9QzMemuhi1EtW
XLgzDBhCgm1RDNVCXEyyS4Qd7gq9u7XF+DjZw5dAzx8jsJ5Rx+Y6lyUgQh9KKN1GMu1SSyHqzLrH
OI1OUZxd51N5R9/dJJk4u/LbboXqKlqlBtN9nUTBhYamGIAMkBEaV9G+PiYZYYs2btVlRkZPJF0G
nJl8MXrgXJ3iaMwJ7uhkRGmCdgyjgdmU7NWhj2POWP6Yr03lXnuAMhdlztErMh5tzUtWMZKQpWYO
aLi7Gw4WWFWMYq/Hxn2vCZQqdXaR+CLLwHn1aD7GRTIuCvxR67Dvd1MEHRa5JfiWVH6oyHPYFgar
Sq+tEzu9qXpq167F68QIfofbDTen16w1wuc14Hp03G7tqDqLvgs+RK8E6TwaWoQbsKs/KAvUqRej
pcG0FlMCdOpejmHDi+++5iaUq/IeMc8h1sVjblD/4jp5BsdKAkLZPUU6b28bwSe4B0TpLmZAYmAQ
40P+ckAk0WW6jihb5vmQvbbBVix15T+MjUEMpR5sa4kyFiSRTfUYbIy6ZoiW8IB9zzrQyDnFTf7F
pNoI6PBKa2VQi+CZOTS6pEvZsjhjfN3Kglccm+oEbX4ZEhaXdyEAN/9ixw2gmfHoFy8pCxDpc2Nx
ZLh2SAdU7j7RkXZIS15RU63pY6ysaghokg8hDROT5AUwYeN0FRVU1A6oomLgkfhEKye4QKCixE8j
L8kyQW6hhH4tCvdUVOkmJ+tkdDmh8KYgG1Sr0XzG59oe7SVnnGtXZhoQhc5aeojumND0jF26z7qy
kr3onMd4DG6C4Nm2wzMNmEU9W7SgIPck/IggA64z7PPW2nuhcRN5gUnhoM5JRtpAUJFzWhdnqq2D
i3+bo3Z2X47DpwEOLrpu6xAjwoesRWShCB99zVtaDQ1gva6vmypa53rzUgVMThpuEKo+QNK1SKDN
qOZkjsNjXab2oXHBmTDjTQAm0nkFX4RlMzWep8nLdinqwIUxu7+tRLzqGdRs6u3pJk/dp2kudzuO
8itiiE5ugIIjAcKqq1NlfPEs97EAZXc29OIqRjxCXrjYuqTF8ZInS+wnO1io8X4ag4cmBJg1FE9K
4rrqyeVi50g3k4w/oWvUAP2MV6zYaUvBiinp2LrmUzhN0xLUbd09FT5BhGzjSJD8l9YAMcfp6rEN
bQQh264h1sCCor1Q2cRU53qMkRCD6WNTtC5O0DzXcz+9GtMXRimfVW5+1e0C++7cvwxi54ABchdk
9mPZjQ9uLU/2rKwuaowDuVG8TBMBOBW+ATwKO5FnhMKOJSSORCwSe14ucwIXMjoHkR8SbmE7Kf6H
aY0AgkNemd0MBCqgMz+m0ny0PYR6wiqZ5JePIm/ImNBLkDaed5TqoY2sO3O0AqCD7a1kGAs82/7i
WjMsGAOv28ecXkT0DF403THRY+avX5FntBpKFNlisggDNykOCv+AHOQU17yZ2DZvwso97uquyG4C
xRmrGegYdxPTmywhyWSKzjhwicsFwWJ2/nWj4q3fhqumYKpfuWBR7fGc6gFhEKUVIuP5GgcBPi9u
uSHzICjMQUW0ycrUA4Aks2SWWd36sjGAx3EsMargUKITxlqdbKvaA8vaQnXEXA8zsncWlu+85gGB
EAZWlTGsxm1dvtQhhyM2y+tcOQke4GATpMM9BnxwqwmIjsj72g6W3DGe3JVVeLQ69RWqrNq1ottX
XrAZmQcxL3rrRpvp4i3b6/8SAPstmPSPoNKXvBhJjwyad3/8f3d5yv//Y/43//qet6jTb3/697Jo
t6/59XP6Wr//UT/8ZH77n49u9dw8//CHddaEzXjTvlbj7WvdJs0/A1fn7/x3v/i317efcjcWr//5
95e8zZr5p6GlzsiKffvS/st//p3Mrl/lzH4hHfKHoFm+/4+gWfEPR+lsoPgzXUcqV4h/Bc3+wzJQ
S7qu5bjEoSIn/vvf/gyatYx/MGFyhM6XHNM2DX7cnzmzfMkypT7/IMHfC0P+/Z/P+s9otl/FzCKT
/yF8DIWGbTjCsEzHdm2hGxaJtt/HzLIDao2F1mNRaiec9flV5k0GBZhpbfPAYV5PVUp7EMvqhOaD
1T3J97ImnaoLb9B3bzsabbsIrYMmbYR/Kr/2yuIUVbObFlU3pADGpwyyfN8/Kq0s6FphbvapZS34
umkh2HNBlKEaNcL1UFmg6OR0RZXS0yst1cYlknMZDd1LqlefzK767NIuL+VDp4039Ey7rUMQ6Dpx
e5t2IxsXpnAd7a4RXXs9OLokm3P+5KDfaHrxpRLhJ80ytihmNmOJyqavXmiRnTDE606EY59jTB4g
PWgbH297dRQq1ZalhcOioX6wRXs99dGrBw2mzAH+klu/kgVS7i7R7Ku4xORsOMBqNeaPrjEXGEbe
bLnsZBbN5bDWOmtPDVu8Rp9jTWlbS+vS3aDGW3JbyNWITiZhrH3eV2u3RzcsbMKo6mHrJfdJoevX
Pg6XDUpOQmol+xhcCA8h8IR+scLBvgwi9BvEv6yoUo+VsI5CNxm/AKEAn83M1CrXBLYeuCbxsukr
fx065gNm0aqWHoFJMmIqCjabvKky1PNbd8ovAgZF9dWLtcesb6FARm3ENwztsg7l19artkM05vsK
8MQS5SGeU0NKSEb9zs0NulATfGJHMGhG3XSYOuxe/7sc/TvLEc6KXy1Iyyp/bsIfFqS3f/HnkuSy
8pBcz9IjLEg6Dj+rf60bwu7Nf1izKnlekmBeWzap2P9ckux/SFPZpqvbytZNzjDfL0mmchg26pYl
lGtJ87+1JPGDihyeeJ7NC61j0GaWhuXwy0gDlrYxr1gvz7dh5tc8wv/T+c4wdYxqseqm67yj/Rep
HGj6BC88ygA2u0WR7rPSsDlgQEqOgRUfJq+LEYaFH10OXtDmAty+WX+TB644fXclf5Ju+S6ukccn
TZOMV0dn2WZBM7hG3z++bJLZmBEtu0TVK5d5Q5U/BHiyIlB0E+OrNnH2jkuTkifyeZpaurXazKqI
w1PvMRsA0YM+JY/J/IAq05AI5vnd+TcP8i8XkQcJMZE4SV4tW7rvMiW7vCXzgRxdKLzImseRgI2C
057uv8Sezbs3yrx1LEYgLQ2mjjbhuItHzDbLPR5XJhqpsYMWetPZv4m7JAD0/cuLXFMg+ZYWN5+l
pPHj5fMMqU96ZvtLy/KnDTFoajkFBFeEKEhJ/IUrv88t7b5u/ftAJtjpbZAV0P3OleZYt+2g+fvS
JfejqeMvQz/lj37sXZNQ8DHyUwJuG5t8Egf1sENHYKW3kojwkEXcDLMAiABNjmygtV1YaMep3eIV
B8t8VyNdoEkl9Zth9ToNvrFJwpqinFDH9WBm/r7WcBTQ6KivbL3bCmxBSITM5NIjOV3E8MjT0hmu
WkfDV6hsIr5itZNtUSw8DuE0nbJtNuLdVvjisd8DqDFVeIQxLY7cYzu/a+PjqOEp7owJnTmi0K3k
vLNpUXyeWe5LjTDlqBgCBBG0sEsKaMIb2h3ZoNnR1PJ2qWippQ5OgoAgwOuCbz20nPwiGjw7ZNfx
vvanfiM4mUAugMKumcbJ7gCbY+84ogxON6GFWl6DmQ2fpzq4MezSBOC0phKkX42DdjgxKig9I9On
HnumjN0tQbARiV3FZ7wuyZWwxleVON6WXC9ifi0C2sayWfuJyB4CmZ9iMmmPTpvIzW/u9vme+WHJ
4J4ybNvUpakrmpcsaN+/JauhjXBq6j6b35JWSnVKZGNtcaUdKHGnrYcFhYuQIDTIMSrinPyS98xo
Cd4RH3/9UMyfPRTXdqioXLQOjk659/1DUcpwUl9BnEc3gB6aqUKagpma2g2cJHFMHHxrGe6Vtp8a
pvXegxZyFu7dHMyZjcLScCdjFYW9tTLHYrge8yfVOf4hpc+6Ea3zFVycv/YJWg9G/A5pHmG96rs1
CR+L3ilJ9xlLMuV6ml4yMj+ENAu3Wl/9se3+cAj4W9amlzzMmnnVnavCdxdc6q7ush0Y/Md6d8FZ
ICu9GgAvu76LDLBNy6N229uTiaXKwtiKGD/Y20CCHWfXYdvZMhb0N1kbAs5CBPrray7mxez9oxE6
VSybmm5zE/x4zZ28H/CIgdW2ys+UzV9Q05s30HnPrOMJwnvkIR6lGhQmRakWFoyONHJjp5bpcXFf
A388FEEGeqnAS6Gc3zw8FrCfPD7HlaZgSWblU+93jDzg9K0xMzH7RzuvMNG2MEMJ87tyBkLUcQ8f
o2J6suewRBQdzIYLE14vHKt1z6rxFAn5QqhffbYwkI6jBmq7TcLdNGbBmXt7WddtRac3wa+S9/kD
74+XtkLGU6joaug84hU9psOYGS5B3bXgUFGRaMfSGvKnL0WesrBBx4YM5T8Mg7qRfBk5efJROcFN
aGiEy/Z5BbMy+ToiWoShbm40oxiv7Gknq6lBsZlgpWNkXNEHQcUc75zQIc/MBTZRDnjXNO9A4Uiw
80S4btO4IDVyd4uQVbG/D/6OPhVN6tDdJtMHflV8yBGQIoKTAxwp6kmiPlrYuUVwsHQAdOAVCN1u
7BOkHeNKxzSwx7xyibruJRKZf+B+w7bBUr8yvDltReIMAAaw60ujPqq2vHOKqrrz3G7m8e3ogF3p
WeDsUK6qRTgN/SL0O/h1yaPnN+KQ1kFH/UysRuxcLHTIvJlLogILqT/0pHWv7MS6FFqP8yE1jPuY
smPlmC5pP6pdF20HA8NyEA2bI5FB+VAQ91HptJnIW4zLbBOAU3tK6IbKrtrmbuvscBCs4aPu+4ym
ZEPuN578ft9oH7RCduemmj4nXPVNortnvO4CL2e4o8vyotpeu7ed6GhMgkXOLx77WR5kxy2Bs6LY
SW6vD6yC900mzkpvCBf3LCTGDb/XsEKIUzwrv6NR67ARp7Ve74ypgPzLIXAiSwjqOGurS6gBUSjs
gkizomermHKwK8jU+xbARShBATRzTHMffHHR8t0PuXmbUwYsMk/5x0EvK6QD5XCp/M47uCgX54um
Svloie7Rp7u6YVZO5wTKDlPnvV+g7vOqurkSeX0ZRA93n8b01sDrY5kzrdrAs8ZT99eqh5gzcazC
B54ESyEivCp6/2qm7j6INX2jmcj0jEk/mXRnKAgCaMvq2Iy4mWamJVYj5IBO/9XHOZOOOr8ErsXC
JlOcQBMDKAEWW23AqO93s3uT4ysh66jY7GUS7ceeyjQinvhAQwbDQBOOK5fT+2ryHKz9EDVI/nWq
vVNqOqwzwn4mv6o+BDxhLq247aoS56Ef2DvpYbJQJuku0nO2oAe/xjUTpyFZ9aTs3Ar8KkvNUXtO
k8OlyzxwtVHS7A2t51hoh92rtK6lF5wzJoAcEf7V1vg3a1+bFdQyTIPC8i/dgo4Mvpz3PkFitc5R
eWBU0gcDwycRoNEJ8VYUMiR3z+3Zo+gZGE6xdSQVU5bWF86A0apU/bYSUbNktKQvdfOTB3TmNyuu
+MkmTM6Qq0vOD6TR2/PXvztCED01ZKMBwRsB2NIlyIZYNLeYtSQXg5T1e5vLXzn2HdFD3iocFWRY
4iGWKijC1a+vmDHv9+/2Js4xpqOItLP/WppIVVVhD8WMJjXAtYn3BKYhnL727NyFjGWbV2R0GGeV
utpe9wDwwH00rGoCPWDcTU1OyVU1r8QpFEx1RPukUqqEJLS6XSndD1FfjPvfPOR58/7LQ7aE4djO
vKM6765epXTRNGGnUbkgZA5b3ATThCSnatt6k5p5vbKskqEeYsLO9Z8bjQ5vSS1iZe4W6tGzFzHi
AlXY7VLdOb8dyGzuRVCijA6Djl6tloYbg7fDyqmJTeZy3Mc2pBf6A1ezfexE6fg/eR1sfX5O2FUN
Zb+rWFI7l1NoQdvLdRKki8EbdpAWryIvASCLsZyRLOcMx4iI7sJQs04USb6lIHWYNOWEmgv/OHkJ
fe1s25DJTOqUz34X50t0LoRygUU8WXb7+dcvxc9uZMpa02alwBLG/368kW0ZVPVQmhyWCqRsSe4Z
O3dsrqzyVBq4YoIRhWcsYzBbvhssBENn3vmwPpSfXH79UJyfFDEceXWdtoGk5Hsrwr57Tw1Jpo1O
0gLhbdHFx0Ol8MtvOyYCkMPKad2NHHLbJiyOvRoEPJa+uAB0k+ihUXChv1plbtJ8QEn0wrbZ3IXu
8Dglub8gLTP6EMjytsZIUojewynNGiGNZm00Ub0nrm0XhXOat4N4NnZp+PdlfMxTsqv92N3lrSDq
mGnULuOeBbLXPA+BT7h36VvXmRYb+15NX5PYF5sRcJqNxWzRgrzTbbe6thNnnbnNBUB4h6pYK8DS
kzbZIvPKi7Y6+BPf2VtdA30hnTHzySmfcGLN0CI/LV76kjW9jnPJ3O4Ul3oLFqiI7x3f3SfmcFfR
fDkNc4ymMMfnwih+V/ua8q9vVqXE7IHkuC+U/e4OoXWam0Y9aYt63lBNIs7bQdRHpGdEIJT2uGbB
PvmF1awrB0NMmPXkFuRMG2viBhnWpL5mrqB750ec8BhrOpd9xwHwwXQaphvqNeRZw7kl15G86glq
sjmPD4nhQvFMXYBoXy3KYiQ4zADthTezn5WZcZFdtTEaP9PTfvNWNn9y+FDwEV1D0KJS3JE/vim8
Kkn8UCfC2ulwUfoRWmDD1y+6X99UHMzO+PnyZUOiGjQ+3VkPZGWu8gCSRkxlCzsLs7kXZbBThIfq
ikqx++QTAgjkcNglU0PMQG5ek1qDSjQI0P2OKaiuIacKBCm+Bqgz4S5MUHiTRQJ8Bq+7nemPWpeJ
p7J/qH2jvPr1e0/+9YBjmbbSFbMAyhla3j8+Y9cpNILzZt6iFoC2j01GtGl1O4U6c6sivFS4KlXR
7aOO0Y+aMhuwNPetpeHcgDXKyj09lSJwL4GW6kdMPSQ+xjhTURkERzcI77CfTxsmn96hr22boZ0c
LmNHceOMvrGNWx0bT5ILWm8et0ZQrvPU0y8j5cCV0VEX9pOzrUMTgqfdQMAvKnFuLB8wlQqXJLvd
57XhHfCjFCC1fVOzl3OEbl95/Sqj77Ru0uboCUMg3McjMelqr1XJydUTieDCw1+fuTtchDWbdqf/
7iz712KB6YcuLDqX7NTi7eJ/t7BBLo4TYLMaWWBduAoFlaJfQIPxpc0AnrOjpvVzYx9posaUcKmp
GIBLX38wydJb/PqVFvNR9ce9lwdj8CLTyXA4L873/ncPJh0r3QCqQa5x7oc3pQo2DgaAhJEsPkCf
FkDd74RhXDeSszYKVfDjwDoT7TV1/fY3nU5GST95MNx0ihVGp+c7Nxm/ezCwKqGFtgE13lycjjVh
uhnvNLSSrAOkHnkHyDsLjFaAIQ04vmEHSKVDUiHtjLwUsK2LUPN87sMWBQNnfxkE9UaPIBDoOG8P
RYmmZbTr56z2/C3YKo4tEXJ2wMHbX19X4yfvoLk3TVPGmV/ot432u6fi6p7W5q2uLdxgFbqIwZtW
kMmBpI0m+UX2RfkkvSVEuHRnBzqEY+GcorlvldvsDYT65vAuOo1mrlvN94YptQNYIG+lgCT5Zm08
dCxDWpMZG+ArnDe16uuQKPMJWOlvnspfW7vW3CEnBYb5NzPCd5WMQTB43I08laRqU2R8LqY6FWGF
MeMn9v4Y2NYZ+vWDW/QGwEA04m3b3fV2RoeTIlJamQYJMnjIKpIYC6Ex3gsAoBW2dYjSSF/EjS83
VPnuhpRbqHJZf44dslYbD1LTr5+LMH7yZOjwG8qBWO+YOER/vMUwSEUpejF268GCPYI0BVOl94A8
2iNkKL2QeB3iB3c0rMoO8nEFr15E1aIJmGoRGxFe4uGLg+ETNMgnA21NHvmEuvOCQKdKiwV137qJ
bzNcpjDq1/BwQBp1aH9H0V5egakyVPfqjwnc2AVvcwKAbD/9/4Sd147jSLZFv4gAXTDIV1FeKaV3
eiHSVNJ7F+TX38Wel9vVjWpgMEDX9FQqxWDEiXP2XvswpLp4MCHZcrWyQtiTDaYgJbr9NA27iF4n
e7DpPCO49nwjuc3yzHkMNPaGGcnGmh28XDt95d4U9fw+pBo0uK46z615dYeyeZSRAVm03DSjVz8S
QYlkrdw34LMuzqyGG9VIsZYzl1xlI9acTO6f9KIxcGMq5VbaY73020x/B9GM82GIb0zZ6NtaEKfj
agdLa1OkMbh9ADE+Rkl155GN6DsaBIsRLJxv6ynuO7o6YE120HQXih/3c6cg0HSW6bxttSlep5ih
bLwiZ1F3iD+XpplN3sUlRpwPzQBtjK0okc25z68alTyKHvcQdGVy6OJvBh4e5iqswtTiW+YAq8Cs
8fZJlHdkSI9bQGzmOo5grmgQTu+KIIWGEaKlHqKq2y3H6dQL/b1N4bHVWf3c6504xcxUAF4mN21e
P6Om4bYu0KH/eUm6/7LpObbUXXeZiQv+8/cVKXPXGVv4nr40FOiqFj2I1vTiJMFxkqshV4lHx2Vl
uPddO++jCqdKNWvuohvE31BPa7d2MSXNLOAssOKtHuoHW9KNkfnwPbpRsxrzuDqYVtPQOYNgjaWj
G73pGhfWDtOw+QBLlb5HOW0IZbMBAULXxrzlncj8cf3Co6FNvhBnqVI/YdEl90ZtjKukd7sTacmN
jIKDrVgZem7t8EjjXAelPaaqRt1jLpwa7ZzRTbgNiQBfOVO/TUO9+HSshj450VXYHKs7HPXCh8yG
57zrWkhgGmxp1R0ZEL32pdechVOFG0MWmBPi8GlGgPOASpjva0YhG7Xau6oV6I4YI0YzssXMaWUf
zbjwNkks07cpep+DCGTgMF0dI6hh9iymSVRdKDq97KTEfB+4uXFjMTb48wP+1y1H6NSOrsFxr8vf
TjWOrQQ/ukk3tpqIZLXo1mAo8thgmAb1w7KwW/lew+YeJZnhjPZvp7ayiOILnE2eiRpIhZDbhrl3
NtBfMEsp7rg4gcsmAno7xvjEZNZWa4vDbIsxMh1/mUoEG60HOvrnX+ZfWsu243KfJZbUYJpm/n5X
zzU15IzOIK5k8Ybop3PsdK9FUr51duCx/YOV5ykIHzVDTLOPl21uUa+S7XGdLC26F22HGVeDlJXi
5zI9Wd42XnbvarBYl6czkJKKtoN4T2MAQt/NMDhUNe7KHu9nrLiUNiT/dtanyVlawNLbe+jIV0Ev
37SwGA6Fy96i6FsHsJAfrCHHTyXcxZ5ecseYxVMUNtu6MGHSdcra01y/oaeY3zvkpK+pTA7NBL22
bLNx8+evzvpnZ0YsjAd68nx5Qrd/e9E7R5cwYLhGCEawcQ0jGublwXOw1nUeOGLuca0/tXh0WN4p
Dsg8uy2i+aHvoW2MVXUAqfbUTSK7ZCG0yZgOxqEmro+wWOIMBsK6D724LiK1we3sF7qzxDhHBCek
RrSLbJh1jTcNm8wMIEwq4jtM9z/2MuOfe5lgC6NxLW3hSOevve7/VT1xRIcZXiG/Im0bfxwhf7Xi
PdTmdJ0O6RNDtaMWMiEaNHGGhnzfbeJ2fLJ7dU01nk9ueNN/VC//UuDykRiac2OVzMJ+n4VEQzSM
1tCFvrKil2YaXqKKWQh6YPq68KtC8rpX4ZjmbHQj8mUyjnwXueJGZRUfDJXPf6yCfxYgrAJj0S/Q
1aTM/a0Awe6M9ZTweEgutLT5wK1fQmV7CekOp29FQPaVFtSkEUmXnBsSZ8jNgxGa8KFT/KN7LYi+
MtgN2PyW3OwJNHI8Pyh6uveN4Rxm2LqZyRFf51myAcvLtbkhennSLFrjMMKW8K6haI2to7i/mYG1
gfYF9bm478zm/q/FMU7j459/63/RMPBbO4zgXbqvy6Xy74cc44yCjCcAKkT0XXVJV31yxls1E+oT
L63yaRZnO0jGlag57pu5+oWArfzf+62VHtwQAHCs377HXDUftGQjeqKi//wpFwHcb5chFq+U+iKT
Y38zf7sMtURmht5AyykTwzMdiF2ki+wAdAvHHFTqUKa+Hsd0GFmmhenqq35ST2GWvBjLFJ2r5A4q
Nrf9hLyPMbW7dTEmatPL+6SUZIO6Zn8gDfWNA+3450/+L6tc8tItU+BlZ2ZU+vfvVw/ljD2EVT6R
3nSQMQDhJI68XTsRjuPgJrjNI3F2Z9KkFxUIr4S9cSwHJQb5ihEa3v/4PMsx8PdrJZ0hdIQ8cWae
nv6bpiZqnQJMjEsMiUqHtaMphOLMIeveFZsECzPqUzrPwUwwCICSAARi9aCqgOiZgubjnz/MP9s3
ZHlS8yPwEZ5AovL378ap7WxCAR3ywqOtIzAHjPB//b7/bItJrKUuHfflZm/Z3vKF/L+drybDpkx7
bLEuskWCAWg97jVG0yA5SrWiYqo3fRHbJ6sU4TrunXK3lGc6PPE6zqZ+bQTZjzfUASkWYXDTpGz3
uUkog10DjoiKytx3FoJvlk+3sqKuuwl3g45FxpnUdxXTDevCvkZXUSEBsQLSVotx+opBpJBcUC34
XEyXbVVDQcE2SlYAHBXNqYad3tGpixO6IL0+9y/TRBYQfYKjOTyiH+5vJtXFW1m042ocretos3EY
HZi2Isbk5WUfjkVl7zV8gHihMyI5HgHVIG9vjYMzJetOd17AN8+LIu9ozmhi4MmABw37w1SPn1at
G/siu7No6K9tkdikLXUbi3484Rx5sBFsEJCPoqNHWYA76CmaW8aXjGthVpgvrWR1RUEu1zEi6AO0
pAeRcUfKm/DcFWylSdQtcQ1mfpd5833d2GdmQuFN0aCBLxi+9F2abcFVAU7DPwb0tVkNqXseipG0
h8lOSQ6lr1kOmHf0uIweACPQ/awOQ3waKi++DDk9G20IMIbpuW+r5HZg2noog1Y7y5R9q9aDBvYW
8WlxjA2cCqbDvNMGciuyzrvhpXDgKRfQw13jJMfZOI0kNQMmImpVq8DA1q65si04WpTy4mhZCwEG
T1zokhmgTIHIXBvzrz+/MYax7Bd/e39ZziA4dINnTQfe/e3OrwaF/FKGJNk79gcA5vjWnoe3RkqL
5Bb43MZXRyT8cUhSaxfQG4UQXWg32dSW6zqdeVzJIl/S6e9liTYtqgLKFFMq5gZptpnL9obWdLIf
mfodWTCtP3YuQHi3+GoXqzpFi9sNGkGsjrsaq0bumDheorRqL82QnJz5zdPAm69KsBb61ehwyEkY
1Xu7My9QfvS9qZoLPv3mXiPVdjeUR9LdjRvT6s7F5CP+D466KMNjlP+i6ZISC0W82WrUEzrulTBI
ljpINwqOUC/7U5SSMVcbTgGTUDNvk6S2bpWX2DTnL0kDFzSeovJiyKa8zGa1hANdFPcTxq+qPqSi
vidT8UPHZrMLgYeRYM6rTRLEKjMEjFCAF/VYx9tq4tgJ4Ku04SERS7SeEugiGL12IG1afsNg4G5r
tsuFoQZxALBLrVNvHvaxgR9tLM9pQvLBTNqfJSroW+GUUz9z+Wasq2/mxh4ZMWBvpF4aLmMlHwy3
RBNmqWKb6wIiGth6UXnBSTVOcBhpYkMwEidSK/sTOt8QwccJkGzO8ImIiKgOi/8oHy13Eaf/vu6W
HZqCzfKWG9NvezWekw7uOesJpCTxjc3BAEHZlMYrAXxQYlu8g/P0FbUMdl29ghLpwAaPY9CJdi5f
UJthtmljpNlef7DIA+TlqLfWHH2aJcVeFRtfMFP47rTwowwwDwJGgKkXhZukJSYYFrZJcwr3kVnq
ftLVd0YaPIrI+S4CdU921XNVLDb1/o6DbIdR/B5gsCL8tzWoWeYNJK1Xkj3YTd6pI9NDB0eKypRa
y2Pp05/sVkGb7bSJpxCqRvMnu9xWmdFt1ah9ty1NCQeoycph3g3ZHTVBQWMWC9nWbtt9JtMIhskA
WckR9ybxoiQH7+HmPY4SkA7GChPE40z3VEv9fHwqA++XObVLKmbQLjNygoAc8SVBXsKJX3izIFmg
1vqpVUsypa1PuL09q3I16Hw9DCvqmlkN7VOxilvUrlX5qPIBpFgAsUDi/EBDs3yX+kfVde6mb/Fu
YlE5uU8xA+ptIRi093P6kIzlhATBgrYNuaxKAzS0DRGfDdV1ZNnvbQ7h2agVOn/D7wxI2qpsE659
+pUINUEKNOibWiN7Xjw2LA7I7kC6ioaYT5AiDI6XAF2QdTTKN2AFddQP5AdP8lLL5IjM1wRITi6O
noRX1BQ3RqSdwYBwSFV8OUztyCVjukYH9diPtGKHiStAFia+hbRzLOiGzBz5a6PS3tiB3idwDCu7
yWy/U8x5SOBbpZME25EQnuI4t4weLolNUE4AsnylaRn+voz7T2w1PqBYYHbaB+1S2Cbmuo/4axyP
v0JUak3SX+B7EqHg0EZwHPMVkOtD3qYOp2dPjnuYvYeDfJzJXLDr+FOLiGacyMkBmPQr9X7sNr1n
kbx7Lr9tYGwbr83WCZGJq05azxguYz/PczjrYf09tt6watnucLEBLkfWzFAYWVH2qlvRPslLEgr1
IdsUJREkvXPndsmHkWjneuRX7T2+uFkbfjnJsE8VN1Yn5E+M7GwlsLzp3aWrwuImEofpz9iUfMF2
8ZwYfivDM7xnYB8TXizPwmcaReEtIV8fiP8f4QlMaznQ1ml57BZmR3gLLBsh71WMlcuhZPHJTSPL
TgXHQFEvGsJF2TZb32Yltq5qTj2mUfSMoDrkaCYrILunqK1tHzdHNBcAoBlvwP2+Iy3sITTyYO24
p1SvS/pmBnepVqRbjVvTarZBggP6MUxu5UBzIvZNDf4HDlo5is+ZqQr1a09TkdTz3OuLdQX3J4TC
TS24nr0FnBK8zzVyY3izjMiLDtlKztSrjK/K4LY3xU9/va48wWhTS9eXUYI+mjS5YHFBE5HBqxwP
P14AZUg2fOMdJCVD2tQHwYNZd0+8PBcWIbldbcUU0e7BOuvATWwehgbPJKy7jwrRDG6NX0h4GUMT
nozXNfmaR0alyLZIpu3cb2EVOReySG7AsqIUyXtCMfWC3QSAjEjfiV7hseQPDnoRrpPeh8ZLSWY1
SSih7UcIc1fpvZh6fQVrceVG+k+KtZLtNnvPI36siudtlHZIY4B1FqEX74Y02QRFem/pMSDKigEd
Op1VOM+/Wkz8a/iWLs1wrKQHRWwhN2L1YbZ8i+AQX6WTn1TefCiagzClXg2t/ehbl6Rhz6RgHL7D
ih2rNadLwW6VkXBAWcqDRqO+cwf7l6h2SpCrXmQ5G2aYPuqVcZRF9Ohl4SNBDCRBtezyrmrJEPMa
nzrsW0/UQy7bl2IeALBoXKpnaloUVTcktNzUJIYi1uZbT2bSBQKPH29oL3VlAYqBYriqXO3erOR+
Av3t55PM1+eq1Fi4OqyEevYdkxzSOEhY4lzbVj2TdRhNLo+U8A082hBJ3C3yEWNBOcJh4XVF+NT5
Qbcu87JHPs8Ov5WeovFdhrQDex5vEJc7Ow3vnfROI4rTBzRA23zOHqtWu5tFPqyqOiCdXdxqvYBb
qkc23obiM0qmAjes662nRm5KV5Ew2ezRxaEFHaLUn3sWm5HUZFs2P43LktWtfGPYA9PY8FjYOTEK
ULsImhof8U0/NWz44I0rhkAVzeGOC75TWl8xbEyk7lvlDCjyBY7F2H2tetIkZIaqICKnHXkHTbLJ
eiwK8w0lPngZhJ7kY4ynyk45XMrt5CXAfxfXbEOca+jC6Skqa1wPA9NbIG4ba9hWZkgG+MivF8kQ
NCRTtBQiJj2FMPZb+1XDKrmG7vCdwwxdccP/hXCcxKYB/bbZuog3wvH413/xs8w2szbzTImyaGFM
DzmcwRrgKT1RSX857pKZR8GMC3vaKFSdK6r0r6EK8T+M2c0cWRh8NbQ0VTlvFZL1FfPqgwcnc2Nr
EAi60vtpqxbQXwCHncXUMSITGntBRm4zGCr3YuT9zYgRF5QAorvollSD90bXbPbJFsXgIN7TPgV6
CdVbSoN0jqZ6FUK+GRPCbWSqAdNCUFK6ueuT/qMsQJAqhwLQm4hZ4+gC/UWO4ewRT6A7dF09VaxK
L7sVZs16NnCAue66aAoYC91Mz8xOHmzyx4L4NcstaPMvbq5fG8ViNMJo5C8x3wPebndqG7zN1Yct
kDiVDfor5KKD176VAaN7fTKOma3gp8253+bsqlWHFrevrdcun8jCCuJ1PoVv+MiegIq4vl1EDPB5
sfWABNskVzwuiCOjoVf7xonylZaEu7KxiUOSWr7hLrGTYb4PgOvXDKig7f44aQN3Ahy1WXFpdHDA
JU5i+zXwwtVs1ieVjgD2BD6JNu5vtQpqUaKYy1MOoX/h7U7mjAqNEmGyvO+mqt91T3XbILhrXZTI
GVjYrRThbdIvOXCea2+67CEfmmDDVeI70+n5I9ckdS/nlFuAfkMrdhR8j2lvIeNtPuaRczLLyjfN
blgbrS5WZgzHqEN+z+uHSHr8cMcINJQQxdaiwz0yFErTbB07t30cPrYd/d9yIiB8HPHmkwO0oQu7
NUmaRUiaPOKdBj3U/6oMZ7gM5IGaoFpb3r/AsHe6yW7GEsBMXbO3CQSnGksYyuUawGyzBsy+y1mk
TAczPH85g3fWaWx4ryEp8b0YHJ4qz5Dr7IsypnOReR+9xxQoz3UQiRp1j1c1h85D/1ub2ceIjV8z
+I2HHPpfyiiZubNg4XBImAlMD4/PxhW9CpJN55Df6uE/Xkl9i04s8KOZTB9DOYYfg2Zm/JAcSMGZ
t6RrPBht9i4tzlB30p4gfcAiIbYkpqpcEZAR0i2dxl1YfYfaiOzLSh+MwVQbAs7suv6xSsKFrbz1
08lB3ywKwascpgxmLb/Q4aTPRVv4I3kEeOhnZ6rWnj2J9dhF1C+VDA9qBPtY0MDZypgdjQ19RSNF
+VZpX3MG+xE+WVwtTesH4Ij8DvhUXuCvNEhfPZnGX2htcEVk1DtCHFura4kozaxVVQ67wc6hia9s
Edd7S0bPJtCIMLXMleWIatuqH0MnPDVcwhYQLK+5NHabfLxWFeRrZ+JGqU3kag6MOpG2Jsyjvmry
P2/rqnbRJI4zEhhEHyot1vVfsYYoWeuo2dOKHk6laR7H3h3Pk/pkehGCCDTRHjfe1jDMZI/Nfe0F
Ev9uGkLEQa5ngoZHTIdw2LGbtwDsMu5ZF57nPO2N2Yr+pxIKzHva1a+ew20uyJIcaEh4IQf2ha7a
0TFyECjhTCNHkgntRm8TrFe9oRlhsujizItIeUi/8ppFX0D19PimQcp8jQHA78ki+c4sxVOh4m8A
fRH3NjKrYXCKuL2plEPFDvqayqfYjXP1zU3otkrNln2G3Gx06pSITffGv0h4X5rCBM2eggyAaIuU
3ndqVkSJpH4K6jfYfBr3d3HvhFG4shoNkKeszl3YMrfmUUsIeKn0HrUeM74y2CBq50R2BcXeiN+5
gMFqgH5Hc9GTPMJQ1As7ZKATO5YlEIyE7KIwkb+xdcDRpqrcFHQM2c2ilB55R/Ocl528MQgrIQhL
lSBfhFoS5t3GEGZ0DmZjU9Y9huIi54wYnIObIyaYRTjwlkBWrMdpX4F4RhP5AU8Fm22RXxsdRCMd
kdKPFGkpHeT70INDJIyfJKKbmcHDpcvFdjtMB5pa28AYDRpo9Q9ZPzFnQbpGzrRfQu6NzNjOnssX
mee4fUcS6LVuK10S0otgarmZHboaDxvonZX0qresiUyugAtIzSV1AePolhck3w62fe1yjxCekcJl
NozPXi4RclNgsWt06dpGwE/jPnqdDfWtK8x5WQc3qAdnOdSLUYHNCG0CWOIp/NUBavHV4O7zebZ4
7Ml7nSZ7Byo5XKjHqW4elLAaTsfA7wV0CrpaOKF0pd0koURsAJYnbPCwRFHzzGXSiUcUwAajAEfl
e91Uh7COuU+X3VmCu1zHMjg3IxkMPedv2nbLhWw9WGQltgp8Uth3SEpXxiR+GjkTJ1Yl+VqM1ikV
E4MewxW7ocLfPYxA1tFsibm5Tw0+xwAOAo848pwAmTHM1JE6U1O75JzNib6EnhTH3Aztl4q02J6l
tYKCOnCAWvxeeRHteXbxzmxHGlGzPZIXJHYVgjDmHogadY6DWiEWiS2CsWL3opG1diZkfUVuj07n
+BUvDU/bSuRFGBBw5r/aFWV5IS0GrKPaqomzNNK9fBfh3YK1swLgqm16uthry4Q6XWraM8pGfF6m
94ThlQR1MX0maXsXtvOLOSTZrkN1s5ojRHEwIQFymfIiKb9ocXegwKcl9l0E5z43OdvdNkCQ6rEj
5I9eq68py31n+R9ntSJkbzdYzoM2Ut3GyS0qOQKpQIid6qm7eE9LWgoCPISGNML3o12327run8nJ
2AahJU/xNPvgp6RfNrQ5I17amjBtumeop828W0d9isM1zpEQz485KrX1ZEwfEFz9ViecEs8wWWt1
/plkWryO0A9rBt1IbbCOrq0KCpcYPCJ/82Czh6h0l1j9uIs8lDtW8tPbZL04dZMxVO+ADpaQhO3q
PNZcxO1JAyFIoseiJzYmuKBVGH7NC9RLjAIKaxVOJ0t+DAD8CYwNri23zwOY2ZWtscuqkiy3senv
OTCvwdKSSEUZc9kA6cX+vaNt+dQV7mdVfMyEE6G3nq/jAkHxqOvGLjw26Mm2ffwUxRY5mqCRrHnA
s5MtCduUWi594uCjsOqTLVL4oHaZ+k1PtkTX74h/oSMpHdgGFnGX83OhTyPnS4nPI+I7o/QxY0RS
XC6j7jaSHpk1JjdSyzzJWIu3oWAWA0D83HbGPY2zFydEH8IyQYUcySMbJN61kG6gjDkhrG8bJvuA
AGcNnYa88Ni5VLp2sKv8tgqMzxxXVdeF3x6RPbrd3dsEz+FT3VQR16uFsuO09Yqb0BCN1xIzuM8/
T/QKmmXOtXERMhgpSUTafE/Ps9/mZfiBnWfamUVwKArtVuXyrjIagDyGm6EFLG/GJV8rIZaj4j0n
zWEmbrSf1cYNpbsxguQTprqzbmHNNpJYZ8ZLnNN3nbJP+TjYZyZz55nbBQq29FB5aXoMNSBlQXgu
lCQDGUZvA0zB0oNL4ZFS1LoIvqzgXo9Kc0U9lPE5d0m/7DrtbaMXw55T0koeyZVH7JEcXHsivid8
Y32RxKFAZK4wRzXHuq2fC0Mtjos6oQLMvqHYE2gXs3rJpvW9SGXbtMAJ0xJK67rygT3ss86WrJmn
oKB7kANwWyVDQ9Ve9N9JNp5lLvdVXl/pVJkX204/g3T4pH+t772C4QzMrBk1WEqBDUvIUNz9RUP5
CB69BuRhFr7HVz/n78zTuYJoWxdQNhdPomfs4Wo2BJGinahOpbJgmlJuMqI3j2kl5u1gLQ5p/adZ
/m2963/VvQMAvwZ9NTTOugbDKRf+BMfJtc9qeRb9RHVqNaQpWgtaLlc3+aBdx8Xibkkci1rX1Uh7
W8BQZfIiGGXLnMgWx+Ld1SjaCkRSO6xG/Uk0LoKPVwhZ8UYEdrzJurVSWrslZ+MDlH+27maiQmpn
YbkHG8Or8ZtqFi8lOXcNtC/fjG+Mmj6YcvrnzkxpiIESQDMrdcxwF25aZNUr4kWDzgvXjmjHjRUX
qU9Aldpk8TCSVmNCJpHaKSmzxC8Vx5kVCGufE6+5Ukm/B/5Ery0CmBJieKN/ZVTs4IprlNedzSnj
WI2odTVTbe2a0GcudfR/9Uf64LW2yL6bNn4wYZqD1H62YWjrkR+N7rBxpHQYiZrlOq4kqhZC/0K6
YFpeuARotzdwno9zzmZA1Be2t2TgwpKphGRkREl6CN+eEIy2ya9eoGo+BPmgg0uagtTeiW4Y0V8l
n1TZRNOOC8rRbHXyUgj6YPJkXKRdXzKdoDvoYsBRHRzUM2aLJKNPwcVQEmRun/ml3eMUavJomvW3
Wsi5nZbj2kCj7jNypZUSlTQ6qt7ZOsL8JPnT9iHoUb7uPFN/4Ki4mSeGj2jmate57+34Po7Q8bqz
yVWBcAWIlIhxCzodzFaJGjs2hrcDFTc9eHZ1kAY7MbkX+aY26JRNeBc3UxpzuQu0i0xpVyfh7QSZ
d6vpot5GTUYfsiiTq11AqalkBj4Z01OXtm+aH2hkWlgayMzFRbUW5Di44ow+8CCU/OqdYFt6OaDv
OflEEfqgOruHsUOc6SiaGwtVPdXzg1HWK6gwJ5OTI+7s8lcHZbOqN0RAXPGE5ptmYmLHqNECaBZt
XNEQOoXjRruaYfmtSXC8iYXIj+61vejZmr2bAvkn7tRHhmNvom7TmgsjNwZHDXt8yGl1As9hVtLh
C5Kw15w5us2IoZmpRpiA5OPadZuj1Q3Ll0yHTJTqkgnjlzX1715MpVZn4Lk1fdrTen8hhSK+AGd7
rTLnygHhrBkg3uYWR0XT8oo588D3Q1/XFXbvI7mg80Wo7EZDpgza0kB74bzAFj2bY4gJd7CLTVOf
4zbaBVhDjDJlL3BonPTaXV2Ez5n8Cmyd/NIAmDeGsJXMbTTAggoC7xD94hgMQ+Dd6OOtmwCL7sHi
7RJIZTYR3tRZAJ0bqd1XA1GmQ8tPcKfoq5yay2DV2s7VGWAULYpZazZIELMKZmF9/qNZiK11LfkI
dTrcBfAFXoM74tKgV7b2CEtNf03taNo6ufvZ4n2nluGmP8f8FAV7wqfA+sXE9skxNfPkFR4nU9pu
4KeitJ3e6yXVfE45ZWvO8cEjwqgcO7ILdZq3paRfm52CxnsU3XDTucfKHiiB+dmmlisK+ZKSkBSn
wsgJt8V90ctnkK6sCVLy6vS5drrHMl2EI4HAymjgERxH4ik1K21WTPAYhXr2lSRP/CKj3PKeHhvR
ay+o3nDe4pBCet7UHaQDKFAGHgAQk/p+nNDN6H1fH8QSiVoN3JfjDI23KEhQ7Sg5V6Wd0K9Gh9/a
ZrGOiJ8C+Kk9TxTtoVcIIARlBoDQYOZdca6lc7WxFe0Sdm+TvzAPaY7UdHI51YbRGTe4y3YGmwye
bCahxE652MmVHq4Nh1mYWByXVpccp8YJ18kiuFd9e/KyYkswDIKicSBZnVehicbgQF/81o6Ms26Z
b3HRV6dIC4l9FsQSNPVd1hJzWGoyYyqT6AR9zhxtMt+CxCZS3XEOg3FOQnZlI5xwLXNiohg6a978
mjcTXfvxKjQvuYknsdMnL9zCpoJbPeqfDW3BvaHchOYkMt8+6sl0tT/CMI1x5ogbA069WmYVQbmI
65S6ugRW9vX0EZB6A1oCRAyZLID17OCCcJNuFLGKZUcoZ++9KmS0ZIRc+1bTVgxa9RNT+r2Th2Jf
4pqS9byHx+Mdp8796uLsyXTPOX/ucF0lBbOg0ctNCnpoPOi7qpQHhFg1sffWqetM1M0wspg54dal
x0zXaMswNtqQ8flAj30T9h4C4709U3kWhCs5pBmdtXF+8sb6psulthutWHBKF3SQ41+iM8jayJ3P
OnEkJet8SYPwXZG7WXKjWaLl9T12GliBlvtTw9ajguTTMbyjb2ZynLipR+smK/VdEzn3gRNtM6WN
WxpdTBhAIyEcSriAT7dcD7B+07peg3RPt+04clC3/Y4YpwpLjjdvgypBOy/6Fw+F8YPMtBtPTYeW
FL0LbVGIffRohJhfTRcEZqjBYLc4n2Ekx1s0WsdYUyUxftlzVaZyl2bGczfXxmmgO6uVLffuufy2
U+sUlxV28sXBkKrrrFufXt5TNuKvhgnxTsbxsLdpO63I8CAJjHzZrKw+0gkfI4VWxUzvQDTNihHa
3qy4Tdpw9smnGZ9SV7vRElhkyn0qPIbGbgdo2Kb3AOCGNe1RBiElRL5ZRze8X2w5CUN85ZrpVnnW
M74AVNPOFY0ETYghfVQRV5WMxcIXg3CYoskof7lm/gL3AIBrXFqHLu3vODwZKkdM0+vAvTh9hWUR
ygXJi8B6XL/vBduC2x/KPO19Iuc7Hy71wNjBWQuVbeLyx0XjsYsa4ni7qf9ykrS+CUqMx/CXMAuS
rNETLJzPzyrt7H0SQsBlwG1nWFAsS0N66m47mw4Ddo2HHpGNb3fWbV91V3wQd2hg8NXoAJaLSTEK
45rcRC74to/OkNdM0vFFlr+dyvab8RjTXHyjRmO9eQv1nvbjD17XGw+l8J4aiM6jibVCmG6LJvsg
lUViykItUQyGHVgw/mBXDnnc9AIYt3IQ11s8ys94BLwtB8g5CvNsC1yDcy917ii4TgreyapzTZwq
bCBMKJgDdhNknGLp20q83bT1OH5id64YzYd7RmcgOSI7ecItiYOquyWBmS7QXwZw574olpE0k8pN
mM/TJqvH54SCIbbhYsxx8VbZlnY0SijflUnnq/H2OkX0ah6Q9duKZhR2jU1mVPYhg1wAxho5cmit
0a9s3cH6jhPNXNKQ/DkPHkkLhWjf1P5cLkddpHC0xJWfq8mEt6Q9xK23N9xjzNGPbZpY5IiZIze/
vZuLd/hlP2AYlkzidufSW9JK2mfMgiz3imsVUXoN5gFLC+2sd/7fcJQa7acl13YVR8XeU7MPRBZ/
kdjJIeyZn8d0MgIoUjb30IXXbCnKanJiaOtl/HHhPPPWkaqjKnLfU3TUhN9Y1lsbtU96TyM6gZi2
skvGRnkm3yGtJxhRf4qyVu/NZB9wQz519USSTGh+dG147FKGNFmpPmoLnpVMD6o+z7RrFsHQkixK
U4hJVRKSpZgouBgG8YBRax+s6SHX2lcEat8l/+xn+a5lOrV3ElzhtmUwikKvz85GR3ByJroj4fB/
jJ3ZjuPI2W1fxeh7+pDBGfjtC0nULOU83hCZNZBBMjjPT38W0z4/3NVG9wGMdldXVpZSIhnfsPfa
+7Es3zKEAAcTHPsSoLFavoclfSCokbZzRH92DQ2LiPVpWMMuYezX1DZQ+bkAjtjy9XGSfq8sPA9d
GHO2Ng/QVg3+ra3xJhbuY0ZCCamDp8bQd8ksb+0RJjv4WHMVu5Nc9a5JXNhsdqBds7taizYdU861
bdr52p3pWmLPRFLUN985xD5RjoG5TZYZHtsG+x0Z0IpY8aCFWBUQZLWTdt2S+PIyOhOsF4POrJvB
rraf5sB9bZTNSZpsM3F5RQEz+wdW+PnK9TZ63TegzVeFTHAq6IR6shIn/m5+nJT+LQSsqzEGWEt3
0O99pZ14VFHvyeQZ1/Vr4jXfsGXku6a4QAp56T3/Lu0YF+nYR1epMNdzM5HkYvJOWMsNp2po8l6X
smFn1MUiot5hsWw2uvmN/RNgXStctiK0yVUC2sfJFNMV9pz4v4Hzu+JAF0vLUy/+qdDx18OEIprU
xiCea+6jwYLtU0Ndz5iFs9l0Gj3oUC+unL5Md7oJoJFJiOXD/9Vn8zWJ55OesRQstJQFpuPduQN1
tC1IvZsGtoe+qWiaGDZ3VQyuHFNYaPIRl9YIbrKv9paKu92sTd+Qe7R2it4tTMst7ns/IQrNalSy
yqYl5tZjIBWNWFK6iV6X54uf4aVekuNlwehRLjNCdtxHPBkjKz4yQ7x6qo6TSskj6W1WEjl7udC5
i0ZjY8MtXhue2VDSmDvyyM+YtlDMwhE1h5EPMJ6/OarYonZmJIACaEPoqb2p/JmvMgk20plyDhbW
N9n0Oz4IfdskwMjDNnsDnORxfQESa+FZmLnNLQPAqlsSppSOprZtyHpKPOgLLjo3WmiqaDFy5aRP
A6tw5ljGO/2R1krOK4cbcOiyo4+0CLxpybgt15+VDKstpz+ZQDyrSWQjK2ZsibxT6Y0ems88f3et
AUsmzaf30vRT9Fizu0EBWHJ58jwfbLSwQmfYm+XePVHX0y5EMUJnCpR6lTsIC8hAY5HIkE4Vs33f
xS597sylVXpXSrOWfUHmL5mtF9Di0IpqKrbBf4JehzFbVpu5xTNoPldNj/IJuv9qIv0Lb8PonpoS
enw1vJLEbK65rriTmY6sSt25aOFM9JtLutSoGctfxnC8eTOJpgnKvNgVmU3grac2IICIFjcRFPaG
5HHgTetmmJneN2yunZovLl9Yrka7umazMbEdz6pnwy+KLYUc0v85Z25YI6eqnXSPHpWLXqCnzB3O
klZjAGWhhKurKd9VRX/1RyB8NFnGZsTUjyQ7h7PXZutoNJkUxxz2IeYSxZwwdJD8ODZdUtgSXDjw
2UJO/WFq0ctgej9USEtktKynqoRAH8QyGxS/bw77BRIdloB4besk5quVFYQ/TXUwYFFlA6+HpM+i
H1OQLwLJHpwzy4xw6BWrDO81WZW8f5FFvqaKxaLGI3XbzntUiU5OmzwO4YK1Q/mC/Far5F4K7sHQ
4zHTTylVTXFD2KVasw+zmSWU95komPdw18YYuNFnsFat+/Da5tWrG6HYiFLB0oBgHKCcrNh7j0vz
wOZtWlUIZLeCreTKMMHZQnfiVduuDMoBlOzAJFGw9w1ZCG++HpWeHLjvfeL2SmidcWz/GJJm35sp
m/WGZIVifmHUYqy7/MPNGKgNfb6cssS9OCWJESp1t31tBDm7TjhojnkceTwWJqsbuDPAOKRpA4oH
FCSHG0H7RdiEybiBjp9HN5W/7VYHE30GTVq3lmHH4HKxn8WcvCcucwo9hvMrB6EVat68XNltcatk
em5jezrVGnx8FaFxIPSyzgttkyqO1bRmM4beRdu3fcdw1y5QowgCFnXMQZVss0NuFEs9ixK73aGY
j4k2QRtH57Fl+Z+c0UYrqOmIGcI9XsMHp/MF3mYEMgMMoJzAaRSFsr7hlDeII4Kvg0AFr3xGK20T
EpdSVG9zswu3Amqd7gzpxvcInqXYedHQrvL+M70oRPM9NsQ7PkkyqZJJ30Ro6+zaOeQdD4Fx5UiW
wwAH5dqJiks8Jgb5RQgVWtGgMEFMEBiduJnCyxDCy5JxbxJylBCNDbZl6y5BMWnR7HFONJt8jD4y
RFhKw6hidPSwjKtehUnaQ5ZTpWXLIMVjJ5V4NUv/qt5ELjmMo8WgtTUEWw+kagGmPw7OAhYYMumN
14z10db0u7pJ64vlg32L4UJHgp0/0vRXAd2r8LI6MLymOeDB416232d3YGyrM5l2yvFxCVil0eEn
S9zx1urHbjMidQIA19KGmHv09PdCIGeQHKQ7p0l7zgTKcBgZsAzGjgA0b3pRHo3hZLQP/hBt2tr/
XDhLXRroA4LDUTeHLQpW3E5zSTxmttUlk4p4SSzl4XLUNL+nRu6Isqh9qiuDKevY8/1wzNJTUC08
DqN/znj+i057nNk92t3ARgK7bwrtwCv6ve47BaRWPaP9oCdBh+uwxV6lKQo0lO5PaZO+tBg715gs
9E2aR0iCvPyqQfmJbJ+NBnNoCt14p7lhxhL+QIz8d3sqkVktA1+48UiPjOK7o+a7KCQpjcYgADM9
wo6e/fWId+GrvAl9rOUw4Np1klePXI4zjnlGOQV0VI4rB1FF/ek205sX3rQOfVetJn+Tzzc56WVM
AtnrFhlYvpJQORk/4u8wdlnFGiCjs4jJmtsYUmsBfCy5k7OgseRXGT6ObGqnXV5giif6lEm3HONt
6nbUMCGLaBVWGjI3ddK08i2KEe47tK0My6kAOUhZTWX8DIxr8uFJa+TeogIN5hG5Q5hZ7bF0SLau
WWNrfY0iwTfzjTygpyTH0IwepoZJkDY/ETZGTh+y2ipmZiaF2NptaYPkg5tbGGYbZCPnipOC8EEE
dNe4yDmUZuOAV5JKV+2ynki4CobQ3qwL7h1T/UBojWM7ld+Ywz16CPQ7xHoXVytvqtF9pc37CekQ
JQ+Lv7XoZnADY6kHMu0CBqDYA7TqScXGYxsj/Ows+HyZsu88mbBmTZoLajG5NiKnotlh5CtGhk82
w1phNjvyNCg14MqueQP7XeJ095K10B6W6Efm299dglPi3D5V6fCZZ0mzEayoaRCw5xjMoRFHf/Di
6+OIDn1Fa48iQtjQR4yfddnF50yqdydk/OiibEM3Ns63up8FANN76d2UmbyNeyZnngR2p3vpazih
JO6VApOsfZghlM3W5yxLsmVdm+a3cWLbj06cXzFJ/JSC6YwN5fyj9zgCbaBKOeLnYNCG46yV/o6E
hU1PGs+VRM+ncdarQ0dxOzja97gx1BqnYBtg12ciIMv3oTLNE9Noxq+6d4PR2D7luPi1ZHT2lnUA
FNejeWRV2Yu+P0VNvtPnGHgT494iMbG+AyOx0vpe2ikqJhjtO9QxPEFwVm/LxLnBaInNb+Em9GD9
bsyuvRkQIG1wIj21mBrY+KOw0he8JVqJgKdWsm1r5/HrGwi7uzKb9zfY8qdTXPMyWA5u3dAcDrqJ
QGZu4ZLGuM4CjeJ29kLnutgfi6xBKOd5hFLYbGeV1JA3tUx5iSbGzsRLKypO22a0rmnaiDs/FIee
iJGdYAm5HcWUbmfnJXUtSF6GRpadqy0qf7QcHlO2EJWWAxhPjoo+dpkBuc1usguiV0akbU3ONKUE
sx3RI+We3hyUyZNU1SRwhQVjItd8iSZhB1iS0NDRs7FFrAO0/gl+iXnekPm7++J7lZoibp1vRRnN
2T7ChliHemptakndLAwZ75k3MxFLH2ylW0QsltV66k3kDG1xBj53bs1Reyw+NETBASqg8PgFtkqr
axpn3n6Kh4eYKcpOzK67dWrM3lLq4oBK9JLooU4ZNk/kcbTJyg8R0sAsc9nucgr5VU0l34wIGfOR
ygtkcKTjZEtdzEkJGjECUg9iASLP0kR51fKQC/MY7f/o+wDlqo3M2PnhX1gt0rEVwQiShO1RD9yu
5UyEBYAMEmxaKSj+4zmRuzDMmJVYhtpWRQ1XIenPha51bFkY5pWNwyaBOGl7cHhCFMMcWCLJH2Nf
W/vGbd0O3NuN/y5TAwJlEj37eW3eudJ466de33pV+dzBAb6GElJn6rm3KeN55IqXQU7jg68rhqeQ
ViJKjGfL9R6+MMKV7f3MbFpRwZY3YiJ/7oTA1IhRvR89ngkRH6sRYahpawZKSfQ9pf+9zgVlgei4
XFqoMkE4IM2fjHCJS3DyV1C0h8yor9MIjRGBKSX0TM+RGhbrw7hO3mWmLrm2VORz5Z28CLmIb5b7
zDScl6GJ14zswh9WOr5qCZ2kY95ZJrISvQE6OtWGuPFF/kMtjFCmpsj/R9Vda+wJUgzNDRN/e+8q
+76VYNtJhd8aVAZHd5E+coYZN+iZbFQbsR+U7XyG9qqeeWU6UcGoAwTspdnzXmtWtFTqK/Z97LWQ
4ZyKgiKwT83nvHMJNUpFxE3Gh0ix017dBu+CuAU23twqbKkb0YVNECuvDRzVhkQ1TcUpj6ItItWS
yeAg2Odbj85AGAbEvwaZWHfWzAGTxKBtcy9m6td5SWAW9zgU+mcqSDg+LknWvL/nQbCYrhCEWyVD
oe4Ja7V1o/cKDDrdYjRar1XH5rSE/bUqletvaL/V89zYa9cOi3uJBI48T31XCZntqqTXnmMlNj4I
6jlBQxDq7Bzxw7DlY4Cj7Qne8B7mlK6+a5cayPXbAHUM2ROIFCY6wW/aYh1wiWPzrUa/tr6SN3GB
3qQvOByGoYj2CuDLbdZZpC+xlgmiWbs3yOG+aPj3dtEoCbXLz6mLCDzkjD2nEDcQjNIJD6HdB0WU
o3DXhNoIs7p3Z/EyN+nVyKts248VGJPlLvWxP98aCTq44WfGEDvyO+MUGT882F+nBjXf3KF7dAfT
2GQ2DjweXfVBTuySivyNnGzzCH08yPrWe1WoskssnOxvVbUNlfWjzMfq1iXLbj24lhaMQ94ytrLH
+y6hku5PAwnuQZnpyS1DGEgD6cqow+TINGrc2/DZQ4LE7xGCnA2/HVY0JDrYkJ6gZ+uU0snsxpqN
KVSatYg04xmnV7fPZBZYzqDvEEnv9XQ0zhpYf4u1CpoONQfhNH1UCNgvQN0LsqgkqdcJi/y+1t+k
Ve77ZZpo2316lxauWIlYV2Q/z8SO9rLdemmUHgTkDeqgMN/RgPVBksj+4tOKEY6k7VgB0ZxaLK4a
vT/1HsrSls7HENp+4F7YC0TydeMQRGgnO2DUIjAXJTu33hZzA0K6yCvPXxyx2k66reeM8EWjDEG6
EZrUVGV8hsxwKOfyLe+fh36St5Hqr50BZAMtDDpVyuemMfsXboa0Br+h2MwMcoEQLRdXIhuEV0Vo
PKRavMVwf0xawme4+/ZO3dWHxmI3YIe+djuyAQRPPkU3fscTJLfGNzPtbwABHumLgC234GG11va4
iS7opJp9wUjyxAD+PUkTrgKpLKQJi/Usfa9DzWTdzfWEb4X5r198umR3gcHhdlXZaz019hFIMCM4
5+IY1XBBNTIGobtM31oU4TxazFstzd90wUk+gUw9z5zZe3uS0S5p+yvTv/Sce1Oxlb44TlblnvMC
AbjLbLGLZX3SBvBqyDeLNUF6BCo48iFNsulQDQZq0zHPb/RPZwbNzwxvOkdk/rwxkmLNpuHgKEUf
P9Q1G2ZTDneWpaVHFwLEUdlsucyGeaOVE+iTmBinkrBikNj3VBjduZ+RMcTjEF26MvF3fofjleJ7
RVRWB0Q5TwZ/G4eM7X39vUoJYiP6brxNQu+QY7N/zlNslDgAlmMPV01fJk/KbKfgC5TeZOx7TLEw
ZBwWfdHUtxdGDvFaxeU5Zhewchh4rHKsnGkzUCAUTr6fTYLHEuV9GymaNgAwMbX4iQ9pHzQ+0MFy
g9QeHLNDGwdf8Vvb42oMaYsavUs/huQ5ocTCdiWNNVDFz8aEdNfFoRVMDGHRncRU52ZyR9QENkV6
O24lBw9C0z7jOl91o8vcLrFubb8Zr91CXynjAiUexbpLX9vNU8Lyl7RNz2H66k2M6MkV6Y/qqcsK
7UehyaOsk5++LwgDQ8nCfKMd3rSJyywkMtOL11PXkHCXjWQzsPIgJu2Hjq2CLYlL2TGpaKPh2+Ou
oBSeCGYsigdX0+w76YzMSATvEDtSvEg9t7j3LlqQn0Yaz1vLQw3u10zmZPJoW2N/Y/ETOFV/w6f3
GNUMioy2Q/ZoAiEz7GvNU31lJdonSrjNhCHz3eLAbiLnky238aRNzWfMWYs37CXGvvAyjuljX5X+
0UaAhrugY4/ueq8s64meRVMEYXd+HZZ/m0qD1iMMu2OUhWCknVnH6scfQtLK45SMdiykHVIV+pt+
xr2bD156jZr+U2YzhTHJ0UHHuPNkFVA8kxqTiyvFOyKcQ6aRUJwN0yssloAB7swoKElhNjzEwkeZ
b6fNofBZ3xYlUemlOuuCqbzhAkSRESDAsrcvBYPLu5n121m3CJRiUNMxSIxyNobLoNHhxO0gwtXW
oja3qQPn8VumpTaiTXanpAEwlLD9Y6nJ+KB6LCvyCJqPU7KBdjNT3JHNDpZYtN0rzXiMKpacKXOq
ygNYq9cwz9Ijvp5iVzVNsUXxdqbL56dWytgKMNIr1y2Zv7Ok0fJnaZcRISM8ZNgP4ASL25ckmo2z
AedUUtkUWaHoJC3a/bJKg5kEDZ3RRKd5h6Qa/JMJSBVTCUD/OLovGtt57JA1IdbKt5rIJwAC/nzi
Xv1QmuMeEyTTypEab2FxUWH/0IYhfLqQO7btBoDoVv4+G7kX4I+twwkaBoLbqVbaUSO7A7Wp6/Iu
NOU1m3YWBcudMvg4XAuCVgK6NmcsQ9YhA9Yo0S/jzNKBj9LdmGmNts2wP3PRIVGZmMYBW1/pRoGd
XHqYdt30UauYmdN7og8sX33yIHYxh7UuYedpoN+2ymPJhUMXvWB8zFPzG9cF+1zG/omwpk3b5IGd
xu666V48C3dpFqVMGXglK3iYMOi7+KdHIaHXoX11+u8CyMQ6MVK1hy+sThzDW+zKSJBND9nLWDx2
QIJ2ypmeaNe0rY1pazOwQVnDnMXnC2p3Ow2L4KWplmLKOHdRXAYDend4LqjDras5NdN+LsQ7pEfs
L8K/5XhhDOPV3S5qudxGY3SRx6fVyW3eXBx3V48YWLNQ01EiR1yqYPK+bA1JA3USgKqtrusSdQko
Izee3rRBPnjTorZoR3ZkDFKVhaxDRU5gOio7thx2ej23hDRCgv060jOXhWing0Npw/2sf7VMlIUo
BZ69gYsocvOEi4yFi+4wKYsNLteB8chuUs3n4IGXYL559Izi0QzJl9F7WHrM45mk69GL49FOkUui
Hj0qFCZ5C9+lmUS4l8psTl3ZiHu9QL3RtTicY/QOtNQ8owq2KHJqrPNEvCQjOuLu6BY2YwIHBzjA
18dWdzqbE614+ArC5dZN6YyB5TqJxi2NfOpUJMPWBPF7P+m8d/oIgFIijML7tjaTLl/XfPBrCOrz
gyYn/ITxljFUj2jwOuqTdU5K9BFIU+MrujtWFTo4+GGOtSA2vBuyJxYZnVs/Vba5ctPwKa7rK88h
30K83Uia/Jguhhw6DUGrHToMi4nqweOB7BrLu0/b5JunMgOHjXyV0DyOzaQIptYmKBkh186eG+fc
ZOmhJx9Aq3rzriZNZF1Ox8lJ3G89ajC7fmc7OH1XuKsXUoV2g3+MFhksY9+H8EPiWJ2NVOu3Vf0i
K9VeQhj2ZGsQ38thyjjPRIVVpLVzXyzgx0m09VFgJJswMd67KYZQYgXkGYaFb7z2bZvf6mWc7rPR
qBc55m0HnvphcGEhzSOapYop5YWYS8+cAwiDaL+XOkaQNVgOxqc3sHzS+AvR+ml37fL4SHSjulbJ
0Ly4iKMgaU32bR9zoWgt4D7R3KcyYrUMdGodxiq61SJ11JLsNR+y/FOG4lhnwHBIGr8zcoYmpe3D
OSRAZmlU/hzr8hVL9AvVxTVcHRi9oGc2vrKE/gNShLZUui4GzjWbPIY/7Puj3KdYioOilsSKZ3a6
gyrNgwCBQ4l9IywwJdTTsG8NZx8TOBP0/ss061SR6C5L4e3qDsJVJCeD3Zt1dYFSroaFc835tWmp
vM8lIoygbRpO2koNf/ETeX+AxLsIiRyyLOHQEHnpLhje//iJ0OP4RlIwlpz0+mEU7o3m4yRh0WkB
/Fino8vwlOP7oJFek2n5lke13PGjVb6d3HeTXl19+ONhHogxsS5GgiY0lAwZZMcMv2mgfeaz+YSG
xTwitoMyoo3aLlLCvon6fsm4Kl4gjjaYKPgHSY+IsRVPgSmx8jMJVUfv0NpmcdeoqDwqk+sAdL06
sYd79xBXHulM2MBU4FT61mdwC/82mpybWuEfNpGcbZRrRZeY1PkAFBlreKV/9lY2oldFIprZQ7GX
vMqjmMTp60sd873JvObQVHh2WY7e1UQaX5E6s7UufOd2xm9iI+I/qwj1lQHsEgJ70NKNEJpbGBe3
mb3Aa6Fogx3Xb2z2U1vPyknD8cShmlwmjx1K4j+/Ls0/MPH4FIWL73TBUC9hfL//FEtmPgkjSrmG
cHbbmrW3j5ZQKiwkZy3CFRESZXEWXr4DodVu25hbPzdMRN4m/nFLh/LDmVH0aO8zOMVbgzqX52i6
7/D9X0PA5JEkDYrBGTk4c7x3iuFtyK1HPFz9VnZ1vBmt7qHimVGbkNIcs0X539SB1qDOs2bV3uhi
2GWshf+Cs278t8vXc8la0AGE2niwf/+DO81kJcSJLB82HnlKm2I3l1UHY34yOcF5zM4xs1U3syhA
B5/Jt017/Bfvvr/AnH7/WLCBly3BsIYjSFv4BVCKbVIfnGhA8VanPHwiDdwd6iO4kvrTomdC+Xqu
s+7sjrX+0vbzM44LFGrj+APX+DPOcP9NufG3UZTObnHZwd2sMFgPhLgeUBtWq3YW2NOYbiMMV2tw
UVCiNArwWeuepSg+nBlvrWsRzzHAMrVIwMDbif20RPOGpZy5+FL4Nf6Jcw/RREjCVDKAG8j7nwM9
fEDJC+WO2U1uYfxDCUgB1jVXFEKrxklwhwwSbNkYVNM0HMwQw0qHSmvGjrmxKxIhbB8roFExcxBM
6GjEnDVu9KdMvk0RWloLy+c6TXDmtL714sUENKT851BfPPQs0tqZQZRdaB/Lh1iQArHqqM9X6MtK
RpBY4Scs5TM2wZSnAND/+4jyEWQKNMBZv2GAx8I4Zh+NCRyvq72vmwnZiEFrxLo4LHQ6Ac8ymdw+
6WipJn6AQEliADsVIwwKAabljh/0vdZswMEssYEfSJ+ToKmZzsT+8NrZxEvA/mVeX/qBLp1H3N5I
hiC9yCUirWnIim2maNsu1XwUlWeErWdMYffKALDaRETwgYd7tT0cQMuThWq7hVSFarClGvR43nce
Qk4kQTUAvKOb4rcn9F7nsQGqQqjPUui3S0Odis4D34O+KLTckUuhx9SuOcdZ5Ldk+E6sfYa9PTsf
eg3RJ+rLm8ElQrHOny29epMajrtxgF9oovKPukGuhc3fK3DxINstbwR0jplOuMHFAL0mXxPt/dCM
Bto5gUB3NK6VUiPKzlht6UTHzuWtdaYdHPJyizcJGWOpsUWGCNDbFQvkjjntAJcfvwaknkLF9Y4F
K2pq+NKcMa13UyRPdl2qneoIp2D0GKgWpXJX8do8v5jvacXme8/CjztlSXIECok2Mn7MwZXuyxKV
Vqnp4akSfJ4j06ctuouCdNFwPLqhgCok090c9f4Jn6l2FQJntjUUh9Lx1SUKZ3Xpk7ukFO6Ri14/
tYUJAMIwqVOdlMuzHZlp5JLhSxanbF1sIQ62IaKrH3PZp1b5mhhgHoaCUWhnr5fHqM8hlSWTw6dK
+50VSK5Ka9F+lfl6sdpR5g2Y5BL/pqSdvIl796Fo0ACEk4PselFT6KnDyi1rbnwLoYBEFBPkppWf
ZGQ9msYQ34hY/ewn5R28jMIsavOblsAkJpDx2p7ENe3icpdoDnAWO853hoEoQgJFOGCjXdzZSLz9
aGc7ITTsHMUF+7bLlOk1XGmn2rKadALP7L9j40d2kzNMAkIuiOz60asesUtnAfq1GsfbeogMjBzK
Opm1Tr8S49SfcgAGEAiwG3R0EIZkpALt+L7xGFWMsXMWYjFbocRaO0q8D51tXoCOPGlD5h1zmSH1
ikBrqdiqD2gv23I8CPabXAoUFW0/tXvPoxRCOBMRy5i/j05NLAGKPRgJDHzUHMrbvGb7FkrTOONG
9+zOYfdowXpV6mfTmfIgM61ce2F7m5j0YygyaNCc+RErfH3KUQFjrhz7t6TYuuiOsrCfbsvQQc6d
2BgFszY5yaGdVmlXjXe6FwUtwokHIBldnWQXTocnCIvNbVPN9zNMIp6I7UErZnphTCaL65x30AvV
RfblG3UFmbjSzjauHj3UbfI+FwUcR/PdXNZjzGtxNcTlJk8cPrAhAZIga7IQeiNjSMQY+AsKWabj
pSypWVIyXkY2noHbeEAAq+KlrYzmDkbbaaq5fHMnTjbJyOQWNn++7sY8PciC3S3KxXHlazbTqIJj
RYdIspsnkpN6B0caCvz4BcN14NrAUPXR9PdNyey8LwE+5U7ykjvKDLTK5YqGJSET9BqAPuMgF8y7
tQFVZF556rFaUrSWUeufn7/LGf+H09e0aId8xG7E6P6+BhhabyKHs08QcYMxaYhBI/whG/CE1MYe
29KdIymB/vzvNP5QcdmuY3m6s4TDukB5fyk8lKTkol+G+unXsN8Kn7tnsDC30qHOX9P9mMjbQUNT
O9ZsLAfxLl0CA79iNL6SWP2ZGEUXM+eSzfEXr+6P9FiXlyd0umph8WT+hR5raNaA088i7XMIjXOM
8peZXbUm5/QtNB3MXpMOzklVNQYuvzh0W7OKnibdfvzz12H/l9exIF09T+fn5v9+qUudSU8osYGd
m131Fs6wv1ZNPFynoV40un6+Ew2KTPDiaiP7ONk6VgK4qCIlY5ihHkjdMIPGbu8HwwWLgRl6V4Zw
nOaS8W3KMTprtr/D/UHBRyzhTmfXApDenfPTOJYD7nW6KbOya64KXQWcKS8aFs8tMb7mrs7Mc+lF
cOsaF/m9aubtrHz/kCvroRfp3ZdCwBiia54yj/ZMj8j7sEPOl5ePXmjrXGRuGyRhwyAltDGzavhB
VYO0vg+xIP75O2ks79TvLnKaClK8TMf1dIF27BeeqN7ZoYzZXJL6kOcH7zl0eS4TAl83bn1AwlJs
rHqp5/OjPujWGmLgLbNxNntNHJ5C5BB/cQN8QX9/eUHE7/jEs9BzcKX9egMU0vEGnX5mTHraM5iZ
BbPL2e8AGC3GSFekKImjFBGPbrHtSadi32e1wo5lIqqmjXy3nOa+lM73qMqHQz340R1Wu6DWrPSU
1JmzceNZJ3Q1A6jJZgT18ljvU825rWFdA2g6Gu0k6EU4pVyILqy573N78O4mPK2AT7Wz6VHoTRpM
F6lx+OIQ+rAYQ3F2lc2dcjxrbYqe52rsqA2a6mnz55+Z/8ern89K+CadmTDB1v9y9SdyRBJTl0z+
c9s9aLMVnlrDkCfdNppppUqeGYDSl5gI9TBPDpmLgwVjfOwOyLbpnuLROZiI0hsEolHe+LCYWCJW
M75PE3OfLz68PmOUzUaXmsj7SRASlN3M+zRzTxxJUdXvdKx8K+gB+qZOUcghZbn0qZtcfERqeOEo
XX05ioueueJCHRPXVnsZ3eZEKLfaxykTUPQHjEH1iTLdA4QnayXue4e/MVnW820yP8/E/wCGophF
mvcdHuuuE90tqz5nG9XGxrSmkrzNCVCg0TrruG3f0pblKjlurYOXrCS482SI9rmEx1Kyk2FbqK2S
Nfa4o1k5JZqIciO86HkWtnWsiOjBJUs8Nc1R4Dup3CaxPe4y6P/Y6wXG35DkoJM9sDIVXrUv8cgd
RfoazZ80QbDFCxBX2C7187/+4Zt/8bH/l7gKT3d93/FJ99A5lZbL4j9GKoXFPq0UQ7Tuo3s9Rifs
5d/NgrFcb+CVAPoFmlQ7zQXoHGTDh0TmZ1lM8sjUALsEMzzZTSe2wMzwCpig4wMUatStIrxDGL4z
kZofhpp4J08t7DPRQNnz0r84U//IL7Y9+mlhMDCAN4/r5fc/RALhJq3skN137Bc7HF39oc6anTuK
/CL3+uxRXXsMgLQAvtp49XsQv4MAXG1fIgm1m5fpb9LIpryZizcy49U5T7xvX3fY//ldrHXzz//h
19+KckLtE7e//PKfj4Xif/+z/Jn//Zrf/4l/XuS3umiKn+2fftXuR3H9UD+aX7/od9+Zv/3fr27z
0X787hdB3sp2uut+1NM9kMWs/XoV0Y9i+cr/39/824+v7/I4lT/+8du3osvb5btFssh/+/dvHb6T
7s3D9n9TYJdv/+/fW17/P35bfcT1h/zDH/jx0bT/+M3W/+5xn1gMMQE2+0wcf/vb8OPfv2O6rkdS
lUvCh2sJrtu8qNv4H78J5++maRiQg5hHOAaTod/+1hTd12/Zf7eJqiB11OafFqPE3/7fz337r+Pi
Xx8Y78O/f/2fMeW/FgwmMywLIqlneZZwWI/8UsvpTa+baQdpwBhakFIqBzv+wbPnGoUw9nsuJycs
e7pg4DimRAf4OiTJt6S2d5BDX7L85MWojZWeH5JMfSCFleg6xMox+kuDB8KdHsa+wvGrGTjd4NtW
+T6L1Hs2FbvasjZqkAcSJ400u00iG5FwQ0ffXIQI/y9557VkJ5qm61uZG6ADb07xLJ9eqRNCLoGF
97Cufj9k9fRI2dWlXXO0I3ZVKEJKs4Cf33zmNRdAJA6xA9lrGRra6FXq9ElhqRODrPsKUTIIz29q
QcqbaM4N6tnY9y+IFYBgF7Xgp/f5Z8P0azDwxyhpInxQxcD0SPsQ3lmkSXFc6i0nWX5XLdVBAUBj
x8j4/vV1lA/ltfcLyQavRFMVmfrwh0N+WrTCjNesozfx2iWyNxeX9IYaElWZ2QHth6TZ4hvd26Cj
/b6ZVbbzqe6oiKP74+sKarvx15iXIaDtHE8IFgsvaV9QgckPqvoV5J9PVgGIGDAZqCppupua3zyC
9EEQ+/0RVFVmZksMNLHTrxtZ105Z2dcKBBEoFjmKx5J1j0LqCUn5H7RM/Nwyoc3qLsIkhxat278e
QfVPL0+MhNsI/xEr/Xr5+WroJlJkLW2RBN3v65thfaVi9w0bp6iV0oo+P2zVjs4V8zmFSQquj18B
+IGSfZ8nptNd5Z1NRQKvMun62usNiqLw6PFetSUpvo/HTQsPzQXWiKze6OZYk90BpRtlp5rOenc0
4y6EK+ouKaojUruikzbPHCjQqttuPCuCGq0pEIdOghDy14+vmx908LfhJ+U1tm1DIxV4N6n96TAc
h3psr/DV4e7ylhUFVcKpWqguAo4lH7w3wZ5IOpKDchldKWlyjENYhlgHmBR4uKbgehVP9pT1XzBy
OrZi/nxbpQes0ALdKqKybo7W9RyvHRUl8XrXIRBBey2mcyE93SqIC3kSFE1zNrQyrFZslDIEWhbr
PMjmM6l5KDeWbzZI0ZItdTCFokmczuKtwvdYL7dK1vWCVMxhtFJgpNPUoDwVDVL3rCUACtBypPgk
OmNKbpVZpQdI8ahO1l12b60mZaCMJDg36kAUalL3ebOaQePIir1KkF4E6x6xpzAVhk/LIp8noi8v
vql30Cbvqa6O2u1hBLMH3vkyTwkdGMTbmDDaYJ3lrdU7I5TQU5kTEBsjCdsDRAJQJ3hlewAldrXi
Ixun399GDN5GlJPJx7Xp+6oEYok54CxZ5xETx8JAuAgVhUdE3tBs7vCrpxqBtZ2oo5+SzJHaljsV
ukXXCa+YIR3WpH2w1NbnBLnrTPzlxvqEhNZuraZXaUHzUkiP2dqGhgTYFXc16IFvqHLaUAFfZbN5
rNokaPEua+oWGjTxg9V47SRBQku8tDJ2CwpDqWC9ULgGsAAJc6LVViHjqGPhhcyMNXBfUxP0+Xpe
0REltiw+Uxu4QYOnF5gbn7rbgXa2au3AY0S3sfDMGneZW99GJkpr10QhRbi+Ilq1V8EX9pigM0OC
IZ69Lr5sBJ5lKQ8lEgwL2FN8u4+3eFNgg9+9CAsCS+v8ks+T4uliflZbND1TOXcLhW/hnxtu2tgE
d6BktMC8YrCOVZeStoEwMKdlcMizFlT8PVPboNQepkoBS677s3C/yF9RxyMM2k+K+NwqKInpFB6p
lxnapkPX7LrxkxSzoBNsOnFtVcDLtFXrzlOqeYq8G9ACp55tXQoU1hIh3U+zfDd2xefF+GGk5vlW
XtEvQXoLcBcGf/VXJNQeBLmN2FncORMrXL4sW+PlatRqhWk3ts9G30Gs5ubBzZZI8a3qRen0cO11
32qty3IzIkoygQLd0saBUhasi4QuDxXnfifTNBIT89Co/VHp+ovcrne9PEdF3j+BvwePSIKXNbcT
2vb3fQ2Lw5woXGk0O9orrCyhfC1WAzYOWnWCwS3EMDAAMpSfEbFHQcbq9nUlfhqsAhHGRNRRTUKb
S2i5le0UBiPv0Y2OLPjmNgLOCNJXdAlUOLx2JwDp6yfYdNyYXxokE52I3Bi+chhJG9hboI4q09Gz
E5R8zHU8SsYItJz3hyBddUUvguMvFsQOZxU1EixqceD3m6bbNvIJZ3RI6g3EnmLWwrzXI3FEmlGG
ellWG7sgNyJwzB6VTpmjSdMO6QwYRFfvpVv2XM/KEzYWXrvMh1g0EeLNyleDqpGbY2c9afjGNfAY
vBlxzBw2Ud/WAZVgehArADW16r8NsIo1Q3kWrSuQZg7eZlPRH3brtY0sad1fJTRgNP2QkypnM8ho
uSM9T9X38MbskJRdahJLPUKY/Yjup2JjnBINIFOVnJBmxH6loP4sG58SJEikhR5wWiFOpFHCH8Yd
/tnARa6PlLb8YlYQJkdU6rqrGWfsetS7tLoBexRR2HyQqWKirLebs/F47dRgQP31ao1fhCJ7hE2y
ocBtFjVGbOmdQZyH7upL1aK8I8JYLCVPVu8N1S97WE+CsqDhaTQjchn9N+NWN2RLKko+V7TD9Ajq
JK9Fj+pNG15rOG5YLXozIQL31bh+Uq7aadQ1F4I4+x3SALrgrexPc4EMTca+RkFq7LUQVVUk7xfA
3MhFJg3qWcN8KFXhYmU9aizIUpVCQR1ej4a0fmhe1OT6XAO5wpcuMrQ6lJIoG/hBoOclq/8Fiaqw
SWPvCni8VNZzQ99JsCpb1+nL1AZ0lEx9uhnlJ3yXkdeoQysWPHO5vaJHoI88Hj59tL80gizsHq0r
TB3k/acamSCRmUWqrX+yzIcaQlSvgdQUvw5A/2vUrhVqb1QaACw1QVnFO6GJbTCN9ihqUS+/VMCe
pParpdVoL5inLm4elKWhhwQ8eRYe1KwKAoXlnsbY8ckd7wnHabY/FAt5BdsIiygrDiDeZooNxB0H
ZYSH3YJGnWOvnh5To3jRKvYKRDBf9U6jcXF9TBoKeIrCvD9lGWwpdm7VAC6C1agAqG57Q4lSvm7/
1rAjWFYdM91adEc5+1FAnNGT6iJr6LEq0xlzRDgk1St4QhiMm1WFrQEmlJTFk6nYyQqLVbthsWfS
6BgL3UYoegXONlIPjNPvqV5H11p5mscEwyfzICfT7qaYF1Rk7tFxs2tZg5aau4mUfpkF4WtNB4g4
AzIjW0NaqKGJBHLKIFspMArxOt8LtzSoXoi4ERmoHla1gKMW1YX0vVhw8O2kh2SjWZrL+ZoM98qV
QjYloLLFwt448h6+AMx32kp9qlFHFlKN3pCAANjs9G23q4Zv3U0KORzY+qHWbhISb3kmnvOkjvor
r3lr6re9J4YLJm1OvzzX1ypCeOZuFWEjAlgr9H2Cc3Y/lC9Cei/HY6TVqS8vi5c1Jl3F7OsKVyae
Fxz/UpR/tDr2+3iAJctuNjgtgBy0D1fRVgcY4zliTa0AULlpDAi+NBF8s0rQSbNE4DBEWHLefenN
7C3Xv1M/RhRFNZ4JlOAcFy0VnxVdOdWYbHAmNSedPprHeEIqbxpv3/pSgK6NaImAzFycxKBUVHz5
VCyPyhyqUJ16aTOZLtoLjimh2NzAfk1W4UvVKl+HMgN+tUhCZCjlHa3ssBafTFrySNVRpecvVxyV
3VXBK7jDVlBu8t5NBYrlGGAQm3DGJCpTCGErj/oO4sgrngkWXGKhw3r9NoRzP/ymIPOh30CeZ6kG
irz0NygnIhv2ax5hFdlVSTr038cs/1GiViMnWgDKbA+h5je15i2p+6my+34pUzJxd5YkcBXaltL8
FLLHcJkFHJsomndfOQIcM9Vdq0YKCrZrkta/SdCUf3sykBsq2i8qtYUt6/9Q2UaoXkmtLYoRwUgB
KVd9s/xORuCzRNB6qz9Lmfa89tlx1soDxbuoy9rAWlS/NpCdA6RjGGGaLA8ifBKhQKIGGat0sqIZ
QuicrKFeQOEa5gfUjkLoRk+FJD+jwupMwiZWOyHfmFV3yC69GJs/bA2qeml/k6//6SOaiqXLii5R
e/nw8pqsG4xGYlLXi4pYgVv3CMCgyI7x+l/nW1tV7pdXt43lTxfabuSnV4dEgTDPOhcyoP3NKFUA
F/lNefPfEjouQWFQZ4Yo258PCS3d0DrPCnQiUsKXGJewGDVZUB47cgb0lG+fSuVpLZLf5NEfEDZb
jYNOlkIiSc9NwSTw1wdLjQUpFhD/7vbizR5J6hrtLVF0++pKizVQk/jvv7NfrvhhWuqqIsJqhRZY
tBrUN3l37cvDmouIOZW/WQLyvxUJ3p+OchclNlGibvzh6eoUkxBgGW4tSecVJR3XhDModxcFP6My
159r8PNIB/k5sudzZR5HMBtTG0jm8jQ90SYOhEyE5wBRrQREjE5ANyu/2RX+ZGqJMiGjZHGfhmh9
KAgbqMBnqFDxBsYXQQVEBLzgryfvv+072yjg4UshkT+qLv86CqPY4dqY1ox4drvIiAytknl/VR7n
27fs4X9xKepaW2lCxPDzw4ALiYR3eotSNmK6NUL1QIBz6bnocm+Jl/Cvr7Ut7g9rUuRE/+9rqR8W
DHVWaZjnoXXNaxekqKXckMucgHL9/csolinRlMMulO3719Fb1dgAPyBCY02AxNSF36O4oyHq+9eX
+ZNpQH3WkjmN2Ac4jn69TC6m0HSxSsAfptjU720CNO+vL/Fe5P0wYgCNFREjb7oo1I1+vYY0rZXM
xt+6mmp86WIM07TMbcjCBHhdQhHmaYY+U+7LtIE7Y4aU1HxOZ+lvWsJuew63gSusyiQxNPnDo4rW
iCGtzm2sUnrEDdi/3XRniu8Ea70TleFLyVkEAnZ3Lb7X8rDH/GU/Lr9bFH+y8f1yOn7Y+GToGYM8
lCw7ZAVuq3KahSXMK9O23sZwyuPTX4/9n71eXdzmpMpTKx+HvtYxL6iRc3Pl4bu6vEjl/2b+/HyB
DytPkzpRWbQ/LtD0h1H/3Tp4x7p+nD0/XeEj9gFNE5PaKVeABbyf6gKz5gQlNaHpKCzUBz25PSYK
mOBcAEG0SJ5uHFSc7VvhawsFRK3Uq92J62O/rp/Ql8MMEk75p0ETz1Iqhag6mvV699eDLpnb1vbx
ng3Auwy6pgOY+7B45UbrdUFNuWcFHGUHZ7puboc5h7e1gT7XogeieFOpRoEUFESEGmsYtcJcZTZc
PUEqwknVfXAqBx0xc6w6T3HTBdVo+Up6P+TTfdfXBzXDtkyvM1ufM6R2jGOHNAkwioeVlBOD32CL
mhprvtD7O/eKckoU2UHJPgMmkgkphkZpTVS1hhBj7yGKs5mhjwF8RBzBYanayeoFJJkpQ3UUClun
IGCvFGsD4kdVfIMaSJOFZaSZA/5VQFT5OG25eXJioEy9PMcSXgeCFeDZcgHzfZhk8XFbazduDV7M
Ka2sI24cR0m9HrtWe9YE9bkkXhtq3m+bryGQJ9U46It47vP0qAhVJBVNgO+1n/AxI649LVx9VZDO
Q81E6EW3NZoD8/E+TlUsB5HUAb2jGWQydfe5KMVHE0ExczUDSbseh+HqbeieTvyuKOj/TzksLHLd
4W5Z8blAVcNIJHcTUmqN7gtGdd6oFz5+AtFNtSLo7+FQrheYgb6FoEVWfZ6K5e4aQ+ia40+rmr3E
Sf1mLTGCTwoSThP141FHYSStcCgqzWBBQKJMkEBpkNKBOdsJF7mknqT1FhBInHtu6YAwwXVw5qL/
oQD4lVq2f5aC4Gh9fQJ/e6BI9v1mNi+QOMIqr49FCQFNiM+IZz/N+vBZRBTp/UOHmnsDDtyUewz9
UD+Q0AEiscsFbJDBX36zxiTotc/rjDYlADtD1BeKIXSwkezZpSMSOeWYgL6Yn3WlhbS93tUFbf33
hfPPDuvljxXyoeH74Z//X/Z/LUMzyAJ/2mX+rQn88KPKv+Tjf0V98aX63v/cPf7Xb//REZZk9R+0
BySRxJLkgebrf3eEJVn5x3YKgFwh8jPRi/mfjrD2D2IAYA7kh7SFP3SE8UQD+kD5GaKMBOzlb3SE
iZN+2RsFTiJD1SXrHRH1Uy6j3WA+ZsRJx2uU7dsdaPQzQj1249JzNY/ybvunekJt1sPiZvJZfuG6
ozOk2NgP3+Es7dNmOa4vaxh7i1961/McZDvZIa/dXQ/5F0TBoGfirAnXNqLwub96+Cb6uiP5tI9c
2dU9fTdFeAGFKjrr+m5x5aBx83u4OV4bLHtwPU4bIkbgqY7gTXvFTSMhXJ2bK4VZ2EWrN/hiAGQl
wHHEXT3Br0N91zwkO8Tl3fzUBxmlg6PkNlHjNz5Ew1NympCr8xV3CFVXONIwYl2bh/xohO1J3hln
PWhP6zF19Uh1b7vilEVTiKpR2AeFj4JhOO7MXX0XX4RT8ZDvrBN0zrDdDSGEHAd7nih1sNA+Ipfq
xJE5Qzm1YeOf8R5Dgh7Ybf4UX0YVN6Wv5W6IVA87WD5W8Xv7R+T1buw/YvbhSIHuZp7sxW+6w7j6
yJa+3wZCYyGf4LaB4iL/bFN28j3xEh8QRg7qIPcEp+fJxgAFcH/2aTt4wPD2eLcHXai/dns0eHwE
Cl1llx8Mb/bB3EZSMF+qcOK35vvyLvVvgXU30v+MTD+9m13DyYNyh+4UxCtHc2AkupOTOThg7NLd
dWf6ypu0yy/5d/mb9XkIUTQMehcfz0cHb1AXRypn8nAEO8w+xrOR6sf25OVBE4o++hshlI27+Lwe
VpfyhC+6lOjt1tXP13vxUH6/Pbcyzkx2Mjkydj5U2U/grDztpJysYx/lD81T5bXR8ib6hOKR4QIz
87MLbZlADq+BFiGL6kle7l+P6lFziyBWIiqmjWpnD8bFiJC3YbSzQHEQ/8kv1S5zKU8HmSu+qGGz
k/fAGaPSXV2Zm0UC81vG31cXgfv7cq9EY4jK34rg/ImuwoWZGMRe5gMgY52IfO37uC+epEv2lfXD
T17vjGgNst6GqRcIfnbOH67H60HeFQf9WO9JxY4GK6A7XCOItjt13/8mxyf++jX8/J+1ztb2c91i
NjKEVxVTPLaefkTKyMHZJxDswW1D+uE4yXso6Pudi+Wtm7iGOzrGIT0AfWORIWHPVwX3gea2P3oU
Rt3Mn+1nypP+6pX298oB6mwjxufEweTmtuHSvNmt4bgfHcgEPv6WLp5NXG1xP5uBHkw+e4oNBs1H
d5bljBcBXQy7Damh8k++4SYed8iuMPHbeoBTcGTuYka485EPY5wLJ7fFzyi6R9sH9qHu0a5yytPi
t/wt5W2jW8D/o9ctezMYPSRmne1Lo5d/gWhs9yFlIv4tOlB871U+CEn+0Aprj2JHcI3QOuJhtw9v
PSm6Rtyc+8eDXNnhsKDwcy91TRcnXXf0rhG/dTSd2THs9nnk6WQH32QeBgf0E4PG7gOpxwe0waa1
+PWX6yOfz7hi5+3g3OCJweDfGE/JxeeA/8F1ufKOz2O4Cb+ES/EUe6bXckvrG6/FoYvjrF9FREce
NvG9p34PFs9VAxTZGLnCFRwq27xnADrOzAZd8Tote3FRndAcyUUUzTEDggs2Wbw8XNGb3NWBnUpE
iuAh39vGjNI6L5OCN5MetWtWtOagtWrn9uzQH3DRrWftwKV1wArye5Jbc5GKZ6B0jMS+XbgQlaPt
cbY9fvDH/RpmPr/EheKAAeInBHubenW4DV4V3T6Zx3m3Mhw9d01o6LMRBnGAsEXU73ARYsCpx5y3
N42+QlgFaIUxgRMf3WCvcx6oavMMKxOuct5QRrTx/rXpzXPN8n0sMMXkppGmeR/kgZvP+SM6siey
FTdIyTFhuZ1Q3g+BHurhwHZCL9KzQmGvueNeuMxhH67M4+1aKsfTtkYwQvDS94kJzd6n180LaoIO
+46ocJgabOh0S96nRHVYd2OIDikatdBRmGJppHGBLiC4dNkwHRCdTu/dPt0+pVHt6UjrBm1YQ3Sy
Ox8X78BgftPLy+yCmQcHwKePFGlR58usWTlIgzkUWMXbTM1OZiDvJl8IOz+MnXlvRX2YBttyGPgR
ODE2msxs0yv7Z8oZbbENCGEaDd/Uo7C3DjAr2DspFzFltmkJ9cvOXDgz3PvMJfDhcmXGcvUY0YAl
dWc+IZVywheHd02j4li623ijFcm0y0PObZdPs3MXaR8bPqvD5u5j2mdXwEwZDyfjZ+gesyBR3glm
3st8IvRnLzGZlEBao5GVELMXkbs50+HGXDA5/8XAPOJwy/IV79bA9DK3c/Cx/SIEULVY7uwNXv08
sxwx9OBJem92cEthSneMt8JMMXyZN1VEHLwO500Yu2BmfSClTsK1pcj0kIdyOYWcgkGmS7CbXHGn
vO9t4FTeF7fEjjVun8v1VkfatiGRV81KdRQOzoZHBwx06DUmCVx/xrR1Jjt20eH3EA5LGcaVnQRs
KrcyHVLHdDfxUsnO79Pv9Wkb6nancaMFw8DuyfcbzyKWwBDrMSY2aM5lACDKTV2F/akNbvubfqzO
5d36A2cKD8ydZ3hZsIQdKR0fz+qS+DHrBLBs2hNOeQXrOD8mO/pNV18K+eeu8ssdJl07OuErpFc7
PS/79tgf+x8px/zqWwHq3k4ZLGjbPRU+sWDIvfiCjcubLfpMMDt156B1wKofCedsJONd7G8DJJpD
dFn4KcIKF/cqmx6+AzybYUGDgsAKjuD2v486wnfBSQh2yMi8yUFh2eMF+etxPC0HHKt80x28m2cF
g2e6S9ggXcHHo7REOBXDq3SsUxNCNPZaYo3cEaNmTyb/uJki8BfxwcDA5QmRYv1gEHGmfokCfGAS
A2mBjm9mxC0yLKZLs+wRJqQaDfs4qp8YXyYK8mnnkfCp2suXWYBtbmdPaiRHxV75rH4H/3PJAoaH
n70+JNyO/pr9sE7dXr+UQeIVPrLmWU4jP0mc5A7rE68Ly4AjclcGhmfQqLU1LwlAXPCcKBs7CV+O
CfRKB3K2M7qx/W0IsXa2tYAv2K3T25fFGb5UXzbDOnCTB6hswJoc2CjB7Ddexfsnu1HbsKIAEVmf
NeSR+bVP8kNM4YJ5wl9QnAhmF9gYr5fGsq/SegeQwEw2GcM62gJI6/29WXxg71+/qMte+KwdIWy4
Qn+Iw95FyfkRcWc5yhAHDFIfISb3+ioxH74tvMT42+xiION9Sd83BShlNgJTBvdoOIZHQ8cGCkNU
CfTHw03NXt3ZHYlCkRSzYxYVlG8ukWJyb+Y2wSJxsehaAR4TUsBX8ey0hze0QTx88MB1IZCQPMrf
yiiLOi893TR/eVt9oGFcjlAZh1t7IW6kAsvAos3AFUyuxF3YCG2aIUbpPu12f7uNwcOPureT78V9
cVqTgKYZhxtWZBxN9Oz59cxpQiLoo+Ex29nWE//qla7OehgJVqkG2A17A2cOL46563wZHIWDlpt3
tkVDI5g/2wvAksHn4H6f3LfdzXl6uwYJF9mGi9dsDzaxPxdZOaIbR3wR2KNQw94hC2x3HNnbTbGh
2KBmeCb4yWxIIByd7RbwGuLcYdlwLqJb5iKn6Rbs75SN9ohYeQVR9NYSdRF14RhFK+990Imfg8rD
a8QfXSp5PEnMJr+Fg5aLnQ/noem3jzWbP85GwRJ03D74lWD7SY5fZzlrPIAaWjvm0SOwYY4CVHi9
/vnm58QeUHU5e6/eFJghAjA2B2mwJY5DkG7bsLeNchFYbMqEBYcps+u3nohR8HFw8a7ezNlC4GLz
C9wwgZSfRuIuO10j/I9dEyk3X7a/6LbqLswgAIle84McgRNm5vYEooqfCgT/LKb8DL5GTOE/pNpb
efKnVNsUlqxc60Y6EqQSaZY3pyIj5lz3vhOneDqZLmdIpTgyJ7nBhfFmdiaSWFJe9rScHVB1kFIm
PtvC3JubhMVli7eWSNrOhSBlgyOxJgkmMrVv5/gpPmLberDOXSR7UzQHEqmZRcTaOyTHBNXzTiPZ
7Z+Lx9VLwiGKiffQYGbHRtRvyzDDctcfEQzcY6XMH0pQ26FxHPbY8LIjolD3gOUIxxZ6fi/Ly2Jf
0CjysNl4utnVuT9Ca/6xHQPS43a+4ZngImsUSjb6TE5/Z+wX+9vE4i45D7atClgc/4vbPs9ph78x
u4MW3iiK8m0kudiCQaY5VxfJJKYtQWPNuYe4G7uh5Jo7/U0i8CXxdZuBTfvqVwweGTHVhe1IQWL1
MBOicn2HlM9Z/YJLIG+8Ba3+digtrLfZZZvgZ7awPb5b/C260ewtvqGM8YwyEAfyVncAcuH3bGTb
QHCWBkKg+zirvD8OymMEhS3bFG8EvzpP5XSmRrmrlLuenh6Me3LwiR0dC1IiaXbyBXHpYCSz7X39
gUdnGwAo5E3Pwt2NhaZ4gKF2WZREGqf2FHIwByjpeIrH4iDPgqFDrEQBk/in87c4EgVqIsQtxiZb
4BmwBnC04WxdmqP4cr0rG6QbCPWux5nlvW0iGCUljlMShKEijdYzU7BztzmJvBfMJlvcr/vEf4Ls
54wRJr/EbmhM3S3QjXbdtoGEYNP5HEr7bDEMGd9mAZ63EBG9Vm8L8RSvFX1g2M2u8ERuaAsMFwZu
jDha2awado0tpGsIy4qoIahrlMOWlBisRxTc2KXYxw7xt+KUXLDuYk+6hlMA4Y2dqiCe/evVCjfj
P6zWD82CGWR3TVtKOhKFeQgckLZxU7HTh/Ci7YaMvXPf3oYgY6nq261GuCsQo8JCdYVHJSK59Mov
6WXbRRDUJWol9mfZ5vYzOtL+yOMgfo+NoJ2Fkot6HKlhHkqhwYT8lrHKqLmwCrboRyGTIK7jKEXu
0h326hYN5EyYbceHtO0SUIT1nbaXQsHTCaeSIAuyH2ULW2Kn9U7/4/a1fJrCYZ8H+RNWaEuYBUDg
QovwKseWb3+PK6YjPCMwzNeGEHMsXydkUSNg3G79ZL4mRzmSTkl2MKm8HPUz5Rtmovx4u9fut1hy
2hlH/E+TaNolh2J/OwFZ8tWzFij1xeSntxOa84VXzenFvEdTwYn9LXjbzrQ3EHLOl9fC/kY0wmEK
bsjWmADibkvSv79hasfptx3LCK0SqZPz2kj/sb/3kbabD9sM4P0fzdNWPVhIy6eo2PaHmcPu6pBq
qvYastt7wj55oT7DJGXLFyPUNbbdi5v7TsWT3JiXQrZTMe0mEvr38HsP0Jc0l5LB6Ubqju7MPbBP
ThymgxzIAfmvm+FBAsqMKQgWPhLOJHZctziuX5MzEhtINW/r6+rVfupRMKKOUJO4JaFIXSXnHKTf
cRpYO8iDkDHCq3SkPTr7rJvMzymzAM7012CkMNuTLKCTaL/Bc+BwoEbKvlSRN1KySW0rQlU0bEPx
vg1RkH40XhPWFOjfT9vKJFGKBOq1W6a+BQImx2F8T4LGEcmZQ+HActNd84Th0G+WkaT9p0PvQ1++
zBu646lpHOMf0lndoa7KwG5p05N4f3vQc1s+Tj6OzeR6KKl4W4Ym+dVFOM9UmYdXLcoetEu9p6p2
d/tWHPj6W34yfCUkVPbMnUlkn55j6sdbEB5fkl31gKzYXgrQG32rqW8mpA50v6hyrn4W6eRXw4E6
FNkAFaZoIrOkFuJ3Ib51hOzQXvfG021Hfc/tI2JPD/sFdtrsUB56KjXHV2JMJpUrnuiMsz17GAZF
8kV+HXblgWCOvFAmJIz9kSInMrieHvaRdWcm7vwNT4Y2an113+6tcxERJhEMUT5nL1HO8qnfGxEV
LG/bZa6B9QdA4m91cf7vKHp/zvXbLvQv6t//GwQ9nU7JfybouTXqMtm3L9V/3f9oxq9F9u3n9sz2
u390ZjCH+QfMYZovqI1Z8IT4zh9cPTTs/iGKigohT1EUUaQ586/WjGT9A8rxxvyXcCPBr4jf+idZ
TzIg60GFgPaniCa8be3vtGYkhA5+OYK2XjVAMMAmAEJgo0nWB7yZoPRahsDz7BnS2EZilT9bWbxL
VcxJ+bTWyWQqQlCaOmSEVDXIc7yCK5DbO3zQRY+eKMYWBTWevFfvCV+6Wr704D8B9vfOGt90Xxbb
MC2F+q4tK7+fsqu/lMolb5oYTw7VctY+f8NPIws66aah1zU2h2GRwNhNV1sfFAor0zCGY6Hdjctt
tpFcnncToM7odlURzxCxRU5wyO6V+WAuA+n6NBHjFQn2W4B29zPea/A9mgbHHu6rGWIhGAG229nU
42Ak3TpvHMCcate2A9idfhVRxEJLD6wxmoxcLxZYS4sZ3logGxi0zY4yNtVuEBF1Gjvz1WjQ+RAt
80VfEI6v5g3nWq+W12giQWWNMVwGvvaK86OdNNXsvn9qO02Yt0gJQSvVDDGdEUBd58Jby+apl9Sv
qTAtFyXtXqzBytAAOmt9JWA7Z1xKgPlYjYU51lcClO3PCTDEuJU+o1NDRQMqhre9xJuEniSUvDN+
AZA4LCqBMyK0C4AXtUDzyWxur9JKX9k0sTuU0TAxeqFzUfs4NgAMgkGUX+abrkIup9apoliEV8fN
yekyOhVGGTC0UJzDr/rqp/Xa++1tztzb7YSJgBJZGQQDsxWgYUhDoBSqcOj1W4JRwTWq1AKFSOs6
4t+gZsE43mvt2HmlkOyshpZJCj5aM3LycgsNUOtl1vPaXcfp4YZPxyugomsYSw0eZab0KHpl3T42
lSp7ZS9tL3zc34yOdGKsGa2BjxIKbEzGfMIfYJMsMgBOBLcKfn0y18deyA61UpOtzmgNSYt8wIbI
UfTrDLBTU6JbMVPuwYkTm0hQz3OXYhYA5R5bBaocJlw0IW949vW5TLGuSq5UM7RlZKWsn7qiORrD
td6P0GXg/9emq6rzEHS4fiJ0eMhmNPLySaVhhma9MM3xGWQ1ynRWBTsQP0upR/D+dssxP+zBQo8r
nlldz2XyPMczr1Re15tMzlbpZOGolyHcwAChHVXv4XAES6uS0CJQ6eEM+ibnOMPpimhbOLEc56K5
jG18qFXteqgsBf9a3qmt6vz0uOJKlFBqxTKbcX9+H7FebvajpYEy2EZyzPCNrQYIZfgulEFqVERN
V0ZcAPDbS8xO4XulY2EwScsaQDj05nbAMiGpYTGOi+qCWc5ctKIsD+g5nKm25DEAkY/QcBbdOLe3
5ofQrpv4UVfv06wpsJFBHhWD3T8WZcJe5cxj/Q0RXSbS1PnLwLzrk/ibaDYDEJgIMRDkokUMSVYz
gXFzQwy8R2FGu3WEyMtsecj4BEYGUnj7HsAeA61pg9RilC2vuLVodFl4cMWzrDnKTcBdLSkz5xqP
d9DmVw+7YcgelUoXs42LzXWlD+OUQoi5ZAEYGNFGmGQ+YOzQZIEkFA9iAt7nfTSXRqIcj9aTm4j9
1Zk64yErmB+dJj2WaU8yC9bHw0jBSWSi0CWniIoM4opZNEAgthcEll224HshoQooMIUGg7UtbrMV
dhR1yW2iVig0GwuRT7zylXiQnKEjfYfx6ChTsyk38zsI6LaOzgKCAsPy0Nf+/3B3Zk1yIsu2/kVs
Y4oAXjPJOWsepResVFIxz0MAv/5+5D7brFXSlWzbeTuPrW41CQQeHu7Lv3UAQ/Fd88Lab+f2q+K+
mByuGPwyXBftiIOzuDPfN4WgP4YzsF+5023GFB0GazRWA9FvzSz5clkOVVPcd2ZYgzIu1jb4orUm
x3CTKt7i8lsd6X3Mc/Pj8nPn1MC6xaBMKLzxHmomZ2LUDnyavB0py3LVwHPHedcCt8B4Xyg2lwU/
DTwRL0tuexxwjnDzWGiREwEuzKnk2TnHEO0DbhPFF08imopvPJj2Q8THVRQVdsvNmPmXZW10Rbyz
5XTvab11uLy3OqZMWCCJwe0KkO200wCk7fNSMn8MQpr50it9uT5Gp+dYdGqTgqJbs+ef54xf6Q7O
8+VJFDW9cKh0sRIczV28eGY5Hy4/wkljJoUHRGpp5xibrscwzQC+tqWiQyNi6reX2KGpicc3MM2S
e7RPvYq6qpYRe6kNKlVxiouyU5l7lMJGRlbavowOsaKyiI0r8HsGIhwHwnxlgZZqPDJT5m0ZUC6y
m1pqb0nfczRb1paGdg54cwKSzoDeg8zWV3x3Jyg8DRF9bU6VvQ61BGLF8sW7eR3vZLn4SIfa7E9o
Uxjbh4ln6ccgttuNFLaGnVYPSGZc/now7TrXYLRDn+hezUxA5DmDzX3Om7DtLTwmaJblXO9FE66j
nL8SxoyJWS4/t9JzCtYh2Hnk4zT/lqSBMOHrUeLuLKXVPgKxm6nWnG3XJ/RhMGZD+40xivB62h8D
fBOmC79m2VBsPOy4feBhp65qKLfrLc1RYaN2c61D5wrYZguSFG8M4PFYtV6+os4WmGgx/+Np+U7i
sbVpZwOfEYfaXtrWN1470YQvglOxbAdwA7+CDH/BO4hve44+VNBy2oqdPQtEITfLiXbtAc8ZxAU6
NSVCUOFj4bEqBYEwTAwq/gM9jHpeGzbhzQnC73NdM+dpTvTDOCetjKnH1kdty1y/C9O638/YQm2I
o0jHsmxTqZRxchG8jzkDXjMUfLRzFDE1nKGwxfKnoKPu5lm3s8BcEGzja8jXuQkXC6XKgNXUixii
P84qlteSv6hwZnMqnt3a/hEbKcdCQWYQVg4LTbyECs0eBioKYnmyr6Yg21XLK8Aghdp8qRz3nDCU
snUEXchJMmy6bHHDsg+k07HyaAV7U3TbOFaPep4PpUJF2QR28JAjo0kzJg8lEeQeFMSacd673NTQ
rZimc8jdczGW9lNiguyM6vQdkwpJPjFjJBOad6AhH4qO5lEakRYwGYFMIztHRkZqMGPsZrvRQn7n
H8FM72FqHfoxr0+XP/GWFZ7EtLn6kvn2xRlHxzDXYgN+xh5WHuYlolYQwlMFShWz2nald1iLDA7O
JIhdmnHcGdgC8PfnFbxw1Jihti6XDMXu6fQ7ww94MDyHij18DPl+woX1b+eub47WzdgSN5KmiSqm
Xj3itKRzbhOpvGYAz2vJa2NJU92OF1EvmZse/dAGPWLJWPRTROH6EDnanUqyb2HJriYqjOXcqjxq
ufvkzjZXiO9bs/WYSK1Romrjl6rp4h3ZiLYGajzhezK8X/6o1LYelPy1WSGkrPkNgwu8EOdC8LTR
tGvAya+N5WMMm8nHWEdbD15S+fP4NSryEksWdQgt+2sSh6fG1Ia95mS4ZPH4Ljlxts28inadjsf1
aOWcZy8uFlXv/PvdpFo2bk04QHJJ4twC+ybdxovPic5z0O6rUMtxlHHkxkuhbCZ1kW8nE22CJTiA
OHhW21LZJ8wRYPg7Yi1sJtEHuGWry721Vs49Y8dAcgrJsj6X4ZwfgDoaw3K1UHuVeYWToXk7svOv
LGZkN1En0Lmw26DfTYNnxxvH+6Qznl0vRMWjJMVdg98cBqAFldfTBXZT47pJgcuqufrOaPK4x5KJ
XNdEqxBGxdrAJ3I1105+xBVk22H4cJgS6O09flmcxZa0pZYDFS3MB3w9ndGSTn42Y3uDSijEpM7v
huULH5agxqcYn0g3saCy9ARthlCPymUcrKpJq8CCrEJ9ITk1r5JM+DR38mECFLg1wmGn9RyHdFvV
dAzxGYtdl8JPpTZBNo5rL+N3BLiF6eOQ+w5A8E0WkVI66HA1ix3YxdcKiC6WI5Fa8vmGMnTQLYeu
sNZ9cNik6GQ0TAr5l0XDXMVdPGNoneQzFg7Lj8cYd2UEUbN3lsNUqJm3YTeN+0TDwmaYpq3dV4ze
CrmxDAECviI89YzoKlL/k14hBDC6mUEKlnWEgeho9Ic0I+GxRGqtmY9RTPm1+9zjw5ukapi2GTcc
H8qTLCOcZW+tBWYt1fi98hISW5PKKYOIEDhEWh0De/rKakQC0qXe0aqSbgNrwD33s4WG0Uutraqq
cJV3MAecGjFYkTFrGnGou86n+toyw2Y/yNg7p6Jo7lJcZOYxp+Ios+5Kqrn1CSVrHBncc1ePr0XZ
3woHMTKjuySlBYrgdOCTY8k5Zz3r38pWL5nLBLxpO85Dp+HtA4JSkZXkLyGGByfllp0LpPIGIwra
srLgpkfj2AQSOZ/jgoxe9mZLTNpWq2pKij39Uxyo/Ua1j6HLZ6va+ms7ynEHhbxfVR4yZafLP7DV
WGiStEuyKW+2gxHFOxPe59zjJVLlJAOD2d1NWVGuQzx0NvYUfruEGtWMVxlTzsey5bPrcsTJ8ygg
VMBH280DhnBD8FYbNr0k6SgAP/bOyYdok0fz7SVaTlZ8odA352KgXQSJbQO88GogeWdLGM7gEwZ/
SDvNt+eZ44k5CAxl9cjXLPR5uFv3kChIYXX1ZUq6ZsuRDQkghIFDk5SljyaWE94w8xLdqDtxBkjW
9px8iDCej6mm4b8Z9/vSiukeDyU9WMd41i2Unnoyo6HAHW6YmDaNXf6vWUXa0tOuDzKLA4/DeL/V
fwyGh9N4Xdtbr9zkDev0slirpHK3IT4eoTWEwHkt6qjLQfPybYEdp/MVm5gQEP33ajEzX9a7yJk1
dg+MJ3NwXbJYCOCgTRxUEdGEFcySKHoCtj0QucQY3Z0zFdsaVurqsncMGj/QII405Fy1N/2Yh9oD
DgfQ2U0yVPNU9Qkb9aoBiwa0lLnOxSolF9kH1oe8rxlPKreidRFE8P8yD2xfGfvmgGev9ho0Bj8I
BiBjb/zWCNNGCjaLqTQ7cmL1m3wcsKqvHwIt/rCKrNnb3fzazdUVhxP6OqLZ1J66TxJzXCdtaO3y
hkwvSzG5G0P7gKX5Yrxxm9q6tr5E8maApZb29keVqeukFijJAmyL58p8gtvCO4eSs5oo+uyqGZnR
ksYmIGeGCjbhki5voJvMS1Y/RA5G2G3jBw3CrXTmdDb0E82qImV7mdlvneauV7j7jpDUW5siSiKo
lrWNYPVrrYZd9E0M5IXeWsqYA+xhduNLdOutaa0bCRKLkuMHKFwsntkDhCB/ETM7ouuU4k22yENU
19IqW7ZWMC0r081gVWni+8yJpih4PXZv7Y1YZ5tf9vAAj2+ROWqtSKd5Xma6tqwQ5U9bZockmtZF
4F8iqjHAq+EG1v/OcpzEOy/mS72HPffljxzk2paBjQlZ6TY10pt2KT4AbuTIWSHgXuoi1CIGieuq
gUlufrAUQ/FO9Y3xaRZ8S/BLO0nHtSlBwPTq7fJIypYqXzo9GAFfelh6tm+/RhM5Fu1CKEKL2/pD
qLs2YI74Q3ryXRGS+Ov9PpmIxF4W7SyXI+ElUjRO/2ZO24mN9PZSZ2EbILZRUXQrsrkINoOqGhxT
JboFghMVj2m8Hduk3GtRiQOLfIslZn+h6hAJdta3y7fGkQzzJDh4efjhKS046NTSjMp697z6A6bu
E4t0a9chlZJRf+8LqDfJgAKlQuWTmTmups3whvkC/Uu98scw/TJSDsDzZ9Pn5UcfQW+JcuYUW43R
n3bxGjcgwcQbW4G5BxDoa2md+s40emtR1+DNUw55RYE7VKBe021cBsj+3MVxJCieIrXv2vGx84rn
cS5Q7XTVhymbHdP9nJhQcNvqqI3G3ZgP4w7c6aHKqXYWI7tIP2Z7owTe4GVddR1p7RNHqiuGKrVr
mRhqrXcC95mljJm1MeUhNQdbzxTMJWJlsrJSG/+kJujXucGMS1kz4IIl9WrOgI0Rar50fR7z6SZs
+MV3YRiaP9UudS3qQZqrHfSYaZjS0hEPVvTl8gQrBoj/jEB+B0vGVzA+ttHEgoD2RcWPcm/y5Mza
c2Wle8dytrbMroLAI0LPwdlV/Vsz5Q9SD/cJZsQDN2/hsrm2Uo45VCZygy9hYgjRc0q0q2atIBZ5
D8kE0hyAaUspp1uDmO58M3OXA0y81RQmwJ11qgP9XWElvRLWlgXrJx2Sn25hBld9te3TJ4a5aqs7
RlZzJ3RGkGDHrvq4pdLr/kjyyFsT07/YdfzhZM1rYPamn8bzvoQBMyqBGq+7S4rqFnjPejTml3SY
ybgxCtW6kIoBaV5ToyWcjPems86gVadNrCd4Z8QS5Xq9wNoMPxLxPjSyoxVp10XIfdmw1IsQ/U4p
j2YU4wzYKwx/aucb5aBN5BH7xfToKLkP3OI+nDJ8PXTQWd18bZM8rAQUzyLDBFVS1EmwRVbxsXcG
nKC73VzLO77OZ6OunupIV4e+Vc/XnFiQmXQ/INzeAeUvN0NdjPg/lVe1FExDtagBhqcRx7iV0/Nv
6rE/doYHskb9mEP6X1NTU92II9B7L02to8UUzDOUhaDuFMsPKmQnM7JejdiFuJk4+7FmUfZNeeO5
pbny9OqONPMujNWTDJ33Skd5r8G90mLGzUgMq72BlB/LE6vGvMgjrEuNGoTCOL7zWmpXUcnsnulQ
NCXp9ixIXLZ9iyn6bdK23/vQ3MVl9lhZ8Vujq5ugBMRSYZySFEO/tvIOIWaWnHKMb+Il3lIgo0M+
IbYNWIpDdTFRYdtJbZQfWY9zltUmlB3sGyk65zAk5XUyMPjlFKE/h7V36PqA9QDdpMmVucN/lOG6
+psFMWzbmdnOTjISFw4XOJehp4jVee2xP9yYmKYeim5+Z39DTI6jq9CbdrO4tmponE0n2aW51fEs
Uj/Hpry1ktHvonA+ZAPQLRVH26TtkVfUqYubZHXQSLlWDTzQFbZhcFvF68ynjmVAB9gX/4u1XVjN
2mYzWKuKlMWrYcZK983GGCyux/puMrMbDvuwVoRFiogFpUalYqX6jrmQsUMkCxHE7/FXcS0wKC2P
VYZf9dEQ58bChCCzin2YYalXXJsZWOnG5nqjnZKDVcO1F7a3o+WOfs4YqpwsgwRZvFB03BI1Ez/o
4U2bOFoH2Knd6KgW8mCak9VDNmcUraIKiaUV2c9GjuttHzzAGAk31ZCgh0oi2IhV9IavVHqeQ21H
X+Au5G09VRwwb8GYH7AgdbaRm0cn3Sy+xgk9giLzilM38oKwdFi5rvZaBWaKUEJRbInTh4a127sg
wpZ/wCVs3MCmQzY09Q9GatKg0PgBEXj7l2bIyK0h6W86t0KDFVTBi6u99eyuz6VBu352qA/WZOkB
QGU8sv08n+xd63WkdXac3SRt/CWZCZpOU/lh4L3YFZi2MGFmtm3QAP1ILSwNIcS2/G+im2jMbcKN
tSdIM6ShYU0hsGekFvqOlBtaysp2w3Nbu6+B5SIZbDPmpR3cJ4IF4WTSCyBbwl+Hg4FLdmkJ3xir
Wy13UPNDWN6pCdOc2ejeMiMS+3L4YIMstoNNn0DlWbMq6QqsMM+2DtKdsTekm5VPFqqqpahBZupr
esFIxFKY1/SWc0ZMxSPTmcafxHMZ0WRRl+ojDo5tFG0MjOzACs9MWVIMv3Sw+EC8DebH91Va0DPB
mdtYGmMTp/MuBst8ScCNhBwtdOWmxWxlHy49pMlj4ha21yCB5QtF5dpYrq1yjmPWQRm9OFfTdTOw
Rt0GKFE0QfnPgexba4rpiMYSue5NEriR4cxtFemHgOOWt2SvgZGzsN3+Nd7qTjY9zkb5NkvOEYOY
k6sCvLpWBykOeV9hZCtS38G4LpcyaBxmqY8ZwHth5sHmH63s36gIrV97wrCu4WxKqor0rp1PPeEF
5aLCmBPkpUyfLzt2UGg/5jGlEgtwM2+cx8JL5b8LErmoCHWqAtYesyQvySPMnRw7C57SRJe0au2N
YzGfNaNO0+OxOHTWXjI4izGEXFarot+LSeCuyDhpel9LSFPYeGtsjn34pEdUFP58h8bPM/lL11uY
pisZjYSL6kjxSS7ZTq7kxG/Vm8vJF4bmoYNo4TeGRUdC/eiXfgqWN7zk9s41EYWRaSyVXfA5NU3b
RKX3+SAeWvCTnU0pX2urv/xE8fMg1fITXZ2RSc8zDHAQuJX9rOjMB3pQkzTLzaU9EoGmAx5+q8+9
fjTxEgHfROebc/k66DGmHaTDKbShK5P0lvd8OQtg/b3U5cNjGMbuysk6tjJwABhQ6B8l/atr9xFC
grtP3Oo2Db5zVOcNaPVXqcvjAj8j56FJYtbhJk/bhmKPYgjfwjxMZTmiQjEhxLadU66CCFRUIk6O
pLAvxMEbnPJmjt8vXTR4Uxxnatf1Y3fWfbDehHjbGm9RFiANzNi7L50XHvMa87//wbf+V9KU34tO
/qk5+b8HmJZoDf//+pUNRZLuJ8kK//m/JSuW/JeLMx6iEJsZ4KWt9x/JClPGSFFwooceAkx60Z78
By9tGf9CWuKgYwE0rKNcIWT8By9t/IumsgCJY+G0ge2B8d8oVn4eJXZMaeMlBxzFlg50f/dzaBK4
0nKeZKPk073tTkh30S5PL93uH0/jNyHw5/jAZRwLjo0kBjrYI/ziehEvdeGw58jQVtM3kQCzozL8
FOvjXRVmT/jvevdtnqT/HoZnof2enf23q/J8/ynixphSRWrmqir03HNc1ajkhx5N76FLdUoKhf1d
y+O/BcPl//oPcsUv9/op2ss6kMpVXJVzhrtKwsjaBFpLg8jsrb8EtZ9j2v88VpROrjBhXGH28vMN
jnHVzrpeU56ZOTWvujxQ27x0g/s/v73f3RGBnQF2D8waUf7nywjqUTQfVboWVB2/RaZFqQf/if2c
9/3bny/1u1fmsJWg79LdRbL186VcoTC3KgZeGY2edhVgJrIGsB+9FH2vNlUwMjUkOalWyTR9/fOl
f/cwHRsNGWTshfW+7OL/kPzPcYrHqNVQOgjYP0d0kMeymby/MHSWV/JpdbD+8ecD4rMA7KyfryKd
0M7442Q9Tw9a+qjJ12wNbtB6+vPN/OaVOe4FRSCES4T5dDNhp2jZDVwmiK5s4zTXz2b98L+7xKc9
nxoz5pOhy50IyguSuUDSOrv5m63K3+7k0wOjJmCTZ3InU3M9eQ0FZAbuwS3++WY+v3yQDuRoC81f
t+VC8/r5tSRYN5sytdI1NsSvcvIQIbV/eV7Ld//PN79cgs9Ukn7orgOU6udLjNlkFK2L7CBso53R
h5hKZgCS3YLB28Qr/7LOPgf2y9UEO49N6mnpn7FFJob2aYKohRpoqM5RUahNXoXBh8pT4zxzBqZ6
QFd8mHHXhXwexnd/fqC/uz4wLCDnjkPu9fmB5lgY69i7LxoV5vH18o2stzvkanoz1m15l4cZI+BO
0vp/vuzn+LHc9pKEssvwdYnP656+v9G1cZdSus44O1ldjwQmgyT0Zniwq3B5H8VhkXJFrk1N/c8X
/7xUl4sTICGosZO6bPU/v2En01tMtyg+ZpDALij7uNZ3phuc/3yd360kLE0xp3WBglmfwXPY62Hj
PLJYTafCyzpNrKX9XLbDe+sYDdqBBB7Y9s/X/M2DFaAaCZAgMGFSfkqfO1yGUkC1sENLs3H8MAX0
vAijumLX2JpOt7SOaqbVhR2jjEjDftj8+Qd8Dpw8XJJ4G5Ybj5cs4tPDBcqS41mKaZFXZO204kyK
S1vW0WFYg0Es71vKo/Oq1GtVrP985d/EBowKuHkkwgaZ0qdbTwwoDX1OBKqmULsJOR5sPBNzuf/+
Kp5rmQIJz/LRfro/mURIpGozWZs9eq74LYo+/nyB36xO7HfwJcHlhIeof7qNXnfjTO8t4nUmva2B
ex0fBqYhNMvtvzyx3yxQSDikew6PDS32p7xE4wxf6aMGXRxF3RWi4zbdq6hv32Yrhi+YlGb7lxTl
91ckqILE8FwU3T9/enNaBlZegC9Ny9r0Iyt01lk5y5M5LIfSvOn/8jn8Zk3w9SE1h7+JlcNntmBq
Oo0VaNxhYsKEykprnTd5+18veRvJusQrg3Mr5jSfNiUjSF177idOddREoVfhbQtQ/j6AiNYV4i8X
+/WObB1+KT7e2M2QgH1aHg5OE4aoSsa2QvEAmvY+GP6G0f31JXEJeG5Yp4AvEp/j1kz7e4TOn6w7
tBK5ScvGTPliGVZEqPvnxf7r3bAFmNBll3Bs8I5+Xg+14Wrwz8JkrWPFXqzRG5bvRoqP7l/WwS9h
kWzBsi8JOPZQfF8/XwfBRu2UcQKdbkZgtlKG+S0NetqsY4qjr/It72grR3v/890Zy5v/KZewJVEQ
h2VSCk/+sgMgvKIureFFpRU3Qwc83jqWRnptDPZ+HIKzuRgtyK+ZOf9lVzeWvPGXC0MldQRZ8lLV
+vl+o7Dqp7Hgwk71JWpvsoAClaxOQfhUh9eh3eD5e5eh5/Km4S9v9Bf/LZhXgrKNAREVGOovq0ea
MyIGbymV+gmKCJpOvvwIjvE+Xt2Mqx82U9W9fG9WR8YS/xKbf9l7lksTmvk8KOF5l6GPfxwNhkAX
IVs/zn6yW7ujhWQ1O1aw103Bxbx29+fX+8vi/XQ58+eHXNHuiRrMndd9ZZ4iM9lx/PpLhGYg5dNN
LWM0iwWP5ZKtLJvCp6VLC84eRRWhOjfygHqhOYOUiPWJgSZbH5ybUeeJY1WY6N62G+eZKeNKooUy
TBWTtuoGGy0CekugsDJqWjdDKOHajFKmM0MI2re+hvSV9fUGtU/4vbRogcWADfdNbjhXMrAcf2Cd
+XaRQEbxFNP0tkxPltvD3Wis77k20ZGT01thV0/9OD6kMO257Bc5MElmfw/mx1yYMH6Bb9jFVTbR
0beJwxWmxJV5l6qzxuC69022NVpz5uba8DTiPEKBNl4lKbP0zU6Iyq8Fg4QlBKDG283JPqT7uEgH
cvBZAl25U57aoQW4oD1hg2kMxV4FzdFG4SgMZrCcjZkdBAVqTAsYGDbuogYiua1tF+86KfUrNN5I
CQAIUMzr43JbjhZOIrgAraNInexaXpdutA+c576Yz5Mozwpn7ErF13JyLMSmuU5/D2NPtAx+OSCI
Itw8Bl2+p5GzEqhEdJTRrXTWZBW7cGYcsx2ui3ZvejFumI+dfIdUuVVF8qRpWD5gSfnujeJdsPPb
Y3yXu+NOE5AvbBOcPRLdsGnOTpTu0OLsEpk8oKd+MaQ4mAGD/zR2zeGLhVoFB+iNgwM1nSrfUTXy
akSLiplXfUAYxzgyPR+pB8eAscHRVmer+kg00CCQK020VVvby+8UBgyTtNd6BBiC/lY9PwVRd6zN
fl27NJuM6coA2RvDHcgOGbiEYVWhL+xo7XeMZzxFDM7H94p+C2yj+sqTR7QbFveAtGFlFCuTTDTA
aDXdTck1dplm/RYlYuWqTTThLrKKp13p4Ru1yrS9kWx7DdC/XftNDrOn3AVwtgYpNl34UsTfx+xW
wwGYX8C8hYOAyEgep1w/2jnohoLpBIeZfjHwg160dHhxcmORBa4A5vo0tDBrPjcQi1J8sHceQsFo
5aBWDo9z+9g01SrBLUwfESWcZ/sx1LJTJaPV0L6W+t0okIxbO8NG74zo2sNzFTcO1sLSrTlnPZSU
JHrKu2A9iqtZu7W9fVeB74x8U94J4HmiuXX6+2y+6WvmXBJtm8XeOgox94yHaq3GK0uKoym1g2U+
JePHjCAtyZDDGd/m6pAFqNCNnRkBHpvLda7wpHxIh9dh2qIVdBiuGeOnZEA+kF7Z5tOMEYM6tOP4
KKDNzIcg3kp6s85mnh6bCqiTnvrSvMrDg+LU6zUvCOsRkjMQEPRHdJI3hoMRUyeZAkEzn2DGMORb
/OwQ7h+y+EugnJU+H4oBbRbmkLdxn9FGfRr1U+R+c8wHZb2hfCv57130GG5hn4jVnD9b76Xst1zf
RLbn3hgJM+7NWfYDvSU89fgn/RxVYtvzZhC3oZdLxUHkmDHt8mSb2I8MQ4nHDH5P9IbwTUBd7a4B
oFOcsup0ab2v+MJHcWZegtGaH7rqa/r8iPkML3g3vP6mFtOPomIqTMdky4D9oZdymy0Klawf1pRq
NsJth9uJEtSmaSswU/qI74bVTSu7RqrIBz02/TXaul2LDrnG1jmb0+8DMjDAmHsR29VqHKZxV+dy
h05636fiuUfPCgb+KKJFcTYGd55W3uRZfWNmfHGlLu9ms9nWkXc9BAgkzLgFGMcPlhEMtc45qgKg
wGyf00g+SZr8kQ4bZjLhjzBQSL9tp3esSFTMzdC82dUYEK6OBJRDjBNGYnztTfg3+XhoC2+ftNdl
oN9kOLm689FKtiZvvpyPcX9jA68aGf16pEAQehbr+7Ex7h136/ZnFe2dmKYyEh2r2egDmuYnBoB0
dQrg6EDOfUvFtrkbsbkZyw22X0VwZ+aEabg83Tv2basuPVXFVZECXt3E4s5tnpt+rcHdeSuT7ZQ/
ISszqJ1SqcAzG+XwcTb7VcReldGXGvf2uK5bHNivZ3ViqbkonVpfc05YpvZRjlKNMW8clLRwl+TT
LrQYOne/yBhxeNg9CDVch8OPjp9RGeZqCCc0+vWdMakr2rw75U03VldChEEYKejq+i2mJxouDpQn
4tcqZ1Y/0x86G/WzxKK+xjmxZm3qq2h46tOz2U0bOxn2yDVXen1VqlcrfU7TL4Fx19pXErEtTCi5
86AJoC1fgt3tMC++96zRm0E9jROLvF4XdoqhOS1Z9wUzn2U8NfvOACuTkWst/d57d/bwHkQjG81j
Ex3HRVl5SuOvsXHKigkrXcb24i+h+wobeVHq0BBPFYMi88eC8nE/ZLqbbUYnYniQ3bYO0NG8cApY
pdG9Pm9t61prHyozWImADueW6cHAXWfqg0wrkKVfNvWtF75Uo76NZhra87Myrm2v8UMzPFG99xeI
b1FC2bHZJLV2eCyKEXoMUsvV4KTfMoOJH4W2KxZMHVkUwcyK8Rg+2tq6Ugmy6uE5RBWEwOiLDO8F
vz7snSvHzQ6jhlC9/oI0ZGOowO/SOzOZ9oz9LOu2VPUuK28sODjJEaeTlSnhn3VMrJcPDH+sdMrV
tH2egkp7NkV4rUaDQYuT7r3pxo1lX02d43ej2BvIvkt0P0yDMarka3K68VR0bOvkCV/U28T0Tgla
wGm66zri+IMRw/tLnzynu25KxBiT8WDrDk1h4ysNdD/u5s3UMPnRyANGZERa3Erqt9zcY12xGoPr
Ar9PpoQd66Y22rUd55uhPHoOGwFHvyzk/TFdk2ffBzH6TOmxrsC7FVdt+CXT946GGBIVzLZGMpoj
+MavydboQSvIGvXXdr42qidlXcniLciBjkok46bcVrT4dY04gioH9epeDrgXiW+OjpoAgD0+3htS
oS5/DfpvjRjOZL+7rD7P7jbRHlTwxaNxM024MI1AB5n6QBm0mpD65DPeZ8MY7mfXOExpeSen6Ygg
d6stQtMclVVLEJrRSkRXeMX5+oBztNXelBnA+JANp6r2SQQh0WNsOk13sV1uElc89G2w1WbUh5yJ
fb1DLhw2wddGKvhYcOfdCg5ebhx6XTI6RK7CEytJEVr72JmHyTjaHawy9WapceXG8WkKxC5iJlNU
BIjJ2Bh2fcR48sGayXapk0EAP+Rj8UUi9kTBOJxNIe4R0bj1gzajVOnTraESX++ZDXHC+8ZVOyXt
H330mrEOq9Oc4cyjeecut7dTDBMjUDtUkXigv2NJfhDBlTYCviojf2zbr0l5FyrnJYtO/Vw/ZJy+
+2nZBLpNy+h2DScsiVZKvFpRto565K7StVYzptNj624MJyauPEXDvC3RN06hxTy6/lYgOWOa2c1w
ieo3uvlmWtvIqe8jF6ID6ahIOwz86mMGZLV6zBxo3X10SJFyMtiOaDgnipp1wYQoc3F2Nnx13Q4v
vMG4n9TbgJqgt886mCd2O22yDUwwY0gZ6TyS03CgmDV+2WJbWQ3BtOm6SD72il1dSBSWTYtDUWoj
NBReR3o7Nu4DValhW8ZNcSXSEN2VniCgCjLvZkAvemQQYNrlnXMqEuukl5hMzp6nNnOK7M4RsExq
SBCStMJrzAd91q/cpJO+jb4pnuxNLPNlhrfcmk34XCG8SNxsY+bFc8rDcCL9pnQQcjfMKaN6arvs
2sLpe4PQx312Y0/tU4oJZs/QU6nA1p9HgwXiaDcsQz7EDuLxiCy/MnfJCNFPG29rO1w3bnJuXHS3
xWPYf/cYKUwZ5o/TbRc/q/ZYjFfJyJhRuY0R0HbzIWd7rOwrz+SMZFCGKehBMVptM5mdVvZLYESP
Ltw12gd+Y92OfXCaEcl30dNc4iE49X6MHHKu4HGF5b2RFQ9N+ybEj7LaB9lwDhlKxcGtbanVTg6C
UxgonNcH52nsM/zMgY7l7Vp2zO4zwKe5t67GHAarrEqgqIQVKh+OHx6YAdbT5O0tObDlcFqszNew
THZjOK7zyXzkk31B6bSNEhTAyvPuPK+4QcFE7jKsmI7+1kQD7ACgH8XI3NuuT/A8DGCCaOGm+X/s
ndeO5EiapV9lMfcsUAtgZy9ci3APHRkRN0SITEqjURqNfPr5mF09292DAaaBuZgF9qK7KrPCPShN
/P853wnl7WAaq5qZ1/DfK2/cdfllwglHggSSRcLWC9TZA0rYd0G5WWpWKwY2FuCZUX3JvZecUVQp
d1VKb0MC82oJJYzZH2TRo8SsWfc3wvcPtTlsROOfrIqkHKa9W110UAPuHJJU3by4ZQO+MtJ2bbRf
7dieo244Zhndzx7VGj4IJ02OLnoqkQHMTmK2MzR0fP8R+3a1rvNmF6jyRP5V+6Fn4xNk+J3R+IvF
0V0Lt9lLvl17qMI8jeaEJyCWu1LPd7HPPfHF/NRW06/ExIvxHEG5Ks52eIcLdGUyRxLAWOX4F7rv
mnWszVKMJyL001srQc6YRtgBt5KhoijaXR1cpoQ9RLZfpvkpeazKB+mSaYZEtnBW+dASwQgrcNH/
ECm2qktIO6+u/TqPBz+5U8m9TWkzz9R+HpKvuEwwgIQ7kcCxS0hahibZXrTHWpnNcFNiIAVmWh2T
eZ87G1SbB1rJF5ctShXCBcME2EO79MaLJtNKJNeixQW/M5t79mKuOBDL5gu5Io8s1D9Kr9836U0Y
YWNYg/pnmVV1N551tMunERJ2dLRYoDpgCFnkecNRkb3SW4c8nomJ1R9iTgHkCaNmt9htC8PeG+KV
XYM0Nl5/UsgHQ4HSp8YyBXg9+NY8WasIeG17rwg4tEMu06+6xZDakd7tEwCMtAvh+7pFDR9ptfFT
ogPucjiOxlFhGbHYtlb8fWlCWGwxNZ1j2iCMdeGIznUdT89zbG3T9DuDFmvRrLjG8etsfFtE/02r
MMWqshvLayuilZAfAQNwhw0k+zbkOsiuDltTY/7RQrJl/xmwtNXnogI0mZ6whJjxtc+hMZBC56qH
fvhhsAimGX82S3GmE/iQ12pVkbHMjrWiwtPDSWxeRt9EMD+sY1dujOynIR5HijFlNJ0KIOzDBxEK
9TQQ1b127KfWZPyEGxXT4InfJ98gj5kiKvoU+j+rtFvmR486AFyHaWfiEShTkn0UO8Z5nc3PFFLm
GdJowd7ewBESAFG12lNvnDJwIXPz1CWMW+N6aQSmjxgI5+LDY/OeYJdGfVLE+aaKu91i2s7ZIUXs
zF1UtWC6kp033ufEDvOejOFZA4mQMCcH1kOsfjZTytrdO2lhU6BnPQ/xQgjnirTmXKklfOhBhrm5
0h28YnrYQ8Gu9HnExZAX7dNsNpvYm7ZexuC62Ludp9o8edJco6tbUBLbwIWtlVQovvBZYnEqRxSC
GWG8KHetfYJBnSTTRam2szs2Oo61pXDoyts2OiVOfbGtryK+OA328ZqFEYniCs7TCuPjsdYg7av4
qzb6XzqyjhKTJsJQhpDWY3B808Q0tkV2dodqS1eJkdvfUHC6GlTwTXMgVJqUdQt0nO+v0KBQ70Ym
HhIZ/VGMUMO669CKk2p+9PZ95GBBTRIC5Ug5zn66yaVrOxR0mlOctnqGeFUkj63Mtyg2z6LEZeCV
9c5Z3hZv3YVlsNV5gYq2NdjJxeGwHizW/1HUZrss9ZvdEBJY3puOx0lnMxbCbggIvodI6Iqe2hi6
ugonbOx9Lq6cAg8AfIZVx0btvkTq/ObV9EXWXZbNIepZFT9ZAAcOWJRhY8Rh8z7aFNIM/nI3qo/R
Tq3PnkyTbF3N2mWAaBLzocZKBDlkgqIxd6opGbBn472tegFlr1jmJc65uptQ1TN764w8Vf6NPqaj
zGPnpMU5C3MylRJ0g+yCGrfdxfAKqND1ZCJrSbnDR3qzCjDCykOX2VQi/TZ/96J8PodFEJzRmWlA
c2bSHBwMkM9Gpv3q2KVu/Si0L++ozsJ+ICanve3IUj4oGs0PJvK20zB2BJIr4hZJserGvZG0zbYZ
7OnFtQvo5Y3tPHdkY+J5tYYvQXDtzyGKreExGxlO8NtaxMIYc1V8hklGMHNapw90++J4kxht+UG+
WFaChxxY1zQ4WHfmgLXbksICis19XU2C1epG6cLaOg13cYOQjI5yGbXNmx9k3X7uqDuOEz3oTvbV
qw+Y6Np5nFNSEa6CijpEDu6y7vEotbaygC2btB7mNBz7el05Xn+PSQSbl2F0DaNb5r/lFFFvUt+m
+Igyubp6+BgiKn6YNs0pZeqiuwlbQFU5Wk3a0+zrKjA8juuOX1U7sSkeBwdzv+izxSVcjvIlU65y
tuY0NnAr83Y4mWGcsWIrnftyapprMwl9JxxbvoexrUHtZg3jVxk5P4XnRBRRe6zNF4WtixiJecx5
9IFBdRttM40i59E4/AzJyshOLC3WA4aJ6yRDBrag762HprCcy2AFNYBIN4R6p9ny1+1UEAMr89Pg
G+AzDae4NY0CYFq1qPflaCVUG5Fk+wGz6GzYYJB6yyRAcmw+wi5Ob9I2D6jzSxlRLyjN8aVrZrLb
Mk8ma6VDcz9Tw6LM6jI0CwgXT/gyy+1IgN17MKKpysfFHz0WoX6ou+r3JJi2V6Mu3G9Ndtoqks14
cSpU0AhGpMuQiUHNAaENIWIGTpEHhJ9TtjUtZzO0DRuJBiUtJIHGZfHYEFEKzt9O2ejjg3BJGenr
GVl0iTh+E2f5ACabHC9SCAqF/Vq1aVAfG/hdm0kEbbhWc7v8Tlx7+YnFnKjfhKVkR0KmISrMhiOx
YhULdvuxLdLGYbgWdrCTqDDqS0dNuvhVNbmCnJtOIIBAk3TdRadzqF/RI0TOqhmGAbwcPckQF3Tp
yifLFw6sCLOo2FXIKS/8Gz32M+lJ5ZTrt8yxu/FYoI6st4FM2apD2nA1AVNu8AD5y55ugiFmJdHM
FbOQmZl2f0oKVu83RVKBCXNr/MBIkQUx11Y+p80u0Qjj17HNFLFh3+HLPWG/PjUVU+M1Os9Tm4W3
kSpTdOquZVORGwszYpbu2/xuTAxSaVgB4V5sVxHNDJuSaJHJQ+GlZkS0u/uQj8vqhsh5rFyxkOMI
4p11in1uDBcvqGrI2F3lFD1eEy8rscll2Hzx9KI62QyDdvpVg6YA9mkCzAfUly/8qw2REOBNnQ70
91o1WavOG7zmlKXpTB2rb53s2iEflXdiCuKGvBblxs1HXlcBnGOFJJWSnppK7LcTadZRm8a4kQQu
2Fvc0HV8JP/Jx2dRdmV5KXJfU/PChN+/Cm2ONFdsryzid5sPx7h/HW9m/aizgTqk0dfM+5Nmm8w2
QPaaCpCsKGQ6llGNrKYrv1MvaS+jGvay5wQ21XdvqGkcWW2tJQ0pJGn9l1+FGiqCjGuHWAULk9nX
WGTMadIuRgzIvd9mLeCqdHwuM7+6zH6sj3g/AgKzFbahtTUEwFxQmOrp3BpVk+JUU54Ktko507nD
afWYV1M90d4pOtgty+DxmPuYh58tjBNlQq04MG5cI5pf3SwV7A8TRDDtfWKbQ0I2eJ3pr3FofABc
uVwwc2MUsGhiYhIfQz3OLD5th7xzFYUdgjODN7Of14bgYqJ/dTpf/RwL3WYHKQQbbavQXnA/Y9SF
ou0ph3htZ56D4Kaew8H7KPUUde+1rUUBVIvjJDVtas1zIsUQHXEjDdFZsyMWr2k0WP6L389Ks4kK
SraFTtZpeeqbtFMYL6c6OjVNNGRfmD+7bCOiQNl6F5Tx1DxLDelrH4elYYqdWdWhwn7Jcy/IbfeJ
Xp6ZidObPAqppqmY5HCI7b3ova94aKg+zPFQDCDfBp66FUcVVbzGqZtTpmQwN35UiPvYTCWt6V2n
WGEdHEu/t06OWbliXxoqyq5Iot1h3/e+EbcIhQ31QyIiqXet8JLqDDdwYpdIGzet2TpWchxsQjNm
bfsNDcTaNvu3UA6JJ756Ov2psZE2XbbGCDEVQ1/ICtq1K6ssDAFkLgfckhvO3mb94Ag45kHr/UVy
+N9tDdj/lNcP8bP7339Hqfw/f//H/yHQSudvGvf/IVBs8ye08u90/3zir6hK6w970buEqBCJVw98
5DB/sip96w8kbMtfQUVBSeGgAKhk26f/+i+W9wd6DgcRU+gQfoss/9+V//wnmJIu5pXQQ4iwdOz/
iRgxL1gUPf9Xy4GCwvIsF1wcX4cSANXi38sMqiIy48CfwdJFw0ZL81yXej+Y01lFgmz1Bj5RfuJJ
3UAKgXsynR1j3JuphXs8uJYpzzh+I0qaZvHLAgJh5R+GbomD9w7w89Z4ULcOChji93ZNwI/xZZ4H
3Y/uY4NHXRQXFkl7TxAhFLkHL41XfWOeg0bvp2k62+PENgmQeAQkQzMrW+adDwAr7ILr8s/lmF3Y
JgkOYNKIcmMVu/d6YNxNyfeIgivsjmtIiaCqhjO0pZWfWXeeX5yqsWWk7raB5x6q5EtFHFLQ70q4
CJ2e18t1yGS37Z27LCSfiG09Fc41LNwqA65vabo2/A/Y4PKprmOpwRVZjkZS6onovy+fdjy9B1q1
K6Jp71jX0RlWgxh2y1/JpN86ad+ATmE6p5YbWaRRTGDTDTYz9ieIp0OYcsGnfhdDblqwEJBYzkRh
4su8Ubne2xZdJuoKy+mZU3kZbRNO0LDJi/KUO8UJMxxpt1WlnmLu4oTRLXH/cnz2wEkbJMRxtaU9
neeBc/GLC03+bTM/jZABfaPf5Ak3OtdfveFCwOp2+LtBX1hrkeOBb7m3UD5DoTZR0e8yZbL34SHh
AVlOt+37bR788uieL5c6jgiA8ni+Ur0Xln1oXRMXZre1hm63XIFyMM+/r2DYbRNWXzOu2oa7ZTiH
OlKbtux2VmXiawJ+yZ1dDpQ1Fi2vllqse1gugR385fGNMcD73V9OdLlBnRlca5cL3HRUf8w73WLo
5hFebhponb2d9OvOOXU+mwx/3C8na3Krlx/7/TUDGPCs2y4f12O3k5V7WB7oUXXbbKHRGS8K9UxN
03X5seWmWGg/Ev9L5d3Ok0jVOd/eGDZs5rYBhJQycK/LJWOddG0Nzr/jfYubXYZds/FN9klXkzV6
o4qLBJQnEioAxWc1KpyJMFjpvhQCiAVnywtjoS5Yrs7yuP0+c9qPRazPbNYuY8w6qcPrGxIX1Uz7
itK+9qDAQ9fsyoHmRL9rG+jgltqMxmFheQUUv2xJFoHqNu/LzzLTr5bHZLm3rUbMw84EkQzXvJ/I
WquolfGkiNy8q/jJooanzCMYOtmpK3i7SsjjM0lFZX/ndd0ucosTxpLf92O5yJQq1wpLatY0ML5Y
UbLGcevikrcxcFCOMFTbSIltFA1PTuAeikw/9Pa4n1tEPCSaLBWinkpLP6jztszADBjpx3JZMmz/
y91cDmqslxIKmH7iGxoOarkPy90LvFOJO26Gfl4ChOfC+ZN/NYPstFyY5YRj3e9Emp+W07REu51s
/7pcZIBWlHaJOQoJOwR7r7Kfy5nk/MJ2nM/LEeZpu1Xsd4dpvjMiByjX9OLRYQlGXkM7O0Et4gV4
kGX2YTTugYXnr2j28EE9NUrD9FJPM7tAwU1XvNbLJwV3z5CgxJcGDdfM8n707PzS3GUzuah3prMB
AXN5q5YrsTwgwqSKxbf/vi28aS1XQcTFpe7Mczl6Bz0C7XG51BxwwGATMgad6rrfu9Euz5OjxSuV
hxy0Xa3qeNrMIe1yDo9qqoDR5XbZSTj5JeFNJGAbEzBHlboHN/lcntS57jcF7zX9oDVokmm01pls
8HJ/wZRcJ5rGBmOly2NhMMBhjDgLrmtncjyMbg4PsMkxL2qJojxbvFfowk5lgOQDor3BgLJMFhG3
oeEZHhJnncaQ/Bkj7U5cSm5bugzgLtbruThhI9pCCFjbLvvg+7KJd3AMDzbjAGi2c8jLHaVgDTgY
rFRIAYZN4/C29C0q4nvF07L8mN/MLxiN75Z/Lr/AliRd9IQGeLcTyzlFQGRQgtksxYf03OvyLW0t
TphIUBWRylOSNJUUl+W0TW8+p8p9bUr1JEtxsSpnj34dO797FcuAGfuvytBf+Bi2y+Vwk/SXSw0w
V84BjMa53hfcuMScz5MOXhtrPBemuCxXqIgO0EMPfuu8enSElw9b2l8MtdflNG0zWkNf3miaFjo9
ZYVD3bw4NRzf8qQtf15uR23pJ5c2Ogb4sJGHGS1P1053lrLOIB5f6J2Co6su9iJ1Kk6U3C7LFS57
3gDdP7mMKMvZlzQVrLzYSp+q/DDRR+chXMbdGvd14+NcYByJx4ffF1d4h4gqIbiGhFTh5bmNm+xE
WXMvmJUVzMU0fLMAHS2z8TJCsKw6GKFHS5Qg02i+s43yQlHqwWZB8XtF99+9pv2vwdr/H1r5Lt6V
/9zuuvpoPz++Zfe3K9/lE3+ufL3oD5dFEW5BC+9RYC1Wgz9XvvwnLFao9GHRObZtL4viv658nT+Q
0+Ox4IOoqn/H3v7pebWcP5Y/h5HH5wIfeew/s/LlW/9x5ct6HMUrSk/bdFkG/8PKF+pljZjEg6dI
W7hMPpQMD4PjH4bWuTGVs6W1QzzmsodFnZY365Zmryqw8nj5p7RoEmphfVV1QJAX4ivBWIGa0nFZ
4Q0z4sFChrvatr60PitEywA45G3tvcDv+2kswJtR70Q9ESTXpz8Lz3z1wVk6KdM/bUc5mB9ukTyH
zbQzer2PQZbMJXXipFhnHYlZjXMxaAX0M6qUSWykVvuho7eGUGkahm2U9BvwHkdBy6Lw4J2T1EDA
dkObB87B2gB0N6ZwW1HbqIxxHk5TpO9mOuPAWHcjA67woXPFJv1u6JUQB4LGpD4Z4Faztq0GhVUn
zdEyH5R+kETkrqZguJlKtF+0HrKBn7OLN6M7jznRi1Jcl95Fnxd7r+ZgQwpTVrCr3WjDFmjT+Av5
i2ggKnOJg+A2gwRaSdqbvOMu2NmctBZzJbP0MkcDHZfgR9GqPRq1z0aW3I4l1zwgdi0GilI71s8J
9IMLu7UYf2OedmNa3DfqXcLqoWJyCKL8NgO6gEEXjaPOV43o3txiWHeuJnqkgEygSzTETPsrOeTB
ij5LH/yC/HH0MxBNSI1kbT10kkQ7IrQUlego2IXSvEviiYa/e0rx/boBkl0lH5czDd0vYy4PAs1W
mVIzgXtttahfnfhkzTGaY3FtQmKEaXmvo5p0SEDNe0LK19K13vJx2RP1z8s5D5X/o4s1TT9xHIz5
wWEPFLZH3x/2piKYVAY709QfFX1nlt2QF4626od12JP5R7sXOWx+qpBZiKk4N2q+pTFJLGD+Iofp
ro/CtbTR9gXiYTZYm/PsRCK/nebsxRhLVhM7YUKaAp4b5hrSHLRe88Vr7hor3goEM3PTnXTQbT3/
0eNBq42rGz93tPkUrW2MWVe39/ajAYawJmF9jt8bTSw02SxDeJSleastiN/2eNBiPPRJee5EtBms
7tYPWZjG3WZ5PJff4YIYDctoIwwUEx0vhUSyDn4rBddGl3f53Xb6WSe3ukWBE/O4N/ZJKGuTD4SG
Ju7JYFXYDnotK3rslUYW/VTP5NFw0jG64TQsb2eD9USendPp3kvlhVrJfaEJpmRic3NxcAN/F9OJ
9yvu09ydWiEvNDbOQUgbJ+uz+9amtNlmMZoCslnnaD/1v8xSPsrIvEkquvZIQ/RAIlFa73rvbUHs
DOTdtfTHUxTdlVGtebeMdG3SxouRgxWFfLRmpBWw/0r/4ru8soCDktMUpPdupX8FqTpEXDUr0GfH
ic8FJX3Rp+si8vdQvOGJqcNchgd/CG6UWb+r5Ntz8/ssALaB7r0uqBv2gIci+xSCgDKABKVVeZ5q
ipn/fzZFhddPT1P981//5UsOVd9ODz+TTFZ/OzcGODj+89l0W/6vx49SMaG2//ihPyfUMIAUYZIh
/3ta/FuGBOD7P6guMcWBlYYA4CyJKH+dUN0/XJfJNlp8OvhWrL8pJTl/QGxxAFKYIW4vJuh/opJk
2fbfO1YWRxfGHKpJfClW4//AdwjcWcMW8r1dTtu0d8tPAELpqgOwhL0BxzaouJYycWBfex0jomCp
S0mU4MaA0ER4rUWO2rYSJZttQZ1dO0CHSxIkkWDQjzBXg0FNQOVAvcs02VW+T1pamyI+HRm8yxb/
SjvnRP5kw2n0A9QSmW1s6ctllqTPnWto1x7MPFpYS2kIdBchj070RBf7rfK/Z7fLl8YswbYqeFpO
wZHM7xZ+FWQ2IslYJ7DUtZBCxjX/ZxXBEawD/bDK+VUP11btBiv9/P3fwLs86zGALVg7qI2Q1ZIv
sRuomdPBAek5oOQrmdbIU1DrpoRJmFR8U16TlgsoVZXRU6gV+gNHkGDVcozjgLKm+FgOS/eAIgvL
O8JgfSqhiq59mtM6nY5OFT7ZsvjMrXleBSbwIDOpv4c5fTdjFBHz0EFZgqfFNnha4crcwnLilc+K
z3QgF2EWaD0ii2y9dkLzI959usqrNkg/RQ1iO3byW7tRpCmQ2WzCyJHe/BVX+qbWVMXJ6gIu57ZP
TZ388EeRUZcg2rES+buRub9+/00TZV+GfKO0QZncMV9h2KHvUQ/JbJ+mJpb7AXo7NRF6wwO5nKqC
ZpFevSFwdkbeuus+b47uUlpCZwLtGYaTn5qvIhLlAXaI9KqrDhzyagdr57VI+pZlQRP5aBja+HuK
jZuELurWNOO7QH7xAMNgE+5TOA+vliDGsiTcIM/H55aFA+qNtyZs0Zh1eEicaPwkOoU+bwr4dGG8
AogCuYzsfyJYgagcc70Q5NpryLWjZ9Yfs4niDIRUyxmPjmHrYxGXeBaK+RwHtEu9GnygbGxShQum
/0lwwWLDvWvnsw3/cRUYFpxCI3kYXQ8hJpLqWHanaIIbaXb1Z7k894UPnm3M3BAy8cAcWTz4eR6c
VT7R5GB7OHsQhendM6V16AndBGVpkSBm8pJdlte/zBxHQykTSkCB+6Y88CRomN9KC6afqCSxoWXb
rGoaW3eycx7NqTq2NWzIGgAaYR5UUk1910/M7twPaz202FvaEDx1l5AKb6JIisJ7r2s8CMNwQ/zx
B8DbH7rPiDIwi/u8/s4RJtymBrkBBzDCICrdaiPd+dh3+Rt9o8W2Qwo5UPvAKMTRcuMH+kJfWMB3
igkLGGW0rgIMMamojzEvkE1JsknxBJplLo81W0mkUpcgfjOr8T6ww/TRt8aJZi1ySX9M6hvue4vE
yjP2KEBcnn5SjmM8U2puBKIdBx2edE9xzNqzxc/EXXeZpEsCk5V+Ypm10rX5as3IMMKQaJFYie8x
G8ky7WR4RkuxSZMoeR57jwVH6m6EGyQH2nKA51wij7xq3gc9vjLgfzxkHoGr44w/JpdvvWJZPyTd
k/bL8SQangbQYO1yQ1AvBI+VSV+yCrxznTh616hHX8lF2zz+6GhVBs6+HljlOmUCdI5Bt19imoJZ
vlXFJcr1++SVb9GUJJsm2cAOY3E+IwkzUEuPekby61doyeInW7NMkTHymt2cLq6yZ/RD3qp01Sei
T+qEBoNYmCfWLhpYq6j66IZminYfDWnTaCRimeuxpNUIz9sH6DUCl0vM6iJ1PD4Xsd+ykU8bMxl9
2CvxojX3VaAQxcPIdW3xbaoe/J/VPPUhliDUtTzKysH5VOE3qke4p/19mN0lpgd2Hl7ARjpCHYfk
JyTwahWzxp7KrfKca2ejjRK2+8sggWVlCWPnjgNRfeV8rDtH8jf89pD0DgjnK9rbL/S24xs/Y91Z
NNlbV3nvXe8RKu7pZt3XSFjJVZkwSWT3tZdi7EsrJGeRGg51acr1MIn0LsOci4KEleCE7X1lM0Pt
jJ9S6D3CKA7HsAs6exG8BCo2qzqNSEutIwi6dH02Q8kzymJS6JfAJD8S0t/eksvP2YtXyLfuwJP2
mAqXnnid3LWRwdbEOY0Ne5TZD38Fqus3bhlWJ0/QP01DVe9JPShMk2rV9Ng01Zc/Hkabqj5dbCop
lX8K0yreFlm8KVEhXN05RGoUye5K5Y9LFKFUbQmQYpeOnUKMN0RvkfxdJ1RBoQ4uZP5CBJyRPJXj
d20/9KPRH720MBHz50eSLKZH2UWvuUatsZDH9zT8d0Re2Q/zBJwd7YQkLceXD+ixd2adwnWO2XMD
E51MAKQWgpy0NHa6BgKYJTnROj2L5tLrjsoT5Uuk4y3aOBKwyDpum0c3QxSYmUGyou/enaeheCcC
jsBKs/3VJtBDfSZ1T2iNoWQWHAy4cxWlsBo1QM9wq2hO79B8vbV5d0ZniQP40avBufdWdRpdfegM
BrlhCPGIMlH6fnbz1PpIEWRxN4n8YmYJ7k+RvvVomLazLffeaFmnIc2OHTxXnFb7yfC/axNSye9F
QuduDD0Pa42AditjC3XEDP8oeyJxN0dh7DZhcq1aInDNkT61wVyk8ZtY7lbF1smymluzI9cLPHt6
N1XhbWG1V1prrFyIo8ON7jyWJAYxynk3PS/yRtPZn7zhxostAnTb9L2AlLVWzU7lWXSI6nY3E9s0
yTS9QTW3L22bjYtaJVhX3S/djdYel6VZX5WoH+hH10zHvrXP8h69gFhLaZFluSOFxthlGU6/uJvp
myTnxFc/Cjed2Z9Gr3OLwKd+aLuGSVgTqGlPlyom/hMMH6mMVRQ9ewWLOMVUHKKUCsYESYc6Y8/F
s3UKzXZGF+SRMOFIOMzxyH4vSdNdYNhEgQOfJ4PNpSueCLUKxZvdIxMoe7AlaY1MwYT2fJiGpthr
jwrxlO3KXga/KvPgd2m/jkAB3o1+zJ6dZeMmK5J80yr0gsLwzRsPXu6AG8wYqYmbjK+9xEyUjhRU
8Kr06DCH8DvPuU3JwKjiXXU9PSUVknHL8860zH6ZKBiBVMOEr3JcslXq3QptXYd8PvKiPQx1/CuX
6gcVqDc4kRRzvQc9Uh7OVRWss9L+nj0SZFmcoY5kyeG1P8MsPuuhpeJcYoWzXHczeiRsJSxj1QBp
s8d+s4rc6cFWNE4N4sYyJifyJD6jUDGyO9m4b1zCYvvmLIPsx7hk/pkd/qS4Dh9aWdIZW/SSmCnc
kWKV8+6W5VdrPpF/RAFm/LZCluthTFHIGJEPm9ZjAL43TcVTLty9sgnNDjPuQVriMUsscRjd52Qx
azlClAzDLTSNlsDmHC34gAIGgL6znRS2jn6+FIn9MypelDxTBdrUvk0Yi8GTX7gh1i++MKYylaM5
3CRCJmAWc4jPXXkVfvMiyoruKs7QKAl/DLf1kL2Bu5ArpwwfZ51/umFxM8bBISqvdTLdBpGVHdN3
z0egFqrbQQRXgMPhMQ+L5xZfWIlMsjSkQDo60E6NOXjASgHRa63ZHygQNSvZwbfsGhoLojQvweCr
q7ZgYCZM1SerbzxyAwiETOF6JHMDr2GgfN/4H1aZigs3czP45b2iHfAUOzimTY/B1fPr1+iuCtr4
lITB8uDoia8w9qrtXoj28S84y8kF8aW5L9K3LgE/70DuZhyHmGuo9uynw70KbDSslPXIScmoKLLC
qrPgWBbhU+yyC0jzKVojgnyKcErh8md0MxQNxREr4nQYIgGTmf0cLxqugdH5IcU+WPYKQAHydehM
X27isz5niKFJQ95xolmzJ+YnUZDcNsRF9FpTlhpYwoqA8g4umW0cewj1AxpjwnCemtgI92EIhzfR
NOB7Isd4aZ6lY1d7dFaUlvAhtI1cidxRa3dZ/PHAdxu3p0HqjMGuHXu8f7WL29w/meXihB6KTxlT
3bN8dZt2w6JAyBC4qfTgum3E4mqIuEyMrpx4bpEZ46Ysncw+fCoiRGVW49G0a6Izq9Sf4RV452Qk
7sacmg+dvvz+WaH5ud9XQjVowaxqhyL0c47bt1GO5zrNMISyrfNrpvAgfig7toe/P6NKg/vAzwrf
61bJBFDUb7BIJIW+mgbZyxAxTs3ofdXVQ1kF831r4egtHPLFiaALFXxvgw6a1ZOC41Lv3vpW8Ykf
mAzRSZGpo2Dk9qM7nYd+xNDFliBuiLcY+HplkuUVmy55yKFxV6ICBPGA984YLhBZbODRRcnNm5/d
KgzvR+HeiIibYNI7JYvlwzWEolzmbWzUyc+1Ig2xxwxflNOFOgk8eMlX9VjoBla2ZmJ8sV+gnjrh
jV32m0MYHOdlUxXZv/79uvtT+AIpqFj3VnqYetM8Uj+eGcDaftta1MiCKIUqPW3qZhpP3dTc1FVV
sA/dE2aor5N3ysx0hgktHzQg5ClsL4vSuuqjG69sL87I1j2vBNsd+myE6Nny1Ab2sR14TyYrDnZl
0/o0wTMm09GZrnIs2GNEi4fVT5IDJPLAQl+d5gmUOPAGgX/jzXgXlCSZxM/nk54ZMGszJLSTi5NM
97HHDpngYHZfjgsEtsVC0aLYT8v8E7Uab2/6UFKykFH0lCTyAhvpe8y/rX70t/VSOlG2feuNwbsU
PDJs3rrNFNyktOxRmVdr5m21rk0end+RK/FoCqLsjU02J7gn+00mswhRN5leCa/6v7F3HktuK9ua
fpWOnuMGvBn0hN4Xq1hWE4RKBt4kPPD090NS50h7d/fZ0fOeIACQJZEgkLnyX7+Zr7Or0stPRAcy
y2+xCrGqOQWJyTsd+trI9hX32fB5Kog8eE5ZfQC7XKYc5MHsAZCrgM+kuTab2L1ASg6WzWvefvU1
OhUeYhUyN7DHV9DYz5CF1c4z9zxCkL/2jIuwh1LK2nDNIEACWsSRfYE6XfnDWT4Oqs440tbpp4NN
py6YQSMR76N8vmGGkg+F9/mCEghc1lrO32u+1i7vhbX3TaG12VfC25KqO0GRMUmLccNv4VDsW98Z
F46mv6lxW69607yME42c0LH2Wb4HCX8jamI535zzfYn/OCunoLnGCSQhcna5bko8XYIk3ogiInLF
Z5FBbtfCCsCOYFvWi/mf8oPmrGQ8Y6qafKoUOPePQ24vy5B5VALeKTtlnc1FEiMsgEWOoA6/9ZSg
qWWLkGdwWIXFJuhQOQ8IaIOUnKqjwjapaxmy2yz9HB0ylYJ62rm0UsOc3noRutNOCRgLy/E908jA
mq8N/VyPxve7iDNnKc2n5c9hzp85j57N1vgqXD7W/EOI2n7WemVpJ8FaFJq3LLTUmCXUdECcdwmZ
xTAwl/L6jjNiNvUmwJVJQ7dpL4NFVhfCrTSjmZ6Y6zx+80Ty1ZiqxxQVwAqvJnIY3CFYFd7krK1+
wMfcJJmlcalWVHJPFirq7fWkwGweuIntoZo2tac8Z2jf5QApB+6BxCtgum82bHfaUSqs+83888sp
AHseqOSoyOVbDYdfxXXrK+XoztRrZz8aBIkhj03o97MwIs4UGpSZ4Hlr5gS8j8xa8CTRj/FzD6E/
k3gsTJSBzEx4IsZeMNQu8pkiUw3es+p3X8uyfklK5qE/AODrnYT3P/I2uxZR3tT/638as8XPn9w8
GHkahGpHQ2AwQ7jz6384DtmVU+PWaFpSi9SN8a5vs6OTTGiU1rNc2c6bbxE3nDk4lzDm6ZKgYVr6
z/MnU/IS3DF4nweB+bc1UfS7hEONhyGnaxNjgchNGLXclaWynuFMr4Tf2vPkW4F5iQ39CUH+f/5K
f2cbym9E11cnGRvzqr87ZZmK7XmNpVqbGRPO+oz6HWTMij4bR9sWQ/tuJ4CJve78g3eTNPb++6Wk
EwjBUddx9jRgaP55KUlwiAgq6biUldgUWFelrnWZYeAGWZ3S2Bc8B+UoUk7eRZun/JZ4TYQ9n/Si
WfB7HzjIfI7q0Y7q17BtFq2e/TDn4qblaYaSsXOrAndfh5yI6HOuGUbBJFPYl/98AQ3g+v/tnnBg
bGLf54Laa3/7IkaMeW04Rtam13nw5k8+P+NQqx9phdlu/Fl21QP3/F5EPL5OwhAmqDvsMQLYo/Qw
GR1g1V9qYF1nqLDhu8xDPGEgl9YA+50HOWJRJos5syiMhTPyB8a/CiHTZDSd65jacG9jTmQLl2/+
LUNqF/lN/z/p4h/aRNpst/Z/7xPt8+9F/qOOvv7ZJZJ/c28TcUv8F36B+P5a3O4ubaF/0S68mTlM
mwcTMJMH0JzNJX81iaAbw8Tw4FaY3FtYbPJHv1gXiqb+FxbCJlxkTffgSpj2/1ub6K+0C7zGVF13
IIVYDgbIDm55f30SUUJqZds0AxxY4cNcbdKt6sbuucCW69ceHQbAAmUiJDXJr6YxKIemn57kUVZN
xi6tpnylmL67igWgn2ImI3AYG2gM9jE21ItnKTkIuPZVxIBpgT6OT0kbzisFrXrHlvATXZHyXaW+
9WqXilIJPEKlaoHTSfsTRYb1hvHiZ53T96WCfkSUCO7TVnA51GiG8FmQ1pkxPOpBApU1Lu13Kwhf
U6dBeWkXfrXW8e45pkisEc/X2nE0Mu1GGPBTMvXkHJp9xuJZw5MZZewN66sniz475Eq38zdlmb7l
Rl/g4xEjOVW7CozTqR7lubLQf3pGqB5Jdb2EphreRoKSb+QUwUI1gixc5QlJHVRexjYHZTnLPcWs
ovve73P3PUQpC1HS+UWWMm6Szhu/5PG3mFbfuzUNxU6ervXgNOWxZx+CGoQ8MdMzXER1S8WYnkfF
+LUnz4F3ssbGrfmUWlcv7pJbbbTZc+UT8Bkg/znKwzpTq03U4LWheflybILulRGadQA5yV/kHvCB
8vHHXgIQ2nxEel8/BPPG8NP6oREKkVpO7qzludQt/sFllzCivwy43K8YZzszi0nHv5+5+G8OeTES
rIFWU7HFL6nd+ILcXggwM11lLJ/kpmqmnwo+GhgEkZ8ItvSdluL4JQryFsqjnmEU4BiPU6aRGxEe
gqMTWcmlbNXiQqxoup5AviEtYotTN83XSYTlJcEhCdqiOJnzl3TIBcd3oBG7Bj3XwhlETgp7M3Yw
kgsFMoIbr1t3GN8xe8ZjSEcvuKwMzOgykV/9XMuvck9H7EIqb0R8GSYihUDqQvaw8SH34rE1PkKB
Fc9QdSdLzwqwilHBbyp6j+fLHXqNeRa1u9dhlpwFYvuXrKHAUFx1keQpIfDTXCz5cfIuX0xEHUGx
IcluPqX1qrHJR5s4Wu7ic5+HwxlM6uo6cEFzPcgvxKpGK9+IVHiaSnZFBZidBt90aTuCN8Ir6Z4r
o8kvviOe5ZHcqMNJU8RwC1IWBHmm+Vt6b8UqJ5jvliNXwgKsMuytwXOMlrLDiG7wzlHmOyvNcpM3
UQzvgdq66BUUfz3RjPJax33Hqw2aEiGyDyOVI3GbAZ4vff4ZuVV2DppS3cq9XO/VbV/sIqODROEL
480N1Wd1Mtyrw9LmNgLDFRH9VixOiosx9Vi3GAlNLdyR3/xc1TYxlPyNPIzVeufk3hmXG+ezVoDV
RZH8072sS/v632WQS8ngYNnp6QbG1HzDvzvkJg5Wg8agqft46CL08En9NMxR8BEuNUZelZvCqMOj
3OhDivGGHMv8iLiSHv0B14m41riNxvdcNyjbqxjFZV01C9eq+01qZ9VHMZT4dySUHFlU4pPhdCef
0IerJ5oz+GFgv7vaQxZCU+knqg2BknAgLo2WKlMa3hNs+OA8bob/3ZuHPRVEvGzNjDXpUD9OSMLm
zipj0WA69PzLqbHNXYhR4ioYvFPcmP6PQYR7rbOnLwaY87Kr3PFaUGhvCLq4NlOCva0G7AOPmnBp
eeyFionIumY52ud45ERCs8BKYpBEl2RSKias7pTGusGnxSaMcN6TPCyJ997ClhpWZenZq7IyxaFK
ShT1/vCsTWFwnipgZgIayg87wwtlanwsNfwp3t/HepBS1olai9Uz9iFNlGTf8mBsIZPHB00JoLh2
eF5sq9ztzxnab9olWASaeTac5TnPSWxgchpJk62N15QUqVtoWj7mDFXMUoepoQrV5uwoKs4FZTbn
M2p/ebUqwrOVQw5LiOa5FraF3Ztiu9COtfLoRhZEbGgf2jozw3w/KZ2xNZraexJp1S9K0eiv9y8S
z4HUA46UjHMtUALIbgFGvJ6qGh5k0h8dGojHvnHqBzmoyY08jxLx+PuUj/OGKIVSrVM3xQzRGJGE
GCx5oZ7Q8m1y31w5JiH17uT8rMrUf440kou1xiRDFunupTMGpM8tE6HZiG1M+vl748TOJmMXLz9u
XV0Zb6Y5uvtoGPkn5YiUYTRwv9lVLViqZWE9YVVPUqOTOhClHuZYuG9tOvvIjEMQL8oahWGa4BsD
5fjRnNXaRY9DCDTy6Yt8QSXc5GAIc7g6uuKcPNGjAorBxQcU3xZm/1P90LnjHOKnMqNU1i1ubZco
+Yxsx/lwSLLgSv90W8WDvbrfDKjD4SMCMa20rsZWafCxZjCt3npQWKV4wbMaqlb3FNICFBP+7JlL
Rjx9/aLP4u9e0O6qcjeUWnTrjdC6Na4lCGMJ3Z28mbPIG1ch2fRd0tfbOsRHU0WNeescg16+P9rb
wG2C4aVOfaKR6Pghb/PfDH3ct5OdfQsx3Qm66oyATPmO5kE+iV2FZp5c7+lFTYpxrZZjsCky873s
x+qxajPl4OvlF3mkJpG+i0ViLQujUnaToDJMEAG/jop4DErMSYTIpqPaJt5+DKE1WoqSPM5LIWSM
xSUaw+Li511wVr0fBADs7h/WqHp374PMrQeAgY82F+tkUCqoIHo0vOjqoNJkROcqP0Kk2iUmamqz
15NKWTpxiIanLutH+YLR1s2+n9+c4niLyHhKIbSOI+TNfLwkY4cSJsKdzGu94dJM3eyS4TRnLbSr
Q6CiM9JAdc6I40nOwyDglOqD8dZUr4In79XubVZg1o+y6M8Ie1XYtGzUf+8Z/aiesEbqvay6xHx/
GMQBJgSOaTkrkZX5kScHpYi/ktOvHnr473JU9aXxIo9UGoPYEugvhCCo8rWesYB0utDfdtS2J7nR
aa41iwTK8DH2wc5H7E/z8k2LUgsQrEiYwLe1Ti4Ver0vttEyvph2CDcRLL5AdpXFzfOkTEzZiNef
C+Iel9O8N8zn5KtBWf5Myqh/6EZd3Cr8bvTO1l9Q1IqbPgryZfqlonTuVY5erRqHK1WleWqXHaWq
HO2D2RUX20s+qWq31VbLo/fMJn540ZPdDUaYiK0/6tm11Gvr2BfJOSTw7JprdXtGmk6QJMOp3Ch9
p0Ov9ZW1MNton7Te0++xiN69ONaj88fw9GTaeX5pg6G4pMQkbi0HelDrVV91CsX7ZbxfQXkxx96c
fXRnNwVvwJCUW4s4zvnJr6suPt4HnAaW27JyOuOt8ngwIz9+BCKBb2MlW3na8bWZHAd/KTUC5VTU
BCwGkzo8jCmiC63KjRdSJ37ojWKcvXI6xykJxloZduu6L3BKoN9BJKHxhtaHREGu86lvdPHmOI9y
dDSm2qNZY/i4ntCVGdN+fLcbL4PjYoqTpwYGM5xtzpkrDlH1YbrXlSQ813r9qRkKs3dkF89VT6+8
rxTjGIhqOMFK1enFJ9Nj7AQMl4riX2svUi54WrUbq2uUC+ZuBl63Kh3PjAfMtWgMhzP0qVk9iFky
rKd5j6IS17V/nwuG9terQ0tEMKsvY/X7zXJviDKX9M6uQ8MT4vSqhu8NhO4dodTppg+K8UvVRpD3
Yak3To9lbebZykNVruUQIAcDIxuChw7U2293qi7UsxxhpnmYCTPnXNhVuEGlou0g6rvH33vDVGEL
VeCyiYK1Weuon+hQ3P+ahpKyuc+V9PfELndm85uQ8UqvaDT4Fo7QNDSjncjQkxlK/RQ5Q/BYKN9z
6vJ0aZS5va1HkkmnCp5Kb9I8KxIFxWKA5Rxj3+/PGDCH9kITNBA7ZReVjf3QBw5okO1NH9Uw3Isk
Ebgrzz6LKDZeWjxrHgzHfvA9395aaCMIhQzqB2yVim0ML3EhD+VmiHG17JyxPlugt5ORvsdI/49+
7XbL2lfbbTKHw8uvl2gQpxraqVDUq4M8pdG462XhVkxacg4qsEe1dvSHhGb0utaR3+Ms5MwLEEHm
5SWqWgLE621mJ9Gl7cfyxoRztEsQbsowaDzzDKsmxq2xDYXVZOu+qjzmhzLGevt+82XWmIarLu4b
OOIMA3KTeQzK+lCe7iODbx1dG3enNO2RhI7ZN660QYNPYCZbKl/lBY7cPoFXUGPHBH/qYn3qZqEf
UdLbjE38QkOZIWPtCLeZfz1BFju0BpwlR55Y5vW2Oatx9U1+z55k8gdzioJNnQsNhdP8CRUjSs/y
f0LYeg5xvz6EPVwWqIJY0MaYI2SQ12UZ5JIeZBuID6Mp6t6ZpBdhM3h7hgJ0C/PUSqoiM5RdfXSV
thYQKvaqIPDDbPrxNQ3iB8Fifpf2gYb1DDW23xMpLmpnWTS9cclV6z0O4uxbVtRfByWNcOM2aCBi
bCUnl7hotBtZSZjesgzEhUO7FY6+mNGIfeJhel1Pjnkb4xoH6to/Tyxgb4EoTcYj1neBbj4ZrV7r
D5FPGqUYIqtfweS58eSvcz8OnssMUiucxpD7San39ztR2OdYxWUfa7ovGSykgjnhC/Vptp5yhIuK
URfE03r6opw3bjuqb/dDhDBvrh0YC4OlJONf1/vYoKDhNcpsxOmv0j9yLXvIctP4WSNWRE5JOmsJ
daDDw+lRU7GrIPx32btN5G4nCLyMLtm4TjqLpnGONrNB3XECWJp2ZUmDuxFOt7TmEl3M80zK+gqy
9DkjJOJiw6AIdKc5dfMUYs+3OSUVq0MIgQhOLZCjps+CtdtXeP2iid4UQFMFzTMTEVxpsCAQSvlJ
kWedPHOOKZ4r2qJyypWrxDn6yQnlZagdhwi7ogULvuCMzuScIPxcBoZpnbtcvVbzM48lSnDIzGAj
WirzyHDChZincmue1KkcZ8cKLlXMog1vNA9HEYNk8DMtKlp1o4V/dZIG43KA7RkuM6PFAVol37bX
1LdMyTFpVRw8ZuY7xKoNfUfD7EtbwtSmBY87+egM70ptbNrIm54N7saljIV1hyzdugSunE2G5vte
H7Xq+o5tDdj3LE25EGOJcAZaezV6LYXDaYxnohi0ibX77ItnXqFZJeu2L8yjifD1ARrk4/1V0pla
mG61it/cOKknL0eUEbfUzKYwsg1BY5gfuOghQgM3Iz7oVR79Pv/70KU5vUgnFUqSNhG6Wslt4k/+
MXAN9VjlNBMxC61qqpzMD3iLfBGaHzQdKM9HeTh2IkNCz7Bej7Sb3QpFWeZf5Ka2JybFMIDoBieh
2d6P4ybd++mYn5tC3ESjWEdSMarHZt4ANtxsOqRHZczsa1Ls1Kw092OB3YGE98Johhj9+lWeN0MH
OYqwvgjXUg5jqhBgnunnSrWewLXq/e/72Jjv6AbvtQL20wKvlORhjLpuP2I+uivcKXvEc6SiyO2b
rxV0vjtgOOXBNRxHtPEYH2Ljc/VnsBax83CF/YMbnrK3W5xkw3kKK1OdGXbeU+e51qYDupCvtiL0
9+rMb3mHdrkZ9KlcTYboj/CUaURQpHoZeG/tF0fVGEGJcv+UyOWugvy+wMlbfBbmOFyrXt3Jp3Kk
KsRcNCBB2BFkOQ8DP/ni7y9lXU82xPwUwzNjuiwRoHUO8euwijAe8jsoD6OJnU2VE0Iyo7EppvEm
M9fFFDljXU0TJpsfQrw6eR4nYdK+H4dpHeJDGpd9d7IxBGi2VrunNZadBWap50yxHpUqLh8jFrVD
lYuXqLduQqK78WCQnTRgnVY39OAlCipBUbn3+4Xf52rhPLVFWe7DyHPO+NAfJhtWqJN2LQDM/P9Z
ZuGcdZdAg3EUT0HcoJP6/StB3DkFIjnI3yz1u/EasRg9GXHzgBhla9u9eJBjhh+ABjlmS8U/eGmx
HENn2w2OeGACjJaqZWH8MI7abprrUaUx1acCozLcfemnFrGlHeQ53RQhnbkYhJIXrSjzjslofdNN
p8KwOq73I4Kv5z6veGQ0mC7yECOk+NCoebCUhzioxA/0Mx7CRNOoTZMILT1rzcGyfnZkohziVvcf
5abyf9APGa6QYvxHt7eCcxQNF6NH07zUFBtuUibUzcrq1PjX7UF/9aXSFTyw5cjh26icXS2mUTwP
nClRhSsVy437YYKl0GOByPDXFZrq6/25yOgtLswp+Np4qrhoXmC8mPA7Shrw1ZCHExyuzBevqPEW
Uaur7/XAml5C8F3YQFSd2TauyEIiA6Z2K/9eHjKdt1srNNsjWhi4KmaHiC1QzlGiNk9Gpecnexhf
S1E0T7jC9Jsxhkj+x82vha/VOKF7F9hFy/lAWLp1jvLqQSGu5ZThGXi/l+VtLTeKUiJDVN41zeh2
8m80Xcx+Ju1PVXHHrT4ieIFsIDAgsBMzhqZphfBEPfEqGBEKWlaLX3Nf6tjHkK/5EAS+sx9U5QO2
P2Rwea4CCFq2/aSvWd9jgx9W4T49qVpcP1a5WT1Gk50/pie5L8+WWZc/jodxfkdOzohvYJjpZy5L
YK63TZ/3UNTwFZVAV14hKDyDxNnfvbw4xZUK40kNVlNJkdapjk82fMRyXRhLZBu0cNQi2EwiD9b3
0SUnu2ZZzKUXjmL1o9wToYINaBNs6wETTLMg4FknY/Jb5EUr12yrQwfvZy1H2NzNkBdOo3kfgkLP
wdqE+uSoOnW79ZyGbsk808+Tf2lBXULuW2H5PDItd7BlDnaQvVX4XVVK/4afcXYKQqjk8m/8Cutk
Py9RNcSIVv4yxMrBFqJEdMrrdAX3qVqXJtl2w7wKbOtjNUQTclvYQXbhXny7eWS1w+PbpUOHWgHN
KCqJfu+zREGHpUSs/ZmF56sbYJq2vP+qed0pB9cdHivfCU/3fwCIjZo28J7BjM0zFNYfppn4u4CL
tM1dvDDARuStNIC/QmoRcKMxKfEFtqzzCbPGHi7vd0pR2T/CQCCPiOsHuWmJsIEjPJcpSm41O3mP
ykoI0wQSOhJIQ3qC5uMOILPghs7tJ/E/cB0wZP9L60ii7cAvhLfBayGga27F/kk6CDyrdKPeNPZT
GnufCYLO4gtWJKSGRDyHmBqZG4MO/QIS2TYzI+JfoIauDUr9c0BJPBeHuk+/HdIQgJQA46oqBtLc
HneFx22bkJOyR+KFD0PRXeUpsMByo1niox4x10W3615xyCQJHkbnp5E53+W/qhVDcHKSYqNYRXtw
wihD1wsGY2Mmt8lVk0w2tQX1aCDF9FjMaDwz69xp3JUlQsgwiVOuiSvvV5WzwzbTeGk0lCZOiXeG
kVsTwefl10642qMWETVo9SkdMTvcx2rgzEU1jBhsdNS2jWfXE3bsYQcq7ZJwYjUHnDnxM8lZrUl4
KSzMDyW3UZvPJYFRDAtiGWq8ZobkhhSSARp2wsZW9WCRh9n4DBP62S1R4il+AbRjImvouozMjVnC
h/6mfEvKBOu+ctLon03FWxHjsa2gsi4Cp97JtZuZdyUxLBmO3KOClDp7puOqv5ht8tQq5HUgUAzX
IqGjgNNSh3CEKQWE0rw1TdOti3H84Y7JF/mBe6V0cGERKOYL58voR9axaeHlzCtjA1x7S3usAvMK
WVQATSg06NZ9pq4hJLprC1Aq5LoSIePMPu5zdyBVv6Kacoh2yxlDC7PFerpAJRG72RU9oUqSx3wn
DZVnP6HnWMSFVpxLpXqHoD97xdQeC6YwJxCCQ0cYHQpmBG3y1dTxDai1+TrBTOOkxz5DH25XS4mB
TgXwNNajE0L5/sPG2oZq1g5UFiwepMFOxQZ9bu5p2zDWf2RiCG8FpfKjakXbwg4RmFUmqDKARzWE
+ZHU8W9RX5yMPFEusAX411KLCDu3d4NzkWMszsfE4UWt9kJL+zcn7kkpK4riqWn6attNKnp1lx9W
QRH45CYuQWxz2ynNIO6Q7OUciL/FBzY2sJtXg/ZLGo+bDAD7pKkjksAgcfGiVhU8a93mQZ2X7ERU
qGCpQ4y3b6BvvKZWl93csUjQt538olvLIsvE1ckfqNG8REwHO3FRu82A/ZwegYWjQDug5BsUAvlz
EjZwAltDv7rTmC/rblbPWfmXwIVDiBW9tgcvmK6B7i1j2hJA+QZ+7JVerjVDRJdpnFA82gVPmRj9
DcXMDwsr95Oto3zT8uIYxWp0CzwyYZTCFB85hlEFsQba0gnq5HLvBpWVu6AfvQjwoHvx8vEpYCy8
JEmf7NrK2TsKRlSEQUDpd/JxKYvdexkMElRXxz/IKv8nTttfQwsZE+nT0MTTVNuCjeL8PZs3C/zW
zu3O2iNe+/BKN9hPdH5viFSx3ka2atngNhJgLECmVl7sajvWmQdNDexLWtg++d9GPG2DLNVRMarT
GU7LT4ILfiKy/JRVVjcm7mE+mrXr4YA1ouIOn4o+exM5TEoE/Lmn0s6VRSry6Pafv6AmWXl/6bF6
8EcY7A0Tro1378H+wdpz9SlORrg0+/uQXur2jRyrAm9Hrf/wavKC3HT0Wdxov34r8AYadpqSRFvH
OA2qVj6WejLBiMlPcVdE27oJ9K1f9vqS2MH20lVQw/s6nR4Vod0i/Abe1HzGS1XUYUapbOmZ4bY0
jWl07GuDSjTD6jdwSzr/88vQDwwILwgnjKAa31kYt4P0EVPixykcaWDgR3WxhtqGodt9RJEFg8Y0
xi+NZYArJNFLiwnxmKSE4DiUqqcK7wDL7p/V9K2wU+3BZTUGOJCID90T7coBMjlYAjF2mxjl2kzL
+mFIq6fA6iNKJsc9xYPqbOVe+O+9gvp/mSfGkwToJJpfxzTikxIvFqHpF32uMnqnqncw+7aW236v
dJs1VkroLGoQGEKGAmCTdBXu5t7PUS7wvKqahbvEZMixKiyqAV6MfzKy3tmqiVUuZDOCgng6EdPj
gaur88yYO6mxUZXpAcNqex2ElX/fU3zNfxhyYtAMvXwrow4Lo/koVDhvtshetcjdjDPfQf6HAO+Q
X3F43QQYwEiQTc8QaosIl20YIQgg8gsCmON9RLRw7j3gspgffJVyLkkwV59yAPyyKy5uEnx6fLir
0igpNippfva5IzVsGgNu/BbpVEx/fRlWuXocdMf91JAAAaw4wT7y9AjiHqFs9+kiRvZxNuYQCm7f
6NsYfyOgDx61mH7SWrX2Q9PCJtY9yDeZB1dYH9PH+0dMLEGmkFzdCgjlG1lpKD1NgNzHOCTOngdo
t7hnj+VyBL7fKXExPgAfrX9DYFZYA69hi0yMhDwb5/rXcqgTotvoYKNxJugwReg4TVtPgUyRThbf
Hz6jGbRbicf83kigptAhGKAV1Q4kSTO1DF0xAyK98g/jmWX+ldI6D2hINGHoSuacY2h/sxFqOz9Q
giYND9YIK4xgDuLTJAqlpnmLQaIyrIMx7661O9m489dLWXJ7RJwsshBNJg3tcjOpDjK2uSa4X0k8
mQkQJzFnZWQFiLmN9f5RHqN0NEgsyPNrEETaxjFKsQRzANqFrrXUzCC6iTQm1CBz3GXWlm+dmjZP
cmPZn2XaR49W3ULpjHvtWLtioMpKSCHUT80IEgdaRfRXESg/LHFGt2GcMHwxAYjC6FClQY1nH0+d
gdSNjpTnviTE5A1KmGCMTsxKrdvfndD45mA992KPOvYn+nQwx9aE3p+YlzIyq51F2oXnE7bEA37G
6InVeO5S0JmtWAZYKH/FzHyTFYP/w0u7a24ruYPkoqNlSzLQzZyNwkOtx6Jomo3SzDI8NmFibPGt
R/Y1v2XSFFSoJebKYm5+xmO281nqLW1i2TddrRsvWZ7ucMzYu7C334pG/VFw577787NUYtYg/2xs
Kv1E3DlpE+1gbuFHR+sc39yzaSn9ucxeSXQKrxI9d1W72RAVtTI7G1fCsgpvbpXU50Z059i0WKLl
BxUkFPdwBANBmozvvWZ+yCeFadKaRa97RoyaoairH0XVvJRmi+Hcv07rcQbGmqjI1NOFCDTzNbQs
0ky8cYBEn++jeRgL5k0urLkDMJcAWDn5f8DQhlVvCZYQ8AP/xQrsP39NPfT/8Ia+yVI+sdxFnVf9
Dh2KfY3JTR6qZLxA8U9WDKGoKBWCNNF2MWdhK09nscMVYmNHJcKlKVr1dsuQaiUDhAj0VmSSalbs
EtSYkvHUja6GUmh+IkOfB1oupWOZ8qN4t5BuMTkVPDDwwFC7Wh3tHaQ+Uw0HxC8gnKXPcp3iYpzw
kObxM7UfFnTz6gr3LoOVhlKwUEUEqMUxXj3qYOK4GacTzv6J82lU+fCSj26x8SYF88JYa7ey/SXa
Ol5NkcCCznEWOSLiIUE8lCUtAu1MNT57Vj2ePqqHWIEzr8DmxGdLKfeYQtnrOxvHInyP9q73qSGW
n2pxkOjg/O+ZWlB/FkG3hzZkru+Tc5bY5sa2CddEPtLDlN1mIfICr/Djkz9a3qfrZehV6GDeyOx6
aEMtWcJl28sKXdbqSCDQPDCqgR9VeyXqyPEBp5QfJk9p6RKNJTYiTy7tZHkHybyJ81w5FhQkaUVK
RpGm3c5kZsNeoQ0pd712Z04l+R9EaTnz0e+3KRRiCwtv0INix8a18wLycUwc/bvwR0He5ZAEfQQH
CbJbjXBLzjZekbtnMeMNtlNd+zLBlcqeFjrQwlUus5JJcXYqawiIUwOCluZgVpm95n6J916Arho8
l6LBrLM9PBI4ezBTS9oczxUYLIyYcS1bhLIb3was1kBXjk47EUYYwI6ERgwIKdsTcVzBCWH4BUIJ
eH7Jx/WjS8dQAEdm3MUaySEFhgX7PvZ3FZSUbNVzQ5GsZxG9EEPFqxU+taMRxYnNfvgJBXd7XwIR
6lDs5OdI6cnSNB8yvGl8cZlXWpItYqN9dqBr4nJjZMZKq1Pn9f63cex/nWw8QesZvnIrpziIVnwk
pdec63SJyUuwDXUWL/t8/nA5OWRLJbaQWpn1p1K0+yDP2tdRB169n5Zv6PFwLJz46f72fhC3svZO
dpxdZHksN2peZMRhiaWL+8HWrRprxz0AubQOtk4LVJZ21fc2brBeI6JT514mH+RDLnNg+Zo3xieC
zunXr7qG5ZCEI2F86MvCKXIs3Ao4qLID06eFdogrqAPDpJdPaUEYW4Gnb1niGpHOi8QAgHWbONle
Lq6KsLZJ+nXadW08TNrcS4itL9rYdM+6groSU/qZbYjzbteg+zFNHIa6GDlE0mM/KiECJedWqCMS
RJJpR0MYbuqYjicChEYckidrLRuK4esQC+UljrJtlMYZmStqyO9FKBkAeHUV+djCkhwwkQ2rZjX4
ovwIwu/qPP01rOeRMObjCYeHo20HFvbRaoVNp4ad2KjqVIi5MezGuVtlwXbf4+sZLiXJShKv0k1t
hi4fMqxOFiToYxoWtwBjN9EFzVG2gFPbxs/jvwk7s+U4kXBbPxERjAmcy5pHSSWVJcs3hGzLzPPM
0++PLO2W7bOj+6IJoKrlmkgy/3+tb0Wd+e7quXHW+g2JT/c2GrG9N8+AArse4GRPz60Kpy6Zddv2
HD8iTH/cFd7kn+WG+AHvdPsMiNSDsSvQyyxu6nivMI8+xqdTHOuUQMDS7AQlmRZ230FOrvEJ8CU7
KOlGBijZV5Yb0ygA3M3npFrCbsO7pKhSmGM+auUy4fJyh+K1goe37+0UueXQlnsntswnMSrVvmJp
x1rY2sUsZInWDHYwk6tf846BnxDNRm8coyRRt0buOPzCkKgCiCIgoiupwjOdCrZ59CVBtUlRmWKs
lhYwGpVpl7qx+ux6xtYJfcgKdvE2Ut05DgE13XuFXIRFpoJxVPCIg1BhLyv9r3mqPjKuT0fT1NJ1
Zjj5NyUgTFoHC1eOxEAT95QMAup5RswqMNODRmABjud+/mWZ5Qn8gLtxPIzeneEArMtdpBwgGY4o
/K3VTKvIG9v6QruTTBeTabU91TMfoS7idWc62bGueOH/4R7THHwjv1mFHBzqGsR524CkiYnMkZ6o
3xaidRhkYdkqOqWW+Zv3MeUuBYxAhzidAAs1Hu1MiZx8nc6xkGavUMoJh1l7TV82TmmHdT4h3YhT
59hZlxJwU8Yn257iU9Z+iL7bocUfW5r9XjijstXtOr80PtEIuP7huCdkfslfRVNWqPXRmq7avuBD
HvXojAt6JQfItl9SeJ7WVmL75yxvH6RJovKwwDtpXx+tkkiwEckAyqGE+71v+XvCj2ZbxKwOsVJi
IgMSLWNb/5H78edOXtvVBhxHRzwgWHG3sfWl3WnWM25WIiCyjMxLpJ7PIo1t8sAyZz/qoXguacAs
lJEimVp61dZoNOsQe04DclhLv4ye85PGr4WwskzXqp00W9+3u3NeciMz5wmIRSy6kxjN9jZaRG6w
biqv2cqLqjSMNwb6fNek5bs2ROamS10KeJLsXfTx0dQrcfrc5IkZwiJsoHr8+UCjjYAvAQEauo1M
wKENKaemuuJ6237sKM07qrkSk9q8lIbzHM/KaC8YycdI4wMVH21ngQowdKrCczYM3uFAfUrS+rVQ
bKqsiqV/NVpqvP0Qfm8zMnT62nRPuZOn9Co7cfT7tEfBNFM0mCUDDqp3tUZa4DSPkXVtioM8vHUD
alNfpWTS3Nde+y5n90n8RUMJ9rMNEjprTfNKDZ4l3lz+kxtv3stMYFn2qCkbS0NuVI1DDHbUiR5z
sp0eaawui6KKHuSp1prhOQCnSDIutLfEd4bnTrS/KEkkvxKxpGBt/oL6822y22BHLiRis3lhLmfP
1JgWqVWPeyWgzYB6LFgmtK2wrDo6LZ6CjJiaQCmWViv5hkIlIRGd8Wkl367DZGv9H5Ukc7aW/FZJ
4gIGTONSKeO90Uj427RYDlbTILWzjy32121OxdNBktSFKxyWE7PQaJeJNgwQE4suxgAFXMqVS/q6
rK696ScDeWvDe6Sa4Y6gKIZ3UarXsDSuLBgZL5Fx1ENNQ7uGRavVH8qosNSou5HtXCVz/WxWTMkH
7cCz7ub/KZjaagXXQhcsvekrU5VIr2WuFgvhtET4znafqK/8zRjUE8G26o+884Hl0RGCCO4ibsls
FNACNf6ayBhimSmNP1TCsx+SBk4u+gB5BiKu/aCN5YvuZe7h81QUqi9IGwageWoGAGIUxd3t2mDF
xnr4ULMkIkQqX33eB+WegvHUJBY4XkdjswpmW4s/kN9cHf3QnhVQto4RdZYEllbwmhZudQrM6WND
fzjfTAPL+1b45Tqdf/hSKjr1Pe/GUPunSOiUM1WS1zKMu2SVh/qqsQLCgSsB7qeNvwaJ9z5WlfI2
wgpGHLoNswHzkM8QMu+MnFF68BbkGAGXmhWsFl0LGHTFXTJ/QXGelCuCdZhwIHy9T8Y0PuWAlU6J
ohmHTKX69c8pa8ouoSGMS5fD/MXzAqNQ14K7TOg9JvMw/O6BeCofMyQBp4LQ3Ud4GM49tUN69TOw
zYwMb+fYzHV07e3WtQPiQHJzqrqk4bjVxXZLZMNysufjRCSB42iODK/D1PV3lAKpAk668SIaeBf/
cXE4f14cs4/QVplQWiYuYt0wxF/NNZVAJLhKfr9xQ37eqVZtBuH5r1PsGGuYQmLRgkY74tb5Eqs1
cPlZZarmVbIS6ZCvKojsx74EC9XMe8U0RwFkkb2UD1D6AoBiAdLDHMRNvqvT7yl5TF+La4pz4Ks/
FCXE3dSba6nKOXNBpuNc0177SuykM6IED3sJxx5DrVuHjzhgCEoFUujHnb4nNsg4BFb6sSfPocul
EDKf8wdyWanJAPEv6QHkDqCYqowrfvPNSw8M6Ztil6d9O3gxOBArXrWV358Hxoizl+gRoA3E+I9/
PTyD1PC7pGAnigIlt4evKXJD/w4HXbkmJ62H8oDaRsvK6nuZG9ugCR8UMxlfW9vawrMw31DjeGS/
Gu5jilOfCAmCy1vQsXIpR/GaiIsUvbw8lJtCA94ZjYfbxDMWmgMmo0EwiMhzQMATMT3eF2nUHUak
KSvT/rj4YrQn67w2i6sXfYN8ExyVMNAfDGqSUdi/k8/03mZx+oKgH2mVEyDzjiMLID1h3b1eqzu4
XPkymo2Wk9aA/nS74pKBZ1wjRPuZtKZ9T2DPL4L6xq9Vnfgbfl5APvEJ9PmsZ9Jhq2S90e1pMrOn
h+RSW3QlnBwDkHCVr+rcZ1JTpiLBFLoPgzC7nXDI70D3cvZd5N2I2nAozoVux8mVw3xeHsnzebHP
Jpjbdgc/beHHeCK1erj6s4EVEmDDRBXcUhJFO7vrrbV8nSoGa1LSVHuN8GQiYblE7IWmWzcLFk5O
pq5uBjTfAUJYZtuKpIFFVxZ9sFbbsNsBN4sW8qVFbt2vCSTRl1FjQ560gmGfHHJLi27ihKxgOT7G
M9GJplHYOqyKek9A/WIklJtkHhitAb3Dv1/T5lwq/bzfcUlrCHZ0x3AdfO2mJkutv01Ym8nJ4aor
EJlTTdmlHsEEaeo+ZQxJRzMQvxyl3rJCEz+9LPyuTZn6hUS6dFP0/XigRCT9Aprm7oZOD+6lNzap
y1/T1GMTi0V2qWZ5o1d4KNUAPcrusqGYgIEicUfFCfx0FMSbzKqRkui9/iAVY+A49QdynOqHRj16
TqqdXGxUNHkzkJuGSVEL3556Str2+KFhaal4+PNt0/5ZmEjLb/uEO27+/fP6C2rA5zXrRg1Vw7at
AlNw517bb5+X3dZu6ReVvlUFSX0mDYgYXd930AW3nfmM2rfNsgfGyC3y4/EqrF+GSgwf8uimpagn
ZnHfJDVxhQdbi8Q2F+B7/970Zfqj05IvOhbFL2MwPFe9JrpHbRyuEF4RwojKp9ZYm7fQhR/D//Pf
8/+rU/jnr8ERLh5jxnZbhdowv72/CutjWDErclWTKJyUKjRNGMuYBd9a2q5lpbIVM4xP9z8OCT4k
ZjxZ9kZjH3PX2d1Mfv8clqWx84Wu4hPVq1VkN/Y5mDdyj/WIfa5LbThDQZOnsYv+ah2WfmJK4scA
xNQJZcZF3ijlxhwIuIf9GKzkoVJEyvnfv+D//4IQrmY6jq7iPkYfp/31BTd2wQTfY63J+pEoz7pt
z34NrscYpvCHTykRMRHoo2hlDvQLmXK3dIAg8443u4l0hMghlwTCn+YYkAtSMO1i5jE7JzOnO6HJ
UlcgY4pHuUfRo3zE6qqu5F6mNm83k4pdtdYC1Yq1TKcOx6ERvQd6OkC/MvKLkYyHRkP3llh9igg9
jnDjFEcj62BcmbbykFNom4Ii/FqPvot51jTWLYyfr2FP/x7qWPQfU2fH+HsksVXNtTVDgBISAsvr
n1cGGKww0jQaqrelbxYYDN98fl+0Qj2iOxsfCstqv7h58URNK73HEeLO/nqG0jRYktTSrhur78+0
YdC8znuV28NnV4foAKVkVM3qKjsJjv+VTmq5TSPFguKWE1fjk1GiNslXdZryfTo3qpQ6TSg/9Wci
BFf17aIBurXHBKtvjVnJ188cVIidT7LOhOXpSNUzuKeoJ/ZRRz6XWecoMxUaG3VpTj8oHy0yKiRL
UWTdyilySKDz3+1YYJGrEDP7B5g1ZZ5+7KkmX3I9WDZWHV5FbIXX0i5/tAGUPWCnzCSxicEqtJp2
qxS+spY3ksKMYfFEvX6iAe2QvhqXe9uts02E2Gwl5sV3mGg6bPoqX2aa3RzskvskFY70qgzAXqOO
u+O8MAh8rf6Pgc+Z53Z/3Chs3RKk3+F21Bw67PPX/9vAp3Wa2mPEjbehVpenNBuHky3s4bYHcro6
jBY20X9OFTr+4iqiRBz7fnVmOVcv5ec1mf6vxDHEvfB+ypWO1Rr+rtdDqOLzCO5GbbevzO5NzBJZ
L/PFuaMehGa2mTfy7IR5Gc+Iiq+lsan+/PQghd1MrtI5b4mLEhbWvvaL5jDSdiKPat6lZqURuOFp
K0PVT8k0GG9QQJd9Mrk/MfSyOEuS8RrYobFxuJQOpZspd26iKMtWUQR4AXPd6JH7k5b9T1sv6VvA
jQTiponjwA+VmnLymCLVPsbzpjJj9OWCKDT4LSQjkao07hyVAp+UKsrpvFO5w+2c2jwEhVqTJDEb
SCkBfg29mPjZsMifgqlEnpK5/n2Yk6idEoSJZNM2D7gl3P+4CYg/u6vc4mwdoZPK6teCw+D+PcuP
UkBOtlaFW01vKS/NWjOry/C8qr22SMGAH6WcgIlDRbU0siHeMulSEGauFGY267wxioeivkoneZm2
w/7GRzAHC0ZgyyytGybeA3VoT2Gh7RANNfqq+qUQ4c0K18TGr6hC8W4CF713c6Mn52Wsn5OwAFfh
D+NPpGe0GQLwk9DhDvpe3ktlM0Zuol58zSaM/mnUkivV2uUKdfF45+JmurM7r9AXuapCDMv42eYj
uVciWbjDYPUrV2+o+05js9BQNJOFaKA/T7Kqo/n5I8x695cW9w+jbpA4pQPdxqQZPiP1DmnyFf3F
tMx0g2S6OxuV7+7suAl3/36HmoMF/roSKVHYwKbA1rk2ZcY/r0SauoruxV28hXipr8q5ypdHWr6P
WvstmsvBciPPR6RoDc+O4z6i8zZe2oEY+MHpTPy3TGRzLvNF6WKBmMcxdBRLSAXKi+uzWvHVId5o
tn87PxXOXejGMbrFSrsrJ1+7s2NdvUvLfG56+QSWzQ/Ic/JRGJn6ORkfKzRje7D4V1jfzso0M74I
wuUxm5EYMlb5wep175GW5M9Mc4LvBip56r69dmmjWXA+QkUHsyuwXTzIBrzc9FO28wpbv+L/dbeZ
OzkbOS2ytGOPXnCFEMLZSnWZaZM15GSKt5GHNIbHPUx16ilZu5frcQqi1Aqw8dyVtV7c0UImm7D1
x/+4qMw/kSbMrFTHNlxVE0wb5zn3zJj6bfhsC12oBi0qQGDDyzj63M97A1Qs6dqbBJXBsq998SRQ
pF2SAuD87N9SItV66kv1LbQvejTYGzUGzInKxSTFIRqwVJVedGQY8M9S2yj3HChj6wn2DPmSoFzr
OMxeSzW60/vAexdWtKvbwP3Wq/11grhG19ivL27gkDftDt/kUdB+A8+OK8oKMpJ7qmArP10tJ0ov
zlb//mtmYPkTr0XNfJ5LM690XJX/DFlT/+2jMfoy8HsrEmc9a4nPjqKV6pBj3/QV8ul5Iw8/N/Kc
gwN2Oaagh/0RecoiYpg8EOKM2LU1MDZ9njRbPz8wFhAzI3f/fkieLHPrvrX6cSP/jjwlN5NtZIcp
Gsik+nwEvsL//ou3P5a1AlSini50nVJY2ZrFbdOEQXnwGyNDQTCf7OZjeVIeTuALdjahwtmMDA/H
KTsk/+wNgVou9RKw5+c5+ZTenPHGn8/+63/+61A+T577/DO+aJttPRb7XhHlQSnHj81gkWeV6Sa6
qDrMZudGepi6ChKh3CU+jkpcQsw0cPx597cnNEpkblUv2rYO7b5lND/JUmNKpvH8tibtxS3iPQlX
J9ce8fgGzjs/hwQFi2mt8Oghk96bVXJvhZBKUWTcE9UBNTMo3keHgK3CGrcpzSgmUpZTrPIsvE91
atM1Yx7kk/BEdeRdRWESZq5J48E5pWW7NoV3xLGTbsZcKWjAlVAdIzTOSt1EyxjZsh2nkIzqldFY
xnqws1PVw/UuicFUp3xbZtPa5y6/iMfcQgcVvo7EHMS5tanouyNmfnbAooOrIPKnADWVJ80L7THM
I5Rp13qpz4Hqp0Ep7ZWTd8Emr6JTrY3HxP4OvC7ceDrYV7D+WZN9q6q4IBmLNkpX7vrJPeiRc6nd
jsYOYxHSMl2dx6nB/1b4Qbg2nQ6VbhcDZOy0heol1zTTLp44mq0FQLXymHrt3RdhVSWc0fJc593e
c40tLu0qtGhL5O8Qaw6hTWuJ6yJs9GsPWNJrg2vl6A3w/CxbdT1F/lw7FQk5LjSaj0S7KqHybjKn
M9zAWnVp8CVLLjqRlSQ75lZ/atOnGKku2fXmUx2MrHp86qOT9S7K8TFPnIPW+g9mHK1tFYyxreG4
8YlzElGxNOFSNaq+cL0KOCJiSVqREWufKBB3jl33+x41YIZisFVg0tdm9wjOvCQsbvoGUV4rXtuw
PGUkt7oVnQqvbneRTYndq741ucMXmk4YvvJTX2mECUzebiznhBogWCtTq3dVCS+kc627uHIfuC4B
qXY2Duys30AaU1d13w1gibWtqzOUvtmZfleW+UM7QGLyB5oaSfLd9CIItjP2xFI3ubAPqdOeRAvT
PG5YyKh9+QPZOF3K+NGLwicn8Nem4V7wVw6robx6LuvFQrs3ARvE7i6Oj2pVCPhk4plby1uWlfsW
HeEycU2o2rr2bOcqkeldvUmN4tns8+/dhJgXdBvyauspFVdSMZC4lu2y6vKN0eHA57rGul8TtGW0
5AzU6bCM4nAfdi0LlPA97a8WP2vbG17RlelrOrFP1cwXzShGl3h2IwXhI02uXn01vRBNYqM7kArj
cYVH7dlJAaKq9RRjcM6XdaZD54XaZbjma54Bx+pQYoxugEZaHLATZ6uyCO+CwtvqafOah2O3aNX+
FPESqxGoV+2+Z0r10xxchAnpCFVodIt+lwX+yi58NPF9isGGlVR+gJW8UwZl3CLRhQZkOsVhLAZM
tJ/HbhdexnyWJs1jk9zIsVGOT3Lv8wE5XspDmk3aCocLoI15SJTjoq85DIlyHJQn5UaOhRpC6vj2
zN92IxtTDoqmXSjcEbcRryJj1skmwMDETznBVoIIEhGjlmYHbb7lyD35nL8P/3nK7dH5UO6lt7/Q
jMPCabDcyJf/+UaytOcf+HyLt/vC50l6KxD/5eOlr/Au5Ocijz8/pgZi2AJOAwasUOUzMOZ/Hfx9
ertXyL3Pc/LQ5iUQDfHPc+TDt//78+ltZn03tYRItJqO81HMd+zeEurHrrwJezqLQ1KGgUvrpr6z
qobIi/luGWDH9wpqAJ7H8A8+SFEY0oJ5PhCQ6NIwJvLn5LHfxC+4ppCmugQtm7WxN4G5mPjN5ykX
0W0r3TPHlVQWxXlufzTcK6Gw+tH2rFQmOuhIhlsfDryLL+8Qjz7DX0WaRzUxpjMTGDZTASHYNwFT
S4OKV/baI9ECLK3x5M+WFUwzM+Q8AYc7nxPlN9XJqzsrdKn3hNNZ9rhkryzUSWQMPEr+6dxkGm2i
VUA37GnHEgngEFe/VQJgujHS9FXn+xPmoSQ5GGZOcNBceg0bVqm4Y8q9rL2mnRVDx9GeBNLZw+T4
zUJ2yFHAhM3wJbGa7Is/LIOnCPUTP+Uvua/RgaRURqMx8Y7eZHrHKu8+NvKci7UJiDUfVwm3VFNY
HSwkTMKa3VS+qM2T37/gKDSoe2Q7wqrSfZqK7imxAHm7rYGTogjJlHZC7VgGEzlhGEjO5hj9YqUD
6ThKuwu3B/eA84KsQxYib9wd7crvvpPcWa8cQtBOauiSMDCNC1GVZILCIbimba0SfO0+ySNVSUG9
oFCVR7eNRxJOp7gX1e7hc8cRS7panCLzXgU3cU1cBztf7aiEIynWtfHTCXKgUiBo5VDTCmPXx4CK
5SFhLtoJqvSsj9I3MCXTizEZzcXyo41JJ6hbhoZFDERkPsq/JpzqVfOwecp/agrEzyoI1JU7BhfF
1Plyi7nHmM2bXAnbNZ1cME5h980fautt3pkS23obhvpbToXxbWIHRvPwmo14cWADLBIQ3zN0wrsL
bSzQUq9kzsVz+UA9P2DCm2poljSCiDQn8wRqlFA7tRiFT4PZqqcg7+BoUprIo4eexttzWND70Sft
Wfq4ujEz9qOqUA3N0kU7IZcabMN4sB3s1m2MdYDSlfkgz3V6YR+wST3LozalWqD5+RUU4p2mhcqF
6Yb9aAzNQcEc+BiW+MLEZN61XaAfuqE8SRmmPGVnzrjrA2YQA8oCVLnDC4VrokfQsNyjw1R3vh3k
e5s7PDrn9lQmcbTtW9U/eoRRn5yaANBEZO5TOv9UzdKy73lvV9edGm3VBOR2TDbfmsek7U5YJY75
IEwCXokIN75jituh21nBXU8H0bK77hx4LTwjLTVXkIrVZNkW2otZI/omkELZ9g2mwDxLkYvgjXib
jJD5aG76Fzp96qmcNAgL8wOFFh4RkLtfbDMjNIeQpLER2iqILAspXusfx8hQFwrukCvGd37vKT3f
vrauWWNrV4Jr50cI8cz2HZD6peUM9xpT0rsmFu21oLSxJAw03osp7a7U2bzNEAzOaoTdt0v1zEcm
XHjHhKDQ28Zz3XDvGNyg5/NI+wICPMXF6ubMC9cGoTQXDrBfgVka1OAipkqchQGlcLC59G5NyMGp
77pZVNtObgzLy3Pp5g8EqsZZTCAn5H25afvktbJByMMn/Dglz9co1ZEfEUlP0NkMgY4xUDDfIwpi
Jj11ovum0nLciUxVYJAQFHQO+xc/QvpuNuW+rmeamhsEULyEeu6QTz/WlntFGCZeEzG6q8oa/YMa
BONLC6eT4dN+bdS62fJ7JPOPxAYCAuqFRQTgk+4oWPfyDFlxRfHtpkL06zDZIYHC2mb6FvIqO1rk
TUYxkMbu+XPPUKkpf56zkj5dx02twf6ptXYFa8g/pk0HOK4tkNfl3rkRMeaXsAFhFJOzEXt9v8gB
uNF2SpSVr4YtHro23vy1l5uIPoyU3ICKXtWqDYiMk5vRKpqzYxBviEPiofNjsetDYTCjTPnk9Da7
UnHs1lXjmWd8riOUCF/dTY6h3KUJWUjIaSlMkhWHLKO7OhVhUXUcKxt5iII+Rm/oNMus1fh1xSpd
Hym3o6dJcN78uSJKf22dRFyw3Jd3Zed8fN5BKsCZqN54To1Qnwk2zF15fiTKWVMPG38KLISfwCfy
MKmhzI/ek6mYLYi8lKaHm1XraXCOoEGcJ0irwzluyTuYhrB8Fb4OPIZ+LDSe5Ekfw3QOJw6/Ircn
kbkYyjvRjf5zwxqnUIfwqxHW5ZFaCYqMtqAxo0xvxLM9atKl7ulwVKfy69TpCvwcljYxSEAzqh1c
Dm72wxQ1cez/aMLlYWjlvz4rkxNBbTuIjqrYRrUaLnmh3iUQBwVl+AXqgHcxxqY/WaG4yIfckKEx
cJ1xiwe5xnGtI8cOh1OeC2pDMTbLtHySAtf+PTKxRdpeApEz7osXza1Weu+XVzNuBCvL/OwIrJxG
Kszyu+O0xR7q5Z0AT/7LHXSIcM7wQ2GltRhTt2YdmH9v8BItiBdhhd2/g87DBVLmLYYVaoNWZtrH
ceKH6xvTMunt0jpYaXzfK1GxL9PnQM1FfG77APeDQIK8SDS1XcLJVDe4MQFakJp5r+VYkqru2o92
8eqEirFWNWrkdl+gyKYw6UZFieag3+E8Z40b6D9xOcQPTl4WD5AzpWaNhLqYL0JXxBaqr9q+E13l
XbFFEFSUttVFsn791vje1lOz0t3EfFHLUFlWTJIOsg5aTcHB7qZtXIzBoVe9+v7ml4M+cI9jkLiy
ZG1bVrwOdLu7js6kr2o7TbeBEXZXqGnOzpmacSkf7avaXOshSgAKzMiNnSF/a6oJIeFsBPdRGWT+
oF5BitD/YW50wD+NUTBr6GkrzkbMnNouITWZ31u2N+dDN0rfPBCkBBK36l0g3NdIDw6mEVRnX1C9
k7LM+RRFexhWreXvsC1AyDIUmE0GFYITKcTQDRHlnYKa8g4s17e0YPTvH0SQmg8TqZYP5ryn99mr
1hCn8nm+pAC+QvhGdo8S9sqTl1mXIPbET8UP976pT692CfiN3g35EL5oaJ4RAD0mqvd9zH/R7bK/
Mi1HQ0Fbzxi4rsjOtegUcIgEe6/DOD3II7lJuUsshmgc1yNp2oWnIgqknqFv4Zw6LFb5XY89lZ9U
COvE/Tp/SbnnjmqVXEEagz0tKyrIaTuuWRcYp1GD58BUodr4CBCvkR22Cx39naUX2gnDc3Ytko4o
VWI8djWcx2ulDfFOMTAHi6HZVJoC4sEICQXMhfqodmF/yHO1W7tDljwrlbKvJGxpmrA4Dwaewtn9
lOrGieDHEGW/ldUrmgPEpxCruxq0yWduBqjaH/DOB/PeNJ/73PP7evr2+TxKHJQfo91fT8gF4TrD
kB3c3sRSRh9wpavp/91hz5VvKNhUws+oU5Wq4bI675gF8i3zMUKb28FkfasoK52lqhAuFEEk3aBu
5CHsmxTdIGJyK+rNe7lhvHlTUUn8dkqjcHfvlDSpeZI9cL/1vcLZeiTFLjutTm8mfxq/zWMkDiJS
/H3gKiRe+UZ1sKus3KFS1+9EleVrQXH/qQxnf77Xi1cUAtfS9dVfrv6lddV7D7nipYvc6iFXNEC5
KF//OZKdXbSV9saHabdCy7ZQJRjHs22yXiJARnydsLaIGrvMj8pVkVwpFYP+8Qx5Tj4jq1mfK7Cu
bJHFZP2yqMDXfqIL7z/INYNuQC8dChzu8sE45JrHYTPt5KNJha+9ROi4Zklab7O+Vl2Kn1PzzRcj
WY4VlIix0ZTnuqjEtjDNYi0PyU2rVqKoE/hLjXO2imBaIDrdtZlLMb8rgjVfQ3vKYWmdVQLzVnHn
ut/MCne+CB2WQtysUZ6D8oXM/eimKWVmBTkrExztqe11FuR4cX6iktuB9c03lsdUIA+tYsnrMh65
0pR13MbZWe/JaBo7D0gsFaM7zuXrtjB5P2HkQqfIlLMdl/eV3077Uev0butiW1mFgaNAI+TRJvlV
4ijiLfwvs9Xy0MEmWY6wMwlL6n0zuTWbXFpIYcsipCnDPcP/ZuqK8Yik82NjGH6Bk4AIgWNTWveh
mmZHn77Faer7ky2ZDfIww/E0GeMK6j1MPGbPS4L0gC6ZjY7YRO4qyR2q5kVbhc2pasoADHfIzVFu
mOzk53pK+pXdWuoyhPY2BqZyT7GveaS0pa2tKQ7WWu/Uj0ajiqWomMTA4DIvXaZtpfDDTw3zMtL9
j7Q3uneklsb2h8Gk08Smqe12g1rqUWGifd+Znf5FNaPHtCZyfqJseAeT5blXlYt8vJzHl4Fnu/Oz
o0BZln1rXYVyrk1FfTaVaYJmRxJeDqPnYpmdtWaR89LmZr6T9DCUiXQ1NR1bbiJnm3qT3SdJvZYd
MajHTHAHYW3stqLxYoBkoJe+chUcrG3i/UzN1j5XIikWIZr01cByjIJzaTzfVB7EJW/MwDxXIXS7
0fO4JiOCim1lV3quetE0JXlqo3hv0bV8CbOpOQxEDPiT/kUhd9uHvmFSPiBwIUZTNr8W+QrwWCzS
pGgeRKYZRztv3nUXXKwB0XIjleBpMX4cBtW3WC2yi4p89OLXoMh4B3ID/6NcVlKa7qTuSidJUNv4
+WBsCbYl0jfQ63tE2/U9AEd1H9T519zym/ueS4qb1BSV2SJPBu3qFHZ/USzSRC0mgcsSXI88hSdD
u9a0kBfUNtFDlQn5Yzl+0aqvKQ/GBZBg31ZdoNr1o1lk6XqsyvRkWaNzbmFqrHyGzLcyI4fKhxTt
oKxetLWVg94M9U2WsyK3RpWSl04gR2F02YOoxgfU3udPCpTcw/HQrTOnpC5bImTE6/rzjx0KAsnt
TJ9CE1H9bofRQqG5ZCg7+XGyuiLYs4TxExEgfsqz8peYL1i5aVVXx3DVbFR5vcpzjeGMdwUBogst
V+412yQNYV5TiB4guk/Z4+hZ9eV2qouz/U30chNRJ9ltfdstkc6aR/Kz4q84tcrAgBoe4ApjwW9i
oMcy2gVJuR1CMkTEFGbHISqMl5SeUttb+RVEK4oRcJY7EcPdzYdQLDMS+Sz6DW640V00a1hpjZNV
J8gMbTP8bqYwLp3efzX00cf6Mlt04MrsCstrl1LooMaVs5eH5ZjlZIexMphV11PqVPgziaiT0o3P
c45mnFsjvphOfpTNaSJhXYfBpXQXdqTTeoqO6Lgp4s2IvRs8SoL21GjA/6npP0JpNozbYdxLUZsr
XHFno8iUIjh5CtklN9BgIKcTUxuESaEe2yZsHodi/O4oVn87ivMm36TM8lbSD014oHrQi6lYZIL0
9ziuuoNE1ngsrI/BUDyOs6f9o8g5lEzvtUgoRyBCZ2+CzyY3MuiF2sADtrDpWKNrvZFTtUEjvjmD
k1nWSrtnDo7U0fdfkyi277PUxQcSb12GhR1OElAb83UZtOU7zo/sKI+6JI3Q3YYb5bFzmumt0ht9
lYxBdzSrKHrsENIu5AN5Hf8PYefVHCmzZdFfRAQ+4bW8lUpe3S9EW1ziPb9+Fll9p7+5c2PmhQCq
pFZXAZl5zt5rtyurJBM9sWH92HgFt4rsoBgPKthCHfqzxQKVVTmIp7I6d059GFxSAPKmJoCR8KUJ
kfLG9LX+Eve1fGg6aJ0oFNaDS7fE7u0/e3/PDWVr4Dp0N7UU0bOw3HlXz2V4CcgPPpsDNk44IRoM
IANIGp6oU6nXmIaEti6WRbwp4HknXUoyApzppwgiMgjhFEtNIm5uMWtXs0Dqrvx0WWG+FGgTVp6N
v0hV4Fw1T9PJflz3Tg6eHd+brQfGJzwQwdw4K64sLSBulRr0jWwJhPNjSEy9YKQkeesX0jVGYih5
jtVs5hngblwRsqA2fw8r0fUnRg5QDSsLyCFq++qbkSY/1I7Xh//YqXz5mlItMgAqPQawnsaOB2je
4MaYQ+/1XvGxOj+6+FQAdkOf6kfXdLLj/d534jx8oEA3bMe6GLbQj8uHFgOa8rfSRjrZVVY/Mktk
bcsaDdPN8C5NbCfmwoIqh9Df1prZ3QeBfDmMQjvaufIqIF59MayaCJUCv0cbHqZsDr56rrZo8sIN
aUviFmpufkhNJz+aYdE/dpoXb+JGxizI03wbahaBBEsJVe0RNDp+YUmaw21hL4cttFpqSOs0NmIC
WQF8TA4hPoot4CLwWBfzUJ2J1Zs+k6cMg8Cz308urDndAthbwhPvTeOi2Xp6rQOWj7qfPXdGBbUR
azcoLKsk4nZRRUVN7NDgmF86vX6kWEk50XAG+tlFzPQr8bSn0Fyrd6bdckGaxiO5H9bxzmu9356Z
kR8jIJ93toqlGfZ5RIXqz4l31pc5k976/SUjObBbqeOs1XAgayytxjD/83IZileYO/1RCemVlJ1w
+n4uHzVZTttYgxeYEpxCs9D9GVZ4AaJ5plLZRdTGuLmaBdY5V4O/kwOLpiYzzTcvs/zdMHTUmcg1
y2JGI9OcQQWLBY4lA5M71GbB7DP7JRH9Z9GN9mNHLMBRG4zuAO57urUNt+oMt3PraN24VaOgInlg
MAuvhuNQHlmMnp1jr2bmNd8skDFrEnHDR13awwnH1ldmUQSt6pF8IKw02P2nvUKa/3y1+AbiUVsF
Zot5bqyG+BTRk2WZYlywmVD+G+f2amZSPKhFIT3MNx289KOMa+5WuFvb2KB3OXdwqMEax0cK4Q2Y
PWncirD77tXmcyji9M0r82Gt9nKnXhhm83yd+/YaL4v9QcR8fNk0r9WyXxUA1DlTowUV/1D8PuBd
zZn8WmIgsp6HT9KAbvXdZg91bD7aZihv1AG6dVMxK2lnLd1WIqCMRJyqRUaFgv2OcvT/FPAOarhT
ckUCe6uD15Y4MRfuYmmD2xDjEo5EUnlAoFX8m39xRHsEkcIzjfKgl5aByWP0H2GkZWu7JnrDi3lg
rtRJHd3DFAynDJLoVf3rNcDSTQp1nzkQNS7gnsTMti69IKwgahNh/+TpR16T1mqXtvLcA346pGKJ
rD7dq7RBJtvJC57YFCJtHl2pdTQHJywILB4immfYYfdaXLsvld4Xq37o8wOpIPWh6/Vg5UjYRMx6
+/feGVZ6R+ksyJAtI/NNNX7aE9jXx8h2X2hDbOBDvyrj84zHl4Vg/t0x7GmdwezHCzqjIC8YJ/PC
qj7UXswM42MgYAaVi2WuGWrCraK8+vzsQ5+GG5jAWFSMpoEbrWxeXE3eYZZZu5FNzSSGizoJfIxP
JHUSjlX0O2MytzZFTdR8beRuh9p6tnI6HWOFf1IjCuVzWm5Jrax/GqBiPLKF3owZlJ5HDsaxc+P8
1gmzXHd4y38ISA4AdneWZcxb+kUD6BfZfqq9wax3KS78BzXVcVI4Sy2VovU0p9mlBa6yEvxK9Fsy
peoHuKWwh+gMFeNZ7wSR9Lbs3isdvbTla0dnjsgzcdD/T15Et8aGu+cuhxHBs7JGcEHQVbum+lZ/
6bqb6jXUY0ae5KyFB3XacP7j6aG7eRSNnqAxvPayjp9TfdVSn5LA6E0UBC5FJZdU5RFy5pPfJwml
MwCVldNp77VBfjXk+2ivDsucWVffVf3ZCfNDb/vRjURbJiYBnhiJAiNFHPbNlo63phadEi9TgVNs
BmuXCE9//fteMzM2DNbFN1+aNJup1d5BS7kTNDvqSuYm5/Og30jTx8+iaj/L0iPUjTEOXVp/h+Ip
XEM0JeMDTMN56X+4UUx4z70zMk8xToD+4Y97AkAiDmIQtk3VAyKHN7YdM5s+imX7Z3vwSbxeDcIv
z3dETYdj0R+8/hxOjJkVOpyTGohrC9zXLNFbLCE8ukAHDX/qGWCJ/xbYUbknlUgcpBmW9NNofxJI
G2yyGZn9MBndjdLGSk1i7zNZTFrHLqkoti/uRwcJMjX0UN9FKhcIGVe2TRJqQCmRsV+iqLxQkBhf
ygFVUC+IYRJgn77I3Cw3ZJfwJI8K91OgGXfkKe9YAumZOTw75NtpQIz6NVg1YlYn/WleGrq22UJa
mmdxaZYObp+QRRhQGl6LIvmtPlu1UfxBx+etk453U60pLM//WlmmxvTBPE3Iu0//GLXSpNklLkRH
Bxjkgd5X/0pxud0zbUfasxzGS3c4Nr3f6igc7XU92uMDeYbhpjZcQXDHctdXVlWdzKz5mpCjvJky
NFGY5cWtWoy6wRoLr31zFouu2rSu81YKNz7/PUXO+zl1sn1q6enPmud6Ybk/85mMh0a6/bYdQ5ZL
pAds/Mwpdy2uIrRr0qNLZC197WWpo7mZee6a7gvwCIqMch4AWFNja7wAkqIklB7fAsN6iExdvfr3
feotjSyH+1vUC6Hrw62yKvHgWdRlPJwVdwYJboL0aYmXVjOZopzzXWQIIzvTQBv3ifMxFm1LN72o
wOol9e+4zm5TScs7KYmEKkStf7QSMddsjO7LNEpnE+Vlc/PyhES9Mi+uMoZhhlUx+zOMja2eboul
xLIpxXRtHLc/jQJ7puVW3YU2oIFCxyQxeZlrZtpU7iiL89xwspc6mNZq9iKdMX8x02mtNQ6Ty4VG
0eZAS+tIQEheiiDUma31fR48zMGTXaX45ZcXkHS7J7/CW69+kyBs8X4YGFr70tXp2v/vU+oH1Dv+
/nwY5TxeceDs/NxxznT4sz3Xy1tSZAXL2OWc6XbdvnHSYuU4RvTMnPsNE2v1paKFvx3a2jxo0i9Z
oqHcAjXt4D/5BtgkXwVkmgFDgSbQ2gNk+VpYL7I0Efu4qfuj7OtzY4fR5zjB9RutRJ61Idz3rjfs
XbPUb/MkYMIuzigyznGp4teMQvogMSyKHSgerT0yPMEGW9JFlDQEJKW3anuSEIexeWrc4aT+sqpJ
5AaMZnAqTKP9iDUm38tf7KMBoUOZ9AepiazZyNW9opCcEGj1L6Gl1099az8FLSp3BHsACwZ3Wfzk
C70GtcC9zEHkCkEFEGrUVxwuh4RC7QtqMlvHgiTeFrSt08g/qSO1IQqxIwhGK3b3JQzubnhc0ig/
hDNtbBo5TH1mBuiKSkBuOb/g0ltvVhpZ9KG9X/oQTWfHmr6rUuZ/LGqqV5xIPBi1ADwcL81mbnEM
Z9z4GAiuMZYPdervs4DFzcbtjPJBndJbkiYIr0T5NyTePg4N/YjPL3iouLQ3odUMn3GSH7Pxt20N
2rtVjf3JLtJ5rQ4rLSt3HUDdnTpkwlbi2QHMhZabuGMSSiD1pveAysiFD4tvdQFLdFQO0/K1D5Px
Esxm82yYtXEVNc45HwWQnkenelnJabIyD+ngt+tgioJLKIZ3xbBJbSw/TRq6BxLHeA7hKYfGunBu
dC+cVvk0EXAj6zviRhFN7KVmlwXDP87bpna1nDhC4IVEo+gb+5B59rs6UgoNugryXwKOdk8Vob8q
YYd6R1x5eCEEnZPK72kepXGzjjMrYKEER+biNvop7n3rpuWTdWs7ke9Sy/4tBYiVwuiKNySm3dpn
ELrvqXMtvHz0oSXiyIq6EHr//cz/7+TaFNTDRk7bHofAK5BD0jy00vthwhkTNoS+TliPotTGL6gE
SZ9PxbD1zNwilF4bCRsPUPZlJqGGJcxD0gnqM5Ys5x3q9Mre+WaHttROMzzO+GhAl0LEszwdZiFh
vD7QuI2smCbyrJgeuljHARNPZGHExXxS59SmCUg6C7BBEV5LgDkVcGm4jEspk7yHoE02U2TB7Q+B
1nphNJ6syf4xzW5MzG4rT3Q9rW1osN4ammPCV7qKIXvsGTodnh8WxbZs1p2zOu6IXNnh4rP2JQuH
hyxtAp4MSPP6IsQctBz+fSEGArPii/gB3GJa/5sbpOxQIpvMyGQZIsdjul8sKKZ67MpzaVjrcDGV
DVbYXYbGOKojv2UYlElX3ZEK2CiOduzTTlXXoeZoRxQG7QYWI2FWCrP5d4mp9rwup+5llvZaHUYI
zVstC0414opgNpqLKizfq8tDN29irQdCiAJtDb8YXjK0+xz07zslPXlIE6L/HCcv13d+SBv1hxoh
ImOPQbXP8kmhzdrxTzjJPaEkS+UuWvxv94dS01u7Jor754FGy+Y/7RVVIBEOjcYf1Jof+/q+rfI3
ChVLnTuO0M7cQh/7yLKTWOSM4oC6NWNI4zd0xXGyteQZb85HZHZILZYjkSMtiSH9qaNRmL/8rp92
cVzZFy8V+jpYQnknIb4CBSqfcUTZl5q2BXp+6i33NXqViWBnqAQ8v9TEqTbMlZrZSic6+q0cX1K0
4jsLrtBBGKn3AdzhHgeQLeeN5fxAWph07Af1gfeW22zKbnI2qp5PSqmz+tP5qECaq8+vsoPv9ai5
fz5n9em2fWBtc71uIWKOv0M8kI9D4iRHz2RurwZki6/rflglQJExrph7MO2LMT2Q9zwIdShHwi8c
f4IKmQT9pz30FLJqJi45IjWJZvYSupq4NT1yporey7e+s346DF3PTmNZJy3nw1E/gKGJVXz8Rorp
RdY1UWp+VR1TaoZvZTQ+1r03fxP+AgYu/eShpO366LmzxuhPizsWffaQD+l1yFzr57KjEbajdqbl
zGDH11wv7Z8TO8SeOjRF0y9RZxCaGCbh2VHaA1LnUIqKpxmK1Wsykay19NyrIBCX3EmQhizvMrOM
SmhJr0P9UByNLfNbwo57tvuOr/XoSjs6tp5dXiujrSgMwodwgUtuBup7b33O0hEJTPC1KMynKRv1
3y2rE2IyN+DRsaSVAqGW7RNPjvvv1ukTfM+s779jsHz0E9N7IzIr2NtV5ewlqndHn5s3wtofTdMq
nsxez95SArt6CjofYQ2Cw/XIAFCHffLwfzuafBsr1/90ylpMZQnQQFUpFsMsr//Dz1QXY1SbhZHs
GSIhQS7SN58YjZ3U6cjerZAIWb+Cq0P+tBAzar/80fWvivOm4FxVVlrr1OKmttqU/G0QnViTh1Ng
x3KtOUm4aVCOnoVRmKuEmsCT1xjtMZggQvGFbpQ0M/WRjOk5Lh+8buUH8K2veKn0R2cwECKUnc1t
qifP/tL/TPOwPapDtZlaHoxF1t9EJtt14fjG9i/VZ4Kdcd3TRTl7LfFwspUL/RWzC3FBLM2dTj4P
mK/3QnB3hKOQb3XbvAeIFVaaKbLHKp6ZWM8dPvGlJ2hK9BqdXTQPKiVBkYgrS7+hAzCO6kidB4uD
57mV3T5vfPfmekgU1NxiASMORf4Vkn92GIrJN3YNpNAmNebntHK/4R7P71EvMOG++TPEiCh0PvXv
DBT2N7+mrGrO2niKKjE+8wD6fwIpxL/7/jzfX3y0OqZ4y0HctADj/nExIK7ViEUp5KnJX2AFFnsV
A6M2MY4G0FHJLU719pnKFuuWRWIZ6PVnUlTRfvKkdnYGLzhniyRT7alzCN5m6gtLyiMivJ78vgA+
89BE0EOL30qhfs+uWM6rPXtMLjURDadSrX/Qq5ybsfJPvbTsh4F2JdKtV/heRE4KyaexKJvIJPG2
pTAEvb2eyzMOp5OT+CRjLa+2bXXTRuc0O+5wrcx5PI1euw8WWY8Hz2+/AN2oHeUxDZFR8pWoGMjG
BiBZYmVCGktsox/SPDdjZi6ETICJbXei8cibU05cspIe7tFxVTBLhuoJ6KdTIOtaPIvu4ocXYT/8
P05NyLf/+zvzLCLoMWuaju4K598Mtk1fdP2Yx8HxPkKlxUI6jOfkqe2z9lSQ3rqzG1SeaIAsoPhZ
erNcQafcnj51xKA7fYYdrw4zqT+ABUgf/GLQtwoudZ+OiKTchpSm0e+N3zO7RFak6qmGGPZYMfJ1
AQt1Y3aIKYCJRBcXtPr9BkG3Mrp9dk0Jo3iaLW09GiN10c5nldpsmxCpiJtV/bFfGNRtH9VPbnNn
URuWSSBfGpunxhq4RayoPbW2B+2G1I5N6jkwikabjkhodrQHSB0nCMJdUc6lJ61mRqB6XAQrxMhQ
H0g3WkD7IxcFFWaZFmulQrzrEdONpO626VQmdFIYhGZR0XhNQS5s0Z0vqYRorUxu5XMkSWsXXmTu
CtTT61Sxm+PG/gZI7xMwunkYlo6KUYg9FdLpuSeazbBmRKjGQMW7ozNJMRLpQmjJz2iY3ysrdJ8D
LfpE5VZf1CYQsrnv4ZxutvTgaA6AS8XNPybD2tOYaVN/pDCAVThZZS0uYUHyycxkbeWH8QI6KvNt
aQe/g9wg1LYyYlhXWXYkvC27wWGut64RA5td5CO9GNAdm/I6a21xDbSp7jY010MkAnG5zhXLo46r
/mKan52Z0EyIW21VVB14o1VfpsY2qDLK5VEXnCh+P6mjvxvWn3CzDKsqHr25OCedgZ7GMhCatbb9
6iyCEDl4V8MN4ufZma1n09BOjtSsj8ZkaeYgcWhbbB8MTgfTqX2Ksab/mFdJ9uhZwBLs5PE+SGEx
hnOOHshPAwlwZDZeaL3ulYKS8lG4g+AlNiYNQlI7CdZ5IOOi2jSlMW60GLY6qb3tTjMcoJahYSM4
UVwvnuv6o8bVsYoRzr+0Uif3eqAtQbgh6wH7rs/KNSbt+BE2eW5fksrOb9g/s1eHQHCHbvL9wvI8
aGB6U7YPZl59bZfuElXv+5FiTKvXpP1mWJdc8197DdUiFuszEhjvM/Qte5MJHZityIyH2KBPWhJx
mvu1dxD4Ekk56R6UKmDydVSrY2/dIThBDQVeHY6x9QliwHnWPHq5ohBvfC3NAbkd80FWD5+D66zj
8kHpJQOn+0UCXPqGdqvfCc+ApDrZ/trvl/zPTos3NgRLqkqCe6QlflECBlY5WnCrtVwrVtY0DQel
qlCb1qprkl/R2s01eJVuRGd45+AnkQnPYGEkqY2iJWVe1vAcIfZtjWM1+AgttDWRIDcTV3x+dQk0
YInCx15hrBpxcij6ney9YAOyol5bJAluszLuzhlg/0eCS96mLrmxFqy/G9qwyRd8fJM3r3SfvI8A
jjy2W6jtos5Obe8WKzrwRJ82sMbVs053p+Z2L5RhyFKOeMPBB0jtvPpOwVLIcNyD6PijoSfsvrr6
y7nCA9lhB9DM9MAeljlGdf37Zo2q7t439n/f//cNjlt8v5ejRiStmViMR3712GapwGzrvRdLsQwd
O7keeSQODED9ui2Ef7J8Z6/qW3aCycD3lqWS5fSnNlngLVGlXUxc7KsRpPtaZxx4CAYZXGWIKrhb
qH8yzg/mDLwxLWkzFW3zGaYObWoRr7u6lT94j7fKAhKOsBH0e/Xwicfy51SgnASHK9AM/jL1710w
pz+DCKWQtKLmZUobhDPjUmVski9Z80Gxdvpq1a2xq8NCHjr0zE5fdn8Kvboe7TOdqL+7hiUh37IP
5HgobfOHqHvr+HeAqhJEJDqkoGTUmEWnRXKsq6Y5JHpl3BAZTOu2g4IDwiDaWEtMVlLLJzgr07Ep
Mkw19E6mCyoPEvUqhxhWCC6LUmCssFSn7mUca4unq0y4jWznVuhF+UCQCI1BgnEdvWcjKu16t0fU
pCiX9of6BXirgEZOWWMeM9P9kGa6vX+h3jQgDw5YFlChPvttRyqJqSGOyOPe3dN6LE8RiTAbnADT
ZyA9Ip4G27ykBuhEGSUr2VnJS77QAnUr2MRGrj+pvZySxdNETUqTnXmq0xkVYr2oEvUefeL9OMty
HM1OWd9/++8RK/RnUBfT+i4xipYlGrJpsMYKGNT7FwzSBmnoEMj1Rg4nSxg/Qznka9evpheunfqX
78BKTSZZP9yHqyF0E2YFMXwjkAqbaEk0SAckUFQHn6Ywc5vdnGmHOp/HFdMC/aUFKrYbPb84a8i9
rho94a2/5PdWMiZRLrr2oHQIe9THZzlb5zhyhzcth4G0G+K+5xlJvaDyrQ/Bd3lJrMxfmW5lf7ST
tamBy/9JuwUX4B/Lof5e63Z0sUNWqlQuvG022/5ryLxvFeSyPJg9zr1Z6vVGWNgeVdRdxYpsLqlh
aHZWvg4y+4hN2X4HxvkB+aL5ZlugqbXfKVfry1SR8u1G8JJaP3+ba1YeVbUUvso0O5LWyxxfj/uN
0drxZ1u628nNBzwAGrlhcfRbnZ5yiLbziCncWt5lzOLYLUi+YQaYZNOpVbFFfeftS7Qzn5FPH3Aq
zO4UNWX0FM3Jb4deAdZf0B30Fx67klhGayR6mfUnDce4HvE2kqdHAhhGLfWNSEtsssazt35is1YW
NU4Fz8hZC5aYITKd7PdRTygeuW35kszMuctu/HCxRbaUH5S0Gc0gMxywKLpKOLmzVH2aTdifMUJP
rvFGrPpIAYRWShlZWA1cEPL3Wf+Uk83s9D3JN8Z2Dv3fWWmgPPLj4qBF+AtiG9OkJ8FLJfFMFILo
xQk7B88iw06u9WQW7yOfMnHR67tnxRpryOdN298Qvg0H+tMBEPtOPOLo8mnu28E6LsyMOVC2Cs1C
/6yMuj24etXtMOxqh9AA4YoTagJekwVosWgsqUPk3IwzyyFJEPWyRmyMyN3JGZZpbdegtDNbu3b2
jAi2JFqhsH7o0+Q9lcCxrrkbDjCvefZlqX1zq1k/l1Zak9BG5/Z0v3+IHcEgIrrxLcanS6JO+YVW
4rTX6mDeWQFdDAGs6qJEqJOekHuGHfWglKTqXHPoZVA8qxNFWrgHEY/eSptd/6rlTbRJFpkmz6P8
5mku2ugW6XGcQ3CrskC/tEhjT8SjU9Ojb/Nap1X5HOOsUUcarvT7H+mSbK3m866uE6bgVNqGwqrz
UscDWasToHuWaOvJaHF+hVRcRUHAuOOZ3gUPuLv3ZCsgJbnyG09hCqb0bOd41B7LesoQOgb+q4mY
APvHkJM9yaU9e8wHMrRIBNu4V7UXpc2fvcSwesK2WZyVBT3XUpvuwpZWZl/C3tLOgA8O4dgF64SI
sZcRpRLqytl/UefCEclsmks6ZHpvDShLXH5T2NH/CoeCyOSh6BFMJIilYqieYzOWGzcBvkoKnGXR
ZNZqme9muwRsJKjfoN1+bJaCl7sUt2xfjNsIWyhD/TLBjLMaSEMXw40OA+29JBNmxKlGrlvVPHe5
fuQv1N5dfeov9BTMVd/Gzc5sDEZXRItrnv7yNlVTegZDOzA/8YYvVpRsraWn9W/vsC3+Y3gSI73P
vsYS1/MUG99bsKHrKDYAHC6bNiDEQr3gOs5qcP3sqw1cf1u7RDN0XTk80bhqV7LoLr1aJNkFAtOY
Dhxz9jRA6zPeRZLtRDxuG9VoizVuPSrh7l5dZep6479RbMOhOQyJmxziKm2Ogz6WhERDLAxAI3wi
GXnsqgSfsD2+GBiJ+T2l8Vp23bQ15jm/NjwETx1OBTCf71J7UILzvi1vUWV4DNjBleBFUE5a+oq4
kqcmsVGxLxXD/AzAoOLvJBoCYaBGEIpYV2bvkSbng369z0UtbR53ujNGW38Jh1B0YqkN75kQ063n
q17R9jS3cZe1W3iy1i1vmnYbL3vhck7tqXNhjb+XGHka41RO/4qS/LlPj+qcmthE1cA3B8D6EMUF
A3c19TcfPwDQByD7JELobx1c4RSf08+ulLfBsW2S+lrzrIhlmN7wGbEawlMsN43lgB+0vcW9P78z
r853xJPrJ4SSxiOmUOAadi1+5K9thwY084KZUie0qjabqYboYpE3LMFRyUck/eBNGAwXdCARrZNl
S5EqOASANNZtpIudW7qo8RYHxcV4bEfUHV5YDJdg2Ygk57WEjgBg+sDbiTTG21wGRIRY3hNZBg+V
6C0GzpknDia6tajGZusOnfHFT/XnFGbjc0glmCgyHuhlHxokfHJv9uj+8dCMzSpISe/Rakt7v6pt
bRjFzZJguAB8fTRDZ58m8OzIBYS7H3w7O3gy2icsOn8bgbZr6sL5jTt+J5czy0upF7rr1p8XpAdj
ZuQyQaiCwbhVGujUYuF9Zfn4lGkv1iAwD9MSfu786Zy6TfIJNVpirpqdTZJr8efczRkVbS+8+PYA
Q0k3J0pfCLpmOjGvpDIgHsgK66wFzXQxDdvY6hpqgTi+eFC6nxBjvs1j+MKiy9i1i8G4Yc6Jepa9
v5u68/Kj7Cm2xtnxj7/B07N3xxSPAuTkr8YOKF1G9Tdqj806KR+FCNKtWWTxhcl7cUWCJTa6bRi3
sihPNG/EQdfGcRWTHYfOIogO+E2xhfWR9hVw3hqAW/Kz99tx1adD/pzgpMD7GLr7ORP9g1ayaIIa
/akVmTyofEjHdd2zGc2vkBApjy+mFLWxWk2s57JO93Rc5gdNj3DX/Mvyp3x/3pjw1ARFsZma7jmb
zeARlJ8BXRctisoNjMAYcrFW+cMwMGNjZrOkLtnuU8vKyI4d8m2XlRFtXXGA2Om8xFl/mMnkidO0
eTcCxz4mbUcJapnjVugD/p43EvlrkO4r6R94Ue7IWxqkukzKa1lUv/LRKfdZFtj7zhSff2vNXgyH
p/CrD8pbG1Ma6UeeZeWRWA5rS49gWAvKKDtNAYJV1lVr9b9aPxtWrSCST7Pf/3ZvVQt3pNCe4Zun
Pm/fm7qQx6qVsHDGu13bHVXLvyEUgazdoMBUvISq0/ekqD/BageokTi0idSLtAe7TRj6OBqnggZl
qKMlqEAS3OkXpUjQ0buHdkmJZQhKr2M27PrlSEgNCnc0v6vkKMUu1MYmuqbiT7DV4iBWp109+2Gk
Rbi/MyEUBITOYbCvjPk2Rla6KzQELk0g7FXrJNX2H8LxqVuxXjTvuA58fv8Ed0CmKs7G4p94CRcv
55QTiChs6T8zEbP2SLxxmSt/BDMmc+tQiFxrehN8rV2QkAtKLvarhxTxxT6QzNNUVmQocMqxept3
KryA6fqjKz3tMGpGcXBArB/7rBseh4VLV9Eze4p0yLRL8rja+ExudrawOrL2uj/narcE4KLyA+ZJ
+xlF1Tvp6RYPU4+coZYFszpswVqgEZ8I7Im0y7gkNcqmmw+l1gXtkVUq/2povKZ+5n8fc+u+0/9r
Z3kpcliHSMf9+p/fBz4m+GK0AC9B6VH6cX/ONXnZTdl92FVXbwHwNheQVf6l6QLwOG6Wfxod6uGI
m8omwPOxb7UROlRSnDLd7j+lPMglrdPwU++QZbuAWeMGfXHxkWR9uWkbjLRtV5YfQ5p9KTXfoWam
19u2FuV+sN/NLLU+YqgVF7tPHQLTOEyY1q3CTmdqDSwcKWl/do2Xf0Yq+HI/5GE6PoVcnM9Ftxmj
AW8rrU78Ak39pDadSR8d6hRj+rI+xeLtnfOIa6WNBdMt+m8vPZJfvE5Iy0r70HtIc+zGuymiJyke
5g46542JF+pYVnznQGtg3s/A6jFc2M/Epu0xchGuJ0irrMIRhccSFDCWAwthfbGwpwiD/B4mwZIp
PfZg+Wm45xe/q4pju6QONySYUQ1jctZaxo7G93CB54XzIgpf45H02Vp4v6209Xbegiw0IKSd56np
N23fiRWMNP2UT1FIN34GiLkI8RFoFczsHqlO+Nt/24vaMLifS9QeJc9NaSCW4maDyMHlaIOAAQAI
+Uod0j89oJL96lZ++Y1/Yh8t1Z7GtR9jNxWMbe4h76S1ziO82srTPNREfjHt9K/K02yN0YrGYfia
dy/FoqN1HEpp8ygdQknJPQw9mmxGsAnL4ZpMrCuxy/2PDlEb2afAHTUQU/BWUzvc68D0Loli5Bft
hHzHT7ZzWhdHsN2wNFRk29/jxGlQk0BY2BvzS9vH1U19RxGkpP19aduADPCC/hS6zvBr2cG0MKqd
IRTBpSIeeGUuyo86yxmzlj21mWefcgAeGnWeDMgjvYTmqoaxNCDGVTqWt1EtsWyKJbRjIPG9RtsI
qmr3K8BbxxOp+ZElcbhGxyKewDdoe9thYLBKMmIHopTWU6qH+wFm8Y4G1+9Z162vmIJ/I/z+sxPn
FldijVltyQEq6Ouo4q+b/xqcNnjvk3m+tGFOkvpSE/abwFrVufg5epLAoYlwzTYLqHurXSgroa/v
yqBiGiqRStWoLy921ULxiTS73yRAnrd5RLIBczu03csyV/73YTDJ/mnqgq0q+2EPnM/5rIPYMmpr
k3UYUNpuJm4QUatSXhpa2Lyoo0WomOY+TzgVPDP0Zg5rH5LSnBvjDSFXdSyp7m/tmLT1hdzkLxu1
B8qLqwY/9HC8iyM8v//diu5p9ryYGPKM+9NERhoCn5mzH7FLfJidxuFN5IS8Kp0mSdDxeugbOI0g
y9Aw59TcNAQLq9oJjCMWzWk9mb53pUU6P5DeR210SXEwYXL1WQmPAC4X8nX+IhnlG1Q75dpEMHT/
A9ULfvHkVNiH23AsHlQ3eChBgrhhEm0BISyIQMslyiuaul91grkr1PoHmrFib6e2cf67mZGsVqvq
vwg7ryU5sW2LfhER2A28pvdlpSrphSg5vN34r7+DnTqt030j+rxkAFmSSpmwzVpzjrmgmNFCees0
4HFhu4UC6q8Xw7STQ+Bnt4UBsEaE0W9jcyBTIsgIrVmOzLb7VCCz2N4/MlEG9F4LDd4q6CaIaQUb
pcV84Ft9tb77+rLGeimK1NnmjRTc6mnzWljdS7cY3hZ7OA0Ww7oFpPzeNGEWa1z6izCyRszipN+E
1iXPc0hcM/aDad17tKLo3Q0bfZkhYaWeUVQgxlnOomUiba0Q7mAknowY+NKkMthqM5wpYyfi7Li2
szWSNl9R5Pblrnq/3zhGpiFIXkb7xO/TbVMTy0fXWj6paxKq+7bUO+ZadY0aQ6s19rEd0/7cmW1/
lsuLOlLXEAJxLfaoPYf5oXbbh64J7JPqWYxLp2L2I+4U2F4H1bjgE2S1aJv1upv5MFnVdBv1Lxte
1V6ZcPZqjY44vFrZczDdV/B/1u1qLY/eMSVxRp7NQBwtypjX+yRjOsmekO4uiorvehX8wADlMqIZ
b/dhrJ1b8c1CgYdr1f/eDQKnYRdbr1Qfpm2bztlhQdT7c8AOphPl1tCLLY7w5jUQIkNWOvv70BTO
q9NY7+pJoeX7YcOnWUAs+qWrl9WUplvreKqofzR6cmgojD1E8WDvE8Mutn4QvPj0ez4FXdXtRz9A
hoxU78XwkxCzUZd+ZfOww6oJ15Qnsc1DbyWdenysdKp1fpBYW62ygJPyE/o0/yjAjD/zMfmb0pi6
k4lB4JM1odWLUOcBFTA3eDICY1cY0F7jcHipYLwdclsv3hH7rvwon7+WurdIHcNjB/N7BwDAf7bc
mNDSxBkefhe1aVOv2IAc1G8VpblBAbWdLg1YdCo+FMeHCfp06VfHGB5RkjSHtonklzok/aCmO3ES
NWXyhF4yiY3pWGvf5nr42css+jwhxtvKhszcDkM+VfQ2Pqq9eTKaAftvfQKKO3k4BWL04nYKiNzW
9Xpf16RrKkuU2cnmXOd1tbNQh6xh16AL1swaN6bDxhVw9Bv53eiZdyrBJIKm9eLx7CJrdD5rWjBu
RxZ3r0ytH1Lz26es098Vzk462TcN6ObBQMa4hvhdn6vc/yiXxVASt/uOvO036AArhbwCbD0e58q1
VrOfiYPFEve+QpcthDUHrZxjBsExG8JobyfNsO9Rkq2aBSJS16292P6e1D+rlNOw4HgwDD3d1/bQ
vMaduPW2iTnOD9eRloFym9zxHcT9nt1qdgMYEKO0a1OWS0AEskmmV3U61Xl87mDIr5kh8EEHOpCR
0dRJkRurL5FZJvs2tMzNkCcBAkfS0UV2+b0Ij9Lm6hil/1BjeXso4rLeW0WAE9gesHRZJLpJfZHP
wkOjNYU+fetKigbFbO3CVHdemGrlk9VQmFwI1+i6w9P9bx5tvd+Uof81iT3zYzmQXXs/QOWavMMQ
OokUFfaSSjJ3ef68nCngQtKkK72MoseAqZuwBhkeVLirWs6qa03XV7sEb4n6ooFiBPCHojXxicH+
vkegJO4iH34VaNlvxjKeqk1IYMjmkI6EWI54CB8yHIndTxvR1N4mV7nclFrf4BbS/JUwiqdwDkt0
VP7vlII/eQVGaROARhjPWoUyNqFh/bZRO92uXpwws6HhbbWksXGX7BN1bUjxPYu0I58KTMcjdZfn
3OrFulZUHLeapx2m37WOKWGbpnb3MPhk6bTgXe5HzXKUBjYTZtvbn8dmvOV0rD8xtHWHqZoSALsp
m1C1vaKJ9wHSYCGjV2/CqYhe6ArYJsMMYmckZ5JKS701bYJKg0kLySsrPEiuRJEvwD/zL8xfMmvP
UTHTH1quWzMcCnfMzfqbPsH5x1DB9t58VhCWxK7OeJOKra5pqIqW3rOGB+rRKVvt2hgoXoQx433V
6WtnLECI/3Tkc5sVwJWQWoGNZ9VQF8P3orcRFzcGZGZWeus668ZNMQRoCjMmD/58d1ZAuIBeEpnL
Kc4AIpes1dvdK2slpY2h8D/5rYzU7maa2nLtA2qaMXslUUHJy9B6Vh3VjCa+oVu0FCOTtDS3UZYU
j+qIrK/iERnUIRmSeaUECbQ1JlTndra+M5n6LjWuaszJ6Fm0PrRFTN9HVSRQtYHWjdEoOMYRpsu8
l13GcmqhVNi27ZyMRPvuLmZbT1vJxml+sLzX4JYl5ZqE2mQbLnRRy6A55InePVCzdF4mxwqIWZyy
aEMpheZKMe+BBXkX4lfxLJYkW+C99Sf2XmX7Cn1sr4aRxiQOXN0Zd4pbY1vNyqJZct9sBrlV7TwY
S1SjGVuBMcDBMKguWyHpPINGF0dpwcIlzcUCTHb4/Zjj0SbOuayvno/dQVH/UyG2vhcj3xFFsmdL
emhkPK/RV4LQkIVWgA+p3/x00NciIGBCdYKlnfD4xzZ1ioIcJUVYk64REp5CyhLMdZqt0tvdi02A
Ym5TEzlHlfMLOqE5jlqJZ958J4BvCTPTpucQzXmpy/7KyBuyd1l0LTxaq4Ld41UJXERrBVBvmGjD
pJj2pFAja1s8U6ZDrwg1k0G92GOviCvkQR0NmMeOpm6TFOLXv3oFe5lS88ru6BfN0vhy/7xk/UrR
qT+QoG49TaRiLF0758fWk+2v++eml1/mBUFn5z3bAX2gjEFJxicQdytsPz8oSgi7kRz7GTEw6pSA
ONyaC2FQ7xjAlngN9dU6LHLXRmfKCxar5WjJ2xvmyVvfXQTS19awbn6ltV5dbVE0l4G9/x1pwKjz
5o9QbdIm6TZpTk4tI7d7UjiKMq3HB0B226huzdu9YygKewuNTL9Ei1E6NWrc0r02npPqWxI4z0Vg
9W8Fye+47MvuC0WOpeYJnqpT3tfWQaR4J7wF8dCc0IzsK4UbyHku7+2lMSBXTdblYUQkflFHGFgl
qDOuzcs1GOr/eTf1g/W942LMApxlB6bBT8ly7RNapeDCMJzZ1aGzTPM20LLcZlXtMk+RehpIDWSk
Nb7aBfpk039tccO9ZHTR161G87RDXGzlIeOPegaicLwY6iZC3tqjSBXsGwLPunn6FOwjjMBAiQr7
5pQ4UalZrjtfIC6pM8mQopggpyKJ5CWerOZS/XVU9qZ+7AIysqtnpUoHHUuQnfGsXGVybNWJesfr
B5MorbI+aEWR73H3mMzQZLXESxkgIsQSqSKlXOAIQ/okMq3YR1M9bu1ax6bbYwvHRWbtky7qP8d6
3a8jwidBNPBuCwBtVYWzvM5F0X1O7PY2ZpH3GLSNg5QQYoVDx58cAJYLWuaNJOelv/QQ9jx3LHeb
FhmI/k32en0/b/Uh9z9XdfdaZJO46MzlOzvbAaJHjMcB7AANFKezhQnh0yRs/YMCMA0mZVq3rR/U
mSTTAg6ntzfH/NsfIYkW0LiIm+hbthSZqipFgaKbFRXL+A30tnwLU5/EXsOJbw2mGRSxA/SfJvjA
bSafU5xKq0y3vG8Y+NG0D8HPKPX3o4l0YZH+5TgSwJPm9cWy+myHWexHGTjl1gobqHJLHXJM2X1p
Vm1tq2Q2jnaV/1B/clz+ODHyH3f9SjyVaPIUo0iDwbMJBcs/bbZgYywvXhtF16lOspUYg+TUN7H5
aDrGjjIUDTkvnx/EENk3rRafWC8QDbaobbC3WU0f3NR4GZPZsIFzo6+tnIiqLuezxaBpvygFdyYp
as9UxLrUzh/KcdQ2/sAmIayt/DXoIHO4tA1XLbSc11RuJm1MH0UAOsUzIQOlTbqYVw3kP3buhvBd
GS7MoBruN/z9xja2xEEYt4lBfpWwI0qvXppXK+yTxH25aFdjoiY/2d0MhgZx0w8UEiCJw/AyLAkK
AF0AXKc5DZplvpGp9ljHbf/ktwPJom2EgthlOZEQ5r5RSuN6ch/yvElf1fVsuY6nsz8WIYLmzI9n
Vv6wERyjtV8tIpbkErlc4lBBTe2eW1LJVSc0Dkp6qCWhN8saOi+0l3uw+X0TVPLgXAzD6s6yKD57
ZTqd/7xkffvfp+qNqbTSlZOjkyzQoW/aOM2/y35VRiiJp2pGFXmvuosBAiHGdGp9yAYPU+HH6xh1
JDNjSSHU5JZepAb3YX4EQT0gFlWDqxpmhxfXmXumQtx6FtaBHWADChnLs79IJw9UmopVZAI9BHaw
MIrhdBgFHiBTmP1VDR5/TtW76FR/v2tOxJmYoJm2BlYReOXhWxdU+a2pbBxDQR++xQHEr77Cp6ne
7SE+bTXQrYrJoZWdcWjrToltQ3vvWjBvIh/Tadg6F6d05INRlb9mC8FMl2j2jgI2EoJlRf6nzOEw
WawsiZffq2GXUQQC7GTm+lNnLJtyymvqbOBMWT3VGeW8g0/jwki6C5Ex5Y3fJzrWTV6uEuzmZ9Pv
szt813aor4ba+KKu02rLNlWpu2fTmUxqWEVN1IZ4UNaXWI7TCY+nvlbWl0TS5E+IFLFbgdapMPXf
nIuJX3i2gvbGE0RvIySWqjeCcJ/5/spdytwofSX6JUYSWHPNo2cbkFgyW1t5jdaIdjtMQOnUaiq1
YO7WNRzgGmEONt6OCaQqXqJI9jBFQmcV1pj/8qkrjiXFVB7z4DWupuDC+Ba9GAm2Ptsqnm1gBicP
hfhJHYGgAdkwPSCOptG8iGm0DD9AwAh4M9zEfWgrIKUZ/7FXW9TnYnkMx9b7IssseazM3ENFFWLe
LYszjPB23SVuc7GMXKzSxCvf4nr0dnHJok11ObSSuKkw7+limoVxKJJY7j3MhdcUuQGRuH2yUns1
pMcYNkVNi5ukmPtqpvPi9qgo1YpLLRaHhDpVL+DrVu7nlNq441zTv54SZ5DZrplYaLBv/igrTWfN
Xtknv2Ri0VoyPO4zU5B62a3wnPqcFjWYkwjlYs7iGKbYFRbzSTj293yZSixJGEITg1bBBPwul8xO
NvofDgzu/f1W/72EaSgYBsu+RqlrbbcuDiSM96u0c77/u/XI1v9pXfB1rtmGaxm68B1bxZf+l91E
b8pU4FBuMJHN1h71GlL7ILHPhIvM+JFrGBQFISHEAMeXsCZTepx946isNIB5wmMD9Wydi1Mtjad6
KUOQ+JDd0qr7ps76wk5vmjd8K5LgFb1c+UXqx7mPefI5SOtm+l527ptMhuoxRANwjlkj0DKG74bc
ON6JpFlFmem9OAhHTnM9fmjYlzZxG+qnOgIA14xUSzVzh5zGgzSUjvB1mmnr9snzBBX0olvD3WgH
QIaND5CUg+4Z1QN+aGTMqC0kdr2jklC1beMfQLzW66Cy3CWhgu3yHCzt5/LJSIbiNem1eG2KUAeJ
kxSvRkoMV2/C7O81EKhNX/WsfdDApojrr47vEkYpMCrlLWAPo5xZNn0EFlhYivrWJz3BrwHx4nnR
sNCGQ0WiXM6MlN9JuKxeUN/CWzXc5gVSnrlrmi4+V56fHKDcG5feCQS4DvPFyOviUU6WdZ1te+3x
NFwDpWa1ixKCykBbRQ2SjZtA8YgiFHAzzYVhDC6JKZoLNfql7CYBVNgAZmLDyR+VVogIbhZR9phS
oYhimFPgYMsuKq/MRjwUvj+9504KNRsfxzVzyHQDrGzuOmgrJDn7O9fSx6OJNHUb965o2AZSqu/6
jvK9sILzIMgPKZZPgSjl/FqYg76/H+mLDK0wUT/7SZke/Npv9rntQ9Nq0+na5N5XH0LbVZ8zSUIw
qsrr/dxvi3MOj0FdUi/m/UfGq1Y1NiRFemJNPO5HaLWnJJ9+Le2RM+Rd/UlA8VVfS1F2DmE8sLvC
YYg2YWQtmDXWvKPnfLvXDfLYZ0MmOwwKI57lEu85gdXaz6BKPkdebZNvnmrg88LoKCiFX2ej/ewi
GP2BeXuHfAazp1muqk6QLy8Jf8bQ2P8MTKYQD5AaMhxk5n7SvzWaRtSXTtk4rb2vU5rEZyeRMdV7
jkz4hjIO3MO8UJqtYYLXvCg4vNINkdYvNKu68vu9mYkvwMHnA7S0yiJswLH3rGgogxYOkorersP1
WI75lm5JDMnHcEa2di20BoxdB9xJw0atZNSp3Yt+0xdzCE7G/mLXfvRSdt60GqzJP+p6PmxtJJnb
scRgG3fJVdVf1ItZBJgCydygmZp/SsIEmVx7qpox+wb81g+s5MzOLXqpphb5lN/BAlM2L1PqX91M
WBtF5dZdipNVkX9xiJigVo5Tcmpae2P03aFzrAalUPxdNeCkSwFP+PNN14hdkmG6nkbNZ4xx4A5N
IcumCiVN79afAhE0OyeZvRPQsPqAksLgQaW+T9vkOup5tR8Hk4SyCqC11oTypPwsueyOZRAmL0PD
BG4Setfh9C2PiCwTdJsNZDvWToZ46AHOHJRTU73kWvSliT1/NaT9I9MZGta2RTq+HIVdiLVRa12Y
3e2zLazhQbEhAg+fNhBpTDOIs3OMWnsqu/4pykbrQkHPw/VfRq8Vdni+T6RS9+KNlo7NRVJbLaop
+xY3jHgUK52HvqQHb8zpsyHYewYTgge1gGsHHn91OgzwGu47vXACB6k2E+w/addlM7Vp6jbrUOKL
GShgHeyxyi5gRo8FCZRIvrgJq0KbLzd9OTRcQfS0UoaAEZs3qlYtSqZCo53qq7q3XBq3q87OEIzl
xVaIivknCn8qzosOeWd/B6dok1w+SjLVcBWKU8hN22Wlf0uDmto2Mv0KL9ge5A0ZtzN0E08OX21v
LbGG/qjSLlznI3j3MMvtQ8LYc59trRYOIN1jqOFLv5+vBSPSkkOjXtCgscvv6AiApxtWXZnpD23S
pg80jLAOqB7IhNRyoa1Gy8hZ0eU5hWH9JdS79hhp3jekXOT/LC9qDdn5BiVNywQAFJDiDiTK3ydk
aaw1m+AGTWPjWoToSv99ojdM728mY0/4ZLbzP2fnSRHPcvQlxPW/JnrUhplj6n5/+s3MEUm/1ssE
McQY54egZxN7p4dhGTCJskNQRBHyhGogPEnbbjZ4iZyN3bSfhWG152KwzvdvBZz6RYMzfW4L900B
ge6iypJLwey/BU44HYuMuJcQs9yxg8rwX429pbu3kO6wv6EitvuTMcTxA7PRuKVSHkOqMsurSARa
F/1mDlR3h2xAAlzALrEp/px76Qni5Br630Lw1ALt+vz76GfjZZR5LS2tX9Kg+upEcnwVvqdvgqY7
yqR2PscZBezFGZHgjz92JUGuhn4FBP9LScur5YwKOMUbtghpFsZrHTcwijrj7MhKPuUYyDfJokEh
GNdHso7gJHN947kPtOdEuuG6FWG0hN2MV1lUY7kfg7Ig94N7mLYWW/p0RRd4JCWCF7sO4lPTi+ck
TUEgixFj12Q5Oy9s6q2X6ewZBsgeljGMF/gsT3ELAk4U9XycI9deQzvxj14t+1OKzgPujoU6vWjP
qTd+dPpcb4yQ77GW1SEKfQoXAuSeLyYo1OzVydlw8p1isOGSqy4eLqK4TiYex6F+cFNn59do6WcB
MDHsxq9mxtbGzfXqTAFkene/1Lms/5e1Vv9/dy1GFtPHFm+bLg0y8Q83dGMOVuemJLpWVZVQK53O
dMgIO4krAUmvQlYrOqA3RfYaEm+aa1Bc1XPb4G/c3BfVVpa5176Sm2Fq0WMIhCHcPdkrCZ36kjNQ
JvrwqI7SJYlyDjJjbdhh/NLkjDRmkxGnEuFwIILRv+IHoIqoF/LFnejHeqkXrGVE+vGuixy25bR3
L6k17VB91YfSxrSLus3bWPMSSTzN89sdBllZtDoDEzeXECsvTrsbOVr2TdWM1ZGnZc+FQX/PDvrH
1g82k23rz9ai31jOWk/qz+qeXM4o9O+9xNmPHg+laneh3cHx1YMLdAMKDDbYooUmXGdmCa0oXeUg
zW6pRmkhwdFyuXsJPFZfdyfZRJ+V594+jPHNQDDwJW3GNaYGfataFHxM9m5ZMJm5VsLnqH6oX6wH
EXddzkwj8lb3mqmIZbSn0eDtfb8g/UFE/iPlZsT2kRes2BbC0TLA6Hs6QbPqb1GnKco81Frx/LnE
tbMbjJxp0pVnnL0jMtDGhFwQpSxoSFbCxi9146Z6IYwm7U6OwJnV6WyZJP2qQcBpaVVZZjdsZWpO
x3y0jc8jAFxV+nGW6JtlxrhXtsdktlf1NEZvWVgc9ViPvsUJ1cx6HrJbEtekeCWGu5utwXsc84QM
9YUVnAzBu5ST81JR0lrTi++1l5nNet/hrtPaMN0r8GvdGi9WsHC1hUV6V6XrBy0ZxUFrygicigYh
PrC8L1W51keXHLEq+JlkEhs+jgA4zCQx2uyVuO3fDdfLT8EQntU8SZbwoggZPhe5/Z6hYjuXTUzD
OSi8g5NnCSv+PjyqZ7WEnCYg6rHpth5V8aPN6d24JI0pvRCA0Y1lWvFmtqrugO+X5AF7RvCxCHWr
0n+fYJU8z3o6XJgGbRJRw+mrbmrvBVvpx874UHWXWOZkNAhUNKoWk7oZ/V7yVVgNsH7YTgiB1V+o
m/qPSkTJ/8gJtv6eEux63tLtAQav277DGPLPVHIzNDTc+kW2t/A3w4D5OpPqREBMM9yw/dHGzHRE
c2R4lY9aWQP8H2GN2CiLzjUroV1ejvWL9Ed9NQtqnVaNS7lhLUOiOYwknf5juih3zNJn1Sxjs9wH
ygunjaG8qTIbfah6V+nVuKajEl9aj+WTPWf1RjkaWreNN+h5WO0ugkCWvaBbvvz7rO/+nSziCQeM
hI1N3zBd3zMc9x9kka5Cd9OPCSNjIbxN0xjrfKnTSHsKMRCFwUEYpNvUhEQrM1SRYNJW14s0TLZV
6SzKS9NA8BlaRyXXzIH9Ye6L3u7Lc/VuZ8fNnsr4yYF3/c4otFdKy4GCD6QgNrdlIwNCGqG/NNYU
f0d+s8nz0P41YnQq7a7+WnehXGMdsShvjQxWTnI1+rJ/VKtDQM1X629nYxAWpzvpoZiWWxuTPbvI
oqQ7xBE3a/kcj7FBT1crn9nXGFQMOoKRMQFtFDp6nhmiEnNy7qWMmKCMgw1caz1K6xDxJT2SQ+M/
jIUB8U/2r+olb0Y8rqQUAI/FeTc3/UoS8klli3b/v39zfEH/WK85Bt+dRx6jLvSldvePma/XAB+S
RgEUpl+SuxFa9FCAQvmUVtM+iLLhvbBN5HSTEdBBa6iv+RT5qlprtvR4V5BytBebReiq7FP/h1Od
umUoQWwYrZy5SB4S2/k+amAdJrp7HxWY9GkBYQ/x+AwapXzvpN9Sti+eJgyfD2EyfVNfalU4bxGu
vdfOwT/meMQPQILDEAlbpwzEvHYcmosKPmBQ3kH+C02JDqv/oMULwzcfHDLJTOHtgfZExNFWxRWM
zy31rBothYHsFo7NxliGlCQKHwgZ2U7SK67T8plTb6BBFUGkUKes52jo0B3ZqtNRB1Axw55ipQkx
5L6B0SJoAsNQw9GOfxYLILhfkMX1XB6yaPAeGKH0be2jKtyR5AcUKffk3rSWdjwW+p0wg/RupWi6
zFk1futu1eKY1dKxsKuG0HX/o4DU8/HXQQGxS0smfUftzQbGtsDIGtCGW9mnLyk1iXsBd86HR7yr
9ScGI/OQCeaEMW7n9zp1NkYephQvp/QiWDtuod/EJ0SZ/iczQCywPMODOWD9cfxnlh/+hUW2oIqK
uZwut/zUD+hqLFNvUd3PK7x34XccWtiBnWZ8qgS5111TxkcJGm/77zeu+88Vm8Og4+I2dITpOOw5
/sFCaZtGYibWWegmo35QKt0pc+PNoEfuTp1ip4Mpuiw5/dpkHd7V9rpllnloSkReXWf6u3RIf1hN
jQMsdpunuCrNR/rlua+XoHJTMKK4H57klNdrf4JpgwAGHoG2pCYtM/Hs99uaXN93dxbhvhPRNWJv
dKVwiQ06kOYTBn9/Qx/DfCLbGDAMQEtdx0CcjD+7YRJf78sAcy7Eq4sRsqn88b2zm/LUdu2F/ePw
aoy23IzWMB7FAiViJ37TRYJpusTAbE00A6lCvg8DVLxEuO0+KhfxsUEgrWq02X1FPmqh7yudaCka
bVvVjAX9M+7UqaonT4UF7so1Ca/xCfdu8yfV2lUvHi68HZyZGCof7V4Afdr/+CYtz/zn9OHZ7BR9
ouVMyzc83XP+vmeU7Ti1XUfykhTILA34P69M8d6OsIp0q2eW/xq70j+io0EUsLxLLXK6hnnwod50
DU881V16/5PqBySw4nmK8p1jdMFGXZrLCre2sCgX8Be6fmGthC39k3qTvdmwSTGs7tW7f/519W5b
Gf7R7jGvsXnJDvPQ+euoSofnzD1Mo1FAeeWlQRGFIDx3d+oUSaB8SMLqkOlRef8Js/PSdWW6v/9U
ZU7zJW2C9z9/x9BnpJ6bTU4iaFu+uCH22iYtp5X6kZFSF3p8UKWdeInNOr3Giz7Q1vLmWOuoh+6k
5q6yX8gjFRtviImNzzXjQCHDJW6sMA/WcoSFyjiUXe4R5W0ZB7tPjqI1KPQalp894nEXewp4xlpV
vqLO1OAxeNXBaHQsFbVuHu/5ZzX1vJWL6Ih1Lo2H2vCf+j7pAHcvOz5+t5WIk2Q3LKcBvvJelhrU
uQ/HDYYPL5HWJizYT4bYgE9l7X6ugyUo54++15R4Uh5C25q+kvEXEOHtOWfS7A61YPrNGcbfpDZ8
UhOKbiWbri+nbzGNRmZgnNllEFlQyTDZbCzspgiM+pKYhoZCU+WXe7WBy1tJlQsK/2XygVAuq4U5
80+dpjtf9b4r1i5TGeyFnk33BCk8o9O67b0TsHU2G6iOYpBnkWBVKz8XS/hZoUPwCAuQxH+OtH74
f9f+vFtIqnESidPUFsWnOOdHhwK8uJqPBRRlKWS6KW0oTllIJ4CV9HApa8e/SXew0yu0RQfp0Xi4
k9bpIHArl4y9I/6sFZwxtPND1F9hcNRrZYIzK4btTIj3kqX9RtUxyYE9avqAG7AgkjkYHcrpKLDW
geXk68pw6guk+PrNCl/U7kLXwo8kKl8bMh93XWKy8FlYYWrcBYPyzueLjF3hw0hHR1RxJO60JSKK
zs0Ax5veTN1yP5jWp2KstGNRze06mZofJe5X8wH3vrP0TYMt/m/n4c9RWGFkbKHjn/QeuSVcdDaZ
+mSdareAZAFXRptmFnuyznYgxCogD/+55kZyJ3P9Q/bS2s+663+B+dE7JJ3lie8f/yj5k9AFLtfR
MvTK6dzE4F7V0Z8Xnc7ZUfPa+0/8uS6QUecgV5rIxCjlyIVnE13VC/O5vulnCHke2MJb61cbVdhR
xdqoJ2A5nEWxb8aiemMdoRVvcxxVD21Zfk9zUb75HUETaHPGTT3h/ANfyW4/w/Ti1Gh6ySWsv3hu
SJvYHoPTLL32LTWL+/WqDLzt6ORUr/nI9ODN8F35qk6y8S10UOR2YfWoISt5SjR0iWWc5+s/j6HV
Az5V19LW7Q8a7X5weqjnBpwmK2CT8p6qAMf9S+/nCC4S2sUrOpnpXsYi++wSMTMbVfal8u1l3ebs
nIbH8c4GWtKZuqj1bs08rlTBTr1UUwnawWc90S3BXlpQFbsuJKT+fs+jD+n3rN2MZ60Q9OSn+Fs6
AQaZgkR7yuyYxNoIuZeJWOF+LyfafKj7ujsrNzL9hU0P0eQV6Zl8NILgjd4SxRGubVDw7pXvtKK8
vrcSzdn1y8dbmfppKGjHjRL1Waq9oEJeOD0CPL3WvEbUZJ7BgxAQkw78T2g589joR7nc8mWEbFA9
BuoJyEbxlnYVHNCMvAUV+IX86+b2tTjJRVPp2NquLZG6FrmsdgW98A1Q4t//lalAgNM2IOYRxGuI
1DeYSPyNY/jFATPrgDK3cnZ57ZJxblfdxktr92j7yP3B3fxaDqJY3A9gbdwP1FvRoG1MA4zM8N3u
ceqpaqJye5Kv52JArsxV0OTNlo8vWaMgQMcqO5/R1ezDnVO4LW2fdMChDNMrySPcFZGHIsEMntsm
PtXJuG1r4d3UYgtUfXWi9hGu7N7VH+OSUEsrzFbzwjdTVSS4EBQP1Q1lx+WjkpBS/wXpj+50rQjO
wjFDupaHpqaeUYAOP965ZWUovOPYg+PQ83XdOI+Gm6e/x8fewJ0N9gzHHs/3ygChfUyaJH5hspTw
otsvhF8t5trlXTa+5LnlgmBazTag9CxDmmgy79DbaCfVeKdego7+1pBYKVj98YO6u/9gOo0PsSw1
zwLxxP3sr+v+4PiUZQkktRpzpz4xHQPhjjVLs1enaGmSVRBkDjF6hdj6ESWGbt7KDu9lCqj/Vmao
QUE2cFqWTOdFKjbq3dybE1gcbJtKJ92r/9toFtnjOEfbYAznHXni9rE3O7kShI/8dCXMSgRkA4Ge
iKWE/FQU1nuWNNYxlvFa3ZGCisKxhxy2UvkI4mZ1RAKr46ItbVppyKt0JxqgxbcDc0ejUQSo5pPe
dT/sIouO1qKgET5zyoi255yAytcn2mwk0oZp4+5iuib8eiPCEaQh1ri4KSkeySZogRDH8VYJZjDs
tHuy4xE895n2kPTeg/oJdUnVmNzM+v0HRNzNFzkYon8uWrAP9CpB0AZ1c2uNbEa7NN9JR/BLgG3j
sNmqMbDOdQDhJeWIUDPn17zUWXSl1bVRmzeT7c5BLR1q02quYUBedZJv0LFr8So1hXus/La6BBOq
kKykzwpfdmV7ZJ3V5JJnoywZh+tesDJ1PrVJZt/mCFBxlVkhxvfQf0nT6kjMxrgzvcah48Hm36i0
r8QLB5t6xDhz33zfe29FYL/JsjnaxlA/qULtcmaNmQeIq3aOjVMmV+HBUnNaB6gjPoitn2aMqL1v
NDvKWrQ5E7Htk8w4ehGBBba035XkrHeoO4wCHnBoFMMRRAep4HVGQJbuv9Uxelo3c3+4Zf5o6L5/
c4PmF06yemfMTUOHA3LS6IWfW765b6S2kBNaNd3j+H9cnVlznEq4ZX8REZDMrxQ1l6TSaEkvhCzb
DMk8JfDre1E6fW9Hvzhs+RxZQkB+w95rT+YQYkqr9z18Ii5Ecn+zZCerxr4v25XdZ/M12d3x9umV
1QSxm+m/m4qwvZqS9zq6/q9kLuQ+RYz6s6WRGY6+srPgr/uJG6qu4qhPLRk4bDP/6HG+YUPSxUEx
WidAMB2pxTNS+6URz6z5kAEjswnsGsX67ZVnKPRyJKHUMlQTvDpPEwKEiuV8uQPW/lXmfvv4VFXJ
qUxSl4MZsaElO+/o+4XzyESATAFeMwOLoNu3dvvl5iFIE/9u1BrjnFiRE8Dp0i7pGrzi6hkKaw/i
94Bggas8Xy0fCGwHeC0K+n5l/0/N609ktVV0y0lqpKNXjNmfxg7Yv90b2ZPX/V+4pbVAIqAoT2RW
PRDRDZyUI1vosFAtfMPBT1FupcbRNHH03WHJe5bKWo01ae8G88LpzspgnbQ7ybOzhhAA2OyCanb7
kzYR9rCQrge0BI5+249hY8psfyNtJnOtnZNaHKK2f7iZsbWMbWuuaZ+dYWgboiQjjtr0ujSwXqbS
j888bP0xrvX/fkcmSslr26n2eHJ/327rkpjR+wbSPGIFCI2pLx9aV1se2MIW/1EXa7qKuyzuYzYq
SIfTWkM1z48vll25qzzoM//f7+J4lRQZ0f4mz3Ci1b7xI+GOfQRltTCYNrJdb4coY0mZPSAfeLut
BXUBWmBQhbaTYvRfQfuEldBXWJH6t/6mshJI3XLmI3F8VAMIncaeDbxZHTEe645vMON7T+Q4qZJh
OFpDBxPVboic8qPuCm+FSDSE9z59RTVtcKtP372xqWuwHOlMcnGEYuUqWsJlmtqbd00JaVoI461r
qew14Knjk4tGMBx1Y3l0yuHlJmLiaE0QZagIkLaVHEqczt5ReE1gop5djHS+T7P+v19Q28z3WdND
w8vK0+3j8f/8JfJgjOrGF5qI/a2CtWqzv1jd2AZG3NzfJnhmP9GDC1M9DcQxoVBqoeCvd+TQzXJv
VS4BBevUpV+8u5ilBnTzdroDzvvfLzqmH7R6QxYiQPyy17A6Fv3V/SyGL5okyUgrqDzEHTf6RYkh
D2ik+B79sgwQDnl3S+sCY0WRhtufzSHORACtLRGE09IZO+wD1ivdxOa20acr1I9NDZPUHL5vcrjb
L6x7m3ugGMENOYmRrA9+6MZWCyweUD72lrxSDyyVxVlLSGKfAL1shjjKN/WC58kFY3uA355c2hyD
hC+0jkVPfp/+z/da1AhOFZkSO2fF8BtiACSmt/pZatjCRDH/F1gf8+oz2ud+lfPZgzBgo7jjvV9U
LAHrbNgO4hkCXXevitq4Dgumr5m1we1uZXns7bus07aTxVokttPsUs3mn1hy6duZaVUKNQH58/tk
KHFubMmOPo70xyx3/h/JmYmI6TXSIy38uQZRPJ4GarTw9nK4/VKXBkV7F+0rx0Mh92NelG9F5NsX
3Rh5aWA735gJk5ERQ2lQ6xFCrtokuNpyN9jKtikiKfgOmn+YyoFTi4KWsGjnwZK//aGfA2yQIJl8
EgyZvXsKkRqlQF9Wz6nhX/pqfpxcAg9b0TmM2JenyW03zljBaC+aM/sAbo14OCqjSuHGOTOofM6k
YVoCQ2Ek9DXi8DQnUPCoJ5Y2eR8NQTuQC4hUMbRN2QSZL5yAiIydEfEVs6GtNqLn8bai4ZlkgimY
TMxGc/+wCB9xOA7AnZ7QV0lxgMZl74RPtFM/zOikR3kYJm9i4xgNl0ny73qF3Pne8gxFPjSSxt9M
C7F8kW4dclIBN7LXfuFwfJQYzcJxAsriqNoJ0P3+qWzd3g3zAOzcBy4iYQW3uHTj1GQGM2PFK3ta
p2RG39izIy36C+QjyMa1e1KWOR3t1mGoj3WoZRa40X2Tc0MVQc+YcZM0M9ItRCUBD/NLseA3ILHu
dzUo8jc+B/FZtZuyzuROlGxvLfeyDPgEWLJkQeyNbmBYgnskgoJhuJ+TA0mo0H+t10vnqQ/KxE+x
2M30XUxbbAqzbQHjIeyYYxzdiP/VAoJqt/mdpUOnze35BcxVvfUrRuJt/90YEtLncGHa/O2UnOCL
l1M2Qy6a3PIAvOyUiPTTa537riOfjjvAUIQdm1pxyqSGA2JRX4zNAoBvdtAVLsZbG/UHqgP2aXZc
n9LZvTIN+FZ9+atKEQF09hJ4HFWmkYutFCQhAkVSzMj1q99qJ3aA2l09ziR64EbsGgP7Kq5eUHMN
m133pNfFX7vmUVemGRqO9Rs343OalAzjB2MVgr5oS4F211u/KNPZQa8XQTyxI7Dy9LmsDdgFxhvw
qJh9R9pwoZuwqKtrZgsEs3ddg9QwW1BVTBnucQrNcvIBlUZzH1hoDhCQEDmpee1zLlm7D7zSupS+
CQ90CCCN+HENpESS3q3AqghleKAM67UcW3Pjtaa7mTz8QWm1cnDpLjAlJR+2ZhGrYW4QXroBpkFy
rRI8YLaRfgNROrSymM5RnRbb3EiwfXfPnuiQZaEO3/I6/tWq5aMoFOS2lvkAqQpbK5VeyH6hZSHI
UZ7qw6eZM3RPGBGMKWgS3CMPhk0hQBDXU4lQ/84DzRVpq9HcI4glbWaiOFZKwHc04vddiJQJVJsC
3zXep9S6wK34SyUz7ls3frSckW8E+NVGmMl3Vzd5MHgrIrYizEjV3XDqS/use3O9ddv+NADsDAVe
NvZ3iCpdzUere+kVRRV21L9GAy6CGuhqE9xxnzrDvecz4YPj89jorhkyIW2Ie1z+oMf705OowGUv
YN10yzFuxJcGPjieVH+dHcDLRZTou2pgI6DLN17MDzjn542bMuookOMNigqmij79oiPYJgd3l8Oi
414GBtLLEnG+ntKKsC5TlFp6n/3KmF6EcY8CL7H3Wd1CCssfNUN8aM4S0Q6mb6QCu2GVDD6Bk727
Q75K9s1svrrI6YnlyfbO4FFydVobJqCBCqd8jdNFHiYiqCvhgxGFSby09VtZ05toJMLGWvynSFRG
I4tO2DuqwmJ2ZN0Nra3vIlG+z071YA1atnF4NkZi/baJHHa5qJs9FIx93XfyYsbvfeRuF/aVJKxW
2CpGOyh8Bk3uQHeFOvVcEbW+0yeUbTb6T8+dWhTe6YPfd++50XRhq8n7xuPuly/KMpZXz0PL3/w1
oSnvjRTbvUw6xNEVtJh4VSV01ySxv7iyrayrN3KJL43tbFxLFRiDJQdL/xz18pmf5XAifsoK23iZ
OG6Kr94QXKdx3/TM1vPkUfEPDJPxiHvceIzS/Kib0bzt+uSjrHUVTLr5YcFX2YBceO9jSEo1Lt6N
hrA57GQeQnTW75oWi5ml8+5hjUcW7oB/AS4f2u4OZ6LHFEEDQwfhHKblzKp3nxLWu+jZBhjWbjYW
PfBGMnTYnZ5lO8SB46tnad21Kht3sB3ezBrvWEGlFGIoxyUxazudpdOuSYYRqSCxyrJMzkgtA6XB
TbDYLx6W5gp7XmznmDCunESuoDAnbr/235LJR0TRj+04HiTsCok+NbQd587phkecDYfMmJmPEpIY
2e7ICPbLwAu4rdVQhUmfsqkB4Mxa/UVk4l2vkxypJVp+A1ax3/oSorL7Yizgm5WHgiD11WkYqcZn
mvARruLF5boF5qA+kqjezrZO1t1iE2IpGERVUf2MXDXyZrFLmR0GtcQ77lv+xVH530nET6W+wjYb
2GW5PhqB6qDXNs6CpMRsnqQat4N0rh79Ci8gflqye9R6Qw+9vsrv2LAd6V/JsehqEY5zQhg17mjH
Xp6g212VDrOZHdnboJXF6Z6R6jdZ8NfIZaNV8/Mr/O6rNA3uHavedjNIGy1+SwliEjMCUBuw+NZZ
cFnHDBHvMvsjFvq5bYZ8i/+D0lYQfjg2Fy8J2Y64m6ykl1O2ziE41TsdGZ9uNPA6xHzgWvJ+5SHy
uww1N897HUki3hp0hK7tfZSAAEPyrta3ovfiyOjR1VcEQcUyyKQRRIJJVkN8lQN7MInAU7YMyCIv
j7YjzVqwlpqcJwfKJ/cQp+0jzyAuj2GKNtQv/9wufR7SqNxgUOsCtWgNmaLGtEmq6YqsFfd8tdNS
aZycCUVy3ZIqkyObs2LD2LZxzXPKCnUbE8uX4yDEWu9rgW8hqs3EQq5u8VEMyIFtpkxF5z3aPfqv
D/Jy21AJisQGg3Taq60c71hwU/F4dPJZRqgVQpZDNhgV1DxJ/aHeTZXhjAOgeCen7gpGzwt9Mbwx
vBrDBQlXQNKDd5g7/MG+oLSPRzgoc+uZITP3k3RHEuOWGEqUo/wt40CJKZcsDuyJW02N2taLiAPV
MYgHfl3gxl9YWDZltVNRn4SiLiwc2oqTwMh/94zk2HIAGnW06jPmAhta/WKlGvK/3h4CZy1xoogE
b8umlTQTcysTIkIW30MTYL6nnfttFdz65tLoL+jvO2LAXS2RvLniixQ1tUBt/ksLH5JLi84wYSIJ
nzUKlbWcciaV1OLM5W2CJbuKS9gg3AqUGT3q2XCuOIO5fTp1xGsgiY+xyrQ7jqre1S3mEAfP+MNE
hLyzXnAk1O+JpQ34J6nVRJmymppnTOvLG+HAZPHlq7OMp30UzufoxSeNqTuYsPQvbU18SRZiy7Fq
4DQfrGfEPy9+MpUb6/eE1XtTOloWopO9ekWPk6jDX8I+766viDJLiHZKURRvusXEFjHikGhjDZ18
N/waqcZzoec7o8vjjev9Jaz+LS9TVHtks4eT1dCb9AXlESHKkyaYosipYkF5JGQHQzr7JoLPjWCS
Xsawvgl77NoboxY9r92yIQOWkjh3X1pLQ8hbLMDn97cHs8vMFOU/7supSa5QdopfgILLzH0d8MMy
havsQzXerU/LyLfXE9qmd6SVafFrXFTv2QxukR9rJlAAiAjMSuJhxFM1yZ2TJPAhuZIM9cuyBeXC
QoSfPhIRqUfNPe1DY0MnRZJNvzTjGPasM1kAf7yMDZXIuz8MMLzzGgOmVVXgYpUPmaydKajURlnl
fQyCMojNgpIGf9GuxoalSuOephgbjd4Ze8XKS5lA+7yBXEefxQ/yNl7xcTAr99xZTscHfe0+npI/
jl/cETzEVi7VH7UVpdtq9Z1WDLtFnxUGIH4IbOB/Dy6Ar2LmLo3mP1ZTHjsehdzHkWBjizMdccde
77nMnzgK5qCiLPTNtDqNLNMR4JLSVuTPAP3O8QgTs3UB+s2+eiO7M66q3eAchtr4HcVYiTSG6rD/
LRdRB6kwC2FSgoeVvRvzDP06OEY4dRQO/dZO3VdHJ2kcFlPYudCXSE+Ef2jbgNRH7sb1QUa//WdW
xaE26NJUD0jbScXFHdhaYkfb4BWDCPQ423t3kvknOTgnF8xHIKl5togA20DF903V6NexZU9ul7ie
5LxtHZ9Or+qdo6RDf3KqeDuPAwleNFZLyWnTjZoRiNmlhi377z4ywxrv3VnR8xFG/YC/lX+b1O0A
xuqvJtaecUI5qN5ZG86qLTYO7sTVRwLB3evPQ6KhIuzsQJqM/Uy9RW3oJiSyFpW5DpPck9lVxY4w
3w9HMYLCMXD1497bINaqt71xIpmwCoqaCMMojl59C6dm2b9rHaDMuq72hZ2+RnmzRr7zfRFO8OnU
3hNCAjJf6o7Y4ppUULwll15nXoYB5K4mLJiihMI3Kd1s56OTA8LM+1/BI9Z6hpESc1wdc4/qBzln
0bY3FbCPxFRB7Zk9G4sExg2w9J2MaMOLcjjoEBHoFpto61NylUxZ+Tma5WaU9rAxIl8EcjJpS3l5
YXekWO2bd+KRmiB1FXth1lmHsZyuVRph05vH6d1t/vAi5ZAteGF1a7KmN8FyJ6r2ohyoY/HYMLZK
2OWOMj+qqeV17inozf0V/RNOksX9MFh2k3uyJZvmKhMNvKrxp11G9up+P8KpIKYHfkoQZQUO4X54
mssMw6XD8TmkQLfcBmlQOt3pyZs3wWFHdsti2BtCq+iHk43JK4hGyD7TspxxwHVvfS2JiqY/lORD
Jo2+JeViO3i0tZxU9Jau/9wY1XTE7YSDr/C+J4lYDEZk/wjWF6qv9jHFSBksq6LI7eNjUetb406m
xIYzNycPosWF23HX5fQagUwQQqzneDFHH2663rS6rYd6SrJLWTLYduA38b5YOAZD3LnZPrf56oYe
nn7lWBSg8tFHqWTaclU3GTjvs4jPQWXhaGNgdmYTgs0lbi8e/CMzGNiKlvHPKOwT2PGvaYhZm9L2
bsocna62GDu9LZ1NFidcE/DCR4tpd+AlmbvKEtDotf/KOfo2IpdS1bCuepvlJ9YGF9WQnyDHxt36
5Bdv2ElbJIdq25iU0FMdk9Y6+N0/wz7TYHrHJCJQOM+eWi3ptqCHSHBpQieZ0KI1jQiMyoa+V7Tf
EgrsZjLIBdKwlptNn+04bH93LNPGlhA6F/ZgycSHcfG/slNuSBkfY8Vqvn1hbN3EeYxB4d3aYLu1
4q0zGL+KlHmcHcNkQ3V4cWb9dVFukEHudmJXUhpGlMCF9tLmw+uUVgDUxPwumo5Hwu7uXZIRzz6y
Mua0y2M5p+fRpqyrbfmvZsh6dlxWCL4NuqTVu9MQpWh9oI+QN+ZjlwGchYRBuxcG8YOeQx6nUMW+
wv7kCnKRkPfswPBjknL0rQadbR+J6Iwu/zHXErjoSn8ZJ/x7Hnd6YGsTjh3Gbzjw6k2U2n81VZ7y
4S31Mz/0Jhlt+pSfnWZGG4SbZZiZtNDoVrgeSn8eu8bcufWUBSILe12d1s9uExSwW+wTr3vJEIqM
DTki0x58TmCNtX3HYWv3u3iNXwKK9unp/5BYMw1SYx8MsydZpFOxyqT1dxmVdTNMf8kBxoFVISvu
EoxiZuK2xxXcHazTbnwnFJHojSxY2DkVSrUaVGOyYkZ08DIjGL1bRitYMoupIYERmpDfwKypYjOy
MfvaPHBaYBe6RAUTyGyIT7RB7rZoVbrxp/grR4G3EQT78JJZ9o2WkK+tHnhSWk7PmqBj23jpU/qd
Uts7RvcqYqRUmsFDBHH1NZmlSaOmPxFk/jsZl27jFOm+zHpe1WKKN3Kdx1S2HUBF4edPapPm2kkw
J1qynTXGYD5dp6s7Xxb8sbB2m5OrICigSOfk8R1cb/BiFGNc2pBvf6ztYPJxytmtR0g8o3Tf/66l
1dOAPzLfYYsdG3tc/NOhdXIo8abBF+5A5FgSbkj+izX7Od0YHHmFYibAdoJ8SU7mQDoX2ncgu6bB
ftqozqyyF8oR5kORMi/6mE/nwmgAvsbNxdLB28eRWwUz4/dZt8I6y+BilksIihU5/+wci95+94sF
335MOpZvPjQ2o7GpzcJF6LiXIrIJxUTuud2eK9N7MAvlMDn0vxx3eO7c5gqBP9QilnQQv2AgEJWw
+t/3icH7cqz070EAHmJYW0N95SprZfI5ae6WSQBT4aVC+aYw++a02I02HJYKiEbuJtrWGMdnl51e
ANeCOHBqaZRPDqSVLtt7ffaunLmgHbHnAC/LV9ZhW4Ssa7Vjt5nJwygZ1DE1EePW8dgJOAX6hFwd
I52/3zgQOfEP16Fq6geTlMuNx1D3wvwdZjRhtQWIbLKi/cfFXMgWUKQ3+5I+HpV4ki3hNHG0mqkM
mKt8j149At96Jexlq5WrJq0DQhKXJMzOdYJtl+yAlqLLLptyG/nTErqbCOvApl2DCVI/fTGM4chS
mlGGPj2yR6fC8Kjqgca9jrgmT0McE2XY2C7qGKlvJxfnzqrjLWi5V3nSwtkJdWvZ0wertOxf8Z/u
jbppLvEoXEaQHfCZ9jcQBdBzjeMH/hTVG5cj3HATC3NX/glqmVRP/7XLa4zXqiG8Ejg3Eqg24jvI
/syanZ6BGRyaKXu3ZT6DSM8/QN3s7cVJ7mPgriHB6Sk5FcGUJKiux5YxlzqN1ZDvqiwrN6agZx3Z
028MKlMoNFkomr7cYoumtjasx94lQ8SwZbsrVPqZt9FH4/bAU2kcUohwbvY2S0MFqaRYmpdkV3tD
/DCWDcFXpKnz4G6ZqZTgp8NJYEZt9NVWrtC4d+mr33JTeza9ZNFFoIjsCjYqsXjxgOPP0/4WS3FN
aiWOqcm7T9jyCPKfebIfJzz2nbWrVyW+PicUXJXzF3otMYmperfBcwRmrK+a2jUag3cOGqh/pEkF
MVW/7+uhMnrtlAFYZRj5154G2s+ofYimmZAPmckNWDfJIGyvZbjoUPwNhOS485kTrLP9fKtkV+AE
k3tkc9QS4pds0dhjRnZClnsbIL/1wWzQvLZkIc4O1cPAt9oDJ8Pzhh3JfOt8WG/Se0ttOhkCgAoY
4ez4pY2UyI/eYVp8NFwsTFjAN+MECyecOT2xMsIVDPvQ9sZVLdN9OTkcaKNt7PPmr56mx1I1B3vo
tacINMS+JIxwkRHjNiw8aVxszbyfTlQBH/EMS6eIkV94fY1kiJ9huTDrqrUwljgdyo5E2QFTYjUd
SAaUYeJrZ44JNA8zce51euxF/Akjku7L9/7pNQnTaDrLQfzpJ+8gZHzKEcta86ROCwJMpxV16GVW
thPGJZmpTb3S7LhIaCpU/t0KWM6IkP2gLXjPW/kcupJ9lUyh9aOxB3w0/B3CGhjRfnTtaO8RtUnB
5FwqEsYHT33pSLpCf87PQxl9RHUUbxaFFWEpratlIA1NrGoJIgAldcdCisHG78QR8KM7j06vtnZ4
TaO7RYIztq0eTbKWstGF8mWi7ayhoi8ZTAXJOmNMkHUsenRne/EvjuNkAndX5iRqpowQ6nLZAJMx
KHkqphzR8kRUTcZ0e3B2k0OVLmw0U44vg4ZksqBtR+vaOtG3xxoUScjI+IRO1iAjKOicBKo1WznU
g2xHlKk35E7lqKHn5NtTxRjGhPLxluuQaVnzl0xqiIZ8W6oOGhMBhyvrVybyghnaPtXVsEfoaaP0
RHAMspKIHTRr1OI4cv1XdywICOOyD61mH5AdsYlVVH4qKnf1ucyZaA+IEjN2dC8Fy6gAoAYTr7ID
pOZAe+YuHgaSi1u9/617BJ0yIvpYrTiUm/EhHcd4U3W8LJdIXl30WiA8erqjkerb3ZpOTciX5prk
gRp3vNXKXZYN9JJLzYowee0dipQYBjY37fpM+v42TcdHdKgjPqLCDJ05I0wDoBV6iNNoGPulqvqj
KOVZZtN5RhCj71t4cgxwLVTflXwmgq+Y5HNr6c5G4xh0FpPtWNxf8Bdax0WpA6Hf3p5xP8NVgm2C
RjU73xVvdh2/Zvomw8sCyNb8axWcePV8GImx2YEmYwMQCXRRBvRhJGmWAMWL6P6prBEewMt7mF0W
SgALDzXT8w3sA/gJrrexuzLn5pgj0owcF1yBwVjBbM5mIfCJkJOL441Jek/fMTKHnTqykOArsFSZ
EDkKNTYnE9lXOvNWF5V3sLzmbTbmv/WvJhmjw2hmNFlSuIFo/BKpelnexW57Wlrd3fZrSaiXF6Nj
grvEOdgygWgKY2mMIhEVKm0vVKXt4NuoEvKJmEX3ZNTTe8EUHjyKztPnfbv9vd2SfZB5zZc1iW9k
IbsKR0Iw1fXemwrnkIuIDe5kbx23KEDgOnvhRC9GNx+iXrdAsLHpkw0oZHwWfdRYgTFGx1YXn5pP
6+95F0gyC4MqRf5sY7/Kol3O9HnfE8my9RpQZc2qP3ZWEWaSL52+kSuTWzME9X8i9b8zokf5iVDe
y0K7NxtGqqVdfjZkHTA9i1gm1cNxGe6r6imSSIP1eMcInKbnYRp0ArfmySO0yP6lxfO/oWFptaaX
hrMzXiyYnZRSijzIDAlmUb+2fgSGtNE/m4pFKXpohqS2XLBQfGm2eHbmmXpPJ1aYPDAGvd0zaHeH
ykFQKZl5EU7DX9sjFc5LXvGmQDWX8cF35zWEAwz9yB1pTowrDOafY+L78OBRl42Z9SoRpBDL/s6O
4atqm5bBCcmdMzOVcr8E/oydkIbljsyxV6dDl+0ra4uGGnlq+lmV6fdqfqOk6TfIVRfELMz/p6ma
Q+FcS8cGxFI8qpLeRWlmsjPm4mxWuI6HGn1YujjniJnUBm/xQbbeHkl7sS8cfT86AN+ilqU5oyp2
97yGLBZ2vWltmpLho+/ncku5GaQJD4VV8dRlDt+eD8XENsV57Bkei5yXcc/eOmWEz2CzrVeFP+iJ
dHnwTRAiWQ+HSWnbAu4JBK7kT8eWGOfs+opPucgLo1TYzOZWR5xj4mo6Tyw7YsFmJzMEwYI1UYUA
OvpqVKQY2F+adL4Khf+Mada71nI7GR43DcpDl9OcgofIjViIb200MI4P3mu17jDQ1uVBI5rsQLt7
xJgZ70vkGninGOEr/8PAnbgrRNFcvamHrLyeOWlNIripfRGt++UL819pfZmS+SZwIWTrsn12kMlo
EIs5/weW4qSNtCxygp71z35w2ufI15tjo+lbPNrjoY3PBH7JIxohxpxaazPB9yr+t+hPSrSRprr4
rtXvsaMNa3bXKp0d+flwIWxn6HZz0b/0Oki6VBt4tCJigJyviCdyO0vracnqBhoO5Zgw4HF33ou7
/K4a7zfbaufOhxUFVhZrxvDkkKaJd26+4rxnQQ/HTXeCyhwf8ij0Hbim3J9BVniCdtGsNjSYmOQ9
Ma8xpntX6NG9V3f2xqIYlEuf7zK7OjF4fmx6d80T0N/0Qftbr5vSRpKWSiuSb6KC7Q1KAhdjrXZp
Ubq3c28y7rIQb03tpzDN8VK5VvPc3INGILbDdYrANjpn6/TMVew+tq+ZFZn42JPyw4vSxxLR4b8q
swJmHvY9y2W8LB0vpN3aynHYqd9u4xHJUhnHZDKPN3+1kk18d0Mt+x4Pk9lkLEVuNmwDRSEFRoVP
cvbeRTw1aC3p1GwWG0OGMru9KfxbOe3KhoBLxM75k9H1P/GzyEb7DRA/EopXXnnWQrjs8uFwgxUN
MXo8X6Nk/PnjmoxeF2iiFeBZ3gCafqjqSNt3tS4u//s7L8o/HB0m1biCicoRTBKzo3udifIqPUUx
Qe5oezY6MRP1S/NxY5677rybSg/PCwyz7Y2SN0/kiBBVFV9u7EpPyI1jeyny49WKUrOlbXCsUA0J
cadpKBl/8sImYR6sOdPvClSHAyEAd6WHb5SFmcVqENPrzf4qnQeGYib6IpcVhgQhsm9q9dCuJkfl
oI10BSz/0bTaI9jvOnQJe+OOT9UDfXv1MFsIwW7UhNtfCAfvn8QzcAV6hw4+al9ghSz30kaegCxZ
3/78O7AlnDuNVmyrjNZ8mBfkvT8oYzZv4pxQ3N3M3rORpi+NS5bQis9kzMU3uP6fGQsbLfPSwxDh
WSX8KN+5q6AjXsm0eff63/VNNYCdvcHjU6V/f2AGdfvzp5sI/aZJj8b8LW2WlpqT5J8yw8rfFfZn
nWhvP59Ggbn4KsxlKwxj+V1nWNhNjqhn8D8ZbhcPDvLQlWeEhFu8reecronVI2kNoqbUIi3V2ptD
R7SHbr+b6EYkzLrf0jXwpCXKJfGggPZsMdBzNODPTRYjzDbiP61fu4/lZGW80LsRqxOo4fXjgzSv
3az/wqjpQ+eDHWePClYQlp4f36jZUgMrU36Ug2E8aFa+HsGxeODJzTjnl/lgy1Gu2nd5WepxYpu8
/hnMC53mjT082uOlZ2x3P3Zze3Wjnp7eT0/RyOwy9epqS/MCAIcN1D7V1GMDETOexOeN/LBYk7GJ
EuIshwau+I0NGPtFsa3Httz92O0tvaBfFb9qR310N0m+PhFTK/1kOceNtkppkYKags/kdtap1I0M
3DhycZJQtO2Pwr+F1XBdqCTSJWNfY7LVE6abv7YIdJFjp/qdmRXyxBGYhjLysIjjWCloYYwAPx2X
vgF1P83vCzxuwiJs58BecX7vMxDiBQQiKHRMRVvosDGr7zBzVq3IQmmhVTbmcM00TwxP9TvEusl2
mWv7zRPUVMU8X8zU8llMo5UnY2KMsms2156H5kpbZ/0chTcIUhZb4Y2NxLDmrOt+fxZS+XtZVusT
PGnXyuZJ1zrUnyzl4lBnUcUQumTVreuHdkYeNsVrpROTtTM2aLEogmvooXgozNEtQ+VP3gbtcHxv
J3Vyh+KlC+0Gdg2blyis61odZJV83YhUrnCmPQ0H2oQVLGzDPiBUsbj/X9ZwMZt/yxE/88y8KfRS
NMFAu980AZFoxMt0qtvc2ZFoMr5UOi5sgITDi39zKPYqafcNmkK2XcL8hecrwV0ftft0/SNqesCv
kyv3UgHHvz2YsZk9iFTProtXdRujQU6XrLQDg6yjXd2hK/p5x5n/82dUM3zHuj5gTSCCZn19GQ4E
NuzWPou0trn8XHrV+tNZkOt5I26SrESXwgr/bpA5J3nRPnk334XsvfIQq+7f7Y3iSkTOrs9Thgca
lE6pkzQH3pCxNsKWu16Nw0l14+4HqmcM1sE2sH87y9C/ROPbiDPj4edSzCmfchzY98S8i7EJ8LvM
9TetF/eHmxn8RluuLSZFpkKz8/Mxot5Cvkp/D4YEmkPn/x/CzmM5cmXZsv/Sc5hBBcSgJ0wtqcki
J7CS0Frj63tFZL2q806b3TtJSyRLkMlEhIf73ms392i2rI1b1vTRJwqYbnFQHKfxijV+/rT0Ly4n
/i4Z9btSEFTq2z+UeciJlu+A3eq31J+LzZhkGcMmhjJKuG1N4sOMm+Gqbu8+8j6EmbekDDicpFRG
oUPY6EETrCPqDtW8QobYZU85RfSDSwRE57+1oWU83BjAbbFGmqgdbov+OMbzI331MYc0BAKgNB38
ixDkq8bIATtHDtmkCyTA7AhlQopIuvmgbE1d4TnHylkeWMvR/8FR0w4dkJg7nDbLwQ9dxDtVPDzz
ubsFxHrSBliWoATUJy7T0WLNUM0C0h7Db35mLF+tpno2g6EFO6sJbKJCbNTr8TWpqu5rgjFho2XA
gcqZYQ1smuYg5NHet0Pr6BFOwwzQ0AFqD+NZRbaqoFb1gCTOueutcaTHYOzYtdDaGMl8Wws53fVP
uvdhyXCFLJyrwxCStjuNL8UwWV89OhLrogum8xjCROoohPYquUqZmRpEu+jfSCiIjGirkmCB/PDR
bIuNJDNHiJsIt0Rc11yJwiKvxLBpQAzfzRAkYz1X+g5Bl/NYNHVKG0lk38rIZxA+9I9j3BMYD+lq
VaGNkonTzhvGv7tkIFL8ti2ImG0syJKEXkvV7kDqJvdTJO4V30ZB79ph+G5HDo40Cc6tZk4cKKp6
895H6rJpbc94HLCpGzK8RSW4BK2FfqAu3GM7MHue6PdDluqeVE527yfnLmH7VleAa5pzQq+oqF8W
kKd+ClhjjtDw94i8r1Y2GBdyJmnkyy+kS7KrrNh615nT7dqFvNlY09I3+TfVH1B/s/CRgkXdeDdO
U/w0uNpFGU+11tYPSc4wU0XYN2h01gO+Cw3X3fqW3Iboyb6aPdLLOIZsbs5kuhlmjN6Wmm2/ROal
l54qK+Wc48ZS3zg3wwW/Owkas++8kWy9JyD4XLJ2POG5bJ6qbDmrBdFtMvcwNlq+9mgHbOqe7z0C
3C1naMGV9V17htCwF1UFU6Jtxj356MOmlPxbH+bynWia8OLZ3t1YR8VL3TGfz/q8OTdWV7wQ49Nv
Cj64WxBR+UvBO3CKGQEktvfJgFE8K/htNVPtLyQ9DsYkniOdqk72RO3Fb1Fa9+WXObzoU1x/kFuZ
8r2O9SaCqvJh6PpHUcO7Hmn2XOEAHpWzqLaDV3No9LcJLOdmYZEORPA1qivEf9Jv2FJA3RMRtmo0
iwRzmHT3osz6tVmU1btvu19zun+/6rfCFsMvYRUvJrPu95xz/Vq3/PFScvY+CT23NgDE+83N5Xcr
3uDFP4SaDp2fXqmUoy8vQQKjtHeD4Vsumt3SRnjO5qwCIB81313P3OqBYM4OyAOrm71dumrZqmVk
mJz+LnI0/cKMpWS+D/nAMqN+YyES2CrPsJCXtVZr9LfpfaF0CI8+HQx8IjI7zk6XLznkxVVqCwbo
fuLae6cyzmobsWl6tympzXJPUQ9FSkPx9nOYoOZWqZOQ5BIOJLWUQbJWl+pBF5pxxCs47pMynE54
ZTO8d2ciGijxvIQgwaH34y2kH6oPS4dVR+fqwrhp+mLOnscwrsouTQW5k8bfR5A4n1PDAVN5vN05
TfdWEYG+kq/9/QKuxLRlzl310/caIzGqEbk6j4DUOL2E0WZqAeqoVdfKAKaJckmuITGWBPOI9r3u
ove0s4OfDd4pMaG5h4Yg6C3XFb/G0j/YIPfeAGTewGDqdbhWh2zBR8OUh1j7IWGqF9J+U1Wmqi0d
MnRhuzVLXH6dWS1XthnEDyR9GAdDUIaUQeat5l4q8BbRhzurmk8OJ8oXslCW7aiX+sHPbBkM4Pzq
LZk572ArQMFUjDeyWjNo4ugtAbO7eoqevcrGqzD3I6Zcelp0Dgcdw7UlEY9+DmrvPwN1nH8Tuj3O
UciRDBeuju0Yxr+AOsbQuhVD8+LoBGN5rmoRv0w2si2rax/MnmBhptDS3F9Ohnv6zTSAbpBBeT8E
LgP7LKw3N9tgn/WCMwfgyVnVkNCXZvhJNN9aUBUGe/pZ2YWmlC1pjtJhO+X4Qs2unnaMSozD0Ezz
Svnk1GUnLyOb9CBdE4i6ZScwaub4ST0LjTx+go9FOWdED1UVZjvFk/cYqD3o0vPsEZl3w3g1/WCv
+pgRObcCFmqn5P9JARtV0wy3a2l/4D/wnzMXIF1e5yjpRiZAoctHq7PN6BqV/cTWSTlPIpDGjzf/
N7CRaej/InL5punAUYO1Y5NHYpv/InJNizk2DB1jTs6IfB9jGk58SkgF7zvz5p3CBA83wPXu+3xC
11Jp8Y9KbED3uz8Gmes71TUqJhhMB7W3C9zuxBwn+7Ihkk9iHjBGNI+6YeWgvvQHkl0uFgG1ND3d
q5kl5dnwGwAJSeRhblpEuxV1DRTfWkgn6+JVKH1dlVfVBOANOeNoZ0Fyjm7hnJP0zW5AyChjFmZO
QQDtLILaDru3/bjReWcrpidOAO36r+EPQBmC/SjvN6IVnIkQ9Xv65cbV7OrDLRSSNqQ4qbjIvkR8
oDLhREAbOx6z9oS77C0UCcuEtfTtqQuaB+hVho3f1OvMV7czp0teo2DQvNY+TTaNNuVDQ7XY4LNy
4q0qCNWD9/k7fhJ8MZtKshVzHH9BMpXt8GC1+yqNHYQyyXWht4+kaOLQQcMzd2Y0iyrk2LVdCNS9
r3UHSwvOQHGRWPTA25XBuJHUW5RBMrqxQzPm4vCC4l2tFa1EPXiSW2JMVrgdVPVlD+U6HZsKqZPW
w2Hy/GpT54Qn9t5zhw+OQkN2sDADcQKtIwb92RSw/Cors21m2lb9J056Uv+yi5exXJvxrublB1Nr
fjaGME54oKCJWYK+ueUUNxJfNungCt0SEpNvfVYkK22gszTXyuQdIHqVkRCtZbKxeyLPGddzHq04
ltHSknk6MYkPhK2QZ6oeZrLWWBX935cinmqcallAoCutgHZiiq/g9Cq8Sr2W1aSfo7L/5KwXHIzJ
sO8D12iOYl5eLHml0wC8V88WU7SbVNBCVJdBADzxZpM3ye4CB8nKqd56ZtzdLsZdcmN2csM99Ilw
duAIsFOKotLIlA7HtTqxWk6C5B7B21odWfU2RLbrdtUO7lx5pV+UH7y0fEnKTZlaxdn6Q0jHkmKc
Q23EM9rUzmmKzIbWfJg+cLI1rvmA0tCgSjzebgvMIM+V3RNXYCKO0ZbDf17ebcnQKjPSO4rDj//7
fzxCF3RcBY4LI1a3bUv8a3lnw9HjxLXGEwEPU1kE6Dhn790DSS6rPd0lOTKdqZrchsOnWt6hOqTQ
Fs+uPzDTTo2FcDurpJHvpc/ocemEk7DxHKqeuHxWAqAqPQZVjcBJgikGk6RsjRSM6JFXJyO6LOn3
rU10rT0OMKEPzWMzejmTCBbTumxZmcaKRkCbPpu1re11PwipFDUSiGRA75SA/3Vn4zm3HPsQti24
gNf//D6Bjvv/3ighaEoLaLamcAxffv0fAOuazJ6O6WINQQYUJ5+N7qTlhpmf9JHGu9sYzaMfxMAu
St47+qdd7xTHejGMVyfoN2PzHcJg9yvM/B2yu/Xt7ER7+qGjQHkaDY/Ds/TwMmJVkJjp3MgOZF8O
86t3VKUeGrk3ptqgrlIZCVSZjMxJazr74RxhBySRV+9LFCib1mzKx1h3wNAMNO12N75uieb7MFWA
wG1KG2T92CTw4679AFyB/Jy8x7AKLZE4H2Zb4lHvkjdiodDOeSlhKvhznDLVtzi27Ke2xTJVJcZ+
9nREiZICUJfbKeJokdkcVF2iS8mL74INvcfhBFbQu7A6juuhpYFW2ZwmTHwzJ3Oa5rViTxlacEmc
Mj/c7r0YtERNS+Tq1mOzD8vxG52B8urKB/V6BqHmxsmLXSLu7PCSGjEdZ/kswLK/v2WtWWNK8I7X
heveL/xPDIobBWrgzPgr2hYBYcTKqK4WliZ2HlsbLgezPuccRuVAMFylP6hniXyGRegLSujokOjt
QcEbFKbCd0V2NRGTEH2OHX+Mjc3EehxtbFP8shuWcriTLltMzimyyxBtuXQYN53idC2VMd8qawzZ
7c6PU7GKQ2TXi7S/Ivug6ZMK+znVR207zQFehC6jFqWLsOmtuMPu6USoUYk0qBwm//7SU4/3QXdg
Sk/4t0QVjMQA74mJ5UQVpSj5aJlWK28Myic35BeiJdF0ri2+z1l3hktCaC3n95zMclqAWRZ9Mj6Z
aHjbHAmS/JfL0XJ3y7JtCokUGQxnO05sNm5eMaP3+pcYI9v5FmkZ4Ea7c5yQeoGDtkMzyxovdUz7
o/QjB7RG1h0JYN7//QXHIdVcEyCpz9zAujJBtJlx6TW/XSlg4yXDqeyV73XOWv1ryTCMq7r28co2
xG7irGiZygTAbFh1j1Fu/n7WApvYtjaDGrnEVBOjtYnpLTwLFqCxiu41KujDIpzxoujknC4+grk8
j5HbPzRjk59A6CDZlu+DupyicYen9qAGErHAmSNoop04C1XP9TC+uEPDShjO+4jwgAjigv4xCD7Q
8II2meWFz0QZVk9N9l4E3nMse1EDFE2G+wkBX+2KVJsAhA7oh0EfSTqJKx+KkqytAm3+YZTGbyaC
FSXaWdCzL34olIKNi37TeTX2IIl7qgnXxnyTIu8239K23aaa2732RAFW/AMwkWTvyNgo+LrIhy9e
Nk5XSHZku4KbPVRhUr4NEwuUPDWrdqE6AyZlZO78Gk+BZ0S4pH0UD/QQjXajepgplrVtnLQnV5Wl
AaKqqS7I2nSM+KwQD+pBxl/nPeprtPQGxFvoCFmTBGux5Na59+1k7UzxXi2AuIb7420xC4wKKZ/A
QXhja7Wh8zzS6GHvNR/JY2UWze66d/m4b5N58E4MG7qzHrty7CO0p1FaRYB6NC9aEjOaHdtx65nM
/Dt6vWsaSuhg5foLmtBfd7UwUH32a5WgEOQZ3bXFPvmziLZBMxq7WKWzzlW8joxmPqtWjajENdJI
W2oQ7mGgmVN9lVttvs36ni2TBfKSonWHsRBFZ47u5oNBDOydy2T92xAMcvxwp2k06ApmQ+qJhqO3
0Afr0QABfcdypp8dkqQXmjnH0XWk7ixLtFMYgwRXGLcYOvG50DVmhgNBRhkWgtcFrRAZhCmCnrsE
jgfSPb6invz5Ep5rkbXQNHsAIVhiN/hf20OITum9RP+KrQhyuIGoPahNwjEKy7s1g4qhpmzwXy0Y
AMdYngbyqXNODPcb+6HTPCC67PuRRMGzL6IQtaeEmSQTtLYpya9LvHPAnp5gKUBMg8/cQpR4HYwI
nSipiQCVot2ouG+jca3a0aq/JV7hXTsZaVolo3jIMAeOBZIPONE74PPWFeR8ZKG0YG0zkwktXS6e
0O/QuOzn0NyqpmifEYjSBC0+eXnKn9BI3jk1uAqx+LjayNVYY04JL+rB9k+3j6DIyKmA27tK5E+g
llnIx+0947Jq4zXTa2Mi4ZAh9+rBriChYy1FWfTntcRts4uuooa0oXjjVlyYRIl4o8s3Sr1btwHS
369UkqFP6W+ewhJXFBO2XQE9+vezWH9gMuscafaMFybc4aUMoIjBdWprN32G7tLQ5faToxp6dMQj
3i574RfrDMTS1pjy/r4e3vxFTA+Bnc4P6pkV8TEhiUFSudtXaMvoB9iLnxp7nRoluqZFNCPDimlY
R2MYcw2kLSAs86r+bJpl47Zx8CJPYb2mtz1/Ol70WBmO99w6y3D6+3rkJ/94HYlAtebuXFkJUVtO
khXbQKtTxj7Acmx56dMt2qpRa6Ab06YbHwNP/p47o/xMfqr/ysytgrJcTLsyL+SrWWVoq27QrHMW
+/ompcV0tNEw/Oea0dAl3/xvcS0Z8AQH0DZh8APLFlnN/64Z3YBieuyjehfZmFJVa3OyCuds5/S7
ZKMzaQI53UGiftuX607X74IRG66infdSXtR4y7g1pRRDJQlg4R73wlmmi8qTahH6gW6hNTaRbryG
Dtk9lSUq9Ek+Q3e0gA1AslF0aHzcqHGvYxwhLByKB8srm3sMsvNGbV9W/R159ZcpqKsPzQ4uwTIw
n4/RU6ly3caHuJZxgUhX/id5mjygEU1nPa103HS45YhjtyxRoUzo5zXmcFa/RVhXzIohqTOaDerA
v95uYTE1QNO5pdEY+hfPQSSwdAhylsmftxVKjGshH2A4oLr5mtQ19UdbnVmq9NPtBp7iXtzGNXmP
2Jf4jnCrt1Rd0EIMSDUTOx+HptuGaZHjuBIBcRlWAq2uBGiVNMSgoHCw7+XV4tULXtsc0wEDSmY+
LHxXnyGnEXnPCSbUlxD897pu+uUaJI17XPI4WSd2PN+ZSxmv/0bPiKnN/wsMWfwrTYDeD++b7nBY
4/zBrvuvY1rY1Hbh5mZ/tHhvuudEMxg+SeytiOkYQiq4I9hLbFCyodxT37+6pgglHcByroPqLIKn
3pgJ1HGa6NvGaL3Tb+hb2K4pmr9FJezWYpo+FTp31rAbVCCmmNWi4Gi8+QEi+KZdemvf6dXwPCKo
v1NVC5GgGojCT2JHSEFntnfCFWc+T1b6pCF5enWGdq1yYQEjlESheOWArLzOdmpsh7JnxkGnGQeB
NG9sOB2ohThyMw+6Cc1AdZlVkP3q9/9yk7qyb/b3JvUcCNPC1w3ToKVB+I6QFOp/HOyqgjm1n6fR
PnRqc1sFJjrBxn9VO+ifKzWu1IlxOJrxhKYkwYbsZvah9m3AM+XDEJMCyTx6uKg/Wed8rrtWB5ik
mqPaYILEm51LIcr7yGYVAtdLf4DcKegINq0qSFsE/u45cBEGhMbi7nZCtApXWuZjoBqhoz2pZ2nY
/37GeeIxpOLeY4neucb06KTx91jOrRWqXy+qdaFpLiOcqtr7viCYsCo+OS92V9VFrZ0K9lrRXVX0
ibwS7eRuiz4e1po7L5tGD/03FvUX28wJrxn9U2YLVNRFRrqZZXOQUV0pQo8e+2io9uM4wJPNHZwn
jGFh5cvSvZtHnNK1Ee1V7V4slENWMkoRJ/3Mjfp+Bw/9Rpy8AqorT0FaWKtb8jeI5NUoYvNk1mjM
RQu2ewuERLtTDy1N0Tfdbbd5350afQbXQroWCwUhhH+HGuB8MMvT3rtVuNnk+UelyJKbZFKFyO/S
FMFklu+QuSDygrp2sHqzZYqok/4+xdl7OtfRawbcc4c0vN6PbhVtbt3vwkLHrhrLth0mRwzqdBCp
t/akTMquSIzVYbD1a5LNzYuw9V0KWOH5JkJJBu2qSmlVWYNAONkVNIeiR12TxCOweQr+27NgSuGH
401222VrsTGQO8/8y0TTHiTF8mpZKH8rXXBfDbzeYCsUsRTgZpgu/s5zrdJHxqpah7ehFdkG43OU
6QeW+/7TK1KED2U8POS9xpyvLIN9l5EToEXlgTZYsKWkzK/aSNhU6I670ZYirv98R5rC+3er22Fs
x0qHOtkU+DhsuRr+45ZcWlezrSiFwNdjhvBdP7ljYYm2/hD6J/XgTR4ekr/XNjDv2O2+YpD+VseJ
9arJWNR8iuF+O+79LUXIs9M9QQXfCnOG5UFOJLwn9DV2a7NTqM3VA8C4kFiBQ78XJzvyhudeJ71r
oWdc49CaGj61pRbTuiWX+V6IzrszZAvKioMHjAruI87JG78ulCbhEr3SnKNrdoXtbIOUmt4P9Vfg
xG82Ic63sN+CAefalJc3KQoolLXXBvcpIMcDonq0g60fvZYETqJ7FcHP+Rsz/XSto+R7bEgCMiyz
+SpoJK3sxM8ehdNHe4GV0ilmkD3j3Dyqzck2SaMbhTVs1Ws1rTjk+jYZzYG7rqbReFpkVfXnSn03
8srRUwOTGpi3P19T0NUiJosvZRB3N0kWlSajQGbaMarqAPvQPU0jPIAIAxhlIFrVxcTzcwsrvG3h
nWqFq5a9XZnOF3PpjkOQOz/6yH5zrAKDlukKxrJZcleWlvOj7vN1BoH0K3/zy4g77W5OsmDr4MAl
iHXIaKxOv9BLeY/OHJ4nvIkrBaNVD7lemqvFGFBQt/UA/YzoOOLRTAwHkUs5lYhD6eD/VB1Hl4L5
f4ID/Z4RYja2xzlxEK/JdleOpAfoVEmvuydaMpRECbWZuaER0kztN7Er6HOMFYgkK7l6VFt3oQkF
A2p5/UJ8wkbhfMXclqfI6voViu0vt5OFlj+2dT6eNc++3jZzpEwfdTQZDzN2wE1vTdohyvP4DfbJ
vu+xjN3+YhjPdF/U6rdo2gFkzd6Xs92w+na759mCODHjCt9Ngzu/Iot4qTp6IhMDknXWkD5Lp9cZ
To1ZGMU2rMKZO0FOK7wdYiXiTkBh0qyOsUFJuFDxq3Uyf53PwF9uIz0svMEOhZ9264iazvvtPxZj
gaeSkR7Wuor9Sp7XHehwRzIkrbum7Nct5iV63u64daPiF9AfhPBz7hE2oFYrU07Y5jmbHtJKe+uD
2nonwgtXUzzEcIY0iBktZG93COhcSsuQQpDOQZ88akkNNYzfj54NaL5UHgrcElau8Jp4qTwe1sEb
VuKanEAkilMc7tQ36LnGsGrsadmjrUY/YtnBAeVzZOrYlGXsLXkTvx/Y3l4KTmR3ZgRod/D0+aQv
2O0WP4pfCKbkXZ+N/vF3B2T4KDnwPpKgVR8FBO8tNDE0fUEJ1q2i/x+KKX8nmBiVtSP8E0khDMlo
42kRqCxhjSb6btlPMxINJd6c43D1IT//zW9TIW6VOR4seHI9PZgyTLub6kFJHzwxnIYKhjB9sPrk
19DE9M4zrkVeYI7rYHrJiPOfSpaVQQgA0ZfLXg/8eazSzkYERQ1EFF2yetCz5cfc19hcegDuUxB3
O8fmEM3r7bnPh+GlDoEe5YGe79SlWwl3X5QujghRuaumt4udKlnqz9tbBCfg1av1/JxmY3yGc6Ix
wSmtF3j+4EYWnDG3Fiej8ua1ebfk4pQv7rPfj+GmCsfq3Q7Z1khWNGayNdX631COqdsBg8xCIs4E
PVveHdWkR7vb2CozXIs2ZdUkG+zjUGG8Hko7cW+EUQB+S8fopWmSduPYTrRT+8y0kKfJcb0HgVV6
qy6frI1XNNGlcj3rTLxeqFshI9rqdPvB5tm6b+WYNasRAAujuF1FabeewmR5K3vgZiE537dpnWUn
8N1lq0c9qCFdlxs69igpvrKI8FOlWfIcZBPQEwshqGN1/iaCk8xolSKV43bUnMsEEGSsBzvXrWmi
KllqmpJY2Wpmv7Vo8qgaMHInuhqh8xMK4LIXfCQPMYHVV1q1Nvd5P74NXfCrJkHkMoe5024lRk+9
z2Ucb4W5uC/hHKZkAc0IRXF/Fcvc7bEE6V8yEpRVq99pup+3fnBa8hFvQhb3DCv7JzvpM0Oi+yyM
7Hsn8YeTC2B7QwaLkKzb5sQp8sZ/1ir9XS/rhnnIfeR2jBqxcH4C+nujAfxqw8VaFTIYIy3ad+D9
6SMLN602NkyAFVxvhj4n/BCnwV53yhozouG+EjcJcSjQX5K2EdfGGd71uv0YrUIQq4HyAj7Fd8wc
5SEy7Z1KInQrF4qjNk2HkW+x7TlUd3rkyBTxz6GLuTvkQ20s1qovQSB9sEDDTTDKlSIim3VcPZNq
qpYqvWm8VVX2PdZB9BO3gVuTikuLKO6gPqia/LSSh9Oep/yxY95wiUpKo1bWO7UT55eQ2xzGVIP+
KrNoCxgGevewnD/9lGyAzDHeR3ABW8t0EIX/GZeomYnfpd/svmiPnZlE7JndBJVYa5/UAyC9akqj
XQbd5pYSDtW/uqf9wrCD8kIAF3g0Y29Z3z52w0gKee/Va5TG8xcbp/ihZPzILEJWOnCp9ouWMuqw
qHR8tCUvzHDjK4gBKOdu/lIO3OS5Z89Hn+0Ar3b1DvS5OudujDnMDat3PfAcqG6QDxLLPVOAEa0s
eyBlSJ6cekbmVk68IQts0MJlzCrONQj9xLMeERppacPPIm3o/PT5m2G34zrLsf8DcxhRXtb+Vr3f
ZNQyhGc+u1V7alXhoDB6hGr0IB/1pma0++eZ3hCYc9uqFqtHqJA6L4l8i/92Dgk9/aInWXPp9Xnf
R1Hx3TPA7/VO/7XKSDPGmDbu4iSPjy638DXJIesEcT1dWxK9VhE7tBEF44NqrNr97G8RCnHAw1VY
rkKZSu/P44OKDp1m2BLuzB01GsZD1E2kY0uVk7r9gtzagRzHK69Zg0SlICuk9sGriDZ6QpG945AV
bcfIHOib2toxgiV1pBNFrdX21mMY/YA5VL84/Yc6RKqLuPkUi/6jJEoETyhSzNHvHdrT3s7JavNy
q/YW4xedv+ouSWsK1AjaLxym3ysvMnHw00CXN6q88jutvkSWAce1Rey13I8z6akIiYmNnGZCYMqW
hHHDaKuTP0LIre34UbXMcsBqW7JcJ0Yf3LM9uNf9baUabcATBuaR3E3RbVJAOCP259x7s+qyv7YC
gbCH13nKCGtzGucJcN67esfmHsBpE3nVGf+l+5R35e11v/BcvmckbUY/Y/Lj/UOJtxpNp3iFAS/u
66b4Ngvos3Ai2oc+HD71NnHePN0IN0GrG5i3+vQIZhWbPUqMwHWfyEUTdxB7pu+y/aKxILw4Mc6m
WeCAoS9VrkQ+e59AUu7QLm+YkpcvBFzqD1aZvjXuYL0TXU2B5divAVUcTVeqH2VFin3Csjt5WSD2
4fvW4v1sldFzw/FE68ynaiYV2JyyS7qE7X0RYuOu4h5PtbwEmNKvgm5uqNG0/RiHyXukx5DQfcvd
TVlovWGnO04DZBZ94jQOB6Z55NzEaADpHDYANTNzgxXNHlj2UzqcsEwGd5RdJJm1bn/SgEFVuMQ7
+RWu7Vkjy6t/x1Qwnlhh8FPLWFz18Q9NjIBzNYrjJH8C0wLNYck/or6K1Kt/YBXdEID1StexfeiA
OrxW03src3SItMquc5nmkDGi/J5J5M+esPmdI9EyNyC6F34EUeE/EFTsPKZ58azUEOxB//5T9oyF
PFni5jzZjrfheObeL3+ekUP/+7W/z8IIqBRr2u8/VwZESCArWBcWTWpYMzif0zZiQMK5p2Ii/C6M
4b2PCWrW2TQuHroX2E3w4sOuLb7cBvyFVj0abQGUJC/fdY8P44QR/DDN33m1v6iBeSPm95Ax0d5W
wvqMHwb7Ld1dNfqOM2qctnDI7FHDFHVoDBvjTsd8XvveyUvJGpzm/EXdEXVAeiiCbcZQVWWfmMsC
+pKH5FBAa06rSt7ydbiZQGdQOnX5JtHz7HEaCBNUz9RrkXxtka+pZxg8t2EUkOrT2da7QNpA65qM
WXXZmfVxSFJM4lPYrNXIRU1bHI5B2yCLWqQoE3IvOzrewkIgXq29ecCRTnsWpZrPYgCOHc2VLJxm
0BfwmYbnPHeGZ6uePhvdmc/gNeir2r0j3SPOSn1xBstCEuVs4YWUNpsoT36QM2oxmf9W2bO7WkrT
vHbt0J8IJYJCWYIrZsJg7Hp7addWo7cPeUavMyhmmw8yjO+0SDWilafsfnDTcCPgqbzoBG+wbaN3
08340XJHE2VCAhdYqrq17Iud+fGHUzDKZ27Q9em8DReTH1FKA/Bu+ycnw0hpD5tRi6BJ/enRm9EA
ja43mj0jGujHKB85rjerJE6tRzzMvxqpOkMrbm1ZzpmS2bV1XlChYFF0vhLlBi6NA3kz0H3oa93e
6W3AMSVpkw0arHGtVnv10IvqfswCWkmkIN/OrVh+vN8HOKypJNa78afHZnfM5B5x2yiIo1gvdrxW
Aq9o6Fgx3EXGVUhtbyKvkwgbeClhYioM2Yxn/n/hvc/5yC2TFjU2+bg+Ki0SXEL4YUnZfIlGD3ya
8NxXQGtoZ0nusphuEeI8R+8jKAI7FvWH4GC0X5LY22i4iFa/VSPCGQ6N1j4opUWi5BZL8ISVFlmO
8TUxx/aeVgZWMKCT+0heqtcyFMSQ3s0C4VlSobluO7m8wNpW29VSlGAKSrBR2GDEicHC8Ayt7nms
3OEtC6d77qonlTsgjBIhWcJQGrpIsiGxLTuKIVsL8D5ffMe3tkw53T1U6+iVwOXHoOO3s6hBImbs
a5loFFGytGHVBqVctscAOOw9lTnbk8YHuL5QlFVsmTiXCYLatCOtssWGWd0BS7mg0W7vK6/RgG9j
Fk9DQS2GARkjZp7ec2fGT2xdr+5Y1R90PQwwovSC8K6TCCtLPuZeO2CGDUFanQaprcBiMuYvql4Y
F7e8l1edMMNj2zKAE/PEL63pwq9B3D4m3mj+6qFrch86zKrgXmnmHPzwjeoDCXz/wVsY3MWjUz6M
Oh9AZcGMsAwNvtUg6DURwRr28G0oUC2CjOEMlvvMtGKOm7NbR0ifIGhqUAfpEcWHntnA1hg47eVI
rR/xXoS7JbOSkwZHm9w4vGOZhfreGzp3x8HnPFQYntBK2+ssbc1jjKrwyOdMus/ZskFWFF9AjFCo
WEP/PgzfpB/nkKI4OOPPys5EjdJlmZv8e22Li1FSgDTWbEO1JTilBWeyq2Ht3mUTzKk2n/Yc9IEs
+IdQdObP//0kitxzMOI31DR5mjTy7uIX9F4Y1cdH5sifDv8FkLy+ewq6oLtWRXGwvHrYmRbVYBA7
BHub/HxIhdsv6BL3lBbZ99ynko4It8FYHW2QBvS7Ker7Szjq/W6RzyL5mnqmXgtDxpS6VnHTYglY
B41cqWb3qJRWQlxqLeBHrLoHLM7NE763h6g1kBmVZLSo7caw9KvuJ+N5trzlIRfvToL2KjRD8ezV
hAGIpRw/GWHde35GnlQNsdEDy3fHwfPZ6ttg7YEHREbf5GSyBfmmkYU+yi/vSueUFoLYTj0L+4ze
9tQ01rCak8p6NxlRsCQQLpQM1pNv5fFZtRz4jfubPhLeywjh4i4w4+oAetlZZcDYaWSO/zgZtaVW
bh27GoDvZNu66tvvdmfDBCPLWPT2BypA/y2q3J+9MOaVVyB3U2o5o8iT+9qgWwcSWf3peCi+YfeY
mLx36Yb7pr/YXvt0k9jOoCHSnNySWLLf1G3UeTjRGsfAtlcNL4K77hkpBURb0eZPHH6dY+7N2EoL
AD+meLdkwKKZfuAhSPfuHDGKl0dmXq78JPuAKp3uS04gqzgI4oNDnAwqjSwzs7PlLkc80MWhGcsB
Rpkf0ymEUOVr1XWs0v7SEtK4xgn5a4iN8REjrAl9hP40i00P/j2lKSufLeoZxOfdrXchBydE13c6
cOPW/lX8P8LOa7ltZduiX4Qq5PDKTJEUlWX5BeWI2Mj56+/opnfyqbv3CwugaFkSQfTqteYcc+qS
U0nu2JM3uNpRNU7Dpa3WLHXFnQcE8uDkFY3LqAx2IH6X29YTEXcFRLFPMN5Rphpz7WNmlkt8bPhk
aU8zmU1010yWvp56Y9WauDk8bmvPQTLSjKbjXQYtH8Ss+uHAOHptO8BcUwNozJTBiGH6ufUb42yH
DbDd2sdRG0+XGAbeivlktS6TMT5GqCZO6giPIb5KZ9l20iitxweANuGLmdXgYkisoHtaNFlMpIQS
Y1t52t1FLa7a2pwRqaEi3rUg0XZC6r1SF4/y2MWolxLyLbOwyr8C5A1zzfiKqnBgybTGcwB55BqM
gNZuX9A9Lki7xtPeG5vMwjiV6U21rZIuXKltbVow0wOafWcynbpQsX2KphbvaVb+LN3qt4Mpbw5p
gFbd7kWw6mQso93URKIysd8Euo7zQ7CsXIbG3bsF5GkIePh8GoRi8sEIrerUpM4psv0CiDWRkWrP
sXgxoobBWTbqVGnhIlxSrZM3JyVBKAYbndvsehNtcyQ96p2yUruF9MEpe2XjziDHAGUIz6V9YyPc
181Xs4i7E5R4HOkFJeGjPuveOko/q8sD8hSLgz/YBempLPkWloPUFw/VojOU9MiI3QhneMKbRl9q
QbmgHkJpvWur3icWt95FejptLAx+a2/ufpUpAxfN3e2jamWdtQKiB3jzH6JUJ5yQ7dko2clHXIho
sTXaj/Q+moSAssRF535rflDuTRVWGPBOWhg864URveDAnFdj2dH3w7b6kmBQ2S+ye6K+ygA7ueaZ
dvYsf7hGcfvYhbhlwHGSdOIuycOUIU3TS2LV8SS/xVGp3Sd1NuPVzj8R2RQ8oyFbjhAZs51gH/nZ
gShLy7Lal47t7yN29Xc1fVhCEf/oCNXMuzeSL7PyQ1LkCjiA75ZXnYATl283XW5tgFUhO/ukbm9+
Md+BJc4/0xOxWari+ci24KqulArU6tYy8/n2GbZlZ8CL0nM9OCYUXH/cUyovhxCB4OEmD640697U
8BEo6XhiTrtkAAetPr/Y9nVJPvLWPtiTzdR19FIIUIW+21SfO7StwozgfCjvgqfcCMFAryMwaTe3
JI68L+MlgfJ/fyuoqpjc+Jv0sapS3A4BDrSmP6ZeDI6EPY+PvX079diOKVPiN/m8pGCapea9V4lf
bJ2h44Zmarev9YyE1xSFCTmMALoYO2NOJIOtcAlqFO3IVjCxH1xrtH+GhDmEsQkjMO9apsoajPAW
LtXtpzY8a70wbrpSVjrPxmzSScw9wpSqDANCrr0kPmVFadKN1+B4ftiTu0vGpHrF99OfK2YO67AE
g5RGwZMWgQ1NHftrMba/H9TlCao92APXg3zugCNOGVI3lGXgS83v2lR8LcfS+mQ64BcWY+6eCYGo
t1aAv7AItUMhhNhHWeteklzL9wW/9UVL7V9HkXwukV/9/XViDA4slq8pldcuhNmLyTtsN3k9xq9E
+sBaiVv9o9Srj1ivre/CM4iXnJJkFbYnB9cdGHY7OqdCG3aOSyE1BSabvpo9p5c03YHqwjnEzKUe
4Lv1azD89peCPKdoSvsfVOGf62YmpKRKpz21cngdG0gIqvlokru+zH1B+51eZIoCdo1rBNetNz1h
L4a0DMrxW4KHtWur8IemVZ/kieXnFdb9QLzUIWPR1oG2hyaRLXXZi4ObsVWKYyn0MMwvpkYTRPpE
qzh7TNLC+ahxl5OyEzRPXeZWu5xdTRW91Eb/2vvd8mVxLY38nSK+zizo917Qk4U6+MuXNpyvQ0+w
FbAuBnns+68gFunvaDmaXYJttNAFzi6K883TVZc5TQC9j0+OBal0mD1K58lGZu4X4X3Y+vXjL2ZH
JJ6VT5qpQHCpEuOkzpSbmjLwAqv7RCg5yZ80WF+Hwc/Ohu6nT2XP1g8t1UonAArHaPwzZDh+tTK8
26Ysi0G2bUy/1aSUrN4yv+lOVli+qPhemvf6TSOLaO5V73N4L31aHweIyxtaOvf1OFRs3lnem6Qw
T74c06pTCzip1zrEjMlJ2qCH7VUdpbgloKaVAVCkeld0rfyryJeoL2T0JZmV5p+mZcBf3I7uoXVL
f8P2Dqc3cAbsb3WEy4zo8zF4cUa2AQTPaFjlKCwseZosT3QqqlMqW9tDb43Y0q0E9C+nuY8nDRou
vDYXgwz1gWQWLSd3Dujp9rRBrHEpt27BfsrJT8ls4UgvyQEgHChOj87cgwRP3JPRgcMqhERw8Qk9
qYfca9zbEW8/WuJCwEsOQ6teLYNlnOqh/eMQy8q0cpFzTENY3AlhDhd8P902TkLtZY7JW1rysERv
vqzMfvg+ep795vXR0+zFRDS5GUL1tBNPRq1PO7wAKQ5gMSAXwSSuVI7CEsbJI+NipSSQve0DR6j7
gbgb1hM62esuQ9qlrpy4mLV9FTJ/01yTaSoreiJYIM3S4lSO+RIPfMlU9CSAMnuijumeocCHJCr3
/jZLeuuzVT6NCX+7ztI+skAcVUdZPUCeRmFrFsH+1mV2RHRthvzY5O3WiIryqYpi/akN4H3K/7mR
ZxXxb+rd1PRQ7Bqhk8ejDY9qnw6bDtDIODLncqk4ihY+S5EYTKqR6aJPYFtbuGn1SYuYXmtjYh2M
PID7QCfY0uLhZzrvOxVB2hviiUzs+cOcmGY50EGP5rCQAlIelevXlv0raMjXLpqOSr6hHnStBNNW
Rcm+a6zDrxnmgswFv4B1bNpI3kGn4JINgO8waIdPjovm1+k7YjaSWqK1ox+dgZxKwn4megRbo+mv
3MisW9PYscgtqExg+LiHZkyHuMjVKhvOTHrjqnwseFPOc0pXQHl6/zxlAxUe8t6c1w3W5nM8FOOm
NicNuNp48Sdo5VOcviickDwbgy598fPieFvbIHF+DHQqj2VCvpFy1jYLNZBfu8TA0gvD+MGu1sdp
cSIT6QdkmO7JyVL3MghG7yNSgJIVYJvctJCooPOSjUZOIvhOvVY98GbAEkgriIc0FQukDnQi/emh
dYyjTbPxrM4yp5gf2tZtNiJ2a2hT9X0j7+KIzOf7uB4fKmPx2jUh4LvSd2GURQFMiuQPWAvRNuQA
I73cAPJVP7X6v2dv6eRGDP1I1oyX2z01ykGZBIYh1hhFCZiS/01kIhoLWFs3aCKS58jwDMH6Fnwe
7PiqrgKl7gm6uj/X0zn3EA3JG3wi21LJdCaPhG4Vbfr7DKVOL8vdodPFafCAC2QNlaEZWcUHAz6a
mCxXiCQOg9fWF5zq3Ya3DfO/14xQWU3xoAIvkxjOrDlmDZZSBirqw0FrgYalCQhdnTKNJO5oLFdG
xk4+pSajcx3IHh2/TM6a/ADY3Fz3LVq4wG/3XuClW9PXqhuwKQH4dSld4xPtYJKTlV5/XPB3qDqM
ER6xPALXe1HaAwn147T962jGUvgQoevdzoRcBEBkYSez5BDWcI86ST+l5C/TLZUsf7qIqDalGj1p
6pVr9+UDO/PhnpYcPrm6xp/kJbB36rFb9oVHAG8mOmNT6734HHUDH2R6aSSAY3b2B+9pESG5dr4u
Du3SPg+JFp58qs61PcwdrfH6nIuIqi7yaN772qd8tL4RPhVjMHj4C2mSjwHqbbyRRTKGh1Hm4BYm
ObizPNJsVpQoQ9ipTtUX1EvmoeuOVFDxaZRHf31VtjVv3+D2un55I5shoE+ATDS0INROaRwfS5p6
8At5K9JxYFPHfrU/OGHJDJCew4F+ZLAC02K+Ajbf6ckSPUV6OYJ0k3O4BYzKKvAegCr0939bQnlK
q57MJut+JFFNHdOOnwiJJ86mJdc+FnCkNHCEO2gbz+qGDIfOedStZf0nLSsZoVMZQZ5uh6EcDxZM
+xsLKh/054B2VbMSHb2PMWp/TrLrYvcPTj4s343AHonhgvusfsRuLt8zIDrEmtBPGxievIMp+gIb
1f4JB9GeI++CqYjsTiwh21H4/d6yk+odFTjMZfq1F0ee0glgWyHIW0+9Ze/2entoZMtusIb81fT7
N4VFihf/2whE/TJY7Vm9swxzmx1JN4yXTWkHUk/qJJsZrTFeMnl9BvSj+diL5IJh6YSXVPyISEjk
Ey5+tGF3ynjTbp5gNK6bxovtI/eY6r1u6jd03sUDCKf0rRaP6ueequkN95lAKBI9qTeONEH9Oi7h
I1NcE3hnY96lFck58PWCSzfTmYwTR2ydIPM+GR0iJtknzvmoUaiJExbB6lmz6QwWcsZeZADFtYgh
akFuR1RIpM9wVP+zntKi9pmDaUEyvVkz1XOWPtFl/aGPOnQL2TMOczbI1GbpJfJlCvEILAMf5CMf
95cJm/idwnCpNbiq4+TOB9WNYpqSKiF7dhxAZt7u7IY5CD7B0MVd6cAdba/epwO/1XPYB+Y7GZ/u
xUf8RfALP6voUTM2cbKFi6IfItQMz6Uz/VRVpywxRedNr2hohv3MhAaiGDHRauWNtT49LQQUrxi3
GBv86cUe62vzGNv5Ua1h6sxl/YLJb15gvUCX9uZo4zgUipmffdVhpv/0cybPaMtWgWY94HLz7+1a
tCjyAkhpAWWj30GOsUbmzQoO6ELsJbT2Kzkg3e0Fk6gTNu8Mnv/3BY0led6Aj397kUYIG2bc//+7
/PEC9XO0loDU4sfSZpyeMVnBodYbIltsk4RXI9ZZFfXl2e5Re8rnU5DGWxw21pFkdPu9z6Dnyue9
lOlMW+flnqFwt54I897OnhE8Tku+V1dkkiztr4WvZOAyIntj6yj3iVNJAFXW1B+LToS7j1jinHkk
kQaza5xsgGPrCHrHmcasets1h9hNRaJUp4vOxMwhwAYKtLhmOQKwRs43JrO5B5BjvQ4Ece8kQHQ2
iOhW15XnG/O+qMSvU4EtBuZI92WW8TdupCdoVADQQq0bPnQ/eE/6ePqB731dh7RKV4KhTlZTTCXz
9NnqNevUenDJZ4dFkiwcrG9+ErIbRhdaOCJ4H3TnAkul+W703ruep8Fr0BntDpkhbRI+jNcsYXKa
OehtphxwWz3Bi6x7v3hyAmcku9WTLI0EpWnYtnv+GM5Dn8HYKMg0U5cz+F8sX8tnIx4OYdCd/7bn
81w+z17RnnUIpk5ld29WP1V3eE7LDbvg9r5b2GSpkZJVE+LG7iU6oTfMtoowJfn7tWMfAFtV2wFv
56W3+EZZ0LPdT/DEILWHKZ7m8Zs6Yqsf/Tpix/3c28QtNuzetQUZb4zE9wZEWogl60y7/W4OSHCD
uizellGQkVt91hWtAsX1cMFYkmol0Bj6LoRu7OtWO+dAnB/UQxv4GwXl8a2xvApiPAjIJbxuojun
1hdPGzX2RP5XopTxzaivumwWNAcdfrdc6iADvaZmYbRRyYiy35MlJKaEy4QNEiwqX+RXewIdlqV9
9UV008ZtTfd7SMG38uxUf4msDII4OiLhR+X2hh6xJ36THEcnYQwzFvoaJLASC3cu/lp16jANXGs9
vlMxVc8duKlveoBxWqfg2MzA+jDgzBAxHZKrbxWWWyV3WHF+nToeoQTKGpzo2hctzbJH3eEH1uaG
+VVJ6dxbNP3RkrkIYsuLWjqWUgvvCJDo1+rOXbbMSDOHcBR5p40D85vP+O6idl1hvXyUC94eH6uH
CI2LPc8FWilqp0onZAQVK5nYxeIcKzZZx2TRm50+0Zm9/VAhYpNsojOqvrUu4uGU/POUaDjMMPjz
oypOPhcRggctXeJfR2VwYRUaHmHkEGschcPVCcAPjE5VHLvCpFEr+2I2CoKU/JqHzKyI9wqWT8Fi
ssOUm4MSsAERbSliYbwC8Cr/w6JleP/0aPmu75r4FR1yqw1UuYb9G6CnAUkoDDtwjxpmq7WelmzT
9a5i5FvTgtYLPGpN4MRnJc5NxkbDDZmTtyGluzkh5/emgeSpksVr/q7E4ZaRTrLfQJJplJOrZOkS
X8AF6aQ0bYmPNFbg1cKvS+yz0FDJlPpTgCrmVCP79Bd89n8xAnV9bOCgd2+RxcjJm4LxG9RcTBbu
TVblz0nLvaYMj8TRBNehO/jsjK6VZQZX9UwU4MMWI07tofIe6mi5V6PeiBnAKqmK6Or5JA2VJVj9
ZLBJtglHyKZ/zsa56OyzbRJCPQf5JxqGNPsh4d6OKt/ZGUa3PBiZbu0WqrM7+kH5NXeIZgiDa5gm
ER0irHq2yRtud5u0X15F0HWPXSDqRz5qb7PLHBYxJypAOEnLqvUCkspZnPZ9M3kXV8/9S9m08zYL
jWx5a0VTEXEiwjNBjudCyZUYqdFltZPzHLlnal+0Ub1pXz2B/oBaXneni3KFI5YMgPzMb+oMvCik
qxHkQNH2b0vZnuLei79OmgsLuwqW+2Tos529OGeFvXVpg5+1GCziSp07Xf1yK2TZSNT3WjmLXWH6
9XUOXua6tpnyJ9lWrYZx0H7tbQOQgK4lD1GHGcVcNFSJSRJt6bzE6Fy64VyZWnZqCxHth9yO5JXP
rTX2on2M6PiQgCPJpoG3XTN+alMYvnj6+BISuLEO6dcd3Fhv37Fg7Zaxa7/YrcbWL3CWE/6yCk0c
q54WNl9s38DyYebG1Vqib8kiLnoXDGdy3cYzia7TER/dQQfKdxakTvcojm0e1Wt6tnuO1X7USXhH
OFj56jU2fvGMizi0Cbm53TH+3VTk//7hDGzbsnyb6gwtswn35p+Wolw0HbjqMCDPJPe3FfF1XjqV
PxoHcmwdtqQG502zK2z+cmh63EupG8amdPzpEymH94F8rdu1FzHpdE6qYd4kSRHfe54YVtFYktpg
ETcjudsWGsWHlKAMJeN1B4KP56gJt0oHjj4MBbwaT4IPLTHAjYN5TJ0UsXSWX6JshDSHCekhIg53
qGT+d1Mfzd7LKcfhO/31YBhYrweaFWwZ6vxaNujzqb/g7o1Gfo3oYJC1Qf/qZLf8M/ncTIDS0bcG
6hpvbq5Eb/1QRfFsdPZ+MXpzyzbLfmflpR2U0nWZK9RIQOCtdx+fDTga/D//+JdFLex96NBaWiBO
7gk4YCToWjlAa2tTBgIYVAwd3hvYHysDjlnTORdGNqzcJc/orDnpU4xWmPwGUgjAbtiHf3/bDfN3
KxmcTyugIANih6NM/92CPaL1GzMfxx+bQuaJE9OXs4aU1PNt72LEsHq1zLB38TxrLHsNiGDJLYgN
49w4LUJxKDWbgYnKvplJjL6ZO0G03E6VP2K2Cvoo4DXTtR755GTYHpZguYKSq2Yc+LSQiDglQKsL
U2o2xTd3SND/ckeqyi84TogJCV0Tvq7mM5WRQt4ymp9AJzirMo8yYsZH/YXgqxelflrcUAaglNN1
CV9mDXWQkqKX3tjsiyC5hK6oPzQStE59Z+vnRrjEVFVhsp7sXj8Hmsw8UNwZ08lRS9AN6pNJcMFF
w24OEXkSp5ofgpRmr7opYjWr70QGuigy62uIP7J3vP658VnYsP57e3U6zMl8HrC1387ILn624vmt
pxRf5WNc7u1F4CIVFY0LvF2ArTlNU6M8NI4I1+qr2GrCtbJ6VSNVv+F2st1peccaUss+bkDWt3pG
C8siqqPAy34rJvqgG8/lHBLxIf/oFSkB7HtnmSeKt2NM2lXlTCXcotq8c4WGfwb7ll/39oUd+jVJ
3GVv0LBGXW3QNzYYhEnoo6psmInTCUYxc+dp5n+Qtwz9n7ck6AC+TVwDxu7A1R083b8Zj+0kispu
adKDx75003lNe4YWsMLG6F0s8m4vhnxQR+q5yQ5iHGmrVnrKtND5GIQ1MPDgrB2sj6as01MepAfl
XVpSyGR+M0x75V2qC6M9BRPRMqMNXQPFhmsfYt8vNwsCOwxTJfkgUmrXMzVfReBjyjb648inpRo3
A6F+aKaw1fcfQ5/gJYZ5eZqz9nFxSAcm4W+5jAUCfTk8GeV8RR0RmbysMl88FjoLDzNfZ498tXzv
F4J0zT6cL8xm6WLk+srtYsHejEBaL4eT2hMOO4fQxAsbmrjpQRNf8m442OTzbSNfvOrD4HyVB3zC
g8MSVuwHiBLAoD48VUtUPaTV8k10uXbOdPoNOnugg4vgfafGtoH+qZzH5CPNrfyAsXjX5gK0P7uK
Z2AOUKOU5Zl550CXEOaldLoGqTi1mlfsxwaLiTtV1qkZvddB3vid2SL9kav2GFYNp0TFzGVivocL
jZqFxgKD3PouTkyWaguf+3/c6X6/nIgT8XD3GI5Bg0r3wMb+c4UbZ3cxABIad+UUx9esckmfDaqA
t8kjakLTrexSWtprB7L3nplrjCDGnD/HVUROUNPrD3M27mMtKXfVKPqH3ioJwNG6+FvYfBM6bCG9
M/zDLJL5YViC8q5ogs9G080PlnxoO9s43BxOqDrXYdsxpxLFezR0y64KKqz9or9kOKHvQrPDENv4
hL67zXe56UTYV92xHSgfmS7qMHwi7RBjB9ynhLUSch3chxUKs3K2nm0HYvrEZP2eEQUBjFLYl80o
4ChAx+MgcUGE8yFYI09unYv83e6qYlcv4c/CICuedL5+q2PvPxh+3a4rH52HmDX6tdKSNc9zdVny
/hrH7bFaXP3VR71/pyN3vNlo5PMzJMBGs781MfKnfui+Z0Vxz9Q3ePY9/pRtg58QniSr8dJ70Ayq
PkBkFsgbzXhLYvAb4lFinQ6JbYgdrNPx6BNNsY7yhIDdpicsOvD9S1Ity6/WtxNn1RG0A4Qtmk5Y
YeNO7HT9W2dK+kNtDt/LFpTQv19Rzu9gBCCjgWV5geGzgOr67yUTdyzfoMMjkcPWKYvJY+nc2HxV
Rz6q+nt+QdmMNZyXrnbYfeW4MC0jdl/yjnklUIyZeyqnTAeLExCAGThe774scKOueScu6p9ShnXr
MjM683qLZCnxwe11VO5jQTZ93c8EFsGpUrAqW1r2ERbl+zFA8FQByCf4mJt+ZEynxeFPN0ae/gGo
o1xVS+Jc07ExHhptpOMWV8ZHnjDnSXQ2wreZQogY8n1E7aLMxSSIobKok/bZKov5P/6clkR0/J0z
AUWX+71DGaKjvzLN3yrQMWbMC/C2vKti6yGNZ5PQRMN8j9hi0FAhf6CkimJKn+K9FE57UEZN9WBJ
ZPWYExBmSRRz4/X3mlSMqIcRzeDFrfqOzI/GZWRkE2FouNou7YeZBc9+Avy3sD9Otp4yYcSeIO8D
CpZ9qP1leSisng8+fuFNI41kf52qHh2DjHL97xeWgpX89ZfwJMjWZ3tsGCStwTSxfsPiOItVUa4P
5p2v1DcZnr81mSv5O/v6T0EZaT9aAmCH1ARIkDWWu88q6SLwPKIHZxfixR9HduXQMk7eq1BHK17n
VrbxiWndac5Pf2iQTEslUW9zJ8YtrSFlNdY0GruYkl3/dRTzHFNekhH10sUXNJH8FDtlsvWXUv/s
4FDpJJaRUKt6HdXsyrqByBXDhhTGorPSXMh6OAAW8pdQXEyOxf7JxvgpH0AT22f2QZiHyCzf5Cnu
bKyptDnc/EW4Bcy9uuyeLCIeLqabXowRwSd19qYUSf5Qa/BoDGSEpwkG7NkD4rFa0B+vm9nLHius
NQcTsduhddLuUArDvXFJFZy0IusZ6RY9VQ2Me8y6fVCcianDgcMv/9YQNnyOcyMilqPrSUAaoAJ0
GVtJh2B0L6ve9KkctyDcrDciqmm0FPXTqAUjOoEM5nTDAuYYlX7VTAMYQkNvtkM2++XfrxRXlkB/
XSm+aweeZdoeU1PDRbzm/ramgfbtK3xI0471Zd6ioizvK/b7TBX7Yt93jbOLwFOsszx5npegfjCJ
cn1zSf3L2ugNOoP5OFXuifuI81aOhAz0LbrsSp6appgPkVhgEFXZsWyD/n3konBlFwW0w701aO6H
N3vjOsV5+iiNnGTkEirUhGH4C02pYJQ0K9b217l23KsrzAf1GfrzTH2E/jyb6vZjiKLuQaStcXAx
am4jaVG2TMQMmSF+RlhNTpMoJt4Lyz2bsHWOcRGLo2uY9QX/IFKx2rMenQkRQuVhJbO1ulyZmTt9
Bdx3Z6SEwfz7W6A2SL+9BbbvmLZrBlQX+GD/WVaEY+H2g1jwt5XBD7WnVQ/K46yOZtPasYYcksIF
Lj9Yr1FozAc/04enIc8HEuaYIwmj35ALaHwmMgZEWOd2l2JI9HNexwQnGiTJLSUjzwFnGinUhDeR
POtGp3EhpB0j8zkrTJrTinUvsXx2Fr7N9PDuW3kG3Ja2i8uAuwxyaPbEcC0xpXI8Yx/w62g9Qm1A
Ur4pa0AWgGSMJ9Mc6k2W2vouyv2FFNjkrXOc/hGvkf7UNYS+4fhpcESN3X/c/bhwf7uoHdgmHhWa
Z5gsBcbvhVpf+QvC3trZNfggfHN5J4gLLamsNJSDAyKEtqdLVm8svL7Htq+qdysIP2J/sq6lEfOJ
JHrHJ/TPcRGb2QFdQUUoEXq0D7u8fRscOLh/PR932m7um2MsB14DIotdZFr4DqUkY8Twd2wdtPFu
9ay8+RZ5NKukcMZzbHrDC0PTZVMLUePkZO/o4uVGx0d31oCv9wCUxCfmi5IvIuzkENB82RBvm+8b
hyZdKYWJKdTPB7OguSKNz1rXVMcY1vfLUIMGREAIrRxAgGb3hAWWtnm8nbrSxIHQYdL76ckj9W2F
od373tjHuHbK0xiAvA7llWHUfnN78OWpwHe2SrsO7x6D1nUJbeSJWeg5qOu7FuePsepsj7HzWC6H
cXG4FkO2u0rpbfnhsKmrGdhMjmPI6zJnU4AvX99IR5OZJWfLuTkbR4FFQ5uAAtxEooAtqsQML3lC
ajVL2+uQBw9hP7VH0XrfVJtQff3PszS3/a3rhta+dYnKmt2IoHNpLAEoSUqsMSfXdjTNK73YgbcY
Cl7Ejns1tkW2B6qCfyVOdqqmcR2wPDYus72qfaYYFlkffdJw2jLuHZE6RB09aKkADULK67g16/t5
RqiS+QZZIVX7YCkn1JCD3qS8PKjXJgS5JA6gnCalo92V810IYIFwcyYvk8hPU12JV98RT+2SD+va
EtlHO76pbXMZQFYMpzE7aIuunhZ2AcdHR/vmyiZxbXukX7CH/GQMJeo7EF8Qs636JfSNvTCr4b8g
X87/0JsNLnnH5Q7EBkneyv55F2OlKxdYVP7d0HJ38GciSrCwQrjF/ddkRnvXF6Aymspq9wy5rYNu
l8Nz3VQ7zLTHg8pV8mVjPUjepmXqrm2YPtvI+B2hP4WVYb7k4USOB0GMd6Ydp9cq9MkXKMcvfJYK
Ug2/p9hUCG+vrUPfWxqN9vQlx9p3Ue2mNszY9iT915LwrLNeLN1usNNhp4Z2JXL4LQgkccLipPpH
dUZ30A3aEXZCYW0UAbUp53YbYvaAHKU7z05tMJ1Zghc1AJjYozwsjbYpXdT5tRK7AwSvdh3CwrWS
BHk9ClXqbHN9U1hPOXNccH8B+H80XKVt+7cjMCt8V2qWNbaf1TBF0HcmL9opXlcbzD+Z0IOcVt02
Y+w7EsaJYMiwqV+os9i79IG7i8geuI+yxiPsRGxu/6MJ0VXJe4qBgG2Qsv4G0SixV036xdbrtZ+2
WBfl0ZjU7kefmd5hyX39PEugunqwYC5vKAaLo5/b476bEYErf4GVPf9CYbOVKSSr3u+L7tHu2Nnl
bFZXdFqGzTT5mEViSq59RAW6sv4M+3IkDKilVFqpOwXCMiYT2auldeK1mTY+NFGXPkQjezFxsNaC
+H4ou/R9Cjtt7eV6ci54x5+XeH61CNRah6i0rlVU3Ztd6H+kRTGuC8drHzVjaYCJhQbk8PSCrGZr
dAMr4jLazVk9lL5E/JTmZ3VtMBLsL/PAH7TxXT5RXnilo+5tqYr+i2bpyFrr74UAi79nBQ6MPOzz
2CF+g3KJ0IvCchLaXeDHxCpirWjhGX+TB1Zo3g6ctBHvNoNR32bQHRsD/FVzORIIaq+ZW+RnhymD
KuPqomqOKWiCteXoZ9+GaurKxtxcVf0B09SPG6G/iYeto3jwERgVVLFMGhOCVp2+eVZvBQ75dUKG
2HPjCSCeaUmsbjW/jQirvzZ/HGTa8BbXOhhZsmVX6i8Xmajj2mzZQRxqb9Nx9TwmP7AEPA+vtT37
QRr9x5zwf+lmFENu4NkBkjtP1/9nFMHYjkirzMtPuBJ2Cs2WRi395lRfCYlrviWfRah8V0HvVOW1
DpdkN5HufkaMYp66+BUsGpd87OHvJ3p+1QSF9hh7rX9pEu0IxiB8tJYxfCyW3oA5C3RbPaceIhiC
kP7Lu0abl8tiuBZi2tghNaKcuLc1ZzeduOq66qo6i96cvizyrNI8yBcyv8JQ+T6Omfr0csRKyMwf
v7OSMy02NalXWTShQJevtIpZ5eiPYtYpHgrPeUQb3h+SipiFIufGUM7pSUSivl8ImCb7MMg+063j
a8OOa2e++2un68aEOadJaq+VqjiLho2hOzFBABORUVBtN97Kr4ziqDz800KvsvcgHivcX5aT41Oz
65NNL1+vvjAhKZ66jqZiqXUgi9liF3AA7yki6HNo6yzW4YQ2HHWKGJqZ0aZRR/KrlvC++mXcfJJP
314gX2rDktukqVVfqxJTKQTlL42HULbIi/LRSUNt73Xj0S7m/qHGmq7+wvDOCO7NwuUhrsV9io/l
uzxYYqooTSdxdRlK3udhWPaKQqD15dUnQAufnn/xLNmB1+YejfhP805r+OuQ1jGsE3u4pElLwm/F
KLep/OPo2BAcfC9AXGidcF6VBiboJi5AHGNqZ/i3MVLrZOvLjyVEIyfK7OcEesYbtW8FsQvrPIrY
4HqfSfQotgw9/JVrBNsotbZ5Jb4sSZbyUd1oZkU7pTHfEPIc2XFbhEEfCidiEqF9iyB27IqRClS4
8fc+7Qgmz0Jo1XNwx0dXY0HDv4E6Pqmtvd1OfMcquJtHEkkaakNmdnaztZuM316PtkPY7z1buNuy
c3u4h/odHEzyiCaRbf6PsvPacdzatugXEeBm5qtyriqp8gvR3XYz58yvv4NbDu06gI0L2ATFKrdb
ErnDWnOOafvOotkUhGjylScvPfW5MCsPO/IS4hBIollHR5WbjBDeIls7drHBjKqLctvY3QUmJOHJ
gDggRwKJ6V8iFeR13FYZO8iK+8AdF5Gj1dsy8RYGI5CXiPGUuH5NQFXtX1NsO/YyHQmwGA+w4K8e
zdhNDwyrZtW0wMKo7U1zL5zKPdnUBhbOHEus8yFgCR8OGCSGA/GqzxaKgwXpxt3K6EFDh/Ck/bZb
W1E2YACYiGJmkm77fF/U9XtpMjVq8XQqoMUUWKWi0vgNY32/ntRPAwyMlcULLVxkHaSI1K4XkT/2
2xmrAj+aOz1qafl7LlhcjRBue7rRSyiY2jDwdMLY05PSFpChkmWXhy1FPPMwZiUrE0s7i0z5rRLi
0eLPGQnQfqDUfyZs+mhHzbRUIeuUHc9zg7OD7WDG5+ePhwZKiKuE2lJA27IY/Lco+KDIV1SZkw6o
/ODGS2cAwIt+Ykm5FqC1czN7uo0ugLzsJ7CLpUehPuy0j2mMrTUGu25OoHONjDQn1nI79kDps97M
a/02OFE7fetn96YMDZA+zrnHplfKThStvcGgo73W8XhJq/5HSGreY+yQW8d+TSXjS+1uUdYfEAtV
IELjZi2DXpyIilw+smS0u+ZlFG5DRSovnpq+eXWz/pKIwf+FxjCVU36sJwryalJc6MfjgHasblti
4c7TS9al2aqZ0rlTv2DGXQ36Z0pbQUMnkqHGtos3FqsrL+E5a4xlx7bI4ysb+LhSEvSisV3M/47d
jQbkIsA6PYztNbepoJMGR8Bi1ILxR+WQ+skKs9PSUR/D8LOAuCt0LG3NqbaLbVCgbMN4F+2M7AFE
Vu3sfDbyHSlGqbqBdoUDfpH47xOcDNs/E4xleIskfMeAQSg9tHl1oAF6dpO1E9drd0J0bnPnHWbp
U3UQ7CLZai2FqtAGfrWylBgZFRlr8D1j4Hlw4quTx+OxbTOxJMgPyWyhXF0n849ea56Epz5GjukT
x2wlR5E5G7vVT3pyUAcHGH4+ZMdsYD3VG+hn4ZqTb4JOXuDwysSn3jflI0VeckgRKHj9IjC7cakE
dLpgG3ZvFcWcyda8awcpOnDoVfma2x3i7sMx7WHdOt5swEvXimq+jUJd+nUO8j7pXro+Ls9Jq5QI
p+0jT5+6D3GlbStX8EhMOZOEqouVj4fYwyd3bIVYqhPDyFjUyX6wlCOBT+3KngbudHZ2flDlZ2s0
HjRV857KDPZG/CPfuqNSrlEKfrONsVmzRxgWmN6DTZs8QmzZ+zG9pkRPv8XuW+MRlO0YzQ9kUHkG
P819lNvQMui2jcM8zJa1b0No9lpd7JxCLU9+OewsKw5Oqme/S5eH5c7xjk46B4xF1sEyu2w3xS7S
eCM31lGvZdc0L0iYnPBcdqlwl1bruxtHN+JlbvY6VKWKfklu6xedTTXZGwlO2vma/CkgY9Km9NqM
z70ePQ9Kf1Io9xxdKysvdyMIjgQW23VoLPKw7t9q1dMXdim20iN8/08pUrY7IaDUgPtgZsgLwl0r
f+3WbrAjoR0R4dwYNgqqdzlf7o6C48oqCvuUtYSkaqpKyDRKy3ORk6FgVSHOoVoZNy4Isk1IdvaK
r0y/Y5BACPhLNljTRtqbFXjrO8+L4sU96wQ4zQ0Ysrk10Uplftjc9UL5HM0oX+ZxTUbGoMNQRu5w
NvrCO1a5tqg1EuPvSvV/r98JWaD757odgi7tG5PUXBN6p/nPra/GKhilQZ0cG5MNG2u94ew4JKfE
HWzl3LeDP3Dqcu2O2GVXM9y/Vo36UUBC4LMbiSkERnXuXTBpBsNgpzaIz2zC48zZD8NAem7vWWNB
9GEC0mqjjjSDAjnbLHcodbxjwVUuXoAW60t3hjy7A8wa0Hgk84JxmQNNvFuqRfEWeJC7xyBg7uy4
PUTSwI/XgGqtoTw3Aw8RDdBvgQntaTJH51mP1GljKxEhDWkL2tB34NfV2ex8Yj/BrTwSJuH+6Mly
W+k4A26DShJ6XjPDgYjDYli+/c0FC1rkLjPir8T/m4Rd/ThSeJSM86SMomXcOXw+XfYUD7aK2qq1
Vv28/Ow93bno07kmqvDeZoFs756rCRpplm013yXuYw7ThC73Tenb9L4vxXfebVxMabizg5KGctWc
W78hFLtzcGeUYXscQzbCmXCC720FVDLbuYnKQgqVHSyQT2zcwUmqOJzWjx9smCyDXl86KTHSE785
E8CUPQxjeJQsG8fKvSsW9730KYxlnS6mdDCuSZKv7y2xf7/9nLmX84+7T7fZAdFK1GcNDuqrf959
KpuMEtqejVffcxZgLmcvlNVAZ2OnE2UIlJrMvegVtN4GEjglWtbnceC/hKGX3hgpWDj+dT3luqpH
4b7QUnVZT7Zxc0tUNbrbpQcZ7wtFZNgZqWCyq5MbUAv8rzVLlsl1Nrmse8RUjE80g3edQTeDDNz0
SuZWtTDHMfoA7F4tfN0ryZBrSJHmVY174X6d9EdK70xIWGKy124QrKkbsyeGlJeZq6RbzRsQ+7n6
o5KN+mOZg7lzA7IF5bV4/kGpMO0LsH2F2igsVUkNXRQqeqDCy8fVGE/U+SJoA4FMlLkjCDAXuSQK
U3393mcIb6nh/OYQ/fPPk6md7lcEJ7Ze2wsk58qqb3mrmd/kJ8Voqp0CveC/lAfW/2qsNAuRlSYM
2zD494vwVe8DluqpZxwUZ+z3xPQax8Snpj4PNaEz5MsUtc1GkmInBWyEo/t/vFTDUDkQSZ0tCKlh
sVi/SEkVL9LKr19SNhFKfb6PAe24NLvo3TYgpFbEuIqNEzibwWjKqx7nj46dqk+aXqW3Ng/2SjzE
z6LMDwo35Y77w7yoloPAsAv6F7Uu6eNkXv/D7VkfFFZ4w4GNnVFzJkpKkXfMDRgcU9EOIL6pp/ZZ
LW76fDYoWbGsLCrLZW+9yqzhRqWynBTZB4rLmesB+HRWWgH3dfdups+tK/UktVie6r2Nc8JNlRNp
F4+Tj5Tit4RR9KEPqYMqgtp1RSewX0h4hNuKTWGWEURFihWK5xwSwCpHY3b39XOdQp6BjT9oOtz9
NAdc/aHRWtH6aCB+wwM72mHWX8hFr1zvypVv7KFAMHv/EFtkGUncgqRjyIMfzm84sJ9ElpAe+c/l
ctJ7/HGaN2EDAp63gTVG2nBcnQdDia6xE/gbj/tvFWse5XwTijoStnRCvJhsB93vbzaBE2gdRypB
wkne2U1olGGPE00vRLdgnbq0Mc9p1qjXysifLbcwPvxBCddFiKE19wt1a4fDsGS77B3lYVK9fNOa
Bg6Ev65htGoRXNOH3lYxfmI8VKg73FFsjJnbYbQWzRcNhJ00Cwy9ee4HoV2kT7y2OvKgkKH2oo/P
YQrHTenpDCsGc0YC42co4hcgB79LyUBW2QQYFO1/PFP/M2yalqlpmj2HUpA5SBf0n8NmFQy66lle
vr2DLnMHERX6/fohViflIO9WwFE1ZO+BYmXcN+fcCf88y5EC5i9///zvM/mb/mBe5VanG8DAKoHz
IVrEPkWbEPrSDt2pdQJotrO0P/HEu1DgjJgKiMPaD4+Sdl8YSoFzrxsuIuoUAlntYalhgFA7U4UI
bfgbHTzaSRRkxkJTcNZuSJpAjA8c2+Kf+y/hO9BBJZTA1Km7ygJymkRLRSTxa9O1xjpmpTtkWrLO
sOGfE2E4e9TmLOoyr3rM3JhaYoqbeHTKd1lHj2PAlu1UJjsD4vD6Th0NZg2i/HGepntqSv6DEoG0
7rXc2ilFkLOMKMRT4nvZsccFua7NMPxuMOJWAOQUijUvihHus5nr9e+TowzX/HVyNKGEadbcWCV6
ROhSKPFLzkGaIvxUXHXaAssnd6ZKw7tA1A/ba23Y1eEOwZmQrzfwuTdlA+pADNp0xTeSLSzaTy55
w3u4y+TryLANu/eZYcMGOY6PUUdz/GuJVPuW08O36+55nA/VkLzYRR4RMcWr1D/MAXpPZaXaD4Fu
/ySW3L5mo/UMD9I8YLuhgOOwTSLf9QDydNp/OUO8pOI9nRtVThUspV/k7gy2Mh04E1SGGchA/Svc
5EUGGsTUzZtVIpZgdwPk/FjakA09s6sP//4J6//bbLVRa8KvNbg5qLZ+TU2uShVsL2bNrYsA/sKa
M8Ct4DuvsgjdJYW5IgnAgUCu5pdQ3+YwHRYt6iwGJq0VCwTWxV7MmIImgdjl18S/vKDHVXa1rThU
QZS1jGypIBDus54cThcfk1RoGoGnbcc+IYLBac1xMc8NFU7sUDV3mgE+CoRTvNEz9CMl3Rc8wUW5
09QCEurMG/LrSgdvg2EFeSSpPy6hkvrMPxgYNohnLMQajnC+7sYhX8kQ3eivON2/g3VrxyoXnVFQ
sLd6b+X6FiQlWb9FLxeffjlNW5KDePKXQ9UVT0hTY8xL6tprnM7b2CO0o9nnVLfxhVjb/H0obH9t
94Z7IgSKELkc4xfYffupRi1wz8QwMtgngTCvEYEA6PtyrBfszRBmzeJTbNr5rhu8aRPEqbGWMHX5
kpU8W0tBu4xRr9zJqCoiDlAbE5y8lsxIzyzi0z1Zh6YyZM0kmR48K7nKgmpSo+st3OzqwwJeJkPL
Uih1q2NlaRTz8sT98EIGvkpjrcVUfRZlGi9tTE1nGgnuI6l5WI9mOBqsKLSwUbP98kNJOv37v+p9
f29Bx3lKhuq1yEzvYuRBdPR7tYKBFmm7PO7s469n+FMnzG1/RqcnWF95Zinpy5UDA/mE3h7ixVoo
PjItIWPWo84yTwpMq61WssIxmtq/oR5+dQfTq9asQm6yN1v0uJrHPL+y6DRO06CpyypzUW7LLzJv
E0odwThQ+YfzkrM8w2c/WwiD/I8zOAn7wMz2HRuJLfYINn6aV2/1+WyYr9VAx0bNoz05346Z08F7
G8rhWA8kyt4bey4BfliZrnlJ2Dv+CPxGc/RjTZwQFnabEpVcEFHH6Xehz0LGN5/HblKvRAREG33o
syN1ZbA0MTUdOgn2Ni0md3sKYrf/RIWlrXW6GHJDJQ+RbX0igWsWlhuua48dRZ1Pr9I/HOnatMGP
/JAWWou33NzJMkj+j1eRVbZP4Fd2JhUVGhr+CzWC+hh6jnoPIqoBaiyVT0dxs12adTOZdG6ryNdj
qbGlS9Mb2/oN1Xnjp+opm4DATTCFEXFGsxyYaYuwFDJX9tiPmvX9S6sMH576/MXX8wF4EQSaqs4W
8horp2jLfSgWaTO9dKYR3YI8ioDU/mwpSFzkcFKZ5Uivfb4F1KBbudVQQ9iNp0+PsMRSlPUroFpj
L683mtMxaCj9Ri6I8BeuWGZrF/nKbx3Y2G7WLAGja9sQZ8EZSufSNqcWGULemWfSU2RaYzR6wMfT
oV3Qs3UEyiBjOETtAM6h05c1vdKbNpGQPrsh0IcgrecOGg5jE7aAdBP/IFv/c309LPpuh2mbR0FL
i+VUKP5NHWJvNaVOtJEf3ODazwMhuHy0XT4tFRKJtxkreBZk5YJw1uwhbwa6w2WtbqSrXh4GAcvM
RSVbW9Z4qrsYsO1MdJEWgcYIp0vstA/mHP1dzvzbEuvGuqs0AyBlW1DV7OuF/FgkW6NV2odyoB/Y
9a5PbxvYpqRhRGproBGCICm5GL4a0GZvtZNcEfaMl6jZzU8pJEeFzmTQex+th5N6fsMBHzheOx4h
M4mBWYmcRDAKm0BudRuacodeGHbxC1U5ZRHNebqpc/NB9Zzlxmr2k6/o8pirOirEg9qShAigQ/4d
5CEWyX+sSt25VPTresUxMGZZqm3xmMBPcL+uSgldVdqiTPf3lRUdJcwVeH4ffLOir/PXGdbD4H6t
SSD8G1P1EiiYev3Ie1EB3z+EZFmjyDXTp1GmSOTpwIbE8Y6TXU5rg8b3QrNwfN8vdr4j9jOWNZzh
LEpXPqq9NR4zC7fioiXlZq0apbFyjBSHGXp2CBf94wDk4qGThySe9pEvvntl6j7I6zExHGcrcD8d
/s83Oxf48zoqoFru5cwTurOJ4IBchZZc8zh8NUzXQwtug2WZz5jnsiUi+ejcMPusAAij3wXUMh/C
mkw8v7Irqqm81DzVWplGus69EobORBM7UDnIMy0Qr0SvBOdObd9itTcvUjrU8GqGl9IZMNNlioTq
DphB2rqC59oQhg4Wpun9YGnVb7mLoYG2mgEynIOXhMbFclTesR0/t632fq8qorMk46WCnhqqMRvM
CqTTf5itjK8iG2eu9JDjYMwCZ0t1vlQaW5y3aWiN3d7sDOuiRTPfo3K2eqoHj0arIfUyxBhv71GX
oR4Wa2WI3qVIVzFbXCnwlVfgT4i6lMSXsohQmUpceQqVjaL5zPW8T2TmMNQEmZU/BO7GnTlLMX1N
KU6Rqd4pghWRoqQWuM9mBzz1PsaYrcjXffFcx9F0lfWwwU77JbCzcScpzxnFXki96WZIdER1qZW/
FWSvLqnd5odwfin65GrXvfNoDaV1+/fVKmbgrw+YbRuqrZoOqkDbpVz2ZdsXCcgJSZ5R/2ymKFqk
qJV+iPzPnOcCNeuiiwmuCKYocfZKED+PciGRGyrxBb19M8NJWfoT4kDREOGUVR0OzY7yMzG44zs0
BweaNGlThF2+pr0okSOZ3/NQVPpKBvPKa27ofLcL5efdF1UWpVKtszFlPRrlGDrTbWK4/lkeZPWX
6WdR58K+Eqvwbgz2LJ/FNdYEDdW0ecRSAvNZV5RxJ4eupFEI6Qwcfd1mjrcR8HG3DUEM1M/gI7Sx
+iS1fmqYX5RMSd8BGwdrX4nx6tUM5GAuyN+KjWktzKRZa3AIri6phTLTpq0f3C5u6Cd4rxBqk92U
1sZBa4FYz39nyUUfizbb3ZdWrbVzG2Im956nfMfhX0FZJbjcUvtFyUJwjVoS+U3ACIaam4NuR8xL
cimF8NzaIpvkPkyKKj4haPnjEPTlmo82XFuFRYN4KpVvMKIt6kuUcXzLBlkwIAefc9BDWd6moDLz
ADV19oXAHy1z1X3Muu8+VIonOQtWHmXEpkG/livpJS5rl6QoCygj0ZbHDJVoZXf6m5LU9UGt7Vkc
zMuKLfrKbYCaYgQNMdf0ylKuIMwperk/EfcHjTHrtcu7aqsJhybKPI3Jg5zVCL08+nV90yxzogH1
5xwzzL9P9jl6kL7zz5gqfvlhMLRHIsWik/xjTPwsy39/VPT/GWtslAqqztbVYCIy1S9uCjJhY0sf
1GbvKka3tGwcAljKXYGlMcsOMtSSwu+WNig7Jndyn4pkHnms6WXa6c0UbH3Hj579IGI/MgfLeSME
rzqZnlpmRCBUZHu2WpTsYsRpj3aBUN7zy/rdKKuXNDP0n2r00nrTQ4hfXj43qv1ntLXVT+vR1Zi8
Y436r7CLDy+mhVf+x0dgfxVkOY5QXZ0KEawBNEXGl+HW16PAYE897AsQQm4n0LjbYjhU7JiWZZEj
hC8MG2UYAAgsuOZrgjtsZapw9+RP6ZeS811V4Fa0AFCWCcrGHLVPuc+z9GCnVWyVOrIC0JMSIztM
tPdSAiUembKyR6fMIGIPyoxM42VSkm8onwuffJ91XmVvMdFYH0yty/kFTZP6+3yiFyaf8UQ0PenT
Bzzb6UMZTPbS4+YFx1TDbSYLrYfWtfHINz1hWMalSFXUoo1MEhuZZpiKngxAAwvMQelb6kbozpnR
g61kKk7V0CGrKpN1MCMWYzdEfpCqP2q9TZ+LGaTbVibxCwkpn1PpvciYcHlQrcm4yDPTcf5jctS/
WhlYupm2huiLxRPv6qv9x8YcgAgo9g96Pzc9XXpmnmJ8qmkYLFud3YOKFW9DRJd70vkECcsjV1TN
tpS+aAADTt6AB4DFNztG5CFp699TFEX3IDTR9va2V/XD4JbN511+qUTKMUsT57dwEvukYp5zYih3
ELRKdaCOWzUJICdV3YWp3q8wiej/5Xn6+pS6rsaSgOIWbx672NcFY+FY9QRXxUXGXWeU8xKo25av
H/RU7RZ3Fdd8zW4EMv99nbTxLyF1Dc72XazieJXqrMI0qeg7rnVga9YcWUKKU1Lp6mkwX5zC0e5X
isZ+b726PcjuH+PkyZ+a7NL0ibIeBwifDvkD+yJUG8Yt7Dbl/HnShO/J8fLheKFU3kEpQk78/108
81m4rJodS0eGPHvn/jm3k1aFmUW3aS4M7tOYddZKdYpmj7IWGbQ9rcJSNC9eqhjnPCAFXF4ftMJa
FWw192me2UtXPmAmiHN6zNOuHqMCDXg6fQ6wMjElFu92RWwbQk2sdhZZSU5oDg/RaIcbBC4DquUg
2shrfirCDa5cRk67xvNFpYr2xc3xUvc6BwpL0wEVeus4qRqbXcZbLLVz3SZO8+YoRXnBpLHVbBSs
oGl2ZrAkmsn5KSc52ZioIkIpgMaTUI/+i4hkK0LbGC7Jsgke5SV5MJq8WNtmP/MN+TV5kL+ShGIf
RVN+kpfUQl3opEqdYev0s/lg+IwRsC+aqIkf2jxRH8ijYfPUcymEnuMBl41nC6pam+Om8dFVVyZF
pLkJKw9GjuQv0lJgZQMbMZQxe159xrphq6vQ/r2riQf1JleDOU/TcFGwpFibZaWcFcJG/n0605yv
phAQGkIVpi7mwFuB5fKfd0cXDl1cjTEiDA/xklQwRqn30zRzB+Y+5MgMDvg6c6s3uzTbU6RDY9es
0ngzuJHIyCY0Kszrm6OpJAPNZ31Cu3peFsZWV+Gb9f64/vdv/H0G+b2wiHyRbsMcD8cpj9VTM0sv
YqPtn6q/zozJ+OMaUotvhR5Nh2FGJU5Nr/+BWFCb/AO/RrFNpk6cHdsqsMJyZpbPMujVSp7IM/M+
tKQ5NjNwMkrqA9Wd9HMajXFBO58GE9T4IfBANdn4QO6FDh3t730HAEXDuUcJItNZmX0bv6XNWOw9
q2OQkSQGFlAIBcw637Ld1M8TkZHb3HM0ahgxKiRVIVTTu2JeU1uWVTToYr0ojxXVyL7IhnVNA+2j
Jey8N/P8MqqYicdCqbdGS31JFhknwl22CcEZy+aeYWuOwbqq4lsrPbkjOfIoyd6UvhgeStOZiMcr
36VdGdJiu/a7XoGVk4vVfY3Nit3YpSm1FDULr12tQY/w1Y0X+VQ3VUVZlkTzicC1r9pkeE/52JHg
Da3DcqZ4fS+uodJJ7opSU/qklFLZ5GGuX3NNpQPmWY98ADjO/PyPs7wWfGXQqirDCm5WBGfPpzgE
X0A7DfOIqFWi+2XCCQfzW8z4ckyspl27pOlu+RtThNGBD0KAHy/Sj1S1vOU6J0JUljQbiGs5Cppl
pDCbj2HG5lPolOHcWkFgRvGYkTcp15KBPvHuV84wmBvmjezAMlKhxRPr7MKqhqU5s79bJLRKwgE7
02BFBwKrg4VUiGs8IcCjCmcphXm1ieO1bEKVnbr4IJZW3dhaBEF0XgZMqGmfiFlcgWwE3YoNRuqJ
UA8XZ1VJ+N5LP8ISan5LavEiK0cWJLGl3rSQBm2l+AhVo9tI3JnSxePtyxmzLgWdQT3x+T9KOkDL
F3BA5fNN7vwjw1IWjghRns5hj7EzIl1zbGPpCZNWmFJX4w4d2quue9e4yU26NRAR+FOpXrID1gaf
9uz0kQVgumVuUgb7djGiIdxNcNnQ0nr7buzrc9ihqLSbH3JILDT7FQpWd21lbnEGR3Fn2YtuTuxx
hyw9xgUyX+IEj36YnYVHB7410xfNH9MfbpWQ7QBebS5h5Fbjn+XfvGR9vdFGzBJkxYiTPER/nVlU
GmNLOd3flVQ8yQNM+mmr28XvFnX5VUU9YTlOmj8sVIxG5/upX0AHspgCAqIUV4Gm+u0+sR/Z77Ae
jRu4m7NbWc+1sxYH+1BureaDFT0pJShxyVejHmHuCAyJFkVqPEZp4Vz/feAW2teaGGwLg39m6YNK
ZeyrLcJDT280AO22SRp6y1EU39q6b29+4rn7hmXAusdA8zkNt8nPjY1o5j2FBUNVK0l7LDpffAyB
urTj1H31kDUcJhOSlIVs4yMajZ/2GCaUJD2yT0ezZTTFD6mp3mWIh8FdoWCkCp5O+W4cvIsCKX2n
WLp31NJAOfZmyyp7nDn7yFUX8iHP7TJ5HB3lHkIjl0hhR9DyQCjVtleqx7BX0T2Ns5lkAqdFEEW4
JXaAZpBewPS3Yn9aa8Vg7My+KD9i//fMScSbU9AnJDoYqF9S39sCwswRzXamw1KXLRgExSffHIAc
hCByy7IUj/e6VBRBvEd/o68KnoRDXCtnVyG/AFpds+hjBd2G42AMZWC42ZoyO5FD3IWDGb8KL3vS
ElrMeLPTdWvm6arO6vzBJEkQS2Mb7fLBCZ/GNP28B3VrSZUtUIK+x5Omv+ViqndOSPqcfIkAsOSm
afkKk+CtpSMD1q55SRLLOKNvWA5T1NMez9bNzMyRkque3Eiy3Gbyz/3NTFjEZk9WVuMHYs2WxZ9p
F6VbucisVfoPQ3m5u7wjpQZ8GE87QNEAohT7UcLQ8flYe7VEUIBQxfrPPcjXLaMr2IHMa3LWoCqk
yC9m3ras2GkMqX5QcmGs+z7LVsb4YtdFRJBvhzlSWD8TMxpX1czDMJLkoulucgxgHH2Oot5HYYCc
c9bVFVMdPZFxCTn3atpXm0APc9G0yg5KqgAL6U7PIhZnpvSfdl2Sku7pilj4FnHTAJvqNVRT7901
1hZO6CQL8ndKP9Gmz9Hox1X8mtVOfp9oHZ2gRgiP09odQV/4gTYcO8tbe/NdEg2U/lGmNueppPYd
t96PgZPI9Vx5QrOsLQLvQ6AkwM0IwLRoI1LexoI6B4W+bunGbb2JeMKXVOfJkQG/v5rDguFaJZTZ
NOQftFType7UgqG2pMhCABKIHeeZDxO9v1rTZwld1l+ixdQalJdGxW6MVl15qJ2kJLCoe5BPWmxo
mxQcM1AjUtlkNJ4WTQRACx4Ly6+fBn3ITgaCuqUU32p0UxY9vcCjqDL9ZfQyItb0tjnQByXJIdcC
whSdlJpOo9m33Kgo/B0q0ATbQTAnLZwUYCN1g+Jj8mxwt7HbbFgXeRjvOPNjIOrIYfVFqrtzY6dv
9pYSO49N6VwsM43eItM+Mecj4JxjzUbxksdkwwzUHRYgld29YRZAJ5qF9B4ThXEyrFyQKwpzHFmD
eoj9FjdnPFWPpNjGK5Rc9RuK3d+aCcCuL/J61/uwyCweb07cSiluPdUeEB5bpyjtN5JQ2/knf/1K
0pod2SstuFX5BZJiS9DsVOj8ffhq744xNBuS2FAOzbeqdqtnOzBZPuC+C5veXohwVC+918WPE22c
RTsazMHoc9FyVupuSARNsDkBMwXwurMnmI33jNTZoan5vbU3MziJKRKijVRlabWzIJ0sWt1Db0yf
0IPE8S4yc1PAezw5LJHEXB2SkVqpHy5BBnR0Kf3fx7B6lIU78kWQGYQqNNFZfpwqACNDAt7Lknao
xHDJA0RxGi7KlOzL+fnMYVctQvSTC1kj7Dw4Gr06wGSbO45pbqQPeVHs5PpDxQdSR0qGjJmxb0rI
8xOKeTXVxL8qanVphZ4skZL7+3DO08McOiwb2IBlYBNFAhMObIpjfw7ZtHA74jai9irHgawLcDhW
k7Wgy/GbAOdTr8SMn7xXFilcwfYf7HpjulWwJgrWvHlan5IdjeojY/E5GjaK6FnS5np5u4t0qpcm
YthT743ljnTX8hSIIljbobmRtRnfijwk4Fa1aQhwm8WfrbvrBRb0UV1AYKzo3iOgS5V0Q0rYuMZC
6J9Lqaqrc4zgkhmu+kp3FcEkdiwxUeFH1m8mqou3Dtc4nbluJASXzyn43dNhuEUDgqhmvi2Q3Wmb
kqxW9uLw9q1++EzMcjoEpTOSx+y5z3pg/Qw129zXxDavkS76qxIa+47ciOYIZIS4dN/VaR9DDc/m
iOJOTNTr3HqEYZT/LokRCpG/5/lVoYFC6sdO34YhxeXZAR+08bNRd8orCrKHXkHtw7it3b9WUcQN
BhBhndWccBgqykvgohjVRarBFiZF3v3rkAzDW13qBptkO8IUH2VntSt6wgAMG2c8d+gEZnsnP4Zu
rL+XNSTMoiZnZ3CavSx3Fh4dOgWN8zownR+Om3s75GPxfxSRTKnR+bXtSH2ThqOJfMc2oa19LXQ2
IKjrqSqg+YZEIbVBTx7RNC1lR0OvWD0lsf6Oddxbi87SXnI9thetUwEPoAJ2uufeaGEWHApSOS5D
ThhLl4hz7Ir4W5VC+poXuEJH+hIbD/d50LBKYLc1Ueh/53fLs6bNXnUBn0paG103GTayiyw9j5Rr
CWvRx3QtHNS9yFXbcx6GwfNIJplM0hmrlm9CYITPuoGF8+QuvSGoj9iIzNcJoi7qWfDoFWC8KA/J
w3X7jkJVC2u+DtmrSmGAngUM3eGch6KVy7QdGkR3CYe0G0FiVWyS6qB9AGdwyIVCSFjeade/z/zE
3TqVXR7Mwv1DRJl6zMywoHmdkdUh39uEUFP6xudD2Sf5LpiMdiEN5SSVZI/SNz6GFIbMUjlMkeau
VT+0tzXF2wUZnuGnP2sg6uISTdxdstznO2FDrhk6Ucjg6Y11m/zzYofsJSqJe/l/9HIjOnSO8WrJ
th5C1c53Ybu6SbiynNnM5ZF+3pFJs29cFUvQPMeBP5u2k58F66ytnKPH2H2RP6APXmQrWUsmqLfF
vspv5+4IhmDeQYQx1CpfqcU685HuTDU3hKy90QnHuSSSHUJvdRX1kbKVG0E0yzAu5pdBbV3KJNKX
cr8ORqBfGmpm7supLJ7yOn6Ue20g0+oKkJ+sk8hVSzdXTIYSa2JA0W6dTmZ+kT8gByXyIhsSHdpL
dohjwwqyNgKwQXqRbJPOlZen0dEXdYcbnfhga2cUffaUpNQo0krpfrgJIlrr/xg7r+W4sS3b/sqJ
esdpeNPRdSJuekeXpEhKLwhKouC93fj6O7ChU6pSdas7oiILSKdkmm3WmnPMla10Pc7hGYwUQTkD
1XUlKa88ytpXFmBic9VO2eqio2lMNrQ9YJuXyjN50Vgj/gpvLD9iPywWpF3lCH3X6qBc1Piq5kp/
cWyrucJaac6FY3+pwq65GnWib012K+s0BiOY9pW/N4Oa3mPSk4WA0h7xvXX2Ta88yThBJxPeysiU
Yd+F6ngv6krcExuHubLdFh2xNI0Q40n1rHFTo5OIZ3Stq4gCnb5tPqodpgEzUPIXSB8wz61CgVQ3
EXmm5MmtspHaxNYcir3SVeGauoRxsUrdfNZ9bKrO8LnM/eTGhHt4WmZwSNgTWRMDfSFSMo9y3sXu
1R2X5UU4vMs1EflCGPtF+snywodwttvHI50Ndrb4kxTj2Wkr5+QmtvlkZcpFfqDVILQNyoj98kzm
4BKdUTI0L1ABuciTC79aV7tND9zpUE31KqIOeG6lvwasZnNcXqamk/yjy+m2QftFnTWrd8081Y09
mhDD9MslgTDoHeZe3ID1DCeoSsXaeVYttlIFBSXS3jnz6SyMIkDTu6HdHp59sETI+QrxKdfDOfaq
2ha6aZKxTXZt0bj8gIRaEkTivxfdKOaVN9frsLOcHhv+1Jn2VvGFsfLG9NCOdbEuqxY77BwqKpqa
pm3r+sfoJGNw/bqLNkxd4RqdR7VJA0X9SgYqxXjZ7++jkDmOspN8Exs3/xA1WCEbdrtrqymbh3JW
d+t5q6+Tup1WaGY+yX+omkd7EJs7W4lKoo6TJxk9LPejeRI9KSDN4fk2O3lvuUTLS7BBcruLOBn3
I/IgGY+thXd+YyDsMXWsqtQVdyxb82sXnggqUz9CKXP3cV56O1rJJIBbCpuICsI1b0F3JxeacRzN
NBs+9KMcdgRQvB1LjvKUpqW/16yhXtukuabryBPjKunwBi6vBK5JdylHJHhDmWUntxfsji1bY6lI
VZXIknjdON2DH0K2ld9W0WreDf3n3aDGT52Xw4Sd14N6riLGVeO1HPHki3ByI96aLE4qfDMPMJqG
DRGd6i7BgHtOHbi2Ztupu74us0MEKGf2Tw1bnZr+tm284dLonQnZQom35UiHNADezYX+VDSd97lA
QFyQ6/WI6zc4TUHgHwtXPQU25Drd6AJ4Gl5yTLU+vKTxFK1J7DFeNOgq23FgzGi08W3ZVdcpXxyC
z35cdHBqD1lV3WaTSzaviLGNhP3nEX+bFFtJVlqjmPrGI953L8V1rpw/ezZ52wU7F3jpvoSkufme
EWvTsIerVUFfU9VzZSXfpGicZCB2c6Ur7pPh3TNL5bMeugyedW3cteQjzT6MuA7mXw/SSkQA5yVH
L2eTtnIN+yInuMV7xOc9owbnyBzEyt4mrjVcuCDdfCNKb3TlVS5QPCPgx1S31rlgC+pGSf1UuQV2
OIvfOZGvz43pfjNDoi3KtD8kmqMvrFvnMni9e2FNMZ68QcU2PxMk3HRXpJZ2A0QcN0SqkDfUr+pS
/UAGyvRqqALBnza8KGwn9649goYfwI4I/qDBI+KR4pazqYaePFv2vnZYFGe9Vrt1XZFlnlhIAsEH
lyvwu7wKflVr6g/oAkhY3Zjzj1OdyIaYwiY/tabbrxhS4+2vS3DW3Dj78/LQdeinGrRMcEzgmvi5
yWhbXqYbaZifiKMMETtn0D8QYZr6CX0YgieWDDedqidvZZlYnOHucgF3k1lejUx9uXYo/HjtRfC2
xtLddO4oXjNUZGikSoI7Yi+7w4mxwaiMc3JMPuVpFh7ksGBqSnq0pchD50d/FNhUW8wUr+Ch2HB3
fUHN2Ro/zdcDLDBWpIoYB/KF32VmjM/v76ZLwm9y0f/HmeInztomiPNUD5N7nnriFaSAXl70VbvT
sqo///pdRA7/09vo4USwbcQUUF7AePysqDACtdcNxafNIIg/S3pDXEWXLEvquo8H3J75eYG3qrp4
jlsYlVUChcsGOB2U0UciPj+Oogg+zwcBpN9tner1onPJW4ztSlaEm2w05pIKm3hpNyoGk4gyr7oq
ftacR6CKd7o2xusyJP2ur1Rnb+QIRdXOC64WbaEDiWPToe1I1otyU1mnWr4NTEN8ivQWF+5Ib7Dg
39pbll6+lN2ALRm8ICOMW7yEFj+3AFXehFCf+YtMas/yngvlPZ5ZVJNr3RcJ+14iqYLHOGz6RRrS
WC9AjNk++zJTT6Q7bYCeFahV9Ap5cF0qZXmx7B7tiQi7226MP9GzGI8ArVxEkRnE7KJyliKgLP55
4xt4dutY+JOF6fkcBBHB3YXOtsZAqdUpVxqXqzDS1FdyANqD2vvoTT/E+GIEd4PDEFsD8cB1dyW8
VbvShRo3HeaHCwJc/3sMyOQ2yhZY+HSvKsEbjR3xypDRrfi+0xGqgmendB+Y2LMv4/Ckxuk79gFg
AJad3lpKjnBvXoMKfk0rnaqOV3bRHdQqJbuXFw0FgHNsQ8gZ3OBmSbur1XDaWgQOU6Wy4ntFWB+V
yjNees8tCO9ty60KgHo/Eui7tlkOMKxCV7tks25KrT57jW8dCcMgbpRJJqcTvmMBktwSyvzno2Hq
07XAAr6Se1AxV1YcDND/S7v+b+hJQu4xrXo2kB7+b0su4p+8OZ1FrX2qKX4UmnfIy/YVFCBZpuOk
hnz+BAsv53lDAoDSqeMRV8lwsbv2uc3C7pxE/OalmTGITBqdFb51eUqNpVtONXcPNBwoQaSSDG17
HiXgsr2MXQ+5myiZN3RTOxiF9QsQRmWvxH4FPnSIvkvXFDe3VyMzA5Nc7C9NPOTD/b15328Ho97C
svTfo1xFwprlr1mBFDcOceKno2Ed45riQGdoX3rdVB+UHsEgzgHlLdUrJvPBf094YFj63hnbXLLL
lUc5P7t1iZrGJeLeThXSSds+3E1hVu89wEu/HpF0fZYT/3lgp1Kt8Y2HkaTjLv2bdwdZM6arWgku
wuTlpfHAqthx00siVPS9CUyMGHf+Z97fZ8UFHpRoxGB4kVM/GLnVnipTfZdnyZg1DwEivbVVqkxf
FFNpOR2hTOQPNR2dU0zoPZVWf0MQHfhPLyFCgzq1bxZvJfa2sGMW6YRxUUiIe6ORZ6zM3umeepqe
swdGuUT4BFStNLZlpUcfWy/dyZrC5CkgiZQS0bLSOafA0OjQZo2yEZogemkWIPwA/Oq4PLZR1J5s
HW503Fbc2R8jmDjtoB1Co8pvoTQcMUPDCRsCd9fGJY2jOfZsQvSRGVX4kAcdOAJjfGBfpjNourQm
wFMQfADgh3cTmInRmR+conmTyS/xpO+H3E/xBOnKrrJAxmxh5qRnHz9pirjwOgwAZzTgvOuwG9Ij
nT8qgfNoqVg4pZzEfND7cic3wAYqkmRszQfZIM9Ck5ZYSdYTNoEBL4ijCvNErkC1pc0afsZVFTUf
l4x2ETvuoZ7dUaU1B7RjkF8lThjPOW39Kk3G275hOkTd2K6cuSZQ4a/eB5UNSjevCCZkSj3I/VPt
dseR7GdSoscEQSI0KNwmwLjB1F5taq2r1uIB3/NW9DzeG6Pn7l24e8cK8Nq9cEBXqAP6/Anpx707
ngcCkr+OQziRE8IdEve6DMR94o9rQtXNDRSNa8ondZYzmvTTYjNLVlPjtYdSU4PN5LAC87N+58DN
+GbZxtFEC/bmNU1C9d6B+mvnh2hGVhErZR7S0GofS3IZV53JT00OinBu72tLlOtRVeqHjhLQnnDx
6agFk3Jr5HW16fro3iZFfD1oGNu9SNz6s1pTyvNyoRGqWOfqjUozkAz7qLv7ceS69dUjHK3JWcr1
jtpcE2wQx76rzR2phKvBrrcd+SF72YuHxPbVnhJxV6EP+OAizLOM9MmqzZN0VyhNWO81akBbTZT0
XREhq356kqRWvQfQoWY5sYRmr3/ILW92U8fEFofWDr1mcSMverhX29qudaK8/32dPDLrrjqbfXzU
aHXfxK4Q+zZHpLS4TH49/jDA/jz+6I6BbA0dtouCjZURt/9pCqDACg3aTcmmcYzohOB1F1biNoiG
h0DE0RfLPsHNir/2hhqt7ZYgcTumLZKVqrXTvQ44aqLsgxEmBZu/CRszR0WkiuUo/OM6eevIh/On
++Ew+DJZtJwcrxCXUbeqdT3n4aF9Ymq28uJmUFSXWcZHBZ8VWyKxlFngOd4YChJpedoX3nSwNXKx
5CnJ096G4tXXto5JXM7I8mRCQ28Z6/VSCgNiw2lPhKKGLV26K0plDk4gumTxXkgDBgiTZJ2C8FkN
BkRGaaiQ1grptqgaBBVJEtU7eYPHLLrKGehx3ibBhiTz4GDEhJ675hAwCxWIKubT3DQ/anVUjIiD
mquEuv7Au0qya02IxrZSokHBBjWe9CbvbhRGBgIpboeWxGjP7ggym1fpWJZ1zETZtImzPjkuTnA9
0NwVUKr+sQrpv+lgtDGpdf1jHzTtAwKZVQwDH36MMTzalIbXUxPEy/NJixBL+mK97O00Nzcxc5kp
3Qs7OYeTQQFvgNHqeGm37/NQ3zZZ42+7KmU7OZcn5F4o9NLv10XIglc4WqgjUAtcvvQ/vuptaOxb
vy1O8qq4JkwrHzELhVMD7C3I2m2Qd+VLqqsWJdqgPA2EhL+gdbmqWcduNyWsWQfFEyIbUHLDevZg
e0rtURrZxSG3FWXbKaULbnBQtyPbq/uMWvc5HtwnRWE63cbzdwjN5J3qRnTw66rZSGFB13f++YfE
QJ/a6Yy8PLAK87vFz8RSfKcVKQZu1TqxwGXuMxNBrK43bF1bKzdg7tONzqJyK2+dOkA8hI8dFZad
5M72iX7hK3xvQ96epvEtdErAS4nbntKxMa6OX39LmpRSTEtZdWzQxtpD81oQOrKhSezcou3Sj7oy
0LwVzWuTNumukUqRusnIfMTB7zTJiB14djIWLnij1stvcWEnL9h0qlk3T7VwXDUAPdYEeBg3YOWn
jWnE1Ue4Vyegc+qOoF1zM9GsB/QeNQuZU56q4L5W6JJWftSwnm+HGmE9SqJhqD6OdhMcFFxEu7BB
eqUqpbpJQ4fGTNC+1DBd99gD6z0oueHVbNBBzWvArlOnzVBF6lm0FH1HEPfmQEzqLh1oviyJ3wLz
4UUPSZqi+jbxXmj+Zqx6j6j7/DnxSvoG6h+M1MKnGN4o2mM0NEhQGRQOsq2tF9OjSF3qB9KRtVQZ
EZgGJ8Cr+TGCxfODZMEI3lB9RN3SzI1If0y0TVM349Ym4+CY5lq3+nEDHflxO9A9uaOSuRqqMLlz
VdoNzaSioxKAexyY2KeurIcXkAHUvnSPtENLO/vwNx/MBLZXT19HWLWNfDdBsadil9e0zv66La3e
+oqYDg4eYtZ5TerW8GZDX22QwczKMUG2Tu9Xl5oYojUbRDTwbmp8QiKxpX6JpdnSLknc7DrdnH3Z
9dkBFHy79BbTvh52KoqVRVDdaPZ0dmcN7xKhVChTtsJgDOjO0PVD4Bj2eSBz9OCxd50nOM8Re7jR
FpYtiq++GGeJOsly1nRCDU58PUGqkOXKjVFplLcdm0S/TM1Js3TM7YR5Z6trqfqxYaiSmzyrarpd
ESQs+vPWc5iUdTC/s3yP6JzyLqz4gpUMU2xX2yda2QugpE7MFcJ99cZrbASdFjqPcEAThU6LCLKQ
MFCKiiu5aqPX454Ni9Jl5uo+fvfaXcFvull2MrSMz74KIw8D0WLvQpOe3Qmk+BlUNTMtykfyC/QP
Rt2vjcgtHvWSvMAaLc7akj6usKFwr3fhp2XFaLavg81PrFAeldpQnivWkqo+1I9B6YJngkTakb7y
4hl5f1N1HmVuCgGP9gCqeI7z88tiPAeOzu/LcQj3m2P/irwJz3UVwv5ggf+SatV3mXhSBPwQSMxa
I101NuwMTChENGAJ62XXJcYLjvhbQse7rzH8TXlQ2MWu9fxNmujpvTEbSCN6Pmpcp+iUKXa1UonR
+T0Cio7MP8NO9n6u6S8sDgFITGZ2wLEd7x3PHNcpu3FCYlH+i0AUl5Qe3ZY8xWQHBLE7zBJumgpz
uwNVt9R3s8pF/Iwwg7qRzgZTT2+GOe0D01F7thUTL1j8by0S+HtiKdzpAshAWdP31jDXNtWC8Qgz
bdPD6H0v6oe0dPiNOcp9GtBhInwLF3kmrvOX7WORYVKscj+6KtWc29NAo/ZUAK2DeNHxxm/kHrCC
5LlKW7O8yNP5xw5Os1/3vVHj8FMKlCdt/VEeaanz/UheN+hQu2L1E3Na/9BPGqgaG6xsOP/dqoNU
KBizVZUG9dGOK/cusnQ6iQDBP/YtJY7MqIuTPgTj7XcBY+ZgZEtJ88KoSZqr69wRX3VfZsb3hhX+
l+zGGNjeSMacGRU21fi827b9oN0P+OC2w2jlq5x+Es6YnpwH3dfvLVoPtfBPphV8paZtPQaqNmxj
Uoe2kjlFECmadlnGrWIFvFPHVnRptbV9E+0dzaWjPzN+CGT4EqTg88jDmjYKfpWNFDNLz2OV9ZCP
bUc7LpbMQG/Vc1kD35zDswxmtLsAwi9bs5Ps/FfFIYgC7wuuAcKzJ6PbpBgyNyKkbiVq86PUcU5T
DEdsaPZiMth8BJZYOFlJis+hCfiGOs4x9stp4/rMRESKVXejVSI+kJbLcco+hb7zrGdVvlR6lnIP
rE0GJo+p7V5lNr0AcwB4SslyqyAieFHy5r7qMmYdI7uRFtQuNcxbLWC5YCIuK2obUMQwbPtImPzk
g4us0w+Utq2qrw6LCBrcFXh9Z/rsCzNZwjJlQqZMzJTXuca4H0MvL+68avri+zRp5DhLWRMVb8uK
eVd0xv2QeQR5/Q/PUUfauhOWuK2oHixhyUFvXmqnuErYS97EbyLJ9Lf5IKAqAV6zN47SCN4UGweW
233F/nqrBOVIwMpZUXBjMrCcqaE3D86SaWNBiUSDV6xFjekblvT92IQEf7f0g8w8/NYK97OuVMNJ
r4ExebMzWQ1CZeeKJljL0zRzPf5MbhhMrO7JvOA2srq8dfxxP6WZd7O4+MdaWTH40HYyjTe5MATK
nh0DF2wPqqzyBaOctumQeRzM2ALSY/nWLeyRV+qZ1b1GXutTl2qbMS6NF91nRpoN++QgV+cA+cnR
Dqddj7ib2O1OnOXRj4sc+trG78Jvv956WT+bpTyEHug8iB3xLEaAn90QuG/AiQlzPJcwHGGJ1jR2
ZpGG74zHkYbTS+25n5oRFsQ8r7ZufMBbdBVa3DzEVq2dnNL7JisjFIKi49jXu+QP96e0gMqLLI8R
XGhttBW2Y1dbqzfYnAjiG+uhyQ4/Fq+u3qt7bEzOSl4numo6s5e2joQg6B/WspgvDw9BXher2CuA
8rGtv1tQ4504Rk1knKVImSgzODlUfE8D+jp7hqqoE+5KOnMvmTMORP02/8vbuUQP/6WSZpMxOEs+
HfSflvXz+xnnBu9mYaUYObvqg2qxtAUfEDzLo8KslOU6eRR46npywzeppaFn3pyd2jVX8pTFW3PO
JtNchcK9LJshhp0Y4Qclmzis9L38k+Vfii4lOWVG9Cg1BlJVYM5qA4+9FqUhN1kZPVHw5K8UNEon
IGkevicY7+P2h1YJgJjmUlRnPXoKhVPvJoIfP9TC/RI4GdgZWm4Uyj+OkbBXuuWEt34TiqtWNk/y
enRe+Tbuow7dg+d+mHP9ksjD7DSOjxhuqoehCa9y0S8QjBy7SCNi2u+RwpQCplRtrAyS1W7c3EDI
bQbp+LBYUIzoCYvLIZj4/UsdII0HClexUh0GJ7+tHQ3g3qB0z3n9aM/CslrVbdwAELcpRu4WrtOi
A8DlX+/tRPNOVRXfyuqRrCOJFA0EAI9kkzEGoXOi+K9m/rjTEv8i5YWyFNbnPQ064JYrrykxY8wV
90KN3J3Iu34n1YVmYAwrdoubvArZ6s8rdrk6713xYjEarZfVbKo6nxynK+4Ld2wuTU4vvpmj0KM4
gmWN/lqJ2ntDGdQ5QUJfF0YTflbraF8YEctsq6iYNe1PQ+SVtyzUA4C+jx2EjJtlsh4j/Eiq6LU1
qZXt/WQAm9V9xzvoeenembaprZdZ+tdDifFzd9CzYe0bjqpB2gdN8DMAygV3r6iIec9t5o5fprLn
52ojtNE4MsOBz9se8rUfGM+u5iYf8jA1SCcd8BfUkbNePu2h0KxLiZeK4BA8ZjlHZdN+P1qum2/N
5XV/vR8ztkusUZJvs5yGkuz0xTQiL0nT3/36TzX/xmF0TPqfGhUrSuYu6Wp/rVeFKtiFwnD7M0pN
55g5YufqFIfWWaOyFxwBQeGrO0hxUzYrkBPXeLJidbioxaigKQAooHsxDeuOuMI89u6SyplOHW6G
KrK+XxUFxT2/e36MMF5vBJkryGJR92g9OdHEt8MXV4x7XwPZx0LWvqBQGi7VkJRbUdfqS+87OIfd
2wGF0KvCu0wJPf8m3JaqRB49/foNcf+baQSKgm5rBsgSqiFzg+FPBTxsE4oRotY7Lfp/s1X9jSG0
bJsnqI9lcwrk/WtEV/x+AlG+WeLmUFyk5D8N7qZBX4ANOS3nRGDlLkwKAmFE+Qg6vXzMu5YRyH5R
qBpdSgKVihoMGPvSWNmEtP83su/g59MJVXF+EygdW2hHbyHGM7hwf38a1ZckR+bX6ePJjWhc1L1l
baKPpaIQMVx642sUNtcxyv0Hq6HSWLFbYPyyKNqP/qXtaOnLo3o+kiBnK+kCqI1ojsM5WoyuNPOa
6WiH3AcWnrLM3/qa9+whzGGrgGiQ/n5AmGZ0rno/gIPIptQxNLj4c8fUyVt7q1Vqvc/mU6jPAuh/
E7DGa/OV47uEsoHMUOeWSoD+4XE+k3tFPpLgtgk8qMYG8h7K8SFvmOael9Hg1x80qLyfS7UOEWiq
5uIc0+nY/Qw5ZvcG3IB95Zk7FUd+udOVnL+tSljdbjCQ+LvZSnY0aw/+J6r7FzMikzvvxUsztF9K
iqyZ0eCrmWG+TZBkW4/O8k5xmaDEQO1c5oVUukoDW+g0a+Xq39S8ozJBs5XUWtvS7hhQsqdBqMXZ
6eNrqfqPP6Ey/JrmxPLottUheg+RstN7dOZSJyL1j/gbz6ZUh9G5YZuewiaQSinC5GHBQmKsQ5Mw
hLn107k6i8qpYeCfEoio5VsgpvRUF71/JnmW5XegH0XaEPY4mtoRmgHNIDUfogepa4/i/N7wh2Gf
j9bnFtXYNnJbn3iEuRYXGQTegwHdyVUPZOT7zqZbP0b+11QtQ9RMQD/LTogHev0L8rPQ7NMyZsJS
pWMzMy4IAlXOk6GufMswhw2KxGCXKJqyzdMT0fDKNWTfSbhiflu0RY9e3wvPsDBGYqsN/wVgIKkV
0Nhq3FcADad6jWwWqZMD58H3ChoWUvs6X/h5hDDbIvGvypnsjHKvFMZeawPKVGr5kNASQRylPE+Z
J85kmaLF1qPgRVPUeB8AqYB214XX2CvfimncyV1pixdv02I9FaDJnjEz7qIBF8DyLVY8ny/R7DrL
a9cil4DmdZCXODl980VCx6eYaLtff9nNv5l4PFC1HrRIDDxk8qg/Gcn1LHI7QIvWuR699CkSGRvQ
kq1FrIGgz0z909jyl2ldlTwWQDgglrLQRP4ErnV0ne8FIDaq/W7MUMBpEB1s5WiUbn/3o2HUJMji
MRPD7jKLU1F69aUNyYzaQZ48LzyuHNJhngRPSpBEX+RB0T716HqvATiAdVBo8b2hh9bBTGr9IK2+
ht299jH9oaUeLqhsyzfnP76M/xm8s/JIRUAB51//xfmXohQ1Lv/2p9N/PRUZ//3X/Jg/7vPXR/zr
JvpSF03xrf3lvfbvxe1b9t78fKe/PDP/+vdXt3lr3/5yss0BbYqH7r0W1/emS1v5Kvg75nv+X2/8
x7t8lidRvv/+25eiy9v52bBw5799v+n49fffNL4k//Hnp/9+2/z6f//t/3V0QN/S6O3nh7y/NS0P
ttx/8n0yDOJyTBv2/2//GN7lDZr+T9peRNbi05gXFkywOcqz8PffFE39JxgpRmLQmrYOopbVRlN0
8jbL/KfjqjNwky3H8oz/fm1/+Qh/fKT/yLvsvojytvn9N2d+AX8WAsB0UDXP1jBfup7jEj7113k8
TyPacw7hWfZAMpAXuFjOEvgRVfUgz0KHYdofURfJU58kpKvGSERrEftr5iTbkLwvewON092YkB5J
OhPiVl4QC/D9SLfHq2sD2u0nu7g64eI/04AIfRD5VtY1p/mEW+RJouvyJLFz/d4L4wfoVOqpVEg3
UEasMxSlvwVd53zVbYoFiF56nGOmzu8jLWrnUpdko0jOJOkGbz9djxvde8UOaj2y7VSOnnS2z/Jv
B6ZM347hsx9ryrHQkD/Jea0JsTuiJXuW91eVgjJ33K/ASo83sS0QDqaVjqCGU/bs6D/ob2zK0TO2
BY3IVVOq9kVeeKlRsU7941we6am5n1gfH8OwPgcFb/uc7NhbeX+rpNGdqbTWo7xIEvUpLUmCl2d6
hlGvZEmyhUBlPebC7W8raA8RmKF+PdV9fVS1uj2VYVpuzT4yD1J8p3nDvh+M5snTu+lW7Xt8WrMo
T96N4XfcVl6MyU0X56Rvv19YmpFvjBqnobyBQDF2Q/LQ7kLr5JLPexnENJ0EJfgdfG/j0bbydhUB
KH4nbUVlqHyvR0a9yTWIagvAXGXOkJ7cPNWOzWANGEbaLxK34YNpt+xYvTHnIl08G6baJinWSZAX
O3kdeJVvZQaxYYBYp0W9f+M4Yf9YlqG3U8umx8OtdY8Jpe5rmF/lbR3MvVUb1MphLHFcKNrzUmKn
SZX9/WxgK7gmqrq/Ncp5dxdXLdZy69YNGxYEprWjAybClYfEtnJG5XMWCaSdBfFsYrJvQt20L7Jn
Ky/yMnqww84/eeDrHKofNCZq0V4N4MIAEdL8WLPR20ZOQCjnpPePgWk+YgXtb3zyhR4psaf7MK9K
YAbcSCNFuybZKRicD43DZJ5rCXbLOmxn0i0vDdgHWR2aMjiXITb3ZVApRzyTrFubwH60CArAExEP
rN5yFmPsb3f0hO+UUsdOHub6KVIs69YwDeampsG13oaw202jhIECjusmLT6EcStuk6mpdIDKHIaO
dRk9gAWKAVEa/zxb9flTy3TB1rpDE9/Uinet+y45e24Tr3AD+ld53eDguWP/X57kqWhmHRDRKmP6
YBfmQ1AjdY6q4NXGN/fm5Om7p1v1p6CCgmv3VvzxaTyKob2PfMO4cfSO4SUNI/NGnueCNBCEO6j3
ksa8+XFD/6RShjqBSNBPxgimfWULXV/O5ZE+juM2EJ4ONXpMrzZpsasRD/kRHGByjdU0varpYYit
/kGeWIPhnUDFfZO3dwo0MQ0359FxieoUBmYWitPZp6vqm/mnxJqqXWo/y0zFH53DXAOwgEWM3pDs
KcqbZQJjlSbDtgxbf+sNrrMGLNFcobf1dHjz6G7UGLX5ocQXnOf6kZy0Hm2kVl+yLsr3mZY3d26p
l9s6aY1rTTd63bme8uj7X0Wiuye6r886qW/3slG9XPRfzYgUTnk1Rqrp3r9rDad9Tz2IRwGdWrcE
slQIR7/VsjE/DYT+7mu6to92FcJXAAz8WXjvJY1QkHD/vsAH6U8rQE44GKfpLG/oEkO5QcTp0dGn
fVMETXy066bdIfUIPunGuxCJ9TYQJrFhy5yd+9BMMNrMJO98st7ckMK57pIKFY0k7QU1rWRBffbR
GfXTVAUtupgOnO2kdA1ZJyM/0kgzsIbP5/IiciMwOj/fvjzKtQnfVWnKETr0GgmiQIosGa5Aaonf
Go3bkL7zVUEzeGUjHGw7zWG4n+8hb0it/kBpXV/uNjKPnyaqJSt5DyoIPNTt1LVmtyMUFZ5E3pDF
Fz2LtQd5UtctmTuNeUGF9LXuJ9qPtZ6y0i/68NadL2zR9Zska8NNGKVU5/64QR4VWYe0zRIv8izX
rHLfpua4IoivO7mgQled4XiUn1RznJtoOPS1yHgY8s54iBt8dnmcpHhouE5eIOev12mYDXtFAP4i
jw/3I1je+iQf0s2PU4Px2GadefPjquugKNryDOzNnRsTFpC8r3zSHy/mxyNCVxn3w6T+4gXJOzel
8f0F/Xg++aJMUAWn5UX+Ny/o3WnVn19QZSGZWFAvo2JF60alnrF21Iovjir4oAbDrA5uA2G7mlra
Pgnxr0g91MvUpjEyxNpaD3lLW0tPyREf4H55SkwVRktWmRl2n8Ip1HcWJruDB0XyYxMeLKq6XN1m
e2tmZIdOZl8VEZEq5tbKvZYJ7Qjhwd8ZVVR8oFXxqZ/G8GvkJne5GlcvdmrQh1HwEzGbI+DMIXE7
nZkgQ9XEjjVbcq08K75m7nBN2mq8yLPOCKy7dpgN+Thsmzgo429F517dOMuQ6SPQ3rD/8LbLORjH
CdBMHLKisRFQEGiT5awmjFzvnhwlGs/sjbA2zqd4S/Ir6YGIejgTZtk9RVZ7S6E1vZNXmcDA1uUY
AsKb79G5cAIhaON7mU+zbqguDkiJ5dlm9vOj7i/PszxZ6j+KsSuQ43F3UvOstd2P/UHeCNpA23um
DW7fLBm1RTnnpQFlS0P7HAdB9Vopa7vurJdqxEGPBjfEz8S94n6maVvDcJSnLaH3E56UJw/f6V0G
/Y4gPx6d6yLbWQZxEPJuelN90EIjf5iqcZ2BMToUOUUOc7SrXU0T4EqDvFmLXs8/spl88oagYv79
7LO35v92dR36yvzo+OgLQpQt1ypM413dRv4FpHt80ulMHrLWLe9sNTZI8G2MszaWl5y031OiVPlJ
Hv24+HGdMTH3+Gp46v8/Yee1HLfRtesrQhVSI5xOzhySw6QTlGTJyDnj6v8HPfpMWd7bLlWh0AHg
aAJ69Vpv0HMUTTrSbjGeTX+AdZhLPE6LO5MKI3gPlNZZD2aJq4ol8uJBA27ZlO7F0RMCKx0xyzgy
QgyOtOTnjMlXDgBp6qOcHyAN8KB0HKpAedGVxtrLrryvm+MUkU0wI22B32UJHJgDEHQtD18AkBGc
dB12Z5CM+yKyn+SwEnQH0bblLsGEbYfrtbuYvAyNpUFXH0jPaw+KXqkPk/CfCsM8lHHVbT/H5Fnf
b5TCCx8AHFIgjqZgI68bCwtKc2OhDPe/W6l+SZrIz7/XmTXAPUeW4mAlnXco8tQ7IJFPTOTnmOD1
CNsrnR/vs7L6x5kczRCz2v9jXr6vx6Db2SXRdAY182N2gNLHKv1DpLmCjFoOqV4X5SaK4muXxawN
9qQ9yIOrJ+jJw4HyC+0hqShpoFzwkJR+sJf69A6quq9ZscHTIEqVC6yG7HvCCY+p6ktR47ihqHXz
FFC03tQi6EjN2/EphLsJI04UzzZAGAzVUnFyjeJPKQfTAQzeehZ10NxjgWGV0F+zdtigspE7j32l
avvCUuyjFRfOUZ7lDbr0aNcpqwEFyXvflEZ9tfic83s7UP5Q2mZTt2P3Z4e5Ruvm5h9gm+CaGHZw
S6ck2JhGh05027TbX3bkP3e9v+5yxd83uXJ/jUgiqR3QpkIVkpDwS7K6xcszSVTd/QIII0BJIXgA
TaivqiTEfEYHppaZF0WJm4sI1mDhV1MbFDe9DhzMGppDU6+kSqLNUxPSKlXTSc2bx1GHRdyW7DwM
Fyiia/e7oau3YZFZTynv6CyiIunI5AofSz0JvheiMBcTUteSBaC0IdiFcpXaSnbR8q2oBu1xisLu
sfTvSjaKKvRN0RbwYKDMnBy/01cJ1Z2NHcf46rl+g4SnbpyjMvreOtG5Ro7+IYgMY52J1l7iD5Fe
EzX+D6kbXZ+LHb+UPKl/WIbhavBWHUfVYXD8PWcQqWkMXdmNnlwgLsuW9DG6n8XwRC0EzLuPPI/l
Gf41TN1pqYtY/TpZYCKqKP2RZfYfQZtrL3BQlXVF9eQYjVF9TsPcXRlN27/44h1ZHCifU1IsanYN
JgVD7NdMNHJOXswyPbd0KgEPsl+eRVO1JurtoB8zGGdgDOMpzreJnXoXtIamjdpTYW4U27vIvvsB
NS1kwZE5YQvlCmySjX7aFbbWPmFR1i1iFKW+W2mzKhNkplL85EByjO05KIUOQzqBb6hQo7d6EWzj
WQ/Vr9XoECcjS7HXsfNHrrKDFJfMPoTkjD8Tx/IMh0mTkglrpkzlJm1QrdBxxuI8nYy9oRpnWM3T
thkomtdDoT8AoNEe2vmsHcN8JeCmrH8bIM5HtUpRxE4OVG64U8vkohX+cAh4Mq5LNZ2+Di1OAnr0
DfWoEPynHh/HyjvVeb+2lCAB/vS/Q+VX1LULF3EqDz6AUA8Ome5T4pfGNRfAebIqmw2jcnUT6GV7
MFu2sn3vJLdJHTe1V/nvhd1nByXHIFA2TXNwluOgjoe0wOYyaSsPDQ9AEtAcqQDhrmAtUlEW2LVi
4Z5FWnGRzZ464ZrHbQq6OkrZzKfjtOdhAqTRt9RT0ukwP1Qr+OCBCBw6Kr8rtvhR+aV6U9El2oYG
q14zpGSTsipicUYTbLLDXWK7lKSnLPHPkzoop7gdFEhHLjD4IDf396YcCd3IW05ePmMJg95YsLCQ
IQuDQzS53izeVmnr2Kihb8phFf+Pi8N6djYy0OqArepyTKEIoBwzhG36oExAAXrrkhqKgM4092s+
8sqYBR9x+1wNQkTA6SrjAYcFKiVqj4CRwPg57kXKC6u9k16haijceLjmmTGuQsOYbh1YqkVfRclH
7cXfUgxk8SnKyJy4lGmUfDAOapujJ4ntqBE3pPFaFz5cQf8vU+6ncuLnJT+nVnhWJgE/63MfBtVJ
IjphYwCuLVw0m2zPuPS5Ls66my14ExpQZbihVL1lP1YoUaJV2LRfU4s0lIiKP23qFx6Eii9Ok2O7
WEzef6X0f6vc2qqNjpaBGxRacgicqHMh85dnv9ODLB4EeJepCKpD7DVPbu4rPzKvWxut4X5NC+Ln
GHHwR1frTYQnPHMfmW5GYrDcyzJjApFq0fdKsxuUoX6UvCfZV2VZu4NctSSphEVPnwaUh/viGmGl
iuU0Cz5rGbqJTrxFNd7fuQ4enF5hI8I0A++aMdr7QzLdlLhTTkWMJ3OUxOUHquIZEAColfWUmSuv
HLTxPyipv/MvkLc2dM1ydPK+uqsBBvr7uxKg90SCx1bOMW8bBkZAHwf8vfQ8PbdzA2bLj7KZXcBm
iTnXs1Zo6mlP0pYG0s7KbhxaM2qzxkr5c0xVsCjNu3Y59FF2Mkqw1tXY5xv5Rsp3ri2Gn32yaerb
+8Zr5mjhSxTkxTEA6nZLIphhSonbA0bj2c0zwBZaJZRrOWpl9T4XRqWjwzEmj4GVR/2XLmmbvdK1
7pvnPSROn36N+rxa91ruHaJ6ah6DKkXEJ7bab0lY3hBGcm8KG+6t3X8NazvbWpUevxVIX8o5dovu
R0+27MHV++GU9Xq9kgP/vDvgIGUVZ54n3qfeCLBty59FrYpHL4+8ayqsd0nsGvRBxUvEjrdD0o/v
8yxsQvMDAiOPzWDkwAhmONjnwRymGBEyJbWWkdHVC0iTe6nELRW3S4GlQmuOj1KNu9RAq6lDY++t
GObEv4dQvyuiOxq6zKpQbdsw9RnrMf/MfvkZDWDvhtaPrEvUYNM7BSqLxZzev2f/E2deG9P89Fve
X6tZiWLt6guj++bl7rKglvhhKPCk2ATZe2MY3Seyqfh6zDOKtvreFn31rJOH3xcdioeO2CTyfTWy
fnia0myto698lejiAiTlFtEDLGfnGrgowKsi0McHPniYMll/Bsj+rNGS3+qN1b+S7e8uYCe/i6Lp
XzHz8I91UCTsfBiMctifuoP6T5Tb8UutnYTk0XpV7cJQABCsdE2OnKMV4zCuW+HZWWR5UfkL8Okv
fSvs97HpKGb3yvgoBDYnrSamY1xV/bFABnwUGntOviIACuNZScDZWcgi1Oiw1Kt//6zcOf76NT5j
j2MgZYccOlkq4x8/7sQFKNYUlFNcvaSiWJXjtUyr8VA0+XszsyrWteJsYwx5WVLbYlfp5B83Q9av
gES0e9M2Sg+CQ2vsa7265MCC+V4209dUqXEP9VX1WmO+coqqKljJgTpUtjb44zcwTskO9mGyrbXx
62hTJo4Kob7WZyAD3WuLRfGjq0ZHEqLaqzF1Bc+foFzIORkA1n0c1xDP5SWm0gHfbktMLLTvCfHl
Kh/675KKSKBvnyFafJeaLi2b5fM8VuqN2DpmbGxVE/yI3wn947ezoE/iK6lIZaVPcXIuc6dYUx5P
XoHmfZd11EK8RVYfk6bowjVbnuQypOGz9IXRJZsqsVY6TnvwDrCKIWoJl1mULItW1zfSH6kwuuxK
6VhFYxWVV6cuL4EHt22MZ/MDxcTjuSoxbzVeDYFXH5vw6qFUZuBcEbNtHhxW+AJpIejPBA2K1/yH
qMPvnrKw7Ry+kwbeiHBB+H78Fr43rUEkyKP+pUcLCBM2IW6lVkCs68xk7YU0wwLxFM8IQL/Oo5Qj
p4s/gWPR0ujPghRQmJXODzwrH8zB7Hb8//u1FCfvc/NA4NP9CtybTVQhz3eHrH2R2FDkD4yFgO+x
/sSLyjMJJMXtHayMyi7MJkRc+m6rHQ2nXZHAUPe9Bb9+ce+LTSh8Kta+mVqX537yLEQK2objeD/P
hbpIRji7iBqKQXtFb4c0kJXCLdSg4v/7j043fqNU2xroGJd/FphfHZzojC345QnpZbqXOVM5nULV
voEJ6DeOZ4y3HF7UIjf9/AfslYUXJckfPBNwcDWBTdhe3O2astN2qh34j+rMoyFSEN/CmPIDG/Af
ozOERIeec4v0vtwMLZAmTM4fJKRFaoVpwn9A+6I7yi40c+NlW5rlqqsb7eD7bbmK56iidbtioQ8N
yPcG1kw/tm+hAUavctmbbEJzQuy3REnR9PLL/Szrl9WYv0ssl2mDblJEn+4kolPRxi8AWYOrk7To
Mw5g0PBRHrWh/xEk5AkHxSpeJjcg8RS0yTmssLesnQhov+9kT31WRMsKrPvXDCFtNgP1n86MY8G7
9ksK3548DHsrx+pe8rxAwLMIfp5NYdu9DE5co75ewoutT3nY+bekbmclB2COshmWqnltTHsN/de/
ya7CLd+hexZnpaZrtPKG9DaiqHKQuE3FeL6hyY55Mapuum2CuFFXEA/cc6t1EA+DLsI5uPDarewk
gFtrLrrm9xYhrrqi3FKuROLESwy2N43+Yvdh8qEMfbyjdq7fpcfq6JUHaHzvps6hbyaYJg8lmTPq
XuUirCcNcQ2CgkbFaXRqhfqhYsoObrR5RPUioKCTU3wGh/bh5sTMXVbX+6hPv5RR/YRnGxRRrK/X
zdClj2KOnHIti5YNIhV7TVWrtW4E1VpTbKyxquQmkUqggKtj0aHZWUfdKY/y9NUppmSnAtDZtl6j
vYkk3fZeE3zz6lCHZw8L5tbEU7ixERTvVyDpfxrJQUeCBGTMTs2aW31FQ/3BU0375ga4voxmZ6yh
nVdfq+aEv3z+pbQGfePicLjTO0e8RpG7dY3Kf7JbJT/Ydtbt9GGWKNaULlinKOMtu4LP7hP4hc6H
f5ZGSbLPKqJkbyOLLVuyP/Z1hw/Eiki0mP5ZHuxQO/R62wPk/F9XpIXBfVD2eYkZr70a3WPfcymv
W7ipIzVf3Z01JJQtyrolBW+kJTPAjSryl3MZWiQ2RFIzJGCTlFfbWFAUjZ79oO2eBzZmK8yZgk1k
1CsZAxoF69+IrNmFjT7UXT/aha6LYoo6qbtUw1bzc1rqtX/8+1PrdzNkW1io+pgzCgT7FGKj3/YB
IXxnvhQYCldjJE6hlEFJemBeRQ8paGY+F/UQoXtiDXvZxDD3B6V28yJb5ZAvuj5KXhrIbY9NQZ5V
sqXxqztpHjUJgSXLawcAdIt287SWo/KOPMjG+x3ZuP3QnXWJicUuUUfKhHbTK7geWcoZfEO7Cqsh
QCLIA6EnO+Xw5CBiM9rWustN3HtnZlzQU9guY8XZSOKKj2TTvekXKt+rMijRXrbshxLFGNx+pxL/
yTwj8vSKoxrbKhF7nuwCP9GXsqlkBJVTsbHdVn2+97hKtrRd39tNVaY9p7pKdrBzIIf+NcWPy5Xr
Z5RwJgUFi6lqdmkFK8bLjXfi2GwbO1SB6iBJ38qq3apJN30N8jrif0lpojVTcQ1yEdyxW3+Dbv2a
AdWs31CcII+EgY2UZmmW7eKS8tuij+OnU3UY7T6rpoZ6uG6OSIxxqMJuPMmmPJN9hjlsCCBcwJ4M
yq7PGXqtlfAO55HKrqeFWfso3v11P41QAIu85gl+aYeERmgcJM9QG8KXrpnSq2zpywEewmsZR9W1
8LKbZCj6FbgiD5mXpWwW0zBs+KzajWxa8/3itDIOsjnfr2094BszuZG61V/3U4r+wQoOiRpeLTam
F02JglttwEvstdDdGLLptNFxEBbwAywDb/JgxSgq9t2zOQT2LhrxP6HkGV7kIXeS6FKbE1TOaRo3
vw3Ipm4ULaRFjXgxYD8DAml4861W2arCb9eyCfGSlStD60k2RUQShFTgc1QO1qNulBfZncJePNiO
h42ZguBf3ZUFchH+NQDU+qO3m11sA1bSSh+VREOLrwQ47o78ClaJfWFfbcttlmhEdl/1CYQQmJ7L
AAdn9pmZnhMcP33cmc6Ob45wkmOxKesErvQ8GPL9eOQrtDTScKY3+uRe2Z+BTNIV+0Ht1NfI0uGR
+tqHUyIbHAyRQT487t819+I2o/oBkRbYuYd7fYw1/SHHP36hN7p9BqJgn5vRd84qpqaxU/tIudHP
Z1FQqMFdI8S/9kHNkBEwSvtRjxTrMZmw+g3U6du9NffXupJueZaNqBzpTKtxeBz94SwmtGuXdlN/
tHzux1AG0HMTSG54zMmnLYxq7E515cGodIfx6g5CP3lZi4CICboEh+OdNubeqxm46S6qMNz+9yft
7zBqfoDYkJOBEsLUhaZbvwHt1LaiBAo94llB2nKpgxex7dqiEt/4T/dDe0LqK3n05h7e9wQcbg8a
M8dBrB/7YFuUvkBZlFGz6QoIoyasRbM2rs1wsgieHpuYXMDQT9WlSUjSRcXWqNhvTtp0mrxq4r/r
tC18INogUsd9bgQHyYX8ZEXGQ/nqTZ29l260Uq+apfC/DJvEb0m5+c2wHIH4uSChQLj827LThkjl
gFhXn32t+GGryvBsWdX4PI08ojF2uDpzKzd6exWS2NnIQbWZfMq/xlWZv7uyq6qrP7DfKU+yZQDD
X6IpaD5kNcKLoc0mCsaR8iQPoVE/NaIpzgKFrlljv9lTDBYAbpR4j/QTFki1QuoVR2c091AkOU4C
/VnVxK1FNtW5D27mQGEtGsgZ148JFIgHyTuZW/1YGw/SG8NLy/vYXy1H/y/t5hkg+rddvoNyisX+
DQ92wJu8WX/fbyC/UCXwg/IbwrzUGmZbC/hcMdFXkJ/jVAAe8/wHaYOB6xbolACLE3OeFpdEjW12
g2s7eJskMUdUjc8SbiSBR3cMUh33EYG8GyG7pi7a2U4oDpMvSZQ6r8kkFGjek36uQ7JWjtL4vOlh
DBs1DLah2eZvTkJaG2uW8dBa6F8Xxnc/tJznyWyc52Dw1hbfsCtxmfNsYz+0olZpbOVgjCbTAbX8
fiGbLQXNzWxxTYSaTqfKqM5mVaPKq/jZIyKVyWX0A0S0BjKG6sXVw+CBDUV3gDuroZOSm7cR9ufC
CGY5CLNzWAVmBf++NbQlnBzMwRD+hwXO7sgZk5GSRGx+FEH0MLbG+KyCmzsbtZ0vnUo3PqCza4vZ
lmIVKAqGN1H9ESuAuxrF7OHo8XiE7zIsK7hhz/qQWrjHZz3BgoO3xdSvzRnMKfGarKKgbAGaHjGz
LJ7//VlD3K7+IwekQcmyXBMsrsEW//d8nVBGshmGPd6QBQrWutsFW7symwNb6foiEqtbWXCk3yc7
flBbMfyI4H9jDML2057mh7g7qEu3b9WFU6AoNdXTi+MM1Y0yR7k3h7ba2P6kf7gUghUjJb8kDczq
NLIXefyqQcX44Qyww5WoM16mXg3X1eCHl2ywzL0RDvHOrqBHRDBqVqWf96+kxvGnnVqfnagaPCN6
Hj7FLrtRGl4vwHIgJLZH+iZdaThO7MuSbBO7OhKHU4Q7EqChVyOFKg5J84afevQEaPCAnZeCc2OX
nWK1EPM2unuaBXc7a5hOw3zAcm06yaY86/txGxilsZetMsq/B+xYD6OTDU9WGixqUYe3qPXDG6Le
VMSULjrJvsZAu65tdMwH5iml2ignfyi+jlPgL4Fdj2fb1Z0VOXT9aKlWc8V0HddRHFcu+gQyTXSD
DfaxRzN+h0+efZId8syeh+7jCaiXER5GjJfGByECZdes+GaWPFy6THdOnV43DzmooGU/D4ixOhGM
NK9FaVnbttbEttL8/rV2lKMBafWb3aQhOGm9fLAQUDi5xRRRkWSgUOOlrrKiO5mWbkbPR7USnNqz
HaXf5IQqBDjZxb7/RKxpHPSoa9YzDvgrMe391r5rrrqoMY+VOujXOsZRVQ7okfoceINzc7vG3Llj
5m2cqore+W9u7re2phHxry68NOxQLy6YPig6vKiKX/AAG+PdxPBkQ/ygk7l0vZuaZc/3v5lMuKLD
ur66LXIhDTi9VQmn6z3C+EwkPkgt8BhUYCYCoPnglkWD0sX/zjISsqtyNv+WA/IQFO6v84A5BVsL
r9wFSTQTrPFf9+oKR0E5KV0TnYFq+Lzul9tglYtKe4ykiY1J17xQGaE4Iq4Uo0WdUocZrQo3yTgE
bf85Ik/73ImqRe/X0PjnIaqeX8PRYZmfW7Lr3t8K8/g57Ze+JkBJ25+HSQYESwEdYiUnyj45UTbz
iUIXmQY80xTrKA/xfGaFUcVHJX589mMFCgBMtsvaqH6eynbR5/b9YvZtxdLsFci2823kveQZGiLm
jlrzc2zr5TNbqFMTB9Y7lor9VmOp3nRzc7K6V3usukcj94yr3elf8Q8Q76FrK2u2QcpWzvLAjtpO
+phTvTqK3ndX9pR2y8izx/Pk99NZnmWBpW6qKtfQLQo1aKc2yXn9ezO71Ik6bqNLOGTiiGSbCDGH
WbTNV7TEyo3EBYMn9joQgcg7i3G2WNMPg2OJZQHzj4/bD9dRpcXnlGT2kVKOu0ZqzXhJ0IHEjyVb
9Q4CUpM9fKnY1J9sq0mfTRwY943iuICwVIGCDtxVw8/6CzTE9DkJm2krFEC/cvL9ihFHhla1iPK5
3pvGeFPzaa5kU7ebECpa5S6IkLoLWDUP708l9zaTBY6du5vG1tHZpphx3q7v43KqqjbdpR2La5o1
zr5vwv5Sjah4gnEvk3PdkPqSF4Mzt7aa4kX3vyAvk7PzHO9GgZpBWRNRqfW4RUc3u6LXAgeuT62j
wjL62VXB73ULJZz6hVpFzRoxl+YJef5s2bZx98W383NoQt5cIKWz7CowTu6E9gmJveFFsUYfRzuz
vqhtWuwnjacIsIE3F5LnkoAe+NR8aIaofHhQWr8UC9kxeWYJxuq7oqQhUP6K9UB2jbq1cpwJawa+
zQKIMoXaBj+ROPU6JHAd9aL6vntqNGJTU7OtbwqblSGsvtk6QuF6PeQ476HOkmbUkQuztr6VLQAc
sg/vTYk7aDX10QGEcvCUgp5e3Gdk4jHFE+EqVLB9QHq2MUrHAN+MHg9b3CpChLyh8T0aAI/4Xjhw
QyvTjw4u3+rnXIjm6JIvwQ9LWDng1PyP0NNBTxTkWF7j0mlObIdwZcSTfCW0Tn+ukiqZnW7vLTno
RM6ftp7EJ3lw4o6zCuBHH75/dgNH+zlB9ulWlsTIdNApLxDxk+UXxRFCRPyz//Nao3HIacp2hiB7
no37xg29Fx/jmZXw8EQavHZ87WtEbnx9sE6yqZZ8dn1gXWUrEk9D2tQvShgoTwa1INlrDb1+gWf4
h2xRN/aPdktSUjaTCvFXNK1QHJ9vH6pggxTfP9twHPaqDyVvUfNsOpR/HSpVsQ5dPdgHFDsYliOy
rY7FsOisZFp99t3nyGsEX9tsIU/lOKBdzJ6HXt2VZHooHgn90MGPeJrmumaH5aFXBbhkVMK6dlqe
nyYzn7UlGYhwqc3Lrn2P2PRvFRWhKy1KYEViSCsnxAHaKt2kjGdNGLxFuucu5IDpORQ9Q/C2IX7V
PLfCjRe44otP4mW+s8uPfU5s/HwpddL+8lL6qMWxMkELSUfchup2ZKEKN2HPGPzjpaSW+8tLKUdt
xEenoXalKj+qPLqiJBudbE0dXjs9falwt34QcwuBKSqfanAbgcfd4hBNy7k71NroGifZs7wk0UV1
wjRoug9S+sKIqcFYVY5iENltahMFq7igTDIM/c3sp3jhxYX90uOTRIBbxxdg2fpeIdG4S7Ekv0Y4
ba9Qlyrfw8x+qSIT4fLkeRi64oeGctj96m6YDZDQobtfTTIy3VVF//NqbMCL96x3X6R6rRBPVqQU
P9RRxAstc6yXYb5a/HW1/NsZAIL7356KaPXzMTdGrXdBjcHbCZ16NKiZ4KaXUBnUqQW8lxf7FMnb
dxRt0rWidelJ7U3njAZmTvE5qL7yWEI+hqkmYmOLgUf7owUFemcpIDbl3ZIm+nm3SS9/uRsufOlJ
kPmCzoB+NNu3jec1sGsUDh5piN4PVb7+oYnWrTAfFb8EW5uVFzmr1xX3aoxHOSQn8c1wQJPXF69j
l7T0qrLZB0bfLOT8+5SRBGKGnANx1IjQo+dawNUMJ9183mYgRbEIWBb29xcyv6SKVV5NTXB+8tZq
+aNy45oEF2P5lNiXTmGtmF+k/DPuZIZsn4Jvny8eFWB3m0f8DE2B+brLjqAtw+Y4TK39gGYzopMj
sJyJEK82PcSDVDj8/78ZSnzTUdBroko9CAWpn4WF2t1FrTSsnDysWlwFVxvAdt5FDrhg9g6BG50/
u6aeNGKDvM8+tJFiDfI+PSVKZt2ghJB5Ustqh3GYdQsjHetcQyBSC4rtNgxegOtPF8L3scWtzvg4
OlV9kZdOIq6e8+q7HCJQK5cISVaH4ha5g/+motx7tWPxIvOsSV2qByXEPUc2W4SzNkOjThvZHNin
wY2HvlTppfE4OuOuy3BoLtxuWEn1ZPTwmruOcsujc4Vt2HDHwn4KLH8OyMk4RCI/P/Qmf2IyjoHr
GEcL6vQxbVIFquTciWLB2xAb3uaXPjlHzv68RLEnD7GFv26hKzFUI1fl/zbfWgMKDz51WSh97i0o
EmS7KjVwHIOQd8VruPDgK6xqJY2vRtWMV9mvg77AOyJVtz9neCLd1Sa7EzksD15vjoRC90sBU/yZ
OSkCoNnWxajlT4S43nVyGW/UtbJVavb6g+nX/S7x+nqP7tNwCQbVWkWA/PiSBdY675vyiBx0edRC
u8B/4q+2y3MO4zZR3/vkQJ035c85k5xu4bMNFgMxd3KojukPSxu8GGWnQjTbvGhaUK/lwpjTqfYU
5oiO2gRIVWJeXR+tfcAEb5YiJTECZzk1Wv7WeqJckx7xkExktImRyTLQLz+rVGVWKaWWtbAmrETi
ZFhXhqossqmz+pUQSn+WhyGphrVJbWeRWwWhyqDVuyDQXiV2DJE5VByRcVU0QabFr2r91GvvPhkX
9BuKJbmJ6mlwSu2muDAixroxTnLQsiwAJQ0JWDnKX0q2wh/ESo4quqiPYWS3UGS4FnSzvygJWpcJ
W/0XwwN5OtrFB7o45tYynGYjm9S3zthMsHWlLH8mQUZ8WjftYSqg1MVCnENtHG9IDCi4xYTTSjou
zv1Tooy30uuVQ1R2D3k7vkHA88/yIIIw7hfytMN/cY/AGVayosnfhD1Y9zMkCH8985UxWBlY3m1U
IvzTOB+0xu1OThL0a9GIaYF7dJfB8+x/jsg5aWH6pKdKc+OnGiL+83Uprn5iik9yKuALJnzeVEls
qu7Y3Szk3M+B3ydGQ1lt7dR/To1ioWq1edHnA6Tjn4cq7YylEwwI0f3V1/iDvx60ahZry1p+UiwG
SVDvjG5AwGg+yH6wjCkK5k2w/xwAzxPtqo7H/mdfPjnN1RH+ysJ68CL7yT5FC6OYpquZDXsLSM97
WPbAuESOTZ9qeWfNVlLYD377VTQk/TM9+q7ydFo4kW0/wtzw972hIw46Y7kau7uNXbUnKWI86XZY
P4eavzXNsHhTvRa9+wm/c2tuDnVibnDAqjejhcp7rOh29zQ2/DadrArOboOuzYqgIz86frkM/bbY
pr29SWeIuZkg/Or22mnKssFdOWGKeOIo9LUczRochOXZGHfOLq7qb/d+SxzGLm7PWt8lu0g3kIKB
vvBmFCTuEX74llk6yk2Vq58nVLsvmp2nS5mOw2TzRDSQvv4/rpQTjNDXl0FBftYlS7FpxwQD0yFR
zeVntGqGRnfoyJDMgfBntwx8i6gYtipOUqvOBBFGjXXfAL5EhVnPTBSyBvOUzwfZzLMhWY2Doi+B
MIXg5v0WgdgwPLoEwCvy58lLYKNSzY+kXhY61WJAlRGAV9aDam5OEK/QnSxuctDWxoVNWuDqIb7t
OWX4MlBSeoGcXyVNefNdevo4OnjNOF7lEFZgP7QCHaBhNJjdY3dlUoc9yMFEM7BeSjRzK0eB1OIE
SlwAOzN5m6N7M3tr+xSpRl18q5M0fzMr1PjTeMQSYR4cctI2+JCYO9ns56RjmpfmBbKaxdfFJxP9
NEDQfIKU/EUtNcKNuUUK3nusoRGFKNCktlYcbcv6CkkseArs+os263E6Y4HVPbIGW0dz24+Y3ZEV
uF8KNydWQqxhp+dBhNyJvZb9bRzu7x5ZroUpudC1YGfNlsGINYsLFe5DY3ttCgrbxQ5tVJ2VZ2uk
mAG0XZ080RcQ8LpvnRc9YM7hvXQVSvel1VlIAkzRK1jbC/93gJrYRSF5otZXP0zEMXAGCxOx4b1T
kGb2zCp6bcAlYLGsfpgxakph2iRb2RTI7JMKrF8ay0D1v+LWE2rAj12mIghDpuObDnrUM1r1RzCq
3wLECF/ZdrfrydMM4AcACDR/DDa23Su3zMvjBcxn9UfRXoSR198h4mkLIZDs9VogfN7kOhctAoMw
znDa0OzadTukw66IDO+mqCoyUQPqpZWln1N+5IA/HUo/OTsH7HcmtLCr6Bni5VKdQc5epITPZmAv
xeAO1SJJkg8xL6pyZY2swtkZbXWTLTVFPWHW5f05CtsjQKSbfE3dKgErmlDOYF2Mbc2+fyuFKMp+
DZ3L+RBQY8iQwn6sDc8HMpWr62Tw/o+x81qSFNfa9hURgUecpvdZWb7rhKg2g/eeq/8elL275p+9
J+I/IZCWoLozEyGt9Zr+sS2KV9sbqlOuj/0jFqjJmVnwoZxbsksxDbHCY1fgF0ff/aLQ5AtMzFNo
4M5m6vZBHkgJ/T77asonvA/aMlt8hQML0U8zzuAfK8Z4igqy+60V+itoa3q1iM1Cw1QwMtwj0uUu
JgxWu/VU9QlnRvf41V9E2qtiUDdTsODA9UvX1kODuQi6APqlUBL7kBvte5mIBH0mkV8h3NR79KCj
neno6CM0UbPUtTD/rDuYDsC1fw1QALXStB6mQvGfxiAzVsIyseFTEgi3k1VN+z7G0rnvMZD2Zzku
qyl8yOWmcWhmQYu0u1ie277JUR1I66UvfXpURVmmSYAZPAUOQ89ZmaHVfAr+HOBlQyUcwV7Gs75x
b/XNKWq1YIUfDKo/yByukL9Jnvyh+a8zWC/5/884eZdpvh/gt/+6y9edv8ZB184q3tNfKkJSXMgy
2kemO58yOX7NseOHhxGg38IY8qepFsVD0RnW6+jv4zxRXmCrG7fON478t63XivL9SUcceyGbupNM
O59vbCWvyTpsbmAoqVvOrNf7rGMgv3VKpEKBPEXUHAr0rH+eiiLYVPb0XcCtNapy7RUJS/Rudp/3
/ORn1Wt29+gH8XqijP02NBgG5Kj0v7EgFYth7pNnsk9G/3Wc39enNBPVoml63sILIDYNuuN8jpHh
s6ab+hEmAAIWSTG+2Q3MydJnRQsNZPwgQ7aaJv3v/XK83gzXwlDxzpi1db+WO6rX1PhpY0b+tTZK
MtvYB1570a1+SFh6ZeVbHpOJt50ygH7s1OichMGLZEf0LeK+XeU9SebE3MqSmZMzTzgZ+OMw4TVj
IQoztPV1rENWN2Byv3ZXkngYZaZ71p2czwkKURaZ68EuekAB+FpRSsCAiHly/nXXpJ2OLrQWfLZY
oEYYeFw8nLr+NrRgFzo/LtFkBnuKF7aJlAWENS3XF2XghzfqEM3Bz0YfBKPVvMNm2Nmdk/z4GgHC
sT0UomJEhLJq36GWnB+6TonEFqmrcAVND163PvmzEkbQbGds5dKFk2WL2r5VyRCftYDsvPxKRrv+
OeoaOu4CQHY9BWSL5q9wHg9lx77ZvvPv45PEbe9KP2WT/ZRmkUo9FQvLSdnOCJbTf/LQrIHSB1UH
jGW1Av5Bb4aHoq2UdR5q/EpZpnymneYuVUTp7QtJ2Udp5NEJRBPSyXaPssnuf1gM7q211fhFaEO3
Mjs13ckvFBf23035bReh/RPh2J20h8jq8kVzTLaR0xhda8CaC+xfym9jNyYYjBUuFkZm98ZUttAV
PqV7QfWuu4yEFLxevhdU6N2jLlownpFe78cyUa535iGLJkCOo76TTb1rx41J5dQpx2sTOtle9MYP
gKMF7LrOn65xD1od1YNgeR+i59WmCwIgf23aXgeHCUQzr1XUzT8NEuaoOpCNT4MaTJtapcMqYx1u
m6y+vdZeWYPZXcnXw55if3qMSzgPsQV2tNGs8KGgFrKk1qofqllNf3AndY8SEooyRoi4PtWvrejc
T2lpYsfTZ1z2+l5kuurAvtfVfQzj227qtTfrNX8dNNbS67ot59/6fwJRU4wbpgWMvvz8XGOkeJZn
begA6bIRipb9Xt/ulXhwdxqeVLdWMf19EKJ1IJvygGUT3hYoUZLtYE/UOqm6apnBgmUxYRCJEPvh
qznxuR7Qbqlu1OQNNI76X32gQqqcD/KsCiqKfoEbH+XZ/+r7CsjLwkHLFq1TId0yX0v1GgtXzUn3
FVqS6oM9dripsMNETMgdlN3ox/xEoq5QnGWR6i9gxpK9QrIBa8h6NvfF3yahAMgb3XKuSWrlN3gj
H7LfjEAnkJ3PQBFjIwMTzuoeXda7GJyo/nJwY9yxynx6mAZ8dOSz2Wa9v9TJWF5GNzR2akjV0pu8
ozzU2oQDReAlAXUZ+5JJ/2u7wP9ahscCcysR5vV58KlOOGn+w25MKK7mECPgoNvriPXqqbcD56BX
fbZVmky95YHWLEniJB9McWcg8uZfbVSsTNvIfjgKDFlcAX5f7nuWdSLb4hzYSGXbMujDfV+V0KcN
5eCErXLwk+T32Vdf1FoiW3y15Rh2Z9g4IxfSzV5haWbz8LnW/SCbqqt9hHY4tauK5eaiykQPsyN5
wijcvPtYyi40Uc395Dd4GYVUhOJ+eB0GVVzcQfts5pY7gEEdkDHHioim4yFIP7mJtZJRI0zNtWGy
ZpTRpGIfZyLKw4stGl79HAROaYbpWUYBgZ6BzIQ3LzbRbhJNswmFFZ0j4LFnTGnjM/RtBfmgZASx
Qp+MysA/mjDu2mWsYaQa+9MWG2+8ZKHqKEyqpl2tbFXFDYd9xN21JnA4CzuH7152yvaQ4wrXFht0
KqeV7/jRPuqq7q3WnTfPDtMHKw2HlzKBlDd3l7EfnXMMAxYlu9Y3F+2KjWcjTC2jHroNMwCjOsnm
XFPFUXx8rkfpzlY96uTHSWKKo3yZyjenW6tr3pBUd2dDOEcLRkTr6GNhO4Gn865xY4Xr2okjaGJu
devng+xLYmR2ZROZpTDzw72mu+nJiHBMtEjJPEQuk71bO8WL4gp1wczsfJi+jwlEH/kLI7nlxoRK
2OD0W1NPhh8weUiMFqr25rfKiKiW0iEJ1VuwKlrlPPBe2vUdaTo1U1N+q7P6haY1D8H8Z0Scl//4
M3Xu82fi4W9/ppr0/ocmgnDRpkm8GcCFLa1eeMdRJMoxTXhAC51UcN+SDfhHQDblAevLFVkOfdZr
VVatmC0diqSOSEQA6BphvO/u7TSJriGVFdRdQWZ6hbBuH6hd8cKe8ug0ZIK3Q6GlKyWquo9ec54U
Ky6fnCANT3jhIIQ697dx8+ajrv8YtAHw56Eg41Rb3Yeo8s9UK7vjfYkSG50JKHtrJ7b11KZd95xp
3U8H7cRTP7dEotZABdVpK4N1A0x29BNnKaNJa/oXNzBfrHS65m6TLKmRQiRV4N52jdBZHYNAbVtr
fFaDKEJ3o79Gc3DywnGnVvzOwZfgUjIfhJONq9ENgvVXXzo2yUP5EbuZgirBaqB0jiUD2UKq/1m9
ynDQ0QMTsYZm6YA5W+Aw4Oykvn7Kgmf11RxzN1iVufY7WpTm7yg4zkit58KcK26RxoYcaox7C/6c
+TGWQ7JPRof2YohYvCpq+0oKcHpQ0grGa9Guk0k34Lim+XGk3ohzCs3J8jc2bl/YVNnvfpEmd39u
ezb8khOYYul/tWY+LVsDP+wxr78V8ysFWQ1clIFb7eWbxI4vWeNn7zhpNAfPYmVLttbZ57YvQEnY
Yh175MTkCsXKQ+8ohBuTRc2y58Zo02f3gmxLcD+vUABaaL3N6iVDLcbUvNPEFnRVJ075vbC2QxpN
r4QcczcV+q0zXgSyCd+LRreXk62ZlyQhW2yMqr4m7aC/OVj0yEwh2m+fXh9FL+nE9rs0a3Vfh611
zlEupD40HlAyEg8qECOkj+L0h6E3W6Que3430J5d7bkoFecu8KvZdrQhhYAJUp1ql8FCsWHQtUsQ
oaUibW+tfCrXY8myTDZZTW2jcUTXuFhJBVytamH3w9ERhZ0da9L8q7wt8IbN+7/1DyCxv/qVrksP
Uxew6Naq4WCNKDcveQ0Ph9YZk3SRxZQPlFZrNokbotuX8dro0Gc/Tr0xXsJZsg/13uYAwCVYsFpH
bsI03vB/rPYTUv9rDd/Fj2bydv3gdC9FrFuHDiTkCp59/jHE3WOskkVtsqI+mehALEVjZx9a5/yK
BrW6BQKUn0hNZSHvMwXlRc3NzygsbAiOPpvDwmNikO1EorRbwTJybPv/xC2bVJFsRzLe/4mLyN93
fhcfOwcvHQDS5Tonj8Xcm4TpRR7GwIcKMMA6T2WkFUZCca5OL4ZXO+tRlKSh5tFfAdnsG97eXal7
xz5hVVMIMq04+2Sfo+q8KWQkntwW/iM+Rxb642b6qSbWmlm5eaNMQA4taBJypZN1dw3CeIJskFFf
/MHDb9SJJmtdI2a4HPGAesjHCnyxGW2aWuhQLVGJmuz0R2c7H32vtc9Iq+PTRepjIOFzIv3+ECgj
hMEsaexNhfoeMKQwhgrdxo+pwf1RW5h2sg8qyrChZOdsB1vFzyEewytlwmrjD7zF/nkWs+mwEmXV
SUCsZpczV9t7bEnJznYIYhV5rnvx/Xz0t3kMXB5BMMvc3WfkKg+eCvWtDTRPqldk1yxss2tIbnyA
TXpuKBz/DrRm8FCixHi491VNlF/FYCC82Ljx7t7puU671+HJnhvsiKi1KTcIWf695SVleKqF855F
HjveNHlNZpmJMVUi8H2quTIjxXRWbiSii6Oj6UEwmZJprUxqsUbnAFPGFvTq8X6qC0NZZWRBMZZK
hU1VtjGuQa2tSpO1ZTIGe91Xjd2MO6Jq6edHHiHBkz6foqQEp0H23k+ZfXrqiegxyU55kZkGqZC4
JagH4N4S6BXbPkl6nAJ88WB2cbbrICHuAbI3VzXykW1r1eBbk/hXtvnKrw7bCmhi6SfOJVhch6xr
yMSEu1Rozd6CCXsd0vGmZuObNSOKxdQyUZo96G4m5KVejz8jneeTvbv15KB7tgmK2FjJsY0R2deO
sUPQptXS8+qfPvCiwzhY5U56XrXhkD4gTBxumGrI6c+/WRmI8hHFItKzsJKN8Bokmb6Q01U4hv0i
HXvt6mdN9D8DyRRGV6wadJzMmuDghYq5LHEGvdrkVkg2lhfyCy6AEQ6+J4xdSWqEVS0jTP5XDjpY
WEk0iJVvco/SY6Wwp0Uw6Ry1zu9D3yf6uahrsVAKYa7LQqUWLDvlGCfRjT3SUAe8fasSt9BxPGq5
M4LV4yDPZN/90MXTUZ5B6y7LhZ1l6qEv3k1HIZefIARjigzkfFy+UQCOl10dQbQXXgmn1to5fice
J6EHSNbNtUy64eBTB6+UcCkvKsuh3DDn2RtkFcq3qMgtfoZxd5JR3yzWTVIrT2bt8LITxiFPq5uf
Vc5bJygKNBYPp2waPhbo5IKAq40Fv0N3gsYbWkvIQdGLntoj8hj9T8swnTcDCfUtfr8u0vzcSBlb
fdFVQ3iWTa1cZpVav2lBZZ4zASRLXuQoA2ajOOxs5ahJd6IFUsEO2pOm8pLZ0Mfnm5mBhT6mYvBE
zc2c+XNdxGPFw+3ab2kRvtq6ghOmMVlPUVbdb0ZdHk742C5tB+SKJ+trymT455yk3Vk0QXAOy0xb
UntEGOlPQLEid6E7fESW04b8F3A80dwmfBisFjHPuSiRZ2a0Uos+Oyq+lr/WrcfjDmsJjWrc69lk
bJHyqM9I6xbLaWjGW47Y/YK8d/idOfkHNNMQTGqQHnBc19cutYJPnZ+bENCjKARtkPHPj7gdlMjs
182HNwDFqhLvO1bb/VLkmX7Ri0A/mSjdraq+nb4bf5kgq15iI393LX1YqEphf0tT5/uIMcQPcyrP
fm83f3nghexBKAD7iga08tyuIan9FfCvtdAH/+EM5nfWQfY3Mi4DgkzoGSkTBqFSyK3F7/TCOzO/
yGZSPvqZWZ7vjcn63S2bCv4xVQxrfh4tr5PdzG3JKg3GEcQc1U+1ifm7cXSdF9WIndKVVxFusJT6
17LPnfvaRtkPkSgvstVbWXVse/2nHIAlZ/8IE1JZdirMkPv4+W7C0VnRtsjLdo6xgajgk0sqtWjl
mzYuK+7u3kIuJDxFxoBF61wIRYlyvOf3Re8Mmwj39q1M9+dJ90h20btBRrAees38JrvlKJIFyITM
Sc/0P6MEpQPV6Z2D3ZYWmqQceICcBeqCYh3ixg1QCnDlPZKpVUH9aP01Vsa+mpSQkESIvWwp7yQD
X5cbuF+sWuhmq0FRbDLyhf2ALa5LaaswtrIpA7FX+xsYADAiDNXmjcnBigumZjv8kC05NnEpe1bx
QjagbqClV5rTK0Ru5SD75NC2BpnsVWqxkffGZQKhb7QHDgXC7YfEyyFuCrZbSzTYDyJqg2tRFvVT
qopu05SmuZJNK/KzR015ko1KDmAFhHns4GxJulVPrs4EIqrwVQblMN1s/orbyjnKlmc19q5v42w5
qTqmBmZCttOgkDX2QlAbNeDT9OxNLlTE8lXX6w3mEkN1uUeK+ZQ6PZsfKB2b3gln+o1GnVJek3rN
X0WMOrscJ6+T/fJQC6YkTO4PZtlqh8I08QiLs4cRfIbiFc3lLtMxd8EysNaD5bhLOcLHdQLdCCPf
6KmRYcTo4xQ5H+RZkbKCTAeMZ/70fw2TZ3ZSAqf8c2nfg6hKR7BcX4GvKL5ch6EBx5zMwEPVAarg
4kt1jR32CKZS1O9xpj4i2hz9VXn9qtWT/juMfGUxzXR/r04RGnRRU4vyKtk5yfAQxl14KGeBHYN8
9Tts+g3YAef7EDvhso1S/apboXus8PdbeZUO+Vi95kblfO+13sf5tBnOtgFYEH8I1KbngG391BD8
/YzrNlo3EPOOtdeGD1FfItc0D9BG1GHRInun0Fltgl5HQEtnBm4wjd6QjS/PY6I7S9jnbI1ZIDJx
zZ15V5TnoOGMXYLNDFIeKk0tku1XwC/qx1z1yTjEfrAKcfi5IAa6sRpH/8RtJFxlWa9impJ1D9lk
9wsdbahPq8x/5HogHg2KnwdgTulanftjFaJk1n5UCjjSLkN5PUMR5GVIigd5Q94f6dLp+FyKDGB6
WRni0ra1e+mmKT92owHBIHAv8BZJ8t6jSvrm4j9IoZux90Bo19YahcBq6Wh26q6KXhlAvoegfrPR
Q0TBx08mT1E4dpHTM/vqkuBd8JBrBlZhjkDVxsQX1tJRL1TrnFTBHLXbGV/bjXzqlvGKw3XFxEWX
DCqKnx6yNHs3uwnTSBjX9sIm2b293wrLIP2sAN0YbAN7ZNCxpE/NFTjL8m0AFHXCm8EgZVeWbypa
B2wVrGwjo4rWwibU4ajJZtZNO0fRfgWFFx8Au1vtAk08/VTmBu86fHdIXDjdUhsb/SQD03z21dTc
+hxaPnqOuMm+hUoWkLR127uQQNLbCzwv0JoRVvqoQVSTygFKNusC95jsSuWAzNC07aQhiWOFgEfu
dsqF74h1pWO8HSVdfAj4ZiHUYghfjqH2PdS0F9NKneehU2voRoiLGq7fvbZQsuSAXgM6ZLeO+TCE
RrlrDCSxSV5dAI87F013IBQl8Vm2FMgYl8B3ncs4eAqMQOFB2+9syvKQto+wV/byUpGgsbOQA4Wd
/zUNXbeTN5Bd8ox1EVuCXiUVLgd//UnTZHkj3BDRlPnOuLj7K4SHvFVb2UD/ei8l0aWJQ1PVCMcq
fYCE7XwqDypLGnyG5nigtMgj5yMK1Hq7CoIyec/MpD04CW8YQL7JeyNKc6lNo3uQ0dmeasgj68WO
qop0GR+wmfEyZS+MXmQ/roXoq+sADOoRr4uMrU34K6/gygS2O5Oqje6+w6gC/9cwRGjQz0YWcvvR
2p5+D+IMbF2ZCXZyMyJHoC70I0n09pTP4xNP6Bt1YJ8tg+isLB1dZzkqOnHysVs5eSoHeSYPMoCh
lLrEfZOCwp9xMtqW5YTl4NxZ6RbA8KaFczzfwDT1o6VHxzbHeUfL9BRpQo0ZLUwHQAdojVXCKfaw
N3RUbcXwaHX9p6FUA8izLH8Ref6JAZN77t0pf0HRiRKuiKyjDKamWi75I/ZeRimS1iu/Q21SifUB
XySB5bTvWtPS6sziQF4N9KAfB+VBtj28Hg9fzftI2VY6I4NSqarstmCz7fO+OiIeDZnGCb6ZJdpM
7tB+622wMMIbhmWL/N6jYgf1Rtcq9UQeA33JZsp2fo2OeKO4zir3wuhl9Klp5lUXfR8DY48aJ8p7
Fvm3xFPGX5Rlv9tsUd+rqNDZ99T6za4F5UUk408IjPUHylCwsFS3u7ZNjmSN6o/b2ozTpacKbw9V
kZ/fvPqqNEr9ujFFVH97luVoQbMrH9+DVGWYGkKqnYeZSITeh9mVVr/UysJAGH2h1ma7y5FvuvpJ
n13l2aiqsD60OENEJ6EvtXDTVKvcWKkd85EceI/M1+VkqDbwhz0kwlOxZ39QrHQAWBQnLee1Ux2x
yahabaayxqVXaMqyQURxj0+k8+qVaHJoo1FcRlLcry2PVJ0K8dSloXlNml+N1rTH2NbbI6pswxqg
Z7qQffIwubN4qAz3Xcgp+5LoKIbnpEcp8u4RjwQMUpG2juAOrr+l4Mss3OKKV6D14sCy093EfLNN
yh//uGgAE7JFy+1vF1lTY11rK64XfmrGz6aGKE/cKtH9TLGq+BkqgrOUURGiDvGPcXmofpZNhLtg
AU7BpLKLOJmNpJRuvISNY2z5tdhQ9VFdUYN0lVXYfITAHJcmapPPbZV7p6A1fulzqwLp/xhTU+4E
H9vSqpRdij7ugxxahuGwcJFhOWbJoD2bY5IsKwe4elKjVOF279KbFpv3T8seymc4z6ySsCzaZqNi
fw1wB/3TzIwA4Q/HXVhlcJT5MHmIsdzbgv4aljJlJvuA9xRLkXpie8+taUWxcwcEoNklL6bRQskf
Ytor2v8LF9LSe1SbPGpK1y/Z8ITvYlCL5RjeKiMZD/JQU3G/n/2jz8ZIPV18hSOlcTcBJhYHtvuw
nZsk4MGsslOnlJikqbH3XOuI10mJaGdLMje7eCmv5CmfHtuZhF9VzVq3hfdZKjWkkHZSb5gv4sVW
Vrjmhn16uWNXw54aeDCMQLBLE/HXfGi8DfRVLFcV7XHE23pZ2AhIyWcwJlW9dJOsP7aK3b8/o4vk
HgA/d6vJyT90HXp9NxbhXGgOdshgTc+O7X0Loin9EdfVR5NOfx9QDiN+jE1sr50ivqHXBa0NCZBr
6rno2E+GvrZqWFJtU5c4okJodsou/1BKNJ8UtFmx1zz61E++KXaFcIkHBYBlQ6OHGG4WTvxYtVp1
lraHAu5fccmB2i5n5cBrj1zGntSesoVBad8UqNpLqH7VjxQrt7oXzS8DQ55FbhXRS40GzEZ4oXpU
IRZgpZfE66bFxacKrBe1jRFpTxzy2zmKnPKQdM3vMyt0hnufPyj9Uccsl0E4FVKJlaM69DrW3dCz
qGtq7QBOY1rZ0Rh9QMR6btrBfWTD753sLmlAwfgxhTOLtCKWPw9t3fRX9tAtizguAIuULvOu7851
IYrHYcrf5QWDK5AOD9BubvWmfIGjuV89F0wFx9Ab8zP+4TxYpZkW2OHQtkIT2CsS88tGNbS9O4Qf
Me/i5zJ1MqaWwv21VyLL+1VOLJwy37afx9x21+gEJqcg6UnVajnSbzwTHh6/KajEDyQT8rXSGt4+
c8zo1TWdrfRqlP2eq3j7yfHCVwCc25Fd46Ic1IyfppcjeoNSBJln4820cMvxIqYL5L3NN8pnZcFm
VpCKQTl8ECtk2MxlVFfh98mbNmM7iTcTg8BtBBh51xeV8mK29VkOAJSOqp5bbK0QL3pT1ZqV0tvW
ozyLEVL7rzPh4rkHn++O5JcFu9zGEFLtC30lm/eDUivbGkoeNbJbSq3w0bQQbqzqpENsIwLgU6Dq
6JWIf/PlG2xQi3bTQMxaRFJPSzRmxFbXBRRnwesMQx+PMAka8NXse9enzbl3fO2cNUU4C4KnP8JD
PaXBDxK9KXvi/xUfx/p3Ij51eZeTew73A8mZbQyM8rWMzIeAhfCt8sx+mWpd+YaeIKIUxlsK3vcs
XYsRMDDexgwnY6srxKaYo249+xynqBIo4Kzni+Sof71IRuFU/utFycBWKolt66bPuJyw7Wy+b9/Y
etIGs8mtaOdrqbpwugJtVHey2MKqzJeqdcidcNoaSVpYZ09DhSWC7LZCaMQjq/o0aV1knhKSHSPo
mJn3Ok09AsKqAr5ROAkksvmglQJe4Z+D7BvqzsReejKfFU2ftgDmp3Wc2vlbhb8wK91hOMjmyIQC
v7a44fQlnscpXo6Nm9/gDR1lPpwHKN20jkFVdE6ZF5MqxMLjOcv9YDxaVaWPRw/qyVLLEJaWRq4j
kFYoJoa5lU6u/f/b/IpqEFhf0Ca3Vrw9QnD1nbaKipI5LDOrWwYI4kY2nsJ1ms2mLB3ApHyyf7e/
XKhjtyBlNl8nL5m0qL599f3jXqqYqHnYpAuahQSVy4NiUhipG+g0Er3l2E55m4qK2iyuFsvSRQC/
j1bDawPR4KVQnsa2Dt7KyfSveeX8UOeWnxi4tAu0JWSwbgcIKmOjbifDIhr5OWTwrYMv38WPtYMN
FxYRUZWSwNxV/jkLRYZqZtqdZL+J3vFCzYbikIy4FU157m7i2ole8gadyS50gzUCpdGLCKJq79tk
fzVdW2itoR7kMtNS8RJh01tqVnlSDCtdWmqTr6fMCkArI3mbG7GCroTnbtkItLtSdPGTZXrpYoqw
rmgVyDhB3byroznhwdeVRx97j6uD3DVQiRD1STG0VFkbFrRoVOo6qZ00U+qN61f5txBmR1TU2ffR
xr8pQeLy3Fh6cQ1T/EUFyrLf+2o8CXPMqY7k+XaiTHbhd+Vfkd41zl32M50bkyEUEGdzsNGmz8QM
gfrWaoMap4/fO4bVl3SKd5HWpo+mG6aP0HfAo+Dpu+xr+3ff5uRM/Yl/VvTe9g6F3wrHLW9e9mgD
FR8Tw5STbAptFYJsenM9A8M72ykeuiHQgcaa9qMKz3Zb8YUCQC7EZVKKbBV2ff0NmVzU9abuV0t5
Bti+965NSB5XKJpcKN6WhwgV/S1KNulT5TbjguzVPuSl8W7aMavFACwJW9bpteLhSklyvrsTLAgM
tlNky50aBn7XbEgiIzrKO/skgZh6rlFd1NChVQI3P4CBKd+sGPB5KtpncMDDbWrdS5PX1ZtQyCir
NahQOQpYVbc2U93ayijmegXaQAO2fj/V8SEvUjIys/HuOK+j+vlwN2+Y+8zEAstfh2R28+p3oO3K
iCrUPNCew193EMA89yZwyc7RO/7xjjcduvlghvpEPudn4wj0kJu8T0GK0iUPX8MGeZnsbFvtErKb
O8NR7fcezh0U0BvtBSlvkJQqO8GktLWXNtSdveYtVUAcvJtZZTeBGr0GijfsOjNqVrJZejjHVW7a
rOsgiF+tiay0ppJsl1E8yPhtABPZyuiUZ8oybMAOyqiBkcLSi0vzIKO2iVLppHcN/rb8odFzUH5Z
hyhkwiRAZIcK6kq2pi4WkGY4fDVNE7QjtTmYKHb1RGbLetLmQ6IFD6nvFhfZ5WrZsE4HavuO0UCH
jDNnU4+5s7CtPjmq8zQqmxESI3svBriN5M5CgldQjtBW5gSTCDK4+V4VKwnUrRO92cNviNYS0+Ka
6nelzf1bpeK527ZYVMlhX1fr3fh1teE1zR5V7mid12m6a9nRIRVVzFaPnrVpRmd4V1q2k5GV3pKg
7W9OUG3vrwrf36LSAJrV5bWs1crRQo5nKd+wLgXWtWcidiLf0kU8fc/BhV27BsF8pT1EIfZidpwb
z7pGWi13EudnHdirLLWTTyvWyWzHa97Efk/doCKjYdiCxJvAjkGbBShFZd6KAlIlC/sJthfUSKyx
2k8kfWdxvJByFfWNyNprad88+1H41BZYEFqi6P6m4axSsO79aNzquUtBWDPDDmcELAJ9Nz5Z6GN8
UydHLHVo8FdHmdzdBChgB4qmeVDHDhCLGsbzNGbwrQBiA31uQFlwWeoPMfnTGTLftFn9t6aMmm0G
4i0bpkVWd+hst72/pnqMvN0MUUK0Ke5c5d3RKm+v2525kt0IcGKAB2vhwVDzT2YKZxFOI3z6DIxx
HAX45M3o4TpX8/O9LXxoQz61vo2MyINgyXVoMfI08EHKoUdPKg4iyWfgacXWzVz15Cpav+v4XtdF
7n9YQ9EUS79TfiDQHp0mv6qeiiq0dmo2SSvuEnNU+nIyGGk8DA9tbFRP49QY64jZcC2Dgd8BB4iq
pQzi310+Wbzh0dLsGm/Rs9jZ2SUJ3wUVsGBVk4VeNnrTHXlI2mMLgud+9o+++yV1UW6UwqcmEfZ/
8YJXXg02vPsuQWGqb7D3bg1zWKtgDbYyas7lFKuvYwrXDFbS+pjhWodOY9UhIO6g5Tp6YCNUze+W
wM3H9b3tm729tLFgR90AiyVWmVOGGgaO4KxSRXaS7aCetKVWsek2qkfZDYnWUc/IqdXM6ZgIzw53
8jDa04eJoO9ROt85Tqc8ROJZhmSPVVvmnp1UvZB9Iveq1e8FmlrZB9ctfBITbBF6pR82KbDiozZN
zhEdx3YjrMJ7dFASpyyrm59jCvzMT9K9XQC6F/2kHeWhDwwDKby5rZlCOyag6yfTCg9fQ2S/bFr5
2p/qhdZgNGaMdvEU6mn51KJMW5E/usouc0z7TQn9ZmXNI/6PsPNqbpvJ0vAvQhVyuGUmRVJUlnyD
six/yLGRf/0+aHpMj2d2t1yFQp9uQDIFNrrPeUMZCn8z4rwCUEwYFzc614pu30dagRCYY8O+0hTd
3yG0b1wSjN53HqnjdaxjReDZU44Ave9uCqqUZ2H3f54FaqJvyA5dPKRPj4kofh1QL4dDGVfLv+LK
PEzGYsVSSfkE+aqKDRK480HpYaTXphJsYXF8yrgM3Q5/xUrc3xFFRhbLn+W43NTTd1NmP8oWkmQo
dM1xZT6TTSQwTDjQe8/JqKXLkGd2/wirDVdwKqJ7ez6Eftevp4pfMO3a6F4eBh10p177yJYqyYsM
aTiTrh1RFJuQcv1J1cWmDVW+eb8PgZvhZGDmh1sIzyRvrYA6QnBcqFvI5gVrn8A5N/PBwhJvqIpu
D0JaGAs90+1zVEX6BhMl3PRuQXmJzzeoRNUelXZQQlkSYAXTmOhcoBf3gt74P+j4+T/z5ILHxvSF
iVu/QG7D2ONR0C4zypGLui7jH2oekbMq+3CBthfoDCZQdhzbuOuir7ScsGTFHMn202AZI7D4bFXQ
jHpYgvFU5i9OEqR4uOK+Hc5Nz6H+XloVGtZzcyxQiMBH7NVgOfoYdTPppHPvJb+JBI1y707mvWS8
WBY+y1gWFfuEV9YDYOlk3Yext4JdALNojvmiTra6ndTLW8z002GvDCb0hHmI7IAXVx9bSOG3kK91
w32oZpSdGHWLp4ayQPg7ub/FWQtc+r5V7mRI3hCgK0u5ugsXlZKnMJez4hy4HtlCbKM22qQm6jb1
LaAcQRhtrKqvd8M0FhBk0G8qhqHZByO5uqYtTUCcZnzWdbfYoHDQXNKqRoKLGucjC09n2dl2/5KB
HQfnG9bvWumnkAcQccla6xlp0OHL0EbUZlsvWKRko1w0N+Aq5Maa9H0CWhwUZtwY5WupMedDHMZE
Y27iLRDg0OEUe79NqtdCpziV5hqo3bm3ru1/DFuB5Dq3NB0kXRB7l5bK/Curr6UC4BzCVq3eebWv
rf1BTTZ2GWnPthB4rYRKwWylqc9R5g9nd/IfZacMzaDhYXhGKDeARmeAAfy1lkhUDLlAQPq7VFeC
pTpqZOgKbLnZWUWnKUHsvlX8pyDx7S83L469aWjvfFj4BymIlEZdp67ywL/PJtW6ux2MmWShzQdh
GlkNKyMCjJhTdr2NcfISeZxSPQPapbZjo67SmZ3+Eme2c23Wc+7aChwsL1vER+2xWXkJJlplo7eX
TFGRCozU8HNwg9e2yMrnyprqfS0w8YSn4L0UYgRPnQCn5N/iv51B4P4/eot2NWRQo8Cgt7n6E+jU
czvqeL7CgqEgpVkvHWvPVelX0wNGCUgmO5ZzYreEpVRhTocssuq7Qrftbd5kxnlIWOhqTjA+iqHW
l/0g3FfshrCmNkPtO8DG+9EY0mVgNm9t1/p3ehby9Es6hmRi3IgazEGaFuh3Mlxo3vfewpQdKsKL
p5D55OPxWK1aA5juaHwwwkSbE5PGj4IFJShXf2vj0w2hHd2DdjbUm0z/h+Gaxo6dqWkspNqB4rX2
ukZ/8jqusSeLmjnzzRGp7WtMHyw4b1ZxIGNPiU4W5SrUCQ863hVlE3t/1Pj+aorJDXdT1+NKD9Rr
ekvIaa0yDBzZgtf1M3jYs8Ql1hP5a2zqkjs+y/rZGJxrXI6HKxpueU9/YnLXkZ7AQ8ZtPAE/tRfP
mQBWXLA+/vQiJOENKtYLobP9bc3ph7DJd0W2Pb5oJV5ynWF3RzkZ+gLpJMtCl3peq7q/W7OQAeWK
ZiGNJp3BinZTnMPfRyTl3HuDeZZn43yWe96L5o7NHkAHovBzujSsi+rEfwOJmjlJynoTRkzfBFte
f8abgojgoguL8mw0PXaBsV4c42ncdzOcTUujdgloLD/3rVGc89pqljBeok8AgntPV9zXLFfNLYAn
c9sg8PUaRdjk/fuVtRmW5wRV6tuV7TSlyyxrVWZnymRqxZbJrqAaNB0UIaOi+IsSBsyDbHhJ4Jzc
y06v1FbGpDRPbteVL132AOyoe1X7sXow8uRozjfINdNCLLjFeXfu9GqhH/xgFpCce1Wkfimi1gh7
zL2wEa01TFVlI3tbasoLmEkLYEsR0DY9vB5uTT71ZRlUKDHMI27x21jTebVTdj89eMyyEy9Tqecv
w1Gb9XCWQHYXnVqoT72uJRut8qEMiHg6kg0ej2XQTEeKf6Q7O4UCxxzD3qVahRSHlxkFs6PT6XOy
GPMfaqKUxwlNWgjo0wvcBk0J2rJHM6z6QE2sYbdO6WTMk1+HaW6GpE53PBVJvBtL1w0XUbDs+V3D
RYysOgx9/RMPWyQO1GJ86wGzIfHk+o+xagvSnEqwCRDH2KhgwE4Q6uIB8QROexfOZqjx3MxbHicq
ypM8k+PkWakb2lpzW2txi7VGDPair4dt3A/Bro2naW37WfDu1BWJ/cmj1uvp9lt9ukbBbh3jUAWg
Mg/SeEWvaxs0NG7z646CY72LLBZBmf86svR5quyG+c48ysbQVt28TJ6WKHUAq52bFiiYY+E7X3KE
Tq7hKcAEbEwEOnlT81EYlbpArQGwqCeMR8s0UPTOpvY17tyeD87uvolOvFq96n5ZIMyEIjDQLE46
/gxgUlEjCHSt/Rqn6V1UXfRt4C0E1MEPX8sZ4l0KAEpCyTswgwDsp6FvtkosYv6PAxZYA0hGI0qK
kzyEMSpvhi6uLRlSlaY4jZMeDIvrOE0veO5KddPya1H2ctL1xEsDOACV9MJFt0ieUXBoD2CC/b08
C4LR3PcnnPDGC1kzbVfllViUMZX/da48K3rZ3YuETc8Cbmi8TAINwZ9w8i7JaFLtKMMW2ZHu15mM
MbU2L3+dmdGEFV3PZ4mawgpqF7LQOcYVvW7Yx3E0zPsYQ2eUiFCuoRD00Kpe+ILOI1ymzFiB1cVX
ALsfvLcitFvM/h50r4FOG7XdhuKjprX2l2oChaiabGeVfXQnlQWkxsBNbaDK2nJnNeWDDK0teLJn
Pr/KWCGr+q3z8pUZuup7N3sJGiL8jF29hgwyVVBC6+riDj58kdYJP5GqeXFrrXnWbEwQ6oFddOn8
9P3E/UJ1kyTZjIJQ8fwOyt79RFBp5jVq9kvMcmnVYFZyb+vzrFnATyKtQ7om9Hw0dzx1YVZBvRKy
XOmi1eQl6nQ1rBv00dmUUJhWvDRYKiX4Tw+uVp/dtgopSCI3gbniFx7sT9Dno7cpcxANTwee8dq2
YDJ4BtCCSMMBKxk2tWMDXQorJd65NR+vnwT5Am5zdix6wUrTQVeJ7S7G9Vpqo1qd49KqgZsOYzy9
pg6bcHQX4P/Mjl9sKaij5uqLvHTo9AqZ0R+yaxSJt1ersodoYj+J3o6A19lPQW/GP7zefIrx8ZaR
312/T+SYeXACF/lce/A1jHAylnoq+ndF1980A2lOvNExahJgTiL9WVW76CNpm2FpjRmSgEKFvcDe
ANJt2K9Ks4xZVQNlJL8cnkUrwCfFXbroMgyEEcBMN7lWsy3Dp/7ijmO8E6Zj8c2JgrMGQGddAxl5
SRR4Upruhz+V6X1sfed89dgMlaDcatAjhxVfAGQYekW95IqJtGlSO0i76zFaUXn0ZWMe3WisxhY9
m8xkcrUfNqJPJB3D4dXVkAgJUkVc8hJJpzquPger+LRtspKToTnfhoCPukYecYG/4TgnQBaO6jyX
ztggzd/yWCSV84gCirfGW7Y8xUMPC75orN1URfmmGxNvk8dvQ5ZlqNTNtR8HNE1OCartqd+QFMFv
NHJwxGqN17Kcql3WKdBJ8SD9MBKbfBiwT3S9kcIH9X3Xihaotzn8zN18+l41SAVXxcyVz6cfyCb1
h0Jop2qGeuSNVV/mllxa/27pLsjRX5U4a1YbnvX3gBfk2xyAIdqfs+thjdz6fZA8ajV5jHVm/2NF
vsGO9SkIXAvleVcJPuMuRw7ORtzbt61gadYi/BAjCLBKVdU7YEbxm2+ghABo/gNh5GzPWitZy2bQ
2OGCsmYw46aNB1ayr/p8eRAV0QZ2TrBTyflsWtLCW32c8MjE4x3iWJaQYm0DY6PzKmVVjbakPETU
hVcd24VNr7RxvMxcpyN35OdUHlLrOqbKgnOauUBd5G2orYdThwjAmJd7rYRZ5zkJqnkIFOf7LCuZ
L/Bl7uoanqhWZw+5i5ti30/Fm1OpmA+I2j4ZTlC+KUj0YIIF+S63zYveOeD42/KtcfMZvm04y6av
hm1WIrk7Jq13P9Qm34fWtTchaKF7dY7Jjt78lsSafr6FJw9LrTbnQ2yCdhkGOqiK/zc1KBOHf40T
cx5RzVRvn2JTXFr6vGTWtiV8AuvUtp276eOJlJ8VpJcBVid4b61+V5WeKkRg/ROYT9BU8p9GiibB
lEbWS5/G0TrC/mhjiOid79x4cTXopxp/AqAMPDNuM36P1DI7AGYfLqgzo/5VYevVyh2pY47lJoYu
ElnAZJlXxCPFrObgCipDsikPVibspeimDJRA0C8BNQkkCkLWn9/VscJF3RZ3Yj5M5vDrUEOo+6Mp
O26xgiRgCY6NSxDtRM03N3T/4urDdNZzK9rHjqOkey+pgzWqULM8fVZuQCpR4o/ZXqEsiVb8YGVo
Gbv7EZXyt/9/xGAqxcbOqz/vwQb+1RY5wmtN5j1rwV5aj6Coe2tYQaOshTd+FpwBoFNqtOgwJxRV
Le5Do35DkINMSpNr64DKDcCUEDG7yg+nY1C1q9KIUwU5L+t7jzLvbtBG/65oXfB4pT5iyGe6zxOb
ouWQCPe5EHDcZezWezuT42TvMF9RQAyYMIuQFZ2gL8NtimQpyCPKPb5Z5hdUzTZickwyCar15M3o
0cK7K6wI3oYAwbWb9QmbenBOfpY7p6h3fp3JGDvDZTGgQ/pXvHDFsOgrh0z08GxM6GxqjSuOqnDT
pZTTYZUSrWakxrViXPvXUYk7iqMEOMpCsiK8P0dF9YtfNL/uheURRFJJPRFR/O/3uo2y0WEDAHoB
eh1/xBBfFkOTJx/F6OB1Ocf+2xnLrHpRiCpdmHHvHVOndo65J54sP9MenflQTrhSoxjtb/rIUa8x
EBUt7moPMoIxGfJhLF6g3jCeVW6zSgoFJ3VXRX1kzjvKg2MMOZzHxn4GRjkrLDnJ0UvG5IgKEv5f
ZL2LIX5qLYuNmD3mAKEFfCrws6D6LNAS+hyUZ3/FOjnQ6lCVL4Bi7EMtiR7CbOrvqGs+2ei4B7jL
81WCWWsCtEnQdXvLx6ra6EXu7/tJuA9ahadzDkXtR5HDF407/1WfBDCGLse/u6jNxyHBYEOOcLLh
wS58/wW19XorXB+yaO28aBqKMw5Keyc1ruNTO+QNNoW6i0C8Gp9khxmDQMFRtsyWNVnBLSXs6WSq
bQjVoXwIen06IVZE+Rqz3AgRNpSWbex31iBI9bc2ifslLOAYAnGpv4UWnIxu8p9m+6kHaHdPMtzD
/NqpkFNX8iKlEQbLSV07CBNhyjxKV32tAkmFhr/o5DGLE/3Y4bKH4sL4xQd84Nvpv2MiASLdhT0b
eGI8anqVrMehrd/ZFR2N3Bq+Ktd7dbaoopUfVp/7y2aKxJ2p9+NrC3kw9AzxYUZ45tkQHDeymSts
Cj2hPbFaHU+ZSXJTxvHerZck+6djm07uc5KXu7Znl4Kn5qZu0MIjN5Dpi9DOhnOUD8N55AW4NKZm
Wl97ZFB2x0ggp9Go3snQ7WA5lrvvhHq53aSkHn29HeC3bgUtqFzJC3QHWgWnwVMeUj2/jZPX6i7G
J3UJN/H39fZdJ9wauaeCD5rZzFpi5Z6+80IG3292/UFHK/rd9LJVi3L2ixbAfaymMFukRQdixDEd
TNoRwAp7VYF6kNcvRpHttTzPvvlFOa0bNS3Y9FnBuw/WX4RW+k31aw8JEQUmwzxMF2uliIYPUB5i
VzTQC+XVVYvEr6War5YVh6jIo3F+vWsXn7WyT587LXDu/JDf83rXof8MbZY+IbZDp0qAGpLjVUPh
Oxo13b0hNP9e18ldyZ8bNpj9GLZZnwSus49l57/LG8Hbz1ZZVQUHpF/LbeIkyoM8RHOpr1ZCRNtd
5UGl2HXqKvso++KeOUWFrsKelDo7ICV8WyI0wuczrc/qfZOaT5EvxNnu4poibKYXYCOx9kyS9iz6
tj2HlabsJrt9kyF5GOZOeQZdQ6zL1kGQZjBMjdTCZn4uTrKzZ525cG2j3Jim1Zyd1FbMVRBbp7zr
kXT7fRN5O2E0xik2SbhjuhID/nrHfyOiLvYZWA3cijzJT0GAHnxmCnMpO3Tzi6oFZd3GDNYjiMQ7
offGvQYn7TogV1EDiOLgIwxZtFvzVKFHqbecqrJ7F+mmwwT4Iwf8suee3qqZm8Krw1krKr20KWCA
IWH3OsfZl2AXmKjOrq3L9APCP/ZaSf7WqFl5ZxuzikCaZh+a0UNbKaiYG13RPZnQeuRtG6XChzox
BF9v7qbo+a7vQuM57Iz4BMAwWsq4xYSwtEoTafhM91700VjhbAabwVHP6LR4j7GZpHgZ5Ey6Vu89
GnFnYoWIMdLckgev6f0lX79qKy9ACEy7ZLHAcm3Q86Wh2c4KTdZkIwdnrqU/Wg81VqTXq1Hg8dYT
KYq17JcdaY9o8WCFDzIUYLmLT9nMehviXTxaLI9RESFL29knez5czwIzWWoBH9pfHXIwJefpqGo/
b+P/ugdw2HjleEwgsuOvHyNj+kiFx/KPtytvQ9s+LthQAweXP/3WcRvcU/ljkq7Wpd0XC9iMhzw1
i7uUdQv0IYSbluWglJtru819qjRdrCC05IT3kWPD7sXHqEeJIEWpxCMBqkXPY276/2SiPmRNEX+y
0AVnU7TtS0auYVWg6HFf+Ka2DWNNOfTBQIV6MhNA+xGJiA7hJKp2zSsmkbhXWGH+o8lwF6z72SaN
rVoswuJnWk+fMYi29xbC6XJyy/jREnDeQQV7x64Wd1ZVz9reWYENKBV7eUYmvLieyZiiWWGzCNRy
OwVWu5dDbuOQPrQwnhzgMrpx1Sw6z6mOJmpOxwQZswVcSGXFXycxT7Fb/OrpgMSuiqjvllM4gAaV
11CQT5dd5JTbRu+sWbbFegBVqO3YjIIubdzpEau8AdSPPXyFDRAYZRw+RddNqN8k070VqcUhcBR9
U6RD8JLhCCSH5pm3RRxL/ygoHiHrCTVSRa37aEMjXndTh4rkqNzLoU6jP1LYC96K2njXook5Ffuj
WVn5Tp5lZdfgrjy389kESZ7FUyCo7LlPoumSdYCn9uLWebv2v8Xk9VbgChjH4Afh4m1BMmH+Z+O3
vYUTO/FQedljPR9aKskLrdW1Xe4a087r8nCtq+O0UtTeXo+9bj1oXmU9VC4Ayam3nJ1sNuE04wjd
N7D907lM8+lsjOWB5b136CqlQU14jmHmWaCvlr3Klhyb/L4gg1m2dFx104cYZcCpDZ8MzbIe7P5N
NtQ8K89dHO6nHgT9VT9Nqg75gnpiowSAjNDbYMv9qiUB2U02sGcTK68l2k/DN74s+cIs6/Fizx36
3OH3ZPhQ6YgOEvMKve8pVkc+9xk0KyGvlHrIhhO6AWW1Ya53lvy1ZnytjP8vIXlh4+nmMe7FuS36
iGQApsBhC6MEtSmsfifFB95sFU/o7Henzh8eZSs0muKpTwKI2GmnHzw3LZ+mvKxB/ZXdQg6RMU14
901iuCcZmlC/2LaoKixlp4xp6SxKrnVn9oyo4ZcKVkZzzmWYDzpLdsAh1wh8roFUDIepROEmdoZo
p89eCHhWa2pF1boyof1FStwzbUTG+o92NbflR6HUvNDSDhUiSDHhRcvbz1wdovfU6gvWiBUb2rnZ
41e/KFXRnbWmt19s217IuJY6QPF6EveyOZbwgNO0xU0G+Jk71lsfcSxY7F4RIio9op8u27ME8i6w
cmPhOa6HS03hX9qqSI/8siyBTC5Rx8G7GNvMC+zLbRAasphRuu42mk8mU71g2KmRuOLdOTkU+2VT
dhShE+6TVskXE5JJkIj/NbheB6IarxfKaGySNNfIx+3kSHkLf8hREQN4vZRN2eH1Gn7KvXFIQtKm
ZmEby3Hyh43d6NlzC5gdjINofrLZ97qg+XJ6bAD7mikq1bKOhJll70NDZPeYY4VYHabKh95M+3qm
rqihArAntc9gKB4icwyxUyxCBHpqqO2iOMSK+yt06yyiKl3GrTmu5VjZkcyXyjN+HXUTOT6lkDl2
65CDq549c5xkK/eHhx1XvAjsR+dfJyq25zLi1iQm00AHsTaG/pkXORZpZXEvW7dDmgj/HGTqnW6a
/iGfWzIkRzhjVK2MrPhiDQcmClcEaW2QpAbmOqiaX60Lbs4If7TzsKzWehMbV7uD28UmwOfNVcu1
ABexgEM4DpRc62zdoIe/vLb9sBMnnnRARvOZWwXT3gMeUvQ6o2UMLqrAQ45D4XaUiPTAf+2xBcgm
o3yvGhd9Ax/fSoNk9Leyt+Gt9sFbGnTTntpes7ZVV3zL+naH9rr5YutGc/AU1kZt7KQQSZSHsdTa
TUe9cNFgXWEijtJ2C91MI2q5c1vLSBWR1QiLkL2N2TnhrmyBsQyBGM6iQ+5yldU6Ri6Cv7Le6MNZ
9oTC+uJ7xFazYL8MutM8hSYkHqNJqJNPwXCwS/5yorWpldqaucl89BCHko2GhRXbU5dl6rJPqum1
Kvp+IfA4+dYP2psetO1X1g1bR3GanwFTFyWGtdHqxoM5sgUsRfyjceJPXe1NivKzSSWqb6vcHaKj
PERdEVHRc/5sCtuF5okn7dLju3OyTGRw+yyloBwo6qFy8mpJ8qp91bpR2QbAc5xWHGymE4gyHVYT
/TBLn/3nOSpgDhYKkP+AFXCQl9yaOZXLa0f6++y/xULLafa+Ya8xgLUwbnatn4Ef9K8Y0tmYk7Ti
zFQz7a2xzHYljkiXsg08tjeR9643ykNKqeBbP2L90KaHeYY9+67QHgNyIweESuuFbHaWqT2in2Yt
IuFnexmzS6awxMjX7OS1RxmqXWVY57qON4JDhnSZV+G2VpvsfkLC/LEvSnUPaGBayKa8AukHMGMU
1jF15i5elCjMn95Wdsph8GYBahUoPdfVQ97pzxT3rPPtgNewdU4s5ycynsBTKhPWlpiVsjXLGHZx
YH7JscCLAepE2vRSxUG3vzZbzx+3vumXvKjjTa2O0EMir1hFyegikqg6Z4FF2xJWiPYJ6RHlmdR5
D5wx35RI7O6dzFYfvdiOF3JE34r3QYub56yARB6QkZ+JDHejbRsXK8zMS9mNIDcMPGRkTB6APaRY
CJvYpsxDZKyCmQHLGJLsKY3Ub5GYthGygN+VHlFE2+uVSzfpQD/8qNo3VS7QrC+TlW9N4UdWu+eo
Mf2fIVhnXu/xd9uf2qWnttD141E7qJa2iU3LuzQo3TxjhgT3ao7L5hChNtKOQKwDHEaeI1VFK7Gx
+PbPg2HFTZdWZxaYO68hFqbyboERdc9lruoIA5V/3s3BJ2kNagdbX+sJIdI/bzjWlSpvOCX2eDf2
FNb62onqfhnVbbtvfHEeZmHsEFkFJNPRKgHPlV1krBZBjjfCyJyGCv9dMR/kmVbpwZ2XF+GdPBNJ
HsPh+d2WY/66pGnTiCdAy85WVrN89gfjLlD45jSUOlZKRPkHcfOFQCLri0lj9uXuxUOZxz+MIfnh
UiNHW6/Es7pu+23VoumLMBkGZjmuFlLYMYdZltrD+J29RIqFVdTi/WY7C3Mm74sRhGbulg7WlzTl
AfDMZ8THjQFAMT4WVTqdej053wakNUATPdNckoH/uoiE4kZ0RXXPjIy9tY+MWVZq5hrnovoQqVMG
Q5P5KE7s9tP0uo8iiaJntXHDPUJV5sYqWCfZbbQFoOs8xXWfIuU+eHuSuXOdrfx1hhDzwAK+5/cu
GiQJBSUG0iPGobOOfaULEH8+oaZVxJ1s1/NZN6WHBNmMXZuR0wZ8lf3o+50Cs+4zyICjGQlyqSXu
1Rj9DDbrVFQH/3NA4LrJmdX9bUAP3uNbpz7ebiLHyJ8i6Yr/dpMoEOa6gIN/Udvgh9oPyhvVG0Bf
RaM+5EkzbTxenEeLX/RQ67qynf237zNYMKvKHpF3Jp+pe8qwMLVkekVZLN4HRZWv2ASPr15vl2CY
rW4je9HhichbIF0JIAeKUOggFOHYFtJbNEEi3Cdq5VxkJ6I6Qiv6Fwz/rEccPdFEYIyGs+BZ0Zuf
8va6P5qHsS+qpWzGxaBuh0Ip1vJ+btElYF/aSxGU2AUUGUWkOKuObF3UPdoA3T4Ox+6IZ1+0TVXd
QBJ95GVa2+KptNHQUHKvfWt1culToSB4HkT3WhPY/zRVu3AoTK/UNG4Owuq7+k4ZCvDCrhFhpFAD
aPEasmQsx2Srqwz2USm5lsR2y52MUYlzI2RjTp21vz2uJQUB6mx8IPMT7GC7cbTs9HUiK5ktq7id
p+FoI0Tur+QI+VXgxY1OuKZeZCgbhmQP4xJAlFJg52L7HrkIVgRGGakPUVQHB1buWBKkuvcAkBkY
uFBefSONYOslJjXAofW3AxZwj3odexcHNVwFdTeQWCWy1qCNoKYEvvmI0Fh2qCprWPqj7y+qqmge
td4Vj403uehy+NZONtMS+UY/IGPD/4LlIuI6O3Nml8sDggriXvGTPztkTG3VdgEbGxCpU1LgcXCj
ahEAeZQHVifbaRz1s2wlkC9OsJ2PE9Szo6VWAuPjAaQ1hLztOAXeqWt1F/xqjmGlPnbm1ujcpyqq
1bdwsovtgDTj1sQs8AOG8WSE+jfwjPamoV6wi6sw+ujSzzbq9W9JWDZUA7Voa9rOjhcyqtRRjGsw
WbZV2zoYymQ6TNC5OaXIG9dzr58yMcleObjDaqm3gu9MmNGbLRokQmwMG8hO7vpCARcmkmcVhtw/
OhCooaIA3VDtwqXGx+AMr/GVhsrYfYnM0TbTsmdz4FXiu0lMxR1soIfb2j2mgsoq8mokhC3hsb1O
wm+1Uzzr3tD9E0Zfodcp6J2jXtEMTok/eYJmVhUrr2Ucs7eAXsUq2t0byThCh9KN95ByzqIfM//k
4Tz5LBR3k8zDMiPoyfW5A7VgmoYP86fMDON+6FgHGPlwL+MU5fKtztx8vcr13GcvivQHeJshFC/K
aanewYVWVbEc++zSwUA8VyOOjpHd1atujLvtgEceDnSsMSpk3vkpU4JnUIixpo1AtLwUU4wP6JQY
S81jnbyL1pkJFU7eSS9t5cBfu1tceye3w9fj2icH1Ah5YSMUKHfy3lUduevcafW17K1Q8jlGFfg9
y3Umgbzr2Sp4RHuv/8p9XJX6eKw+wBjvEFh2QGlH1jFC50YKSH4og0iWSRqEp1jJhmcw4nuDuWBB
rnvakdleQjWLxLowYLu5kAEB8874L560cVOqYALLuulOdVIegLzpl6oEgKjOVLBSuGAwaj199AuL
opBtIaYydyR+uzTQrntPeya+LI2SXYUy3ZvgGaGIWu4VvfN3FVS3mooTyB5W6n0FBjYBz/5udf6y
7tzpu49/KWqMGQTp0vAfsGGHvOU2/GCkhOa9sUcaYzr6JPlWSlhqH529RNQh+YgapnltBH7Wx4b2
4UbDU5yN2mPiYkXhGKOz6ANH/fDRVCCxrWcnLU3HJ9s0z1QpSbEJa5vh5Hco5oM8K2O10JbytK5D
N2UjM3aHX9EUgpXNRnHbqrGyj1tPLKIeA6NlW/XVUmiz8xYO44/y0PpkAPrgMW9HdBLzSd2NQxws
3bSgDmn33ibVqTHpQ/Vq8K7ZS5bINTRzQ7QpBy5RT9oC4inD5sMEj8tYGG2+0t1yPA6yKbsjnd2U
0zgZSxMGytvIGw5j2J8SNeLRr+1zBd1+5QRVsDIx4T6xlvl1sIIy3WXu9HoLyTM5rCYrj7Ghjq1O
HsTjBqUK2tdoPt/CiJ3x4KEuZ1f47m2v/X4/oELas9/rSVcPB3m/4eRHFFOv1/5xcyOfHKraiMYE
HQZ5wTg91F02PYhJ5QFDXnMrm7JDDQreMxgV7WWMDCDjkJsGg5Pe3UIqhLWocppTx5YxWrL9XaAW
49/Le+gVPLomfLoN95msToDvdyY4M3QmPFu9Y/PzKofLn6HY6j8kThDiYr+w5lHO3hxVV5ehlg4H
2fQq9aG3Ev8Ctqh7KdR4gUFK/pYEFYwVVgbXJnYW9Y5EtbKSvTNPaOXpWbuXTaf1v7kaS4mp9ZK3
EZQKPwdf4/aeLdP3Yr6fFaViL0LU264/VVAyUHLE7WUz0pjrnTLLzrIZh0DoSPG/tCOLHhywH+WP
GTOjPeg+hHMST/lbrTMDWYIJUPaaYHYXfTvvxebeIYpgGWbKU5I51aPVaYfJwUUUq681uxLz3uzU
ah2bwD7F3KzH2IKRzhnaeMWiiNUGGsC/dZTtNxsAwPkWpuz+P4yd15Lburaun4hVYCZvlWNLLbXt
dt+w3A7MOfPpz0fIa2ruVXtXnRsUEQjZLREExvhDduiaGDG6SkVc13HPg+LUyBMaHZJDVnerPTG9
Dk0xvRpu4u2NTBzTLtZPEfDNc6tlHtEax+Prduvd1GrfZdNM6cClZe7ll7obzck4GCY591nLPVe6
5mhEg/4SjK61rPxp+HTLr1DRo19Fh5Jh51TKFQsxsa9ChEqHRA++ZKX5IwiDV34FwaatYoQelEh7
6xDVOXtG/ZFwsnvr1Sa9e8Nv2SULsydn79fxVdZCrZwW6HAER1kdESnFj2Xwt7LaWV2582xLeUyt
G74xC5z5Cy2ev3Q1xcDEzC+gerUzXgHuDWX2YY/tl8ZSD916qbr5L68uALe0NmFt1ZsNzTyghWEn
smWX9ECLe2Kt+HF3pFhQ8hUiVU4k75STPReDD7aqcx0yLnMHcFblJK+eVaQdFoqtpTxVpfGNVA7Z
kADNSoFQ6Ld0sC9252qvfjr494HXqRxlZXl2sIDIrWRVVbGiF6zn+5hgHbnV5N6kvXFwe1CAENXY
ds+FvJKF7JBDoBvaSy8s1LWuKP0GuPK4YfPGo9ICPfODajqWVp9+I719UGo7uxmVEb1ViQpq00Og
MQvCs6cr/ULelGcxofQyUKFlYtBg5VW7DuzZ5qhMZ5fPNurRj+JS1uUYZNSqdWOzqZBVJ+6D8+Nq
ngGmHVZbBEzJA1q58hjzr8me99gCGnDu4k75+Bg5SH6WHCOrRlCGazsssduQ8z7/FXKM4ouOlbb9
bqEx/8tjP3pzOvypzNYCAW3rwc9c0ZLXACT8yclJ9ppFMcK4wqjYLw0E5gLIygkSfgj3dGy5dTLw
oKT9I+8rqpxLTn6SI1tNLegYEXqNvtQ1Y0C936ZKCPRVH99lnxwVAm7Z6KNmrWI1Z1OvN9029NME
FjXWmFqtvUZZ9isDZ/bHSs4Ibiq/3ADzq8EU7VtcotrI9j49deBFj3qgpJvGboM3ItFsqzqg9271
IW/O/epHUEDPqPoI5VL4Gy9jMqWHZFBmiHZhghsiGgaKUvxAHnQz4k3xR23jFwtm4ncXTfFlbY8B
YMQIoxXMCndqqqqXIYlDONK+8g6V8ipvAjSwVjnEXiqkQxZd0SQnYbU/7S6v7rIwzfYDMMRswSrg
b5eIgwx2hbXHPALwW3knRLckwuG/yqaR/N5adBnWF3OnEefiate8nefxfhgXa0XoxhIDNc70yBjU
R1lMCmd6fxQvKSvIFhnAIt1oNod/2fuv0Tgz1McUGnC0TxqN5Es0b+TnKov7BTVA5eSQxtz5yYx4
HB30fMHCvuK3tHrU5iY+9ldgucPJcnL/LQPctw6GbljLEb3qpWd+ce+yUzaR+9jAaxJXWdMK0wTu
15Pf6vhFDfEFW4DoKgvhRfG1KFmNnDbRN8+OqJ/BISh7VU4eAMoxLW3VWQVC/oGz8DlPE80oimPP
jqD2MiylkGo5PgutJ+C00uwpBwyu1QddQ06dJ1JDNAqUYNL47sVy8QTPC0TxTSf93fd4N0WNfjBn
N6p4dqzKoko/1shvjKXHjvQ/zbJPtlW2h79AqQEOhmf9muGY4qK9X2H18opyWnICQPUmu2QR2VW1
7U1nAOPUe6+ybYyQ3/NQd93Iu/itqvuHdQmExRmBGBDWiuPsFUjOutKb7E13RfoW4oPQBk7+IpsS
065QXxEdm2rG62U6YWrMOvG4QTfS17zBsaiwMYcLnO5WVKRW5VhLcUDuoCUeJBNQOoDiO9dAlUwv
PMig6PFvUb800Bwjk8Bml9OEkTmLbuz8j6EKv0yTG/8JMp7HuEL7P1Mh03hN+6sy1J9q3lRX/BYI
C3qzjCrHNUTN4pWVFonYympWJ3+r7Euzw6Ca36Wmn1G0b1oohi8ARVgyeCh2w6iIu5f0fx6ifwwA
hfZ3gF4DElWV4E8Z6+ONSBH8QDKrmt1ON9mUTmWzgsqLeSe5s5s7F2rroqJWT9eaVNIL7hoY0BNW
C6GN8OIjgHhssjTB10K8GVMfrnxHK79yDq0XovX8z7psTkBkOEFn+8d/Hgn4Y+6G1WdPOJiswyC+
JlA2cO3Kx9dC0whOWWl67pHy2YsAXqGlRwfyMj3OOp5+Hsok2YammyxyssT4b82Nsgjmq7AE0xME
QbpRkR3xDjks2KlUdpqmHguHtyeKnAXIkbnAkuvv1f9Wfbal/3Pc6Hi/p0bHyFpD4ztrRLhyIXAe
w8Cdjbvmy0y2KtoIUCxN1DVMdiy+5p4xLapu87h0e/DjoxeuctTNMIOm0IQNG89QwTwH8aMpma+e
VdVroTU962Pb3e2hElt5v2yXdzznjIvq71QVkbw1rGH8aGfn6eKfwtKwpEY0imK+wjmb1BhSEHLE
c6zsFKaDQbUH5mdbGekvOQQl3nT7QAGWJqiG2vDCHdtROFJ116Ii9U99GCFbrKtM/9svgdN89Qvb
Qe0U6m765kyYWwat+YGoGA+iijexOtb9TXaWMWe8dmqHg94Y6APOkkRkeMaXxEi9DTaJqBmUfWIB
AHVGjoDGHBcscL2ax+i+XiLcUmvNi3VGdkndhJ5dLFCLcMGfzyj+jEfEW8rLRsp8oBB0tB9SIHOd
f1A6a8svFTsHMvv4mv/re5Vfttu1YpXgGLsQBKLLs/yFFHZUbxToX6ssxbhXUYbx9F9XWZ5gqhw5
4U5e/VevEiXuitj5J9ANnQRgtDfbtrk+C8hpMSq6U/KvjgAc5LYfLbFwIcP/a7BIpiUguZyojvl3
kogRsC22Y1KF2zxgm1Jk9qvqJuGtqwftOib9Rzk32+ClNsEQlFu5PfpnlJWk2rVD2hAg9B17MheP
ACDobp3crdKxzn3tW/ceHPQ6dis8EiJeMyyF1QImLP7Ptt3ftFakxJMsfeEHfX9z57YiCYm2ZVG4
l214q0aYefyWFUfLhpsSeOm2MYS9rEZVgRdXWcsmTfaF0gOmBC1yUhCnbcAoBF6zkA2lMOCNIk3L
ffo7rt7d6dn+rMqr0bJflMzMSK2VBTx6BQHTyp2WyDMkx0eV0FCgF+aX2q+GF31mFMv2CTOpTS7Q
W0zmuwrsSGBB+vAGkbp2lelmoOd1nQxMoQ1kzosZoiELtCozPG2TYi+rzgzg8AKRrKKxd9aW36nX
JF94tlpdZhQUods/UY1Bd+5YILge7Zg6RhzdzrLGn5+OsaiWiqYi+Djf9Lw9GfJVPNoEw+b2Z6cz
lOvW6XS0AP/zSeVMdpj8boOMRQ1R+j/zyHZdzPorBY4T/8wTzFetU+3dsDaOz3lke+H6x1Iv2uPj
311140eYaTgqWQTLssgxv/YuZC0y3v4mmatNjAqeWQftfoRI+9XUp3RBzqA8uKI8en0T3tN0/K6x
0LLZ9YKlyNzpJcAX8mIqnrMQc0ffGiTXu+mWewDl8U0aVrLdIYpU6iOsQQgBOwLz2mZy2v4j87ey
vytDf6N1WbUHAKZ9qQQaN6GR/yhaDmmG6vSnJA+xQGRTQ0ybDzIEsB+VwNi1H+vhTIoKZbu5o8rt
1xDCyJuDr9TB1cxqLWfK3BGtx5D4hR+96Ypun9W5IMkDVTbl38nP1Gy2rVFnZxHu5YhyUMF3zS7B
RV2LJTI7+TqxtOlFFmkeiMcVMdCF6yLcLZsqYJSs1KXebZ0czIhszOfBj54s4T2B/U29fc4lr6YB
VriVD4vHuOf8Ii+rtXAz2CjzNOGg3PBZIUY0QxofRePXqy434KpwJH+0ua2aCEgPjJGNVtQEJxcm
2j93yWalBCYp27wHJFKbgZGmDRk3naZpNal12Cyeo+RN2uBWyaoqdLE3i2Hz7DV7nAOUzt0IMErX
XPUbwkuR80Vz6gasqFZ8RnlyQFUPbZh+uoDmtP6EY/JmJcL+HoOngaLDRrDgIQDToL7g9tgeTL7h
FtyGPRuwqC+Fi2yUh8rq+tFoGq53jrwD5lvai8IfX1vIcV2v8EZ0dAvdssCBxjF4GwW1ymNkGVj8
ZkWvsglN2LXGGpsvJ6IRk49oE5JAWZZNAboX8YIt+xyi74mZHaBqIlAhq2mo3RLz5zRXZIvI7T9x
rNUnI/OiN6zgtLXo+TfKKiqQSGpBT0W2nl55l8XqhHrIXbaUZM0XE/njw6MvCYKt5wl1JefGrzJ+
qe2/Y2WT3qB6l8bqVSgaKRTXxZq6FybmiMzfA0DcNeMklnI2uJ5Loq39UaSsQ3WSVevcH90FcIYQ
x1XaDII5/b/qStM1szYc7+N/xsiBsni2oc47we0VeMyWFjM85nkOKgfLWZTkqNbPNnn1rw8cR9Br
AQJb5E3/579CjpQFB4wfnkGCC7cMyFX9RzfY/ZF8Tn+UVzh//L36P9uUsLP2pA2WzxtSPR6Oz1vl
1bPNLJN126I5odq6e+wJVD0Kt4p02E2Rh7WW6VarZ08LV6eCNsnIf13KupwDcIhYa+FQLvR/pvxf
B+LbB6Vb3lhVHny5JN49P0bO9ZxBdgBFwb696NTzUNXbQNTj92FQbSzoRuvkjgEu5RPEYA1dnw/M
ezfTyBazaQFZJ9ZU35syBBdK7gJccpmxeoOfbsmB/mqiYpl6Vo2hwFekLrLXYtY1G7txX4Z5xKNI
DX3SGJBRt5/QIYiXLgT7rZ1ZaNdPSXyTQ+Ima2aZDFiY8x2y4/+YRA6QxXMiYQYYmf1/TjJE7V5+
gBAswRx38VP/hvttHy4UAmoq2nW/eRO+2iTJfjg8qIvaz6v3WCErAuIZ8W0fbhr6SvFNi8p2PRpO
dcF8KtiWWmmfmhHVgKw1x0PiWO4hC9Nxp7cFFIfMNDadG5gXQjvZ2hrT8daONfqGaTt9qcwSz/DA
d97rSCEESrgQFYQ43nm5jahtjsfOwm+jdI3iGFCLNM+bk1/MXQNsrGiyze0IuQ8seL8qRaMAhY+R
SsrTJF+lg+UrAAJ770DA9ysehgcHBN80Z7p/KAV6MLit4gReX9ssvw/B6HxtDUxW+QMlS9k5DEWy
NfwIKcV57KwnuWpjBe2ZudpHZOqGykxfuvne2qxW6lh5d0MnZDSoylpOqfi5du4cK3t8HhTbcE/s
hcjAPEc+gp8KAqffPj7Q4n8ARMxeAM8hPRbybtLtElWWqtgasMC9zzDs420kvG+diYXuvm0StO0c
97cbKeFdDzDtMRuy0SGGaIZjE2z2yT6HU3jHaniRGvsMzNJnopXOcpYZPSfsUl+QvUX3ce4QiUW+
lOyfSP1ho7YI8Y6NKYg1ZZ8WBOfPLAGojIWJuHn4he9SEMP10IykRTs2NYRmP9lHSWu11DOTVdZq
SDIWVvgSzsAblk7vM2k/ezabP1LQx6vSZiuDX9+fvNI6wN6DBS2tPpvIy7+Wc1OQZ/rRTsy3Z5M3
CvXgF2gZZ9hUzoNkn5sRpQl4IS3kXKZRZatoSNpt3fQ+6bGqqXd/8xdR0p6mlrhjGrk7T5sVDerI
XEP7Nj8VYcAEhE75FpSRipl7lp9TFI+WDXj9TV344/FZTF3xtzomJM+Xz55Zty3wsffgSGkOiLyl
UJXGavSIrEY/bE+x36swBVLBCnw3zKxcJ05pvAjUm3ax3eoHfkvT0ejRJwliQpsOX/QqxX8GJoli
IajWQkRz3buRqhN/8wAXn/DUNo12fdCIqXlWpF8lGmHuA5mqXb1meDFBsJN239V5kr5PgeocE8KY
S1nNgAWsahKFe1kd0GXWyzh96+tyutiq+FP3Pm7BaadtBk0gQe6MzNFmvxDpPzWT5i00vB7urLhg
V/38rfJa9y6bomqYt8v5RdayMtVWho54s5NXOL0m9YVk934SgQoyuq8vsumf9tQp1eOzSY4IQCeg
jcZz5Yn+NVCyr6lZGp8uXkcwc7PxRkjMBAIKeVvvc/FOCmvTOLb+KQTK0SE4/otWIHSrC2dYoeyr
f8JmKH3tM74jRZUfwWCWR4JrNTDI1CY/mReQMrO4gkfTVMdYt6qCMyL1x6DGnox96yHrVqNgg45r
d5cFikcbH5DoVdbIVgyosGKqLKtIG2mXtPR3z/F9jM5N5xj1QbZp3oTf8TgvCfOU0Db6O5ZMBBwK
0O9zUxIF6TqohnCDOgCmUYCT2SThOAoCD1VteMSy8J2qWpNi7Ga5H/XRVnhYpsFqvsgRPQ/+3nSB
eciqWSViF2lELEA7xCdrLlJEwrDt0vay9myX1UcbIK2FkkfFUfB9q9G3MJzqiz92nyOGBBBri5h8
Hb8y3QiLb07RELewfXcnq3GJhUUJT/2oBjpqWxYKrI3ZfiE46f0mY7JIdMSEFyOuQX6KaZHSY4pQ
DMn3KXRxayP+cScRFKxzDfhnVoPNqUXaHm1DNQ+VOz9ZfSNeioz3V9D5u8IctwPOJqcy6fW16nnl
W4ESIO8Mv/8JtXJpsSX+k+fwVFLbhf8X9ktPzZpX05uqbWKr6kFFuSbXeKOm+WTesHzVNgFn3tUg
Oh7utM4OPSjYlyhVzFuSJVCq/BSUwKS9lOT3vlZl+D1M2vjd7Qd3mUc8sL0bDds26vRDPeTjaUzG
ZOOmBhndCi9mDlvuhxsrx0j1kd7wCiTuWye79YJsLKmaczBEAC8djBDjsf1D2vGdv6d4Z1kZQZD4
3msZTv2mUKrqRAB1ZPM+Otu8FCSRS2FvXEzyLrKIeS6Wisin9bNNHYrxzOqEZn6EiEkGuG+Zqfa4
aVSLup8g1fC/1n1zHt+r6t9+23D6y5i3DoFvJ0Mpw+j35dRYxi5XA2VnNWV8AiMb815BiVheyTZk
Qr8XbR1tZfuoVe0OqfZvLVHGZaJijCjtb2TVdHvs6WYRFFmti7w8EG7Tv6i6m6Hoq4pVH2PN7hsF
p5fEQoYj6LRT6RH9bmc9NccFfawmwXcUAdRNpaGZOHlwnB4KFIYSJBdCEB8BZLb3EErH0sMs5Wah
ngVCVHPPosKQxGxrXOgIFJ56gTErLE/j1cEBmLRX23zrKnxUkdVwfuqKs7Zx6uLHLZRFW0Ieca3m
g8Q8kKoSdFCRlh7kMIxYnpPr8+Q1BvOnIKpm8+jAeDVa3UQAvouurRq8INMZrkt1Qhw0hE5O5mpv
VI52bxNLvURoqi0M3a7ex6qqWSUJr8lhqaZ8scswfQ2nIbxpjsE7hbuxjnG2qc7p7TEq1Vh81ch+
AVWjvmlduLHmyVw2FnvUlsRKDrP0wF92LKwnNmXtt6o5yI8slaQ5KtrEr3KeuzIrjwMp9n/wB1mI
NR5PwBLGWRaOkvxJMlvddob+t0m2y2rctePR9QBG/jN+4pC/S/DaW7IZRf67be1fhZavNE9tf/Ck
WUth1PkF6HaBkE1ibbQiGTfe4ASbiKQW6jxFglBogYCwo6ssWDY6TV1am/XamtaJMsTXR2+YAdRX
27zZWaMtc4TimqaVucG1t0bAM1WvsqODrnF2WpU0hjbBr7Ci9iVX2lVq4K6TKuMp1nz/NalVEA1x
Qai3ruAezG1dZfyxoskiUIQRhd8Rw5mwallovl19JwL5PcF04lcBMZNkPo5X4D4XRWqOfxCKu3m+
aX1MpFMWthpoXzT0OVa96oSvbbZN3ECsDSPwryiPqutgVIdr7CrVuu6n6NVQHH44Ya++QsK5EMO/
+UFgrlyoKSTG5pS7M6fcWS7RDXfnrHoE4PTRb8UTVl6p1kXHynDzC2Go5tSr+i2caegEWZXXOleK
LeBcIsKjhq238CcUMi3kdAtkfh4Di6F50+suAUPHbZrWF6/JsHvOwaYwOKa98lPeIqedTMDGXg4O
QzLe5Vh0wyHW+1q6k0Pg+K99XAWIwib6zVfM9hAAtFu0tqndBg9WqIFI2ELledvLaqb6xaVKHNZ1
Z1qOVddt23qwDwXU0MOEk8qsu/FPfcBKzAnAKDWxln8ZjEUEAe1NVlyc1hQihzffCYsvWRC8tNif
QBxkIPCXn6PHdpOIHdxo8l2QhEIogcXV6G0BSigWJxPo/6fvo501ZeX0TUzICVdFVtw1TObWCaeF
S23U1VYxNIREbfQA6rgO9qxUMU4H+MybCtFycxT9ysdJ5o2DKfpyyPN+r1rvR1NVya9EjTCugHPO
ARg1ctLvOK+xGbTa/KeVs+GKYgS1OgSB+7z1r7LI9Si8OPVr7yL6SpLC9K9K7LnrsR2Q7uMYnK0H
sga2gZqGwgbEWdRAYJAn9r+ByE+ydRZ4xdIKxmEjb57cGsx8qK3rxsjZ0lK4PMUE090W6rIb8Mi0
sMeIsyVrw+qjvz1yuCxya68T4Dpjo+OfCtQjEkvk2kJp+/ElEwhRaL4yH7uaZtkH6fgiO+SVLPJJ
+SwnZdjJsQUqwBZupUN5Q4HQv/g2BnILUaT+RVdQ9/VzZPLskHyxqi1C/hYv8VwonQk9b76qvAaJ
32EkppJlBwPZefGvcR7aT5wiVURa5sGa7JaX8cBhzCsbBFX+56wRqaTdkCd/hrD7gb1kd0XsrL2N
Wn5xlbIDglsAb64RqMXYtXvP6iJY8FYTFzsMmnvpWYcCmM57ZYTVDiO9Yf24K4wKhPx6lFi9qnpz
02or2+0+VnahANeO4mq3GLUGallBqr+dCxzWZq1k4gh/LxvPbBdsWp3dULsDEHQ7GHcAkeB8xZco
blHaCALwxtOEcFGF8sakcvom0BKdAjv96Yx2hlMQTXYd/UGSmbzuiZ9L/uYpUFeR5xxXHAbyN7Nx
xLkbUe2ZOwsjKN4CHyVT16hucoBFnHcRW+jTR2pj7q0grIk1GiDEH0W8NPpEOzzbfVGOhzYg09qJ
hACNjZPn0Fz4/SW3tgE8UvjpXU399CYHIOiH1Jio28d42cHruV7Y/mDsS8f2r03l7LHmBtpipSVu
jOkvnLB4apSiw63cxyaa5shynB3qK+FaVvUqNRaB8IuzS4Dhq6n8mBKzeO/DBE1cA9c0IW9KFRv6
YG0dZK/O+YSjTfmVM5c4pyP/88ddDaQzqFti97gLkfzJCsN7m5rVtenrHz3o9E0wJSB30wHJzzz7
WxiAdBZj52ab/+qQQ2SbEBk24ERMoGhGzbCIkDKpnDA4GuroXKFb7TTFTs8iK9yrbOp01JsSDO13
iFyNfP1hDS3A9JWVTwpD4aU/sb5nBfqmRpedbae1TkJX62vYVxwGIJjtB4KmVzEo1bUbh2IXGVq3
ULswPZWBd+88R7n6WtsTOKmqz1Iz73msuG+IXYhdX+JZk6lC/aZawU4OMAsV00+kNl5wD+hABJTx
Msny+AQ/rV7XUWN+65BM1pJw+IW7ypsbJOpXDfObde8F1RHHq+ql9KEujYXmfgDuW8mh/IwQPG9q
827hLQKzQNR7PRnMKz+deKnpdfHLv8iRhND8ZQWQ5NXvjHivGbrYjk2c3eLOi7ZFhKfUCTgFW/zE
G5dxV5qHppzMQ8YvERZ9ggyfgfdntgC9REM198lRspD9z6rsbSsi/hkoB1nrW8Cyy8dscuJJh64A
nMRDamGV95N9SSL4rFFT6pBstPgUBzpEORUB7Kzmt6j1In7v2+HHzHv9zVkpTYC+L7pBOdg1Ite4
LgIxQbHhrSqUaM1aKV4mVxc7fUSYRHfV/IwHGK8KK1BuFSGNZYbC6Hds7W5hb42oeW76UUWSulDe
eXkF0b7rbQ7g8jKwRbJOU2WDkGCEnYjevFZa2L7mutftE70hxz63yaLxYTs0ouwXk1H9bTNMTH4b
AKb88LgNFxPlXLA30ZVYObFL1g8wJ1CXHLUZ6tw2vGuxPER3Ba/kXP9Dinul4SrwOfgO8p5Oat6r
NAw3RDyaE5lNMGLeeGLdxY5kLrAbvatELnbPJpcJzxYYIpJbVlaQBh/+PKo5ij6kjidyrhz6ssZQ
vk1wfxaxUgQ/uq7+6iZKBtKu2gMoUv1FW1ULsAL8Hbz66Ia2HYDsKTYEjerfcVDCPfejT28qyXMB
HXvP9crgdZpEX+OqwcbFVKt7C3hwZSSTdVU7A/BsOHQvJhrDGFparwRmsj0ufQ6u67l5431cLg2b
mThSvhcuUMEs/tkhFkGcyyDk3ZnVZ5iSAEculwOYEwxYrdjeJUcOnYitHR+xniFVgTT+1q9FfS3S
qlw5uU2cFlkQnuna+4wntM46A42TUiBcYgfDb/SHfkRd1L0rIYwIC6rnjajcLyMCEMbz2HzT9P6c
eWifKz4C4ImOIZiGycq21sdmVyZ1epdj5ZBKSQ7CH4p3BGy0tYqN9REIdb6wmoBNPbKszpLNe35E
i7bSr6wy/iI1m/6cRJa3TAXRXzPs7aPjTf4iKsO4XKZhfBGh9jvy3bvQC2VdFe7wjmeND5t3stie
hcotQ8ha86vxnWy+s5XDjLlaBBzo5TCkUMDb4mkwDZ6Ji8jwmpUzxoEU5aoQxnCE/WPe63B61QrR
wzjBpddpIQ9O4r3MdetXyNkH+/I+uAM6FNsiHXCFqYlqa3GG0n+XXVGv7Xc2WB0+0Uyvz47Isd4A
aWsH2YS4gbaN66ZdlfXdSafkV6TywHA6MDgQiBzjoCE5BIZBzjv36pWLrvF7M1ovMXZBv5vA3XsY
A31Yoe+haa2MRPlcVsM2xVc90tTXtEwivPJy89PElyCdb1LG7DMqSjQThlFdVHb8kZObmn+y6GCH
hb+TVYe9S9SGzdv8RkVVgZAbDHf7PSJDsKqJ/x3kMJ56I0v891plwXY4oSzRs7smBfw63x/YZkYq
IHbXNt/VBrxpOE3hER3R4T36cKPWfDc4Uh84VoYIrzJIM1Ge6uw24QuEz6vNHm1QVgHiOxe/QRlA
Fr1iTtveVutlEib+zdUhlCvInMFkhV0iq7Ij67RvSefBqp1vxTENlZWbV/9nGlXX8SbW4o+I01K0
zM1u2nRTA/xrnlDO4OdRvsx43LeyTc6j2d5ZryBJyxrB7fgaRixQ82fIydUOVdLSrrA7bjyxRRyr
WuCtaB7QBzNnlx7zgAdCtY4RwF8qQH23pkHuKmGr913NbvYgzA9lwsLNxkt3R1jf+caOfSnb1VZV
12lFisRWigp3IX0r3ND6wOdZWbWK0R3gxtjktZuzJnJrR/DRg1XojpcB7ditObbqQnQj3La5jadn
vGCOE6xbdoQk1qk+O4IG0aowauuN7EgQ3NsS8gtQ0TWPWaUZ167W9C//1GRoqIjRlel1d13hqzuh
m2uF3oHjgHrRnWClOBqekZ5hT7vewL2uDdz4Vs9FMjaouFoBJIC5OpVDfPPD5swyidTEXEsxFHjp
wFLLWiV3jSDKtn2oFMvnTThn1wAW8NOU47oB/7fOZ42b8sA5VbXrIXJu2LupajaDVYvZNjNDEFFF
JtSrsF81lINvQF5Xg6H6FkSWtp5mcVnZ2zjsP7OmQ0p97i21BJzZNH6xQgw0oqr+IpurwQGg4ONU
Km/CwM3Er97S2JZxkyPEL0ezkwsk/+hb/Skb2TKj9qDXMfTxKj+zayQLRLb8izvGIVqP/ieuxjgH
qKELaFP7IvsslVMAXx+aMFqWrs1pCj6UuFixGtQ/+wwGX9UX9bVGdOqQuBiWOZkyvvu9v5MjMiQi
YJBHHAzI1C6nHKNIILJ3WZBDJQdIeuHQVPrc5vjHDjg59ipK8hgyZu53eypht8532Ry290K3vccI
eZeva0dCyCBX5ptCwKFb5NCIw843yLYJjXWQNH90gRugHilHPWqUY5x12aZudes+CTwezLG2fkYm
2AleH39wgvjCeRCtHWMs0eXUsgtI7Xiv9iMnSqwZrj1ntmVTjNF3Ly2I4XOT0MWqdlKSD7WYnfBc
95b1qAioQV8c86ZENBIlqHVTNybbWQQBy7ZQfgm2u2S0/qDj9INckP/N0mdRlyxsAdU0BqghH1vl
zHGuSoSWTxe58QcwWASt+EiX5601ChR6ySHiN6b7N4H28rbOuukwWGN7Zuku1pHVGl9yjSgaKyuv
+T3q/91KtWs245Ho7mosyPnA+5nmmoMw8Go0AL8Quu/vma83L1XqnGVn62XdPWfVmG0uy+MYhNbf
jGxXjfUmG5CoxESId1UQJMtEC60vmTWL3Nth/MXJEDfxGlV/FeDDkJlT2zRY9UPkrcZB0c9jnJYL
aQJb16oDI41IFs948S0nbwBwrt9yet8oiV9uMBYW30cXTfvOEW/hRCh8yFFZCPtM/V6U5YDx8WS/
WFofrWv+4qsMSRQd+eUvAwDCi+eOP8vZejeeLHc7OuW4llVyZEQCMOE8aTPpZr6pCwc0GBBsDA0R
3JNa9Ouhyvt1NpFVXMKu0dMtXvX2A8arKYFyfGJ3JWpXKcliqmyMFpGfwk/0a/Wr7+MfIa+SuW2y
PfG1ad5Fp12mYuEBcDmx8ZuI0jupeppysYlMCG2qcKJbCOzrkhKmb/OMSBOLo70ThGEWWsF+NgO1
f8wskmqKbwzffUUnwqvhMmsA3nwYHojZAMEesEZmB4cTGjDwhz2C7JgI1eNdNhhLssPJwnNREECM
wDoqivh/7J1JcxxJkqX/SgrP42zf3W2ksw6xegCBHVzAiwsAAr7vu//6+SyYXQlGEkA35zKHEUlh
FYAIX8xM1dRUn77Xryhgz/eKDrVMC02dMzMpjdpZW0zTo3gE0BpJ4ZsEUkHgqEAsDj9maljc1LWB
l8+sC+De1RXHT2tbUrZd9lQiEXxSrFOzpcxSx3l6U2u5sVVmyjdmZGi0GkT6qvbz5vLwVy22Bmpe
oQbxh/yw/KccT0I3qa+TdE5vaNlq19Wkq+vD3yI4dq6S6svfn0aIolvlSmVufnweOPmFXYKRNMB1
NNNFTnrsmgrfmVLbFYSW8qcggY2FHCJiNBOHzKYKPTwDMn9dWF+BVVz2ehmQSJgJFxIluI4zH3hy
pBMmyd8d/kH457TKZygf5a+iEYmINi9X8zRrezMT+qVRwvgPzaD6eeY+S1Hb6Y3IobSlEgACNITN
Ann1+MyRLELlnD3R5n9OUGeedHA7wg5rZTcKUfBNrNufnTCCndiIxAa3366dQRaf0tjf5/Ayfwr1
bkWa1/nqVpbtQXpVr135oxj1aAGjBcoS7FbXftZdHT6GsKK1UaFI3h5+hKgedPQNS/8TfWjZt5E3
RQ7ZoqGoo/Xd8itSZ0X2bVBBb6u6Fp4gRWt+dkYg2PLzYQyDmdKajUfzJLzFqcmuObfNUqTQ7Jtu
1C2qrO++tWb3dXSh/weRtRs7WMdAkj+0pgBy5veE87ThniddIOVj1GXXqArb2h28J2gW1J1JnS7i
EJpTx3GaTv1ej9VNlM3ufR9EbNh6Utw5wHcWVQMOyKCJdalCjrVpIzXbdlr1pI0jzL2juW3KyqSM
ZEwk/AFdtKQs9gGNWmtN6/QvZl1fpKpSrT788R//+s//eBz/d/BUwJ42BUXe/Os/+fmxKKc6CsL2
6Md/3RYZ/x2+8+/P/PyNf51Fj3XRFM/tm5/aPhXn99lTc/wh+TT/vjJ3/+vpVvft/U8/rPM2aqer
7qmerp+aLm0PT8F7yE/+d//4x9PhKrdT+fTnh8eiy1t5NTal/MNff9p9//OD5RzG6ccwycv/9Tf5
/H9+WN6XT398fqq/Px1/5+m+af/8gPv5CM+dYwlTqIL/I7jc8PTjT9ZHwxIuf7Jty9Idw/zwR17U
bfjnB835qKvU9lRNBT2rC+PDH00BkSN/MT+6qoAlVbdUjWqRan34r3f/aQ7/ntM/8i67LKK8bf78
oGvqhz/KH3P94+VoeHAMFRox1dTAdbry74/31zAk83Htf+Wm0pIZQnvDFeTMOOeVSjpvYFmiXY6c
NmzONunWVO++ulZAaJB0C9FVO9odG2o/k7FQKKZAaLx0ezoTc7uFnrZydm076gsrBAjoGt8cDhAL
vR1paDFagKDlFSqkn2HHiRetWiBf7cLx5yr2uaw6T7Jrwsl3Low17BENIhVKDduURVNOu0cWHIUK
OGSUCQ7QJo+/D8UpgMCNG9nAkyqrX/o2+BtYv07bWmD7EJDoc+6ZJeE51M/hxi0uI8W5i/zilNxR
u04rMa1ddfLo04gXjmmfDGbeb+ARv6Un7DvxkQkWgIZcty852ZhoxFk6xJhQIUJKglBVksEraOTu
LVL1sMLxFDLoyxHBGZpPhTvrEDAYzSJZG5T6PKXje9SYdnWoXmSmfVuq7o7259twsumKbMsz3RUb
RAKMRTLxTzkghaXdq2W6zcvWgB3PvY1V5b6f+KToL2NRQY0FonYhJhUhKPCoOOgHh+E0Qq1HK8ls
FiymBpZBj6Z3NEjIPq1JV31KO2JA21nrDS9e1lwn8gOSjQDvfZPh7VxnN9QaKqUmM5AJd220ZIy7
9pu8w+HG8iM8c7wI+0+CXiGOzjwNA3+4rZY4u7x0Po9S/GBKH6Y4fKBLLyIktnaHu3ZoPv14Oohf
zg93PS++I07mafJzIJ3mTdTyLAFqicuOjAUNXxNxHU9sjsGD09g7+TDy6lrIczhyqHua3RZ+5Z7l
FqVnzbm1ouShLJtT+gj3iHJwjlH3VZUtwdw9DDBEUEyiry3wFzNqeqCjP6fsplmDhIfqB5/CRkif
80DRCwLJgm5fNxTIejH3BSE9GN7ooYVvZImHXRI4WoukND9nQmzlSCBmuBPthLCtUW+GHL1HDD9C
qI/philjoziuB3nc6VzndxP8eYOGOvoLn/SX2b80c836h5m7roPX0Cz6rKWZaz+buQWvbd9FxnNQ
PtqVpcBYwgCqqG5hoM7OehSu7LxhcSAmiMF0ycOYTSvL6K8ms8LSpQki1jR3ycwadZuFkXEBGz3K
JG69ltF3IUa3x3pmX+YKU4HwizShLEYDsczuCAkQ8pa/KBg2iYMQSreVRn94lMjnz9KGOPJdpfZw
dViOacYYCZDtRQvC2WWpBHBjLoqJM2+GYqgJ+CVhCg9exKSWqKuJB+Xt7Y/XE855WGJtweh8oQq1
+GEqTeuuDvOSQmI36MjI+s2lZJ5WFYwEcp4H8mTAkpKHxC+/9Q9ZsOkty3NnzZMPWFDSctUae7FO
J3gQ4NoZCGhYhwcjk1eGSwWbDWwSeIanCojN5C+kRR6+AFYsXlAHx11Kazm8V++b50Go3JoXE1Rh
B9NIIiwYKbrchmtS2lmiWTuanfZtnaxahWtIk5GPdFjuVa+s5S1aEluzY+w4LsTgr4DDL+VV0jl6
kBeh4n7fx1QqZ+tJSTZyAjoU0nQDwg/pzAbDR3G0wtzls7mDBn2Uf6HE38wKgZ1YzqJcpBFL/vD5
JGQO5FVEyZe0otqakUntzSeQiC4dJV8Lyz5XivK9NW3ZxzuXy5pGn9U2HZ2Kinm0pIPK0KG7LZ91
2kp3gZtQ9eLoUw8MtXy6+dEeEXWO9Xij5tY9JRl8HK52lk+f41G0alzZHYeTKWIPUkrySKiC5bjX
mQ3s4LJVVhDtYO0Pt7YLbeV+ZMGgB3qSoaiadAzYYY2mSB4uzBpe+Km4DjrkfuU6rQxxm0k6rmqk
ad9wLrCPbgGCeC8rDkvD5zNldj1F7nkWUzIChXTqCJuTP+VptQZFG/m4oMM4+3LbkIvrPc/wz1EU
mmM6wsA/GOgl/ewYkJ9WOVIGz37P9MVhRxSLcp0rf4poK4eSFH6eSAfYZwQPSsyvD/+YdXapWEjN
t3K8J4TJlu88mLzxT4GJKzRb1+gZ1WxboxXm6MHmYGi0znmqW3GeI+g5S1vjxHA79u5h1Qc5w4fM
FSFDTjZ0GNmoDs8ml3nLCYlj0ncnN7wSk37n4YT1z6cj9oJWisq/Y/KkPz+dEljGkJXlky/g342H
E5XE4Uqt2GptN35oYTNZ6Np8FoX2JrUNMIA6wYx0mdUIAZnazEuHneXgIQ8r068gTJVbPfob7Ldl
6DlVfYVHaNiKUau2WBEU6M67lK9beeIZnC0cmzXRRi6sSFwZEOwDhrsk+7HvmvBSlHS7ZzJkUNMB
PZBOedbqCurE7r6K0vMUVnqL5Vg6MCfVNt6oh3MBIZhrSI/6pWkS0/kpvPvAj+o6Tpdq7J77inIv
jQvtvG8SHe6UlIpN0wbCLk1BKcBbNbsfUWDYQMONiJ80ulrlkvZk7w4rBZaRmoTzoqdYtzxsLa4e
PyQgYlZKydYYijZYVH26PdhWg1VKr2wNdb5gXhcufvswwkMMd74v/U4KgfCK9kh7JYOBwsfFS8eI
yEG7NlB9pQL7xXBBJOQBO0psZBB86TBupvDzyg8qdve9daGnmLC3Q9gVKtZjBm/U4VoN1UZqHd+r
SfW0GmYK+Z1SS9kTyy9DDKmY9Ivy1sHg40OJIRolb1YH/54Oj2mVwKwvAxqq8A/wLd+mbkf6KTmn
q4c1wdtJbx9La6cj+7qXjXYZJHry3Q6xXYguzeEGhxhQ+qVSGZV13wwbEXTXSmmduD5OrSd5vSzn
mYSgc3a4vZawKNsWTFLSqqdlXBGbyuDSV/IT6PPuwc6vwlqDSl+RO39mnILx31u6rayNoYUHLo8W
vZKI1ZSPtIyh6dV0SDZVCsjZpNd2igbrqVwTfVx8MeaKM3FAzJ3YkMeXGWd9dGzWgqj0EPVM2kPQ
w4IeGdZ6CnUKkry/jJ/YUinKT5ASSspAUXKYeMdmVXFss2QFhMMwC9fVTefw9xdHHc0HfxTOzaPr
lreJFsCGkMNziXGOButlKMxbEeSP0NUibWsIay3idO3Y+jdQnsWpayqIK3BEigSIzByVHAHg1bMo
lhS6szkcBGoZWpDKRG1qEms8uQllwgDXpzasW2HU6xivsVAtfe9P9ucob04ycwqWkRPQB9KLdWal
z5YaPbdO4a4Ktc2olziLRG0UWh3AIbgZXeaRUhCdWncTbqGwVHtrqAXtwbRl+AO8UUq6dOHu9XQo
MkP8c5WN0IGi8lkj/gDrqL0C3OzSFUPFSy2j5wnl8i4jBxsb3boYSxtozbAMkDw7nxJ1A2iIQXAn
yfbY1Z6WinQJ79czbf1gsxpS02W0NYriMUO8ftWGyfOA2NwqJxNezHu9sDyBOOTcIqZ6uApaks92
ArtrPNwMzp3rG3DXALakK1VZOqQ714agF7mO9c8Q3D3ngoyNUQ1bc+yvMw0tLT0pty2p0QXS35f+
oIcLzQJYnqIDkE8w2tkUcN5ZOPIc/vNWJDRdqI5qW6prUSc72oqQfCiLXu0eInveOxHUGKZ869qt
lOUsxvLOAmi+t6YY9vB+Qgw5vB5dDtFZcEaJW2Oz6gEF9OodqUPUaUcHl5Tv6NVxVzkbzA6djqx+
RGaeuDQfqSXVYNBoKigtDtsIscEeFZmQBvrWsrN7d5XqGpgpSOyqvHhywOBlptavIB6dTXutgoxa
EJiI9TiI01Gqitq6pGxyV8yyu0JA8m5uTsukolkkMdH0TOC0q+P4qne1aDVnJaaQd1BLKEq/LNTg
HGSiC0sBqrequ9An/wQSNKk5hIynw/60pCld283rIQ+t9fgssiraEhnwLlrSrLvpkpy3u5pjWE8j
IzizGshvm6TvF85ITNwjcEsPF8pa6DRwyMs+KbJpC46mH+vlsC5CXmVNMe8ihJB8TG/CDrAaqwMu
zwdVvQbc6lM+wko4sww0wNbLQEGG8rCAUm+K7XEFTPEJ8PkzaGB/4Rf155IOp6VA/9BADoNTXiU4
obpn7MqpbCZ+dm2ElRDWWY3EHItM1vFxbsuhDrMlOqCwDtSS8RkLM4W4pCnahXUmujNQU1nk1N3W
pjpeaxHDHky+vRj14Gx88hV6qFI5Da0zDot31uk/YhKhuY5lyYwR5Lm27f4ck/Qjrb1+Nj+G8qic
uw9U5sm/WIQiMuY9bAaHo7qugWTmlHZWwd2uzpsGrzKAwietf/nOI5GnOrYc18Gx26ZFzYkc08+P
ZOdzbg7x+KjJDIM7EoJrTP9kTF4f6NuoLp9lSGsRMuk6OSAZhMvzaER+4+0nMX9hw4Jjsa4Ly6Tg
5crN4YXzZ7jFpFXt4yEW4gw+2+otnGzQfkrm16pr71q7+JqpxV0xqfV6KnCkbItLlSrWsspSNiZg
D40zPibptK07ZB00RMGky0brfukAb1eD9nqMMvBHev6lNSStrlz5g5ZSUoieUzOsPbBxGOKI54h0
UluzvHqa6kuoOwlZWDKo19qrSWcLkt4ulmvFqlEHDdL5U/NOGOv+c8XomoNXUy3bsE3VOIpia9uG
52sUD34k2aey2EtDamFJHQbrPp+irYaeOikBrSNrlmKD1Kpha+7MdeNQjtFMAeqq7PeGgh7OYcRq
u3FhiYk2lHrw56YOyYQPbNMCbgQzLBxOZUjjIOkvFYKn5jJIoEo22pC2v7m5c/v+3IdMgoDeSZZF
az/LcZvQd4KOWD8fhKi8XAdfoLqaRl1bpmWABa2AjXGVUD8JWj9da8X5wYE5VSLWUVne1EqdLDvo
RWmzp/CYVggfGQjTKXyropcCSjYfZbYVWnfWxolLcn8KyPwKAQYFUllCuYTOmOaLP5o4B7dVz8ZE
QVO6nJT1UOnJksxotM3sTFnrqdQp7G8HE8pJaeJZ10ucIHNKlhYEP/5gHCuQ7X61tLLA3I3SoQxy
1by94DXnn+GOobtMrI5b0EgyH2V2EXVmm5rcewgGCB3kFl7PwRI7hSJGRhttwJ1luNERai4Pz1HF
t2kJFKOlgWdbwS6xGEAELZIGwTUXlhm90K4KfbrOXBZDTyOtJIRVAD3yz+ECOEyyuUq0Mka5j8jA
SVXiL0kZ2tt4FYxD6RUmAmDzSNE36PYJUhBbd65uIJJ1WF4dG1/Hnl4lwRpBkmQHU89j21rzAvqs
dKlp8YWuKRzwS7PzplYFp4RkRJkO1l5QaO0CE4ismW/qsKvoIhq8Wadhr6YVC4oJTGlMU4OsS8Ie
ZuTbyWbrsyS+kt4TOrujW3eY65Wiq9hwE2VUgpyzOGX7i8S+zTIXHSLmNAVd5pHjvQ9tnRrNOOlr
x7GXh/GApfj7nAlSDYjQHj4o4go2hWS411NHX1RkJVf03/kLq0KAt4ro5I3N7Mc6pnEZCs3hdDDu
I9ctVnFoSOnjga5uhdVbNQEA0xrE21AIziMwK5e9caGY1HoCHUnfw6d6Gb9qSX5TT5MXG+aCY11x
2nbEe25XuAQi+1LyevjyLQ8xWafI9wnGL5oFzzZdKohpmc2EzYG9Pmx4pa9/DuozFfn5wzcgHKCi
rpT7wPTvxjRiCZhfDBvO61npoWJipOJOCTYRilYy4kuqGjQMbOFKPH0fUpQND97tcC25mSsOYaUT
1upi4owGi0K2FHpRbpuwu8yHifpocl72MnoBkLUK40erq61lXFEdDC3WBS2oZ+Tj6WONMbeaA+MA
kpjeZTNaINb4LDPjRB/N1cEMNHBLgEq1Oxv9KzoqCmUJOAQbQZVtHesgPd82xUNy9adUhjAs1dLI
EpCnMlRZzXm594CKFXTsqPdg91pqCLOI9EVqRsBTISWFbkrMizAxnXVGz7Xuo3NZCOhV4d1esYIe
9GRmnwEHqC9GNCjBAhfAfOXWwqqcY+jxKx0wQ5CZXw4mDcUYsWPc42ZVJrbQ9X04d3eDC5m0KYal
NbO1+SMV2gYB6Swdl6nlP85VXnulKS4Q+qT3TPpdPzR3FEcA24eps/ClR5cB/WGLO0zdYQuDaxPd
zOFxBpC31OvBWEkvLxdRdBhZISh9WBwik5mlf7hKv1ZAbC8CQ3tsD+eekJdJJzQCVIWTikYgcxqe
OKHxaAUa5LTSRZqB/dBBsL6sarxVTlCcNzaq0vI8oVY0idOqo0TmV1z0WQJ/7Y/T4/+vfr5T/dQ1
okjKxK+UP2/aP/bdY0Qw9qOWKmuKh6/8Vf201Y+uowvdJQY0XNOxiTD+qn7a2kfVoSaqappr0jep
YhX/Vf00P2qaSo3TpQPBsahc/F3+ND46qqvS9WgRxbHpOf+T8qcmc8QvLNMSukEuQOcZTBOmG/kM
Ly0TIhrbGWJaNFG9W6mJvUjir0V/rXwVSyhTFy2klrWGiO+svuMTZGT11o2PAmNiIj2n/s6NxYUZ
f4lbmzPLJ053P9btj+m4/HHFl5UfW9f/eSchhCPfUFgO//38ivFoRRoUiHShTha7jnut6PVJbASf
S1c/afV5qxjU2Ro4QdHZtrvw2rW7HT3Tiz7Nd6WV70ut3XEog+1QnbZ0ET37MAPVGqw5NrVPmTBw
xG1UiusK5piuPxfIf9DRvKRhZptH/QbGF46e3YXVBluAcXt9hBGRDEBQzyvYgz5Xffg1R13CIA63
+289rYfkAPMq2Lp68KXMAb/q8R2SNSd2OW2tvoKtGna1pj8ncIFtTj8bWvhju2wlBiJNEOuFo3xO
RHc66gqdkMaJ9FqxMD01yfaDP63qDMoiiP1IG1/bQ7OfkhqR4/aU3fKkK9IrKL1plEa8LmKHNqiN
Z1V3bjXzKkAENHbmVVvZy3kIbhoR0CovVjUbVpojWUNOEUTOw9PaCeYTIK4bzfViDmCBHV+pTbZn
zV8n1rRShnTlayZyS/26hEzra4CWIqxyUON30JUMFBfChjjUpng2xiB9A4+jihmvlbTZkPlbI5+x
qEqE0Vz3tiOQAFEPtq5fu0jgZtm6J6xIM41sMzlkACLmxpkzLyKnV9j6WZanshv0jrjZgwekW5v9
sBnBb/mODMSWMTp8VVZdiCqD76rY21G2MgdxC9hv37sBs5tsnelGyuwoZGpzwufZt0/jiia/5L7R
2fCN8E7JT2k+3TVmfU8TzZoD1T5wEhrGw20cKkiVGwg0KnvYnk4Sxs5GaaLoGLiYgDu+Mm0OIoxU
QUKx6MyTAQ6kitNEla6Q5CQx0Z1O0MllDkkRvdslanHpm2Kvw74QItKbRgPEBD0yy80OFVT7aijH
dR0Ma/QhtkI/hd6beibJcgDgrLZx7E7T1D5Re5PMy3iuFsPGjB0vVQIa2UnKokE5IDDWh9kV/7vq
3XZXNtM56YuNOu+UcmK/pgJVOgtkuosYpDONgPKbJlkbuW6nqj9Fj3eFtsHKKoyTLPcRF8Gypn6d
asYqHFH0UBPYK4sFjNbQGDYXcsnFVX0/CNtrwNcmybjWg2ZXtebJmCreOKIwiSy01q8NO7yyxLzq
GqYnY+sHA9eTKw9jWnSHfiN803Pb23YevzoahdsJCRIjh62ivsig/pAfbTsFri/aj3KGVOwLUrZ+
E96ikrpKVYxPyTC6YGs5HQ8cXSud5Q2JdaKrpKEjy8tm56Y24RRvhrU/EAnO5IezcxteCXXduP2p
tDyrCteBxUJIizXN8vJWeYwdaWKPLiZayuNyNHsK5MPamFOv4DmcMPWIvVeJXm6NcglKmNQ+mLs4
IWJk0UcBYtfG42FuXbHexHO30ctxC7xipabBpiu6ZTkGJ2ljehUENEWQXNGq4ZHtJrwyVn0wnBdT
sB1tC2yG5U1at1Oi5qJVWxQ1gnXVpR4dX9uYsn/qNztjaHYJne5OnO+HeqT9CQpU99OgRxu3ukRE
wm5XRgiYDnhWWuBeC5+2nWBbJPFJFAx3TnZTBsGmMkdSl4aBe7CAil4pvr0a/fgu07Hs2nc+NY3y
pS2s5exDsQHPuXSfZVvcQ3B+Eekk92vjzBTOd9p5kVsMrsvM+ZRk7Y4OustA8b+wsS5yncUUJbIh
jmpYsFRPA0gUrSreG126rfR20dJXH1R38CmsIfRYKEReABjoAKKDdOR/6+BWRQzawuUbg5sDAqH5
xPfJj4VwWOrhc6juFXp+5rp/qG2IA3Pf3iH1c0LFY93g1enXuzOb8xAXEtFa1kQDNsnypw+29Sv0
jdtlStsIohRrN7C9yhd7KeADN9166Fs6/fWTHFNJtO40BGYAsY64jWGRTrTvZqF8sYFpZoGyD/HM
s23v647RcdOTUuNt+krctHGz0+JsTwvL6RB2MB7O52qU7NVkeGidZmWG/aYCfMlg3MxO4lkDyJBN
NiqUkwXVWVr2a+XKDujbKHKGzl9rFe7F0aGKNz3HSSEzGGDXnLZyVUYX1HKuApeXUhLaETqasnMU
j54c+MbNMLzLC7Yfmvyh4ltmennTi3RFXvECiODVpNPYIVADtsL97KZSLekKhZLLLrbOrHZ6cKHj
rbd92TwoynSeDMAiamhH6ydNdDd2ztJlTrr0W1WbZ1Vw7pr6dg6bHUJjt70oL7TJOpuR/WKIFlCT
LwKx7eHndHsQqxr1Qat9CET8TU0UeCahmatKEjdzZZ4kyEymLXOfsKU2qeeP83ZyAhbMvIoGfy0u
RVPcR6l5BrL6chybfeK7m5qZnlR/XfTuJ8sJ13oUrpF5Oa39J3u2vxMBfBdWtAvHaqvlGZGEdpeD
je7q3QxaTEnv1S5ZOcW05Yy0qwzrJG4MT8YmlW+eFLVzPTiLzKdYyPG9NW5RYl30Qb1qJQsUWZgu
CLamYnpdAdqTKAcS2JPYxLslM8I/8zad+80QFQt4N8BCRN/CgY6QBrZVSmJdTJGwlBX8xC3vCGnA
Tm7MiwC9Lcg1rkEJr6OoWSWPch5ChfbLicV671csuVD8yFz+j04e/z1Q5f8NOvP/QeClTqT6+snj
bLrPs/v6p4MHX/hx7qDv9iOJTR2adM0A6udyiPlx7BA6f4BixBCGxE6aNkeLv04duvuRjJhrc2Bx
AWPYsub/F+hSfLRBY9rCUVUCbMty7f/JqePnVDT0tKZjukgmHEXiM8TrtUGnhQeSGrrQIsm+lkZO
CfvFOPwi5P85qfv35Y+SuXkM+1OiJqVHc2a5V5CRGuD3SVHa7HOhte8cYOTD/n2A+fsu8u4v8uih
Xjh4IKf0LKDz3KBx268I3lnJsmx0vfO6ypqtyxY5x+Sd93pt2I6OShwXrMKu5oIImChmOehaeRqm
XT6v3h63o8Pg3690dAgEgViHJkxI3pjUgh5eVEcbzzLn8k7plRa6v8AangxND+AnHdqvSKe1xcIt
wxiKd1OvP7/9GK+9pjzHvRhYJcVbmWZXeT2F1nBpxQhSrp14yrp3Zu619SHPwi9ugBQxFFyUlj2I
xPubfHC15zitXMCtVMvG37zJUdJ5LOPcDm1gw9QZLRMnmroXCSqX+jKrh3nzW0NlHNVy2rZz6bEt
0M0BanjhVuVwac2UnN+++ivjZByV0YqohJe1VgrPpez6KZkyWhbj3KWpZXJmTd++fZdXpts4cgZq
IELddv2CI0bbb+bKyohW8+j6965+5AviWMm1iFKGV+BwriqtrIZV6NR2vX77+tprgyR//2IxadAq
mBOoPs9O4Jy8CCIKrLtaCXwQxVlWhQB9IL2jkk0yED8c2UvakUL7hIg1Uk+tjNbltZ+qvrnIKTmP
4HlaV1uGpGCCdx7x5zLIv636UNR/8YSA+qhbOzgqyEOUlgYltQnXCfJK2SZIFFF8mzgn9uvEh7gX
NrqWs1VpRjTnvz1CcqR/4SeNI6dimeHQu6iBeXZRuyfD5JtXs4tILn1R5amSd+Lh7fu8to70nyei
S+cyiYe48oIiyK+R24baL9RoYPw972sceQ1apGd0fUTppVZa0oJFrPbJyUL3Ha/32jo68hftQABv
xGHlDSjYwklhxTdKWMePw1Rl73iLV26hH3mLTgtgHnSSylPE1JiA1LiyWpPwA+4Ieue3pkE/chrp
XDvoTLlwiER6RBLAkmmjJJNV5Ldv8NpbHPkLNtsZilS2B049WkOTbgaVf5c1dbpIIjX+8nt3OfIb
Oo0iE/27pRdWVuMuBqWDz7NhKafnY9P50Tu7hByVXxiHLl/yhW12gvZnv1XpynDokl1ampm0Nw79
TRxrJ6FMS1+nVrxRCuChV306zcVvrgVpRS9u3IdqpaF6g9vqo/zWiTQTEEs7VoKDbQDdxdujKEfr
V693ZPtGPQ4tjdiFFyRlHsA/Q3GOUjH0NSX1FhQ4q4Vmt9O3t+/2igc4JIBfvpOL+JE/VpXXNWD5
kAtuTODrXZh/+r3rH3mAsXRUwyx0wtaEwHoVl03x3UzVwH1ntF57/iMXoMRjqeRVVHog66KFcO0K
Fck0Xb/99K9sA9qR9Rdjo2e1GhcebRUSDxcGWkQWzc1b51M6m7PtJRFEfMjIxaV7mqCDKgFCYnhv
H3jFbmU55eWKy3W4eDSN2YGlSXz1M0P/PqjzGCwzTqrv7DWvjKB25BtsRXHsqp6IyekGBlQ8o6s3
+I7z/HtDeOQU8rRHZ8XIKg9yz6RZmh0Vy3WQKo2/gK0sBdnaRBWdwr6rkThCGuTO8W3j8e2bv2JL
hwDkxeoOxyiZKpNAQ/U1nTS03YShFyfaNF5FyKMoN07YFsX12zd7bSDl71/crFT0wHfylKVoZvND
zInqk1pDDf6OD5fz8Qu/oB35BbvSlaga28pr0wmNkFH9kk3tsgibYpVXxafUjrZvv8dri07/+T1I
0oUdzK6l51p9IhHQfefQw1bBWhdp6tyufu82R55hsrLKNuue4aJxD8rD6lProuEryvQ3b3DkGuhb
iRtkwEuvFS3oflvVRlrnRZ+F23lok4e3X+OVaTnGBevwXBURJM3eYKVZ/gmuYECnktTRWLZK5jub
GW2ucjHmpqq882JyQf1iJahHXiFz6agwNOJzNYYDxYhTrVupPQ0C76y0VxaAeuQRRNnGTqNyhimn
oE6A9GrOQG2I9qjF3Iymdfn2yL32GkeeIUiNEs4PrfSMvnCXorGRf+yq8jdfQr7cC2ssMgTshLTG
3Ie0PXdq6IrmvL0toHr4vbPeMT7Rt9sIYmKOq9CEBnSPKNUaSqYbBTWWze8N0ZHNh5oJTBhMiVeO
E13gjqluoAXX3rn6a/N8ZOg9Fp2R9WQCGsM4pVMJMOEcLg242N+5w2tTfGTjaLWDAFFYqRHEX/eZ
qvTFApxK/vn3hufIwt2qaDj1jsTN2VRcFJYC+4XQ343Efm3amjja/e1Z0UqdA6YXTcPz7ENvVNGW
AQMfFKitf5Yr4cXb76HJB/6nRWviyKJhbk+FU+TMcx5fzjoKW/600d0a5cFhX/bZCcDHZzZRqlZa
GC7evuuvJ0eTveUvLSRWqRjltiBzFUcnAJofZj+5fvvSv15ZIHh/vjRkCK1PjZGsm2N260AUFPRL
BQYtBbTX27eQl/rVkB3Zdzf2KaLUXeE13bClwYm6uiHbKHWxKm2zunv7Lq+Nkfz9Cy/SIvycRipj
5IYq1K6jBXK0yP5iR3gdZ/HKOxyZtyP6qDZAyHtFFZ3Gih2vplaPV0w2fdRi9ndvv8Rrs3Fk5zmC
aT3imJwophn5pswcyouKEwb0TBp1kt9cTke2DscslNGTVXiaW6/1AWQlLZTOb872kaVXRuk6YaMz
D8FFqc2nOdwBGqJEsf5eZ+grM30M8Q7hNeyFDcQ0c2uNBlaEstFEzOx68N6ehVcyxYeywsu15FI5
LQcYqzwlmxVJqNKd1KWqgw8BPjqmenpt6E4Ie3GKaHw52zc1HS0rSNvHL28/wWuveGTw1ii5FfMC
k2lLFHGaokH9Rg33b1/9FW9JleMnU9EchFuKlMWsG5lCuatrm0UE1A5GgV4kEOi0hXlXgt3Nfm/B
HfDpL2xzCjsxw3PGDROtmpbz2AD/BGAtfu+8D9Ds5zeyYFqfNeliYL9XFrFvFesiav8PZ+fRGzey
LtBfRKBYZDFsO3crWMGSw4awZZs5VzH9+nd6Vr79LAnQ6uLOYJpiqPSFc+xrlUGifPuhvfZKLmaA
pOrTpIhITziB56JkKcNVr6v4nYH/2iu5GPhaNXmXKSIlobdkj+Xs7yJNpbrdmn0F2TDv/O6dd/HK
bHxJCGiayRej1fMukpnpeFxGGtOc8VrHbvwEHrrcvv28zgviP2b9S+BIDboqRErP85KRPIAJ71ac
Vb5WbnJSOrxfWsiaeavVl7cv98rM+V+V/F+fWNkPFGNEDesYKXZ/PaMHm5G1B+OT1QJA/9hH4F+s
/lQ9o72OeXiTNQVr0VDYH5BsfGfeeeUT888fx1/3oHsXqjoU/ANj3981TW0ASkT57mNP6GLUiy4a
UFgwMccGzZWpOrXhREQDMoDLD17iYqWXFtQ0x2Zimd3UvoY4ndzVTSjoGK5qe/P2bbz2kM7//K+H
JH2d2c4cFoe+p6cw5pi7nfzq3WZA8coGz78Y51RLer2T99VBFmF1P6iYK2UmP5QioNExN+DvsHmu
w8U0bDIpmA6q3tAd4Kc/JivRNpGtyk83kDKBPeUd1aj0czouPMgWcEWdBX52BiiOn4els09ZkLu0
0WX5yV8ag4Br8WBNDdMVZRbw9v1evpix756GbozRoqJa9FaLZl++HjDurIMswpzXFNZwk8pECXoW
kJttynig35SKj/RUGReYMu03/ykrlpOMgvqT7UJ1LefUfF0qH+OUsHX5lb4n5xPQgmXTF571pxjp
YVgHTemdC1bUuHWbvDgVsb88D1OrnwE31nKrYul9yseleIpn9b3LJvGzzlP8MEORfYdqFXyRmiJt
0SsqG2viEqqamjU3yCZQhREAglEcEnDCEL5mcVV7Ij8GHh3wHMnnaucsi3zwEzf41dle8+RlMmyh
PkwjMarQ0FrtkcqlXMbJOpo1ff9z6mWUGEIL688cOx0jqPLP/UVN559kmRmJhiMYwpWTRd7d6NbB
rlB1ch9HNJIAiHCC59Jz2vloJWFNqRwg79/Y1pP34gGvzFKXrXtT77rB4jblQZN33lgQ9DYGt+zW
sXr9zv7rtc2LdzGLVJDglrEX4DNTx1InXwd5ul4Wv2j3YIttkmOasoWjNG4X7bMg6uIN6oJxOiRA
FPlmnSig5fPtwXo+f/1jEbiEOzT95OSyLKsDDeVUJVYyRWA0/4jGblllqcgphx3LUq7cpg1vo67x
indWuVcetH+xxZ0JHVQp4PADTSpi75Ogo3VbzOsyK/p3ZuvXLnGx0VXVOBZjntaHpdctiIRYUrFI
pvNb0CeZ+7H7OJex/D3b9ZiIvNjJq0Ma2DltZ47+FYdldbWEmFbeucYrM+q5dv/vaxR2rqxBusVh
8YyQa+34Bj+voSTq7Y/gtd+/WBV0vaTguOcCHGSQ7+kH0GsNvfydv/6VT8y7WA/mCIiCP8v8EEbq
SyQxOukxbKkPo1ZbFjVx7EKYXX/+v0UGt/5j93SxSmDBhlbV58UBgEEMQ2zu9qoKvXfW0fNQ/cew
8eT/vhEzQrhowUMdVOkv09ogK/mVjq19n6Dz2Xfe6HqgXEucY2/fzSufsncxWizkaYUjl/7gTjkl
6UXTDjS/p3kAigsp5vPbV3ntO7gYMDbY89wlCn7I4TpfRQU1lcRXmp9v//r5a/3HM1MXIyUp3AnM
dqLRs8WesxrsDmMS6CdJl3zmV6DIMjq5377Wa1EgdbEPrGhagQlUWHuRUXobOg3pOLq/lyL5MRW0
4uMTntK6ORp2u6Or79++7CsP8LLFY0GsieN5ijgSFNO+ji1r36ZQQN/+9Vc+gv84TH9trHKFqC6q
JLgIMcHFD8sgVtsgKkN3XZZRVL9zmVef3eV00DR+EaZNd4Cnaa7GoWzbHyONBM1VIHw/Oo3nCPCu
kIhSiOAl4C8mevuyOwNmennnjzi/p398LJdMKfqSqYaHlXIAR9F/h9+O+sRvaYduF6LcpaPbbe55
epcR150+MqhBPZ4/3L+eb9KX01BVtrOn65k+NoQmJw/i0I5SLbOFfhTtwiDK3hlr/3yZXOziIcOG
y2aMAc5+GHGUrZOEkvtN2WoawMuiG94Li712mYvJ16Jnk40SVPIgLTUkvvTRyQs6Aqfg9u2P8p+f
PPfh/O9DK9yYlvJ4QDCisExCM2kIuLj+O6/ktV+/mGejIppAz1fuXtR5s8uHmV72UbQf/PWLWRVc
LjUcReHu08or2hUOTRtgnV3178zar/31F/MpLVm+xh7u7hMHnYVfQjcM6psPPffLYhoLpCf034yz
STd467l0f/fnopqP/fjF7Fl7PsrNTisg98i97BxvmNPV3jt/+j8XT3oSL/a/Q42rG9K62ou+Bl+O
WnzByOHXWGoG151p/Rc6/JIMUr+z8vyX4/9/swlXvBjZUeSlZgHius8NIBhoSYZOCUQGuJBqB/4G
7dglW11JOrDfNI7huMVphdDUBpwQbTAuO99+K5MFM2I4SqhLmcfiKGpanQ95lIliFTcjDW5BqZPf
H3oH9uXITTtoNR5ljmPi6+0cCbUpSqhiH/r1y8KfJEvAi9MjvYc34gyrqalyvfLqDDHcxy5w8ef3
hb+EpRiZeKjq3bQ27FarqqbNx379YtaRmQvVSPHBLKMcDh3ikXu07B8KxPC5yIs5bQx8VydCQp0A
9c9BUJ+qJURuVmTL8e0b+Of6xiUuph6ADHHX1jSGDF7+aTbunQMX/8br+s9RRWs5sh25a4CcvX21
V1YBeTEROSamURIC374lHn8cjSXXU+SWoDTDZv/2Jc5D6R9D7LK8Z8iA+0Njl7Bxw9Jfu1XefAlF
hFbSobEsRl3q9e8taq9d62J66nUY96Z07H2lCrMJBPoXUcr5hhLb8mcw0O/19j298tj+XzkPFJNs
iny57xfAWasSwJwGv9EnzrrBwDR8bKhcIgwpTtRDf/7c4KpkB855ESXCQ/XOTZwH3L9ezPnm/trV
lEa0ftxjILPKAC2v6/lAHJrsnXnktVdxMRCLHjq6t0xyT6i1WmfNfN+LYdxwMllXNJ+9/R5eu4XL
8WgVfk8IiS6qcnKf/KiroSM69dPHfv1iKIJ5zWnVE/YeiOPw1LhFdpNP5XtZiVcWu/822X89fvQe
+YQ21d4HYXf2furO2+veiszK6mPxWSQt4lEwCdE7qaNXntVlDU3qSPhnw8j1xtHD8APspvVD/c60
9crrviyXGZVLxjPTNnah9CzpdK9o8dqNKplXvu98cN90WTQz6zgICnzn+9aKIdJQQ0MH7mi9M9xe
GdXifG9/vZGuhpPgl9wDCu70Zkqt4ErUNs1rs8YN+aFvCjb8/1xjUW41EUGRbLtj9yHudIFSV8of
H/v187v/6w4SRCkN+xYcT4K2Z5BozsZO8vqdv/2153MxpB0WbVq6ArGf+mrZFWFYwPHuwM1xsKX5
8GO3cDmk58AejW3EfizsaOMRq79a3OFDeRqIgRdD2lcdVrS0tfe+7TZfYmupnlI6/9/b27z2hC6W
02CsVT3UEWMMFCpxcAWXm8TDvrcz8c6x6p9BMzjzF8ESX2UmIYDJKwbFhh/JMesJ2fbKs8bhykqd
ivC+yE99M+RPxpmLd2baf98Z3I///bJ8PDpNWjIXpuXoSsyTrfoJrk2DYidRMm3ffvn/nkXwrf/v
VRK3t2IxtyxJAOiOto0W2fJ8azcucbetBuBGb1/n33NvcFk6s+BH4zhhib2dkw48LCVFFevKVCbf
RsavUN0UJpObM/e7e2fwnIfg/19tg/9wxX8NzXyA7dhUldiT7ZlvhbPE12cXzO7tG3rt18///K9f
x8KD2Sgu5d5MffwJ0KL9XMzz+M4399qvXwx8gwixHmib2Nu+6batgvY7Uwv09p/+2ju/GPCqbWVv
L+cxU/vNfhJWeCirfNnWyg9uaaF/r+L2tZu4GPotOi0KzWEadqWLLbed63XoIWV6+y4cFZyfxr/e
8MXgt4IKGczERndy4viPcEfVYmnEyl6YFUm1Pv+UtoQTjmrKh2k1Af/iiNta6fKIq6gAD5pEnfik
Rj+UWMcrWpgNwcJwDf1SRZSMl1l3lfWq7b+EqoYI782ZO2yEBZ53SuxvOoG96QbuIzHnb303X0V+
VF6NoRPdB46ZqcXu+nXV+SBDh7N/NGhzFrbGXlkBFqEY/sKU9t/sVkzgQmgNRR/Urj01vzS5Rbqu
c8eTt4T1fizrG+I60yZsyYFFeYQ5zyRwCax25ZXY/c4UtW2F/HxVz8W6Hmli7yusXMLa5Xnza3DG
aQdHA9ioFd+n4/K7aqNzEsZ+VnP3m4zqF6XFk5ajBwHaLKtB6HENjMiDNzheVz10wsqmR8yK9Q7N
RwK+U1XrOFOnobbuvMTpNtXg3ZHd11Bqu1vT2g+A+Z8KujZXSrIJLRoPapDfUvjjCVC69fxziaf2
ZInpa9DAJPRDEsParp6CIn8GqfgJARNwEsKbm0lOA5SHKly3xYwtK58RxWorrzGhjPNzrHu5j11W
lCw2N2ebZ5ROFj305V2YJM5KeuI+Cw1G92h5qki7Y0EKsIDGLTZUH+1DP3TWDoQGNhxMRKkrMNUL
T9OpFJ9MOEF69/W3GqwqztwR84L8XdO4JtxSgfBHjodrHmi2k6x16vwWEvCcKIpir4fwKkJ7VZjw
RBXZiyqWX1bvHrscY+PkIm9IvYJqsmiRm4mN6copMGm1RY0mOcl/dFlgbwycOvB4i0Xbfp4dS5j1
a5PNCoGCVZ6SCUCjndK64Tj0F6TJdV/RoORpG56FSqMrFxbFmECKzGQR35u4eShAvO7tWoHD1X67
QhhRAO1of0mvnTe6AVnpF+Kp8YdpzWujBXEAtzuH9XQ4tzphbIXPCSaj2Ngc7eDg62epDL7z7pOy
bB8LBjFaxlGwdiUoD6S0j+BtsBXnfb5RC71SYjDssRf9CGsQiE1nkWxIlhbiuq2v3bm7YVD99htx
8GM/wBftIuOIpL8SDoRpC3HeSlLtXLgl5ye7eTFK/XD7hLCQUfU6pgh+40reoomDb0NV9ttK5Pa2
IUSxTt0EGuCYf28lSBxGGJGWdln1dqkZdNVvt+acN8/Wbefa9FcFJHeH5TjHkHCxo1wrN9zRKJ+j
JJEQIx0ik9FgYdgrlkO39J/yPnlYLPdhgXe3NuVc7WuLCU+01S+gjs46DGneqhEQrmYAJsrX4c7y
ErOB3LisxwKgUdPE1torlhcthxwGAw7tyM/v4E4+pX5435ydC7TtBGhlzjQaAeZi7LW/6mPt7ryo
/tV3sPJ10vkQ41NFjB5oeNHxcBdTxWs5W84mkLM8OE2abOoZA7GezYzzoWmOre3hAklnAaTHvS09
ynELz3+pYXJrALqAqMaEL8UYACJut7fdsQBWM6WPhJPUqTFUh686EXnfGvgDX+y+G750UUaG3I5s
0Wy7tkvvQzKM7lrRE/81VQXgCJ1r72bug+6UGifb9XE3PnQts42B8w123yWGvfa7okmgrXvxjuEf
z2tHDNZzNlD65ccYa3kNstsX9uQemqG1TqLFxd7LudwNTuay4nj8FdFillM+nesSI5sJdBJNcvRc
Vz8qQFfdOoyC+Cj1CNsVMFF9LZqOWCMYphRD2ejjPkuoWrwVpsr/LEmirnRjcYbsa+TKNcnMjctl
affwnOQKWGd6GDROnpXNkfzOQtPxrUyG/ioKTPknTNr4vgsa9WjHQQayb7Lt+zgEnFRRvKoApzbl
vRvE1i8XndPnuBp93m5gfVJLmqP0TVEhB1plaDWyEuB4U803fpf39U3TK1euE7g01grZpIPVR4+H
3kmnYhdbkELCRc8HafoFoHBonjSlNtfWnMR8yoWfeasynqINVtfOpyVXLeW2k0H728+FwNBBQXq8
mmc6GXDaPUIDasmXTLfJqF5a3fMftz2ap+KM+dTNyxy140MOY+gQO5SX0ETZ3TXRFJ4WD7Nv0c6g
/6d9AIY7KpzHgA9oFS5tx+LFPVmcEjaNaZ8tiVhwaH1i3j3fnwqqr0tivSx8SFdu3N+bjO41UbfO
51xEfCQeQDQrgk0telbEBpPYqpwDs2Iaf1C5j21cPlukBndBaSWrdK7mUwq3YdWOwIT6llKOonWT
jR8oBJVR2t1ZFcZuRc8yGG71o8/ST7lF1Nrr/GYd4B/GdgNhsw08KFyqvs9qkqclvpcwqkhWxa24
xe6MPfHMpAG0ZI61X9xqUuD7qsbagaOR4ii5dQnxb7RpFAv40OHmSueV7KuXPg6HVT+D/UI/MTCp
l5r1n0MIjWb70qmRRnkthjJhbotFx+soh0Kenxe1JfTlpqydpxSGJCQ0the1mcpjTcNCNvMsPWTf
q5LdCaZQ/GMeG/82QMEBIjcAKA7lzG3dz81ssnVWLNlGiOJHkA6UJ9U63qJHe86TKqet2oYxoyt3
M6oRHA5Uz3Vpdd/pgPkFtyhe9fk8b8LOOniqwfY759kG/BDTkfKfS5xKq7qQDxBL6lPrQtOttZpv
PBz3rLRONu/JzH2Jfaj/EWWdu4QO0l1TN/mjqx3mNY1NNq7EbmB9W2HpuRmaqf49AaxFQhUIqB9+
srNk4+3arlCHKJEWMfzRew69oEQK0Df+LhZag8wUEjlkxDmFWR7g6n2NIxJbTTqSoiu9sMxvVO2A
Aw0cXe7S5TxcOBeeq+rmWN05k6Dbr6fhGShV3vsPfGTDRoKzPjqhfT66p9WvYWmzo5dUy0Fmet7O
Y9z9EHAh1qgNzF0wgICSUYr4CuHisQ3VguBcup96OdUPETUhqJwwTAOm7uuHyXaj21hN3s4KW1iB
eRAfyMxGD1R46I0m3oFENal+j3pOtmXSLjcB/uqrGJU3ePu2IPKIGXcdiSwsVp0cmSGaYHmsHTfc
B0FVXg3zMAL88SlZGxcRXokYkbX2M2hx9J/dz3M6bkxItygzY2tu+NblV6Tg/ee4YX/TFBk78cxB
UuDPDUPYS54zu8se9VLIbTnMwHBHB8Z+odj3ZRVRsa6vnavAWtQOnwnwLDFPN3HfRBsDRPdpsNMA
NYdK0lWgkubksJJf13TiY3B3amheiN7XqIfluirGbBP64MQsU6pdg6Zvi3LaOeLvbLZpon80kRW9
VGaaXoox5jnhKIYmBkuVQvnwU0hEkC/D5E9wwJyHrgSEGIRRvc3DKtmn4PswZfnhTeVXjAPXrw52
FFmHfqJhv4Bkc8zcLj2NjjeeZjQCbHYWe9cZaskSUulrtjwTmu3SfXbE4l0NjN1N0Ds1LF/d4gzR
WHS90r7TnV+u+1GkB5OP/hXWF7kxvmfdhz460EKThVotVciUGUeQiGnOAgRu1RYVhtrT45YCkiLd
ZIXf5KsQ7cwXT8cOUc+5Sm6yzLfOsqbiAXuvGFcSUecdHbLqngyy+eVOWjyPtnKuismOsDtF9hdJ
u4j9nKq4JuA7F3B3y35Ore9+zsPctfYcVWuLwjz5PQvtYt6kU5j8hLkwNDep3TTNtp4jxDac7wdn
nSbKAvsbRAXnkzj/kjq5lTOSCdqc7EFZxTaNTRWt2Kw77sbJYzOd+MyL9gRPNa3XssOrIFaNE2V/
XAffMwcbBDWrIvHTmarwQbirPlTwlfs5t9jFZrJpt6MdUsCf10m8NjBlJA0LiW8dDPVD1W+ZU2d3
1Q9zFh2KaLBxmgzp8N1v5/BT7msFs6sdMu8qdmdv2XWTBTAwZd8HagwX83A/LK403zSx8WkN84B9
EmJRnR2Dqg5tmAF+2W865pj+vppLy6FgCOwMC4efT6sxjjkiUdvYCETL0cTnl/MKHhDFTt12SroS
Pndgwmpv94n/C/7xDGSoCuz6epbUQWwiNwnLk2vyoDrVQENQ+pSWrTHGLO1y60a2k+/1UsMvtFs2
hinGLffeLZyz1i8JOTIsodKsmv5Zq7q1uj4jGVtYy2PYQiHbRsohrx04KNF3qeUAzhy8aXpA8Gs5
P01H7SC2wpbaK0pBwHGWbN/rXeNOVn5P8yB5lAqFdLSpKUtNKatssxYX7+B1+9oGhv4TTZQW7DDP
cKqnZkkF6h7JfvCUd01KeqeNjDwFxsatE41alo8zxPHgBFjFRu089y0vISvTbDpWYeHax6hoNGg/
PYMyWBX9KPEphVTxr4zDa1sNY+S57IYBenL8LLtfCban6mZWSi+30qsoV1tBDk3mn04FhQPsc8CE
YFWdHZzyuDLBKlRmAomZ9Fm7aWOm962cNCcD0ZsQKj/0tEMrI3onAWBQupOOpWHuaqkR3hbSEmrP
SsiojNOBdXgYyfw9LrEjrK/nkixnZ6TNZlrk2M/2zdy4dyYyzjdk0ugI1WgF0Y0zu7LYJBXzxqHu
l3FYkRQvc772DABcm8aht527DPlH1qqqPgZyMOJnBILwRuUlQj8nKhk0iF10wj01LjaMwg7nHWzI
RHLot6uUz3sJW7CTrQkBlc6NF35j5h+aXW9r/adP1fBTd0sSbUYcIdEhq7Qjbr3aksFJyjYLMUWI
CXWqaZ3pOpiTxd5YfZNUN+lQKo2kOyjKY6Wj0t7S9eZU66TuGvMM3cl2nmTvMIexmo/zeujjAAi6
X/jxyVNOE65ci//ZRogD5XVMq8x9n4fkNTluRv2OVZlzn+OYPLvJrNnyT4YNF22mYU7VGUPQH45J
NZnPEaXbX6w0HhIiNbJX60FEJCPWi45iVOl90Mwvy5A47i3J06T5DQ/fNr+9cODPq8czvS9AhfAi
F9TwNmKBcDNZIWYxGpKW4bYVjtN+KqeGoErvBYF1Zy1O12+CKDXQZAtRkSwvgYKyGEiXdaFYJBGm
qaYfk2rJKt7M7GWYCkyapHdORN3311jkfnBCU9v8nDIsDPduJdtqZ1Sny21dVYVeQ2qo59MS6Nzm
RXV5sSWMSFfZLEdnuV2iBgrpUFazdSq8Of/SxqmO74exG1B1mXFsjnw79HXPCJGSzaQXNW3tZazH
vWxz+4/TJOJ3j+W9OZY2m8Q9Z7vev+78Hp8Hkxhz0VIao27aYZmno1G6FqfGWabl6HZ5N+yEi2Lr
hi/GVg+kHAyxq9if3bVR1GluPdmmZpOPgrM8ni35vYZEPP8Wwjfl54SipmVF+JgmgMDx4MPnvjHz
boBRKyh0EqAXFObFDk95FQCLtbWfbr1xavpr5ZkF5aPnWsERi6kn9l5SB3Lf2DjudyHBG04eVg+M
CxdW98vrafjauE3dIW23TFJck+PWzqmfGv2fNdLJN8YqcrWN/CXBGgFtwewJzBmm+kjlfPV9xaE1
oabb3QZZF07btPbPqN4s7qwVGQVBh09BGPaKnYGbXMc5R4p11uEd3wgD9GwrXde6HfBtpPswLnWI
VndJyFQukpmsr4SXXbFrbvSBY6Hb7wenTmCrMuNzEvOnOL1KK3fJEQxM+Ea0VUV/hINFaOthCKg2
aZ0X3wqVxc95rGsgU3Mt8VdRobZC6p3pTZv4TrtJzOjcz+xbf5//IfveUcC4VEli5RvPreOvfptG
Nt4YT33Trsi74yQTr9l0kH2Ze5OCVuM1DZTOH9R5o9oO5OA6jvERUTXpJOyOiAvGFUqmnF/3tcmy
fd+rJj0NU+TxUqxoMnJtIvoKdrUfJh6l8AwjHOU9staHKfHC5NjFVoGsQXpxd2/ChkJckkK2B9iz
hiqKUmVCY+9Owjm78spikCcOwsqHOcr9Uu2cSrbgQdlxfkpVvvABLuzqzkvaczNkSbo1nPi9FST9
ibaNvC6Gswc+mnauW7v5o5DK9mNCZbDE6X/U5sHPasqQlOor9blARtAditjxgi1g0yI74hS2CQqp
OLBPoZef7Wd2CWM9SJAU7JifMadTcYTxY2ZA1lsrzgSImdHU8ScWsGFCxWIFgFdNM2kcAt1Mwv86
qqU7rufmHFLIQ6yuL1XteBTc02wzrVG9L/VVmXGAOs+EM/IAj+WrW7GoI/4J2W2ycGd1Nt5z3JT8
iygjObMrCSZ+YkdXx7uOEJNeGT1Ba209Meljwm7RPrl0ZrSnmsiqeyplah+G2e6vCzWefV7FuaPV
SGfh+EmddLB1YLDFh7ZRsF8hJEYV3W597u/5WfU4zkvDPr2oc48Ai9KEO/IhitBRyFxvPNtVhFrH
out+aWXgTvA00+i+BORAiUPtqse6Gf2aJYQo55Y6C5ACJE41s2IqVbapvSXtT2PQRF9TltPkJl/k
7HI4TVvoVAzl8FaFaevtx9lukECGwbBxYjletUE2AlQFnnZAcWL/IiIuEJkY/6ukQ/9cyjy22ylv
B82f1C73501uvZqTikKl1CMq7Vd08SUtjhKkOT7B49TNDxVM2wdEsM4+FmJ+8asg/sqyMlxlY9J+
jixbsMVNq3aPurBlP5n1FGmbuQz3WWnHO9hx/hYPbH4jRoSMWD8dRq/LnE87pLauOnuk6Yn4I9Dh
DmjIz6wdiZHkYKauKYy223VqLEX4MJrEtoyE6VljQ7FNg9E8l7asDIeiTj0XPbGLaKDoc4tvEZ+u
7jvg5DPnby/oBB9PFJKxp0vV3eZq8netmkbO1vEAmZ3T3afZke1TlJfLThGjqE55FI8HetwNkSXX
kl9xNS7VrscnReYh6QPJoWAiLiwDidVajcF8AI4rnPvGLduTsiPOxbXIPgORLreelWZ3UaUtdOGS
z5CGsps4HxX9SF4wopsafVDRWSVv3ZQMQjygHBmb0ezHwRXnXIp5ytAB4Doo7Cu11Nm15LrMNU3y
6LeTc5+GbvRddPWfqgmS9YDECNl7W4pDOw+Cbm3RjMR/Uf+YxPKvQ8thkSKH9pQvLjniRFC2XXkt
HrpM+tCgOyacvFEIKt3+JwDh/rtpq/ik3UT/KvyASPwUSI0IixPQagqq6cbnkPJjnsiCpKtp7Ird
3JemJrDLnLKmww/MOv28SJgW0Rp4jIOSy6qdASocDdTnYFt10TQe60hM447j/Avy2qcsdbut7XfO
re0tRbC2K+lvm8WazvZYu9n5Ta3FdoEq768Yb5L48Dw+Bkucf50ciO2hjv1tHAzJY2jZ1Z+GHMxL
sGj5qyoWNq9TIXKWJNWhf+2BIXXF0B2TUTzAdyLJmzovkoX6huIxcs6pO39xciwmogv7Nb0JZlM4
Drg1U4Zre7QihIqpBumWz8u2m2lLS5JCIeojNrZYRJb8wgPFVzghgYWWaAYRzN3EQW0bVtH3RsCu
onMu2E1iSQkepcWO9Vd/baKc/YuVmtt4iQ7+pMRWTHmzUtYCHKY0+hAW/gD6GZL2wGPLtRivCjGP
B/RKncGE6VtkinrH+n0uEfwpK0viAFvUtu9NtqVgXu2gUImWNr7Afymo4A9R+VCuzxzjbju8V9cm
Zg/c+nW402lL5Qg9bmvykPzXUZGf0J9aJ88EyGNt1z7M5aSRUtg0q82Tt5FFED15TUjfq7A9hqXi
UI4f5MUQYoJ3yPnta245y01jlzMyvmn55VRMVnbF4cUnwbEK45FXlfYLOwZtbRZ2E3uRcDjVTtPf
ecLNjr1ZeiDeE6PRyt1PFaaxgjxb0Oz9Sk5AT4xXUghRLw9s4SFV8xdvzTgkCad2y7qrWgj/Ae7U
ryYxwMo5ZOEjxFU15poDtMyq6WUJlvFQFU5xbUnrZ2ln/vMwRNPnqo/vkaSY68Em9VWnU8oZCElR
yt/0KAoVH2fV0HTZle2uadvmK9H94G6GgfqVpE/vboJBsa44et54nfbKbauGXnyus5JvSQwdQmff
CbZlH6NhwlCYkAUC8cBmyt0OVus86EKFG9nq6pRkZmHPCYktq3x7L4pzPCPqaYKs3Qn+jnRudRMb
OHZjfktQstondoULJJx+0FyqboSlk7slHxw8ArE5JJ2ctiUOp3VlW+GaXoqfyNduk77lDGPnzjqv
p3xdDKPZCiIue1dG5abTWW4O0ewTKa4iAovE1GcyG4KaGxzPI69x47qJehlbK7kJixyRSeSN2LWI
NR7kKKOdpLR4k5KQ409Lo7Ocq8t+dV6yoHHU+fPYSeYlMkxHx9fR7ySz+yvVyObU/h9nZ7LbOJK1
7SsiEJwZW4maLMlDOu3M9IZwTpyH4BAM8uq/R/+q4L+zEqhNo9GNarUlBuOcd8xuDJwkifc1XIwL
T6RZ5bdhl2YknM32ejVa52ffVOhGWDs/icb1vlKr3U3skj1jXOi2RWxy57NdtM+1z9C8jUCLALlz
pU8AvbdOPcPrZdNRgcFq7KpO0PisJs27wysPy5T2PyO40rOjizJWpg0mmL5B0KLnOac+culH5Trf
Z7o6RWIan61AyFd7SYfveQHXRj2EiKMm4MW/1tZBznl/bScOY74Ezbn2rPBUTwUVH/4IwVECyTzT
5Ffx/9Ayiha81UHj0SvyWQPovagddqmTPru6lvvZMt4CERiFd00mJWCEVbi7qHLat9azvTjzR1gv
kMpNm4bWPQe934RA+T9WzxLPqnGDo2fxIuznWd7pdCr2I4v8eXWt8Hore762ywDJhGsPi2q6Da1k
fQedy3YUyxSPwq1e6tqu7kyhSrjyYX7rVfXUrwssV9erxxytzaGlVevEREbcUmqvAYUQ3kvLe4Ha
Z5Uce/xZu0lq51tGQcrLUhIhl4iu/Bp4RXVoKttmMobVQICGH1UI97cIol9j2SQwF0qF8Vw6BayO
hFuXRb2fGjFcK9un1mDGFy392r2feMNzO1GtfixuzTsIZpJ1U8mgO0SIxi8NeYRnEv7HExKR9E0C
cj3pPBCXUk3lm3FHfWi0vzxHc9DdrfZo7Yom7x5kN1jx0opXO6GOuRzydRdiXj3YsviaknZCIxYw
aGRxWJ3cAAxnzNWOW4QPSAzNPsnm9Fol8nsYuM1T2N5AJumo+WylYXAupxLiD9zmycu7ea8LisqG
XLg1VSsdLTdpxy8bVH7DHMZ7EIwORC2S+bDLsUr99FLbubektPZTQANKIQ2SZSbiO+nbtJ96uMNt
2Dm2uSK6ZJ32XrsMw3lFZ6K7NLxOHFlfHAqasGRUbvqDXpv1i9W777romvt2rp5qsXgPhUMHaw/W
dIEu8Hd9PWdHz0/810Zo+eavQ0JrMeRknav2ZCpnvQZBk92hvLR3QjQ7JCbhI9V0/s6yWk3xALfj
xulFvRUNtEo7Jd/qUAIeatP+bHuAFuMVYC5N2QMlEgu3eo29m3voP+qbpj17cXJh4wyPAwjjnnPB
3Q8QdVLZvPwyaoqQ967+ea6hsYuG+1xQjn1I1RSc/GppYEzyvVZLte/r3t17iLa+5mS77IcievWC
UlIFpMw9SnoZrySB4O5Ed4NKAdaG2qxor1EcMjcu+goQ2d6XbjEcrSgtz+AU2WaYKnp7167iPNA7
06Jm3g5SwzgEaxrXkSq+KULW2OTaKnYSBiD6Qu3tvIApZNwul8CWL5VPE5ZVDv2F2GLzTBIR7SdA
gdPFyWRxMd36HvaZ9ZMB83e42Lu2d6tPtmuvpyGB67AcQTHSatd71B+g9CtzWJYN+CATQxK+flcd
tlxcRM4WzmqmN6YL7nFZWOBgpcZ83HrWrl+DHxyaYnejZi9yENOR/WtmlChpiR9D79mCjjq5WkIf
VOFXmoOocpClZnXIUyBY0W4XsfQnu7oRGwu0iTEzYamhTx4Aq/5n3OYEDDKaniRrLHVyhfoOdgRd
LHJ2/zIqX2n8rZlyywD4Y7DOrBzRyWcmfpp1ap96Xkz7UQ2oaSwWzaseZfFUrav8SqwOXZCYXHm/
o7hKUtWcoMOra96rB1tq/E5q/aIYBHYgnCSD9r51HBNJa/0i90hlfkx5OMcirbJXi6njofSZooiQ
GA8mrPSdgSI4Yoj8mtoc/WSYtBOTl1DHkN5dHEUu91A2Vr8QXvWHzIejsqJxPC7WzDVhA8gkDLgI
BtaflF9hkc3gTO7ySDabeS2KX2sHB2a3WbObPeKMA2es9jZ0JpMIDZShz2aA3y89CRcFVAUQU7DE
Zs3DHLi31plAb1FvDeB0brjNCQ6/NInfX/qiSk6L0eYgdNQcmibDYzf47gWjHRlAXka/bOAYCpos
+8AmIh7XKB93sx8E3SYERPg6F9DRYdVYscmaLytW7x+hMFaykbjKz0LNEdjI8ISqJaRuJcnjMPF/
uSbhZ3bC9TCkuYmLWx9jFVUMpc047Fdh+r2XyG9dhCKpL2hLtNi1gLK66WG6/aUmb75EeSv2UR4N
n6I6kddhDfptMI4Qbvnq39E1+c1nVQIbHQAYkvokCOel0yq/X4KKCdPuKAiqZ4DRMjFMZ83Xmoq6
zbT2n3swx9jMoFiI99c4od323VNZ+xB1KR1bkTavRZmFB9t187uSPLBTFZW/nEATZ9cEL4X0qSJ1
jYsGJVKx24HkkLgldk6HEq8Z5vxikulo6dV5anDWxoHsC64sjtos0gUJBy8TrYN2G2TS5c9hzYBd
LSmw0tlRlo7N7eLQUWUR2lza3ONC2OEBvOHXYNMWTqpS+skWvD81TyGdrSac9is+snggBJ24kzGN
V6RJJ2qWFQVqTOhNVbe0wbmEJnUGPR+cC0XjeXNqqAk9NIVPUEffYbRpwuGYieyTtZI/F/lNfza+
Jy6j0ekbiXH8o1oBt/Vrs2u8NNnPZZC8TsT/3NqKVq6hcXyauMbvUqt+UxJudxxXfBd5xclaaRLr
lB9AwEQVzefO98D4FJrC9pjUtze2gzIVwcFOygTJGvJn7gqrCw5VY+s74bnBg+0X4VX7pXPVKL6J
yhJPA4VsJw+VIUWdtHAsvUcjmgCo8CaqzzGVToRxanCOFC26VxJ3YTxa5yQ0GgIJ0ZzAdlEK2em4
cW1WVFJf9E54qAqaOjkEc/OWFOgQ0LpRpoz0hDTeQFH3CuVjBUnAIEkD/ZDToVVwCT4UQekfM5PM
X0W7UBIfKLt9qDMHpUJf64CXUw2Q2fnT+hKKnA0t1c4OFET0F4R38hHxGCIM2+ldcBSadTnedxB4
y2Mi6gzlpNijZeivTZr81oWdfkaK48fhxGWoHbs4k6/cQjSqcZuOpv+UB3LZDnQnoeKyzB5sM7lA
Wtobz4dXy23rezoA+GlC/HeNSclXa53G1MilKGJAiPF94o/9BI2mTtlEibafjU95zw9WiPqlnEfv
UOSo5HkVVAena97hL4ptEFjnqGabgv4P58bDVWXe8pt0Ywr0eMgUZUB8a3TRLr6H6LP4fmNctxI5
GVd98BbN6rsH13ofER/CANqdg9C+n/rg0fcpMajK7mVx16d1ZBR2ZiQubtTvQ2v8MoTiRQnKXoVh
zFhW67FbVoxLVXOLpW+mex4pF2aARjrKTn41vaLGNrLsrecChJdAxpsGWeQBn/+1NvmXcGY1WnWn
NqEXtL/E2CwXZt+ZTilnuHcjVbP8Iur9GmFypfq9GgVKV8l6VubI2rjTvtjDOBwipdXRr3KKtBtE
I6aX0ba0EGEg2ERSvl3LNf9JRpCNACWbLTIz2JstCmj3a59O9r0YYUt7Np7f0OrdVdVMBQ094xRm
W3MXy/8nF3NRV2Wj7g+GEQbKyQtiZGNUJ2fUu955XTi+STo/SU6cWA+WRn8SqAjf7bWq3vu0v131
Ojj3KagbAsDEulva2mW4WdBmanvwfsmmK3+3advtghZVMBdYoF9tasFWXjLWPG2tYXJEzLu+3Sd0
yEDra7/fulZj3glQCqmVYm6xTLicqANDpxMQkvs0doGCqJ/VfvbK8pCsKZVduapoLuyca2Hm/LjM
VEluHAqyYKEXq9nbbhL8RuGQn8YSoqsIOiKaZD4dCytEhtLwau1L6T61jPJ3ZsDhOQ/tHHtrrT8H
9GsCUfJZceRzVC1U/a+9v2Q/YReJqClqKQAyzZp+gbJpXga36V5F5sudO3lFPLXWfBZCdOOmnct1
06Xd8FPLtes3wSgWe+8uOZIxuWbruhtQqVr8urmi1K9JwiPejuGH5dSgtvycVJfNLGNMEtmV1cw6
W0lOEahXVwjWitFB1r1K532RVHcjVy3meEnL/IFi0HHLrdMhs2DgvM+i0TnUql4/pWoQYUw+Vgii
VIBzsO06myhrqlfUSKqBmw9HlvEl19WFuH8ht0A8rUSuUTbzESKtfTepqF5bKaZrjtKA5W5FGntE
76HqLTQkeuxA1cQc1/4ioUL8UJ29emRrgbwjmFyoMYPVyYSsdllRpeOWiktveRUUCrHxGzslHQ7Q
ZkfjC0NhxlGjd7srXUBdv/D2tjPrieWkbH+gbA3VLsKSzRrQhVO2FTNpmTsvHYM2Lpsx363MgUA/
1cimwFA8HZU30VA5+OEOptG9b2s4rFOyUnBLO2Emg+skAKYZTYsJ+idohNz0VEreySblATYurMAu
aDRgmJs7t3roZYa35sBa3woAwPpTmZCVvunpT4i2A7iPpgat89sY26KO9rMbFdP+Nuk9DnZLfrvq
3f4Robs8jUMaEkBOiEa9RfliybiwLShiR+eUZCbDmL97sqeTrWMAb3ZLFZkZcctKceWtKE2ewjwP
wnVDIBGKBUJiEpXweuul+wNp6Vg+5cBjywYZj+Odl4gC0i0SM0/vElLK6q0OC/CtsR2LCZavr5G/
Af2u9/lUtv0RiX1lNgBqfE8J73ETB0HrJi9j6wzJs2mipf2WFTXR2YgU5qrYBw2s4Vc4VjMdQgIM
2UMJulDFoVmpL4gT3eSvRVqpx3Zc1ee8ycJqY4Ha39+CbRfUKz2jkh9lIZ3b9q181FWmf4UncvMY
1LNfT3owrEwkt2dfh8J2kq2iEVDfqTmj6FbUxChuAjkPxQ9oXs97Cu1QdA9uIpLqMKMDiw5qoOzp
liOCZFO05kaUzE7EZZqYm5x7YWrfuk63vnhmEd9nctMOmaW82HYUveH5+KmsM/6SVBTHRDZ13GTd
+Jk6yiwebfXEwm3OQQFn33tmYOAYnoqyTRCmR1RRrInf7M1UiE2D1jV2AEe2t9ygLfhxe78am4Gi
JAEODaiEgvM7ioCZ2MCc4Y13MNrmm7/oJy7E8pg72v08eL6583QaPQzjRIvmQGtVvibqkHY+r9zJ
HV9WIDYIafM2CQRgaYkwucnmLI6gX5FlGmuTRU5xKFvue2bEAj1I2z7DQzFuerp8MrbVxegR9J4E
2TU2VWtdZ69DqeFjxp41dkrLIDthmmj3oiiSfmNCGuB2Ye8s9yP7xUMqx3neSRXa36AqBW/YFhrL
STr1dSwWfepQg2hmdKUu6CStnvrhlsgrBvQ2LqYh2lkRGwFOGF52m0ol6RsSz/6Sl2x9KIrs+V56
i0J4b6b+Vy6AzG2UlfZ2klFuY3apMBRUeW8Q8diGa0IO894dfOdBwmaAU/JAwc/q59Qfxp1udcUH
dh7a/6r47EwqPfXBUp+oePB/lq3DUOg03UOzZN0lQYv1HPgiODsZLa7H2akGLjUWlo2tvS4j3szr
tmPq6P3ihyxsyOjWi7X2t/EfHu7NhE7JWhW1VDMavb559EMCNS6LNBs/RMtUQOOduAyHHbvKq+8E
iYr7YOo2KArk975EktN1o/3sMXmyH01hbBt/2EQhSmo/FdFrCCp/cPIpOSxj/imR1hvxJyWUXJnt
vba6r1vmj3VZw5On0Y/yZjyFyN7o+Y2SnQC5ZMujLla1D2FPc6luxK4QCAiLZkbAJvLxzCaBLcIO
fTZW973Nc2T9rVMdWj0QMOwNj9Jrp3jtiiIO9ETgzRRd14aJWcm0ImsxDLZqDKhlHocQE093H03O
FeHQrqvc5riO5bHP5rgIEf61/eDek1Py2DSIqa00f60y0sOGqrW/1HP9vsD1bzxN/5KlMxRSof8Z
nnPeWY5f7ca0fEdYdA2G9eBPTXjyre4y+sFLhLB1szqmh+rJrjzvCxh0g5eoT53Nktj90QVjSqYp
jSO32Plz9Xmyyu903DKdQYjIGlw/zU4O1aHJgOAKL9oV/jncpMoWp4jWKW7bsBo3cIRhTC6JB3Hl
7RI3Hxn1rMebDhXdO0cMX7Kr1GnqsozUxPbeXcdpO2RRubXdtGA+aZ8Sg9mrTTP4UH75jQFrhR4Z
snpTKHq9PIWsT3HDQWul7n4Ybm8fKnTzKxPOe+3l4GbcKjvYO40KbQhBotnT3LKzuK2A371E3zWU
mHbt/B7ZeRencvkmUQlmEKdw06l7IlsblG8O/X2T9Rg4VAdu4eVqu8AKnyDh3d0aZTWFxpix3LkL
fxJxGvwIDd6f1i/c85pW3dNq6EQO0gK0S5s8Jv9lirPZW1CpymvRLiuH3Uvl6yT9186taEBmaZr2
qGcuWtjdixVW12ip0y0aK7kDXhfflmDuvmdRSoHx1NhX6OuquOCd4F0IJX0JWx9k2GJUXJKl2Du0
lXsjNoBlqL4MUplHfD+Qx2gXtiagGdu42j5SZrm8zbz9P0OipVRCg9vL3HmYcFVBg81iM3qhgpbO
HQSWHQ4ilb0zYGMES4cs/9RbwsaRhuR/aMLMbOcGWfMZSOFWbjt9H9Es3nnY+UbtRfukcBBY9dMT
JXIW11z0wuyKXMRCiF7lnPUQpj8NlunozWr42fTOeuyc9ITP7eqxtxxtJ6vuCwQl6MG+FW35IpLu
W9mm5waJ0EGiKr72Opli8GgdR1O7fOPLsw8rA3Vs1YRqxm03WhQIT+20EYvvXFuSTLZZySkN6wUB
H5qH7IJfnCM5KqyNo4coO3SdmLZL/1has39RUdheYLaZ8rNp/BF2Ij1ZQ9D+XgnQPgU0gN6HvJG2
WKbsPdLrjO4x2mJv77VLNU/rrzwcyA6d6WlitC8CJA4yye4ir8jfdEPmRDO1HlZSt/1aF7wQg7CE
NfN/411Iz0tonN9Q/+auzZLq2LAtIptM+4vbQKaPJiu3vqnz+wF6ko+M/FNOziZ5Bgwmm8HyvUtI
ZLG3EXntvWlnZebI0iA8JOMQFVfSU1M6a3UuftO5Ddrm1bOaPpmytxGOFFK+mnrwX0KVFvlGtd1y
ba1aHyVMY34oFXgQ9LnIHx1PNt95cNLqHLZu+CkNUxOgNPQx0hGYfD8FM5aNW37KmXqp4EIImf1E
QbrbbpvaGIKJcjHHvmwUBoLA+t4GFq44DBQL+1bql2Q3ufVjXtXZ28hOfdQ0if8a1lldSlkWU8zG
Hn3R+drRrZ0tCyBDgSZWi/DR4aEdNnMxgY9prAnMw7b3GQWYpPi9We0dUnw0nbOVKR+8oFf3Diq7
z6UF8OIOHfXicGEnsBrUY3inripxrOtKYTKl4LmiQUb3jdnbSRbEnbCGnu88dD4xdAZmEwmZf/NR
Tp8rTwwnWiyXg1Ou9EAXY+ReEfHWT+4UNXGkZswNY+terT60L4yo6BJyQhJQryCOmfFKYs+Xw+eG
ATfO7BuqJ0TUPXboFcvt3OkgHuhb366OA7kw5hD2/vLNc9j/hluQbp5F1t5fiptvao6eCjZfVhwX
smTGLr9vKvO7CFT+VEnMu1CKSfersKneweXDQgQptglToa624+V3flaZO18R7eyTNLvJktZcXWe1
9jwj5c4PImTK6+rGI4EzrwVdqEjJpHmAiH727SE/ouRdkeXkg30shadxrwLDo8r+IbwGkCVjHVv9
aiZaGExPYcTY2FXwLDDvbzqt8PvNoC/KpUIVYY9/KtPVeSawRe8GhQLenm9N35UNeZR5+BMYh3An
d8sOrZzLssb30AMv3JQKwHmKv4ytnP2B1/Vn7Yo6ztoEuVuKkp3ZvGXkCdKTDcXKSwNA1XUc55Sg
6D7WAQ0pCWLVx972zbJBaGL/5Boye1pI9M6fekBMiyXdYNxnr6gewXyjPYvZgMYd8IJodEQXMrjk
A6CbyjL5I++qGyqWmIvsM70JSTXfZ7URe3JWmNIDqO9sne7rdckR8wYMD0T7xHMdFuzlEoI1t5MH
9Brzll8+O0wUqqdF/wDhXACHosAqhoGRP4jcZ+9G6FV1/luz3mwaUy67Smc2x3HID4uu3Y3AtLIl
Px89y6ztXYoBkX9JgvuOohgkkzK8n0v7RUodbltUVo8zX98b2o/f7s2iQlkdZuhcPGq/yfZhiNQP
XAjok41lY6tIbAet012BaJOFIbJASsLlIQjwehUrGlqMmepm1hjsed1YgGibXvDYexXYXFWQRR20
9aZP54NdzcfAIEVLfeR5tpLH3pT8Yy6LqOfLo0mNdx2pytt2GqOnp3x3m3gd10cX/uZF4G1ZtOpf
tR/pAx1uP5mHewoxqBmdVoAW3BbjWae4m/tSPBYyi45jG6lTniclzb2tYt2ldgKVTraJXKQ32J0Y
iGBxGqtKeLz8wb6v0AAeCvS829IsMHhVNm/ymRwjs3Zfy6n2D5HFCFk33ueRFZAHJCgOs8wlBA46
3JUV+c428isJhXLL5XYGgp74y9MmRpxQ7+iBkQfsfzUDvwuJH9lcm4ge37PJIii89Uf/7Iaz+kRE
o/XA1bwc837q2XDViIoxJc/anZFvNQiDR3b1A969pwi90NnyowqkvvIYfnPWP5DXUz3r5pNBXjWl
wmdL4h0hRxDZaaUCMcALsWE+ysnn8pEn4KM7hFFmcXqlcL8EYqm3cB2c9KY1sPXYBrpONEBwa/im
5VIe52oJ7lcEy59MpafYquz6PjBhs3dCYt5xVdhACdXAvzWBxmtVo+1OsmXreUV5bwR9eItXNLET
mZXMlNE9kmD0PK2DHQsjb/kErX/1MMxtUTSDGzv42FjrszuV11e0Uw9+2VX7fKD0vUrsh7JWVws1
29a1ccZFpuViBJw5DQJ515JH4xcHaxxEA4VbFJoWR+NR2qnDZHkokrbA9dkwFs4TbWk51gZf6B1v
7evc3MB/lLVDj3CmqcvwPK6h83nMWBsqneKNzzuooeVmmC5boO2+AVAurOkASjUeelRZj01Awknh
jXpT2NMD6uIv1myJ3VAl1gYp2nB1+d7j0KvvWjf7gup9IEQe9XXnM470y3gP6LY+D1HYXagZOXTO
8GYCqfb07vXAbl0Prgj6mXoEoicO0wfZxyhH0InhC/lkeIVuRWFeZjN993Nu8SAz3R7Zi941Za0P
bpVdE89zd1PkP/vppNk8JC2/XrVbSyn2gp5Zfg714oX8910IX1E3X/oSVebsO8uuByvwQwxzapRw
+6hSjuFS5mhsy/qUDNnwEmr369qvJXoGuIfGGxFfavmTCqKEUc5utl7Ig7esJf52/L24wyteETKl
WsmT4GF5/uwa078XXnMXOPnyjlGrPCelk97ZThHFuAmT69z2751dOixufg/burgPdd7q771py/3K
ivmtqFzaYfA87FuMic9Vj2PO7xFlp5ZAJeP6Dm4M74GcAChuCfMHCU/3HO07usIt6E321gncB3aL
mtwFUEIt+j3epGOQeI/EnjLvmEMnnKfUGve8Ge+Qhb/2Q3axC+44tHP5duiQHYd860jrxh3+9h+p
aUou0fp2U+kN0d5DzL16jzUX1ako7h3CLljkeLF2tAFAMVrXZNVxl447ScH3zkzWfYWYazfpAVB2
dDBPpgeqQ1DiVdPvgBuYII7Q7BZmzdhw7jdmhS6WUfET5xSLfUUcLbZD8kGq0m539riUj3k+Xqo6
4gnweKpSiy8Cr+qbWp0X3oVvPkzqPpkkHr7M8uIhmFBisd4iOa3zPff4Ct9Zprs0lZti6Nx76WYQ
gXb6gtmCQ1JN6zkqg2e3o3gkXZYnG6UdgQ4tqp4VznEty4qVHft5p+zmzOymbvaaihL2INGv+eQs
0JyICGxnRbVt1LcoH34TJ4JPFglmZNHIgCo4vawJBlDUSesW8yPeH9V1x9DhjHhNQJp2WguoQAaY
usKYYq8t8iaEQhu3FTnc1vCSpWsBkrfes4bdRiddbMk/puwA5/RGDO6lGtN+k5VwmMFiddsGI8QG
1Ppz27r2Zkycx1vC9Y5cORSevocLB4hum9bZtxT2PQfRLg1adWVtc/auXVRG0R6BerP16/pX0q6v
qwyqfZDmN8KneqCtWiEI7ZDalehYcx8TqUzolsUGsbe91TzIcgm2GWPTa++u07azdMLpWtLYVdC9
YV9GezJQujPMGln7cPX7rsdAD8mLhVA65yXtwzPKghmiLMv3Al0gb6X5u5rnBKOZqQ6uN77qsnpU
wIkbDSh2c+PnR8dR720kXrJswpI4Z+uWUM6KpxoqexG33IzhJRrDfhd6GqvPTajfOezVdc2QVK+v
0UwABBtes+G1CEPvi/6worTaqq4AYvZ0zYzWd6t3qOoBDTD+QOnG1sK0sDGUPCBYsav8IQsFP2Lm
BtUPXJfDG0gWfeRC+ynBqUt4xjPEGxB/pP0j552u4971+vpgTcqy4wV8qj04StzaILVF4kzUyxHu
ym+K5DSn2USUbJmHGRodo/gdLbeXB9+fWnnv0cphzrbd69c54fH9XAYauYlTJWOwaQM3mfbw5PkA
4yBXjhr4eQDeLBB9of7IzX+KO4s+NmIlk29TSMVyHVgKmbiUYvke4aP6/e+xRH+I7Yo+xHYt1mqM
ET5eaXul7swYfQG3SzZ8b8tfko/sW1DT/8g9ij6EdqWVo/HtonLLBYUlR4bqwuapA+TaLgj4iO1p
836ExAryd4b97kc/qiUA00uc+rraU90diGsxT//+F/8hTupjQ9bsphxpsKdD0lIDwrXLxebPP+pA
f1vd5S85e3/ID/vYimUxUpQRNPxBNV7N+Jgkrw5gTb6pUpqdyasvOeO2Qnv+73/UH7KrPpZkpZkK
S6So6wGbG+CFVa0xHSDO83/7X78FWv0jPMwW7gw926+HZlJBzMrjHYVo87/ke/3pEfyQ78U0IFKn
CPiubkW3aE4FfiLATgLjy7/Exv3p6/kQ7VX1shURwpJDa8u626T4UBxmwiL7Sy71n56pj8lejd1g
iMOrmKmnzJmOpdfFtFfsZsv9b4F0HzuwIFEq8rnqlfw294dK4ATte+vVdfYq79v/9hB9bMBCvjyh
g4iWQ18GYBCLb+0cWIG/JAn/4Uh8bMAyZHP4nShWhrMb1e0P7WEhqOKAYmKJ/d5OiBZR3V9+8D99
2O2H+scTW6KXzGmBXQ6D9pPDKPC6TCQj3C1pmu8pPmqArnT6X9LvXNu/PXX/+DCL1iqRU2p9TBUZ
JLaCb6rk35o1/uejxf/4h7OXtLkLYqGyozJBiNQ+If0jcvPdVI7PuSW//PsJ/59nkE/5cAZ9JEY+
9pr0WK44WnDGZ+O3StWzF+Na+lsY758+5MMpjMbJd+gIlAdCEfgMVZFfU97cHbX3twTS/3nQ+Ts+
HER7rheaEAgFMUmjX0kpZ7g2Mvz279/SH34L70O0pqkxFiDhSQ5JaPtfwclChBqFM5bx3OIX3KML
hOb898/6w5flfbiYpQp0GVkCqhmXCoEvhX/LGXJR7bp6/+8f8T8PiWt7t//8H8+t7daVPXZzejQi
8fNfoS5Vd2e3XTMf2J+6cafo8Z1OZqaZ6L994odjOdRpWSipk0NuKTAvAqDYggbUNRvtEmW6FRUi
XTY01JB/eRH84YHwbl/vP/5GbbCpZn5hHYbSJcZnjDTES+2Kwf4vL02+xNsH/+MDst7gVEMdcegb
ZuuNF46Av7VBMfOXD/jTg/DhBYBc3um7wkoIafLGPbi7PDK3mnNUYK3995/lT1/Sh9OvfKctzILP
ZFBtAz642HEROdV//Ak+nEkfXAZzi9UA4lRfUJ5Tb4Pw8b+EVoNAfTiSK5zf7CA4A95epgd/meV+
qGX4l+/+D1+M++EQgkGVQZlQGGiFZGtqKeRxHG37L1+M/Yef1v1wACGua18kt1DWNKi/jqFF0EfX
mo0s/XKbKbh4aCj3Erg+AVid7ZzbtZJ3IUvrcYxyojoM2x8RVl/6dPnLo3A7if/frM73+eGEugq0
PG2i+kh5qORwhsn8fcTd+QThEfwCHyuD7b8/dH/642//+T8OTlQt8yB7Khg7T0ENpkl0DYXtnURC
FOR/+4gPZ7NJLWnNhBIea0/WGw9fG8SgcD6n6Tr8/m8f8eF0UsmYuZo3J0wqNYxjGDT7VVXiuExy
+stP8qeH8MPpTJxZRJCdxXFujJ5upJGH4o84J+cvT/mffvP/4+zMluNGkjX9Km19jz5AILCNne4L
IDORSVKUSFHUcgNTqVTY9x1PP19qeuZIaCFzLM3qpkgRAUSEe0R4uP/fal3Om96oq4kGkKHrX43B
1I8KsCSvalLjbcbhzL/cV1sfsnIESAEic4hEgt+lZD24RilGbl1Vwv1XempjSq3JNqUIZqpJ2+Q4
IPHwJ0dJ+dBnlgbHNS/MK5211cbKJUC3rMxzKQK1jQlaJpxosx21E8bMKdY0rxwftxpZOQarCS09
g3V/VCnasD1kiJN4J6w5zj09pAhjd9OAiPOE+MkEZW2RualOyVHvqYaXI+J5KGbYN47GysBTU2Zh
OTXJ0bApGOuGpXxLAY32lCW1+em2D1gZuBgcah8Lmpga8bWOkFsIa3nlTLcxW8XKsrNw7ExhcbFQ
tG31zp7swVUlQo6X33xrhFdGPU6LRLrFjFnLa2tBTEg2FhFZ1CCR7NUoC7/czNZHrEw7CSVnqkqJ
j6ZK+ZBLNJJ6uELR7WvA9g3fIVY2Da7VihJyLY9BKL867dJyXZc8yGl6HIdJXFkqzov5bxalNSGm
siIbRSYz4iv0x0Ubv5P3b3kaCSi1rX1sFfKNwuS9VJaXy722MTg/YFA/2UWVcq2dR8RA+8GsyEXv
Nf1e5fLpizqjFXy5jY2RWRNiLNUQWUMhN/Fxp/AQe6YkqLGvQYK2nr6y7EkkXIuPIVHcUlOOWsHJ
biaQeKV/tsZjZdmhYmmhifbW0VpqUrHLyezkHXkT8o+O+xr7EbWu+KkmJfrLTEC0TtzZbq3ueLnj
tgbn/Mk/DU5HbhB5F5xaBk1MJ9EMylN3rucuwsT6cLmJsy//3Xxbmb6mN1QBFUp0JKN939jWd5Ac
5GHN3VdSRKn9SMjZkii532akP+KmP30R5a3LZIBkPMJBJssQvMVH7mMJFl7+mq25sPIBKOPpwD6Y
AcRdnHsj1OEzD0H59vLTz0vS7/pq5QCmoDbCuirDI7o278iOfWe0XHtxH/AJTtjHguu3y+1sDPua
TlOZUwdZizgImpHlru0IGKukPu4Req6vdNRWE6ulPe/JbbVVleN9UZQloeE8eIxqBQmJoEQ448ZW
Vmt7I6UYqqYl1KKq3P3MZZvuE26xW0Rzyfu93FsbY74m1YxLVw06F1i+gaAEJWr1g851zO7yw7f6
6fzzn+Yrijoc6Ype8Snwz89kSGrACeklc/DhcgNbb3/++U8N1Iium4lNA6ItuUHW1ObUTsi33fb0
lXWjz01eTaI4Polk8YM+LeqpVor2Nr+uil/fPZ/CbCkR9fL7LjcPljGb6Bs1+ZWu3+qZlS3HuWnA
iS7Co96Vf9llVnq2qV0jp249fGXKIhmg1imt4gOhiPyKeiHXUof4ykn997OGCtJfO0avG63og8Xx
yb5W0GO1uOUlWZQadcoHLarabxlddc2hAQ2+jJVdEMvgppwL/DGkInvsb9oUqmv+TJ8g3u0kpeOT
ho/SKIpA4C5EcSXIv9VFq1Vbs6kr6oIAB9TUbAqMIekmpN5qLrCjgmXhShdtNXP++U/mReKeGKIO
P2fO1l/hQOqyqDR0d9AYv20MVvbLyLZQ2RFOa5I0dbUO8X0rsLMbX1//9fXjIhlqpQKV3Jja+CmV
iIE0BlrcS6R37277gJURW0tnZ3GiBz7aW2f1oepjS1rLje+/suGyMqaiWXg4JW0fNLuixC14lYny
x+V33xrdlRUHPSSe0MnCY7UE6anNRHbPHmw5TsMc3bQWq+s7aWem8ApBpcDX++Upmos7kEynrCKD
9PIn/N4RqetL6c7mAkqnXhndmwTZbLRVMjKRlerW56+W4FpH7K2tWR3rdDJeqWMwnlF9GPe3vf3K
igspSauITNaXBoYT6e71MepFsrv89N8fuNC8/XX25/Y8oq7G2qgUqFFUmcKlUGVNABTvilArr3ii
rRFYWbBAOGukaoM5aiTlXRVVCUlD8TypN47wyoYFYvwizxtW+CKNT0FMYt5C9vRtXbSyXgq4OP4E
LAFarIMCGlHhmgPzacAjeTJMrsQeNuzMXpmxQLpS4db6PIlUgDuVllFte67FfzA4+gRXnMXWQKys
OSE1CGGtOPAzvIU3Gr1BqNSargzz7zfv6vpWGXFgajHMc08h+nRCkUF/qmO0DFGQJDfSTj/Umh1c
cRq/P1QRRvp14hq5FM5sNYEfJXG8qxRuY51YV04UL6CLqBUjwlr6vKeeXr9iiBumsr5xRpOoHKjM
CXxyEJ8NnbumLgsPlJ29I6+0uW0mWytrt0xHTamFDXxhx/U+7rV4lxmk816eyhvDb62sXT/jxRMZ
Kf7QzfouacFM6lmnX9mSbT19ZeUlalf6sHQ8vakoTTGBpQwo2910La5aKxvPraWpkCfimFCQSeUT
US5IbCd1Pjld7hztbAT/efZUrZWhh3krI5iurEPBgNqe87EjhWDvKMt9Ns5HmRf1rhrFyzwnd2ow
/XW51S2bWdk9uuglBfiB4udDWKJ3j2iRAlUrDdtdkkfUtFCjqase6ROTuPKhG67GWjkBsnANlHNH
xY/E0L0j8388qlKpn7W8Ca40sWEr5np3DgxsIQTpUL0OdMs1KANHiSJozc+Cz3kci6W50n8bt15I
r/3qCGobgfxkYfdQqnA2nutZNOleI81rflepdf4uUGSlncq0qChyHS1yc1th1mS0xjoLEippmbOf
U9TCnsGDSDRszShWd2jhmONtNm2s9gdBN3djaRmOX4Rd4+baREZos3RXbHpjNI3zEPy0/Z7mrjG4
VOQghI4cUov3atzfUXN22xHFXL18g7y9PYeS+dmF8gvF+3XqqVZXvl6e/ucJ8RubM1dvf9ZW1rRy
cvwuVPdykX80lsIFRfKCVAmK5lrwhJBJ9ajEw02RctVcuUAJEWWIZB34iGW8X6LpkZS9x7FG+vTy
B204QXPlBBFVGPIKxXI/dBqEfo0lo6LDuQYk3hhsc+UE61y121An52VC9S4e7CczU544WV8L8G89
f+UCWyFQjrMGxw/q7LnX8pMyFAcjuCk9VFfNlbMb487OdTtlnxb0lB8P6GJCPqU4v0ZQ8Lb+Xzk3
kyrIqSv5Altrv8WCiWQ2V7Y3G51jrJxah8ar2vd4GiWw9b1Vk40+yKKgytcJr8zO87T/jTkYK2dW
DkD2ArXgMDpG1gt1vPFRtxTnndVMfyCWfu2yfGPRMc5f+JPP0EsKb8ihtdHeDjVq6oZpX9UD2AGB
oJpI0NMSKHFeWQs2LGKdz0b9UVDLpiJ4WIENFbqV/4FuvnVl07E1KCuLSCggQd/cCXzDQuMU8YyF
Qlyl9CGtXdv4bX3AyiigKRUF6e22X0mzepGBKd5SnFf5lyfs1lisbEKYVPUjI8KQL/UYelVPcQ2V
wS1R3HDYpSifZm49W9eg41sfs7KPXIE6lg+YYGiapGZOFR4wk+UV6/txp/WbCbzOaUPNy2rHMMOf
q2X73RhR/DpJNZ6+Lyl3BocknN8JiIioK8XvHL224A5Gwax4kzOLyHfM5ZsFRqZ5oEDNQE9cM203
N2Xf7ZalMV7itrXllVfdmDjrjLgkm4y+mnIbyJoSfxxhtrx3crslUN9OxfHy2G61sVo8qRklTTS2
Aj+PJaQN2RsIulFWWitXc4q2mlgtoBl1G8m4DJjyGKPR4oSPyFf9JcLkyrZ7wyOtM95SW1aLMWuc
eppwP5wrHgmgAFkYhqc+vzEQra7T3lJUPtD+IchhaZSMI6RfnsWf69tOvXLlIwbAbZqWk7lLqIO9
RB6qCPxa9fPlQd4wYLl2D/AsrKDqHf+MazWUhio7SvMRnKEqOeYghFzf6+WWNmxXrlyFZcMwo47Y
9i1Ls7+iQtodRBUF7297+soz9LIcFRMJWT8N7dezet3bPrCjl8sP35hG68S6apCpmqMOA3qGIqJi
fNB1cd9n8d1IGbZ7uY2N7lmn17UosSs2wsY+dcbiYPVt9WZaeuPDbU9f2bI+REKoCVsvR0eSG5gI
cjdV4OwvP33DjNeJcpTcIfJQIYgTB0P3Ue8a5atYeuW+bhR0YG5r49z2T6u+EpeL2Y6O7U/gE05l
XizuZJQ9okloat7WxHlofmoizYO5KAvDJlaW3RkSATQt+2zl9ZVe2hrhlSGPUkNJrqscP1tM6z6k
rvEUVKl6ZaOyNUdXhmwPWlObyHpzG5PKuwmJhTcjYsHAnmaSXQgkOf5tvbSy4zHhGtVSQJkAn/2K
RNAnRUXpu0Q46vLzNw5V+tqSM9KwTC3Fm1YVxHkwVoghxDWqzT6FN47jtZMeGyfGhwLVgCoDZI+K
iljD5eY3RulHfOWnSYBOvURxDFHaUrC7dJBBfMiroHl309PXN/dgVfU0iaTln7MwIdDBdV6U9FpZ
ycYcWOf8UXFMOKFBFyREyMnNW6qZuUYrXOQVXibCizd9g1ht8+FGUKCiLLZPTKv5ijjGclSXYb5y
Ttn6hpWnyieNgl4bI0Sc+RQmE2wHSI8OkvxuiGDElVHeauX8859GeR7QhpQptyoiLN42o/PByevH
KkCRKCPx77Z+WnusiDJw0RCuRpWwhkGJhG2D8OCVrc3GPBUrZ0Vd76I1QYuzqsOJK/ActooZv972
6itXRQHPaOais/xhzNvUm3PkLkj8yNGWua0B8Wv/h6jc5YPsbT+CFoYKOkTqKE+7l9uevnJRFUwx
NKFr2++RYX+AC4bK/4Cy821PXzkooptTCMzPAUdcxocEic/9iE7LbbNmnd+3BE3bOybjajRN6ptt
JXwVSNGVi4eNeb/O5oNqVpqNHdp+adnvkGIHUd04byBR9R4FaJ9v6qB1Ol8uW3YbWW35NaC3j1oV
6U9jT2365advbDa0lek2OrGLKjFN34QP+2SJqNkp5EGCanKa20b4R7T2J+8g1F4dKzXCw7W2jiRK
OUWvZo4yzm2zX1vZLqX1HDRR2fZtZCtCeJoNutHkPzZX5v9WF63MF+KkZsmQMCFYC+PzAuruCM84
PFWI7T7dNgorA+7CrpbUQrDUsPa+72VMJW9ZJwjPVdcyT8+98ZvTuLay4tKSTmzrHBgCUdYwp1sU
wYfqWuR54+nqahUbCjxbe14BdGgBHBy+CEOdr4zvhpWpqzVM6vOUJRMn5zFHRBSBJRGdYm3o/RIM
FBo6ILBuGoV1ahvEmXRRKz6CIPdxnqz9XNWfnVz/4/Ljt/potYIhF5pnXbpw9FSb6TVHvh3AjS2a
7Mpaf+7r34ywem73JztrF4DfSkJsykRCSlHkw2hP3+ol+8yd9TGj+LZ2tBs3XiuT0IB3klaK6BzZ
mIjF60qTZS5AbVW9cShWBgHah4oEGHZ+DZ/PHaLcnzV7DwrzNqeqrqxBTnox9rOFNSC1B5nI6ciK
qitbplc+YGuwV8tan0L17RqbjZc1FAhQqpYXORBCLk+l37ok4awz3lKdLBkbBTGfy+4IClP6aVaN
j9aZunO5gd/aHA2s7LnV+6SqJ/a+uiVho7cDSprmXdmZ+kmZ1Strz2/7iEZWho1ufaalHfGqbkE8
UwKC89TAllc+4ccS9h/2wONXS1swQtSAK8zFY+pEIaw4I2j9KbTgo5sayqL3aGqVDyQtW5ITnd1F
blFn5mtVOUrzF+UN4lM4Vn11DKQNy55MmG+I9DjaWdo7v6lOBkT5ah5S9zt2yKSf1cJGOBS5tKGg
T+N4rb5ho4vt1TScU2ki5psYhIlSgis2ipmfe+S31P3lebI1EVc+rc57yF8IpfpFSV3qzmL8ercD
N9K7NYKyN1VLMpQr12ZU2jJR0kW4ohjaD4Euhs/5Mpqvt32E/qvjtBtiv2EosNU6emTKELDT4/sI
Le3Lz98YBGflzNp5Vkw4yLavooPm0zn5axsM1/Qbtp6+mkK2xslaJV/Ij/RaOp7jJOGIpCIQ1yuG
tNXAag7FvSng/NXE0urI+c7GcH6xC334cLlzNmbQOuMvS6xxmUEWQXi3qzt9rFVA3TnphYFt3nLE
xshWziywQkF9QkS4LgDyTEEPidluncaGfcUdb/TQWoZmFtzJOdTs+yWymb41AUIqEBS70v9bPbTy
Y2FtAWzvSaot085LQwArzXBObL7y+LO3/Y2bXKf9OWomekstDF8rl5MZoN8bZcK3mvoOfHy4i6rx
6baRPvfeT/sTPYLUMgSK4VM2P/o5smX7VEr1bWsgGHdbEytLzscEAlDWsKyP2fDBGBQtRVm9dhoX
B6J8utyIs9FhK3PO2sXSo2gEbVQVxmmcdfldwG5WUaO09oDvqaUe31PZFbhjmSeHy41uTLF1Ph2Q
KHJRbBpVrYnLWR1Sjq4g53f56RuftM6gq2UtJ3FONeu01yBb7hcH6GtEaHtAyZC7VIujbaNdzdHc
mNHr9LlsFsncljSHwOOEcms3Km9DhHJzN68tecWrb/XYymyWvrGJLVCMgYr8cADI1RyBeI5fLvfY
hvSUs86fs7kGlnC8Tb+cexf612EekbjLvs7IqAO4cu1e3neiOi0N6rCoO3OtdVOaOnTClSHlC8e4
MbHOTc8atwTwsUYNEnLXNsGN021lSOYcZ1VjS9N3SGEhVKgD8HOaKx5na/hXBhR3eo2mqSZ9hJ9r
yDp266H5nbksKlfOJ1vzebUmVlMp564wTF83ArcOs0Ogw1xD2v2YCBWExfToLPYu1q+FIDZnw2qN
ZON4xrsSkyR+BQIwS9Wi3ANrqSpXByadwLFOgc+lVeIse7tqysmbg4V6OVPNyw9naihFZ6MazLek
aglnnXQHYznOqbQn5GiS3JckCFNy9Mxvmx3rPDvADzZZcpHp12NzYKF7TWV7JaS2YbXrHDPKip1h
MYiVZuaEgLGTAd4ATXflxcV5AvxmsVvnmJlqUc9yYStGDZvd721QZ+HnOCwRcLHLuKvdPla0d4go
NoobWDIITkNcWKOrQlmyXMVUVMBIdqIZu3hphXZoIsdO/TQWRneHqPb0B4rQ1k4RML+CDorvwi61
9MbYTMz9ZcezYTzrpLUmJqFMAUful019hA/yirJeBP7MuDaXt0Zg5V2QsFNNJ5HnBvpvGsPsEhO5
qUCIebnyK+k5VBcupoHOUXsE4fEtX8L3jmZ/u9w5W+++8iyZ1emq03CsH2yjpW63GREbVq8VVp9X
jt9NnpVXIQoIDKppTF+1o+4twaE0cqe21XdlG5V7SA/OlWm69Rkrb2LEbYIErMVOaZDij5rbR9VL
9ZA5ebmbfoS/f/Ml6/Q16kTJiUXKwg9F3SV7xSj6zNPI6HzRUEt5zKdslvdZDvbyo9LESYimvige
ExPPBczrLK1ikKQzu1E42wr8mB7Z46y2B+g8VZTbrp6wJd41atKa7pDO47UCp40RWOfEKZEIYxkY
ht91MaDj7PU8faxwqCFyDVf2Qhudv07RncJgWeJCWH5KYRCYSscUvSeF0ilXlr+tBs4f99M+uNQH
h8RN4tVtJyWHKkueskjoV5a+raef/cZPT4dqizq6oRr+QmjxmOsOUEsBdPLK1Nl6/PnnPz0eYqnD
Unc+bapJ+A1BaWJaxJLVa6oPG+5tLUpnMZW6YZwM1ixpuWN9zh/ILMfVAjDMl2f/1iesnASi5dQb
mR2g3oh9iItsZ/E5qoL0lqtEAVBr1UMWXNG07RiAPKxPOtBzzzK74kpW6NbLr1xDJZtBnbrWoIBN
7+6WqQOdEU43FQELZ52yB88kA0JiIxyuyWgXKI6xsxfoyJc7fmNs12l2djvUZVcwd3Tk+qJdaCV5
6ArAXuFdavTmX7e1sooqkgS/UHHHfVkv6uG9DC312RJz/A2hu7DYX27jHDn4jf+UKxMu8p5kbuhN
ftNYX9nMZcJN1RIM4wK7jp1dZHzvnTD+1FujNlxpc2Pk19l3JMNxzc7aDEUgimovhymbsmVu5PfL
37ThW9d5d8pQg4obuQnsOGzabtPDW/bksjh/mlYpX2aSFF4vt7Q1D/RfLYSyWs5KUUNQMo27x5gd
zReItOI5SM3iNiNcJ+KlhmkFdSW4E1TgTxjE9Lha01L/tg9YmXhhV+2cq4IPGAtQodEwBo+Im9lf
bPb6Vxzt1hRbGTrlJzFcXvZ5wFEsCtnNcPkrKoWUyPWjTn0KYVShZN/wIrDBFMCtl79tYxqss/My
OwFomc64r1C+NSH9dJm1W1gU2Q8n4RVPsDGX1+l5CsE9MM4jMSdTc97qeS8PVWZcS+fdevrKAzhS
5sxkdrBLD8DclqF27CPj34q///Vt+l/h9/Ld/zHz9l//zf9/g4PUxGHUrf73X2/ib03Zln91/33+
s//3z379o3+9lDn/rf/JL3/Bg//d8O5r9/WX/9lDBO3mp/57Mz9/h8rV/Xg6r3j+l/+/v/zb9x9P
eZmr7//8+7eyL7rz09CjLv7+71+d/vzn38X5PPtfPz//3798/Jrzd++zcvhexF//40++f227f/5d
M/+BurFpwoy3DRUFA/p9/P7jN/o/dO6WTS6qyDYzzkm3Rdl00T//Ls1/2BYa4+SgIdCtczP597+1
Zf/jV8Y/2E+btspuBR6jZCvwf9/sl8H5n8H6W9Hn78oYFjsvY/wIkf2Ps7ZUoQtVaNLm5QyHjJKV
23EmQ0tI2Yi91NJSVI4lNGgtOCRsaA8yKwh7zoM3w2+AYjvEQNek5jZJ17xtlHRyKd1y3NwY3DiN
dS8u2vdJE0AYdNL7tHu0xghtqk472E2rcdg3IpBqvW9FxdczOiLOtOzkMMFQyEIffIqVctcPPUWd
inLM4E4B7plgtBWlskPvBNJOBXZqiHbM2/m+iNMHsyvf5UEB3b7XEm/Qe8qPIw5+YLHkPRXO0AgC
fmbm7FXbqt1NhlWfiiI6pmQtuHZBjIVqAkC3yvTWtFRvjnXOsBqAe3DfFtsr3S2CWN5ZBnL7SS/2
QW0frCqt9tLibncYCrgImS7crvjqAGzxUFT8GLUTpYnAP8KhO8YsemPV5vvJMCEBIlI4q9xHKkOe
UFkKwn2cdOhP+jGPRbyvF2A/ghuLvW4C8kIPsD5fMc5ul5wiAVNzDMvC1ap9lKLBZYcWuMyi/gQR
/XGpesXtYGV7fRsgJNnXbxyneVaQP/CADeaeWN42FTu7XO9MMDiMxaIlR4eohRtwN4LOJnyClLhc
Fi2GmyrLQO40x/TS7BeQ9oPtIv0jPDTZ3EWaIRA99inc18f7MkwKdzQN/l43C3gQ7V7PSnMPEP5T
nVC0QK6rWwMi14bmc6fGy45T4stkk5DSp3bpjqPyXSjhR6UrvhdneaEi6OydYdQ7URQ98WIz8oy0
fWlK5zAm9uJZFp+pdSALtDra220F9XTiVFKVw+PQGoWvx5CRFMHVW5npuzAMwEIW5M0XWX7kE7Nd
CsvX7Tpof1U3lIdKf9XgSrpDUnnqHPLKc/PRpOZnADuhmjqlZPbsUaGvu6WeNKeoIePRlsVO9twM
1EXpywz1bnNsPzsgvNF7dhHpivZJbKrwQFDa1Oi/uUN/nuxJDCX41FWjfceli3W/ZBYqbkmTurVU
l12cfQT14E1xvbMdOyOKqnxQ0+ANiVSOl4rlDYBkh1lBmodT2Y8BerWkAljcNS7GM2Cj8ZD38Hi4
eKF+GWmoxawOCiNTzv6UmM85h0XsQKb7Ad13clq9DAbuYu0QWknppflLr03lXTRXPtP/VcnTt2Qq
QXHMJYGbyWzdgeuDHiz5YZ7EK0k6MF4hXu1DJb8LEPt3kyknsqfsNUP/MhU1U8vOP8T17NoLY9uV
BjR1czkDWMqjIA3W6xKuCaYa6HyBJ9G6wvFbo/dqhQkv7OKzTQ6KWy3wwaJ28KHpMXUrBGyCcfLi
To5gvheD8NIkdlAHgRw01cGCT9HMWuQJR628Vp08fbEfsgz+BOlWO82CaiahuIyhAwCqHbxUGzCU
PH1JAXHcTWk/7wZIVtDwlLs4Xpp9zZWfqzma2E/wS0JDq1yCAuEQB25bawK0PfORMq7ErVCMRWeQ
HW9aHYy6BOQc+oWmfQNc3vud2RyznNOzMLDBfu47T9Txfk6wWmMg30JpgMrNnPO42Ojd2bSfzsX7
O+1cWlJo6j0hxk8ySgtSSwa4TrYXj2Pq9wEJTKkzq/ue6d2CQuTiKoR5hD3TMamVF/thzk5RYDoo
jS4CdGd+LsIQJyFNvGsCxjVDm6ZKCMxSH1B4qQwEqqGZ5tr5n5OatztAKA0C2QxlXple1kAQ1e2F
ULg+dt7czpaXMLtbavTclrQItwmUJyuMP3blG8MWhZ/a7TfSGj6VcfI6WB2eJ1fuM0Ooz+xDwb8W
y3HJ1W+Eg1/K0Dn9cJVVnBh8N98m24ch3uujAW/ZHt5T/xruYy0KIG519wmkJa+w/+gHM/Ol2R1G
wvXHMPhoAoA6ZFF0rKIBLFseHjoQe63xxUj2VkIYLHAMyeIW/6EP7Z+ofU4u5OnW7RSSX4DbBXe1
Eu6Elj31i86lBkqhHukSWLIK61vCNybqGUPHU327vU9VegJLfbHsUd8ZmVc7cJba910QeZU0RhA4
6Z9wWUG8LGW4gxEOTHZgBZKjbxbfClQ5XBivDwoC1HrspH6mtB9zptB5x+WmQhansarIVgiH4wTW
y6LOCJkF1ryxN6UXRxhgAz30WHW+1IFUB5X65/kZYn4OW3minlj3KrUTh7FTqsccND0M29SvdSAk
kVk9GXmfPBPBgr3Wo7hXkR1laY1v6X3qwh9CMblJYcTO4UveA4tLJsmnaK29awMHJqsoX9Jc33cF
GsPLAie8KogEI3Vdh3nhsqjBkBeGvUtVzfCqVL6pO/sPNU7luwiGep/eZX2pYpnZWzu2w10Z5fVD
HbyySfA7Kv8P5ahCUoKPlo8i9pdzcDpZlCesFBG85rHX2qelGWNPGbH9oHuotDz20EL9YsZjtaun
5LNSmfdlLmKXrM5DWJT3dTqYR2PS4AQuA0d7A2og3gDUk/IMw4cEmIbgnzmU+36X+iVJWJ6Q5Vey
74xdHRhgHE1T9YK8mqAXhW+BELZuUYWP8xnYh7YhdJ35fZQln/JOBQwesUBM+aOmI8dvmXpCotKS
7cLMerRUxNirPmoxOnNwy7Q09uxYoSkF1C9rKUV+anrfzdAb0d3eUzbFzUqGa4Yf6AU2HHSZDod6
nt8UVVbvIIibWTXcB+PgFYPod4ngnl+F4dMufXffJ9CypmAG1BB6mdXvZULZTpLh62u7Ymbpy7gz
2xJCZ6YaGDtlNrk5fu70aNqpIOXdEQiim4fzXprQ2ybcsQs1OPcSMwdiahmmq3SAT8tlnyDecjT7
/igcjLmN9W/RgH7DBNOEPA0C06J7WszCLa32Rcsr4GsW28xqciuwzTzFHncNfMH9yOVBBt3OdaYq
PFRJ4/V6Ze+sKkt2aBaw0jig2k3uFG2Zz+CRS+W5S+QujJXWS8bM+QzJA+TVmebkIviYZvBV5mUa
vMHp9LuZoKm3tKOnaDI7zVMTHRTo7Gd6YcMBs7D2wQNEWG0P6Xb2giX5OPad9qHIiGbNtvPFSLmY
mQR8WU2fxgOJUe9Q4TUOywBSqWpCeZhaAxQc1PNmilrcoaXvpzQFq95p88kx0++Vbkf7NC+YvKLe
IcvkAOMCwHQ+DbmVjqqkXII7RxTOwQrkEwzG1nWE1u8qKQzUdqRLfLOTdn9U4b2zewd91lle0VnP
c+A8G1b4MkfL9AgxaXCVXii7NIVHLVVVulp00ueEbdqiMI2M0kMd11MH+2i1qXJM0Fz2UXZDrCIG
9GZUpDgKm7oMVfYAqGCsohn5wYJMdmoSymnkdAfgetm3DVTOIa5Stpggn5ToTCdj95vEiempYfGt
7CDQDVEwscQqGi7eBHCWpsZOTIRRlxioutkpf3GoqfDV5G4agKbC+WGkXm4HBebpR56luiiJB2p4
dCvyC5OxCB96EXJD4FjLLhnTnejj4piza9c7AIU1ANZTyVOaUGt3ZNsErjmazg7lW8iTfdHsq7As
d0vHrrKtAKHPOrC0QdieqvUPgrKLXREEf2QhmnpjWlDNuyw7rXwPfbT3IsM4sB2HBGzhzrMicHaN
gCFNJdE+CT8ZCftAY4k+gZkFMzCkcGvDx1yd33TV8hxbXf3GqPcB8Sy3dkw2HWrSHJr5bZgNbqaM
8XNLVc+HUOvhd2vMhSzGcLrouEhU2YIqoQuyckHV3nTcsrdPNkUtTAtHfWwwA8OBTy7bUzuM3a4e
nL/SfGnYyjQfa3M5JCr8Z0d/aUmV9bsY5nwP70ZPQDeJZjLdtKuNd37ascVzlGpx5yH9Aq0IANxY
dd4Sjl+zuH8IkW/25gVqGj7lydDDJ1C/nHqUBCBudyhrBtZxFnVfCfjtKuKf/ZK8yF597fsYBvAo
n8PEftuk8gTJMHYhz0ZUrZe95/SgTTO7uCt53sK5jIhM+6WHZFYAnj6719qHrXLMI4xaK++VCZW9
NpjnE4kanmV8zKZ4P0pnBNqUk4MwsMPLoxxebYjfS1ugvmp5RJ6brUwIKrksZ2jZDfBsHb7t2cnl
ngXvZM6C+0Bnkyjs56Ulah7Hyb7U4VRyF/kmYwv+zrQiOGkW9qRz+q0rnh01bBQm50PfL2+cWn0j
BtxbnhWlOyAUvQuLbHgzBo1xRDTp0W7NnK5iTZgLTdlPOghkkmgSSAVsYEp9+jOIICpFmJE+B9+i
PrGPghF+yIz0WPG3A27kSNC9ZLcTijuhJAfTCev7ui6VvdL0874dVK90yGDheOe4ylTOD10ysL1P
RoWMy6SABYnCD+ko8GOccp8GRvqAIPBJAUtQQN3ckUX51DanPijEi659BmZOYrLuZMfeGd4NqQHv
HlbccdJwRCk41WgotDtNkUxZ5c+5KJy73FB2/TxpR5itoOSXSLrNZDv3cT18DuoudzuguTsyE4DJ
qcW4Bxh415qoWcWiPGTIA3lBXWr7c4UgGCDHz7O5ZuYCVa+b0C3VkevIKuIcOyXPEOArYLozOOe6
vYODcpqq6iHKnPdE8cjVVsXXaEzTEwVtOcvlef0r3miqlnkTmcrU4e8Sp1DhPpdQU0QX+6o23VM1
SGWRnRHAmLIHPZbvQ/LNDzbQcVdvHXyb9b/ZO68dubFsTb/KvAAL9Ny8pQsf6Z1uiJRSSe89n/58
TDUwKp0zXdOXAwxQaLSkzAiabdb+zfo55Ko2Id+VJD9u+l4HPucQqdlwm40ERxtyHAeRzWnU2i3G
MF2MxaJubxT9VNuLXw3zeKC6ds25kh11W4G78We4KspOyqfzEiW7Vmeu52osn6wsdBTBOVYZ7o1B
6vbTMj4ho80O5WRuzZJoSTwj+xXWUYplYiytKNsleuZFXUoE91iJvbTQWRDkioNdIRv+2C0f6wDH
mbWJv2oUdnrd6WSuhO9hsUQu2TV+iB236dJtJb3nIOS09PM5sbnZVhMeTLmlSMlFQF61xacw23E1
+bk2mW4htQv5xeLHJP+gu1C7U7X4Thk72zO0e2T06iFpnZVQcJpjsPzQSnDgCF2Fvjr7/bSigE/a
1BlI6QMWsYZgjaCfiVbl7EE2wUkJJ7/IKP6AltJukM5lGj2lPTuMrKrVbl5s+9RvfQEU1CCcKlQ2
PWAyv9Pm4RKF7T2hzpHTDWwrIB1sMKVBwVmkmdu2Q0NOLUd3gxqjleeTGkUsilzNPKmcrsRYn7R8
+pzLPveJajZOUswZq0tywnCnOQyy/BVlM3HzWXltEBbWS7w31tTL48VH9vkzt4owiFN5csMlrw4q
4nOX+JIqkNobUYbFkWv2moX6RFKnwkNt96Ow57s2/Bn24w9RcKZuUwAuxcb9NrvNXLJS669D2z5N
rQamF0634WR5bDjkZlYsLmjdfKWSR69slL0d5osbKT+ygVNw2kulr5Hv4elt8mTYI+EY+UfLCZCt
Pd3qkcpvoN6maez8RR6uKuFJzprpEfuNRCCrGmC37b2wGJKdZGduog3yoZIzbW8patD10mtX9Jlv
HRhAdMmrab0Xt6eBIzi44XsZq2+KXBCXPVrZTskwnTZmC44UGndRXRu72k7eCym/ncnODrSYWPU8
oh/qREV2Jq16F4dUaEWd+DryRGr4eeHkzcpgTza1uT73pHVKDumMBH0ZteHTKp5U72qy9lXXEnJO
OWP2Hp48lzP0bURLpEBqhjSYjcXLFLl07WrRb14yEb6sNIbxhnBsglXuyd4ptwnOmiURULen81Fg
86LPbW/eZFWcHI0puWaZcs9x1eAzv6tioKOHFB7SOTrMan3MlPmlrTx6w7gT+a0U8u/UUSRmRzpH
fb06JfZ0ocC51WGomBudN6jySUrk55pgkaGkCjSrXnd7Mwzon+vISfnNUhCwUAc5WZkUTixe66aR
gJ8W1oOWCNmIIRiPIxN1sshblk3HKEFgDWCmtY7IL57TYznPz2RZXKxKXCfyRVylftat9baR2EDC
tFddqZu9vKPwkdmJsFcTV15YNNGU1fl+jQeE9+Iu0qebxSr2i3iKVdkz1sMKZHTgabgriTudkp8L
+j56Uhu9ZjWzKjtaA0gHvXv5NCKRHSKu3SrNW7g5lbRxlkAJOLVU8LzpVP7adG+22qtYSAIutE+h
Gqwskk+HfnbF5Ko30YMqmLNZfNfmkeKs2EasRJJdGvXWXpUnt7RkFjcN6s/cH6x5vTWHjCoqLBV3
XqpvJQvWmWaLnxz6jSDvJwobFf7cpqtSUw/vsp54VtYzaplwW0wuxZu+fFcs82SaKuWp8TFY0Xs8
r+yA5nBvM4WwvY+DK4jt3GqHnWJAn+rqHB4shYUrMpsdc5MzrtVfZL0Aoymtu4G0Wp9eFxJWQu1x
KvunuB4mL87Qc8217BeLWjhj20fkphA2XE/VZztbr0Kqb0ZW94sdlYd2SR6rLPkxJZpws7H+uapd
y0BbpH02NgWH9mJHbGnymEsGlbdRB2Mj7sgRF05GgK5XKlrvl4xvR++ZlDg0gzqmq3Xbp++EuKRe
uD4t0gDObiUPY9NBCh9jWyP1eETFo3Wgg3oeQqlFw3FuZMvTBcDbqiFQxD2tGJFnlUAqedgE8dxy
vDTq2pWiZUfg7dsyFCf+BeFNOE1eiu2HWnOOSfCSJ55JRPWy9At5yOl9LaWDO62r6mvoOOOJP/Uh
nz5rwq/nFgxOkZQd/XUflZEHpg9nqdFoE5DntpuGN5rBqawuQRBFfVsK+a3Kh+9DDyKm1Wrsdtth
WFZWf+y7R05AvVvMuux+wVx2EhOWo9tuZABJ2naNaTta/aRS7sau/cjzOvXsvCwd7LkNhovpI8uP
JH4Q4LvW8S7LhwCBwOq3UnFrqkV1FXbEGGLmdInZu2mXvdSK+dTxWh0jzElzziYTRuEJYDB3yUKu
HKsa92mauEZXajt9mNxF6T1lkB6zOPfH2T5rg9U/2qk/S3tpGlkWegu8BpiTM17vIH8Y7wDajxE5
MOCAFnCMmQWSPtSe1eicCqYpWCer4gznF8rwFkfRD6OLPQL2HkLLkJy8Ul6KGTjJWktwnLkeqGcA
LmKMSTsyJjInlrT7vDb2sJ9EpIvW1UZKQzK4uWfmRCIvi0M58EgjMNABswc1qYxvC9HGdH/rDqXI
W19pCmeo5VddzWditFNOHkNxHJuhveSYhUXM/GxhrhjHLXQHO0ChZqs/KGrrLJwPPLgrxkbVeZIx
0OhAaMYuM3kQIO+eoi2an7b6qzzoY0Dgg+5n7CY0o38Hwob9qbq9uSytqyRgCI2cfi2uoIUSq7hZ
XeVBvZlkNfU7tUtdiljClWfujFj2y6yvvJykl12G7bBlOxiteZCSU54uMqnjxehFisq6033YY5Wd
wXOJY9GaF0H18ovu/o/Y3P+Zp/0bsft/R/juflYbY9r9P0D5mv+W8QWa+A4bm/zO+G6/8Yvw1bW/
dEXIpmVrMMfC3gyzvwhfXfnLsjRds5B8/IvpVdS/EKeQAW5A9ZqqvsUX/IvpVeS/yLezFdtCHGtu
7OF/wvRu7P5vNK+mKaataJqmm4aiG9qfKqOtc6lkSTCVSD+uBuolL5r5P+RqO1Y8XdXK2P9Ggv+L
av6dWv5DTGz9+kZLNyyhyrJh/SnJRcpHpoRhqo6tpYufdLj3xoGFzBzSz1LLE0+yJ0exwFRbFQKW
luNrQQEzSkUO5Rfda2qlukttXjtYJ0dTFk76S7DYSwgEE31KafOfJYRsV2zJuq2xP0NN2fKfrYWF
LDVNVk1cjW1dtUK/RrZ+nbmCf/9kIOn/eBk6XyWzSwhYKFvhK/8u9ekytgG1hdbNMP9QoCeTb0Lg
SE89GKwrS9uGFU1k3dPFvK/ONFmpfbgg2SUK4ThIDSKuJXV7Lf+QTMNbjBhE0F4NF51N7KxR2dNV
lhrblqsbabHRQcdVsQ+LnV7SNa+f2nNhNJ1rz4FUFI1jNQOk+HBntLbBqQBSqNaGXaNLwrVwAIPX
j44lQSnSNbDylvRNjfuU0/8aqJXZQ9qtlF2cGO1S7Y/6xGF4JWDHqfIsvUSNxHJOol2De9MvYiqn
Lkx/TEur+JmtnBBXpV5nNgQXhZz0M0ly9CzugjREUq611UvSgnXUaxVM+ZrszZq1PhbUV/Q0StdF
HGXZPKxtMbstFjc/FRlVZamEPyST1jdhdlf03AsHim8mcfc3RhUVN616tiFB8pjzz6AgYB3GkE3M
BgGNogZUVC5SJxJrBWICyh4TZZjqieyUqgJNZjWT063hnTrmz0NffuuXFHK7URH5io56KzVj2ox8
t9Potuza6KAL45So+r6YQtCwgjpZND8KNQaLSabUmyXJo+dJ5dI2Vt0JuQgv5TS2jpTX3txZql+J
niNmCbpIMwGd6PT6qocUpo0ENUyW86WNs9tEDSW/W7TnKDTebSX/kMvtsFrc9lJTHu1MMvYDJUi3
VvolxnR5MBPrIsXGvVDTnVTI0hu5O3vk1doujdXEo42XssvA3RmM5T6sIg65NSwLHDr8BuCN1mfR
G1hk5muhXRy6RZVeASThhkX4nBs5xa0dr66x/Zgh4R8vss44A2/JT/ESE8i+YDAoon7fI5Hhyvl1
wJtvsknypWxoxm1WDt+//jofBpnVo936z/BhZjSjoF6HS7sB/HqWgRXLM1KDCb512Q4GGfEUTfOx
JGL2wVxKt954ZtO4VgV0pS1YY5p1fuyN5kWDQNRAO7wU8thfzRtjLMjlW/XeAf5+rJf1OfeKQopI
6KZrnaoN2/pElHyRiFM3RJnztazFPF6Ijc8oQx5QFQ9tWmo0SYRwaUoVxUuqOeGI8mKt5GdQB8I3
9SRoAagLjekXSsmnmI2rMtc0xov5OVFMtPgrwS/Dwt+S6+1GDC5yi0/OkYU7ZponlKz0upZDFgBd
xmjpJkT32SckW0P6FzdqekMbW163KBo6UrNwe0g/J1E6FQaPCrw0TTchd2u/mI3w5DlIVvQ8GSwj
CwoYz9fT6um7YWQVBdh22aFI3quyD+KBZ6iWPeS2mCpPavQ9bfINC4XHdpGVAQqqFNbz17POEvM6
ZJrMiaNwkjn53O7XVg5GzJQxEh5Z1MfnLLXutGrku1luv76ahGdmeT510PDKThGx4vStfSNZdg7B
b/DkEZVoGs9sMPJfT7EteDo2raS9r79P++91L/38utpff1EPKiHI0uKCQ5dh4yEC+mxK6ypN5jVV
eGh6y2ue5eVZz4gIUYZrs713hBVfG2RXz+qece18Pbd2PvPYR6/TtguN5WeSL290c3yqZ/kgYsHZ
c3sZVfMU1eE37uZ7ZAzC06CRPNMuIelD6YD/krTUsPgxz5XYpvJZ1UDNo4bBWxtS4pioF+ypFfA7
jFOKP9C3cJ74o/TO8sNYNtkHy21o53pdB/Z28FZMrrqJ+5NYlNIX25DXtmC9IQ7wanzLovY9kypB
O4zSdCVdAxuICxf0jScwJRwROF3IecGwjflSjLCXOIHEiaPqbpIn4VW7ajLVU5aOnko3Po4ltH+r
mC1zaT7OrITsnzlPxBDzi5mpd1PZBUXNp+deF6f63mzCHO7zfihikxJZmdyxaO9wCJ+jOrkhp9Gn
tjmPLai+lJ8rSzGAsUGqlDWCqSi0t6kQ474UtEVNTOGYEixIuZzHra1qnBhgXmPumgoRYvqcf9a1
GrnAtk44Kft+zSlGYM+9KrEfsroxgqg2AGeqOoDvK9yvRxzX6kc+TQe9nYJuLMZdJBh2ZTu+RaV2
ThPOZjLT0KFLOWfWAYHzpHqhoY27ed4N0GpuNGF3Dp/0sKKq78T3eLEbN6+Sc7SV9FZMsmijSY1L
BkCw5tLhayEJTYokVYyvkMwsXvH916d8fR044D0nvHt9WwH6zLjqkFFILs5JgpKtNBGpaQgDAgOC
hnOx/BwbEcY60/RWfU52QzZ8L7OnuhyDLF6Et840v2uqaafUHThdCUNXNfZZ0puD0sY/07rO0VIX
N9UyC/RT5VHPhh9CQdXT9fH919/C1Hh6Jcv+slqpo+WCqAfrNV9ZTVSQ7rlRPT3mnUf17JmppLjb
MllFsuz1xnI3kbi0sw3WnymfAhIGT/OsVN4sT5GX9dO3tJXfQIEjV8XtxnwFOosGzW3koQ6KUjb2
errobh1FtZPyRksMGLddNPzIyOomBQzZlSx/o3tT9AD2fZitrjrKKWfOCowimKPbpr225RxUvdLs
0Ediy+nQnFGNLH40TbATqnruI5WtoVSFI2V2YDL73XSIZLwRK6KAYUzway3PKsol1iAoarUiWVSY
4qbucvs8fJvC6kWm+UvfyMlOLSJ/0vgBBb7UY51gsVwaeYcY3qm6Nb0BH/VGEevHIv6pmxWjohlJ
7mY6y8hUHI7VKoBAc1TEtgd0471JE8zzVADOWigNijCBIA7hnrXtqX8tXIDvuVsp+Y/Z1m+3hVgl
T4tRwfhcawSTyVPY2O9hhZwizgztsOTt5GTbz6iKQovrbYlXUHtBFdr7Iekxv5kJGMGyLfTcvhpL
j8OoKuyqUuLXdacemzg6tHrlzoraXAq5U5FN9oNX5Azs7eNSuXxVVj2j+6hqo8d40zX2Sa7dXyYu
S1IWR1IjI/jalhe1Qz/D47UHFEw0iNtLmXoPmR+6Vp4ou2bopgcR6vMZB867terTg94lItAUmJqI
YlRHHxm3b2uHtgvhqILAM0+oKUckWdpsnhOt18+F2r2wiJOY2xiHvhsPZdQF+GTbixZzop6lSANJ
ry722r9hKN6Z0f20wUJRG38Sx5h77Tw/NTG+B7OfDhVsHmo7dBbGY2HKigNX/BQZC+IT6A6jDj8G
tQuRu33Q5Sg7AfbfcGikpf+6o5WZBSYBspAtiAGbiPxVVmltAHbQFNDwznjQGvinqEcRoAzxo+iz
ha2AGtaGZQ8GCQmqaQ4zajbPzqw4SE1tJ4dKeW4eDYrfwBrB0MxKCqQ16xxZFtapTS7oKwpfjkhf
bOs3SUTaTrXYGSybIxs9A3x8WOC3A6PZRvNIqzLb1Vi4DnD0iwVDDkm63Idyto/JPpgK9C9hhJg1
r/KjZvS9V1VZQETT+NirMkLjn6sxFadiZOjGSe5Te4F3aTA4mRVd5CZsvTJf8wd7SF65U+AOua+d
nmUknFp+ZjrJ4Ihq2A2ALihQerMu9mrZTlekGZMvKlPcIyYzc5q2lskYB7IarztiB3blxLZgkGZZ
ttXR7Lb1JkoUFxNrfJ2s3LqsK35W2hKh7RTNZc3MwJztb2g8CMsx1fIgEAY4GirMKN0NbZc65pjz
nFQ6ZwALTffTwrK6tkkGJVMrjqTl5cG2KXxGay6PyoLhjBDEGbUDi1Le60agmJBP2D7eOllL3uxE
fxFD8jlrlXWjr1dOTQrgqNw6dN6ZUTkXlq9VcJGKlkhONPSfYxLfl2a2N+lXgSdY+zlF5XCrxNOD
lFpI3hbJUdCYnZbVjLym09D/kpwUSFpm7aNyao6S9WpvZb2qRRDlQhEPLHinDI7breRVO+Zreliz
Rb2yPO+SdbhSpJjeaIZKEA67WYTo25oRSEzta79pOEHYBuLDUtkCYYr5nESdGSx6xQQs8kuaactj
2vxIQ9SOvW7fjdVgX2wC+FCBx9NMZHLbBIiSq1sdAidICroHrmnoMY52IfAydFH2HK3Yt5si98wi
o26gPatfhBXK7ciW9gYgg9Mk/UFupPhYdOGzSWO6g1w05e1U1m5eWmeZ5HIo9yz1SKZ8k0KpgCm0
Z1eEovLVabrR66kDzJ8PcyoNN+P2P1ol7KM5z9cpWwhqbDqVs1JonlA6g2t31nmR6/GoQ3JJ0jgc
G1UfjmKSW3eWLNOthsydV5UOLlq+HJWaUny1o6Mp5vmk5BLngMgaqz2J8zBCS3UCiNUQO/RIt+Ra
OdmdLB8nuJo5DxXO3sZr0USXFu0+kivhjIt0naac1XJ61iImoSIAVtas2VfKDL06niGvA2a52KdR
dF/DVh1Wa1Vu8tlOrk332bWdOHbdp1RNnpI1YVDl86VbGxNhBm0nl9JGLj2y79jl0xca8v8hxn9w
lYh/CzEG7c/yR/y/Npyt/Nn93Vyy/eYvqFFSNP2vzQNiASYZCmAaSNMvrFFSjA1tlA3+QdBww9pc
zv8CHSXrL1Yrmx4ZqmEiDLBU0MJ/oY6Y5f4yDVZbe0OnZEv+z2DHP0KHDIHU3dANYaoKzJqMEevv
UJc+d8VqNsNykXMODnqMAlHNmupa2zH4fAecg08wfSAj8ymp+hA+Tp9vTSWaMUzE7d7OIDtohPqt
G3VOQ/8eiNM3R9r/BkW5OIvHA/6G20Hgv9H/cJOpc2dDNA7yRU6FHqhtqT3lZfo4WYhYViSGb9Zk
WQ+QjPCEkfFOk+D6LbUgE5w5ydIgWWJu5GS1WfmgjAsiPZKqOa4sLMVU2ZpTZ3QwJqhhL61xeWtl
azAMeXYxRXVOMQyzccztc6hrJ52q9NsSnfNmjh+qyuDAsaC9Q/z42lJI7LuleaYhG5IEusMHCMfR
52/fPWj/lHu3jZg/n4kAcwa4NUloYxj8/YWtCGIizhDzRdERMEf0CvJGOe/vWzi/Q//1FvJMf5rS
1DpyD4qrGBfkDMl3s0PGt9rDeFi7xLO1od+rSAY9AxBN2R7tmIcfsVn5rC/VNc5a2SMguz2U7OOl
LP6hU8b/cB+0q5OJvTMt02Io/zHwElnYa9oo6iXR6XaS6HL8sFX46CbeB4WDJ2UMQAAZHPKhLLSW
nWwtvbmUVrRMRXiae4DLdMbDtiLKB2OykCRI4jHPhugayT+UsKxemvyxN+fiYHVKfzCGfKdVsvIP
vUqM/z5ILRPfliEoxmw4gs0K+Zu3fEXMgXskWy/paOtnObEPkpA+xrz9aGJteRVdfI+aZItcxHAZ
5NVNY43ay2ovtY8xptpT0zHnekxSAjHSlWCRZ9IekPRNTKh7i6yvD3JVTiMqvYPdAzQpmtTdZ7P1
UOTZeoaH/T43tb4bm0xyQ0We3jpFnOul+qD4rd9WoyWcfViMB6uqf5IZdUijtLva+YpsJTtSnzRe
uk7LtypN7jBqRF4JeHAsq7pDDyhNjsahZ49iaekwyIh/clV/9SP/+xzHbE4XRd3CgUdBu4333x6f
VCnmqteLfMExSn/pwutN7Cj41rRTJ+d0PJuBtKfiSZf3RZvqh1le41NlN2ikZieC9t5XRRGfkgSo
DXLSa0chXVEQcYLgYO2HlZlcl+0AjQotoHzK742RSjHRRcihuO5uInvtbkTUvP37xUv9uxV1W7xo
jGgoqm7rsmDKbv/+243NilTCrQv50j2LqVVgEIleRlCT32jbGjpNF0te0+fVXp1Ei5AItgVSWwto
7vuvd69G4GZdoapPK5AEvffii7wk6Hhi1Z+Sd9tENGcvpnIaetXkHFgipGum5eMf7mNbZH9/Qaqq
2cKwdV6OqsObbd2KfruPQomEFJd2cpfMpX5Qteog5sEPpYxFIkUNMC5yeTK62QraeSNH3sfO6A5S
hEI/x9ZmL7ntDYOFfzAShSPnEMC6uo6nziaoe9Qe/uPL5XHLFvNRyBr6/D8eO/F4Rjeh47wbJdp+
jqbdoaLs0Nisqwa+yS0gHh93Soyd0CQC+OVrR0PwGO4HZV2Oq90a3lCP1dW2O45Pkbg1zfoymuh2
+tW8kmia/kNXBLbsPx8xHeOEqsJLWhg+v/bB3x5xG4LnIJ+K7rrEkvFTavXN1JJbJo9htSuXOds3
stI9WfToygXwIZE2b5OBFKjvDur2hzQLm1MVciYYtrsODfx31A95sMaj+sQjPwkN09ztZGnme43k
1K+VZj3Sff1zSJI3RJg4b3IjJB9nWl5JbP9VREIy/598rP/tDm2VUobeOYSqGuafDTLCuCfuVI2b
2685DFRaIlKMlkfKE+0wTz9XXUk/omwG0GqSK32w5tusTXGVjfq0L5PYxIBR+5hh/qlV79d4+Nvw
NnRmqcYMZS+yxZ9tLmlYg4m/U9M70neRYUdLjZasH0yP9qu6I2O+vQOYb3bZEoO5bp3lzKzyq6n/
uV3u13XH5XhTJR9KSETEKg/I6SZh+kWbvOHnND9EpmNnYMp/rcdGikyYJvrZLqbscWL8h7/2W/M1
VjM0DK0mnzGsvCDCjX0o2nNMSit4RVuH/0AB638nnXF0Gexa5JVRnZq6UL7G5W/jTlSzJuurZt9W
sZvmbgvi/gM5J85EdPT9hzFdRR8IItdVHx0pxKPx2FiO/C2tnOWaPGHoakPkKQjgXS2l8aJvj56V
HASKR9MrF5++5hgldHRwLAyo5kTQhC4OD1mmly0WCzfPPGv0czpp/FPggvnflq3t3mw4fqoLW1W3
Evpvy1YmTGAPw75Fnx2PCHodmLxM2dmtTz8Cp9R9TCExxiLsfbWL3lIv/DD0o/s1oEZABad+cHMl
0o2EkBlHHhygR8Ny29rPIresPQwT9gtSOBOooXPw66E5HhUXr1hl49DZxcou6vb95CXhDfJZ6bhk
ZxF7fR/0d3yt6aL5rDMfWU6fbU9k+Ye3i2zgzy1oe7+KMFQVGxOygj9LE1VkfdSspn2rtvdWGSE5
1n2aVYTtebFfIuVYS0GUHKCH05RAXQ8lvSQuRbrvbSe2HTXixl0N8bJ4jul6+T2s/D45G5ujZVU8
1LtTSZKg04HsKq/0xNNEgKps5XTL0aH3EOHKsJdy7oSfUf0S3Suxh+3BsO4qWJ09yzFtg2eQ3elu
wr3wjj0pDR17MwwHhn6vLyzDmzDWnnbyfJNWN7Q0iLAVjfCT2cEa3AKF2Y+a/nT4uUZXb1xFdSbE
WuKEbimlBRvWDMB4zEPI80jVu0X/7WA7ACyTVk7fbmkeuvVOLf2BMR19Rww/cwGJQ+FFQhj/maXP
l1g/LOqxyI+EWzAvxNNUu+gI9ZWepoiN3fkDj60JDUg1Vnsd0rsx6NDfZy7WXj6lweFWO8vT8qzV
DjeLjFzss81jt285u8/e/IgcSxkd+7VCmh06Ubc9iSxxZ3GYhKt0/mQEWYWW2l0Rio7CHWaPq+W+
4ArGD9HQzchBSMaTCHFCcfnoSH9qmDgyph+0TrEeN9ALZ5SOUtZdhYMPurB9/Z2rke+05nXB+/+I
ogrzpjBdITklUgAMfuIGzLIsAoE9pPfxaC8XHqH0Op675wyFdX/PatAPznqbdDCQD5Dx/Fmi4YCb
4izEeN475tP2qnIXp8Ncj66NPPOVwGl0JXw7ijwYmlpzh9qt2qAOjyCN3EW1uiDLRcMa4/AmUXMb
FoMGIh4F365Gxty4XBS/W6UH0CdMZZUedHhRB0BlHpS/Sj0j+J6pGUUOPQ3b3m2LR04L0n34IX3X
33kH6UcPs2Y6yTtx2BHfYTv8SRfuPDpy42K6bPDtZbeMqPFRTP6C619hlCG934YVg4uBZsUe/xWb
7Y5UXhdvGILc0TFXX80PFoJJ5NDo8IG3l8cO7bSGjIKVI13PSg0ahW/AzUZPsBgKutLjgtkZoVdk
J4keW4JmAPCrPE2w7gUAKjBKXKXgy9mrqJ35Dr//0jvGt6Z0+5j7J1IaobTDoWLk161jOQXD5PP9
NAGIIoabE+U+iFNZuNNn+mgyOHPUqzdIP4r3+A0Fq/qC3g0XwKp76ZP8PcWHG+0sadd9M16R7TYL
ZhkXCTeCViMMNq2f+tyN7/QP9FXLm3kSX2N+Po/jTqpQEXtrRygEJLXHw5YGR1IcLDX4dCumE74F
OgbEHtLUPr4WlsuGO7vsN5rqt+K+LQOcnyHY33v8ur3Ej4R5R1DPcuokv21RZ3iQhHi/h8RthyMl
UWz6HFZizveMNeY0PkomkeaKxWERaj3e21q4dQJfGfQfduvxCpfCw6e/xkCkdBhwQP1MehLEfh5D
cdJGtrkrarySENspjlKNyCa0JtJH23v24I84RcML44adszLZMVyAOWZwVLyMVuxyJUxPenVUOWaH
0xx6hgj00Qfjxyb0AMyNLdBePNHqTnbpjW9S50C+07iah/Up0BnVx0J3agWNAPPK33L5eLEaXCEA
Pz53BDrOku/y4ZQOD1X7ZNlBwj37FJPjiti18ZXxdtIhHqUTgysx8Vo2R8oqD3s+Eua9UR2XnmYJ
B/lW+cmnd17+SeMEgSQVobHqWIW/IpzVgEkxHfrG4iNURb1qPOuv5XsN6RsRWe/R4Km3PBtNas+S
s4U1+YoFQ8QyvMsLrztPr+tRvcH0iOYe0ab+Oh/Nh7G8qvKnNnp1seteobdpwx6/19DASzDo9zTy
QRo7SAH9NXlvOGAxEvPqEGIG6efS3iD4UceDVvgNQn7cq4NLA0WV9iEYhm38q16HISdzZhsDszuz
PatOgyabn8R+lzqt5dj6Ll49lsvqZxqU32P4BQouGoCw+x+l9/WzvjaP8TtYt3Xs33FN82A2dT/6
U9byi/STTO56v2n330SIu9JF7SG9S6sjPccv/FseM6cd4AzWARoRdAHSLWJem8dp84Zv5UWm4sFw
6MkrP1jyMYcpZNhMnujdefYp+cPmVdMDpTyFigeM81/Unddy41qWpp8IFfDmljAEPSlRolI3CCml
hPceTz8fsnpizsmIORXdd12hqJOZIkFwY5u11m9WJu0G+VQU6APtCpwIKgriNXhI+FIHG/MNKDIc
D2iozU/strRxAyoqgndu29ZJr2WwmZ+FH9R39s1TxpPfSM/lQ2duCbh6wBKG5rJBUmF8R3T7hkSM
6cNip7GrTSyGTfoWBKjDHIXYh/JRigb6aiy3WD4rKTjRraQHYEZmhyDcVk1Pm/am5VFITNtdU51b
6D+ax8vkdpdluxRqMjk/qJO1xY4vrl2C8Elwg3HfGB7iXaU9M78aynOwvYtTHxwDZS+ah6rbzaWr
5acK9aegvAgqKO+0S5UD/1aaCiIwJ+nY4kzr2MG8/omkP1YOZvLFDjt1jChKC1uATPiL6iHbVmrX
J6VdN+LSciNQboSBpKqxnSgAbJwRdlpSXzk05W6M9tryJJdHFG55si1RFqpuOT1PxQFd2uwxRUUC
mNrRgLk7J062uXTQo58lHPViH4NqzI6R72iVA/0p6jaGuleND6Pa9sDsmdNL7DyegsEFAlcaTRoc
EOhLXdaWtOyM8iql/lBsdZke8JFLndYiOoXTk7UbhVUrRJTNNvwEM1WB7bweh67WQnP2EsvlGQXU
kGq75oBq0O25yzuu7FPqIOeGyjYsNvO8yp0q82McPYjMEBOnOzU95pHbibvIdKD2K+JlzI6N7kym
O3C2jG5yS597SIHKAdL/LLuoD3jziGYkdXJIBZYrIATA+IRTOEOM5BT5AXKIgfMH3PHsvkKDwMGC
HSae/Dm2WIeQfrn02m2h08Eqz2zZMV6bFNEfL3MQ0vBPzBkhdVMBW+RN7ZmLV4YH7hwwMpucrvXC
zh1nz5ifVP0IHhgUHobQmWTvKoQIKRYITqyxe3kFYgHZA6NSE6qEa7xkpi76yaXZdkTolkeZZXUw
9y35EydPKN005EDtLkR8YrQe75zz/UIWgcz6ibkDg4Xe1zKPBPuX43gKkgNuI5LEWNpizsnGl/MM
ztzxJOU3BN18XkYXCpISaROkr8va8XDeFs1jKSlgEkE64vd8DlBNKF6g2zNVih5Fh11pPH8bFVqy
OKZxDIYfyYhCzLxJ2hZTAcI+IwgcOXnV5BezvKlvRm0v7+GPCkEWIPZ7lth14yiTWzxqyVu0U46u
SGMXxWrKEjbQH5C0NlCAepTuNvK6+o7BCPsZPHtRcrTCsUSXhsMVtNcJV7n1uGsnu0wdRJMaAm+k
5PgxoeLuixcFAmNr64Jv0u1B28AYkcpXkmUyhnFwwYKhohoDSYKANmHT3PAHRj/TcHALm+SBlYwg
bsLCQakz7YbBI9INfk33+oX3i1fNtCPC9jvvCGUkJRuEvAJlQjgfVwXoQNxy1/nX3LmiU8PvIS4k
vGMHUGz+sNLODNqGP2mn8g1VAApbuRfXI8QwvFhEj7ytNVIoj1Nh6r1UwJmbcBHlE9Nix6dxl2Lo
BLUPRQbZIaPCt18MT76TBGrEOIJboU+xbFmxQSCwqsy5AzbwZSO+oTxcGlso3UJyh3xXGXzdONzK
GbxClxMjMH12VCa8+nszVih0kjNwsXE+xPfgJ8d8J/mrGoFTSWlfQ+kxy1fFsjUwbVZapRLQwM72
QvO0/gAopyiYGGhYqg8Fvt9L+Ia9pRgzJ5zhHS/FAaOnZRuoPhUiE4Jz4Oiln7OVI9nULhpMljbw
lMmGFsKP9l09ldhN3K1mkxGy5wauVN8xuzJugNlkTxRTFocuJbn4GSaXPLtp6llNL1AqpPI4w5QT
mft5FAEVE6iWfkvNH1W1tFUXb3wWjX1UPaHPr2XXghRXsNc4AmtVvS6Db0K9JqhXuk1WfWjqQwgL
34hg+EXaI0JGI4REUBX1risAkBF81SyF5SlsHnr9nGlMjkcuPunFKcpWBhLBFO2PI5b1LMMKHR5B
dJnNe+/X2UnBM7gX8He5DNoP3mEOox2nl7F7yOGLMp1m6TOjPtQIIVZssF0eqsHUnL4LDPYbrmgp
EGLxdBllWnro+aaljBDln+uvuW8kzZucI2eUoJrDDNoR/cIKEVcXh9OIllz3q+YFVwryKK/aEqEF
lOvtRPCi7qUiErTQ9OhPigEr9pJDjC6i5wSHlDb4wZgryhl7oq68CflFTZ+H6TBn+zKEg51uVqJx
nj+bsz8GtpxcCmienW5XxjWS/ITiouBQWMxSTwmeeHZ9esEkxpLvIxrAfhsTl5PAlL6ZYIyFY43y
jBJ8rN3CpMziUN0xqKqJ23q+SNJ3pb9MhLhT9qOPH6H4IrbnIj60+Y5MP5m2YXYi8aeXZaBuS+2U
DTv+EFfuPxeKf+sb/l74oxap0/IYxYWMCfafBaJ8iZokprwLVHS39NCboX3N+0B4IiXK+UuiYpG2
+D1Zek8XN0JZPy/Aofy685SRMoVqfVbLNev2XfhBq4Tl3E8/stc8zJwZOyNa5+xAda6LYOaE9n5+
rH6JIF1IVJUNkX4p2Jg0DCLnIMZBaMs1Moo2940ws8cRtXhkuwmfl20F3DPjLQm6UveIsvy02w+z
a9FEAc4jUX05v8tIOQUgkew/oFsyyPKfpVtNR5qio4fAA5G+t38U1GGxTdEozUyEBfnur7g4K92P
IXpprNM0HjL5WAWnnqNf2ouat8K0JOE5HvVksvcg+arZAOHDkHKqcBt2eoUy/CI1/hw8IvE6Dh84
PKn6gcxtUY8C/rqTA/yIQlBICCxgge6MiPN2qfES3yvhdsBzRzm2i5+hwNS8IXaGDgW7P4q7VoIS
9BLlgZ3AGjPOHOLJhZS3k9EoOuSAauAmI6TSa9Gt/1IPjqrcIZptYsMJjbdS3o6Cy0dHndsWLtQl
VXCpHvBO3sCvQnmbtX5LLYbPE1yl3c3KHiAEMrgLlLDpjJOue+t9ai7FktlysQqT5YJo6RhMvjHY
fX0OQ69p/fU7Ul6IP4QQ2rW4bCBvYMR6ISsvGQF132euGT7r406UD1q1p78rtwv8NkISkx1GWNB3
WejmuZvRH4xgZoWrHQAw7lnDaeGDoSTUax1M2giUIflQ1VLo7qL/UKXtZJEPrWWbHMd8HOnwRsGu
DtElTGrFU1AYmHZZ44fAgG0IiesFzasz1XvN8qg2NaLXQXahCJNNmAN5ETUN2dMD2zrqvxiWLPEY
30R2ouv6kalr1dtw9Ll9KfHyzO2qHSGC0p56oLod/gSMsjpSOvMYFD5dSy/Fo4A6R5gau5DFknNI
dJbSpBENCUTzLTmtKnuUsqLaTU03TNeIylqQYfsLlXZomIsDZTid4E5vRcKg6UfXH/rGHuUtlQaY
wGs7Igzpemh0eyt0ZzsV3M76bMvDKO9b5BUtnk4ozS3fGrb6sk2Gc6g9xOSqyDvROJKA84jg+Cb4
zuQ2VDEN1xHLJXmwom03bE8RItn2FtGepnXydk/+NiJy5HCh7CYf8BiSIN1XDgdKEeGS+dotR1ji
SQjLb9dW55PYUlA29mm/JbeF2IXHWjZQCnUIV1WT57/XBHhjWyqEGJNBEqemAZ13+kD5U5+75hS1
90bCgPDE3ZvmUUxecQWZ18Quu+XlR2gCPZxkJPDht5SdOn3fZSfWDJfvMWEL2LZfg35XVkdFcEQG
x/S5fokEVzhEAeHEPlJ3vJ4Vnsv4wBwtza3SWzR+d0HlBenPNH3NFH+WnolswvRcTjekwON4izDs
1/cj+3oIJy75VIXXdeCGn8yMFgMrjsQJOTc6jCmmUI+N0UAwu19V88156s6VCoZ95GMp4SoPJKil
9kgIBRVjrw470XqBQsizEcwnXfLXFcEObv1cpDP2HzKGNPlNpb6oZBz3N70/CfGtsq6LdlDmS7Fc
LHhjqD/LU27uO/MQiduhOVsGfMjtIu4sA93GD0OkIelJozqILj6s70Zw1WtHRHqgR1dLoZDZbZXk
Fvc/8uGudWc+iIljzU+J+UMXmZWHRNwN0r4e90V+MvEhEz1N3uk4sUrU95xh8SMVre0LyMog77gr
HIbm3teCQ6ci+D/w7GTloVtPQXzG2KZLT1V/ZrJUkksyOVgHkotueRrV8yx6KrRMLfK6+clIT+a0
5ymE1bFK74x3L+9wG2aoFpbJ6IOvDculUtYDRmQaCvt2OgjCUTOfg5IaNus+O6XIxhNbxz0kx3CW
sKj3G/1AeXKIDfTbD1k5W09h8jNQHjx2MYSo8JqN50F6kqdTrd3RhsmZm6oXITlmFLSn5N4rD0an
Lifi213cb4P81E+vzbvYbeFlK8W32W8Zhbne9dKhHO9VdmMKCKrfNNt1Rqq7sHea/MbYlYtH5yQK
7hiapNpTUN1JAAsL4xXIIPtl2cXDntHPaazUncm7WtmzxH0efihUV9Pn7SgdZo6efMuMwL2/1VwI
/DNyhs9OJpA8/X5sB1F7mtJbouFozVTwhuKUTz94Vc9BT9WT4tXq9uWG2pc8nws4xMtOhfDc7RsR
1YJv6FQZdFsXz+2w5bpYYAiqFywHy/AG1Wsaj4/hMfbDjdFRyn2dbBvlApyVi8zE+8qDnYsfWdls
uN+M1Vu5CnlA8JUXRxF/W5YmdBUSFYISorIrho5V3eCIy4rSYqed9nIHcTfE4QtloPQyx68sa1U6
TMDH4qEio8FlJftQ2x8m0Vhd7wL5PEtA0n4dPK1rP6G+f5KGV3LOJT2F5dHIb0Plr6u8dybIUYWj
BA7OodRaDcHJ38kOjRr6rw2OneJnA/w1kI64g4Rn0MZM1tOt6jftdxXsxPTaVD4JbklZiFpsf8Ya
IOQ8KQ/yhYKlEdg1hmaC3QgrwEGhP5BwXuMEtvUXqkNSBVPBG8Aca4+NwhiJW1dQpCTPfAf/AbED
b8F64nW4ylQ8dMx5KMMwo20NI9gzfi0xZalhLeMHr9qn/J2zKkGGLu0v9VfwWny1JHSqS0v0aaeQ
y+tAMiSPNmgB2Clvx7s0U20NwC+mRI0znweslfVkcW5KjQa3tdiJIHDhvLMg5sJXECwYAMHG5K8j
u5BdTrCholQMQx1FHEaegJBOw4FRoUPYmB/NFyWHEIdRkRzRph7G9+MmcvZ40q2aQ3bT32QMOOoD
JOOcvJx64hH7rrDFW0PBImsnSz6eQWnDBTx59NP3BssFoIdwV78UJPuxR40JZlJuOibYCCes6mO9
1lm+JJ7zc9bvGZaagkphx5WdinuChAFbzc5dIzLsuyipTuWGDGQi1Yy9EDcvHPLwLpgJV1H1H/gm
UrcHE2hfu3InBE5CQNy4STsgiVo9gUDF2Nn0k8jgpuMprrxOwLDDNpotckug2Ej61Ef2HmNfGldd
/l1HoVmD5sfY/4pvPEYwJB4VrrUYxzANiGgEZA/JhuIMIzWn64jO6SEiExMd/ZtQGrBpkDe6ucIH
lH2yAENHW5NcbhH3NztKMbZyJlh0PGSAOhO3IUcKHaxcgLgAFFq822Nb8ZoRGro9qvtIcUGQot4d
C0eOkZhyzRWewIuAQIn1yr9Yb7iRUD5c7Kiwzd7BU2isvFHxGEVcbRmbgF0/peazYQZjvMwVFQow
PNkW6v1qZorksi0OFi+gudrsorlMwfOJ4tCuMs15HR87r7rhja4fGBTwNL6uBjATntFOcjeDjf+s
2tA/CXa3SO6a7/POY45S2VL4cu0KaKEy6AGLtR13pCGExSay3RAvC/xQf04dAMa8soGNmPTlk54h
53CCzCf4ZMKyzkUyzhgpxMbAjRVDRcsGc+bBKNMRbLTT3AWjktYZ4a13Lmswj31+y6BD7gKMlSTo
2B77QEjNGzNJ6yxE7ixveaOWvSQVVjmbgAVabHIUCbGNEez4zoOOVH/CNjxc6/u4AOU9dRkeIk7g
60aVIrvEJ1W0od9ZIsIYWANrggYeamgXI3D61JGInsBUad1DVZilPPkyxw+f896z7uZtjlXrWsoA
HrelB9OTCxVf9UfwSh1gh6lNuNbjHMaXXZCf5gFQN47ushPKTVk94T7KxkjkV04nINo0c4i5AuNq
Vl6MAXO67qmhhpOhD4yEU1XgBwBOgK4gVxIVd3/ptkbtYMBV5+sjVwGlcDNB8IP7LsyLwube+H9K
WfNXBTwyvckjeYgHn4hv3iBf5OkY13Q8kk6AXKc6h4hdCRfGNiPBMJGcrE8K0SkDxH6ls4MnXrts
IYwawS4TnYpCU7jr8PztzzOhWXohEq/xPwwcTK7bNRonPSaCpdQlAsd4BXE7dspAXHxXmPaUEVfH
Ng9MTNP3EXLo4cYZw195aBxIo83o1uhjqacTeVInTrYVw1HudPCsRqUWSXeoLYfM2qUIj3RNP8nf
TLvhWX4Rp5tZrIu5vJHkI6PCZUmXVqkyHRDvbC4x3lEB3NcdVzHmYxv5uC4j4THYn1oGFGPoR5Bs
kYDxsjV/p+yClSR10N9ZJdSREFm5Cippt9UtlLyq2AH4wY5g8yJYUYxbop8mvbHb/hIg6y79YCLz
tEBHUfsD8y2Vi/6+LInc9nl8bMUDI6QnhEwccxR/jwUKOGBDbG6MBkINCD915cBuKJq/L4Q91HHT
E5eAfowUcugo5GHEUmKs6NA/Dow4x1oSBgM7mLjV42OFrdOMRsdTyBQLrzKInhZfghtSupTM9Xir
sWslnLuEAuaxTV3qlVjTMBnZHilqM6OEwem//h0w9YNvEZkItsmRA+7LBxeY2zhEZDPq/BaTCVoF
COmbnoUOQW+cbjkcQCah0JQ8B0U4jC9szXp6YMnxJMPKCyGhciBiGZ9QPSU+f5nUbTDcxJBuBh4v
IwxQv6vEs8qd1GEavI3HXcOMS92aYCferjLchGIrUi2O7bdZhjq7XSxcYNftTOAQQsNWYh27qUSH
vEWhy5XiB8pGQ6v0xlu5JFaleuin1IaAKQhh1ijm1ih0tLMZGYISiOnwCifTCwzMqzH/dnE0nyR3
FfONIBsOf+CvhOm6UwU2avYhsbneONokh6xE7ob3YbiJ93gi+/wjMzTPzqi8KuR31GAT1P/MSwel
n7xcsQ+1JCIufKegsoenrLwGgQfKJLYXEWxZ/GxgJE2EfuZOSO4Ve6OUvVndtVees/QuL5iDkzwb
2Rs+Z1bnyfWOCTDrshtlpzo5Y1aAz+/rv8kIGP8m+nbCCojwKzm2uRfrBANIhO0SY17wytDJOIOE
nFlOAybDuGfxhVkmhiBgAxQV5CvFUH9Mosvw8nXn0JcNF6sfvhNuwhKVLxsaQYoCanX4cUCdB5Em
OJdS/Yk81FGt76Rf4ZYvpbsqVOEN5I5PSXynITDCyZdIe0+MWzve6uirjDU3yU+y8NSIT1bwg6/R
9xc2CSriQA6JuC3yb8ZY7HcK/z+tj1sVtnxkyGOh+CDzXA9cK9QAvtXnRXlJllcmxEgxrrmIwy6q
9pnkEgkzw4IESgJUNooiVNRtU8L71e5Uf8bweFtRKSCinfditU/mfWy8W/D/yHZXD6VthxVd+zF3
uwT7qKk+W/hj55JMkQZiGtDesAr3C9o0YNyBhtFuGLrep8tE99l9QhQwgC0iB3BWsjjvnXiAnOGM
GEyjRFRdbIrlYK+2e+opyy3wsSryGOUOK3eMRC9I5zCbxu9fwiuCnVlGDkufhS2ib0l1AOsyDW/I
YyhcqupcEX43Po8+aPeTBgHD64ujQImOMilcC8mfcC/tCA4ZuTN4b93sRBKi8cCLE6q5wD0BAO+B
7QIeQ07jg95jg8hNTq6DNnIgQ3Q4mrPHlVmv3CZrnsfOkk2TLZsRtFzAKtwBIeNF7QENNaup4w+K
z36cYX5PFA4dTHNlAaOINTAeOU6Tg2HZ8fTMl07krUrd7nkBsTPtpfGkxosoEGR7Jmkp7PMaFClZ
P5fwki5M1vIjy/YYZqzfnfhHvgH3msVxXQU/qYwN4MaYx1X7qtypBhHinplZkFn+nt+AkOzQo4BS
fAdk3A6nevBR7KXGU4WdSHURIzdod9Qcaqi8yUs3vqgU08TigrmeOV+nivRna7QH9i32O+ZpQXm+
AMNY9x92ngVdSo9dCMjslrVrzO8rSrv4derR2XuI7syDvD6Rn5vaK/Vi5ge9SjpOSzV+YZlBu2Dg
iCRrkIIQD68NnDUuzRC0b+B83FxOhkCAN9AQlLxuT4a7LAh991WH+7azvA/tumt0g8d5XkukAyhi
PfY5lnSRnjTCkGavQlknx+NoC+2JChmNIRp3+uaQ6KYz1sjJTN2BZAYQBmqLH8nHIXkfZ1sV6ZBi
AyLH09XQz1HhjMJiZ+D8Qr1R1U8BGYP2gntlRlQazE8RUIYg3ZOWGQqIfslnD86BUF5j8ZpKkhPK
+a3pnnTrIhr+IO9TzLOXnQllLQz4TmvNAJ11HhGrl41jEB8JKBOPDaTYmtr1qRK3QJh14lJACfPP
JMNsoj4l2XMF+0ecm2M/Eie1+lUsf81QTCoVDsOtT94B8WF3cOxCNOEkxx681s+x8m1kzzFtCeuj
FaJe3UrSSQk9zHYTyUfBRNnI8Ov2zTDTR52/l2Lk9JY/J15d0KVtn4rHXrg15Dz6DSpGl30K6llM
PLM4TdEuxlZUgDNyXAhHkL0uLhIT9TVo3sFfZXLbIsDgCTAimu/l7OOCKnRHFZo4IP2c0WeDnsNE
wiFYGJ5vqJxQKXTSCe5LIX5gfb9YR6zkRixJIUHRTwhsqFyLwWixXUl5G/IzRICUXh7pQba8fLW4
8QWKDuatmvdVf6GlBNkg0b5JkVqEkuoLplsjy034ZGH6kDukDv2mng2nMp4FcbVKxfoQfhAC4NGI
yOLekv49R2dKL4o2fumPsgnoTwAhAzuq41USXtXuWVnZLMqnpuxhueP0I4R7Ud/3wzUYrtHgjOY7
xqRB8MLdSkbj1TlhD5sYdAgpgtACLTHRr0J5rEgZa6L42IKCOlBwS/HSeA04Whd2EqHtyWThYWSF
K7fU2tWyvgVK4HZUrHqae9DWLQZRW0n6el1Spqc7Dsn4HFmOwn9NWBndS6kuFHaBFuTmlFdgEObb
8pFDER2XyclhNM3A4tgROXlCdENzAhpkELpCTg7vQ/yWRaHXGqdq8svVlQ8f5SUgfAWKTSMYV7AW
IkN6askIlIVgv6fmgNXu8FIxuKLG6cGrZPCTFIfDdcBTkb7P9OtIsTAvqOlM2FoVgFC1WdBcWGNB
v6jzwkaekvtwqvLfBIPPSn4r2eixfbZRWDsxIlucqnh16cK00eXGLmg9Kylnk/jG7EY/IHhV5Aib
ltZL4/tAE6WlNze+DPuwpzOAZdkFX3jAaj4iYiBOmJY3ASaKTAc5saDulbuRFh2aFtK5ZTo9CnjE
N9tgBhEeW5ojmJCKjE3J9rJgOG6UtC1aViN5eNfEzvps4fI3k4jT8qRrvIlZJlu8VnqbYD9YpCkt
qHQ7wVV4Xw0RgykCHCo2zxYZKItl/Tcr4AukC14kgY2NKHwSk/4IIANoj6AwTZhYVUFBs6cFA0XM
P4avVLxHqJOeSo2GVsTcuvWwenB76EMjOkXIoCCnITgEPVZsiSJXP38M6dPcfnXWjN97THUS6gd2
EhGm0/SbcAT+O9UQ13AYO8rpRZfPNSRvyBzznW4Y6nvOUm6sDAgFYkTu5vFjUB9z/dBx0yquAxQt
AW8i66G3R9W6L8Y5Nb8q5QwyU2lryV2o77N0n+jODVNWTG4yiYXBqCnlB0tEgFuhjPealdFeRuVe
EhkO8UfX+gVWHSrOOfm0rO2jUKQtG6m4a1CldO09YhRbaJsVvL/oQ2YoaunW4fCRfJiZ7onNh7Q8
iuWBfT3eonifQINtCZXlHGxbvFXDPSf+W0dL4dqGvI6sRnsYcToWWMQJX9xwJx0jBaE3XAG+3BK8
LxqEjfYjgbc3P4TkNctcBZPRQSIAQXmicxqQPLUmDAIq3yP1FvNoSV+qzsOawj07lTtDXIuiDyDg
fAGm6I+zfJ/7jwp+GSWKMXMM5asqPoTp1irvdJDHB/KepzvrJ3BcbprrX3mHFmHOmxAZQ91I2+86
f+TLvcJpY5q/hOUY5S99S/8Y6AENXGr5bJheH8MIwJT33IwPI0xsc5pZMTcWx7SGb/EHMjM1/kKj
DycQHy7hYYHImtF9xpxKafaMrSqDTd1Etq0IFIIGR9DNcaFQv+rim1koK7d++hBbrLcl+le9CExZ
mjLgc3IzicDN5fZ7IIx3HMKgJP0MuL5RnvtuX8m3mBZQtCMShQs02U67hoyeqb5Pw40BbGdqYOml
m29h7QfLF+2cTGzQs2BbTO8TakXFeBbTYZMSWT4K5Zbp505/WNFFElnN+q1LH6jchGwvT17VHefF
a4h00blshnF9cSLe+eWU7skSKsgcVXYPtAe0Wkm7lQbTf7nVrGJIytgJEFh8CRTZyYMSlon2lXcr
2jlD34Xagw0rplo2bc/ECv4Cmc14U5NL2ewBtPPuVte3edoP3QNUS69uIqqd+d7Bw2BOD7xFwv/U
kmnEdZT7ryL+CoP1gLiX+jtKy41OZb+DZNW9h3xIgKtZQwRuJN98g6L7SqOzGdFM+xg29wjOvEhK
SB8vLlaL98R4Hdp32XzPhbsAr6Qn8+TxMsjWSBmT9BZWZ/XBCBfVhyIUNmNTaGepYe/qHirbV0dV
tizg5vJPpvhFZ97NQFlKHXTsUWD0pm9x82gg0xucnyNU9YZSL6C95K3roDpm6VcEz2eG/BxotE8p
HgrzP0g30vzeNjDT6Uczsz1L8KLGMNtErjHdYw2fgvn2e1yi7/XG13mlsR0vOAPOq5WM9KU3x3XV
8QuDunee36EJjXB71jevL+8JFob9eo2xOyfFE4PNY5ezC+054Ffsq/wTHy5cwB4hzDqqpyaUrdm4
re/lccNBSqeveT6uI2DxlhwLkdqfq7uo/2Qyrl1GlO/Q3LQdXm7EsG4DD48cGQ4nZnvNATpKslav
vKk40mEiYiPMV8IAlvpTs2vGXTh/LfKBFwRriudZEjxrD+kLGDsXEUIfvN2YaNS16U7KeAvG17Dy
DbyPByel3Ki8RoRa6GtmSGEz4bPNhyrz1uT0CimGr0Rj8zz2r1n5JA0n1KycjeHomYnHtGxMrJWc
mKB98UzR4a95c9DjSxpdarxgpnE/CbseLk98qKY9HdOb+RpLAAXPQ/hUS/c+3sElnK+Z8kuSjnJz
kNuDkVwF45gwDKD805EfCbwI1tRDMLQjF+/nZBObNytA5LMSRXLphyZ63BlDNwkeRi2csNSWVaCu
+ZHKe9gHavFzbA7WGipR4DaARXZcPmUdCyPxC5EXNcR9X60fCpWIIa+Ti8At9x6/giskAG22V5mZ
r8lnbbjl41aBlQexdt5xgPLrmgR61ccewuXIT5K+yuOrYbjFvC/a97xfqYXbpXPoV4IWKld5g8uI
V/MZJ/dco/62FsSzioaCO/gm0D7giPAyBlUTvviYYvSbkvW2FctdQ5QY7o1hx6/C3MIK8qTOR2Wk
cr1bD/8g8vrmkChfcGZC4PRuD2elDN+a8sKU40ti/4Z5alQcWWNh7fIVsv5kBb84QSp2TuvXq9HQ
SCo4WszWcp/Fr2H9XBXHfyZGSauDwF+JUYqE7YSoKat6eRUF/kGM6vIllsO+ocfxqpZNSiN0saJM
0YyE2a6BjoaNUexHI30IhniBWGdN77UeYChUmOOpL+B1/oc7WiXGf70jQ7U0fCpECfGoKuLQxe//
olPEp1BEIG9kT79dyeY5J5YoMgFjFvp5rL4xU0dnBBgDlG3Hvj80VfZa4WF6w0Z/q6QDNp5ZmZ+E
RHiN5yoExRViksLq12+h6X+42T8NGgzk7ECrkoWZL/JDDTeQv96s0WQTphqacKsWNKeEmKMAMRaW
fzwgTF+e6L2Ku6HUiD7iUhpkxVN+nUhjMV+Nz6LQUOIp4AhlTZHu//nW5D+frKEZKneEcYShG3Rx
W3XIfxlHOq/gdN/lym1A63uYsRk+LLX0NWFfgIgHL9INbRcFyNwwd5PIwMGyUJubaPbXlkvS9AgZ
RYOl3AE/Qe05HIMfAzXEQcOXtsAPk/aoOnOljDToyCWXlMxp+89fYXVF+dtUMBX+h7JbM621W6/y
h/2FJMhpuBiCxr4eiJ+YX9mYJNHec5hjqE39dOrjtZNaN4ifmP5Tk11N2NsM1mhhWdM1bEKe/Ego
XZhdv0cUGVOJgHQozELpifQLefoPN/zHdLCwhRBRdCsqBgeiTBvfv4951yq9qSxKfvltsBIt+M3V
g9BAtDYwWeuoinSohY9BA6ckGcPgFGTKbZrrX/SDUH+a8OKoCu5QFQfe7zv7bxn7/C+y/DbYhv7/
TZ69uMg+CqwNvn93jF7bQq9v+LcNjyL9C4cbVuXq+q3LeHX/XxceyfqXhvBeEWWmEg2WTciN/2XC
Y4j/Ei1dVHUeHG2qftuE/5cHj2b9i70R22+dJtCGuVIi/1s9nv82pQ1sFXQDiwVLlwxptQL6Y3ej
bbE0JSpi79/a+Fozr6q2TLaEBeim1eYH8SSSC1WF+16/JIJCBLe6YdYhhf24J+7AYA+ochX+/2UI
r//eYP9qES6tW9X/23e5M3YKlY3MwFtZVdiB/z53w6pLaq2v0cKbQkLfIAqKYhpvwyUH78rVZo+l
PVo7HFjsma3br2TxTV/Cem8pef4/uRlMgERDlUSZZ/KHYQwmi30iNJIOdb/FHKyhIc6cJxJcGY3o
URmM82/zXGWgkDXOpuF3eWphaBClUNjy/D+cSb/pwX8bGxnTd4WNCIMiTFnFP7yJ2NHTqJmAnQMx
2WvdON2UaLzkwlVt2wacwtCg0iQenPTXXrPKd4zk8FHsjJ3AAxYjS9grQk5cM52yKoz9Mgt+GYMY
nEqFFKWfyCB/H3ZiT+tO7AIqT1aao0iuh1v4MF3/+Un/bl3/x7cxJAUmNPMaQwDzj2+jT0I/NCJN
n8xK2EstHTUGoP3/w9iZLcltZFv2i2CGweEOvGbMERk5DyRfYKSSdMzz4MDX90LWNWuRdVtqWVka
SZUkBAJw93PO3muzi73afr28e4pgK9nFD0vnsK63DeFuxZhbz0VCcE/kYHqpxghrFD9Akf21FFZw
sOpe3TsCKK0k6Drqo/YtFD1sgKiGHjccChsH4xh3f1kpivBpplQPsLBYBgfFODHSDmskcQGys2Cl
ejZEj+2IUS9ptjOIIrQz/5fv9A+p83+ed0Xeuu9K2Av25/vwt/2x62fCgcZBboXT/OpMgwxuxcSm
dIjiwZG3Uxpm285CGeFNJFMQPtPsuiH8UjTFM/Ha4s5VPpI9YZP5Q2BzanDCSJi1hoOntYA5IuYR
+Vql9npm//ctZltDh+a/A5+7TZDDJZGoTmE9+Rc/df1/4Yz8cbJTLDSOgKgVuo7Hmmf/uReNidck
fCH27hNkO+iRgXUIinIOGEJatd7JuPyY6sS9LKp6Deiv9isrtxHgORMIXdt/fuo++QN/f+q4Hg6a
qMpZ90IZ2n+cRzhJzG5t9/DDB+RXE/+PXQJlYgnvXZ1MewMADXtWg8AjpwWjCIUmGH2Inz3qubFw
0gvxgD8SXtRjm87kJIN53wwiiU9F6JzNnNNGqjmY18nKuyp/BMEAiWP0zRPh29FB2hFNOis1m3/+
WOp37MLnbSYqQgjXBtClnD+xZUQVWo3dw7+YZsZkgzQ4NA9O1eRvhtlOQq7cNpvrAk1GZ1HtyfGk
M7JTiInBrgZaZ7DC73M6rLTvyL8Mc8Ix0nGb5ZJL74HU47sSuGB2Lqrs1akgJq4nPfzuZQXH1Jvg
UtOoKOQ8ZUer9f1NpUvraQzUxg4rINFFgtbEHsL7iuFbHS362il6rfNC77hdfO/O5rajfapwpKy9
sdEaWvJ1nF+fh6q86fRtaY1o1ydEPNEiGWiik3Cg9zciDO5R65/dKCvO7kjSZgCJEyVRyZjPmJwo
vvoIznki4VZ8dTAgr51N71VBrHSk+XDypOLDlV+TvBl2OoryfTXT6M9UxGUVEpFkTxAMHdpq7zqE
WuoCafw/f3v/vem57OruenjntpGM8ccJM6m1KMEGYVONpgI6F0GmyRAeOLH7cKdgVpNrGh4g/fqX
SXW46SUZ2kFCHxcu+n/OaP9vbs7vZKD1bMDFeIrTCUd2duA/Nr0gqZIhq9JsV69InM9dxdd++RAW
aOQmVNiiLDjzkoweofhMY+SSn6/sP98T8fupe10YbRAi6yPNcSBw/kwnSWw3n4NyYFKxvmIxaYI3
eVYzt5+zJ4cswaNtaXvr1WsPLhXR+fPHZIvv4CuR3c3gLFsSha/C1PD+RSb2haLgzVVCY78L36No
zC7L7LinBquYZxxxP2XLCDYaRZBe0nWovQw3UnREWgWkFTaCvmUprfZImjOgc0OgXRcdZtsJaaHg
8I7ns0c40PUTUz+KNH8ToX0tVWldE+jpgLxX3j8pQSIfX9opDh8CBw9obNE4+eeb90fJst48omOk
H2KfwUIT/Ensc8fJFZ2HVT/jGUdt6gBwL9epeyLQIpdvcv0Kl3lb0QkJ2Er1guWI9NEvccSnz8Zw
/pZiyRzIb3XcwoDLRdrm9EXwLycs978etjXgxifShudfCh793497Ati/aiclthnsFb9poPp4+sfS
yRJLLTM3r2nLp6KcKgBTvSHNeu02kcgY07h+z+X0bMezfyFzLrh3kXkGRZ6gMWhX536wLzpDX1b0
3//l7v652NpcNCcwuhUEiAg6eb9fdEkrE+RsLrAW4rsSnFMXqzp6VUNoL46IIsBlWtOl6AMht74l
f4naNrjQUcwW7R5YPb3oBAlkA3fqny/N/fOtcWXgSOoOV3pu6P9XjEwLNNLt8qncxTORYzYxvzSa
BG5iYrr/8oFcH5s6xfldJwdnRuaVNnfk4/avRc2fDFC6T1WpGZba073fOkSKxPXtGuiZB1NwCD0i
NyxKxRXyBwkXyaLQ1rZeN7w8t2+dmFiGtm7U6f9jQfi8q3/fualkKY1c32NF+F8eFRq+xjNVQ1No
vXr4ZUSmLrB6uiTO0YhPt6FlzyePQTlKL2/vFCNZZeVLregrji0jrPWLspwEA5f3AU0aRY0Io4sD
mRd3ijEHaF9kXSAU67ETwjPj5R/7b7G0vvfKyG2bowSswWSiZq3UgQDmv4KkXC7Zkj6pFDBCVdgL
dH/3wU/t53/5Xn93xK2LMoWkWD83XDxFAfn7I+fVtnA5pfLhOyYhfQirQInyZI8YKFuuDnaCn721
wbS3C8NAUWko+oA+jLHH8wAJ/GYm24a4gyG8C6CmbVwXEagqultXB+ld34Ttv7VN1k3rt+9LcrCH
KAvmiwtmLfr9kgmIZ621MuAcZPV2c/hX0QfJTk0MC5IhDTZ6iPgG10A6lrHyOSUyDrBfd1nTqP4/
Kkv3z1sIV8zlhQ1hrwnqb7VWnn87aZcc7QTtd+JKXaYlY44du1pKP91BHV/zzRlb9sVTrRHzecF0
CWdUGX2YhbfQdi993dDUX0hI3sqiDA5dmHkHiijYVK1zrDN/PmYEX/7Lt/5fxTA8Xp8FnON7IAAh
/rEVx15hQGS2uFGIBTsDA4VjszTzHoQKQJ4Ct0hZ9TBXGqjoMLiRZCERijJvubVCJuhdG9+3lhPf
Q2Z9WHYNbYnXCvRUllj13qaIvGRWkuKCHf9l/3H/twtXtpIB9SoLUfjHCgk5MDKFU8doVhQ+RwPQ
PNPhQy973JEV3i7Pmj5caKzszJswRhnqoH1PS41eBRUTCMHitXODp7wtTuQ33VukgvxPiEZbPedX
45b6X+iwnz3mvz+vnkOvF2obYFjwZfQtf38+Kpej7jxr9BqY6QNdTbdlPOhLwGRo8f1LSPH/SUYV
uOfyQnbUBWN1EcLGs9hU0bkTPr4VFOml12O799K3f34anPUd//MCA9LBeJDpHInPtf9vD7BVulS+
bdwCtQjB1DZTdIo7Vrp6AfOUD3oiCwJaXjA05zRqsvskgRaBRMl6aTAQqGiuv1Vz8m3uBo5CQuOp
Qsjxz9f4B2IXNDQvGSsVOgPvs22+7k9/u0btWmRyVOCXxhKLUpjk+aFqzEPVDv6Wpu2raUak4W6A
3MTrgqMfMLyPMPgothPmPfnW1w4bPvDUPeG4CCLzEuZu5b4Ti4bfq4TMmi0PaR2lx7xzq2vqwunK
Vy7BP38Q+ml/3Oz1g9Ad86Tn+Cy56xP+tw/Se9NStc1KYpBoL7MgxNyWMuNe7LfP7A4bAe80eu29
m5futVLFh7bj5pUdkJsrd3CGAfEomG9BSCb4P1/cJyH7tyfBFlwVV+gr/pJ/tu+kNfVWPPrc5bUD
pyP8XFWKXFBn2XH2qseuabv7eBL7OSZbOXCsl3AR0aUQfb0NiyI8Dd3wQWrlC1jV5BJEWBAcEzEg
XDvXNT6ePOziawle+hYjNoh/XCYjfew9GhBFNIR/+Yzta0i5xAHN86YZLql2BlbDRrBfo3RE0cjn
zufIO/cljhZqwcZtksdJRtZBExh27cQUnh1ocTPQ3H9pO0hq+v/+Aj0XCzktM06Y1BG/f4FVlnfw
pAc+2SzIbIh4hYdpTk6NpyE9d0NFW6wpKgQmKCs/f5SVfLbbCs18WAbnrE/PPFigq9bf6fXH568m
nf7wlig9g9K/S800Po92V19EtIznKLj7pHcm5HmKqSFWfRiQPXf1u+qTmSA8/uizqrJG+W30LOxk
vbKpReGFDfDaH8Y1AicWOJzF3KD1Ma5AA5RZSNgNVAdwLzHqer7c1vKXG87MOJLW3zoyijagW+Wh
t6l7tbSf+kBCekRzdyEjLTunaO+TDqJgWHQ7HipAaHNs306CtEGWm/QuCRlqtotkNEpv5hjUnsH1
+K3sJkTjaTbcBaWWL8tqDGoCmJa20TiwWxXt7BEwGikt8yUgP+N/LhSdw0WL4psViu4wGZfwkWVB
sZ/gOS0HdXCdFnHH53cxuRWTzHiezrUwx74dPcg1tn9uMsLsk0zcWUQbbpHwU2JlhG34heU9jKbu
d8JRPU7FZR/mDIUWW89HOfXJa9NFE2I6VJcx+Xw82fXjoq3q6ueQZnulX3qfpMMphzMxOfAPaY/p
g+2rj1h487fRwUr0n0vLBPoxb1V8xt3UnTJBK1AoNjFbN4eOlO8nT6EIpT7egWlkly5e+mzCK285
uLP83kMYkyXvvt8/N1bhP4eN/0aK4E6wEL+5A5JYty7mTdRjYtP0QV/HILuZuvhpNsK5Zl1kPxGn
gW5/hIiupudEwCy3lsU8FQqjSX8ZQ9oefdtUCOd1chvNEKysXnjviu4lm9STWno4dxkwR01e1z4M
NY2aBuOKCPU1CmosFgWGRTpCsGEmVi4bNsVeKQOqa7Tixxn0T2xmOrDWUgYbd2AVaCXhXYa4KJT3
cnxW+G9aSTKUPaKa1xgI83wKE3ZLQf8oKd97FGJjsoosp+6+l/l0+FxygHPLHYW5c/n80TC0/Hw5
SMNyD46NRysNzaFtdXGN1WvfC/tWjZx+WqC1N9lcxtdGTI8+e9KpzEY4qs1A39OTlwSg715501tQ
Ai0O84sdzv0jEcqEkvN+ZYTYS4Q9Z7chQScmkwY3QQbtJxpenXw0mylKndtuYPEWMX1/4Uzm1qap
znq8S/MueKsjsn6mVKAyWNtln//W4POF0GSI7npvTE6Z67Y7JUtwRmJkpZZ1eEh7k8FjogS0oBUx
QcaJVDpHO5Eow9VUnz2zAL1oCTf3Ch3utKpQ89uqw8eEbFHHRfoBRPkokSKOa0sodHaB31WPMPTl
cbaalI2UICVvcYHeOIkhyUerjS66eC/WCKgSUsM8T8teO7HLOBrbfrL+apLC3U4K7VEew2D1RaWu
wkIHMa4v/GewgO6SCECVdTuV6Oki+j47x5F/GUJucPATDMIC6xALfx2jsEUeh050nYiiYiLGOwrV
LtHJr0I6CUrJIDklrq2Hky7L5Y4cyOiu0lgVCmfyd+EUIydBHFU68KbDOjkK2WJ8SLE3fi4HsPi/
EO44gsopDNLV0j+HkR43JHqNL/mUJYSDeoi0iI1rc3Hvzd43NXX1uVtYqwFdb4i7x9FWhPXXebrO
BMXfxb1jIZNHvggkw6oryF/BXQ9RsFpH+oYAnVNMi/JH2615AWkw7oy3wMNcG6wcvPSZ6Xv0aGwE
KFFRsr2YwBCSTV5rnh3qcFw+SJEhqysx4smKU6iqdYJMp+gupJWJSyl6H7Fm0BzrAjm4JBZplZhk
0RJdPn/kHZQg0WftQQR4LcY6m9GCFRpU1Lzmr6M11CZ89jGvSPNSuYA56cVDy8m+5XFp/3Rl+lOo
aERhGo5HFnAOtX14gNAdIctk9SBDprpmc5tt/HzEwGiz3B0WGDTMkR8oOQhbWt+/Wo2Y5tZZQf8Z
+7Cw31+agAKPls3zZCfdbYVv8nNx6QpJkLCiPdhKNC6jKaFb5k6KzsYhxA9lFApN+plLdSARzd5P
yRKfsI9qg0m0KAH1Ga/o3ofsRFDeTdq1yY8gKpJt2yEaza3owffWC9UhVE5XYv+tGrp3lqVAHMyH
gTafjLkesskthFAa3ydaLBKLop9W/Vqtk/kqsUfML5i2/tPwHkV5+OwZtj24udkMuLZUuhtkAWhY
Q5rKHf7bnPPKB/L5giOilc0kMZDlU09/dL0t0ehgEKJ1TGev3buW9/J5i3JP/MIW62y0l+ZESqn9
7EnEJOvzk8hoJL9hau9rLFBJ8GIWDr+ybJ48TYRCL6xN7RBDwXvmTanGZzvoEx0aTHxxdDs1WA4/
/z1dEO0TxEhL5f5oV/Vm5pKwNkIN7nTpnTnrTshU8Z2IEI25dBCbN4kWG7eNQZFEy21OWJDF2O2M
YOFs1EiXX/J8SKiiYq4x72cKbN3MipzvExR8IUeTnrwA+jF07M+QjSc0ZJgYaS/0zbVuX2jyb+o5
xCeELUHexxK3RvyxIOkMxpfY/BX/IAUPfyaG8K5F57vd0p5gGHTTBkgyg5/y0Su/rqHCHnjM1b2c
BTQ6jM35oHXReC+Ies23MSjEVqG8ZHOM721AtCSpyBfpwjJMfAyQluvcalJ13jnBFxsEtz+6Jv2a
Bcv3jOJ9KvW+Bp7tRBw1tDtTZTjnOEKYvUsX19k3mRfslhqF2Wy6u5Y4wt0Y9ViDBN1ReBz1aQoj
dShq9nCpSpw6oW2dAygJg7pbzEWxz59MH48QIdIvosvvmiTKDu3clptonA9+p2kpJSly7WCOr8hK
qk2b5QZrKMbajvI595d7ztQPOSTlXOn5vYxm72DCw2xFGBGW1de35s7Obwawho+fN8QoY7ieVJZg
pMpbfCGbrLbpEGRet6tsazr0JrXfjFu8Wp3z1oOvUPh2M1h7ZS03tHUs/JEzBKCYbZBvHS0ZGxTR
1wmep0VirRpYxeIHzmfwBqEeLnRmDUBfx5n7jaD72vryIS7sXd2Nzotsl2vQqV++BExog+IZnV92
QwcKGjWSpFPtto8ID16Lzl22c5I8aN88hu7cIGs1b06N1acK549mAavsh9NIMg+pFSomrCws7ryQ
qN4a4dtS7pIRqWrWe1jUQwunYdUX994EAo0k0GAb9aCMJW1ajqP7xKK4pMjZd136nFbRS5Wq188H
hQYJqMouZXTW2xggmzo4hxK7RI0NUQdNfow14zUkigDI0rLat1V0WfxfoT+9hEY9tpC9h+iSO82e
vfQ+Stx7t+m3pph3C6TLAHJmBOyvES7wB+wEDBWZLsI9XdwOwn9/EKlj74vMV8CD9HIzldwWz/0I
wwGIfTw626INf2TJ8mOZzLWah6fJdl+VmzLvbv0X22l2AxydbMzgyid2denMfEwRGOqO8YMPEF19
8Xv8Eaaa9c5vMPNY/QBt0EH1T7huu3HaqsNZ4yBWatvk3crsnfRhCQ4hWYTQC2nKhPJeVL9KxQih
/CEz/5wMsFvi+JtpcmoMV1xDSDgKlAcnx2PijkfR/JzrDNPSo/BpjIvbNpwf0gm2t/urny/TijIi
MacsL4ubA2zOsyfpsdHj1ziYTnzldiHFHWqgmjBsC7dWJz+B9rE0QFpT6zi7wXvexj7qWR+NbD6f
cr9HBrFWUvkaqlYsm2GpPsIOVz+jQm98069ddCtD8ntOFvJxskZ40MnnzG18SuhjSDSNUhYIzuW8
njci/NJnRQjrcN6HVmFeiz4FjdOE+JGLYvpKiNwqPZ5tjhTgd5sRyyhMpLTO+q/ZiCkmsWggy7wr
zmXrQeRQ5pZxRQb+wW/P9YLQlGL20XSoF4qQuKRCvfkKJDxxBgWJOwMN59W5Mvq8rBrJNE3d9kuD
E9xnvOBhJ2txI4xG7iZAEQl5KNO+2RTW84xB1AMjjSFtSt8ZIWCS6t1wxww33ad6uh/iAgk0G5Mb
ly8cPPtTpHAl4zUCmwF/YuImskNAh0usE+4YcYo6tHmzVjjxO1LXq2jcRB1B4NDkUPYdDaL3voUp
6M5Dcba4eaUM35KIlJOYgO/Rzz/myUej1h89l8EPepY9uPWoSrZ6hu2ps/2KqRPgTRjyIgDhQNR/
0Ava+0BQp6HcqnFCtjKsB7994L049Vd7Kr7F6SvJOPlT0iAZYo48kt5DxXsfJOJjJKNnhB30Iy3h
Difl9yjq9zoCqFssrXhMHFgBubSJmSBk2jhAQsPvWYGMJpgB0kMyhzNNIXrjcxC48VFUnMcaRJQH
kaex05/NQMm9HOvKfylJzLsOcZTzqZnEdO54E0O3TNtnHhhJajNKc8bhs9wbGqinsl/dzAteRx2U
5U4k5W0uEROkLmrIPgLGOCw8bJpiMZY2lOLg1WHK49QsNxUWKzltMrcesEQmwa1f8XT4nGmJhUBL
HA7edJAthqi8IMRsxggBH/AxT4sfcK9gnFVYNnKvsojbbhH6V/EFynp6qxpIA9YI1iO+doP7lI4B
54LyJR0gjasr/b1FxJsc84esYiZ1mFizas8jsO15Bi3WuFpjBybeyU6J3YnwejnYLoKtwjJXhvk+
TYH2O9VEvqaTNxAjWLTnYCEtwxtSKFokEydxwVfDtl4grUafQlosuQsjT+2O4X9qWvCr3dNYkQwC
YQx9DvEQQzvvc8fr4OYS9lolRKoK1CZdnYhvDhOCHXd2nTwELtB9zGXrJ1exviYhLjRqm04n8xup
iy1sGP2zW5nHtsmAZPR62E/DctU+yzUb0FMb4/nN3u1f4/TLCR4T1nZtfuQpiCNca4NPzjNY+xwH
hkPkUne1Gc1gh2F1jYNNU7wVw18VfAeEKBGvpx/nZypoUKoNeDEg1RJSeKnSSw9ozNWhe1N2YwPr
z652cY8wX0VtejHZsBNRnr2pygdCS38kuuY2TNWc4Bhtgm6zzOr7RFJTIekJpA1c53Y72dcluqah
vHjriL3qSP+hJeSVx1GSs12m3qNv4jUZVO/H7Tw71mG9rMB47/FM2+vdq4FOMAc0ZI34/iNHgUNJ
A/Riz5z6pxTyROF13UZTypSebW1GYz5km/2wg5HCojdH464mkC7L8GveuPBDfCoeyNtp9qWkpyuQ
ndcTZglNrjsHJOnAPwlPhXmc55HUAZa98bVXz036lpYfafHFiwWYFeUmu8JMw0NqxW/N0oMcYahw
XuppfB+n9FrW5WHoI3PXyNQFy8i8jHfe7jl9sednzFjca5DiwY7TmoMz8tp3QtMfhHXbuTlIDINK
RX9rO/qafRi/4l3WlPfQPIgirxLo0lk0HONSrA55UJsxtuWuY4OIvHxnJ8Vpzrdu0as9k6ibad7m
TBT11gNEY887Y+EN3mIrBAdJGKgmIxsXPk0975KwDXEd/SFp5psmTzb6sQFO5HC4jztFlgvyfRfs
fK6yENM9caluCZ0rsNtXmeA0DupBfVjyr5q38ldQQaDkGu89930kl1UUTDEoOjdsnBMKoPmMPKhK
kf4U9C64gvGnSvaSrJoSvePZeA8Sbqp1Us5zD/THc57t/Je21rQJ7CYHQTeCJIHpUlp7VtdJZbup
PjjmLm2/TNHD6NFWYedylyNsSys6M72dh1evetEAsJo3qKe5hX1pl0xbpbcO+4a2jznIcYsKrMT6
o7u/vBHzNsSKqP2pJHohdh4HXu6XmaZi6X9H3obQyPgHANdef5rUZdBf9GWhfxpCGNu18sA22L1F
OTjwLW+gat9pTBDBkVSY7tECPU8sufgEud2hg6VMxltl9zvyucATeWi5jSB2dtgPhc5eskoT48gO
udOQz4ugDL7UvrmWSb2GERRyV+UabCWJMENxyNSavVNRcZUuS43D4tg9pu1KTZcAkLMQAkJauLiI
l4/SBlHf+qbdLrpYjXr7KLSqn3m/3r8cEp4XZKc+zsMTZx10ZrOY7g2VCjygTZhbO3RiK9YfNFcQ
PnS0oqS8NbxQAK5AbRV0Jxf3RzO2Key6HklPK/bx5Ce3BVO9sxmBjnsmFveL6ZCK4HHG6PDcRgJl
HmLDKwj48DBaXELMgrMZyDZ/Irky3QuB69/UwQV1YLOx5vrqDQ5QUY7Jub5INCc9updyiHYEbR7K
atwtymV3+mKgNtUFTWn6Ph4BEsN+SYi2qaCT11j92pdaQOvJ31G6Ef7c7+gL45TZhm2B6/FUjNeo
YEIK/mKohp2Lg5Z//IZ3+5gJKHFpBBEov3BYwalNUvMjklHMvQ2yyD6Ni7MaHipzzFPg5uY2rU7N
kw2JfmFN6A5qAKNE/yBVRHfA206rhahzuLBAhBbxyroegKcZyRfBVYlssLltbXp8aGd3vpd0e3vI
KdhryneTB84ZCUkKO2SgGgB1A7UnShtwHSwDK0QH4FXpLRdl+nMGftqDd994JSiggP1LHwd3RAxa
HBAbbeuuPE+jf02UOU7ucxVFh3gQhzkieGotY1Pc++za631m+ECIkbv1R54/2lMhW/ywficwnwIy
NxLOYGmhL6WJdoqwtOKQ0A90Aw3f67WYbnz3ycEXhuTsxg6BiwDIKFnm+6ig4C+xjE3byKNKwLNd
E33lQpwmOvNmTl2c07zEwW1fUUpOK0EejreNL6zEjskXldS3BjdvTBVIIlTbHJpaQB9sdhojNPng
NKyv/C8pviXzcwVrI4pxF8MnmgabjsRzgVSjIF8yZmjPqGlAuggi28dElCmxCSa4P15/ZItlSuEc
pgrwXJzccmigeUioFrgZoDvdN5myR1Mc4QniLe0OQUmQwPTG2Z2dSBzqlDiC4d4Ma3ZYUraPxfqj
K9V7H10iphP7LCovcUujdigHAi0AD9SBpkv6nVZHiFelyxPrjVnOUUfpcrXC1KFKmzc03IhInwgh
8rNLl3uQxvGCksZRk4FS8vdcPlGO/jRPYai1NT1u8Hul5iFUp7AjrI4gLelbW3exd0X4AUxnYRK0
gDIuY1q4U7gJKOuMIhSHg1gcqQ35bPuBZyTWX0E4Zmhm2lhs0LneFFjFfRIlKko4wfbWgy20kYdn
sw0E3ds1kdgN/X0cf+3KJz9MdlTum1JBCpAvq3gmhcHDYr2pwciDwSZM8geLUiIfeA7USWoR7ydD
qlliBXh1/dvSA3Qxx0u2mwvwsVzkdd3qizVwenDcv6yJP7F4cZDoZWLXpyxrjbJCeOlFf9dUQ3dx
4dl8/i4fFocpwxh0d5U/+YeGTtrNLBpy15KpB/0WMhZQRJd8zTD7EM1SYzfyB/ek2/aEIKS9Flmi
4B7kmiqM7cMo7ypnrX8ynXqY1cwBNp8vUTSgq24MWfVVBbVhLvluh1E9JxXoUQv0TnPwYI2k7YCV
t7wbQTGXbXwO6J0NXXJb0aI0C7BbHdBxHrOXqKWYqQzZj0XjUkmpnkwsHOn3XdO9yokpjNu1F9OI
+W6Yhy8IX52XMXxBFhLdtPZz++4P5b2V9Zd2EXdK95fI+pjCeO+B+AyVc2Cae7GGCHzCX15CtRcD
P16hYMgpSxsugxvsywn/Xy/vGMPfEiPMevPcpnJXgtxrOZfRo2KCAwv1Q6cxksAnS2enpuRkPz2i
0+XozpJqojNVzM7wBADJohdDbXAqrF0xAcUnemFD/wHcYHagZuU4CvkvHMxhWAhBGvTRakxCkkz0
1gwgWjyKGZAtHbF2GFMQwebnRtRfApWSjzJiZFZFC4qh8zlLBzPU2+pHMVg23guNtXF0yvtCNdV9
KkC5BoLA4s8/qythsLwEAFxMeUIRJc5d1Cd3NTMyzfiUiN+hJe1BdYBzIaK5lmgfuorpbIs+jK0t
f0cRp29kH9ZPXTMMRwSYHAU+giYITlHdOYCY+eesrpMgi9pvMQOD+5HhwptbPeRGyVf+o8Wlq/OH
arW0y7FL7kMFGCOpO/jMkbjyDOMtWe7KYKm3CB/Lh6FCNJ/PDZFNbv4azDD2rexV02q4LAORaRTO
Gnhsn+w7Vw07b4HnG9j2F1MBCo6PJFmedOx+HWnZXyPRrcCUyLniY2sOlQujJ24BhnfWU15U5d7R
8GUIrezPcQhqjTGuvJRB/msKshnIhjKXz1/1y+IcBtt6kA9OMrEqsfeLBorEMJKem0tJgZSh11TA
yDKfzqkvaF/eD3ZaXwXt75rR3qVUOKHl6ApKI8yBXA/UNxt4VQvfqPpepiVH8MSn0Ft/EJh9iJwB
QnoKrltkOaZVGxYULVgKcunt5wrYitM7MVIsmW103/WPtrIeei933pGBDieiOWrmZk+D1VrbKANh
JBaIVGUM4SQbwuR+Mun3WHk9g02iL2RJj1wXyIwxwnQH4lziGl+U1YfumTkLda/JAM2G4AycjoNX
Sadq4ZuoV+x7B1dm6mF81Q/p3qenGseARRt3+aKGu9zq+cTty0SdejWZD6VxgIHclBVg2xCJvWOu
QUxrY0rea7Ja5LAyaOJgOHYe5WgTxEztO0iIvM8kWw1I1mqH0+Mg0SqSSSWSlF5V6mVntpoK6TYD
IZFA9Fny5mHscdB/nfr+Z1wvGYm6Otw2tZ6v+RBDuaEbdRusrR0jxZtkOwZE6l+1o8Bvz98T2kOc
Giv4nH2enaXbfKCMi87aggwZJIaG35wx+kr37eB6dD+gY5zRQ+A2IikuyeUu6edfUxpJeGf5pbIg
npoAylU1OXSJkqg4f/7q//7wEnBWeZUOe8lJJolUc08rcfRBnnIQ8p2UdAAoeN65rFX4yHtA8oPU
UAKV+eHaWXFnZaLYixH0jxGkv+hFkG8gW+tdkwE2Wv3Rb8PlGLQMjOjQ3cfOmpHhBKzIFacXj4NV
bMm3PDhSIHYvTmS/0SsiKG40JHhGoXM3DkD6bXxZSyRScqlceOGK+8+U4GFuf+g4YOFDGXYkwf2p
yrPyQJQwA5UcNNvnr6STqm2+hNHNp2CkkR6gUFPnW0usblPcE/nkhUS+OwRBglrenLAo7VFyHHwf
yxQid4LiYlfeIFfeDORq56cpxfH1Vls+hyeoEvkONdO2o2Uk2exTQ3ToioDjzdh3eTo8Vibx2LNV
fGJr1F9qZgEiMO031sN5f3UaWGIqj09L2NePCkxDBAY98l6UA1XKaxt5pTe5YFy8FHz6WzkC7Iwk
we6jAPyi7aHfZ7nX3KIyWml1JEC1blAfZFhekKKMZ+RkP9WkV1xh3O6HxmI14X4GlRUyoPdiggqz
N6f9P2yd13LjSptsnwgR8OaWnpRIeXuDkNRqeFuFKgBPPwv8Z06fiZiLzWhSlLZEEkBVfpkrhXsz
1cEF/2/1UMVRyd/M5ppy3PgNBblJw/Y1QlK4KbjedNRbhNrHYEF5SFQ9V/1AQxWW6X1p9eigwv92
85B5Ei1xUdTA6AburrzsZqxCZ4cPr9km851O7EXie9GW9ZkcLDsLEFPNNcQ2HPVK+0c1tfNrR0Jd
V9E6BmpQmelwSVJpkwNgzkaNdf+aWe0jGagH26Vqa5RLk4SeMEQ52HDGlk1IKTS6dwbQXZvB9BRp
y74s684sqaAEePd5nNFcoqg7imm+miKMoGmTsquYDiEriZ0q1ZrqvtIs20vTwUQpUT22KoKCNCPQ
IgQuD/J/946Rcu7kAgHsy59JpZeSYZ/dO+hFyzdfbyhBB/FcK5ZCLrYReat+6r56rSUHLerQuoO/
lSbvbiM+28AQ2yqn/4jKVdrs3AFrwdZloaUCXezmENy7UwfbljDxCq8EZgfVvU1J+DKWWJQ93ZU7
ruLUtwRRs7GxNeFkBIxNUTqBcMPeIlBSEofxlnKt8ZJWHaCIMvmd4COLhOt4Gz/ZrAZxb+77oUv2
yr/TTNX4Vrb10k5PY578Gl1/cAqghCWaQZKDcKXhr4yzdj8w+7cJonuWxN2L+OfXuJLLmPqAvHBo
upoQ71KLEpXadTS05WgBHiEfeQEjvggi16x3ImoBZRc/uMLuqt4yXxwWHK2Aghw3/UPGerz3MAv0
5r41yGT4bUqrH+1nyTj+uP6ynzJRoTtvG4clJqPWP7p5xhtcUwWSVOuYup0W4I4n+2TNgQCvtHlw
stpbs3tqAJHzC0e4Edogvx1rzHa53pFWjFvj1WzA+s6VEiwVm4rCOwbxbotIksuILkqQZfzvrVcn
h5ycz+lpcoKdVoyMyupSRcF9W2f2M5cchrIDrFdG2Le+h7lF5Q0nG1G/MycD+Zow7sPdhRMV1JxH
PIPXOTgUoYrvWjV8jOzCHdgeVV25DxF8r1EBnekpvqVbo5sqY0d3kfvaQ/W2e6YmBm/jzOydLU5j
m1uLtyCx3uPJ5JL04zIf8J33IRIHnJdb4YBkmtqN794HBcyadgNE1HTeTMSNhAhLwCA8FwGqOQNx
mtNG26NJj+FFH2e/suF9MUsQDbZf3UiTIoziIe6QHzO9OBHk51B9Z+MM553j04/Tm/zOzwTYeCv2
7zkR3EVlWL4ktTrlmmJYu87Y1jP5Obl50OyjzgAVFPm7zHVnFEcqSbWw2UXgfKe9C8gdYYmEHig3
4lQ1e7Ar2Tw3Hn6svoXgq6FHPDMwu0eyDtRvLeYPJJ41iiPfCLiD8aaLqBOHbLscjgvzvuoeax/6
ePs9VdPGqJxdkvPe23yhRiV79WNIzNlPwIuRFvSKmo+TF20ErHx2gjPojdH5FAkifkZZamzRhcWs
okyHB8VgqljAh1wFQN3h9wMbXaLNGCyMWyNbxo2cqYiQ1zX1JMax8QTg8HtyCJuBz+FAEy8aQsCB
5JdvFptK6W87Si4s6j2aLxE6BwXzup5J+uHQKd0jFLdylSm40LASonO1D1wuOlGaFF89n6kwGR+z
Ma3OmL4wgDQRlU++k34lcXhUfhi9+KU9HOcCynJOiWHVpManFVJ2B3R5A1oEzz4uhhSOP7uRNAa9
oqBxo+hApvW9+7h4C/daPRrdPkxOceRtavDNjn/H5EBNr30ZPLt57ND/AGGr88y/BefX3CldSnY3
vZd8YPA7dslfAmyYGYZ1lyMYW998YA1APUyqG9gRdLHxOYNoUm9NLppVH++auHU3djTCce0ldZNZ
jjsxkcFeVhTuzH4nHo34uaxF/WAj+p4N2TJVzfNddmNbDLfCIN5Vg/kkzexFOaCb7ElRIzwr8e3S
rWv0DtMGyofa+wQXwkoR/jgOPihRCQAAyYjOGjWFvynm4/tWdjGVbYywro9nKRkXzex615VPhu7O
ahmEEk8kiWBSoYJnZp93A0aC5S4H/wnX6PBsKd+57R2ak6+PTz4ukkFwwrfa6HYqkum+ihVQ8ZCR
RByRazAK56FIxwd7yLYqi0hiGGbx4GknXQ1Grj4ZcYDnGyZ04P7S0z6WjC0j/Vf2yaue6xvSvItf
VDJ5oWyeCwsGcb8EUE2bwm7Et+9BCsuJeJo57bsSNnzyPPms0JL3aHoNp5cgj+mg5QTMf73FLpCP
D+TzhMPMx0fhuuaGtwQi5a0XnC0Gxa2q1xZ4bDt/w3ywNkN6YSPNWp/NQau3XsPKsMFQiD0ruu2Z
yBmMiy22IEoiTQQ0J2pS7tFm7MedA+jfucLUA+9PLARXVOZmAD5lO22SFgGGIVmCKGSkGVrcfZP8
dZyFQPm5KPADddEJRtQFj01hdIyQhNFpHeh5nf1O/kRNurFuFllmYDhRlrsuM2mBvUtpau9IO0pa
Ebz6LINvjFqbbkpOdaw2AU+66Vli9PRty3fOkrl1Yba/Esarh+4VstwSFNMkvKA904ahf3JKBAEk
ByFtZOu/DUdJ3r3L5mug3zFB/SVeYQkaXdi1CB8uJ9s3t6LeOV7HtPTajB1aB2MsPMPM/88lsKJB
wOJwEjGgrxkDKn037Ntxu/KJyzcDJ/ll3shlYuMxmGNHuhEOUWT9jIOlZn5fCBoQBwzpFiQXBGT5
gbLLyJpOw/bIgbAuOhR1+n8WIdbtIM96j6RHV4P75vmEwY4GcH9ixrTuLgTrp8B/TmDGaRNFpHvi
lVx1/CwL7mICwHMWjHCoWAg4a5pgGlv3E785byHgzKXWZt42IRxcglnFSfHZtgZKCZ21jwFBL51r
5qNL6SbpKMUfWeQRk1FB7Tit78XfWNLlYtCSyacMgzbQ2D8pf7oxIrksxxODOv3lu59O8lPCvCXK
Or4MkjGrcQlLyNOLpLssE/4G7K35OQK+YOhgSe3vccyv/Parq09eWO4sHEcsRgFzzhubBXUffufk
XUZi2EX7pxclYSr6NrAfGHTsOTmemZA27hdlRGtj9lc2b0BaGbyacsXaAyAfe/10xHai1nX0Hfvv
YUiBxdIQ31NdISiHEDu/5BMPutxwf3vrbzEywvAoNykbVuI2FUE4MOtsn8e0FZq4MIBVQ76cHWj5
/B/4JcntrqaegZnHh8epWWikmyh8nHxqEEm4+w0O3U7niPAMVCrcV7uiztNDHaYVRUjRpTaleLEt
/CRDQKAuyOLwI25fmdI6mOEfPYqCCtEpNkP2rz1HYOxd/UzKQD/PGTU0tKzjgx9f7Nl2KJYsmDV1
KXnj0fqM+RjeZ4PbP4fUtQ1e/h0KN7k3ulid+pHh4kA3VO+6BzXnxpGTMZziqHg0i8JlXCtuzG4s
HvOuMiFzUf00dXuIPSi60sK4mbI3Qy8Igr3WWf6ImTB7xLB4tJMEX19Z02PpzuljO9vmxQBSZWVN
+ni9UazAfMkMIymEefZF1t7Y/sImssbo2epnLlVclH9ZALPG9OPvUqtyzbHHKtQcoYIj/By80Q7v
09AGv5tJ/S0SnqH8bpcttLLGOnm183eW0GSCoc8YlnmkBbTbnk2SdzTFshTKMu+ly8a7vJjiP9LP
7/TAB5UpfUmPm+mf/920ZozNON3B0un+8/D1kX9PcBPO101NtdO/L3Btx+2CMI4i7LhnvdzMY3lI
dDuDpONeLgZ63q//HOsMXdcu3q9PG4gjoen/xLpvGGQm5tkJPE3vSRy+g02qD5m25/P1C93cmecm
q7+7NO4AwekK69twxF4ZvzfFSPOBC+/X8lLjvR2yZ+JbP9mYFDeWh9YVhTGik6WxNvV+/mH4FGRA
jwzWHvMbAtyq/ZhXecVhZpsZJ20putOUqr/8Ch9eZwRv9Z0af6s2/k1U2sIGzdxDeWdM83xv1ZQI
BUJ+SDXvMTtQ00mc7MPm6q/7/tEd3O9mauPtOOluN4YGL++Ezm53DxXtm/S4qy16mjjlBiKFykR7
V/jInr5h7Wsf+bKILfdL+OIU+JYBuxPFec4jQvq1AancmvS7HVEXUzcn0eCuyBUtdG0r7nCVB/vO
mJnj4DAxo6L7yk13m5o0i8tROOfCIKFkF9Z9ncQTs+bIQ0qVB3L2v6MY1KM2EC4EaWd6WfIZphU3
aYKivhKjSg7tIbT1o1FVyP4hPoDa9lZJB3lWFzbKmRNlVLSSFtkTmjxYhgOguAW+6Hf7sqZBbnlm
PgdbIjzpYdQgiV0ChKfZM5yLH2z7Sn2b7qb0nLM7KAM+PpxG2YqQbixuiEyhaNidWGssu1c56Hpj
xBnqTDjfopUSpYo9YLZ4I7xDLGHQ2ItsRKZLQlIu6mpVkKTF/4+ydP1mr0QFIaV/O0cl5+rrzypL
/kcqsFoGPzyvSYH26zo39n1tUFmSuMEOaxisxCgb9wWi8aY4B50AAlenfNiagTqagiquprceAsvF
ysb2NpDqviEnQfGjpBlEQMAzWjwLVvhn7HntbBVbazfNj5NUf2ufwXgvg7PhZQ9FHpQ7cupym41N
9Rway8V+rv8my73rQ4l8jOQezdB5tLNyfPbz9rdhlHwrdIXlserouGnxepMdqw9lljrPfdmACZc5
yZXlrl/gse0DRrzXuxmfy7spsugB9wgOtWTDUxTVpxDQfh9yjdf9q6xVeGN7iP9hNlcfk9VFUECj
9GSF8sYTor/LwQetzVZfjBqX4sR+UwYVzsMM+m01BaA9Z4NgyqoECn0zDQKf2UjVaMKjina0s6Ns
2ixSF9ZDnUO3tbX7mFoqXEvM2y9D1GCWCLV6F7mLMDQM85ffYDKu6a2VXfKbh/6GzCOCU1M658AV
AJeHJQ3V+1IdQ2VfxHLv+lUieRgj1MAnL9KU7GRlT8X7v++7/vP6zXyw791O18frQ/9urj/LCByD
ElQIF//XtyorqraJAFL+7398fWJvT3dtUqb7RlK3FLifTYEzd+27aUBnKWj1hGFUZ5sgwnjxGNzr
7m6xeN3Nwr30nLtO13tNMCz+Fts4MIOwbnKP6po08u/d+jYLZsi5sVUevBZZIHV659EfACtE3ZQf
Buk91vFYfqqINqqOMxkYW4q05oaiRWXps+nVv3MZRZe0iyQ2Lg5/ZbBgyUdxskoUJW+WAlJPQXo2
+hSuMZ2G4eyP0FnnxPEZ6ePQ4ESPB7crf3qXRb1n2vvApnB3Ac1YEuGttaiMiAoAmxYyq2Hb7sZa
RA1ETk2E2cX4lEDEVYWzdsz4x8+LxRUgu1vRUWQaza0CnJqAhTdQX7ypSzYeUs8uHIjz+4nzjpeS
kuU0uMWj+0PEPN4TEQlJz8kXOyZYC1aIridWhk48bDBh2cfQogEpS/v2YPfdOS76/i6bE1pZ5n6m
PcmleaxH4h9H7250m/bc0KwRYwuj7AZXWJZAXbVtXDtt8y45Re+CCPpD0O5nJqcfoYOPEd51eiS8
D11c3ZI0cG9dURdrbFW4StyRi00mLkkPijQp8vu84WgeFPb8tkkcNhpJz2LHq87xgq5t4gzT4uJI
0DLfpGLpOwrwtnIBo24tSUfON2Sus5B9nZAsfvvwxxnxh3j0RUSMtU8YqaKScYclAjzwWXRTzphG
69HA1dF8T77RIUoaehtr0RzqMqC/nU1GXXaYUpOnDmfEiqvUX7sGkT1k9a4eWc9jE1vV5D/SqlW0
jDj73KAypvM66yR6fqAdq9t0MMuLRyqhk7xZsu9ZHjvZPrNmQSsAPZultDaDkxMNJ0bCZcacbkXN
lTE34nhzveuPMTLA8gVJvxvbi/93n6iuudFPdpXPm9Scva3pqhe9tM2w0hLUXuHVMVT+1UnKtjhL
9ysXwNEmt+toU2EVHMvWOLcTcclea/fOHtxtFAjkQ9J54+TXDyNb7IsF431qH1SUjncO8hRyqHFj
QtJbsWiz6R1MUN05zz/XECewBRG1ytNCn61i/h6lqfYNyHz206CWMU4DcZjQ4wsx7krDK+5No/9q
GeYfXesvlujutmgjCTY4ZIsKJ6eLi+G2Qrg44kwjKls/267HCzMy8hIlsQM9FGxqm+Fujpy9Kyrz
Ntfme7dcLwMnvRAyX6m6/4xbrl8Ue1O5otzmpmZPDAMBhSK7K930yVQRBXAUbh/jOj+Mfreykrm/
U1CqAv6ensEAvy4ba9cjswJNhvpM20+axza2xZalgIHNcziUS5q+XwD9DierXWHG9wmI/W26FDDI
kNBLJwSlMR3VXbnPFX/FSOSQKWFcojk7KAHwwIvla8ZqlCpeXAc+l7hVwm66ZPLFlaC/CUf2EH3p
HSpPoSjpDlB+tTbYrmrZi5uPriysdWdwHOctYOgihiHWW4iz/kjoaSSO0qOiBzL468eVecYe3zB9
t4rhlxl6xaRoTjJjWyc0Q6vZkAQZ3D+VzssT05NdWkBhKPH+NANGrrC06FgtBQUsCYXMkt0QTRGk
4GK4NlitMJGgpWbDbT35j3EHi71ggbjsUxs8ZenaU+RyxrqhdkUSm59xHg/d0i2kKK3DaRVta4v+
Qv56I0GcMS0Xq+4Cmek6j33znO3IbIAzrJMjBp9zGZh8qKohx6Nc2HwbyKQOWryiws7qOIunwVMF
im2MOa2TfDzKr1FN5llMziMr3vqtxEMDoll0l+vd2noPmlAtPB4Ye9LZljCbqjGSD2k2eefCx6Q1
O8+q0d6r7n2Ul6wx9lFtn5iyocaRzNxkMF9skpJrESUfGIjIVofTu5NHaK+WFdBcwztuppoe8pew
nb1V2lNtFQ4c0FSRJ0bvEixBy5CY5FrNh9nMI8mO2bytEiBuEobPMsNFos+Evw7TgutIVd1XXiPW
0Ri+1lS3rRm0uluNVFClKS0pSziDT7rHXnBjyxEZ0Rn2BHpIXqb+c5FQIzLN+ntK6hdvoOYvrL9U
3jNOR5xd4SFcl1kvsG1HSOJFwmcnjf84Vdkc3GUaXYZPWVyKDdU1g7cQyLF143+PUVQo8w7qy5iF
w82ooockErvB+Oo4Bd7WrWdTLYe/vC70Zap9iyDseOcLx7+vnWAb5gSschcVRGmEl1Fa9oYTw2jR
pyTNi0UKqUEtDXL6S50wOhLdv9OZVe51nz5Z/vydpdQ9JFHYb/At5bk9HTieDzIT4xEf26PV/8lZ
RIDjQ6YAJUX22WWPrhc83pjakCPIPzYdpTDTEEL/YXQB9oUKQ5eOJ4FicWf14Rsh+fDEFWU8CWN+
MaIEGy6h44FI/exFlAfb08XqKjKYZo13ugejpefiaBufbjU5G2qqarP58GsandN8erZ7RIPJRS/K
OgvAWzv8de16vncgu5UjSlDR61NRyXbn9swIIM/EBzUULCyCmWMncs72lAUPRs4J1Yhvmqqbj+gA
FCjmXXjfduPfMOviY7bcuz4+EwausEv0qrsNorzEms2JuZSIkTL/75t2+ZdPuo3y2RilOG80J1Wz
xQ603ORp8t8318eud31gdkfbKhlEj9VJ5CZ9Q9qa1lUkno3MGrajXX5FbRk+OGxPIt+Hlm/gqHDE
dLR8kMmhatVNQdV6wsYPWV1bdEjxZsT+mB04ss3cvxSpWd7YFeZRBiv8s4qhgnkMP7HKL6mQDLBE
7GEJ90qkiFQz0fXSrjo3g0sGyuZFrjn9nvwkeaxHme0rNTQ3fYBSJnQ+suowxLmRlqC5nH+F3XJt
lXwUQ0e+EzzI3zjvHyDEkrXO0XOwDTQb3Xn5q8VR43I8OQx/fyt+fxYB8bcidyNpEg+D6abKy/lm
iig5AU83lkpgt10eJ3A8/+cZZqR7aujYUSxXGFz2tKdYNMBgxEKRLe/+PdxE3X3phYJmyv/1OPgT
D1kPwsX1u6cxKM8GMxe3GOw3dzFt5v0bqcdlzIk6dn3YJ7C8j52k35WxRWWoIdMtOz7zdL2JjJSU
RmzSw9ryniIUXG+vDxeiJhLQFWiKlPxc/t1Uc5Gj3XFNqqKoNlcKFohJja0qjv2sn65PjL2Kt07Q
FR301u089Jx1lxc+BF1zU3XG5vrQ9Sb3OuhKBQ4xwi0uzXmUdbRcaFOU83zEATxG7AuMdt/UPvYN
rCA4T92XKm+N28HnelwHlv/u6yJeT86c3EzoVO/ym5QuGdqIYWUy0d9jiFdWn2JnGfG3XSh9gxGm
WdeJNb2FbjAyBop8GE/cnX3GBSRjg0sMcORVExea6gkbsnbOU4gh9T/PIiyHt4oZTzvchzY8prju
Zsz0ADKtliCWoydSQJ2bHgebPPdI050yfEZLU1zu8zmxXkigsjBnUe2yQ0hYV90VOeu7CE/3h8BH
sh79iryRgvma+snu+viMzrOPIkiVBfmxD6uR24KBzXPQvJmkrW7DrP//b6SElJClHn6OHM7Z9avW
ZP7PU5qG1HvlUJ1js1liq8w3X39M39R3riTiIHFHDtINkDyK8N6JqfaGv6M3BevL26qmY6JYrOJx
ne6noJoe9HITo//hpC92yvdmXOzSe4g0uZHAFw++xzzftKKjNuvHKFzSRbMaVo0cm23ZRWjlyG0b
r5gE76arfhLxlnVD/JVX453S5d0AR+9hNmJskqWIt9Wb8PvmZgLWfpNMFjbS0GwfEELQiz0cG/lI
0ACkaXC53rCJ6fehQWIpHCbe4OXm31cbXM3mnGti5P/zDf/510CNVxpzEvv3BdBt6hJRwANk9JHT
QPo4y/LRMwJ9Oyz3UDv6e1kKZHvuXZ+Vm1y1JbYoJBf15hbYlko1PHnx2KDYEK7wLUin0QAD2BBt
sclJMNLW3HbHNBp2VwPR9QbpS5ALHce10Qbmkbn2Wgc70VTyzvG8l7Br8rOXsXoKcjXgsICRMEfe
LX91tR0tW+79kvVr2C82f1QIQykIgsouD76Lhbvr0yNdWPUWDGm3UQGTnzkK+Xjr3GOoXuud7uki
khpnU5nljLAj9Tqb9uJhBB4bbFJdyFu75NDFTBqcVX4/Gr9sLOkPNES5jgr9XUrns0dv2BkzbVAN
pgxYe7V/E2E58XI+A3JiPwrLLKqL8KQFUcgO81I4SgLB0BHOCfjHMinDk1twlLVm/QAhsMSFyYKd
geoJ7/qDNEBKNP7IEdKPyzBsIILtcqEr7C656c2CRJjk41Bp1IyQ/fMKskB2ItX74aRgW9jQ78OS
xZuK0VVb+cuUvzi4FJ0UitgGW3SqaoNmQ48BhdumgL+JKHebRLRI+eYhZT3hL1sS9JMvE/AzBAsn
2aRVavOh8ba2E1uPKmVcMXTFn0wk6jlkZJT7KY3SNoE5c1pKlMiG3dREouw0nA7N9N0F+TE2o/6U
q6fOcZob3yYCJq2A5XNZrIdcUMpSYZYS4V4JcKZNGyKtRbl5svLqKWBPvOUN1wf2b9ryXhckHjtj
VWlqs5u/YyoY5c8WQ5ROvplsdbMwWpzYpreWahxwGwA1zp3aPYH5WoOfC2+gJSNu1GAj9OiWN1aC
w2CAasgFaJk+YGI5AaZf67E7BcIL99PAWTPRqdzXPSqZqh45OXT7pOHqbliD99K44jgk3TcQmmZV
tnC5Yla/zJOoZnTt4kc61IXXJTF4X2NsK/Knwrftk60zHGCcITHWEUKbJhINYk52cc6JAtB6SYd7
tIM4wbNGzKgVJ3S6JKa9dvU2b0qmhmF2mEpsWNKhvsL31WFY4MRBNL7j3SiYhTvmrrU0+cNiOqB7
0Vw/L8boblqqr0v23psRH1RAXTSkknNjuoAriIDkKBoTfsedN6E6xaYI7mp+PWyLVr41rZDMKgu4
Nf4g7yJS8jEDlBw6ysf+3nVAJdbE2XceYCxSsvyaJF3cy6SZRuHNW0lwyLtY16eZlbkJrxOYL1e0
PECNq+lCW8th2OJI7Nb8Lt3B0eUtW7xyrZRp7IAw0kYH1UuwNkElKhyYWKngiuTZdY0vNabWqaBy
su9e5mEiSWXPLi8rjtlJIn0G58qvzXsxFd99qZv1IPCH1NhVOdb2xVim27Ikc8ZO6JA6UXD2fSo8
EMe8DSKHfQkK9mZewGjDII1mtB40w4LqnXpgXePgHzRyuCEIWfgHZUkLYi+ni2AingezwQkhig5s
vw6zjjHKpgK3Iyr4/RRige1t2eyHNGT/PllPrc9kme1FjPyYL4xQTPhUAVF66oAFMo2z5xfjbaTY
CmSa9DHOy3tjCj0cvla1GizOPFh9YAcxcca78TA24sftoo9GzhCxXyoLc7xHAmTlw4hwo+e0Jf1X
FFF4zmv51tTQYYI0q85JkHzpzH53RdHsbYIT55mTq8Ue6THQS1ZJ4Fir+5pNXllGN6gl1TE3y9vO
E2C+qJDlyrgSrIE/JjP7JG30whY2O7vLTcNaGxJxuLY8tDTHBukyI1r0Ld2ahUugCV7Ojko7eUwV
aROPBrOwZ7BfJ8QzND8xsOTBLYnoNmZS3bmQB0wJizJKgktSaGfjTsEfrzN/8zxKmO1lay8q3gyv
a+5DDdsjTcEkz29jiONI2nCQUPAfo+RABJMWn65gZx+2dMBgvj6IDhlMNEaDu3W+Zxr7Y8EIQhQy
b7MJ3MNkkj1p5+Q+nWziZr7gNx8EekQsjGNafY8B9VpWd0l8Qb4YplCkP5TVYTE18HIB9o76Ot83
JCC8nkJdp3gL7Il2uzRZHGWYqZpEkHRcStgo2dmlc2UdYJZ+evPkn9rpUFvNyG5xGecj6bqep7b5
QhJquuciLLDJ4wgV2MI0FTcK08yw+EvgBK87OC68n2QVTAPNAeb/xYQpczCLZkOLkbNPmHutelfA
y9TtmUqDka2LdNYyIhZcp70msoz0vDAvspIle9wzqKyq+kSiPzq1Dgth09iPiKmXmOG3yxF/aclQ
UcQ6drF9nDwMIXWS5nQVufaNr37SymnPnSkARwpNxzUXsw3xJZtCt+CcJji7ZZzaB9uA1VKn3RY+
tLsJzfot9nusz9P0MWiBIpOSe1WAeEhItfj2wbwFQ4ETocz+4GdSO5elNxeIomUSP1Vbk90pIlU+
LniCdOVNct9SV4DxMf0rbVvi/+0bEiekglMDnl4RilU2ZX+rJA93bTJ+sjMQx0Xz1lbpbHx/YDxV
Gg8N0aj9IEk8KRWpdQLUaSOs7EF65qdLwA/zWPtcEg+nPrbe41P5yczxC17G3mgw+oJJtDd02s44
rI80Ful9qlTLphu1guou+BrNUZRoohbu822dWt5ezA2lYXat13ONr68d+ZsiPKuMHY0vw0idg5H5
3ltrBk+tl5NlaQzAGcqSR9f0571aZtsSZ9OuorvzznIC4s2Cxmg5WdNByPm17Yt7C2uwSly5HXXB
eV7KhUEJeL3F1YECzbgfUXcjW7jmFE5labsdCTA9dFI8+Vrr44EdNsAGXTxHpQUqLOD95oqwBxpV
bLE2mKb66Urs/wkqNpun57USiXsTlAJmn7WFexdcPCP8E1azu2olMMWu08a6MEM6aPEAZK0RoLOU
G43I8qhqM1w36UcxaXUZSUMjz1GcXDUW5U0kBfGjbXzDRaqy+2eTMBBslYnU4nRvVXm/CzStzxUx
yXB8i+qcDunCYvwEOiRg/LPq7flLJ8lSD/0259ji/KKActHwuinvcyKhtBN51K9dbZP1L2yAPtrZ
zunwODOmY8DmD+tJLANZ7TgrL+r+5oSMVpbf/rYNpwGTVui0/3IcJufY3SmYbkOFrMfHMHflrdHk
auX4dGIXWRocnX4nLOeuLvz0wnTxG0vivJWsBJ1iSG/jPDzao8FCrwqJchksBK83bhKU91Fi/rY2
JQY91ZpB2742xvgLa8NYu00+7kJh7+2MKU1Bymwz2Aau0iajrpbTslNlDDNyRZzBe8204I9hAYa7
uNnNyW/my+E8OgaLUJPf0Ct4T7G07ku8unaljBuawZkCz1t4ZJy8yz+ujvdNa7GMSusvV9lfrEKy
bU5AndFYrW9Uw2xmyD48Pau7nh0GRTnJzjVccRMN2S3NRxbmOFZUKtEHo2wuehrTXdF76hmJk0lx
Mu0Cb4q3NUSMV7OkOh2PxV87p169cs9136mzYeC2Z78AWt8g0zdnZ0LrNMO3zDMbSa0tVpGNVVYh
bhTvJ+fygD4GwyfktXM6ZB9r9A+z3UKjyWsYYvKYRKAYsYJOGzMRxsrosH8aDbnDuucVSdiSk7Ld
xIIQT9RZj32U2lsG8gfdJRTFk8ul49g4xwGXdyBozLEYXPnZd1RZMwN5FokBja0ZUE1iUoJtAqf4
VRB2T1wL4ChSbsLAvHmyYpf+37yKURWZ63PIN+yl8KiyFTWZqIZA5mqwNqKxCHuK2GJ2SE27XFxG
FXosJQ3YEFjUCj3Za5N63NZWNDoacwnhyzmmA8EKjD8AcdPvONNUfMtuYW1rwmpyko/ajiBDT2of
VRQm4Uwdzl1U4RkHGhZQCnO63jDW/PTt0tvrnE/qQp/g9G0+FQ3W8HTmZFWAiWuMsCOcKjjXir4g
dYC+X4yV/V+UncmO3ciWZf+lxknAaOyMg5rcvr/eyV2uCRFqgn3f8+trkZ5APikCUuUDnkOhUMjp
vKTZsXP2XntdWbD3MHvgm53xf6ZySV5wCrW3DLx6rfNEXpR4XsBodWfi+44tJremn+0C6qi93evo
70a63mYQf7cnwJCO25NPyMQ3mVXNeW/qp94pn8bEGDcLZlESj7Xpyt7YmajKY9J1OxdHnW/a4TXN
sP6MnQ45AqV36/bRxo4G7e4k7JBxYSSvfvlt0Afr2Vc1VCIPeB1wRbhMBrU7tgF7laWGvQmFqx59
Auc23cyL1Dnn7hsHWZ/s67skayTpgr05U47tjCHNYAXpHTo8TmIDRUvEiCSos+DBUO0XaH33jtt+
6jmbz6KzhXDpNCLfGJhX7raX/2gqlxBOr34u/STjXajr5+VPWcE07NAXkW+E6bdyNY6TcQz4eCio
u7TovmDfRqXdFkqhbciTzjwC2aZWXZebzh1VG1fWCPjgdN3cMtcgLEG+ywKa1XOEgmoNsXdDOC5e
4T2yxvbMevxtlhgomBztXMVxCLmAgU9ZMNO1i/LW1L5NriGElx4OAiWnfV8yDWnVrE0NRkRpefm6
lEW5Bq2G+qRFED5XoDbuVIufbs3KyfEYFvu1IuCnr0vzrBXh3e+t6VRz8myLBOuTEUVXTqskP2CV
iMw20sn3dZJtOWji0BcOQU26h9ckrK1zwoZ2MUzrYlYa4yi406s89F71vJguE2qlPREjb1XUjKfQ
smn/xWa3p9U7fDAqe5fEEOyFdOLYdS/Lr7wA90dlF+nj0DhbXzrdC398eYg8Ym5wzVHFLV9aFoos
J6d9jqKRtXqKM6KAXLoPq6njMFtgtOcBJma8DJ1i4xGx1jZavdKpWR51zEYMamzxjBkEu5kekGuV
cvhM6cSfp0Y/OQLV6YTr9DhVLtAnbFOK1RTLzlPpGuLVnMbjgCuymbGbocal+UwIRqwIqyXNBlLh
uBMNKpBUontuEO4iwA5GiL9Z5N61qIXoGM+ALWckXtbEWl+6foqRlV2FoMj47guk1H707YPnKY3X
ag7dXL6EsasjhR0b0gLlVhcuNhLTjDa+rzS2d8pu1YXvOLLvmqEhW+MdvM7/NLSRjyCa2e4YjQBG
kTOWQ2U916N6ceFO32rqRFyc1rnAPMSQudi0La0SzLEDB8QR9ZOGucNMocQIAokeUPFveBKQb8wx
YNHEf24ZUfi1CJOtKqyd7qGUSbXI+fjEgzBwOQipbSXYJ9wozm5+4Ymvg5+whCDUW099AE7CdP/+
n5QxjfikcNSZkBLS3R9LHd7jGPjdbiICi45Mnm4AqamDwizySsVDm3QgFGSVFUaGvjUaSY/Npn1Y
9C9tLU4jifcPmoFyc+iJ94qY3V45DFSHUJTHpm7fCiauP0CprT13FU8laJjAt9Z8wuqKiGrcSkHk
fE8U0uMSNlN0Db1XlY235YswxmGVOjSuBxe2USLCGzUrxfXoP7GTQG/1JoMN002OH9ev+cmrMJ9K
RiPUlgi0XDLiLPivm6DBJItGgE+xJkwtDaLkMBDSRXqL/oDeOtnBVqi2WT+yjFQairqqOdjZ5D32
wJpSPMjW5Op/sW4wFJhIFZ6U9aNtDO0TTf05pZv7BZWZbOX5GZby2Q1z5zHurEOQ+EdpwGXATFYi
78bP7gbm1ggThEbM7G/M9R/mHfzY+KCxGhctgyYxn3uaRfla/ChdE3f5nHe63G4n7+rD8rrjFWbo
OLdyLHbygvnQ1pOMnZFGOPT7U7x0qEcLpT5N7rM3tsFG71X9VOdAkYwI1eGKjpe7aWrN2X/sbR4C
lnyNK/uB03VwQME74VA1CRnOpLmLLZw0BYMtztZ2edD41wdkx4BLYFmt2wJVczxZezfBF7nSteg7
lud0B4hlM3AUn5DTViqhl9DW0z5FVfySAjk+jr1ZEYwdgusigLnD3IQmP30QM1d0SY9adgBN9tz4
ZZHGhmWcelXsSAyTN7K3CDao8LENjrTW5EsRilV6B6NqtI0W1t1mwhZ9d2v9B98d2ir3QdDkAbjg
Db69mcZcfwHsQDe5MrrHOM9Pfq+/kYbZP2otopBc7/8aiHY9pXQWGuftA5JszrXVFGbutW9I78GQ
6+IBRp4g6ezsgBs7D1WDiD3SUjSVGoNJ19ZIVsEQ39vmgU3ma4y4+m0a6WNj3fCqWUgFhnVevSuJ
gJMkj085k5JmhqNPuFkZqVM6436uVoFhkYs9lWF+iaNp/KY0bdWOMkKe/NUHg3bPWjR+7eA7F68e
UFe3MyfMqy+xYzMtN3wUmfCg4NxCu0LjWCq+UfRJ5vBC+M9GsQtxjxzygGEzcZYbo62Hx2XtxBfE
lCGKQAsaGkaeiXHsnHuwxMTKMGo2WWhtl/SlIQQIFWTW7uNZky2u69Q0v9gzmbloDWg3aYMPpWEG
OlkjBjHN7Q9DJr+0YR9tYV6At03bE546igwfJ5eYDPMUGOg/itHAj6fRWYrC8Ds32ngTps7xjHgx
HaJOQc/nqEmrPQiRYaaPTbD2CZMrzImZ9ORjlpE1Ucsqf+wOmUgqav902pKohtKgNVfG1NBjMKwM
h4HQDl7HSTnvNaQt8y5dWECt6pr3YjCJc+4N8CBOV5FFTKvIVuW57vbJIJs7GQfRugxDBbqaSinF
L7PcrWUppCEqviamjDbuvDJ4eooFwbbaEyksP0wnSrfFzKWgr9Khb53kN98A1tpvFnYxHztPnXRJ
npdDcGuUhDzW4Z9dbluMq2zrGAfSz4q7Epy+W9/YZlGtH5xlpar0Zlcysd6VEm+OmpmyXeHAQbZ8
8gOUexBVNlGgfx0bUgDJC31fvisR2O7e1BOa8HM2GKLf9ioJCU483tpC16tj2pKfXo3qm9+YL0ar
2ie74zUIvYAZL2JnqvGhvuNNnaEZ1U1241EWmb03Byv+OtaIHMMsxp/aF/rWb5PiYcwQHIWitW5t
571rMDW/DnCJ0TKIfq/zMKz6akh3AO+By8wvz8CRCWMAXtKo9NdB3idPcTGnnqLSyqy6eqw7JoB6
aj8pfQSqOXeGCZ7ZFCrzLy363hs08q+aICy9AFBGkxsEeFtANiFTbzMBOLzEhODRQaP0Njo27Z5i
cSOd2ZoTqOFhuTWMKFFgkRJYzZN4IhvbA8FM8dmPKYUi39QOqYxy7AwUXC5HgbNm5deghJ461PU9
A38NBIyLJU5ktjVcMTNsWriOaysyymOqgzytIjj2yQxqnnD34ruAlpk4/BVxisLFnER49CWkjC5L
cMfOy32pO38BinSeG4tFQWbBPK8EwW7XOgsLtJhTmQc2BonSRIVXuIyzYfeObmYCWUE6RjSCTa1r
TyulyvDSpLj1pJ6+WmM9/PURFE0r9Dzg+N22JW/GaBbdRnQIoBvJ8l9Hg9okGHHw+NnJrUiDjpKa
tSvpK+TjhjGdACmxJksUe0byPnRoK2xEChjUE9zHWZZewiacYGyMKFn9/qGYTXwZ7rSNrgr+CleD
2tSX2VbF+JGCvBqu0d8Ni6kdvzvV2N7cMHNI3bbSA7h9DNJsqysX6/CTaZWExgc38rn0m4n+a53h
69lxifqBvvVqLPtt4HCsXe54FZg51n6874Xfxxe0GPZuygRV6dTbV3qbGPYEmkNFf2ZbVFVxzKvx
O10bf53rXbWfhu/QgdEydqQNWCB+KqW5W89Bd8V0vsQolWHl92t2C09bCdSdn5uqF/thCDs8nVPw
LmB0ITTggeqfptJznwSms13eyeHh425l3RAgauWNMMoWqwyQAIRCH0dYwLFnh8UXlviB1v9ATQDt
pDCzAwwF/xwrk1JoTm4ULLSbmtJ9u+zH+Kf4S3BWikOLnJVXj7OlhSy7+SsQNGmDuRwXVoPJtdYQ
jhY2FsuhXQ0jj+Ycfh6WFrqr0eLadXTU85oH8LsSt7DxumtVoil3YQEskQSTydF6KgrAVkBFVmB+
mLxwWDBlfqdD5m4qF1Opxp/YGnofgJeeKV3Cu/iFE9zzpj+YjfYI5jVi+tXBJwkRv+Aaoq0K4LbQ
UvOZrNwO01FFME6QtuvlwNkF0V0FbX3x6xKZHoKs43JIzWsD8aofPvfjfXnWM4Vrt+8LuD/RcKdL
6pyXIypQaqRgtry4ZereedP0DU3iigQLwPy9o7Ehzk4xbY6zYRpqbrUGc4KLl+ae98GmGZwXg9fo
yexC64oZ4KkSenvsDP1Cr7ZYtwjuThMEOPSLWn1uLf+19LNtYY1YvLPWvChpvefOwBMxl1AGYUUY
s/UztIbqXGfrrMZx5pt0I0GMcPIRAbzTbjhltXogtDhem8ko1tj5+LQ67QJ6MbzC9qORgPgfvZyF
2UXiIQ0r3bwhhu9QicbakfAWc2ytS5CU5eajQ8AQzAGDdosa/TUcU6CIXVLfMua718qzm9PwTj8l
Z0tztXswmZgpjOlVdmjXUXCA2LVbxGal32wdiwR6DPsKV4KfyE2nYCyg8PLOPQpV1OTJ/MlGGodl
fmJyHR6avFdbbDMmQqx+O4LtsKpEe0ikyceibHcdDlb9tiztU9O8DuRuT1Gs3weEfutUx1VaTPmx
sSzjqSALamt7lD0TLZyT8LVvKhdvUyiCr5Zi5Ju1gHpQ17ygDSgb5Dc2LOy7KMtPHKyGi5l25d4j
3AGqH22iMQLioouuP8raXI01Luwxhdj5UeBqefiu8Y6+ZaWaVmFc21d6oKBDx+K9FEl/m6rWQaIc
IJ83Pjkd4aDNmAYPGBWdrUzojbWT4z+U5/SybB+9gpTzsfjH9uTtjXk0p5o6uS6/qltcph2OzIMX
dOaDVuVvrZDh5xoNqTP099hEvuniXKxygPlctMb3VZsxHyw6f/Dre077O/7EzqJgnLW24Rl/4YHe
UH5o4eych0ALzpx+CHhA5dLpx2GqwifOAtFrPHFqLcWrk9qHEOwbwfHNtJJ0V32SoNZjrA+X3hqR
Nwz+gH6teamVDqmlL58xpDBH0HN6SKy/r7RgsDhX/THyAM4sz4n0sbE3w8Yu44wwhQQQeOeZqzj2
vy1HKTOsvobZ+/Kd0C7pz5nJkti3z0E0SZclboiu6Kz3NJf0DUnCTAw0Bg6ZDxlsCY+lbTZ8NBCY
7ALh4GFbpQXlsN6Vf5c6ozhfNtFtDIvl2MPBQ+kQ+JwB1iPr33OHdGmbxFq304epe/pYmANCDQ2c
xcvDpcEnTVDs9yUOfvS9hn/UG6oHRE3pC9ZpkwJ3PhSN7iTXlCT+NWs/MVtb+b3H2TbRvwQN6HNr
KL7b82sYI2Lak0xgsNOSBg0DYzUUlXehwgLC1bFlB+VxsHDlpaX1lvie9joqCouATxPtQezeHUpR
+HHS/zZFr5IYnu9TwxIimjh7UmPMsXQK4sOyOIpeeW+jQUxrPiSPBQmUjwDHHuu8rz9HJWN2LGD+
Tsdq8TlUA0IyTYTgpHrOjYjI5j0cXfI1AoQ1Lge0+UsO4GREs3FcjoFCkl+UZEZ/1YIRlJNbviq8
IMs2M0Xwrk2zJXA3zokh+Ij7UKZ4KwHGpQTKb90kRD82JvnOqhkKcYDcLqEXSVNZp3yon6W/+B+E
jscLw11XlOf/+VKkJBYIBl1nlKB3VCmSPkUQX0gu0/exnbE4jwBngYhulMfgctkYq5GARqrx6pAS
Nr5OmeX9IL4LYNlYgRuvJwD/AexExVj9InIzZLAcVPvI5SPDB9OfpJjPVzWq2twNmejT4+L4ZOZr
h6xfZ+5MO2fYYO7eaJpTF4QaJEoy3jJqiO0kMsZWBeaEUBTxPjPpQeQ5xb83t1Wj3sppT7UPibLl
vnP522xUdCtpF80D7a38LqqWyxv88Es2QSbTOnSINJlZb4zmKaqqa9VP0x1YN2DeBN94iErqxDTT
fGHf8TaugeS4dS36KpQMy9HHnpqDb07gWMRYH2xoJjREsIrkvj0c6h7LR5F0zbmdVLCZ7ZyYagfI
0xl5CejivlYEca87mzYpz1r8qU1O7hJfhJUTaE/kQBEqTMw2kGf9TpuORd4XHzu8liGFbewap6jU
fywPU21DgIs63j9LdNVj1kXfEo6oG4MmHAuC8RZ7AVwjbi076yYyRPB5BDYVGONn1rNDYFXR2o+F
9Wz400sChuBE+656RkPqnZaHL7XBWpVF8hpLS0JXR6una661ryJkViiFWym+23FygAmBoXG4zq3C
j4kEnlk4j7kfHOvK1DdeRyUcxlNzM6L6URl5fNT9zmGPV/7VVOBvAN26Fti0zlB48TFZAN4w6lUa
1enV9JD0QL65hn3uH5ePodIQfFuDfmGCxlxaGVQHVQ9thq4dsffeXvSpt14i2oqQAo0Wwgt8KIdo
7zhY242F24uTo2M64iDwhRDFmz7VE3OqMBePvp3Z34Vd3VoDVEpDA25D3bnmpCYfYsILj3lOkRtx
zvWHWHspGNKvsgFxBezUa1yoh9LoaDGGtMCWXiqMwyB7MOsh2I5Z9x2I1YzRbIhhCnBEIaPqkVsT
zZYm3WOfc2oH/hcjMxPyk5d40Y4fkjSS+e9QYt0b3rb2OuMTZ5DvcUoXGQn8BG6Dg7kINTq7butf
lvPcR2eh/JKT6PZUmWQFzTZ2LZXnpelqUADPzU+nt2avT/Y3jc0WFbrhXsee/IDlIVuqomV11Ewf
vJlEu7X8XuyUdFwS+3Eqnbcl+9tM/PKoYuySIIB3HAZeGUYrbqLh3GjDgceooIQv/yhDImlxF4mZ
ifgewyN8azmU4qYcT0j3zhhwsweb6JgHnc1++X6TAskbRma58TLRP9jCCpEmEWgA2JwmW0sKjx2N
4VOYFQ+2DDAVpi6fVj2rckW9EXbYbP2xy/eoL/oVoRGfkcrjZhrZ55c32iqta2mQHaZNN11v7e+e
lz5ivm7Z9GkCF/a5cDrjjezaJyzAsG57p2NGAg4siht07FFWHq0x+ho3eXrU4cncGg+NE7vHEd8p
aFtB94N4wY1vNX8LOnJPCrfhqo4NnYQahkPLR7h8L6sjssDjdHEJHNFdll+ZNq66j46njZ4bu0x9
T+wRfZak/Vtm+gtsFe+aU9qxLjFyWP6EhQQvTuBmKJ+Tf0j+G6IrnKJhM+21Dj060PLw5vPi7kkA
QDE1L2h2Ev81ocNa4qQm4hfKOia7D4nwZwfd0pzpwRlSZvVhueSUAdCht0/CDKfdx+vpzxz8Cv5q
kXbxelneUTQVF2P0y3Pizf1oJJjmJcx/VE6g3gUe4l2BUF4SKQNaKN71kYxOXTo8Eyb+alJSLseY
LBmnW6ehLK92fltyBhWDcQm6fOIYw69Tybw0fkvAMl8RBX3tDTSnH2VK4RbwNt2wf8gE74vdZJ9j
iZTdDjk3ahFswqV8xdTrUhI43a5Jng2NcIpyxngtb1zGcRhfPG36sXrsGAicR3P8FmLafsDG5Dyk
hFsfa1OHexwPfxUiuYJaYa6gE6fBo6rT4eSLhZP8lrcD5153JTtbfpqUePjY7U0lLwYsmY7D7q3O
zOrR5klZS0WUxtI0NxO04z0bZZiqc0uRQ+cGtgfhrfYfcnnVP3KkJRwHXRi6peY86SXo89tfvD9+
/X//j/5faU7MQzoZwdZSiB19OipbrQN/ZQtAaXne/UCltxodLeZ0i3KTdjRx3mfbmTi864pwA0cQ
m4TaFbqnepMjYwx7kB8jQ0z4OeJfTX+p0+SzHJN0h4+RD09HK81FMXjQcAt+HALwP4XrZbaSTjg4
MtPYG7rjrIw+N/ceNvCH4bTUzzAjj0hXE/qi9LoGh2yOtPOoR1v0RsaPpO7mANWWdX+AyxzPDl1E
xSYCOU6XzDjxC/Ves6cNS8B6V+yX1lFScBiLasISdKt+bObz3GQaVHvcjLM+RXt6Q/FuWSs7X6Ph
hW4BS5/5t9ZVZzda5dK2PhsA2Fd96O0TrAk89Ql12xTvk57RKaPoVU8P7uzYKPfQovIkL8NiM6dt
Z2p1+IeMXfMfnyxHPIKM0YnQ8zOk1H+OaHXrfKxHD+mCHAwHRlQOE4Kz4sUP26fRIFEblcBm6Stk
yKs2KPzl1UUd3lcxQLLmWqDJOJLK5KyZvDgH17K1Pa2UhKwhK3pBl/HdF55Pv0ijPocGe+qbwFlB
AiW/27LD51Y4e9+CC0X3w9hElcO5UjMZSGnkcJF4Um7ZZt6zkbh4abJBAuquZgwHAJpgNA8yL4EK
2H+XJnYMp//D3THmn/4/Q34Fz720ldAxtjGU/jX8uyxF6+MEJrG1w5Fo0MDbxQ2HzZF23xDjeLN6
Lb8U2PXGsYG7wYfmeOEGXXlzzyusTjDq8z2NoK3dcWxsZFp/qvCWRPXwBf9JsXJlOawTpeRjznRB
FmChBS75tajI3fA5jv0N2DeRLpRNvThXrfXl9zHGxq8RvfNPaAnd5vXWMYsZc2L7f7zZJM20k/Bx
H32sxHShm40Oqe5BgtVAix+ZnYVoAeVF71bdNomKcoMFEbhgQ/hCgjVJUxCmB06+TjE6m6UlYRjQ
9HCf0E2MjOdlYjA1xJeRC2VsYpGQVDaPiFUoH60UbWLQpS8uBPb7MiqLY206WBTKe2QJA3ZhjdIg
bV5+/5P/88mXBCQ5jtTZklxpLenT//GTawOtZnj78daqTzJKYQ12nxtFTwN/IANrH2BGkhHFy9Fy
ei50hlb1kSm7Q1mLLsgbkhe7mj5HZug98Uj/GKQUJLWNZFhOE2+y+6NTvX9v5i+md8gHbIaD+5wp
+BtTkW76hHxMkRXFoTLJLC4zdFIwg9Bg5R6UjZo8QGUh7IewBi5/vAQpa6Cs7Itjz60nVmBVldHl
9zflH/nmwkboYLHSO8JwldTnx+U/booNa1Wlwyzr7GlJdPMMmgTav/9727SzIy7Q8YsP2sfsovFB
EipPX654txuxY24hjtNEtT1XGFB8EiUuQ9f0hGjOu/z//lJZW4kXdl1XGFz2z5fadB7Prs4Ka7NM
rI3kc1ab/VkxaYLJZvWfn0YVKHLebOMxjT254Zlk7BpxBGIERh5qmkJXUrF+Cz2iswpc4DcVmX+4
oeYccf3rCuJwiY4x/9/+9Sqx8uB7taOIQsqBfOlRVYeRi3SpJv8MAOgD2GpJh8hrtwJ6sps/0mq9
Z/jJ2GHrixERCTYJJGyLuou3wj2xyw9rn47WKhVkcaSNu+URR0fRa0QzGej1dLIkNqMEsObNLdza
H19UKp8b1XwdW0c7KI0uSxzg+YYxHudMJtkh0p3N+BCZm00IhEevKcJtebDnNS2RRYNom0hQDYjc
7z9H+Y8VyFg+Pd1WykCtKH6Jq0fTZKXGpCAPhBl++jQ2tgLnA3MEHTatIjK9eV366ajj1U5ReBIV
SCt9LsST4Non/b3vnRpQQjbtzH6AwitFerQLuqiRtm012ziWbSfXPoDwNMh+LBP33/8Q+j82Ctsw
FRIT3caxYoFQ+/lhtMaRga4gUW+ZKMi+DW9ZWgDc0yQtjTDf6JY0jgD9SHJ3sichEGk6dvT4+8tY
duufnrb5MljLLcvm3TDsXy6DH7Pz1YSdEepVzNr9KqzB5AydRM/a8BxUkDRoWeooT8EFRjyb2yGr
yQXI6Y2I1jjpLtiL0CUEEdW2C++BRbsjBflFz2m+pHb/DfJauP/DVctf3xEG0YL/UTxKNJW68/PN
G6C4RGEcoc2ocCuRTkJEn2kWG6SoUFRS4iA6Ar1XetROn2pdI9dv0j7rTCeukG1+kMdINnMUO5dA
w58hLVqCtU3J1tiw/FxH4wQW+Kew9w+QEMe3P1y8mNeZn++5pGyaqyiXYadj/bIOaUyMWZttQULX
qqFT/GRF5IzGDcxP1HnmOhLx9CVKjM/x1E1PyPo/RujLqoXMLbwNaCecWYmnWXOeVDnF9Mjc8U63
NaNWWuo/ndm/7QICsDJhfIraWRafVSe7sIlkbSfSzoesQK2UzjZ0yqd4nJLXPmzdPSjORWSGjv8r
WJbx2KFHWoPvJpmM+mJV4GvFEtaXRx+s5ctQ8Pd5zB59WqE3esEo8BbZCTeeB2UeFtqewrvsJgTz
RD21O9pKwJOcP8sdC1h1qYP6C5GYDg5bFpXRI43bHKaQZ4jhRpwZNNdcuKpFKr2jmuOBFUpy1+6/
y0Yb3pmXocGTptqjOGcWYabEE2Vlvicym+5nWSHZH/tLo+yHieyVjGoVHmO4l2V8NUBe3jRq9t3Q
EomEbw9ih0PR2De7sUDZXzXYnNGvEb/MA1IERQ8aMRAzq+jaxKjpi7LFrzirBTXHc3Ytv79UNFlC
rnkKJhR8vbh4sUZ8n3krO+pQ5ZMJVofybMriTVb6hzTPKG1morNep6rJq/74Zak6iCVzy9CH30ah
AR0i1R3En8QG2k73juYHVn4VuwcXpuQxq6avH8d8yzJLQPdJDZoPQ0JfYHa3iBa9SNN1D1ZITERI
f/wF0ri1SaiaRPwlG+n/u7EvobwhEJEDOOLJJgeyrcdwb5T9DoNOhj/XILCvw0y2VF/g3epVa4Xh
17aaXnVHfChL7T6ASeNO9b1FU08uAioJ1mF21bB4G0IPAzVHbB6HN10H8ldDEkT2PehMGNv0pbUm
cQ95ffM6YJ4TSv0cNMBJFGopMp8awvmq4VUB8UGO0VUny8CyP7YmviVw6QjZZ1Jm+sPu8+GpiZr4
HELsgh7+ZHKQOhEJsK2wti1tsQTIAZF/nrHuY2BjNpa9tT7IT31DRR0abX/JTPm2tCZqD9WND/yO
rq97WX7VdM3fvelQwvx+mbDmNezXVYJ+JUwF2zWF+es5C8FNouAR6xsD7TOUEWZ/RkH6+thZKNZs
qHY+L7DUAu28/Ms55VLEvXp3reowCsQEuvX0kQteW6U4WKnlnkbaGEuN5tvjN0D0kE+svj4UBeuI
iMvmZXl2/U+m2TCh72zzPMS2AmRNUFkrgCpkoxPv0G57x4BJ/kUZDnpFC6Hshk3b2oEeQOFae5AX
o8H8OqUj0Uk+2bYE4xyUNzy39qDWbjOK94zgRhgQ8tWnwWHD7Dz7VTfSniB3xZDkTzemB0HGk5ek
rcZt4TAs+P0tXmrTX26xQUEIWJdNmM1Y/byNYL+KTI0e0MavGBHJNL+l5Bi0LucOELcXWAa4oumK
8hJon/OaU6nLxrOvpQ7vWHNPytC0nTESu/X7C5P/OGOj/KDBYbs2mzOS/1/O2Fka5WVYCWsDacA4
KqdHAA7Xit/8DGA+X3VU/Ou61puNmg+2uUN5I1wHDelCyCcVV5G/HOLRky3Z7WzNa9qr1sWCA67B
80Hk7u7qbHwMsMv84eKXAvXnu0rVqnNSkpYDafDXA+KY51nLaITKZt5NlhECBmCfzTnRLxRvnGj6
NZaQ4YV1jmLSQ82IlviGzWq1PH6enTx7mSsuVSeCDeK5fscHKF+6Pt0qKuDPjvBPIrA79PRWe1nm
KypS0S3QK/9mmqRx10SXxoG7I7+0egxqqBmeK1G1Ei92JkmIoEiE4LqeeNvff3LOv5R11Ca8t5IH
iwHAL7VplmSocmrrv8s6VFbdVgfsEnCiGQg8AHKy8jQ/2OWBmzP9R9vlGzC7Kt0Xe2EVn9gU22YF
NwkW4tyURwOjdviKMWHpAkUmHr2tpXvvgcSWkI9Rd1GlRmDwcl6ysBQvxcMuTufU8an5SjUvD6k+
PC9zQxMNMaSVDkB1VuLN6Md3gPbn3JujrPIxZ3Ms3qPZMKFHGEfgyEe7OeDihl3vvoi7cqqjVZV4
n0nJxlpU+OQfCDIz056MPXQDYgONxbyJcfiaduZdzCJrryFTYDcGJYctM1aMO9AzDm4Zrm2agxeZ
Neo1KPDl6sbFAr56mvwK+5GpJl5MkN2y706//5j+5dRqKNOluWlyBZhP5hfwP06ts5Nk1IvJ2RTZ
qI4aCQRHEC3HmF1sjWITKpSSbBdBSMXUgucYLfuBt29VxYWzcgX0y1Ue5dFudMEPp+ioPw8MkP5/
Tq3GvAj9/DqxMCHvx1Q9rwTql36LTtdadPmIGW3pZPXNUGKTRkHMAffQ0+UQSjsEbUMCqwYdP3eH
N8JFir0fZMOhMe8ZP8BeNUnwDtD44Gh6/VKBV7qGXWPRyOb3TRlo66aLIxRS9S4LyNwYzNq6hIP9
lxbZLg1u+1PclmQ8OmQlhgMTsAoN1a6aBrXyBhU/+5o8ZZyi1ouzJItDe/f7T+xfDiqSlqNlcuRz
Hc4+v/QZ+iAZdaPrJdD0howORLn3aIDSzcqO3Wx+zaMcb+8yuio4lccuSnRMUlC6PM4ItWyyo1/H
4z7QSPCOxyy4GjHR4WFZnMvZGuG0aJSD6U/X/S/Fvs3ubTpcuWAq8ctS7tOyHdvBlBspEKYtm0wQ
Dn/JWLUHlO/btCw+agttaECbqkjjUINkObGS5jmlmPK1eiRqfdY9JEnwJY/8q3LQDS6y13c/bcYL
3dNmk5sujtHY+yL1sngSvvmHn0T/56ZEArei88XaRp/n15+k7wYLVzfikI+pM25HTDCBpzBnVAh8
XGJiTNMjgrKuih0uh+I4zQG6RgTtxwsx8DEoEn84CRr/6JbYUhfKUZwFLU5S6pfHYkwJyCQsl8ci
wn5kKxSAEB7KyzJTFOzUm9oR0ASaNn+w0hXdsqHoco6zOagQGtV5PxDy5WnxKa/1U+Fl1lmLSoNu
snGaLLsHLEGmaMi66vMTQH1oTrIAvbG0BCYnZqxBRxDFJ4figdplH7jOg9dahIbAj93STnz6/Yuw
dBl/Xg+o0CVPkjOfHw3nlxO7mQsnaDxJFlRqINgqBYZ9XOXrToSMN8IYNRcBdMc8UM5zmXlnK5TX
yS03gMPVV78ZoLEGWrprZ5ZKBz3mDzvgv7yoBoujMlweEZSJ8peiKqo0vbJTtv+JQWPek6w8ttEl
yiyMZgpPdeaRj+BFDVBApq2rjExUOWnGcRQQyxhKTSRmYkmupYZGk5QszSdAOQK/lE0o2YjspI2J
GvT3d/Xfr5rJknQsvsCI+nlDwITRiqbouGpUxNvJBgGSuzZR2EOTg/+vpmOEYxRKX3+ra3/f23Vx
wVHw1CvgOuOIAbVtcJW7vvGptE910Nlboj3QHrbXZXUJ66T5w522/qULYkpuNl0bCzSW9csmFv8/
9s5kuXEszdKvkhZ7eGHGRVtlLkCCMyWREjVtYBoxTxcznr4/ekRkRUR3VVdab3rRG5m7yyVRJIH7
D+d8JxbVmGbCXCKGFYegnOszC797k1YdSxGNsAk3aUINUqFKvZTOpHeLKuOpRsn+FjUubrrrF4qO
KEkJbx9MAXcNR5S4BOcJeXuOsVgTjo7TvH8EPSYOtqmKg847iWWsYKOsA6KI41YnGLkh5/mnlSMJ
nnF/uqufVqswTO6CIDkHYd1s8tgSBzRmYskbb4mJW7kQSYhgEWEcUtVlOAcfjtESDurozT7ItC+B
5GMzT9zi9a6vfDsW+QFosrn9+fL/28f4P8Iv4jSyKSyL5h//zt8/yooYAaK8/vLXfzwwRi/zf79+
zT//z5+/4h/H+EOWTfnd/pf/a/1V3rzlX81f/9OfvjM//bdHt3xr3/70F79o43Y6dV9yOn81Xdb+
fBT8Htf/+d/95N++fn6Xh6n6+vsvH2WHNpHvFsZl8ctvn9p+/v0XQ3Vt+s5/++NP+O3T11/h77/c
t387vsn263/3VV9vTfv3X2hAfrBTVWkvbMu+HsvD1+//TnFHbUXZwg1LE9wIClZYEftf8UN1WCFR
gAnBUW5QJTdl9/unVEtj0cIp4xiq6fzy+4P708v4Hy/r34ouvwPO37JY5kv+VD0xWGVFBYXW4o3v
GlR7fzkfgiiIhTn16Jqc9xiMsARFM8LaebbERTAk0LUXpD0rQKCQcYjPc9TVlJCSBaG2sxEBlTpB
MXd6AKyUyj37yuHEzvQvJK3nFgaP+Lukr4iKC2cBuhCk4sBR+8H0pUkiJzuZ0EqWshnXWn6RDiki
OVHwEwN3WoRrrlmtwpzlu79JZ1716tc0bl1GqwSeeW52SsPbblgSK82yk/UIhDa9uiQ9hCuytPUC
3HGVwCSNmc4hIIMuWlPTtcz5J8JEaDUQaRCPZNPyf8UI9CNypGixHQgy0tHQ7wULIZ8G9SmLvnS7
8NycLEw1JoEtIOPa3btBeOmncxOchcuOJFaB8XQ2UF3rPe61xyazar9x2UB/aHPTb8q27dcJK/FI
A6jW4+YjjWrck4vUsZMtCi9SX1TVgAlNUgYggGsMtH6ikdybOF4qfH/5xe7urLj30mvM3NQREk5I
ZJ3uZgiLCdgeQ3vsV8h6fRvURGm/IwVemCBaBqa9pv3ggnuwiITC5VKFEOXOgw4jl3901C/7KiTl
v84QslSy3ARhJQj7PCcCYZCgMEu+qh6jMm5FJdhIbV7V7dcEzYFpBUUM7oBoQ1bUYRy37EBw4AC1
5c2BukCBJNGQsQ0q0iRatLefiuwJIZdixruWpX5gTKg9kWvkX4WFGdjKr7yd3dRyIYEeIUJbn10y
WDV6VixV1g6ePkHo/LEG0zywRwyuKLHRr9ver7OTJiyUmK0Xa+y7aQaIsjFzQDnlZYKtyjNRV8tM
3nUjLqTxzoh41RyCLTNCPRrogjuzIMiJzCAmhosx6ZaRUBbQKtY8OLq0hnBwCYNr3nfj1+ySUgY6
zUdyDhIJSEtNkJFxLsqnpP6Ka7T3CdS6oXmKi682/PrXb8v/vXvu/83N+//B+/K1aPrPb8reVxH/
6YZ8/e+/3o2NH4KNkssi1tVAa/zhfqz+cBzTun6K8kZ1DHT//3E/1n+YmmCdqV83QSDvqX5+ux/b
P6gwNJfymimoxt1U/9fux9ZfCnbd5VEYfEuVk8FyeJx/LrRga0ToWBOPwNJpbyU96SUxA9c8EvMN
+bsviWErm0aFdZ5ktn5Dbjv3TLGhr3O3jJwe6rSbt0CdHMNTZYbjpnBxjY/mxa7D8EjAereXtcU9
rmPZozbmIRgJkAnd488PzcAeF6btoYC9dxwBfCj8YTdhlr/Jg/kL0BfqixnQhkUIvcsK9RDqlXUQ
Q/8cjhHK6Ovffv57Cj4fjrip+lYn073MrRdOQQ0Fs2aD+1LSJc/B8yCGG6LJF0kzJzu30HAG9kGj
+3OOGlfVxwsh6iimE5PhfkmmfUA4xcJK5TG2ZAhrF6pKnyFyJku088uemkvGotyraVah4HK3DUjn
TTQm8d7pw5dAus06wGd3jNSq3EVaumaNmxyHAJj2qNoJMoGZ9LKSIDurwi9txpEC/DpmZzPOp/k6
xqZGJ/5Txf7Spm9TZcU7I3d2Va9POyaQ7SrO3Yg4wgGysK7ulMk8t4WueC1YRj+yEARV7crs0ztr
4hbZVpG7o3R4KmUUbcOr98wBpv9QA/6p7DlZTpZseMqSCDSg4pH8gUIkuIcM9QV7vd6VBbLOBM+T
0X9Y9FONYM0MSQ/VcjPIhVW57y0N64IjrfVw8MB4Tr4ryP+lMJNVbnP2TS7SJF4NZbQ6zvLmtmfG
9DJPia9o4Wda299lOZymwppIzPuIrWu3WOuwTAqpe0VAzF8nwn6JZL9eaHUI4JgtuRhNd4tqb2vP
uJntGY932uZrTTfyPfGeww6ZttfkZKuSKJQvIqyYOyXCw6ZPDzLvysVYNtk2rvOtWQefeDju0kwS
rV6RoJMxvy/H9BhVUby2xCk2IOfFnCN9qN07aCBXmO2IEKpQ67LOJr8H5l29yAGCwg0bwHsJE1o+
uyh1Y2Mt8K0BBlXp4O9t+gzD66jA2rNWkOKs488Piuu+6BONsAyxJ+OOKL12bzqAeHPwcV2Ijj7X
xbR13Q9wdxp89PBZj4ZkDyw92SM0o1PrOwBtbUkLDYIeq5HFQUy+/FxjiEDxssqq8NOS1z1xnr+D
ldUa4u2GlBcR6KK9c0JA1GFnotctK9r1aEcCB5pi0KCxg4dwNjaE4TCOB0iEsJvgTKcIiZpTJjLz
2FIRnIsT+lIkqK6KylxpRX2hGB6WDRXWFpzZlITqnoU7XlRrUJe0OwtcDtFxJAMD1RZSClqVg67W
WGZwCpFPIvK90fLEGnPRLCNbDmvKzM85qBxfteprzC9mq3xNbA8Xkw6BQ1bmI6TEZx51sIDXzL+M
5gPtiOrjv/QK4lHWvUb+pkqBddC0wK+ImV2orEMBoZdkbqbZacZYSVGlI8pOySmAU7iQdZCgnsk4
Z3t2ilDBOddhLyUMsQ7zQ1chqQEZdayVrrvFAgLODXnpQhDmaTkc51bxUOhy19W6jgWaVsp6UeNi
14V4lDoVEas7bdRGxpCigDWKHg5M0FREE0HNnquZus3llcQYyc+toCnG5ERrQQFOQC9egP2cDYv/
NDrla5sU1VLBeq8mzIXQrgHYViB7JteoWqJddiopuqD0GFeIifRw+IMrMQp8shrJqxTi5dIkfKQO
1GIzN/EWpbyKoR5AW9YiQ3YqOth6Cl1mwpmvZlmwSTX7ezSly5qAn9iXzjMQLGstJkIlcp0xWsgv
YZhEF3adslBsvIjAs1agMK/RglyfSWerPuZanMx4gLNUP/ASpZtRq7dkl56ioThqcYdiU1TPOVwx
XyU1IR+0u760Kc2DdUDs5TpNa2ORkzJzVW++2zbg887U7d0KmipZFzVsydTI7/tS8omjEVXYF+L+
HsgZD0clzrkJMDQxanVbFnFkCJD3iBwAqgAXSYSkQsdll2Lu6XIEwliTniFexHQQITBQi4U9VGXJ
PIIMWEC0DohSjK45/J9eFCuE51SW6StbLuydM2VmMfGHq2NrbvN3dgUMUPFhluwuFrrMNm1iTlub
uyJE9bj/7tDNotpcxvlANU7Ex9CqmKRSa96WhnEvJvqpqHVAKlWSF6rdQUI+REXwaEoG/cKe769h
jeUuwPqalJF232j22hEmpuixJVZwBjrAcw0GtHsXcig84qjOpVlBi7PD85TyTYBTLCbm76pa3Q4R
sdWaFp9zMgWWqdPt0ysrUjrkIkeYmAsR+CBIbhK13BALBB2RxUZMZutC6yJOtupi1FpBEyIGdlL4
r6C9MBE3lwYBbp7RjcMuRriy65VkNZiEDdkgNWxc0st0imue3LtqmIlT1GoqZK3YRmZ/NpJw9KOA
yXJ3XfebNU1FZcLju5pOGpL6SGiTfp6O7A3S+jZx6s8SoeHSGCoAdB9BywKycoAowJI4OJBcrs8K
r9o0HsnoWw96Zh8TIz3UY3VOowTKRjYWm6KvyY+qpsZv7eEBuRH1ue60NEdp9mSFIBnYtytR/gkm
r/OnviA0HVy6Z5mIx+EnQMaHimZAOFoIEZXrRLfbJYGdZWSOq4lpDJ2EsW1VBAdwU7lWwvyxd2J9
leS3lT6G+7BTb0KFdz0DRmxD6ZzeJkzOcjmLU/SRl22xylXQ4E4mijU6P8BoTXIItTbd4OAGReZ8
1D2xFqCbvbKvoe+7YehBgmMuxegJP841eObMcoli7IPAAmMVq+ZHHCIij4PqgZDCg6M4MCEBefWF
Xezt6qaKxJtVhcek0uHuOfMEcLcXnjuSbKqaUea7BKTr8Bc9p4nNxagnpDJ006p16kuXtne4eeaV
nggSJvHQVA6vbJ+OTyrEK0+Hx8GbcUJvi+LMT5MvQ4/vZG4adPRDtc4565YylV8u8RkEcZIS7vbi
hqHSoo/nbAMOJfG516kMHuCSuhkZUVNnL2Yzy9awKiGNRGq2xWFH9QMYy1LvjMZNTnOi9t482/1q
EpCSKjAgSGBL3zQC0k8Bw3M7yZ+d2Sa0rsn8JEBGAvf3oU07rlY0ZEIQH6dOe1NTU3J3uZVPSEUI
IL+MucbUIrVeoixOkcPVGmvV8mQGxhV5q2CLstTHMh/uc2TN6zwgczDXwrUF5tdso8F3cuMaA0Eu
tV7qW8Yg9MbIfeDMe01WpauRzsOPwxxIgrVRZM/sQdSnOtJOso6fTILyPCV4rRrOf+grjedYvl2b
2mZMq9eU4eUwDWjyZCq8QbUWeWncSJ16Zk7VndnG92Nn1Qu7RF8UdO6VMacQpxlzQBg9vUEfPUQt
WllhJQBWcfHNVTJv3RLoSyzng64XI3Uoce1KPesoXAosZ927NjPBXmhXGzZZljIJT8jN+AqUg0ck
m5h3qDzY1i6xwksieIcVv9uhnLt4k2YUDQ0B3jzoksB631E5e4z+OIz0LXY4XWJuvqcuj+8Cpbrj
3qPfBl17U4ZD5ldBS1pRbX7BC3C3lZESp5qYp0CKbjEg3MRoAdEzaR9ql2sTAythucNsnwywnp4i
OEPaLjxGTgrs24YeHTcA+MWZKKhjXgPvAXWxtVbosvTTENa7EVnPCuEm9wL5WLCLPqn5stWC9iS6
4DMhQTkIRuYaU/eOsgoQGIa8pDR2bleVewBR46LA8p3FBVGPOQC2ufUN6TD+EfGZwO7OFz3rhdSJ
Y9/EKxzZBnOViOGT6PkkUweOAwJofGYpN0iP1oFaU1MUxcfcDWJLRgG735SntyHZhYFNQVW55EL/
agbzbgAxQVOCXE+yZrB5MOvMlO/ITbMdFKkm7abddYhX0hoxO3anpdnWwmNHAnNR5h64mOlGD8bE
d2ZnG9togI0q3XZt7u7H8UN0ADCGGHg/uPk1VcFTLGYc62jDFElzUCjtc+PEAG9LfmG1Oo8lSliM
gs5C68k0DgIL122EdA4N0djgUm8a2M9kek4t0U1BcY4bVSO+ZLBwB6YbhtvyHobapbWIGg/tu46j
FosL/DY3uEYSUyw0pcrqLSXsSiHDppvUBr6NQpA3iCnu3/a4cPXqmISdvARRRW4QHqtXQAkLuypY
90ZI73tVmdeSpvWGwVZ7cMGohWP2XTU5hPRgIMCkd+yb5OeHdobZHtiUNQbcYGFkNz8/TJE2LnRF
L9lvaMD02MqszOtU1Fzg+tI3UglA7GZVckpzZF+9fuaFjqEsOqQIhc5MBVMMuympD4U9EM4Yrauq
9cuGJO6+zavb0XqVJbZFOtx5kytkHAN3vpMT1twgSb9HJI8eX/nelVW4Co11L/GuxeKQpfWe7OpF
WV5jlyJL8WTd3oSwBwiOxw7hkI1DAek82+pYbVRC+HCH7LNqtvdgorieu5a8tGFRZ9m8bnqFHfj4
kfTxMwXGsctY89tD8BCnqKz0IUj9ybTWuuNrbWWdYpKbuKsxQLVSfcvvnwao7TjmhkU1FIzfphmx
RYnySR9XdkpIt0SIqJUT4UD9riumIwlvQPB1ZWvLHiq7lZQbPUPiVeRBs81wNQmwHTzLTEZz+8BE
G4LoTNiKLHCna2yAcvjppWYt3LwuN01nPtfZdIteeFOZ6rC1dImcjbJpVEFbReYjEx/9rMKS9Ejf
2Im0W+i1yS1lQkUOYREoW90iJ6eX4v71pKic7mTV1B1q6qmi8e0R4jQfFcf1vp2D2VcMx7PCF1Fw
+SCNLCnhmmcjOMH3ZFPGgr1b5QIhJsCwZdODl8+nYVVFTEIbKzCIJdC8dmh4i0MSIRwiBvKBqBDl
56tMb0ET49TO63UcUmo0illAmSF7cCLQUyPCRrhZuoq0OaA3EGC5S+ifndXz5JrpciyUAwrImLw7
UIRQ9XCghhwZiSGVNdL1ZgF69B2gDtqkqwxGyyp9MdSDXKehK327G5Jtb6ufRMfkq7GUuAdt+pGK
KxGIz2ejWc7JhRChmMPaRES8ASW0NcLxplfZc9pKDtehUfcpEwi3Ti/U8RFXTg+VNRztbds7Nx0B
GttAzpnfZFCJTEZRAhqll3XVSjrEys/9uc+G4TQ6gKtJiL+K9C0NGwXRUzmE/v1NV5c7QRmal0wl
ouiQi+RS1BxyA7Acog0m35I8IYhEbon4ecmqst26FB6+2tDa4IJe8YgIanfhsUVu1uLDdvZO47xW
UT1tYjaLEF/vXaPZDe6bhQmewpAbroA9MfUNc3X84V4GGGkpTH2laLy+VvqaaMMM2GbciSjkXJP6
N3SD11lwZpfvTXwtLTSSWpL3KgELaehQD4csuGiBDeOtfMi06QWpEzEs8qzn4y5ShpJQHSK1EmGy
FPwQbbfP0n6LNp00SZM5YNyRLTtbceQbQcJQOwRtSd7zYQjqfUpyISsKXvkw0g49abDLtKumhWOl
xynrCIpno836Q4EqyjNL0OH8UozQnk01pGkk4c6LrR7C4Rzf2fmxQ7i9aiSF3RwwAiKEjvk4hidv
bqzVZAvu0GP9WBmRe1W1dn4yM7+rYaJMRrcbpOl4C/B156Ex9hSmuR8H486gOoG7AKUyVS+8QxT9
rZxMdclO9FJItV/otnaDszGLAf2mc3JCvASWLiDCz1KL+4lFq4c4hnL03jVtBoGLLClJIQAoTTua
JR6uNcsbGKvN5qGTCeEH9eH67gzK/JGr6csa4wUZ0twHeOtanbFQO64cI+nJb2wvfd9+JM5SVsAO
A1Mb17oytMsA9ivPzrdjVrdJKO5YpZ0ns1tlffhE5Fbo1ZDMIHId0Vx8JxHLncmQ73Ks77O09Ltx
uoORC9/PqPalBrLUwcOkgC8hhGTcs5GmeNNuKD/qJeZ+R4faEdVfRmWw0guksbRa9SsYDOJxMPOV
BSPUHj08zJ9iY0yJsaJp0DxLbY5t3exsjPIwXTZJ8TFJ65EjAVuNE2wGQ54Rgtzn46g+VQNZ9yYE
vtBs5G2g1BKDZmrflPLEUHHYtAS7WFp4UifnjiHFEXEYqxpTqbfmiKtExtpdWJbktYW82mVh5ld5
6XMQme2NAxMILJtmXGyrJ0nRRMqZuyXMFOWJHRiFjNqpK7vuwxXKiYgelRczyZ4gLgA5MciYxI7S
kxHbHfsBf78NDhPxCnsxe6o2GbNmyCSk6XGquOFLp2O7Q19EnNl3iopaSzASTvFHptbGraX0a+ax
bzC84g28ivNM6UL02k5G2U3jdnTh6K6RXcuEosaVgNhVoz+7dbDE516uSRs9j4xzlbSiwrnOhlxi
mlxTeZDZ8J0i+1AhZ4+V9qpX3FZDN34AYuGJonnqjW4baNcWRjCMQI2/tyhng1Y7a63+Ggc5cdpT
enRcixZy3JE9Y8fdviv12Yfeyc7NEPfdTKksGY5ZJfOYETz24Ah748r2JRfb2rQylnvtOcdth9gL
vy42Yi9Fb8XbYcOKAeRDWBwnbAvuFJ7gGwNEz4CZS1kdM/QoeNEYC0TdRusZvCPeODsl9kShjHud
S6LmnUYwI712Iqz7bmLZOyjz6zzeQdQR3Iw4efp9PiYM7b7CtN81QX6jmS9dl0Jm1fi6ttTPJfvW
LFp0VXsfMq/S2OJ7idSEB3UNSEtNgNIYF2v680/VOld1rdNkzLfI/aEUk4AIf4rf09EmAyROAdg/
uaSt8YEtdTOP8c08aN8gK3f5oN8zkPVh8JE3SzY4h/grar1Lro6IMYnvBCy8cxvMSMak9yQAHmna
5aYfh1VbOukCNs2n0C70xZS69lsip3WDRx8q832A078zOvi7XXmNldJ1eoAV0U2rinQFaoJu7dTh
k+KazwXLVYHaJ3GMe3Me3oXmxSJjKx/USxsap21hu98l4tnAFF6L1pM2YVyBy4IlK2Ejc28lFptb
T4rkRomnd/zeMGDrdWd9hmxgtJBmJQHZu+DlODQkXjQVMyQgmEC56gV4RqaRen1uSIKdq5oXU1WW
YapdULa9D/LSacOwD3Sm3kg7/cFcBk6ALtJ0P0UsnieRbOJkuAS16qkwf5BLsmLnpAO0sO8SsHRt
wYkzsdGNDOVeBtOrkstrMK7hR924S+funEyOTheF50hjDGswuwYsSVVuZ+diINI9TAksVFFtTwqS
Rac9zM2wa6qmXmSTbq9x9e3tBL8ERpvrZvxW1jiUGFd4IuPWMMXpTU9iZjo3n1J17/oEH9NoPClN
eEgU9zR1Ylw6ls4ZYeoPWbIJMaN4sSLKlTuOdzOBz6nlFJsA/+oC7A2I39LhODBYuOivXTdBcEoh
CYiSe6XCmyi91VNcRgWLJSLuinch+u3MXsMj7iVeMA6I+TbtabAUhGYucH22RIm9n02mrTNdVx7b
8UqxxksMEk6tCVmJScrwdAzTu3oYtkTx7ow+3JLnWvgpiScobblgzby5Qi7XOcOj1ISGmXLTV+zy
nABKM2u0iIDy7zNFgcBtW/fSLHGJAxTqjBZKObGFclQ3Cap+BBzwfpwuWrhEeC8Gmd0z0DrDlgQM
VWQL43r699BA+169r0X4WSciXFTQZsq0ey7wSLDLd7AJkt8BQlluTBBUS4tl6nbMcWgVRr/UCJ32
SrtZJ0nxagtqvKRUPGi5t3nKBVGF0asW2tEii9jWY5Haod/daPpbqxkShD9Jb7UtPvSZt1Ws0FtE
gFhMlOTqhLK8b56G7jpoj+xDrnXrthno7hNzwXAQgLK+yNqYuXvFwgAo3+dsFxs4/F0FZyCHy5pm
2m3f6xfmkO2gsU8AjHs3Y8uwm0nSLzMdcMlh5gzJlEVsawz2xk65wiOh0I2Dp4Ta1i3U9qQGq8g0
Ptoib7e2BhGdV5D+p2UuQ9pKXzCVdoK9Dr8CGUP8rQ+xutLaGfHJqB07rXi7Jij4PY2mn3XJ1sQB
xmViynOkBc8kX9VPQ+RTcDNwSXgAMtQGiuL8VWaGucmKAt93piKYKfSZazR7yVzsW0QnkfTN+mFf
EIrZS3Jg7zSg+Utihokfy8A8ZhoGdcFiwNOhCi2ADRAspDJH7gz2J0NOGERF3LLXK6ehwyRk1sUF
x0QCNDXt1nFnUauazWGckwM5k+WiQluCvJ8dHOGLNLX4mdkvtCu+3Y6XmxzN2k1uAlBahGugbikL
A4YMK4ZzEtKwGypdftjm30kXnoGzbCoinu9a9MpMfjDudAHbHKcoGxpVo10T5rnqGmt8t+KKQWkq
WZlbChexcn3IrVjrtCwMMXCTJwCHgfHDqcjhyCducayjZMOesvKtnqlY41Z7jvm91s+6J3HdeZrQ
eHf2rdyoyWSuosTxeti3T4OYSI0dWXk1UXSRKhPOvMqCI7VB6BO56Gxw+CTPc5MeVZFRCc5dddIU
bogNMAa2xfUeJSMZRB1LcSNLxNIcPrUpkDc6gXpePfCdYTiM+6aFvdE35aEtmARbOtWhUHiUWvbc
6Hmyalxn8lmyfUa6e0TK3q7VuSEoSq/vpggNzc8P0KRprxN8h2Fmws8naih0mf3rmcBFlkXZ2iTK
rDFFtYtEiY2CgtrT7Xk8Ng6Z7GXcq/4sStrbrN8JnTVcTG2wgNa9xBNJA2gk2qpkY9xXvcJLVhWr
2m1R1KD2mYrUuK8qrfY6THCrIL8UuE2hgJLvyqA/Eunk51O8rwcUU8XIMoYT/1VUubV0tNJdKAHb
yUBRZt8qSD4e5nGgfVF8hvAZs4uYCcB4Z5vkdLOanxdtmD2MGBn8dGyPxHDf8rJMN0YRXmFgTJlA
z9A7T4j4Z1W8E9rA9ZIHIFyt2a+GWHhmKTl41MZd9CNQxKp+B/6IXLoPA8QayHWrkg5YWhI0bppy
dA3GsLFCweCciqeC4nuoEL0xhJqYCaudh7G5egxHgz6rGt6IejNlFq2z653XqSyHuat1JIaC7Xb3
MGTjPQY2FrXWSRvpu+OAeajlkB6aXIF8GQnudWu/1zWD2WEwar+MyzMpCrxlYrhR9CDsrJgsSkLR
c+k0fo60gPuzTNtdpaF+KByHEhupnE5u0LpNDDgz2rBzpcFUhLg+X1fTvdnMSHaTKlrESC3WZWne
ZlOc7GvbOdW2OqzmOapWuAoI+4w7bITkfOomXcs153RTV2DWM9anWFSJv7lMSpTsOgQqW6TpYRuw
UkqLcceG9ilAmMhoeHqXcyMPZfbQdKHCboMIMUUEHivWvdYZL32WUTpV+dqaa2WFSQ+jbzb6ah7e
RENoebOih75DYwdFk/2La7CedL7RpV1b6zjidzVX0rWnXVLYCFlSbLTFuKzjKPEHRkCe4YA6D0q7
3DFcBQAcoKJF5ZjMEPVVY9Nz37ftnKQobdbY1tZcBIwWlgQK6MhVLLmjJRx8Oqf3MGbB9/ODjDN9
oxHnIgV+TQPkBxeNFu3zQWEuhNyX5zfwGjuPFkwnblpQgrufH/S2Z3EGKmTSmueqYNrZWmxbwgLW
9agme3OUOFRi5Pvez7/n3QaWd7Jrc3jT46iZ65Z6BDw6liNtQKSRVOyfB2c0yL4qEMgYHBuSy80L
zZHaOQYHMOrZWgajtTE6ZcBcGu5tyn743nnbXcPg8Rlz9d2183jJLK1eVVn5EgckeB/TlDiUetKz
FQHQTQuEQxVcPmO7hH4KVlodN2UZmmsNLfjOuH4odbP79QPWbyqAbYMYcxMY2rwL1MNY9gUEI+Lh
MgsnBwc82XSM30m5jWlvbYYBO7IsjJ3JO8bPNNHRJwbuBn0Jwj2mS2ZsPypSu88m+3DNwdixXV9K
u0XkU41XSQHsGYPZKEDE5FRX2sHuiGl1NUJQJG7cMVfvKuKfiGniEJzRWUdso1RJMAJYxllwj2rR
HMyhYrIflKeKYRGC8eZhMNGszMJ+BGaTU+/EPPn1Vc1EpKo5lTvdSCOPXORYYaVip+dQUoyrlUNv
PHLOu/Vdbsl3sJqjN+jjmW3MRlOme83gFFKCaT8bTL0SzKZ0O/G5kgI0EMDdZrLfVGhWMecPaSx9
ZjwSmXWpW2XFzfSLkYrBzj8EeWF+uQodPass8uxKTKea/ilK1jhDNhO6kNyhxV0YkcH4iI3DlfzY
sdvhpjB5Ya58NHG0zZy2hsXkvgTsE9hVxy1IK/XoCONTKCyULDW9YCB/ctn7C+V9aLAdJbAO61JI
ykNWHspOU9I3ggq26cjz6cTJt0HVm6fuiarxoo4lOrcwaJdZ93NEE2xLp3rENsNVwH7Ky/PYc12C
ebUKEBjVnRN154y05kSwR7TYnDCCGom8gYkLiDY02AmnVL5ZEGziAcyvOz9T7aqN8zGmqGcky/yr
0IDoNYOScJrvDCNFPpNd8moDneBkUCV5RmM/qsoYkCbIOwSavjcncieGJELr3O9HMOdONzy3mv1I
Cug97jk2Xzh3o++yAFPDlcMIDukomhrXPbaF+xZq7BzA+e3rA0qex4aMqrwEI0wQfOHrLt1L5DxD
Y0WPa5Q2jqz0/Qbe9R6M7SdOZBZAJYfSVN6SCH52ksnyrWvCNnFdyDuyHikJEQ/9pia7NKNDK6wk
Yd5EPM+YjvBxriVxhkxrzLZJZzw6cbRmj214dWtY/tBN5CUcYzG0i+Be7c1vUqe3U8VVJtBtoOMh
MitiI1HDO7yOgF7hGlCpKiSkEiAC9r8DpBI+JD26RFlGZwu6m08E1N4xja3B5oen3UlWLS+OZhv8
Ltcsb0Od8N8zeAEUu8Qem/7qcv7NPfAnUfw/fQv/39vw919cnHb/uYZ2Lb+Kt8+3P5ohrl/wu6dB
+2HA4BG2qzJlEq5Axfq7rUH7IXCray6mcWYl7tWv+butQf9hGVelLFZyRK5EQ/xTRqtpP66kD8NF
l4vTXGCa/hdsDX+Bx1h48MC2uJal23zk0fzFrQT5NM2g1SdLdFZeJ+VydjYj1wwblY0WmZsgUXHk
SgbSDw7BTn94on57P/3RVPEXI+CvP91SLQTDJrW68b84Uku16NHskNNmQpTlxw4VKcGUvBg0GajI
lWk1KyDEa+SrfsZaacAYGmvv//XD4HmufjXyXJ0rvz4K5Mo80WAdsZv/xRc7FZqVz/2IhFQ0fiwD
L1ekZ5BGR3LnruCXZ0T3f7K2/9lx9evPdHCy2KaDd0Vzr26TP9iGqeZtlHeIbrLB2lxjZmL4ik3Q
+LZCpBUZUz26n6BiMRt+BIO6qOtDTQywG0tf77qlNP8ne2e2HDW6pusrUoXGX9Jpzpm208ZOMHCi
wAY0z7Ouvp8vWdULKBr22hH7YEd0RNeqarAzpX/8hndgWor4BNsQJsJh0B6s4ZNDIjxhk5YyUN4y
bIiAdumTpaJD4fmrnN6MDCE9x2/nwg+Upx+m0RWo9c8jiLqtDZWQtQ4q+8e38Qq7K5GeTCAoLGcZ
MbpXhhGd2u5VtfZBZlfuEdOY92BSt6nBnQJHNUDhxVAvjQ5oGNPp0gyoPvJyJLTgqGmKQtugPZUm
gGaBobS8NGZfdyZTY5M8uvW0DwhdTfBQSkc0sVnJi8o/VOZW8pGLRjnY19cqApliYsEGdkpND+3E
uYmpKH3+MfXX8wATnZ+mZyR+38UyPmaVAUK0p3I3v/Oy17DHAFqWR6h1O9xKV/JMMppuSrlxptON
AZblTHs7JppiCuXv5YHg9aMqpK8768GBTQMt+VAwES2vmFJasPPkRHtkM7iULnjWpZ/2Dc+oDQ8t
3mZkjWgJf9sWMdUe/J+RmwzwhGArMNNN0j8ObAmWAUL+K3R9Nkb3opPcL4Tjsg7imE/wk5Pekziy
l+WnZZxlIBKWOlZdG0etENBhlfdSkN/mIV/sNlu/WdZ1j3VIB/qT8UO0jpyg3Smk9iKsYPnRzJ5v
gPHhEUG9st4WzAJKbFsHWdQ8l7XMh/PfvkUi6z9YuBFiKRpY7Q6A5qZheZqdc261aS/7fqzx1RnS
O3lEWRny+H1gHkJvxAmelLKMcEVhXci465TF+pKHZYybrtt0FQ52TF8zQSjS2Qb2IanQaIyWB7qQ
mM87h4X30Aten/e8Dhr9sKU6G075h/1gyoHxj+2AMBw0c5MyqJID57vNDQ5UEUFWbAeWnh4Z4Bmb
62Zulb9Cx2/XMKxay2pn2BmYlr1ATrKViTHpq9N2Otn2ixx2NHLXES/0+xPP+NXx4/tQfk3Yc/+U
hptTLyh8jeNH9+F3hT0TYgCL7HYG18BsPMwj84Oy0nWpME9oK/1pkH5x6tocZBT7uHoQ/fvpzKjm
ogJvyiDJI8gJIWdbKxrXj03w4rTtrrceZHrn+EV249/XAt7gFcyzfLhOosf+cihngIX203eyjFzM
cpN6XXRAl0gd2+4P7HVbiH4/za6tXF2ZvgNNhNH7cXbnSnWN5uIwrc/ZnQrfKB6ldue9HEsmXAw4
Vhvck2Ap7lTTbgOZZ04Og5XogA/lsJPDwWGv4j0Psq3fXBduP2xkBHDLs7Rx72rWQfbswlVgls5B
9nHlkHCSbcg+NsZ4bVmQ9qeb1HDOE04vjUgRca7QwUCYHjfu9C4UleH+T7f2r2bu+wH46e6K3AXi
AxbNvDXoOU4tWd4Nx4FcLTKTqdlv5BDMQjYlB3qUdiiEsKKAbcrEcQJ7NXdTkd/95+saYiVpFrwg
QBk/a+FhP2EprOC+XeVynANY4lpdkInm0fhqpL2pTtfUlQgwEHo3Xfvw+2f4xV3IIyDH5pserNHr
1vtu84fRaGs9wr4bWQvytbLZ5czH4/6EosEW2MnBtpab338tPNR/rkuJ4HxX90xl/oOginF9nFWe
H2+0DD1/DtnINtYulb3pIQGZh6IucITsNAnAzdVv6hKyKjdAyaGtMAaXRSmHj8N1VM/T3k2TE2vW
qrLTmBsPOYaTCybzTLWELHM9bCqAKm7uHLjb8uWFFv6+wsnWl6CFK9hHIcPn5pNhaBpuIRZFUPPZ
MhwsSngvq8Fvd479Ek6AJPyLzZ4HqUiRjwEy0zu54eQwNzEVqZnDVq8RRE5PKRLqbZLjHc1bIcpm
hVvUo7YFvl+yrOrUfLCH8cYgfNCd5UbGG7HNkzycFyQneQU5WvEa3hNdVbxrjDmnwY0ie3Y2Lcrl
zqFP2p1Gk9bu+FVC0ITruuH8HgaDa1wgIa/UvGhlPzVsXXcG7zyOe3Gdk10vcYupZXdZMe0lDqi0
x77OdkPr4FfA0AmQxyQWYCDkteXEzwFFocnwIKEOsIXtsEn2PUYfnv0BxYgtGlO0mGxcDsCCrf3i
ReJixTtEWOvZ7LaZ5a4RJJQio0eFdsk2EkheoyvG/3pTchoWaE45XMx55QJwdg4ShshOybiw5R0d
n6iGyEqeGit1x0UrFB+E69WF0nKWbHUcicNg54PClbiq1QjXOOAYkL9nS8IciYxst75GShXXeoZ1
gYQ6VcLT38sEyMqQh40JB+WD5EkkMMq8biOxnuJTSoABc4GTJHlyGD7JF6CBvbVnThdtwHqEu575
pEGNOa+x1st5L+FWFcTraDzbH+vE2MqsSdiZzBjJFIhH8JnX8ISnkbtP8WFySstoTdZ4iRXHFquz
n6ALSzjDiMjzSXACbgv93W6XEO/FFZbqLAbQ4APxhSwB2RZx2W7l3ziIAmzqNsM47S28j33WZgzd
waaaQFK4pjULOG3el/CBIlhHIWGaxH/l0m6R6Ns6OZMxAzR+XWrnkOlEjSbwa7g2EYpN8i12RlOv
7bFLy6l/Z3dL7JytfpHQ8RaI/trqjXWdQLlwWXX8W15Sq4advJwse7lkJfKUnSBzXJrzY8fTygKW
QMAc0h3ipdeFiWOyY/BySXKKKu4lThGJd+XFZ8NcF9GLvA+bWSJgWcIyLLJjXc4WloZsYke9yTP0
Y+FrdghoF8Gwl7CnWgg0uT4kaIvdfj8X3rp8L8GspDkdLy0ndjr5q8lS74dxuEg8UMHsUrjyOOOr
2XqA/klxOAEkmux5B0NvdvKhLpB1RDXuJJOU/x6s5NToRwYXu0xOLGLKCblved1ciR741nVn+OrJ
KeH2Kh0wu25ystHJbIMXO3yRnFA+d244GobkbrH7bTeBUGPI+EpQa8iPt7vGbmA/t1vPRW55I3+D
Yj6j1+3kDJQjST5WwmyIaj4lIw+As0SmEkfL80uEWnfdFrPA64/5qXrfwVuJgmrtqPAkPyNDJIFv
DUy5Q6YDN4iUBWcF3mrkZKUaulXER/KOkg/ICSC5gHxVCE9cnpEwcyLsk7hB/lo2qXyzXI8SZkvy
IbF6WslWcSCmnWd43iXsDkkJ4KrBdWF4gPIvzlm+UD5FxkeyCIJx7qpD7SH3AfGWz5ULQda1JKPX
2BJyeATsRiGoKgMC+wMGAPJzRnKX4C2tNW9Lbhk5ymdWnIFMAGpB+LFBkLdf5IhKjfQT8WKkWNrp
sJFwSpIHLj3qBAGoMhK6saWAgSEqwyurkvtKzhDJC2y2tuQ5/XKjW9Gm76YbmR85lgNGSQZ3MPF4
oCgXqe4xxaRTZdB44EL4rLPGOsiy1KG6S8YpA6vN9+ZCrgrqwSxRRIGH4x6kmGBB25VwrctsQrUn
yr8E3ULrZ2RZNNcMiEmT+ZfJa10Mmr6dwllKUsSBIJMzEUZJTCjpap+mJxQoTnK+yVDIz8ggy6Nk
y7Bf3+nMumTRctfjMgL8gBSIQjJ/1PhkcyxLNx43x962DnKASBYgJ518g6RLCcctjbCTjH/Rvdbz
jEQTCRj/yFK+RjD/W178g3SKQwT5P5cXAfE1fft9dVF+/l8cffsvQASUDnUFTx9hT/7mW3HRMv8y
FYVFynv8mwoi2dW/aouW8xdFB7Aj/LWw8EUIqyWwQU3Fsv9yEFx0fd1QhmGZnvGf1RbNH9NMZBt1
RYmLz1HkmvDcf0qEB/bqUIQJx/s2Us1F74xhvYw0hifNu6Smvg3U+LYIkvt4SdZRBTOkjPtkhSqo
teqi5P3Umu+LJCQK8Q3wV712NsuUXZ28EIIPgHysWy0hhXRe3EI0feaztyS7BsgzDJAnE7rNhGOU
l3QPowYvbrFbei6V23ILtve5xuGqu6if8FSuiZaQY7W41nN6RC3mXn4ppR1KCcXDqFxcwCLojUHV
rDWw79sC2OXGjvhVrAUx74aFzyfxJSpPT+g9XRp9HuilCzBPN/VV1/iXfMJhlgnTtqBJiEWowFCp
hx9FkwvLAacePiBjcFF0/WK73tIdeTGFzxfgS7Mm34FPHgR7O+KPmMUW+PnwJvaaeaXjHr12bDD8
jr88Xh9tHm1GLADFBb3sIB/VjvDCwU2vg6hIYc4wgIYQ9mp73klyEBfj18Rtwr1eQWHlxZKcUcBM
5NkduLyHvsH5zR1vFEizDWSVJ701CaaJtDKugUBvuJg8RrHVygpoFTLOun9fIz63hgTfbuhygAqG
IXZ9ftiZt1NFUBdr8ct1XHQFqb5ywZl4PHk+APcy48MUMGX1NHSwZavTZKpwZbx3gKJweLbjoYeF
wUjCbdraCNl4Q43uuZ5OYB6HdbUboGEZAIHWgCqADAY06B3sPhfz2GOPtp0weN8oWqt9EML/FLsR
RmRcFYb3aPfhdmiqZds42bKbZpB/prG7zoRO12blYtq3SVXzXo86EEoh1UTTHHeplXJjetZlpvAL
5MG9AT5Y7DEeOzbapO1bYCIrZy4fM2Mo9iYUntWEkVNu7a9icZVra1s0jT6G2rQePAd15BrQESQC
a+MZ9B4jOzlc17KItGIgRJUsiqj/yeqtIcOjl8aczc2Xpuc3NIVn3jGzbQrDdPgBccNjMjL4X7IJ
ukC/gbRzSGzU4ifTYRcotqDVGM7K1m4ag2dJfeeNay9vCqQ3N1mFTk2/FDs96dvNIlOvMmhJtfMx
i8Kdbxsrso13I7SJvObmYa/WNWGBsh60auI+TF9i9LhQf1luuY720cwCW+AgboJcu5Rd/IISGSo5
gCdzdSySAFsedQnT5QmC/AldzCMda7yWkOrJbI8InzYBBWQAKLGBWBLiliKYRPc14IUg2rBzaLhm
n0I41auMBqC+qAvAHNCEYtVVlNsm6we8YZrjHEEN8ZSxuq6JUFfnfrm0LmiQKPUhAcrO7Zw9ehEk
HrLXl9UAmHE1ZP6FGpTs/ceJGeA0UJt64g9COCcIqLcW9UmczdtsRAWkBwIpgkt+8rVxTMzj6+wr
DsVsF2jXhpro5Mlp1IKRz4f+0uoJgONS/5J30aNhOSa/yUmZx21LhsSaLTr0kD5Ac4EoVicvRuSx
Mi0QbO5Y30R9sU5KdY4VZ6oe6l80h46ovH5lAGZO5oRctP9SqM4nqQqfC3DM14UBAgxPAxYPra12
1TZsFZm7MiT2xKFjBdwerGnsPw4xQj4dkPPRcN47Vtbtzba2TjPi6ZrH0QYkaEOZhjJEp9l7zcjF
im3f+p2J7nhXbI2wfbZAYm60GdSSD+9HhX2yGbnQ8Hsgd3CW6Zwiqm+178vaw5qn1oKjhfx0MznW
Daqjsty9jgBINelKc31tVefVQ1aAf401RKknpU6myQG3MKzXU41dxQDPKNOjEzdbZHuGuVKC+I30
+qZxoxfQ9lxEHmMwNZcJESZsoaKJ12mVRa3d3eOZC4OiDt+aiQ1+OYGYYfLXSazOKBR+rlx2iWs/
WH1/uE5nFS7VfgDD0lSpfWpzb6c33g21adxeuRaWglmDBoOeu5HNa8w6jni8vnw71GVTg+HQI217
vT59GdfrqciZcjbbd5ONSC6HgTfx1PXEk10f3ZxhW1TAESQpMjJAmU3IzOua8TRqw+sColB8v4mj
AeChNYWXO7A2C28hpyfrsNOn2lU7A/lczWK56x7P0fKwns+ehXoBMuiTBcdrFFw8HED2FIJhXAdE
//7FKryLFZQoIyT4Njdc3r0RvcBTw1MVeCPipC/yI+MQvVy3lh2MzyrqwXZE97r+ID+ctHwtFiyQ
twZ1bJH+tkYFtD12qXyyGq0stVZOzR8pOcwWi/9XK75Y6Oqs/MG9XD+377ExhD74pPd7vdQfDTm6
DZNfmuWhoGOuBoxZV3XiHCvdAbLkqLMaDUJd/ClMflge081ZIUvygBjtuZjym9xSH9SQtxvcUC/U
ts9NO19mtNTlh+X1l8o7+4Z7MVJ0XYwWWwLE0uVauz5UEfJmNTcSQR0Ykv5JXnfqYOwMOi/nwPd1
wVNrKsH1PX6rBl4v87jQrg8EhRcOFlMKjsNEZndzfcerX6OHM2aQTQfPb+BJZNwJ0WJuwMA8G6m8
ivxPl45UmdSTykAdudb8WjbIoNjIeYfepyhYIAmEpb0FK4lHtjrnHH97br7bHPRfD5p4qtDMcOEJ
9IZ+qZKa7pksDQP07+hG4FI4KPFyYY4S8wQqDOxzvr1OkwwIhk0dWeOArDP3uq7pRD6y28DWBQqt
gpbtRxwyrJtRQW0MPi8FwxL7gCZyeI12bL3Jp/I9wO1kVclFZiXZXaTGh+vkkY+R+QQhurc8xXWs
M2cQQZHqOo8zooKS9MCnDrN1PnAVQQmiAKW6m+uzLIuEVrr94lNskxkKbJ5F7rDrc1Rxjt6Z7iBl
yQtet8SgVyStzRHy6MEp7HDbWTJAFfb0yvr2c1PGn2hq7LZzzGrMvRKrWwDBccdna735Dq/xOy8O
bvoQl9XG9tG3Nani8XRpxI9cX+36xvnMvbY4wykudGiOMhV2HH6mHn933dyWLGzwYuChxs9VznZv
FUFo8lXJ/E5YnUGh4Ee+/dfc+PCZdaixDTJyU9dukDrg5L2/flYq39VqCNZcp7Ru23c2qs/X9/Ci
5OIH3f31MgeQfTEogQJ8wsN7dCk7sQtabfQRVRKFDzx2B4dZbORsqgiC6P8GFy0tn8BM3Aa99vX6
hXbr3+IA+LBct6jqYT+M5jqqyxf0hLYujM1N2d6nuv8lbXqYHWQR3oCej5Euu7zlYfMUKVCneR2c
uAUQzHFwXfWhaQI/9HYYWQ3rIV/wNqhW118gYGYAk/6ozc6LZWPReH2Q6w9eB92VIaJGagEmPws7
6Hrzsz6J3ObqfWg6+z6tll0XwWqFM7fX0nSv3CHcKwmksHU728hGrpGp+WSFz57OH8oZKsdeVWk3
OFU+JjUVyXbOXpKeW9pGnh3FtZJCLiF/jcmd6aF7AoI48K3glCKmBQCKVeT7IKfwEtUOfZbdLk2N
qyZWs12V20eHgobToEhjDUu+afOlOUX2fBj0Ep0UD+8R2bUwBEg9UCUPoTKlVY7C39wNK1grrIr5
3FEYxYdFVqis3Gtappa2BN33bWMlPlssHCGblKUDZTPBZyij2HSdBaMaLmGfU8SIXlrJg8IwBkWp
j4ew6o+xA17SHPCFCPPH619f9+sSFE+5Vzzoam5wHD7aOUh2rXIvMTGMHJGR5p2M5kb+c5FboBSX
o1I9JO3wEtScdrPkd/ngHOXkMmC7+WV3GPIM/Dy0eVnLXuqsMzNFarnGuST4bCB7Ses1JPDkNzrv
IpGf3C6o0CarqeRbcI6E+MpZ/+AFDMd1D19Pg85DI6YpsbgAjx8sprZt3ASbV9Bt68wRF2Anpgxf
hndZ43twKLlcdQsuyZiM90FJslDXYbQqbZEssxrvUA0KgCs4ZDOno7Fw6k9h8AmVBs4keiGrzDBP
dVa2yG84XxcfsKvgRmCJ8Vv8T9M/xNrgb/4OdOWV3GZ5i74SBsAWv4eUEouxN/gmJkP7FhdHM7fR
dTZpIA7rfi6oaod0/MnQe//cAwSPyNGajPmWI9wlLnQ6YOXyH4kTv8i/Q5dIfIQCVuPempWs5GB2
j46hLr3hnQFIAJLjD6OImBiS4dT4yGmrO7R63l63SgCHdDV46TvNByeXRC+BBB3yyT6Zq0wMjAlL
ip9c5wWpBluL0LoFv2DcAHU9oLuC3WloP/z3Jsvad+VUfGq9dF9m4Z2EBIk/+WuVqhuLR9UijCP7
geRjNDlLTDDNuKkvq84OyfKJ+a9ZqRlArWbLkrLAB43yrezfyjQ+j/GxY9fqN4gkduvYdB/HdH64
XuDyIxp4l5UxOukpCcg5pKoxCo1t9N+4rXbBofWlJ3WQk6BGedWxqBeqApbHMj3HuP3Jd15f8Nuv
Ui7pYpCZgWmtCvupQM9QfsKcSvrlESJlbhGuI8mtKo995QdomznJeRjf+JISy89yJ6ML67lHzSKC
a9ByAWlszygnMS8AnDdQkslaCDynD87Sf7x+PjKA6xmpBTtYg1aKV3rNUH3LJyLzMMduSDcIAj6w
2Hvb3nvN8FzKeoWJwncgHW3WxqHDDOgIVSddWba5jdjNwCO8DRWj2zLSbsvyJB5/2wabVdSIIHdc
s2xX6W+d+t6QQEFGegEmvbHM8XGReOOanQCRNYlgW3/cztyK1wS4hatL6ebNNU5WLYd6ppATUUSc
+K+8DvFtVZF543R8qeQfY5O4FJkaVsY1+6XGedDCYJ34bBjNYF9ZIh0RXftPeriOZQ/N6UwFKKHf
UUz3jlvoNHnCGq8cWeJ0KGXhwvomDni81vATRtbz6rM7QfXomQO65Y9IVgHJVmdJ3HIlsWdFSeaa
3EtRpPbjLa/3GR0c7Ixl4V8LJ9fU7buC4sM36ML3+K0f+/lU6YDemQoTTl+3PUqGFAS/h6uMcWTY
U4QuVlMad4NtfzW9dU1dIrdf8VShA+hs/7fS+38iki312f+50rsqu3b8VPyAJJXf+FbrNf2/LLAy
GCe4rmsBpQaW8q3Wa/h/4e+IoYJysfpBdpW/+VetVzNcxFo90wQx+t+q2v8q9mqm+osAC69NJdrv
WG7a/0m1FynXH/AHHqALAf9Z6MFSYQDOCQj2+2XUau7YJ31erdKWrIHIdkTGaJW4VfNBtwZrXFb5
XCuFfhZK8N7DwKaP6PVaEboqZjNmdF96PT0jUz8ZR4dbnoAPexHvxlbRKEKowYgFeF8a6Vuv0JFc
qRCIGVDJSBrzpsAI7yuUmSZ6NiZipgxL+Yveik01amdmue5pmGK2VLXDxa96x73LWw/Gk2dYMWp/
fbKA+wuKvF6PnkOXxmyLxYHd5br0yLzBLnfjMKLNmYw5bBm/i1yoo05cvplRzoXk1pdusV3scJlW
HqGxu+pjf0i3ykzzaafD8ixXblgPnwezz1/72tPeN2BIuCJSvI3WcalT7ba8uS+JDAABbJems1F1
dOzZoDDbpJ+10ZlRblvyDKkgKyMhMrw0go0FCRij2BF/NKKaKYNni4JcjmtWmjyZsaPFextTbZej
po4RvGmThr+EaPVuzNppfC4pXt06ZupCbCKioZDSQv7ZpRXap+iLp8UHf4Dfgpgr9ARkqhjGG7wZ
4+qjh+Fb9inucvSIRmcIq0+j16IBU+OGUXxxagyrpzX+ULUB7zt16/ld6o8zgHZKWHN2KagxDMcJ
fT3YAXimBce88O1q3ll9nQw7XQtN+4HTbjQ+5DZX24cROhcKm0VYR7tidBDRzpeiBnw4JoWLugLK
DiSSS9F177KxLV91L4iZql6ZuHBR0nXXrlNH72Ij6g7BVCMHvFRClrPTqOw45Rpaa36+ENEapY6k
UtoVabjvHcg6UBvDp9G30TLwIjd8DltbfdbcJf+yhLQqcaoGoL/lhcvsPhha7HSVZlIkKR3TPZs0
/F04oGNpQPgo4mntmck8rpq2Foaz7VYX2wnz9k5NAMFXgKrCfFsaNWpjembY9CyV3eE+Otv+RQ+H
2X8/1cZgP5mFj+Ko75MqPOM0hI0ebRU64uhcGSPOmwXw8fWYTAAwXTPyBnTNVIQDHya83ru4GQJa
F3WR5TdIpEfvYd/G7qvVDk50KsO8SISmtEzHvKn74mbKw/lLPyqDBLs1p2IB0xZqaXAo6PdWXyGd
xsm5tS2kR01fy9qjRUpRUv+bnbdQ66BQlZNdf9Lmsv1gWAuCU0s/UypYO13XIYnjGFW2x/wCTT+t
HZoG7C/HGLjSfmrhe7UtZP+sp79Ns6z06nVddWO/T30jsPazGmxn69dhN9wXhK/jE7UasVJcbBXf
tENblQfPpbPBbmtnqyMM5jbdQu3Evqv3g2j4iKJJnx91q4JIP3rZgqJ+Uraf/aGKstfc6WA0AePW
K/QUGizV3gxdWDc3wTwMAMT5tOUDObSGgJ4Tzx6C9Uj9JNslwNryaBax5X3QQxg2CM/nUQjgxQ61
XHuTI6uZnGaoLm9sQtj+sOSq+liNzpiDPSj0aNXVFTZFtQ55dcO+zzH/TmORi+hCD62M0cy97JiZ
swvTrZwsc+eOQ4jwZEJSSXEJF/mT3saoSPWwP2H1jWNVbdMg0sunmooi7X2rGRAL80rtYUhL0i23
mwapB8bYNym0U/1trDz7WbUq8lB0p2W/H1uz1G6bPrJ9xooNC3A/cIe1D/Ymp7o95xH6IXOQ39mu
12RbbSkVsmQqpgfd+723YAYBE2ZEFxuhRmw6cOEQLRjLLFLdO0xLpXnzkzMOM9blho+dOTzZuA16
tbb9fm4ejbS0+7dFnGnNbdONgIbisAh4A6Np3gdavCCkNyKfvDXakphz0VJ2g+PXJbp7VZjyknpG
c6fRUhwUUCPWHjOofdD8bUrIOLtTIAlRQIBJP1uYGY64i+ToqzUzhf3FnT4MOTaR61jT4w6rlMZ5
1lvDvuh2WL3RmoCKV2aGtX+i+wqtwrSLDPENErNlk3s57Z6gTh1yzkwzkYcoOrBuGCGW2s7VnVhq
sTWn+94K1eJu+5Gm6r4lwIaXXjZ6dIcAeKlQNaxhlf8/icn+P7IkMQFI/iba+oI69o+0HfmFv2k7
dNYJY2hbe/bPbiT2X55HK9tQnv83N+fv1rr5FwQSUN8OgTTORdJ1/7u1TkPedlnxtucYuoub0X8S
bKmfzUgsAjdaWujoExTSxJfG+3cg0xrVBVVNXbObjPQYOem+ojkyBsHahhhujpvJeYTrsxnS+Rx6
6cHI230k9fmFfRoZd4lLUgz9kjt5QOLIaMFLkwBR613nXXvAlJz2j3aq6DD51me7++gjZTDV/QH9
rWe04t72PVIMtdqFkP+NRrgXIou3m6oFkiE+Fgh0hEm3j7roGe0jujAQi0QFJ8H6JBaNDWufTNZt
ekws/9BA96TIRX8sJuZwclJhs0guMLjfB/6Aika0H2NpRXYou+ylzt/l6abnc4yx+QO4WcDb34O7
fx5YZvD7gfV0NSiU8gBvIYRWzbB+1YPdQ8uvnT/hyP/wTT9lXVVdIfdcMYW++aCZHwbjD4Bg+5+v
4nkgQwwBQsNuEubZ969SuxS8zGQEkxbexTpdQ+9pSXfUXtcKFqV+CYmK/Wqkp5YCBL2xynyXmmqT
JPed12JXnG/RscShERqP5mzU8NxDNKS9O7FwIgSY0FVYhfx+0pWIBSNfU8+3tPBWqqP9aL3RZn3V
lwmAIVTm5nI7VyWoXRpBFMkbC0UVLT0UdIgswAhwqi00R7/bz79Iaw15wR/nkgEwsDqUfeyapgzQ
d5uEHMUNqnFogO1iCUnjERlGUGl+/9yXA3rfBbbiK9tFcBH4a8GgZGawC3i83z/HL+fhu8f4CS6f
68pSc8g8JIIj9QWJDcEN1jKsvD+sKTK9377xT3ibskKOOaKVuZsw+oFzSDtLmkp/eiM5GH/xPUqy
UQ47pcvffzeyftRUWZcysq15iSrnmAjiDK0QLa/2WvTc+LfKQEjCBmnZPy7auSwHqB3PJlU13IeR
1af9HmyD4IVg+Q+8kh+zUID/ukz6vx/tpyzUbvtpaEHn7nTXWUeTS4JEHwXpnKLGQqmt94PStuhR
Pv7fTPK/v/anA9nXoGRVA5Ncq2xDixPmDN07sLZZ0P5hXf96Wf/7q346ogoCRtyb+ap5KmgngIvO
P/7+Zf70DT+dHFHf6Knf8A3j/LFxL23/h6Pp1zsCoqDDW1jUan9cPkq3vIqSGA7Jxn03v/Yuq0Oy
6uD19+/xy+1gAQcAAae4c3/aDrGLLWbe8j017S9M6qr+nb48/f47bPuXK86jNeUQ0hkAr358m9YJ
AY7nrLi8STnhUCMFnRrFHl5MUO5TfYOMPHxM0asdd7G6aWmXLCHyVK71boKQH1buV9OJ76nkozpC
P6LXprdD14OTiSVnQcP/ajGVBsNBy5zbfHqbpPrBzgqkStEnjKJ7Mq5N3qfbrHJAb30Ou3GnwwdE
Lubcua96/RlNUTSFq5NW6ScjOsNuX3lltHLQlUUAchTZ1c+t/RYRMkq1HbXIBNm5evGPA7XNwmV3
1+wabMGwT9sh574b84QjvDoG0wRuAn1n0M14tteagdBWAlodT1LQ1ZguION1Nosv+ik2ype4cb86
9vBOOcsTJt6PnYvUxhkNqDd95qJW5CN4M6KjCsg+0Z8i7CEwdLnpGLg2cm+WEjEpJFPjHr5crm+9
yt3Q+21I5bURfVds321r74zOvqyWVYVQTBqezdqHmek/II58TlvzNq0/94QQy8F909WvqYhFgz3k
FcbC2QUG5mhQNcpPhXoNl4+9/dyk/qku0SrNHwKwL7gqb5DNgr25AKpusP1Mtp3vb2lS7sYWPPjk
IeaP0H70dqxryCjlSfl7MjXgi6hVLOCaqZebXUlHnT5U/LmOuXdpUnim9obp2XjcmWSlFMucTVg6
t3Nkfvb6iSpU8DRO9K1jXer0RnprmeZdiTUjfY/xjKPtU1ULIq7FvOUpiJBRRAXfpKuLhEFvjmtc
cW9ySlgoIRBtHfQcAU+5HmJmewKvXwIWof7QQ1+baH873YuWQ6SKOMdJwOrPEz8U58WqKeaN99L5
2hbRpG3sG8e6s4/YYZfsMgfwSpJ8siw4DqO+Y8xBO2wGhIT0bxFBptaJ1h9cQJ1YIK/NGJV+svG8
RDB8ACI53LfOCHdq488Abgj7uv7FjLYNnFvfPJNDjvoD2vvYwWhYIUWifLizLBt9yHyDt8/7JLS5
/VAWAeK1IJGIcgfIlwIZfpqbeJVngXnnA4ivM3PnlNm5ce1PqZ58jO0Fg+PyXC7jYzt6tzmhLAYB
RhCeXAcXKILQrn/tYU7kRfPO0jKowW+HOoWVWq3D8qWbv4xoFukVMKMpOTR4xKluRuO7fbL0cosc
3DpDOCV66GPQ4cln9L5WyMitF8PYIiU2uWicdeHeBvfQDdUeVNsGg/LzpGl0uMuVOa8V0s+JoW2z
aLmtMBZBvP4GjWaIVdXdFBYfKz6tRzXRK+9LU+MJVomBsiD2xiX2xGU/br2kxAhj2MVahIvNu8wh
d6hz9C5yFqRDze8jBsd4zlIcUTa6ofOmCat11yV3nvc0ItSNVP1a0939MFH/cZBFBHspwaTZ4lKT
vcG56gjPbx3P1jHF7CBuil2mtLWjB+8suzmoRG08Vv/izyTaolm1tevp1p/d+wwaYUSG7lQUkCtM
/YDXHH06T4C4DlQQ1g0OzfKGEByeaOvsB/MjPZdtUjxRfk2ZnAo/1bJ4iPP4GBX5R6/R3sRdc5ra
4NacDbR6IfVot5oy1zWt83b5mJgpVAkbNGZNg6nZDg66PcFTV5U7gy8yqgp69ni0g2yH5NjBCvrj
FPts4WFn9/52aHFqKv2tpz8QaOJ9sZArLCu09VB+QRJRw0povLU8cLx0xoLUvYma8NnngNLS7jY3
v2JsvGr1h8jvb+YBDKeCYR7eOnH4xjWHs1V/dMzwsemn4zDc4QS/sWb8s5ElQo1912QosBTHAqxT
maV7i+OOSt9ZS5J3DcbJoHxvGjXcG25+t6RUXxyARk6M3jtWUe1TEw6H39+CP9mgE3aR1Lr8H+0H
D78476crveX8zxMI2btxqU7Jf1F3nkuuIum6vpW+AXUIhDARO07EzsQICQl594dQlQzIgRAIias/
D6t7ZtrsmT4d59fuWr1WVQnIJM2Xn31fPK56gjBQM5LRqI8A2+gGJOpJPVNso4kGQIzCFEcz48Hl
1R5CnCFz8zVuxUswYv+ia386nv/Qsz8cz8bFvF9RyHJXvxHLA+uSgCWFbVAwP5dUSbjW8+YWxdX+
zwPyJ9XjD63+QfUAx7SgRCPL3db7Ii1tWZRn/PDXv1J2G13vdyZO0wwV1AhmFYyRHzGZ3yjiRCEU
MEYAytBJcdJLvddtoW2Xxbhsspxahg0sg6NUVdgoAOeYwjR4H6y6HLwe5vrEVIApmqkPMoYvFIUM
1IIc7m78w0Zvs7HPEaHfUltocBLhhBaUrdrpycAlue/GuBOI61f6spgWybxQyCG2TvLyVEhOd149
slgkxDjAWcouUU9iII6irbPI6WhoJ5TVlRksKCoT0Ol45CmN8k4x1uAuNTsHuKfHces5bvacrryW
uMfXrefFBmtufH1aztW6DSPQIK1TtYx1Bdz2avLM1O39BBSkMtVPNbwM+du9ferZs9W241fZu3+i
5afS1/A/TWtMk7aae4DMyivWWGacj0QEREm490QMqEhJ3CCDPeEgIY9NfuKO/M/r40/QJz82zL9m
7oeJ9ZuZQwRG+ad9bZYlyXCVG+czDWC2Jse1NoMXY1wvy375TCFcmUXWX2jGf/IfkeP4izOKOJ1G
APgPOuvDfAO/R+tp6j0p2Mv8eATEEBCJ5S9L9G9V9fyvchoiuf6913C2gx74p3FyyPPDT7v7/qdh
8igP199zIaNI/dOR2NV/biPfodYGW6bxwyCefgnbtvhIaxO1bXe6v/Jr/upG1IyfFQiGdUK9ChnF
Zpd7fnUjavrPOBfxI+p4oqDI1jt/x42o/pjn38gPNESwf4gZE/rHTUTJ+u/XAZXqnTiB28Y7A7NF
knc1MiqodNq6+3jeAoNimGbPt0WOSQDpC+klcTnk3G4qKqABNnLIhM7vB4Vmz9rV9OtAVz7zmiQe
p5WRTUahhi5Kije1OwtbTW6DOlFHtUJKR5let7cr5bDp6TV8gwH77kLb/W5SKdpgjCbv8748qz5B
tyWEUi9SR4ipqiaFJp1EaHkaWnG9tBRSIElimSmoRqcum/aMNtbkcxVZ5lkxZ0y33lM6S0BOM9/w
OhpftH4ALK1FCeR1FJ3fd3LfdRwlastWLwm8aFaJoFImDM2oo91hDkrtSN3nsQGhhJEOiR6d7Cc5
hk30RFYf8/vdec6u0O4BNt9pO+82vAL1p6575+tlmL/RVXUVrujIKMaJmi3xSqcmnIllPdRAWhWn
7mN9zW5b6+23rvDBKFG/wNPGeR71Py/DVeLW28F4ocTxuo+M06QbnQ63iKL36oKSkaCpEFTQuYji
4aPR8V/dgxmhbb7unL7n08JqhcBDjOvavDhALm+rjz4i4CHjU+v4LJJ9HDVJy6Xu6aXRNzkJazDk
7LtukalWqR7BBwdqcQQlMUbQ8cA7fFBg2tJaV6oRyVxvCgwzpRu8NczAN3o96XM5dI9SLfCtRTpR
59f15lO68wWj68QEwvyHbL3oJE3e4q8KAOfapCr8EUETcIEJIlEa2yQ5PiN99KxvTo5W2ykKSCTv
13HLqld1U0OmdlkWBvk/ChBqZTnB7WPXj7ZzIUmJ4gbeHiq6C6l71ehV1gxIdjvgM2fBPIrUT19d
uzBB82mROgDqIICO8B4STXeqtvWhH5fYzknwM6pWTLI1bvVOmnwVURxTsfshyg8zjVN3JpkKBDvZ
M2+HeO42TsEJeuZwFDapVVp9IMjl5pRcUqHS6vRZiYtOcd8XUB3BPdHKR5H+8rVzh7J84nfyYn9U
/dW/Rp9h8bykNj4SUHhjHcC5mpJq4AhJQT3PlFr3PvWT6+90FYNi3O3wkQp5IZ5NxaZg+w2hIHls
H8b4/gB6KTjBXELV6HWqW7fJU9fgExvctah/PV2+VDgQT2/Ni8/5KH1TNmVhyZ2v2YwUOYwFa4JT
cZw34c+iSYKtGpaFmvAANEp4L+7j4tCBU7cpEtWU+7bGD0bkV3c7atSP7xb5X01+aD42GpD4x6Va
vj+Gqz4uf+G1alTM38ky08ITqcER31Wb9JM/qKA6ZKPaqTROnnllUWDOeh+USXIwqQvQrsFvxP74
l8f+NmdKafyIf2qtQ+qtRuoU8vMPrb1KBSziODp5hpmCbmmNu4TnOwyr9iBbNfkmdXb4bMNiZ6ST
5PJc/0XzjWD+U/NAfRCrB7KYN/694L7flA55t+rJSy+Xr3tumKDSQ1DclV4L8Sx/mQvgzckEDODS
gVPLcP9zF/6gQlAdaulKu90lDkWYwfyjAqN1uhroivC3XbBPNPUWnOAEe0BR+9FIuI0ufzHgP7Dg
/vDG+PA5/RQV1y3v/Ic37rQpREL+UUjdENAbNw9CH/KdY/Ejl7F9b/TM2tcuJDfH3WqJajwBFdt+
qHG/NLefp+Z1i/sgXZaPBJKr7vZWDkg0WZqp6ZbqpdfJHqMWVUrwyCGKqA03KAGBCsgU97LT8KOQ
m0kF2kOjklJJ+qdsSxXBV9eI3kKBxJgIs+k8y+v2fW0BYtxRgs8jJUz8ARAtuy1K6xpEZkwBflzt
mhIRKJgod8jJT9KYQicBrFMmJK7fVDiq8MY88vX5CRGUVneeOC6VSeMPyvPrUFPeAk9C4l1P+ArT
T71UH+Qtm+ry8jHnSBqr6M5huEzhpTNHatf84EAwfEBw3BZH2LXMZYpob2ud6y867d9S9f5/6NMB
nPsn7uT/+V+kMxLxRXlqQB//veI4L+9fP/nPKzrjE+XwR7Zggz74r3t/iTx3uz+Ti0k5d6eNcobC
hlz5RV/kEwAfVRpC4KhdAs3/TPMjk081VaJc5N+g1ms6H/2qMDYfdVA7AdoyuB1Asr+jMCrdH4b8
v7YhGYYYC5SGt7Wu0QHgzOr8fhs+NfSKc1Rq9oDMWdsS7nztiqEdbrdPMcWnLUAT9x7OnhpT++RW
cmLYyhgJ7HZFJOED4gpDpKLtqPK5xOSCmkzf9u4eed2Csl37iPdTfuSycipnrnvrddeuHN2L/VYv
7QFobkNvaoN17y7huxPneWYDrSFP9h7+MnEThQ2DhFv2IgfGBJtsKh57cpfrh5gDRS0S8XWjdZzh
4mRPlhOD/rshNpdDIFJMznK2GJQ8ZnsRy+Pb6Y+EKpaj0UesDQFgjXzZPKl20YHkMFQlSX1iW9hv
mlKExWNLZ1jSsu6QzyGs3lXytGVXTEq6MbDs9afXFmfPfortZM23F3uwHlJazcXbIczAch6GB0V8
b+iteAtv6vv+Q3yZ/e66s9Yn9TcOPMiDB4p/kpKKGgEkrehBjynWw7m/NcRkZk/WQ/sj5EjMbmK9
5Jinp7Fcry1hhyD/ijUDZIcDIMT4yC3o+DYc+1tLhExfyoA9xPbLBXykuXYIvSq/IGjKjN2Dkxi3
nZb44hmqHEJewwu765ZoiTmkfYLb118cvdzhnsTUEjwVI1yEX8O1G4aDcA7hMV+90PXnW6Zkm4ph
CC6MuPupF5LwL8heo+wE+Ut8WFBtxd8dql3mit8axEF7Qn+/256+zdfAZl5lO2yTDhUCNFyI91lq
44h8vk0G2UavGIB87CXOzdGYLdiRBa/vb2EaFqUcrAcPeh3L+UkcprWYf7WdtoMuC0my83Ifg+7c
GTmmWF0ljUj65aREV0hccGobirtcPimvKZ3W246KHhrGbl/KZYy7k+mHt3Wj+e19YdkZqx3LqUd0
XJw8cA/3pk9aq4zDMxPbjI0l5t73y+l4VB44mVt7Dxv+CHGRzoFSd5swLq0/5Pg7lXC9C0bwyUyN
cZKK0RiMcnGX/dFq/pA+9YEyG1Hd5+e9xKMQyTfH1G7YJwdHjACCxW5vdK53U3l2iYWK2H0JchR5
ajLEtegAeeDMm1/MPR92cC8dvnqRH3P9gQi/ONtzHJZiemb5sii8m0+Fl0PJilTD1jJy1TEUfZsI
RgbCkot5IjL/Kea69E9C6ILDTvqZMIW8irsokBXyJqfTQhzwCfK8w8mJbC6tBRNkiOE6EVM/9F4C
wcFGX0L8LO3t1zxsNsZbnETTRfqKh1jE9uFpr17C1yRNMs1nhjiR32RTsRSHzZIbhixINpXXkqsg
EdtmSFBenakuv3U69O2NGe/59CnvNv4fXi8cDFnW0yl0WWKIcGuJ5jvNnl7o1KZwXnJ8IIrWND49
8MOY/jBKpv39fZEnZwwBmZieeNPxXawoeXWKAUXazAZWCjeNm9H/5dXfYvoS3o6MUAnDowxW39Nm
vdx/3DnlFnGTq5NcgPcpxqcf+558XDGi2FME1OeJruMR6pKJtyFLR+5AqfAf9kuSd9EjLEd1AUxM
996LfDMJaJ9kGMI1ZppgTN4i5E9lOwBUIk9GLzpsSRJt8MAP4tl7pTqM51fFNkBYQtkituuQ0YNI
XFa2LsaXRTqse9cw6ZG1g1RodjMSASANRreZHqYGjy9TfZORh4gC20GyfK/iYHgrjeaIH0ilbzi5
cxeLjscH/L/KhZfI+VjnAurlxWrEEJuso4SR2bTs4zEgU1huVqsTT+SNmiFs5oDFIRUJpo44yZuL
e9wl7c/OJAlKdp/qMLlxggPS6UW7YnYc7CW7PBKrOz36Uvj1qpYBNaqiZV85JWCgEYWc6XzwDcEg
u84UHfm9CbwDrzZ2mp46kEXJpRzMpJCVGK08sTvJ3ni16lN06Whix+PFBpJoXhByWCd2ehCuy/3T
2Q9y194O9hktlWIP270bi+MgRQxSOo3YbUtOIhgNWfyQnIjYVz3NW36WH0frR0NEote1OezkcXld
EFmrerNMbEaLj9iPvgtR2qW96x+Pg0Yqkx+GJNnvKzHrTSp71XZz2eHgfDh2y29eNWGk9th9YjOb
QJQhrh6I5PaV7i6yBRUzVOvL97bjwMHMajfFAhg9+87s3GmoK7kZNArJyxby7XC0ZaItZCBGo0Hf
CcTBcXpyNSrkjhORsj3eaVa5nX6/04dKhQE87uTL2cNdSg961B66LbtyV5U96uG5ls8ezLRiUQ40
ATwLlywncNkwQrl9zGlf5ddncURSGGIwPN7l5DhYTgbDgbvebif9vnDkpJfJfXgRwz1jP4EUV6zX
S+JY4qiKY79/dRL6AVK/LHWHYrwF/HPf7e1VA0FJnA8XEzpAAVFi/8VOzsJ8YHnXYRrm3nkHj8uw
28NFYJ5F7b29h+V+WLTBw72F9ebp3I7q8Lx9H6rwsvmsPxtA+rpbbf0eJqFKbvrZ2S9LurMvmaRI
ZuhNPegcOMTIXn2IbJtPjAO4wENwsHvUxV5421EmFjq79wCbAl/NOofeRcLCK2up8lLyJPVm5e1Q
whjrPTOb2SgGowuTRxYwYnjRW949QFfsnn2Xq0oMjqUYnuzCg2JW9FdB4NTi+yWC/kR6U6c/C2Ix
6Nkb6TgeOySQ4/6oZw/oN+J5PwFwn2ULYVHP8llk6FRMGzxL7DsIpO0tGInIYYa+UQY/SJ/UYdc0
fRswW739b7Tr/8E+p+Lk90lKv2iqBEdQiU2ylHDZ/V5TjcwruDTdE/pje6io9mWqwLjaGl31ZRqv
jAzV5DwlhODW89KhGpy1pNh3uxOoWwr6wHTIbXNSD0wftt871KWI14cNaM8PEQAqn3Aj781qRVlh
qRdIw01zcMd2OlQgLBDG4LWHu84u+x1ROSQTfr/DzOUcWfJ9L3IzB84J9yWR9YnzXFClClFqHQDL
FXM+q5xDuLKcl5/0snn4dptTAzJscCt6jU5QOl+NUtOIWID/BzDCjTtrtf/xXgFpIbYm7/7bZvS9
yunab5eEM7t9fNvb1OkOtjnbZHgS6zkMLuhbjarNYYAY5Sw7JAKNbNgc8eEh/HLDra/LBGk+nzcq
FPA8CCWUuXDruoOhOxwOQz8cpsJt/hpy2iJpnJoGBy7nJ1N+64P9yduE4Ve41bkVFQY9EQ3zKTwh
wqH7EHx2Eq4fNsrNg6vnX+76xnmbiq+PE27DcL6ecx67cy+kHRp1p/zFwej7068vjrFU2JxLz6Ef
buvefDt3EeWtwRNmot5nCjdJEO3urElpMhqNeVLytVXRC+8uGqIXuYSBJ+SlLpOufFFlwGHmc4Dx
dViNQ5qc0og/HGIv+Oiyvjv3xbdw0D8CEboBb++ubTf0/eYwmvKv46PKo/g0F6Jj/lBUwg7KdhEs
18P1muWPaqIOXygVXdEmJizLibKNerWPTuiySGwvttFmVCfbVFPFZlKenL7L93hm36C1RBH7Gn5t
TRntrhWlo/YDpCdwRnEJOJGczY4P9z2uJi6n94fFAKkfm/EsHz1i4PtIUoQLcMIkCVNTgAi4ghnH
i8XuIxYbTpA+Zc9LnZwiRPGyFBOMsmOOWHEWI6fvTEd9KtD5c50+/K4kzc65e8eIjQ4gBxbY3Sc9
R362GbWqnJgbc5lvLoN6jtNvAeV9kPQQyu5TViNwjdHBE3G1/dBFC688Rty9un7S9xPnwSY7u+H0
3UOZRH2IWa3oVGf3jT7BgQzOAQqVR+Xo1wtFRIJw7jZb8NCoz5pNWFH1m9+id7d2rV0hvg1pOF3n
OwYxiyr05lL/MJ1TbSNDFu86DN0vHzUQ0wQYVXqGjiy3WygyWf1P4W4ZzCn22bwxfNGE2AQYkQOX
0zVUmE7WpP/lDkM0aEUM2QNLjLft19SbPySPHc6/Bjexx1RzMbV89hQbDSuKpueMhrNk0fJ+aJXe
VBwwkTD++p8FSWVyTideNp3csnuGTzYtqzARjfLQW2+HHGpslcbmmjbvNA1p23VdjsJBsyjRqbE4
wylPbRSfaSy/2OVfmLlrd7122ez+fCr6PWfsu+78axsu7cYwm4fz7ZJNP2QH8nvMBL4QEy5K/VfH
xnK22ODbsFnfU7Qeb8RbuQzeQzIzXjinhMJuhjJhKzfq81aTHYwH1/cPQ9e1MaMxKOnSg9duNv67
RzMxW8ZtbOGn+JpibEx9jznyv7bchtxhi22mLBIwn0THnvOzyjGFRi3nPmOD+d9MG8diwJsiMsX2
jt3fXO3P403HjmXsjs0N+RvCkCtKPX58hnkrsZBhA2AtNvPd3AlHC2JTYfHF7gF2SlRR+GCGhV86
AzJ7mjnHDpLKIG2EOEy/9rcX2bEdu+c1GNyZCYIsMIq4HLD/0mErcR+IWtA/sYK3ybaTuKUmku1T
lx1FUtZHsYqyKolnRBBKjk5ccr7I7hkcYWEAA6WJ2wK1PNrr+2rc2iEqOJASCdFRT59RW4NZChAR
AfxJuX6672k+6E5BMRFr/2v+xbQ1s9e8rRcQGEB123g+K2LeiN4xnobvU3+88u5is/MaO/Pb4fzP
RN8RU4+R97nGG3tBJgJ2wnQ6Xa1W3xsvCDy+R6FvLLKpfxh7Z7u51h9PPYyrcfDNN9gpLvoCakML
01LwjO8xC6QxrqZ0p9mt7F9v5oxqFA1P8LDpnAlGuBvSZ2gPTKYhWWArbyRn2Lse5u784DeGIHcG
o4D/sMoArxSepIsb4Xue7/mNmeR4CcuTX0yngeN5mxH6vxf05S7Y9IM5HRgHnncIHMbFWS1mMydY
bZx+MBWbgG9Hm/5405GaYDj4TUt6DIrg4EfFdaa0gcEWO2ik+GHkDn13yjoJnFFvYI/45iiD0QiF
KQimd9E/OiPMj83iytlxFw4qqW1PNlwgVyunt9k4u74MdqbwBN+OFo4ccQ3yeOx4jqD9lpeMR9q6
NVmtAgy2UYDN443EyNns5MpzgjEIn45TO5ug74w2QoxkD5xchmVRO6vAGzvQpwoRjGpoYMmkGuPg
YHxMHr0bjd4OJgp/+Gtzpu/8Ro6xqZt7VlguZCYK/fvOLh9jtsF7KbwyaNQfzEye2dzWrCvc5YKr
R9F3Ms5Hq7ej86LOpnEAoCxNsZvGD0xWB+uhv+GJLh9t+pXLXSvkM/OPbaLT5zG/D2hv4/Ej06rb
UERJbOsXSw3jy2u03+AuBLc7gddoqpwB3yzdm2TLsucdb/R94BVwk4jvN94ReDexDoGgRFkrbRbM
AecDfgL2Ec0Hi/5dHlFQB5PeZNS80Q7zg25kvNIIfXm8YT1n+ISwNHdM7vj7QGt+o4PNcemw87+n
GlM36mKBOoXDTFIvKnZ9jFiGoXQf9luuxpXbvNoUWCI0x7ZPwa7Abv1uIZjOHIJvDgtoYZBCsbsa
j8ddBynlzPqThcOLMOIbnt+R/MS269Nf9EgLNSTAFN0sGiG1crDkZ7Ne3xmvhMBS3rD2x+NG2tbs
tYvz8FYBKzRx+84skhOSBAWDGTSOKcY0dr8duWCtemzBRu10mg+xdBXhj84oCE5/7Pvh3J+ybBxm
wPmecgScRMhQTF02lzOeskw2CoudHm9yhoApYBBZbQvG1utvFqOL3WdtzlYbN1AFcmfVXEhFCRsq
xYrhbiaf8cf0X10HUza7v9ptGEdv5axu8nAgY0kG3wWSgVj+0EHxsaXDHt4sgj46zGajuhHtRaK/
AJsG04iFjvnuVn5myVp31Rs816JduzqE1hskImPLcitRaeh5JnabQjj8O9plGJi111pOmT4mnxUb
CUYaFmlJx/HTcKZ6nseZ5y1OvNSub2GiNZPHAkklHpfGETLlGGZEE/HuNUv4IhGRPMPzVv3RZ9Cb
wXgmd13Zb4tP7/7Dxu138Ba8KV8AlFEX3WWZgGYslFu/Arxad3VW+VEZxuQ6jbp4RuD9lMZblPNi
amIN1g4E56wEXuG968gd8gzvH183nxcDgB9Gu0SMIcgRzdh0GKHFc3xHsJSh6ZKhMcccDlrHuFfs
LvP78j7IBvcBAFO2Zt8H7EP2EfCYYtGyW1iBMZ7IqrGm2URqjwRPibtlt+GrxZb+2HQjw27/cOFH
pOHJ7jXdoy6dqcJhyA4MWOe89+Qj+ifZ322aZ5wwTal05Tus9iVxAUPYew7SUFlQtsuj8r6R9Mvw
PgnEt8nb7rycxep5iJrGW1Pas4k9sHnkCynZP060Ie4V0MQaZ/8kRmgfL3Ys1leM1QEsNvxjBXis
GwvF/UKXwTSiTQPDFf12QgSiI9YvXMDLSqIZHw1cJxlNyg1ysHFr3P1o0u4T4Oi/8Fyuof8Whbut
XRyYVWP75jZBEVPul1YlT7NbZidugRdsAUXPAPQQh3CmPGbyuqWSxnb4cTkajxBMhW237E9vQCn1
R7wWufcMQWJn/3ttguqWmy9yvenJgUzzzGvjJOk/cg9a7Pzkv8DUJ9+jzwpzjzF+jsaDwMRVXNlL
Q3BMZwQGnWyiijMtHq/O2WuujZ2Tq4zxtgx77R5NJmE+TLk5sZ+zfEvqDoZv4zWcNfOes/ADVEAX
51PHT3vrB16cCr9bMyoZM4A1iplJKqzM3YiR7hn+vndM+GQGm7zYL4+9BQJhktldJp2xQCzRNuGg
dSmwWoLW4IwBd/dIR2IhzXCLj2iBr47/7FUEdI6zxD4PwNr11F4x/PRAV7J8y34gI8DE8ZtVhHpk
w/qH5df4XqkCG8ZuawoaxSAO0b8uF/GYaDgCqt3Tadmx/xh2w9caMsWOLFzLn+EIaAaGxioCXL1C
9j/4PWBH7BXTfFSMGtfLsnTay2x+BpIMe6hs1s1HxphgSwjleSViLyGq+X49MLi3z4ZHgQdjFsd3
Y6Ih0g2B9YN7CsW8Jbbo6WGLhcjSPw5YWsN2325Pjbk9I+LhmXJdicm+JEDR+I+aIFjFltm/7OWS
1sWzd8TZSA14P7MfPfyvfX1xlie4EiCwlK2AYJXJNmP06HnO8k6JWTGczcNm+8F+f+RhH17rSHhL
7AfE31i9w2XXj73J0bLZl83FkHs33p7Gt0e2PJ34pTNMuHMaaMN6U0WSQgtlYzqGbYR3vwgI/cW+
sn+XojtvKty/SI8OzgEm7OUs7+vu7LR6xPLykbCO3z6M0HMHVFZ3fltqQ7DhrV57as1f61eKzRkN
1Vx0Zxr2J0pwAWyx8wPy0r4RhCFCcB7cngOrl7q6m7tsLUKE5SCxcYsFhv0ZXL0egUQbsBt22Vm2
bAaLhdkZkyTkMiA9EsxdsD6JRKreaVQiI4075bN+6/R9bfk/fFd/K44+TL7z9Jkei/9qbvtXWPy/
fvfT/xxt/90dEDj+2rC9K3a/+8H5EYWelIf8Mz2QmlD8g0iwufL/9cNfY9l/hXFOgum/D45L4uH5
7vrTfx/z5Ht3/2l6yMqva0JOKx8kxecXmr5/5FSqxs8kPGtKk+7TNRTyUP4RIle0n8EyaVsWWQ1U
WJtNVsyvOZXQJrZJGyFerYDfyN/E1f8RIv9ZBQCFVBb4FrttSzWMvxMih22nCYH/NkSuKKRVqiSq
dEmQIYPzDxnnkBi/9M7j6oHS1TvXd6dIX8n4YmEJXlSjctTLk4oF3TVuSbUkUa6elDGYomfynFXl
Yg4NA7dLlLzYutDpedD1Lg0qS6pLFfkQ+LLCT+8VEG37/HLBO1nfgIT8rPVPq4It74WLp3M9LVun
ouPrLQ0Wlar+Sq3He3R7c46lteKQ0bl/vniQ2cnSZVyqN+qDoDP48SPUCpbMlKT0f/wIujVn3wUk
F1AcMlspjckjvdZh/ckXar58VxWWapVdVts3STBAJJOT0759/NcHbOpH+7zn/UBjN3QftMorCKp0
Lc8/8mmVpShamWdeakwR6x0tCv2myPoJ2tQ1e50doHJNgEnxhkNE1DEe1Gy8blA0PN9nr4XAVSz5
LqhFMZTiYyuR2wXnq98BTmPw468WaIXu08wUkV2ShPKgKryRsNPPqKz3rIKiMHAcIZtQotSPrrdQ
VVQFgpLb9HZ+18u70c+gtr5068u0k3snhVpX8Lc57pQ6BgfuXNm1pk2jdv2BauFsBvm5kwJOYpR9
PaLIujLzfg4/uMjVDzCHUdv/JK/Kic8v8F1N+GWNztnRyIGTHe2sy1by7jhnk2Q+CGVS+3nScGme
CDlkt0iFc6eCwOMDObBlKP4ly6mW/6TQjpjXCsx6A//hLSVCd0s1u+pctUH0Aj4ZgBv/lWrb4gWr
uJZYld8uis2jc9kBzSOiVwJnh2EArAmMMNmOoH+Vr7cswaU2AKtVL7M8zzAZuiCkfYwOjC8d/SXa
72J6A4F2ADGK00rJ92ex4rihQLwVk7t7MfWrU7ZQSbLOPSZfkxq8m/rx0zSqhh0VH0XWypzPJ4bl
Ke6SvUqF+fNlkR5pgHeiNJNRtqDyiN/AmOQxxQnPE0m6FeZnhrPvaYVDAgsNo8DH4hmGMutqIH3c
y3MXFdnKHOv+glPy2UEb5WGyijVZGZP8mQ8ubAFoBx7jQrUOZsUySSs/jdTl/XQDAvYTfZuv5zp6
vNlKqtAyDY36fQKgs7qxtoi0W93l5xFTO7C+kp0cvD6F/2n4k88Xo21b4AN6ekXW1dnSWn6mLuNz
yz83yC2kqvVq/eucgBZ6Ord6bzODcPFeEQPM9BNs0q+wvl7G6afqpzdTd/L2KdSg3BaGBvCxrreW
+s36wPZs+alF2bRpUbkZnTrz/AQg4KM7Pl8BxNPP2t4646lghSVNXVB+OfMa9UPFvsmf/U+HNOGW
opVC70Tfj2eNHRI/qO4iWRM4KX1S3lLLfbZuW/XVDW9qxpF82xpRlQ2ezyTpPW8l9YiWmVEt+kid
R6oo0MAoKMqtR2kE77YZ9zUF1Mvoej3WN1jab0bsXromtbAXjWhy9CHdoUu4iVkOTCOeg7hjKBdK
Ucyldr+1ZGaBGpZb+dXtxCnZbVS2nlvD2HufTUosq48BZ9Hjg4dLX5h17HUeFLFeSFV1yWw9D0BS
7AKaW79BcQewKNNsPYYN+qyxPC95FTxbCXksKvjGem19XdizlCipON8rcLfMfVVp3h1ObVixgfZ+
Glvldrv2nkl9t69WOQOGBsZySKasV1XLXLmooipzr2pXNdXsBvAQl/EZeR8k9LulUW+on5WgnRaD
D//fO/XNNfJkg3B8K07dMinuUyxKzpLXWj0Zo1f6BuIPLCr6nIJOqYJlnt6ID5y6ADJYnnUrcAdc
U7D89XtuA2uQ2fBBFQWM9OdHDFDovW4gp47IDNKigH8GfuPqqHkNn0xl2br2MPog1LgFBfD1433h
11co1sfP+rJ4X5QliGFGT2vDK31NklX7lPeq9ISGWxkf94750ImtBywDd/L6q7tfA30so6JusrLV
IAVGHH5yG/ys58AkBzF6ZqVQVNDJFYNOtF7s5SzavlLK8EygHN2iDQhA9XxNLRDpXcPKR3VZrN5a
OxVgAWHv3oATBiR7DG6IEpSXftEpSTagkou6PWMZvzTKPi0CTddqVmjmAegBFdSTXJbnazIGJh23
s2JQCRTr0qxOi1NSKyCkJMdCT7d1WoKC3SR0F5q1BYCndCNL9+7Xem3V171xTSLv3Oq375FFJAM4
xFLEZUnZnVEiyqC0B3mXGs9EJ1XJysade0EgZXjqWmdZmO+V9gJpKXpQThPdwkf6mLcvkBR1z0ty
OKFJw0C8xPAsUWMQne+wpsYEilUTE04tlwC09fIWAEzGExXgqnUGVfxJGoxTrAOK5M1a9y855lu3
1snvf7RJryZXIPssY62YQQc/bmnRvN2mXvSjFE+KdoEEy6xnWOEbOL+j1InNR+1b+fkKF0FHlae6
FSRnjVrW6//l6EyWG0eSIPpFMMO+XEmCO0VtVEm6wEolKbEngAQSy9f3Y1+6Z9pmuiQSyIzw8Hje
HkDSWgQtL7eagJhYALTchgNvyBRc6qRgvKNcfXDGejhFVnaWHXfwUNG4sPYaFzn7xhjVn/ImYW1q
cTAOIKMEAodROW+G8lTbpKRp8uvrpjf3SZKke/KaRvgbZntY6uI6RMVrz5bYxtM2Ni7e4cWKiEup
gJaE/qLPujRZVS9WUVa5W8BoHLpzW2/UkOHd6M3kEC3fUzSPcaTZJ/RJJ9mRWQLIdjWax8lPOFhx
rHFFExMSYTxM+t/JabeuIrdM2b7icbXX/uAyz8o4oVVikJvS5tdUGcyKoZXFbSJpxAPDBnFbniFN
UafJWu5bbe0X2922meXvZ5bI6Ml7EGv9x+ipaFd3y5NXMGhT/++h6XcLStghSpj5icoI0f17fYq8
27hYc8zRCcHHGDxeABsf0zi9QewU9zlQF06PKbjyZv4pEkEYSzaVcWeN97NomFjre2q5CjbF0F+n
ulXPjQfzzhmCdtePCz9FHq3lKO1tJ4dzZlTD2iSFZmP3sAmX8nVYtHVL2uivEwT3zTn1BLsae7+o
1xLq2Zn/YoLNXts+W76m7eJxbMfDmN6DYqa5XXP7Pop5Wfs5d37tYB80NSLsYt33QMcroHZSehVf
QRV0B6cMvoUrJ+Kvj4Eyp2OfZmc3msXOzr2nOmjGXeSniBcAjKLIfK2M3oemJ8W20eoK1L4cULxE
6H6HFBpXsZDBYrk/+f0gSOBBH3T+dyhm5zx16U/lbwGSQRtu033QhhXM76Zeu7bCojbi0DNkzQaJ
YGqS2/qYOiPMSF9e6zRo90nz4FA1XA1q9JUXZk9OZhUXCvhGm+GhvEPH7BheRr4OxEAwQPBmpEQM
l4rKjmdtAzmNKahQf8XftM/HfaAznCcY1Sl+4d54PbyEkvSO0h/DreWp4SG1GmsLGnPt9CzCj2MC
WIIDlLKDAo01IjH0Oxa2PPYyT6aa39yFslwTTcSJBd1pNKw4mGbIu3Vubc3GfDGU2xHz12CjlS5T
rQUoNstVy90nT5rZJq0sLFgdi/4i1fauVPaB9ZRbgBYlShCWaqwxPPoXNiH6B1OgFvUctZk3cdcT
GDz2TNDDvmfLPr91QSc4SvU2d85hSghiV2m0JMN5aFrhksL00GaXLEkVmbCjuc9Ug7/FH1lUQR5o
MoU+mED5c5+SJs8466gnTPMiwwmPqad5bqIuJe1H1ZvGdI4maKhtjk1fRFH72hs92M/5paprnMZt
UF1EqFcdeJrB5/l1lEy3cLEKnXFCpMF6zkH9tNVPP4Mp7XJW2wvWvhYs3ERt7QKVfhOyysiPrfMY
ISjL76Qt66vJNA4bf/Hiolw4jVwMz4QpxqC/8OFkD149O+vGn5gkKrtkx59Bcg0Lw1zYIChGa1sv
acCbUKDUehEmjZmNWSNzh7PTWinrB9l722UwMTW5TQOe7r0VpZuIiHXWsaDqDAvb7r6VG0CZNRSA
bR85ZDGG5UtlkT2jDc3DOXXk16BnjW5VPFcpMSaj2BnRtOf8BiWRzs1G1bM62ghOSf5rKcF0hLQ8
WraCjxOmyarUAggF7clO5ahfwrt6RmrHIokwPtF9GHPCDehD9SI5dJO1tbkfo+x7qZDXRqdigRCa
dZmDc24Hp9gmgY0idIJZkx584R8Nt57BkVinnh9px8Kb3A6wWXtrkvuIFfbMtEkaLZInZTb1JkVM
44t7bvyl23hGd7Vn4z1r6ja2/YEMyMrGRGBJyA2ko3r57O2byTomcAOKzLQ+HWP6krn+J6y0Xk9h
kceyoDHM+FAcESEJNd2BxBz3wSmdL6AnsgyPdUZWebkeCGY5uXn2bHLfxpG1TVuBO6JwcRi3OdxQ
nf2ktrkLSGjeAUEQ8ezUn3nD52Kr3rwjpJO1E4R6w3FEVQNJf9/7w2/Agl2sy5IhbjRqIjts4OBj
YGwJD7+qImcAVCyctmZ441QABTllpBcMKXwOKAN5y9rJ5JVUYE3z4FcDpPwFsJGru71kD/UgBcQj
WzK34KIdIhtrMF2wmgGcL46Vn1PvkdRphOdwfHMys13fVzNBwI1BWF8daT7N+yos6Ceh/6+FAG4A
4fNm5e3LGJh/A7ea9r07i6dIUZdngkG0lcmzz/eVNiyzFZ6zHrwmXbcak35h8qWEOfsxLYWVLn4L
QtsID9Dw3VgcSs8W7okqYv3YmtnLD2lYQ07LdQHjozYIxjBssVmC9KfLfLWfQ7zHZk9lwk21cjKB
D3GUscwVpfXU2qtQ5V8kAY3HzHFwuE7e3o5ofiawkUB4J3+tNCSbUJbbuSVvxw+LR7G4j+zkUqTh
zze5gbuIj7RyW54UO/nKa3qNyZlZ2rvzN5shw64AeGcz6fS7M5ynrOqqDWxG8hsTcWGNNT0GpTyE
IYgTc+Rn9bxsx4r8Y7A82S2rSMnSPpM2JLtT3qlxqyr3LSF4grVa0inYv72akuxIwyDCiQXhdh2U
/jk1bV5L4XLPWO3ZJTV1cmW/k1LNG1Usz32u+rhz/4Dz/GfWxrc9noVJKEReO9FuttpjPvtvc0Fz
4PsT24SIctQvFodMKmICoIrYyYpPCMM2kJUG5Xa6GZLPE9Sg3CDqBpVLBygPpWeIddZZL2E1PE4L
XC3UDMw6Pv/YUZ8eoCE+unLV+Ug1nNG8zPeaNi+WfdLSVShlfo1TYR7nINwMeVid80jtEiEw+Cfm
31A9ZNZtMcvrWMuvolHISvZyLcQd24Gswf1j0h8B8tRj2+9951oJC/u/ZbbsaDrFXkAxfahxBq5M
j2qua+3dtNDOV33l7TTmNyGGtXbCnzFN8v3geOTEQRSCFtMfDYkBS//l9W3XZAWPZy1JDcmrr3Zp
/lidE6wWf/rSYu/M9tmmUNyxd/geLsZN18BgMj9zNm1tfI4IITwLiNG5sA+sJuI86d2AcLMZpKI7
rKWXPSxN+2mZfEjtHU5V6WVvuBkRtCVEnvvmv1nKTeQbG3fpqKGFWnZltDjUhAXcIbKDqtDZh3JG
glJpPHjvMotWog/Ink+UcbFH/12SKwP0X/34SdIdc9IWF0s/gjj9lly0G02KREycn4gjZXLY2yRm
5+p9qBVO8aqNp0zL49AngihgC12F6ph3jXzf8IMlS5yAXY+njauoG6pls9iLJmR5AjPF6dRmEST/
2PFldUNx4sYXYCb85Z48MhKhSjxE1H1ow7oYJNDu/Y6jafAquvzKEjGhiCzaaPVVa3BORRGdyio0
uCIdzNahEcZL85k6pKiXRnSy2KPbO7n/kDbcSY1JjRDafrpVciR90Uoqvi3nZPNBT8H0PtsGzsph
iSF6k+UazW99x/9tCtJkXVUE8/Yp4YIcr8nfHLbGyuqyiLlrzrD+TtFozoGeVNz0996im6CGS/71
5q1OKxjNOrj0fbuxereOTe/JC9hSIT4NCgBLxrOfbJLR3ftcEQc1cueEJUOqgUng9JRXLN3695Va
vxzeCIz4F1jJbz1n1boeUvpF/rrmKCCwVj1ZzD1LXSSxm0ccAwxSQE+vKmIXIGCPjFAqFlUKIkak
0a6gms9rCaRjxJBAIBmL46fK5ZwJLLWs84K9k9rAQdUtcoc8+hP1q2zMcAXcM2amBfdoVtkb4ZSv
mWP8DKpiYnLnD0OVTuJRzbvZoy+SS/7lGSWpKRlhc+hi82K+D2Xy1670aWjUi84XaviGP4kPJrCq
D3CFLGhVSYA6W/PADOVbOE6/anCJUGSTH75IMRDV50BRI0pZLk26qYVHFPDAihA50AinznQxBnPY
Fikn4gyvtFUtB0C3BZfOxwX4LZ4teuggCNzNUO0rWvm1UUUGX1EF3XQaHrI7+dKUut8jnKDzCe+S
F/Wtq0fQZ7Q3+9BHgNZFTc5loLnQeSEtHwwxEe8LMRF7vVS3CnkSZvU6yHgRtLtBeb8/zt26Gy2D
4K7kTsk6FQYck2qgwJOIUqTDSOG5ZMfw8TmwAofeIM94/nYSaHEqD8eD9a9gR5XAZ7a/m3p+KeeO
NIzODggx/qtNr9uUJYmeMut+nWgwAcYz8/StnVUBQwsa211nFuNL/sfEa73UakKHmqyHWVG7dxO+
aNHf10HVEUjsyKlQZoA9K3mYgkzu8+aszB7Df+dFz0gw0NEtYpMHsl+0y24Bx7GcMKtkAu/bBDAu
TX32IMUvOJU/yrYY4nnwwl1Q+OvB0OMhzb494K6UMcALQ1h17R8h7C5G0GXcy+FsJMO80dlg71n0
HWAoPo0N2JfcEXBZWEAIINq0bV/EMmy2aU4FlXkOYjZbuifZQ1g27il2w/RuiobI9Gj6BrKc80s3
pdee7CHn+Co4x0gVWvlFTaJLnWL9AxdQ6YuZFB+pr9ytk2Q/WaNofkdoB2VYxnPfXPTiS/Bc0kRo
b2PLSI31LNxqK5X/bPp5t80gra/dMD+gSgQwIElyct37hcymTOrwRASPFW0oqd7FL/cBZpyUW6HJ
ca/k84cZbqYcVlAlQVGF4UTZL9QZbDnrxWBS1zlhnwc9/ckhLDAbIITMUJRVXA1rnRbOsZMoSamU
17CjY/RTMiTt4aGJNDt0JAGtysCd4oRzUhXlr9aTs+kabexcRSsaOi5UOO4Rw6zp3VWHmOhqhuVe
LsH1PE/90mMpwDZD02w8azvYVWWnYL8tPPHQh4t0+UNmCSSs8OaMkv61HV4y3pigC4is7xKWA8D0
r+RoAO4dymcRWNQIBS/0lIXiQA5cAS6Rp58ABaoJ/xj6UpwHQrtTb3hpLPvcWX6+R95ZB/P8mA/p
2Z3GcyXZmHbNDkEvq4a91R/D1l5WVu4Ccg0+IsIqD57jlFutxg2i4Zgzn1n2xVjEXkNvmJQWYNsp
3RhJf9Rw0OLAyC5T2p3GsvzrLeWLug/rakWWS24GiFeS2qYrmyKuIXEJZ3zJZQFu2VhImCu8HZlr
0YPfUw2QlUmLlMIOssD749gqEW6LsoCmOxZkuZC3SU4AI6dEgvSDZL/2g36MByo8m5TWecmcc5/P
21mlay9xgjvLGdmxa58jF93ajXg0U2XHsqTzdZu4Th3j2rZWtg0YfmRuKG5F4u/1HFofsyDZO0zW
7QyMLcuRs/hXnIUKSZ/qiTmdnl0fyTdyo7fWnLfTIC7SmeHmIc6tRRY+Enz3xBCBVM/Sw/nH+33n
7z0lHg9Q27qPy9CeEmZI+8bgQzJzP+67gd+N42Sr3OwavYSDfEMOgp6JOuoab2nQ8aYu6YMS3c4a
mmwfEEI5eEDN/EBxAZWHLmIWMtW7puviMm/pHgeO0i63uZRym9ei24pgYM2TsrrTrPvSGK+kiv42
QsyoYeH7uCTvxAHxE7X+rgvLLzmVoDK6YRUZ2txaGmBk0Xc7Ga6XGj3J7PSLGxQ/kqHvhgS6Wyoc
wkbStt6JlA9r9D+nxm0g8flUGLzqa5lKiC15cuIkYA+DV5Af0oEVR3Ze4rF4mjvlpi8TSJic4NNQ
7lJir2Eiq6+lsu1Hsw2Q8XMCugQ7J0WD5QSzVxMKunuAPNrJfvzON56iszPl7iWTxdGxKIwsuKHw
Uyj35D+7eIK2D9AkYwbW2lZcuM5zmVrRQx+F/6Z2fCQBmli9oNt7nbdOmEwQTJyTgwxu0yrHc2KH
D0bNcDhAquAv69ZuxlXeMX+MkDx35uS9WXPPFIxToK8/9WT/s++oyLQkOVOUmvmEcT1lnPMc2YZN
vequwtJ9Veo0Ek23WiKKjdygaVIK1Le8x0c2xT0zIFWvc8VOjJ+EWwHiUVjyRsOwd8DaEKF1XoqR
3ZpWHZ3O/SHjzqxQzWwnZP7XIrFlBiMBez0qCJWI8QwE0+w3Kof3qTSxqSUtnmmO0NP8PITt51zO
mN2WYW0lWbtreu/NLZyzp4dyYxu010rbGzojQgf7ChQqY5XMPnYOUnvP+GUsAljZJccBkCcBuYY/
eoQ8OpJISrDT1mF8Cl3bf3eYy64oeLeGNxKx2RDJUhjily4KyzeSjOKuVgB6fLnsgVwGO9KwMHOP
xQMn57pygOPZIQNgz7XOdWu8+AItMSWmcE6CN7PzfxA4HYjrpbkZCMpxSZQr4YUuYT8e0yz9mJPM
2nUm6vfiscppUxGYZXMYxXKReB6jfDnPIv3NKuR0et9iMzk+G5j6tWu7y9xNiOykDZdGz9TLfhHN
TLtovjf6ZYRnA/En2mbjpxDy200H0rso2wOHDoJEWfDWAykUVRb8Jkn1QjMnD6ou/vLbZlvLqB0Y
tHqdRnN1sh0DllRPEIIYWjbs/EMw8waqLgy2bkdRxMt5a6aK0ZPJZJ0qB3u3OZ76adgu0mLHxdOP
TNKfyS15oNBNVkVrq63bMxslRPex9juK/YRvLGBWsmjmKYbUT9shzS66DaKtWyFERnZ/yX3AODnT
0Y0Q4q3MFjowZrPLZJ3T1rbXoTBf2gmSph+VPH/qEBb+D7XjVdfGv14mZ2sZ4DHNZ2DDPBH9+M5Q
8lojkhMR8chIbWP5zO/btiUMnTpH18g5UWO8wMnhxFkpw3i1DVqsiOIkB+QrzWBcq8n7V+mWK9bZ
c/BeDZOvsZuz6IKYJ8J5gxQfHu+lNX+Px464Vj6tW997lPXaok3xsJ52FNFUcquGkTL6z5eZVojr
9kNPxRS7Ur1XwPqJKbEuU2BeGgWsqFLdJ2Eoj4W2jtpPm52n7PegacpV1r41OrrhQXgprOBZ5yRa
l7QU8Ik/jYGwI6sxt+gQHyHdBEJS5a607cRtkD0TVLjsCvNGrPe21fpULiWUhXsocWuWgOOrrTXw
FZaMXMm95PyIXj2TKGE7VCTHGDCUU+iEujBZ1LLnY8djvnJu6HcEOAXhm/aJIPXKL8JVPtMQwWrJ
yDtwz5TpPS1VtoXj9cpUoIgLwaPhOi9C2g/KUmx8jsbOqF9T3jg8CMtLaaEPATj+woJW3k+sSjZ1
nLfFq83VnPTlNoycW1cl9Ab3kbQHMDgcy6PnFM95SR4j/N21leMjTNzpcdC04YS9xBlceRCUVvGd
qXklyL/xs3mIXYNfZPLHb4plkK8h6dIv/5fwXt4eLBVcIkn0cF0s6/tzX6ZqB57pD1FL1qHuqbCc
kVtx6Us6uaSHuzVuqhJqWOv/qauSnd4M8xrN0WQSYuBv0kaVhxS/0soy7tdhXDH1yyq0mQRaorAR
SOKMin+HdeMB48+pi0SAV9JOCWJJmBkOaJS9hs3FCXgndjZ7I/QvS5V9zZKGz1Y8YP1jCnV9JYv5
1VW3qJxfFDfdsWH0Zi0veUkR0IXL74voPEx0bfY7LvnDktfI2PrpHm/omkNwNwz94AF5qxh1g4ol
SdcECRF0OdMvm/80jOdaFJR1JfOLxXszKUVXKcHxvlLolUbxHHjGU4vQ0AW8biT4Ep9pM34Gxrdt
PXmbO2auIgRyK53DlARPqFOPUNXpGYU+9bV4iIZs2VceXLKi/NNgs1qP4T1h1TVpSCLzd4nSb/Jt
GLBhinbdGcDqNsyZ/4xqHRqwuMuW/OqWI9j2iu+RUVxgi4ds/K5s/8f15U3PHYky+auVd8fFp2iz
y/xFhvq9KJk7tdEbZd9LW5Rs0dbJ5123QQb9DjTnRPoog4ltRoEPepkfU8G3T6DsKtfNuzejm4v3
qr4/WryjmyJr9+Qtsvikk71qowvmtL3jN7uqt/m/yW1jYu7uef+iwXqTmfmyEPu17sf2knGS0SZR
XjP1pwqoVX3JCm4I8ERH4s1f9EB0iCcvEznzG9qYx0SOb+NIDMD/X5NV5W+Mlu9SwGNZnJetx9Rn
1UtO47nF2zlO9catuokpjfoIiPEMsaXKFcKQs6nlchaewjzx23rFvMqiyF+NafsnMYtbkkRPcuDZ
mDEhBF21G4vozZrUnvhkOAwtmjCXwh8nazbh2EJw1mQLO5y7bfZVcWPGZs5CYDnTRaByjQ1aEDTD
1tmNNUdy7njvSMM/s0UEW0YjalIJleG/zOElMpjWGZb89DWj4fs3xPUB//0VLM5bOW10wCKm9PWM
1KxP97eI3Gq/jaKj4Ym9VUSXISlvJCfvPcKgGH41V4d3dVNIfVoqHpkiN/4VQJCDDBZnBBDCDdfK
A7bR94eg/gA/fCKa/tgE4tudG7oWeaiihJNoVswdkQectIj7hOPCqN9n3z3VSYU4Nb9PugCtPll/
0Krn9ZKg7BWZ2sJz/WlCfojxm4xXBgElHVTZfQpziaeeh2ju7ffJp+Txl5q5S07QJ3EPeHE4S7hg
DZMleBHd2iHZGla7w4fIXv4s90HHCdXxQrQW2Pv8kTypswOXkej1k+P3sLID/j2TMfTr2VBbwtY/
73p41DAhbf3oEs5s7ml5oLz+J9PhWBjMI+yp3cjXuZs/5Tuay9HuWJIfK75Qkd7IQGHBJbdip56H
Ve0Y8Cp6nHoCOcWQ6mgbDfOApFqDYmemybFWzfpEmhMKyb7CMQJ46eLoU6fEs9x6kfoXef3dWDOz
empx1gZFDRs9/Ls4iYhTHT2oZCQAuRrfl75GtLW7S18zivCtF2kXa+l054X7tPaKZ5WaZ4vRcFZS
2ulUPSeZ8ROQzbjSAdLd0PGWJRJ0iWczqYg2VXDtmhmTUlh8NdkuNe42P7fe5Kbcw/E6a66WtA8P
jhvdZ0J8TAYHnS+B4SLdcG6tgQ0iZeTgLyhecIY+IndfqC/Kum9XPj01w4wSC561xLKm/DEEVTrR
WHsfXWG2jKfJbHduDZ+7QgxMgITrhLXe1npUJUxEvr3YG8ofDLhvmvkDnp8xNPnqbRQZE74/Xk9s
4/eGc350mvIbk6HiLiunlengqqrFd2anz72HS8vJYLEZtNaJLffmGBJQNLzPTfQP8iH5Rf5W2+oq
J3FrGy4HM6HHwW/oQbjwaFBxmbYVt5zPjsHoPROU9QeDxwc5ZRPrGFA6ayxZk7OyGBS2FyHnD09Z
8OG8izug8w6SnQYXisboPI1ee8Q5c5JJt+M88rGsD9cqGeO+TX7AkRNpk7B+0a6z6Z9qC7XW1HuJ
UVIR4FvSqMuBL/9inz07xj414Narmo+YgZSdGs+TJ6+jSTB0ZuLbGN4tBsjQ3gEPuMPLqHrKx8Hd
aUu+TiTOhQYZ2HjrcDIabDe4Hy1EabSN7qin7Jap8nksJv7BdCrB7a8dOb8w1C+5hlGBEblPJlsH
LiXMGC4vUVU/RHJklJJhMyP5NgeY+pXdPcUexRmWKz4JDZGmnNHGJV6AlhvdGKZLmlrYZ8mAmr37
92H98vwwPMJ/3BpJHrd63jvC2C9eAT6hYwV1Nu2bmGbvgu8QP2KKLSo6elJZZwH8PHBKfRqr5aIH
sgyMSOGDNXP3kNkZRP3KPUmRAbwxhgg18Jc+X51thsvrBsCBNqlcQnElt5F99tGKMK/M/b7PhbPm
mbxPfsolzoPcZyAxY1XbZXKsrkwCDfLjjoZZ/evU8JuMvHVJb/4rc/rsACEnv8ueJdmBaJ7Le6OQ
j/JFPQ9Wd3eG3vvlPCVwszeyg5GREeg4GrBLFTHB6skiNql3u2666p5HOLLe79dCjctmpWigeGE+
lOfQz3r2HwYma0LRkb0tYkdzChYk+GBTtstVjOaTmY/hjs5nWZdKAJidi39pabL7Mdl/MEGIba47
vVX59JEPVvIWBBe8hM6Fac+qCfxrXQyQYmSkr/6g9lYg02dRjwO9orEV5ntZBXyOUZfE3MK7Buwg
kOmG2q45zgljzcWYossY0PrjII+HuyoYla+RSenpUYuOhZ/ezZUvuUJpMP1yOvpMBJGbol3bLxKG
ocuyx4yIUYvgr5kT1mHtGCtmh9wL2Ypnqn1svHTXBqWLb9iNi8WTDyYOpyK1ve0sd9Zchg/qobP6
KR7vDyABsP8qxwTpkxfspKX91kGc2QiSLGPherB5ZhJ+JlDgms59ZRjX1NHOJhqEzQ03eauFLQts
Nkuzu3Zp8pEwN8dQ+AU7cWR4MD6WDJNIFrvlgNbZEpnelYBezpQA34ftrxkbqI1QDBCazsBrEJFr
a9H2ieqvBasSRdz/XmwMCu2I7yHAb2diLcH/XX4yiXweZSB3HeXZ2rIFnysXJAmXRWiZ6ySM2JlL
h3PjO3pHmbcixxKpr5Ao6kF9NYV5Xgg6QS7uCUt6QW0Kca/Rbgy1v7fyCUpWVnzz951MSeUw0Jf8
BM+yqiDhMT3ZJJK8QP/BcKhKhI3xykmIbVBhWMcpM7wAs896lk9mNRrIHpAvMyvYNpE1xCJrrlPJ
pAm74DOOm0Mki09YxTguhTrmBumJg1reywGwWVNwphRRHJTMBmvk5NU832G6gffPVqW7E5kXV/h0
VkZidZusj7Zt2M6PErJxaXXMtT2EesKSWIxX34BSjy0lGnFiNfm23Y2E8nKdpuHaal1O6v46T2CA
s8ly1/1iHuRgPFnEaKeWXe+7Hni1GcT2zEv2bA8fIc5sjtZQbjRTraSMvtLGl0dvSP/2opyYwUsk
aQ2UiRE7R636sH1njKeuOo0YyyuO0RJ3H35RHq95rAizhdSCoLqJ5J+gRNnjh/+HPzHhruWdnvHD
idn8cND9KexAbEiQSQShemejDjkncM+l3sz0xLMxc7oY4gh8/UHIYU0YJHFUMdfpZG9se68/z4RY
kXAS/CwLdU/rWiuOhEc/9RmOMe1aOzWfTNIJkn7rL4DCA3kh+q/n5/0G1/Arjhmi2028SDMjF6fV
3xgAsrkfVqRt8g8j/tAea2crhGKtY8Tqr6MLbeMXnFGX70ExNPThIZ+Z0kFSPvELh/GQ0vRlJZO3
FgsiPYJeMLsu74V3FwxxIibZEcoq69xOShkMbxjLU7swpcJmbteneabrlRHKh2umnB3Efqzd+Rqk
WD66BEhztAxE/M30z6J2cYO3DxXz1GsD0jkcMFOw4OOu5si92llGN0EBiev6d3SMgy6AJGj3PrEp
rKfYsdMHJ0VgFwpMdF3aeDQI3fU8bCFpyjZfrXfgLy+iWLq9tmtgJ21z7OfZiJPHJUpwDuUoDvAU
ipL5FlpOv84ynCKud6t8Q+4Lb5Lb1nmJsMevRz/8XpbGfBwX3EGGP5lrHKn38IImpLlZtow8cS6a
m6Wq2/sGwAMDWz7fzMGqWGWvU8iVlKsPHxcSekIF1yrJnvxuCRGNFQurdnEbjXBYuXpMj8Z0TnxY
OXrezD072w31hNs1VDvdzq+YaFV+cajvQdVDEz7LiE1yT5dv5Ef4+5JKqgrT53bmD5n5HUvLUSwV
1i6HCM/TTeGi6BBt/dz+mEtxWxID6/tCA09W9bxqUxOAZJH9zlNEtYr3loBT7hp4t41+DwilJkQJ
vkZJnbdIpgxF9CG74LPLm+ssjZ+yRCZEfrnqNjsMCeKcK5JYisE/tW6P9MaGFHFyO5mjnDUW+EI7
uacsf3c1gkFW3/Mtex+NxhlOguSlXlA2YNcyaJsy6W1LbUfbcfFoiHD9O21NB9WXNxYD/I1LDnOn
KVTnwjp55FJv7EF72yx1XnSGeNe4MuQb8mk+k4FbyPhj49AYgGgMwXLvuG54UAxyehiQtYP/4Mro
3Yymk54FJIVlwLRn4f4uEMUcg9ThEmvO2Zzd944eLeCSmmcqqzm1kM5ZC3JTfJk6hFNeEI7icCNJ
wnUOvTtirOtRzBR5Oe6If3/hBSXAzLBO1sLcsGJkVNamR6bm7JHBZ8K184tHu6f606H3QxAv9irF
oJA6/DFQC5E7WmAmznXsWdMhI2kiafklWETAorWw2hiw2CJYhLe7Bsol/opBpc2xymUDNURP08mZ
Mu8c+DiRGsK9eyoekqj72Gs7zKOFD9suwFOkg9yOzVG8sDeyRyN+0oN+5cpBL08tFk26fD+zu9AA
ZiYr2fxiO8zZzFWNcWgp/aOnwjjlK11Rov2M8iUyFRRkUezNUn2nlrTp6jEeJHddEz46db0SeEdx
L/kWfqYca0HYsVb+H0fntRyrsYXhJ6IKmgaaW00OSqOsG2orkTMNNE/vb3xxquyyfbY0A91r/XHg
ErXa9pLx390k7SaqUbRD3X1G07t/lRuP8GhxUL0ohXPJrd+kBV2vCnQEvjn5kfcrqd66ibvYbET4
HgzgGbWmeN2+cUPQSlA5kiTKmEXW3gSjwJxQa7mK+3uogpNUJ2wkKIWKcF0YLN5jweIMpQEy/ats
nW7rDLRFzmbc+s1ZeAiXRx4/2eJaaTL1USn1IJ0Rkl9yrXSwAn2dqXWbVOiWcnDIpW+P9iC3MdLL
lY7BFMqpXFdius393tuwx5PH8hun6U8uus/Gp0Io+aPmIFlTXPWpMoTJlv5qOYGNmBCzj4CwlXmQ
BcUPMC44PZBHLmxYFM91tOSgGIs4F7Qk+ChF4iEKe6FQPvnxHETMhd4FCaoyq7F+pVHeJhUtsds4
4ODQo6r80jUwbi55IvT0yB6MKPqV5kfARLYVF7lJmy6IjvLHjEX2pnSql3lmvrE54uuWzTZkz/Ca
4kuVsEG6c2d+LICJtF7evYz+5BC5vsyjXyqegZUXC+OuP+0WKe6TXMnLjGvLO1ojqMcsi88Q4Vzq
9fgLeh5YRrtOcNqz/ALXWX65Zt6EmnTbHej6ew2Rs7Gi6tNX7y5l9eDNLqKsFN1DgknhxhR8SCXG
oTjqd9IBLUCwhF3Ruhnj25QT+ibpo0tKD3ZANL7FqqlU9hN5NGOpAHFf63uAvG/9VGPjlHprNLTW
dccvGx/jibEAZzmDBlxVN63ILjIM1tRd/0TttC6uHpR+np9QvfLp1/0nLxJFcimd4Ubez3381w3Z
V7fY57qM3xdjDn49vwZp8C47OsekiXoEOUC8nk2geXsecrd7coNgv1hMkkjlN+HAdl7I4LaMQ4DY
Vt+hmt+UubiM6VTQ1yHQj/XFBq0y4ZUOryVv1dqR3qvKru9oVCHHthAkm2TeuAX4hw9JqDjKVvnY
k/o0DIQ3I8ya3ApTeN6/VTrdjR4mwhbDYL/spxbXZV5Bu834LrreLleszYRYsCBmTnQasKlim/KJ
W24hFvz+ECXAqvP1SfA5HOaF5qx4ec8SNEw9I1VTlvRnmRH7SCRvVVKui45+pJyostlPq1WZHkfB
/cel9SHdTq10T0iLtOpVKf0LMOyXHyZ7wfeR/P8qyOij6SDEuuIHIcxF52KdzHdFa6ect7zmuk9B
FK2o2Bc5p5TT4PrIq++aUfXMhMw3IINVbfAVAVQ2aXHnmg6E2R70jkf9yenBnSLldDcL7CjgtgqN
S/PhS5rUhNdpeLFUeEB/xqWwwkDIx9g46wZ8rZfNTupyvGGu9FZlBczUZffL9Sv1a9SkXCdo5knZ
yMnsX4hADBr/5LY9OcD2eGibrHksKuefW8sRZNtDZC53Imf1rrHP3ZWIt0IVpztPcL+UfbhHF0Ht
Xl2srStSh0rxORs96+g2wW3PupBM5bQbEvMYWOroepWPVE0zYncpdkIeltxyo3NRatyBo/myq/G9
xIi0Vg00txeCp8hpeEPHzsSInXXbxkDFzdXs3x4LVrBVlTUnHA7EQqDXuK8Q+M1uPR1lA6uS22fE
HvzzglOnCa+OgxLeFAKF39rnxqMuZD0FMSiAZC22onSTi4FtGdp/bceAp+3grpLJ+Z39Olgt4CeA
1/1+7COeFA+O1Ar9HhWa/K3SxtpaqSKCThC/gafribLAQeU0JMiEPkSldrAJj2HOkW+a0t0EGaRk
LulirLlp8DKxBtS0djB5pl+JdE5F5H4nc3IcR96AYs4fkypKNjDZ68myDok9ZFtpJb9+idgmDria
XCu6xYP2Ixp02IndPaVxfOd0YfZkK/Pnpm656tAnr7MRy/QcpXyI4bQxnGE3rcV+YUtIzF7c9A2x
lB12tUV6dwZ10tx6pPbRnLdizbf2cNnUmVp4VbqagpiIF6yeD5XHRQ3i+1jlUbnxc5/ROlXApIu7
qSc1r32+9xW7G9Ende0j1bi04+Ruw1xHyIChsqvO3aYDJtbGuQv6Wt578SkLUnuLUOYtWzqbg5xK
8bwx+0Ys3XFYoF8PUxPqH06zoXpye1RFU5i/aDDPOG+P4MdNzbzsZJWAhImdjVcsjxVzxgGgXe3g
qLaLAUV0zUSDjjkIJKFljjAjijPEYsWVGeLCWWGefJalQrtAmbEUtJpVYjnomZhicPVV25uXoge+
wCwT32PE0QTQpepfMxm9SwX3tyM+Yw941nU4USnWYwtIeH3dft5kvg8kiTfed9Z9sxyqkKqhMeDf
o8GOscZzby1Vp+syRXPdh8Rf6PCtEAHavSiBeBLqCi2STWp3f3U+k3WaL9s6dYmVCuynsC7g96yA
hJD8q62D9iEsD71OvF0RqZ2ppnFVNHaydkgmddv5ce6X19i9evVSnBR8JHYHe29ip9xYw1ycAeph
O/1HY/BVI4rsMuuzTK6nUJD6G5mkX4E7IKBOcZQIuxrIYVlrgZMyQFO1q7kSXRXdjhFOiT43tF90
qcDRNH0F02LvHBvU38KCCH11TMvw3Nn/osoMJ5Tt8crprGjrDjlHTOKDI1MUyw63cCBVSMo4VldV
GNtIUtj4nJJPDC3IzpKorHJZ7fg9hlXotdhgW+Sb7SDWFHb09MXYDsZcLbYsNnJr08meuemyM3AM
qeVf3I7hLkK/E43No57EcSjEF5RmiN4qF5gv6PGcypAQTvHEh51Dgbgo3BvnMSzr6GQC/1anDok8
4zmZxgcR19lOa/eDt/PVjtzmoLvlCr4wq/rsnP3C+5gnYbHuZnVoVWPvA20eWlnK1ag9b5e4h6p3
q5vQLcUrwsE7lSuo9ERmt84fer1N0wbzTrctOteR8GLTHyaRvTXzAEYQ48Gdg+IlnJxhW2B0WkR1
P4cSRTRVqmDeNEwmQ43JOwCtgfSdRpvBSS0I+LWot0UNXl0GUAM2fjbKBsGLpDejybEPLYDKqcnJ
ES4I/wTJ240193YG+zWgS6B5Tu8VYQDO/x2jdopFO7DFehoZ6SUqrrAilrec/H09DZceQwbfYo0z
QyTE9Du72ilRONW8W6ibkF2ltDomS/YZjOhEfSe6AK7jVrQ5dPqCAQ8/s7O2gv1gG+9klfZrnKlt
P/LhzhAai/XeCPtjcJHodPSGX/8zz7+N43y+uGTmDLQmjjWIcY4eYxDtgwR53nfdhx6FdazBGeTQ
7oUXENYodHPI+/62wOHda384lNq89Hl3fY4dtVKCYWasyj8QSx4OkPMQwzoKKIaswn7ikDmM7XHI
i+jBXX7tOj0F3WAdJ6cK+Fzsct3wc3Q0nGqbtI8un+etEMd4qb4KZB6rRvOzOv1sIxlZ252Ktsgb
9LqjxHaFUIHrpvK4hcq9sAmLzUwKXTqqm4GaqEvcmZfmmW3Ue4E85W2gnDFLObrVFJ41Auzz/3+V
jjMLamEf/v87W5Uu1Wy2H55pmQvP3PDc4MxpsUnQHqKq+cAhPAypfGUKImvAK8hMmDTWuUJ8cBk/
4pdvLll7zNuxuksRPF43Wf2YJd0bL7tG+puWR4F17n1Ep9ep/N2ag/xkhgjNXtASKErrDV4Y74L8
aJuPy5PASbnvQhVcRDU9ahazj4Di2U3lRfMeMZjYaxFwmBYW1ajiIXP69jkJa+eI7j9CeQV/nMQE
dyqn/2ob8zOO8rmZhfOYIm56oMT6X+ezqqepmVeBglYPB2sVJCDmXjPn+z4jsB/efdUjsD4j6c/8
3NxliRdtjKLmBNb3Pis73pdsIukT4FMnbNqDoLyu67M1PTObgZn5qKP85AgMf7WEh6oLksIqDME4
8p1za/ozlqF3PKThDaymfe8nUQ/ie8lN3JzHeEJtaX4aNOL4zXhpc3XU1+5whVWXq7mdSAwY1HbO
FxDSZALoxZEBnunOM+sIE2c8jPEhE1nPQrpYl4FsFeXBESDyO6tycdYybAnItuotWEN8cnT7IsKW
/WWQ79qauWjZLlfoldL7yqLSrjGSZLCw0+eRwYrFBnoj7tKv8KqrDFy0wbPP5IEVDcV/ED5B8lMM
06ti7YOqmb5YbgE9j0PAHV6gCGVZxu6jQ4kgP1RrVYTvzDAFnVDQ5XbRKoQaVXbXivYm6mswotYA
mBs2tsSNzzKyFQ+Ld3F7v98kbXQAOvevWrFsW4HlQeDDkQ4xa4B0tkF1TeHTPb+cTc5h0SaHyLZI
WJm5Orlr1uCKo43l32n99eR0zw7fAhl96oISloVQmC0uiXNatbcz0jcdhmsvsu6GrvT5TwGUlq4M
CTJJV2xZYtVEI67XzDtQvjyj1OyjXRsi1yMSpegomyuTEp2m3sp0hgnpsgdVCqJWCMPL6SploXZY
Pi2I0QxAqkL/ysog+p3KPutrlXza5w8sYjGMGQc4IUZXc1qBqZK2epFwe/mmGPY16SVxe2vVAlw6
ax7g2amfyM1Hzuy/5tSnyQoniWiUe4C0nPD8Cwhwm1gr2jIRY4av48Y34bILe0w4RPKQ5DUjh07r
4FHNOQCT56y1v+RH2/EfetsXa7rlCbvt30cM5IPi4nT6S4L+cp9V1r/a1BdhzwmRJvXfXB/tGnMt
07fYJc08owq6tmlVYJcjxmGq/Jo8xn5ET9oK1vZQxuPWzuDCY5naN7KwHgG9jVPv515+W/jrrx/U
RQ0cqOXU3oEkyZtgoMIu6rnRkgoCQjQXPZQEwMdULNrVNo/Cgbmi3wWhRqcnmKaRZkxe/Xd93nw9
9Tcao4BUabWT9QCELKZ8JcZ26yArFW313E9FuY+6apP70ykKrdtKe8v+X6L43Rc7387lVS6IWX1T
xjghY/VaX6lNLHs0A+YWFtwJV6xGXkHmS6XYPUcqZ/qSjIShgPMfQvs972Af68+WCIu1GX2zlrX7
gMqe1IGpCG+cun6ZywLhpYXqIg73mLOyldfKt9FVTyNOAjxAt65mvRat+UM+Q/VH8CtdjxiqkX4z
ewq+6xFZRV5QZxT531LxMKEdwiNbq1frUobqx5Zq2nEL3bpucldJx9pHOnqtOdW3tfzKFDZqX9vN
OqmHHz37vG1JThW4txYUXiHpbnnrErzcHNzrYNRfMu79nW7iu2Koxd4R2b8gyNaVtMMnFOB1fO9j
9ds3wIRrrw0+Zno+K/Ft5WankYSvJtd9LO1wbV8/jwx3M979Kt90UbCd0+ygg0ziw2zdI/qKYxSa
Yi8dfCRz697yjeEfXK52sX7aJ6ofV2kZbK3SvbN5A3ZdYbZJwIcr2aINyCXS0+VHeTTRFAXrfnyr
FzZQ4Zm/bBjGPfrvb9O/xw5Pw/XdR+sLEOA3r2ZJ/gGxPKFJPEXt4DBdOw9GvHIk/AtBtlbaMEe1
2U++JG+VhUVKxrdYKTVqLNw8mNWu/3DuovcxzA5j6IutlVFwnnfLwQ5KvoUI7rgnUp5vyVj49qqx
PIaL2TUQAeuMgxcvHcnNvLeTAHRPI+81njA3ykHsm6DELgj65E3qLh+5i8Nx/pSOJHjEM3gag3IT
V+kxaZAelMQItb+53d9bLXZ/IC082HUR4oxJt007PEwIPvoY96S14NN3UPoDCTxqPV4SA4TTJME+
WGocyIHCQ4eTt48CJGme/E6bnhjvIrzFaXDyijsuE2DceKSiA5nF1cav3Q6R2I9yx5fWTbBrB0AG
eXjMAuvYDZpqUsf7N8cMxnnQ0j4fHa6fWY79buO3t8t1IGVcfljcCXNK0G3c0Tv5pCgkMXp/hIli
HdkliuyqX+UTIQyz16AFHS442u5roE3YjfKnpaqUF6Q440v5mSzF+joxNwVj8dKj2vICGgerPvxq
2+Z+CJxNwlA4ZzEneCWRpsb/pBLzzvT4u2zrd3DjR9bFryoeX8boFMmHJm4f3MGdr2QBrBYvBTNd
RoJIR6bigsp1HM/21fvao4cNneEs8ii6QbT9FvaqXzX8vAL/5U07eK/dQsa4LtS/ckqZcvLPCNOx
O5afXUcGWsrwOGsG7flxREVYaRT1tWtlmDqTwxC1cKmpfTerABf89IXqorzYDReGJT4K3BH3TYSS
z1mWn46l/Hr44igug5Mt/fIGHoI5p+lxKNB60iEQj6o0xGoYZIe4/jALoINPXpgbWneOGQ+ZyR8H
Pli+0mPnNHKne/2eWVcKZ7mYsLTXk65w3KfLgzbZXWHMaxEsIJSJcxc15MTrMDkHRh+KqniMXVS+
oIvQMOzhc/QdhanCudHxrLeXOZDuQRqxkLny12DtQi87x3vZm0e3JnhyzKb3REuzS5d8F0yyX+dE
9vTt+NCH4lOI/CsLyB0pfQKSEsQTS/wncwWZFiI7joAZjupbmvp+pJ+kxPzdpOFekX+2EnX/Z5Ll
kzU8zP1PP22xVS28+GTyGPWKJ/pZOe0q7IIXh0E6TsQ7wyWjYhkdOBwJQNP10cmy+yzXz1MDLaTS
Re/C7N2f499uKS4QiMdWT3Kd2lazI76HsDirvQUNYGGbE8xyBbxbVFQfvRv+CrQlnp+itne9N6CX
M7zdsqaT9W6e049etkeZ4ABKJwxwbXGny6vflxn0Ju30XXu1i6h62pVLcO+kFrAcSL59mWT+o3tQ
3rQ42y1doiH2nWGqr9kF9AT180vrV3/FyCvD2QwuER1it3vjfx6vck/cQKovNXrcm6RJxFq70X5w
AG08SbSgsHy1omZx2C+DQ0BIXGELcr6GsrXXPCzXHTSimiZFIwGrqGtRYoHWtGh20Ob581KVn7Pm
oUUp9dxVzlOQWtsaoMdFCLzqxXjxYndcZ/Al9qz+JYZMkaycz0YmpEZcmWcvCDeVsXDEyOpv6bAA
TUED/I1Y/YYkRaR5rgFSj9SvrgfsypDrVxHgKpD5Wx29TNH0Vlj1ZQ6rF5xbd2XRf+oURSaiKCae
8iUoxuho5d57CcgCeSIa/JTkpAlMBCkAQjoP28UpXspy2I5+T+ZGdAv6jyYgg0qThKmp+X1BrLpv
y/Qvvh7sPLtNArUu2vYj7iFyc7GQ9AzMi1t/N0OFgRnjG+msT6vFAlgZLOCp3bzzaTEp882lqN50
hQ+6ced9mkYfiVmZaVHPIizd9RX6QpvA5NmOKQNv3EU7lFGGMdAm/EVhrJ6tcV2jY7fa4cMiXW2j
CSLzRAsGGq9rCm/3Mei2q8zREb7e+tgpTQ6mXxG4dEQQ87v4a9HXdC/xiljyynTVqDlYB6q57bdp
tE+6uTx25lAmEjtmOa/dDNFH0MLJJew3BYoxzEIugB26F0dgb50kLLRL2zTke3r2s/PUk3Dn5ADe
rsDvzGwBdeE8dKjY+Xmav8AJIYxCl/zhRdy3Pgpz2+L2V8hh4Du4BpyWuPUGz+joJcUmUkAm2ZJu
sP7yPBUokyrsZp1eHIQ5zXZGddoky+tCzoqlnjpPZ9swCL9nDDelZqYzJH9VlvVKwMEJquuhjbZ2
DTcUIu++CaLxKJzJP0ZeVSI9GszRRfVRDhRHNHw6c6eSXT6oT9JCvRvo8X0SDV8hEZis88VTb8Uk
3gbq7CbOe1jp+W7C6+P5Y7OtFyJsDBJ7I9Bx2iO5mGwEWcmS4PjXDBMuiAKr8VpdHWu9N29sbuCw
Qiljn6ti4CFV3i3fGsxqMt0vLa66cYQoklXxHYIwEnzEOIkOLxPpU1Hi/Y2xqanOew5lfZcIsASe
KYQWWO+rZNmnMx5HvN9PE/4SolnMhYSEnCWhA4HO0nOmhdi7anhOU0Kaqd6+4YyWV9kUR1ZQbjM/
mleQv0z74Rxv8rqmEG+qTyHoMmI6siac3wvY+HM11T+m6q6bmX/rxxLOkohDb6Fxu4+4510SMuMU
TFRq959t5xfOYkKRoscYgUVOaE2eOG9Q8ccpo+/IjTHzmuBVxvM+vx5bVgJCzpcUepAAPU4rz7Tv
yl1oNul9otUGQUhJlf6qUH7a0t47+i6bXvrFptqIlLUsNBc7MUdv6eig6rDEeeJelyS3+RObTOGg
a4+KSy7zZqevUXLUlU9PYH20V2bj1llmfSSMIcD7Rta9Km+Vn/y6y3IsW6AADH3buWY7GVL7belP
AYfuKpi6+4V+77VTpXcQ6n98AwxgU9ZhsbwrrIxQWv/DAgbj5dmAN5ht4SKzF6m+Q8rMmBQmm1J0
z4G2yNhGwrdyQpJ8kNWT63PMHBxsqZefQ685S84CdKo2u9P40OXpxcUPzJbzbAfeoZ+BmQjnuhEh
WCIi9T2RS79xPD8vTkPyhr9NfHNkIMOKHrD718Ee6wvtA1h0d7Fv/gJEFyTbTB9R46Bisrk7J8PL
04Zr3tP3OOPgmpd/mY9cPotRTVrjdRtLTlrpch1o9iHdiS+wEl6LkUk6mL7okn8dNsTpchZNGfx4
+Tx17o9uwgvQw9G1+O3qgXBFyIMfZHuuIEDFjMuaxKwWSnhEbNWdghFGVahXPq+fJe8PM6c9jMaZ
KN2XWrMLs12bHkEfgUMEorIJ9oF4kNo+BqX+IfX22U7G16wz/LYyPhA5ybdPnFsy7nXOjxt2+R0s
RN3fZZ29rWTCQ3D1v9lwnnal3kylNnzXj8nS0lUQjs9h0mGmdjw8MD7u3Eb6d1BJT72jiEyccXzb
4RvSRQccvySFlgKKgrCzKDslQ37rEfSivHDZGx8TW5BTHCzgVweyDfRSZYd8/HWDbto67XycRYJp
iCOWgITnmtGLmzIJztepdjBka8yGBtbxiuD53q5Smd6w2mNhz75ieDHCGZZqjxvgLnLiM2L7d5K1
HrIM/jVsZMQnj+wZnADNxs2g5/sAIbhnh9+uTG7xNHIsJMVfQRNtGn3P7QOJrxfcRag4B8adZsrf
MsHTmk1/dUfuEqT6Xpvhb3HKc+0DXHuwRw6Olpugwh/u2RE0SsYDn2GXKiT/P45rUDTLCqzWaUg5
Qd6q2RyXCGdPYee/Zup3bRqz+Zp/CWQmnAVqvtDfK8W3pur6mBCenEbBuez+t8YsH8nSFWQpmMe4
qU6kXjBylN4zVgXjdnBAtMBYcsBIB2nkW+2PJx4F6uSzH6hP08mLyTnNyPnCLgCbF8akWHd7q26+
a4ZqUt1O+G+/dMGaJdO3JREnHtGVO03rBDA21TZFD4gu+hnvoouy0p6xIUuOBvs3sT/syiORtRdP
DhM5C0sib3QCklkBF7FPm4g/qmuPnsGhblePsYd4aW73CeDnqqibQ1XxvFTx/BBP/ptM/xl2MEyD
h4rboy3zcwsFm/CzujC/W68Z7ibONtOiFSovMdM7ARx0oxHwEinEJmScnDn50HbXV+9tT22c4Och
AE/3ON0HYXFgR93KQOGhYJty9I3/fwFa86apgRYqe2RzYrGyRMPhWhKQMEZvpiC8YXKgxjuh7ZVK
XsKwEPuyuAi3AKym60CtLAKvWfsRQQ8lQXi4gglu7SFoURyzJVRBgb7FerTjlAwfsH3NKkroAmn/
beUyKJA+wMdy0VH4zIHm72auLjRT5WqZml/fG/6i/yVjKCUs4dKtAAC0IuoXDVxi7dEOfeREI4KK
HYqRDR3J7NWJgWSdybuenzjuEC5W8ttYoI4TfvqOT31Kwmbty4jQInI4grRNd05WPM89Ts3wGugB
WgbFN31Ka0k2BE794qUDtBTLkbkgasxZEFUNxkeqWohpshX5fTYSQkEceNAgu4gIztDGZhYP8u7J
t0jnjGb7GeUFAUeuxiptFXzRzUSEFlkkfhJ8C+sa0bvIN8tDChjFgbsZLQl5J4w5VTa7VmhL0mTr
GvEQN6AVZ1+uTvOTGLqLUyuQtIGwUFN69lHLnkbaIUV8mZMYWxL7tyYFiNVaPC622Y9B7hBKxU/O
Zzm4zbts4VIaaREG3pZkGSy4VevkJZABPq4rM6MMURVESPiUoRfiMwvCiGuVgoyMwAsmQzJEG0xV
mEjdmMgUqHIWHkXWZ4j/MVzOgy3XQxXdOl38pkc6ECYkwP2cniNdodpl7+pG92WYkI+At96Xk0c0
DbnlVvwxmhIEoHopE/Renkf+IrLkYQ3D9GLbwP+zR9JaIAigxz88Jho9lToASKUrpKxkkfsW1quE
i0T9Kqn2ggtoChO5I1iPoun5yc6SUzdCn0CuLd4EOMpd0C/nNmLGaWzS86bpBTHyA2Ka14Vgy1U+
WG9hwmjNlIgJ0OvOhm+lQr8dCn8fxenGCfRrACjVD9ahW0LnzjbVoQAm8hNkGw75gec5gDgwvfuU
Zwgrba960U772BDhMnZ0Y4y8o66ynv0Zo/kUo/Dh4YX1y8U5SdmC7Fu9Jof7nlu2JLR1qvgyK54n
4fCGN9w94WL9pt58btKG4PjlvbSyC/7LFhUeYY9iOmBc37bkdzQyWY9u92kH9LrNxS0jxU0QnvyO
LKGROLOyW1kB5uHClQ9dhXxC4j1sHFJLvSj8Ut09QCDYrIdEJ83afpd1ROag43bukLdcyHY5pA4b
EIxnX3sfeJCQDmAFIAH8pUOxgI88/avBu7hbrqMeatzW+TaKiyzjgVFX0n/MXSyyX2lkn5amPABg
XSSxJoVIwk0xWc9E9fxUllnPA+kCU8fr2fZfzdLP60Vxo0T1c98ZFCCO9ayu1GuLSFcRDzaG/d1i
Y5jIBcf8IHpmqWx8EW5977cDGLKUyJfNw2SL3wxQ6zhEb0NftzsyDjgk0nJPzq2/mf1kn8cJssIm
esXL/9sR5ycW+j6sjSGGYm8J67moj8iSCWTJ7Ws+6nwjZChu9TVE2mu+2jLgHrGGR2OJw2LgQ5Pk
EOfO7TXg1irvA92+i7pMSJXlzoZb8cljJ2zDhQGoPOLQkb46c3qfOVf9Ag6SUfu3o51coii7xYRC
BSN/w6ppyGGxuJnqgVj6AQNTSMzRGIabMvUOZHN4Nw6ajG6e8v0cbMvR/2jGsd5FKjkUdXuP5ook
lYD2Zo8L3MEGQZKxWl//aIkmtem59foxvmMavKfD4jQM4b9+KB9qKeebBEFn4pdkbtQIpml1HfgX
MZoFTX2yRgvBZTI/4S1/EEVyX7jH2sHNV9nZ78RvF6QdIrsBh2ITPOFpvrW6L9ld3ZHWRF22yu/d
NHhpo1sYF7JAlwWDC/2iiM/nynV5VswxtJCztSPIZtqQtKODX18vzQrxIWEJ5/CqPBVC3QsYWUfF
w9Y0y503+wA86JiHxBp2GuAO9Lb2t2VqvXYjgWBjDgTBlexmwTtEFg0LYfM1pe2nscHaqoLY6N7N
/oifexkUMXJJjMNLZESPYy6OUwyW6NAZkSmtru2QPF6qMADRhwToqkm3qgejY8IjhdKzT+3cHACL
2i1/9MH2UMd6U8tJM97HRnV7wMsBrKb0tlMxHyxkxjf2cM32j+/8yRvXZZi8uC4bvm+TF1qxyJW9
izk6J3FthGP3cnc1Z95dYJM5lFXMlCl56/9701PySCc/f+mj5jfDM4z+enpjSiUdKEjfPN9+Nc78
ikzjPY+rNd0ExFe4nb/VJTJfkdmnvi2O1RytB0MPWHrN+kJLwno1oBXN3ZQ8Eo1YwMuwRGdfGRAW
zqHuPhWwmjOhWUkDVdFM7U3eLI8+7+A6DAiAWJT1qwyiNXJIfZP+qYZRA/hjJfy4PXEtnOpMYny2
/hXwbTcaQZfKhl2YLlirXPQnDj7k0GdcHbnZU7KcnvG4b1pPMfuB7uZdcopFcCDMplwMLWGVeIjr
3F0L0gHsJvuMZHUoW+4vbM+TN/MLOXm8mWN7M9O/IQDubqpU3KtI48qoLLqy5/ibiPRHgjERqnwV
tDhYChivq9P5xqRfRdv8YB/iAzHTT5hPp2Wod9bVIKK95Gcqyz1BIWoVEPRe/Knc8g6qVN6OzhLN
Vkz9Bd72m4jnxUXywy1JQUREHi7YkffeAE9vvImA92k+5o4et+RQBLseqjOPIfL7Se+DKrhg3qKh
7voZydnfpE0Beb7Q90AWgdmyGDVQeSOK7o1K+nLDATelwCR9I8OV10z7sZzksUwJmQqrdF9I9dCm
OfJMzTbRezdj9/92gN4lzKwOAspHRN1Qbqyn+yH3vpcrwzoP7y1hsCS+gre5NQhIZcPBkZzJQUwg
LUzBvvYIuVek8pClcDuQ6MeF/B9zZ7IcuXJl2195pvGDDHB0joFqEH1HRrAncwIjmUz0fY+vr4Vb
VSoqKoOsl6NnJg2udIlA5w73c/ZeG3tPBJcbrh5YsSfUbs5h8ihVnSbXB0G9Gh8XsQ65qR1tpGNu
EJXXqJSSVJVrUJdXrEdA9/b7LtQ/SrM7AY15FA1ZTRCHfYGT3A8oFzhKssBAHszrsseIYaNGmYA9
gH9XGF/GmSDABScVsoa/LJrvblj8UBCBNTGKax9LKzSjrRqrgiCHYNkFeC8B/5LvWNDBpAzhWtUE
fHTHXT0t6vpmfHUo0SxEYe/QQd8rNhZMWSNNb8MN/hyHVfVOgjLfD5YabhB174IRzWMrXYDPpn1y
sczd+SWzjB7lH6XQ2tXYgCPuMD9JWe+FhfFSowM53UBPZhRCXpqIdPAGi7vTTSZy2RzUyessJfUC
ZdkIKyVKxYIRE+Q3nhvNDOfBLvEXVxr2/siOKJkxynmtGgjICC9OTpSfJn7RLJQFkdC2RVWtMX6B
jToYWZdjn7XAZT2qmZaubIs6lA2FSbL3d6eyAK2OfIPWehshw8yzDzQT77ERgOWWb8hi7UWWk5ro
BWCmdCm3eTzQyUnDE+qDjdDhi1iwglCdxitieKAMwFmMqg37IHXfxmLPApc9y1hcuWN41RbdczmM
h9LWjlqfgwOrcpIq7PRkWlQ4MnwEbR4hLYmP7MUxuRBDVgY4n2ChFFoSr3v60o3hEmhB4MukTXE3
bJ8RlM90m3CZxoiGI2hDZV0PI1X7TiwRy1qbpHauQyHXHu0kx0yOghkmk3yh1R7VKSLfzcDuNamy
eNmb4dqM5KNLb4lEkBeb6Z5OHFonFyZ4XaI6l3rxoInslHcEJ0EGv4q1zj9kJGXwx96+V4ujPobb
ghsU1ArQ3IDgJQ3esmNy80sLDAuAoacwQWHH+1NMxfJiYU9JEFbGdt0Zokcnim9CyaaLhrI+L4iF
goF4O6h6dTUo6a0R3rJuXGhW7PO9IoXFxKij4NRe1dibFqBrk0w5lgLhnJYSfGZrLNsNPkxDFf4Y
6xZ/f9ZvssyMMST6lK80746rHmlyN/e9o251lmW0z+l1JjAtIyFL1GPDAWkmUUYWUVDeyCa2h6S0
0pUO7TSJJLqIH8AWTcwz765rwuShozbMQvvgDrGzQ5bV3HmqUJZtDm6DT5W1zHVkg0oS3kGVaMAl
8hFNPNpidM/AGI37dgS/Tlt/RYscz5qmeI9NOhmnKzAXgU+ZnTQopAbhhIHpEHq6o2BNUUeED5hQ
Eej+8qcrs0meEbihN4nAmFDlP45lfjIyt1gVpZJuBrPyf7BTg4txYpjAb6BwUCAfXbQO+0jHVrUd
o5V6YY1qXuTR2oUBdGuZfXKLQW6bBcpy8hds6hQq4DRoKqdWV7Zm1qcgPLCpAf9JlybWi2ciZZAR
FdSRo8Jm6VgurdQ8DHpez/2cq847ax2i+LfjlaLhfCv87rEwrLtaVje17oNlCpWn8Dps4KGJaQPj
R8kPN2LQd2DLsTNgSA3ZxHgCpZCEpSRls0p6QjC0ysI3TogFinGzWde3sFauk5ztT8XqcDOt5FMn
2PfeXOaUP9ApClbkGWx8M20Wivqs9WgA2C1U667psZNNviOqigcjAYyCzJ9VEV9fRSUt0QWE1FOh
RU6CQ1cGC5FhxWKffqsF6EMh61IZ9bw9jq14j4oNmbJJOcioneP03zaj38u2A060UbGKgmqYV2zW
+7SHXuPpR5iupwCD8S6l/jSb+j2IYgPCm8x7alj9yh0Pje3Wx8pW35GPYsukgrHTWMtSR8ROHaoG
NWIwJ1EXwqUP6PBKpmTkJvk6LUr0tQXrb5XVqm7T26pluzZGDCu2Bho0gITdqUD1e7hcdA/irTpW
xyCdfMgac1iAOSitx4ApWr0Ji/4hGWXCLgbsXfrmiyhcu4gB1lGbcBMqMDqB7R4KeufeJGudfDhN
rj8rarhOf/mS6dKgxZ8j/zVwreA4uIlVGa8TM3ljziAFDqurk+JGNNSPXlVgmbDT68uAW4oXt8Rw
OiGathR1ZnkiT2zQYRYB9UfHx/K3cUg0HUziRvQ0mpUmG3EZBxCpEMUX1DZcNzsWGnUixjBMj+EO
iVHAyxvtvZikp4HpMZfdqQogjImUzrFFjbGlz1yElB1ZIp4SOzfRPII8VJL+tkgw6I1QWxWi0vhI
usVcXMHLSlehSm2+9LMT+r43JKGst0LrVTXjp07eD01iUrvCgGGk3avCoCf+MbdR3yeWRC6FaUCP
AhrsgM497U0xYDJJs1IRKaPpSgN72I0q5PXCfmPr++C1TbKiYo2aj+qMHzy3FKhD+SNMqRrEXnIc
NH81eGj41drk2SNYXjT0xTEQIeBwRlBp/XNQ3WgWq3IDOYFXrNkQ4deMjB9dA+jM7EHpe0+jCamD
hSLWV4veI5TmrSqtV8AVYguktPEhtBVwj4RBmQWQ7X5Qg+e+yZ68MNe3JSKmBJlhonT9tcHA4kvk
bypZMJt2z0rJ+s2X+ror3HDuE69AIQMzDLO+Do7miA3Bo4Lw2hfXduS+9aP5o26qZU/Tc6Z5/FuW
M7UwwuYqyPtN4rsOaIvq2TY6cxmO7ofv7/BF8z4EAIVtp3oUHstlnTUUur0HO692ccHw8Yt4M3gW
i6ZUVdb5jWr6yjqJrPdGu1U9zocRRH8pBqA8Jj902GChPkz4kfdgZWgRPG+8ExWxiKvMITwrqjgz
pQ8nG1R3VaGHBbPBP1FrIEKU/ZKGxh4pN3hWrFwLijB4oN38HUcUamjmuR417kzNTH0RAl5xMBQJ
v0a2DyWrGdJjkZtHIeih+ubRKxra4k53R1MV4k4I/xfe3o6pnOwR2QE5r5EmNdL7FVjIICh5zLyu
5jWKcat6BUu2KipmxYSKkn5GP0q2pz6q3lsXk4zRPBsWG4KOxOzUucLuO/nF+5PkckWmPhuJIDFE
6e4s31nBwXtDn9jufA+5iza8hewcmOPUcRtObnNL0p9ixelU7pVq2le6Sypa6ooVf8OMGL+z2UMA
D6VI93tatfZCwmbK0wBSJD86s9irxLhv3QQdY5jX2sptlbcsEBNAJaVzagNObJiaI5NR2yzAOo8m
Hlcn2xE9LFkSAM8YKBQOy1KhjRFlt77Yuhg1leC58q2XSr5DswrZfti+9auz+gO7Ybzauv9QOT/+
WrzGE3UKBaraK+9MNithiWNZp5tKgwOphtFtHLR3xYjWM+wE/JYk3XK585a9O4FJB8cj9bWa1smm
qXwkrb81k/4hHRWQM1Th0tr6xcj013qu3drKLyzIMIxD7WcC0x1l062CWR+PjonaUxCVLTrqMeC7
sLCyJFaclVKi8DSmZgyqLSuGuhMkiwptI4gL3FrVI0XfhLbuAyFCo6I/eRmMHQTC+GJzcZtRyIVV
f69oa12Ny2kRiQPTT4rdqLdXZBZQljR4BYMRUoPZHxvvlpW6sWRvNaIaJ1g7zVikxFjpAySV9egt
Ych5+LVvBBUTYJ5pve4rSy5w3z+OWvrThktyTOQYLPJ2ivRoMmQ2BlWhyI79lRhzuTDVcm8OFONH
Jf8R29YjJKWHskOJD50CBvY6Cp3HkASfE+KTZIbdyjrqcRzdFHnxpo6YcfGw5dc2/cC2Y0Y1/FBb
YIV88KIsenHCd3d4NwxdvWa/fQhboWHgY6cx1PoPPy+ZPN20nqdjfIxt+DLMydBPHSpidKYmcpuD
Dae6Q4XZ3qTJhNSIjObKSg1n06kalZgaC7GvxGDWibWhEp5t0VJj0cmwy4+6P0xArltDI+67CyEy
KYO09ny992G/KyO1WI2RUl6HuXFTRmj8bImsrPGzpYDwMIc7a06fA7bv+Ld+6T6u3ohl/aEyul2h
KPWrqjekMXulYIAOxjJVe52wT9tbtgmRRw2Jj4vMN+kl0pFYK7j6llGZXMUxH3WT1qLE5IgIkZS9
oV24Ymh+ZVl7jIQDXtOzr+y8BFAOvlTD+TY8ObJqSAYKul1jxcYyVnW503KTVCMXW1AXvZdCgaUZ
NiqFc/66yk5298IK4q1AlLnR2um7lc3NtIWUi9IJzQ0tUIoibdETxgy7aBbz/gEqNj9UOpuma7An
Qdzu6QI5KUngFokuMJyYue+7jCE3kRe1KKIXnghsSFG16OiMVYLbFiS6BSAg3lh0+26JeroJspa/
govTOWu9VshT9RNcK5gy65Z/aphKrRC+YEdLbUFMRecgMkzALkvK+Z2N39ASLTqDY4mSadabKq5u
B6dDbuhL6m1bIAdQrk/CFcRFpsCdTM07BnwvZ0OvbFIjfCgS5S3G/0HbHu96UAN1L/Ggr2B9bXoL
mE6q0J8etHqbVQKvTgPpudSMtamn2A8HHmbghivNc4/4qMItP2vgiXecnIQXQg0GFzZuE68EoZdL
3HHsLCtIFWQr3fU6rntaYI2Nl9ufZBspcGJ4aJmu31Y6Ll+AfBkUADPJ34IR2ZM3Gux/8oeOJBHD
pdJVyqVJZKSn7NlXbFF6v0YJ1BEnuaXPFnUMIttPukVQaPNhiH4OrX2FnNVe6O5dA1th4dnlIQGc
NRPNIJdJHmxtshNIdQCqatvxNi0gmvNdFqumB4yvBigq1PRauIqNlhe3pC+hBKI8zEM+UsCH/XWc
xE+RqRBGNvejnN0V8SZz0eNzGaC3oFdAdp4vCIX7ZU2+Kc18GfoBbOfIyi8WgGAM+wns+VsVED+v
WcELcQhRxgRKdNCC9Bf9EDuexvJLeXUJ8VUGSEmd0f60aspTigwXsSGqG5guN5LY3Qbw6ImZAFJc
BJ6B7dKCGIN3TVVXkUiRXon2PuvhY/iVukL3Anc47sl+VccnG+BSptOQ1kYTulWjw08J1VnXGRjo
NObcvtv/FVX9n6HZp/8IdiZF+3Pw9tk//tt9lvCfL6O6/3eB3uuP7Po1+ajODzWdzT9DwP//iPTW
LHKtL2d6X73Gr0MVvH7O8P7rTz7oVfzjb5rm/F3Ymg5B3jAlMlfjv0K8HefvlqFaNm80xSSAMfKf
Id7233V20TxmIaXuaJpG8jYNkNr/x9/Uv0vTFBoMUFVogj82xf9Lircgn/xThrciNIO+rDTts+zu
tMXJBdBJ3yp1FmyGdGCOcRUluUUozPTtkC8NKkcoT10zGhtPBbVu5kW0HT2p3fSjksF+qMuDEuqk
A3YAn+eJnoDdwpoToJJQsxeB5OCG+phtLXSyy5Ya3neIQSONTaML6mDb2X6/+HTr//MV/T8pVGYs
MnX1j7/p2oXLIfU8f3+9DVKPf0v7vw62fJMEU2OLrY1ydiO4wTO9i1iUJsno/VS6nBQSK3frBCuS
F2JIRP9MCg4DvsjVcjGW6PDmvd/kH1kQyEfoOAXM4aIPJUXkKRkodUR85SameEHZjhvADeI7u87A
tNsauPtAx72GqDp5lSNY5kVGkuIx7WGwRXWc3DStNA6jT+X16yvWLl3x9GA/XXHX1ZU6mrinJuOs
TRt7rN/R1ExEJSBcD4kbEsAkM/nQs9ZBPgNy5oRh3dklbo6I6+uzuPQW8XJ/PoneBLHZSaKkdH1U
To6hai8Fi9vnti8K5ZvfmB7hf6fN//ebOqXQf7pQ0oJ706q6kVdP799twsneAhbrd3DU/b1DIySe
f30xmnPhl8S//lIa2iwyWhTwMlOA/ZMEzSKtFEG/y8NGp4ivdsqNopr6I98xNDVm6akP0inUB61t
5BvJzC1BqoR9QDkzJnB0Lhp6X2o1LA0SFp9axcMlqnrxcP/1GU+3+Xe3Zno3Pt2aTPV9wwvaej2S
uW3Z9sqPndPXh75019V/PXRTdtBiBuJQ0uFJsV594KmdSgG2lsuvf4BZ7nfnbk0P4dO5E0eR4uIg
47MS926jsR76iBuKJP1+tK9VanBf/8yF67Cmn//0M7Q/9RD1Rb12CzwBWKBiFT0JXuqMGf2fs/5v
pp4LQ2D6WHz+AZswJjaK/IA1CaYxwvm0dJDKfnObLh3+fGJj2WwYSUYXcixwl0wcIXIa1OabifPS
7Zl+9tPtiUQvRhuSPAxSyizlNfEo5DeGSxkO34yqSxdwNkUkbDsTRzertVPoN2OOiUJLHtmvbr++
/dNt/s0QsM5mhyqX9Uh1i00k+Gl6Qfhp1J3m3KsqknE3+Wa2vXQR5zMDjT0SThgNtPHkc1rjoq6t
1IG4RArU1xdyYSxbZ2O5b4RKgBs/Ufst5h3TmBKKHWhXf3b4s/Echy3pDA6vaTKAFy97hKxdoWXf
POQLr5F5NphTR8bUvKJ63dn7VkPJ17ARYpSlYbT6+vwvPAHzbBxD2EyqNs+ZLjADW9T7QLadRqO4
+/rwF+6+eTaKK6srtbgP67UtaLzRXw7V9pszv3To6Z59GmIyzfAYpUGN4TBflpEz13CSfH3WF+ZQ
82z0jkrQ6ghmanIDu+GJfrWGzTZyHtUiDTcIdpD3wpA+eE7WHr7+xUsXM/3vny6mDIeMDCyGG7r6
OQqgRTAY31zMpSes/+uhjUbrPOF5TEWTyQJEQU+pRfODxddnLi6d+tkYbkfbEECBafPMfRz/CyLB
05/pS7QMlvQgFvQ95s3BfacfCmWNZrtcJQuikGb2wlp+fQqXrvBsiCe5a4igrBA3+8ZTqJAEwOrT
dvr114e/NAjPhvjgG64t65yZtg37VZXrlJiJx1rBJoBmiJF68/XvXLiRxtlgD0UbtJLkzbUzDDFS
VeqK5HHp33ywL0zoxtlA98ESJIbDa0CTa0t9EU3xowyoEpgTC/Phzy7hbLi7jifHQTg8CVEOM6q1
P5wSCu6fHfxswFOdJjiv5v7gnplDNUDUYv/ZXGJMb9an4UdpkaBGGLFrr4QQWKBIo1cMBfjPTvxs
cGuNjzDftqq1Ncq9lTuLFPLR14e+8G4aZ4O7p2hkmDH3RPHHeq7CJhJldXRpbpI38Ifv5dkAh/Uc
I62tq7XqtPNMeouqcP+jBkLRwfvIfrPIu3T6ZyO38nyva9umIpBeXQ6Fv64sb0OExjJRvG8mh0s/
cTZ6i8qE69T31fovD7WE69E9hBmQt+qba7gwsPSzYVuA/6cqx9NN62cSWGYD9dRGPVXjr5TC1h89
Zv1s8GaxSVh0xQxXum+KmaxT99qnPzmlL339A+Z0O36z3tPPRq5CFHCfZoyAvFYmivTgeRsTSQv+
WSRQ+7bQxK/ID40juJuQFJiR8F8NRKGldeOuAnCFpRPh6nMje/niabCZujECx5wn6i6sEuLhoyC3
X4ducO6cOlNXSm+FD2qVoWwiYiA20Tn1mtNuRwrCKFSI2SmBmq8DTwl2ATQ2ohKUmNJy1RbrcUzG
pTT7ehs1NeECCuE6I3aQm8AvUWHqjr/zur7/GcQmbZWOYnlIF0vQbjGV7ACTI7yqeoWCSUFe5yPR
DOOpSIz08Zt7eeFWng13fewUq5teiDA7+pYz94YBIOLz1we/8JHQzwa8FRPVk6scnCU/Gu6gefNt
df1nxz4b6A0yksgWcUXxEzKHVhG3EQ3J9Z8d/Gyo23UKSVNlvxJm5sFwui256H82QelnQ3zMG5fu
Xwo/VZYwlQYoh5Wp2d9MIBfuuDgb3/6YSpKTGRml3W3Qa24wvvzZofVpzvr02VHbaCidlqVT7ZkY
zc2FyuLpz2732RetSrAM6C4za+7IW7CkV00Y/tlZi7PJqOIr5vQt6yGq42jTNIRF/errs57O7jez
kDibhXw96qMMJNJ66NwFpIMpYXUhbPubFcSl4p44u+FK64BlUZEkgUkJn9s2LhYhTKRFrBTiziD9
2SxHuCh+HzontDkVAGs2dLqK7OTrC7z0Mp09lr4qw7FpQ76lhVugtXSDlTLo8TefoktHn/73T+9T
WOUpfbaBy7MykLq0oOR3RbxLT+Zs3uEr7Q9ZrfGqotnThmRRmOUyJ77j6/ty6fBnU0/QdBGmct6p
xHRX1Zg9Ebbxrvrq1deHn57v796rs8nHTdSoiSMWAVYq9nX0kvT92oM5MOjfTEGXzv9sCooG8Ceh
m1VrPzGvfLveFGO4HDPn9evzv/Bg/6qsfnqw8P1wx07nP2EYI+tQht/cmEsHPhvL0oalgpuqWmtO
v6hxg4/f1rAvHfpsLOdtmrpVw6H52lpqS8ztsPz6blx4mtrZKNY03Ca86fVWd21IPZZUFuZQJSvf
1vtjTvbMn23Ktelhf7rrlkoP0C94qEVStLPeK+994v7+cC7Spvv26ehCSfMmLrxqjSHeIkHLMld0
tNxFY4OrArsCwsBRh51VFsFea0t9TRSTfQs2z/rmnb3wgNSz20jpnEQOi89mObBslXW6tirr5x89
IvXs1sUerHFjSLh1YMFtqA5u6ZOukQxH3IV3X//G9CL9ZlBPzbzPNzDvdSMZdH5DGQm6NWnVt94t
LbQftBcOYGS+mVQvvW3nU5Oe54S2c5s0Ry5DT6zBuZ0G1rtOVH3zoonpWL+7lLP5CW1s6Rgaa4y6
I0gLFc9AjH3WD8vJgTRXsK3f6ADA3ty4ivAdJ+qmDvMOcqHqbIxxbO+kpqmvg2y9PeK3lkwwz9qR
x0AdKUFM6rka4YA40g6VGY67wAm/q5RdmPe0s3lvkCFuiIQTF6ilDOIlHCynMGm+fsIXjq6eLb1i
xLINXbgKAfVbAbYIPwRNh28OfuG5qmdT3xD4UW2ZfHIqOISslkgNSV/bAZC4qOtvptdLF3A2B2qe
wg0BV7yOKutKHdM7am+U04t0+fUNujSEz+YQw/TNAr9Tu41jH/iqCT8ASF/5zQRxqXGnno2wAghW
SKRJsy2cxljKGIwRIfcvg1SdlTYQAmIVsbdCJq/u9d7QrswArHiWqaSODGa3NTUjvmlhTi1bva8X
DukQOHc0f5mSIb4ZoLvO/+w2nA9RGq8SV1QDdUQa+CVTSLXM3t+8KBfmGfVscLpl51pWDpxPBLbO
LKAkV6FS58dO1va8QG2gTkw08c0jvfRrZyNq8gtUcKQFKC29v2p0xb9uCRg9JJplHvCFETdFQGb/
R7sywzkbYYMPbL4MaTAYdiZ3pNk4i8btxOLr5/L7azGcsyEGOF6p0OtqrIqy49BpmzRMt13uH6xE
u0+9+psH9PtRZjhno8zsrIZASbaWfQekIrR+4fG7K+zm9uur+P0gM5yz7yRsBUjlKZsSXEtS/RDD
258dd7qcTwsA0xkyOpBSrHt2JBuQhy8yyOU3M8+lkz6bGeqx7tOhanRYaXKRUXHBPITP+8/O/Gxe
CCAD0O1in0G49b5QcJ8RPPP1oS89S/GvNwVdd5nDskI/k2ImnKmNrdwZiVKgWicM5uvfuHRvzga0
I3rXwvJVrU1sCx17gwWcZuubC/hr/fY/v+WGczaAy7iGt6KGOshyx97gEak2jadgOgsLJjyCgrxN
Q+/qriisYN3rIt35SpPx7nYKUsEUlFGOtJ6PhfvdZ/TC9cqzQa5DP/E6J9bXdYDz05qCczy/3n59
My88sElt9fkt9qDGZQ6c561fZiUEPbwSN3Yzqo/SCOKHr3/jwjwizwa47iVZC5Gr3KZInteFWcS3
qh5ntwboAqj5lofBQpR3X//Ypbt1NtxNbUjhbnr6eii9hwQMyCDibw6tAS//7UrPOK/f2UpXJy6S
BugrYfGBxXA8QsjC5ZUF2rDC0xttvdz07wWCYMDSWKzNMO2heCk2ZvGI1aAsXAy4CMkanExLRdPu
ei8F7Rav3O4dQfUKxSuSmon5UyVvfGoX/ZQUR0Z1Uyv7yg+x0g8HkjXWeliuMlLyzKFemV6wHRTk
qzL1dqFnYlv12pnmnOygW+q5SaoIASE62L88d4kqz+e1jgEI86s29Ks8h3LcYyrSAqKc0ivXk2S/
Poc9+EwLSEkIXC3MBCFHSoRk6gWszsw2J0dz9UBcwAJvzs+kgeUWsTzK8ZypZIR3VLcVA/uXq6yM
Qf0IrQcl85bgQncwzFlOtJt4qudPE3+cLM36Nh4hzqoVmMaQCa8usj3cwXvZES8DP29ytLrGLnbf
El07OWb3YlT5ew81k8BYNS0XWnzq4l8gVoMxm7DrPTbhcNNAJXO0EoFItzCqcu7h+AP2tim98uDZ
zQdxEtgaclxKzs50N5ZWLIW5hsc+H5z7KiWLXhaLJLqJgmelJcgzOcZ1eB9lxrqCjOeKe90lmQek
RJY3xCa/QOxFWEuQSgUapEi3ptMMCxNuf50nsy7QCGqS+JOvvb59LpO7ssGysFZNDwXUWCOn8/vj
6MhrFD9AUMlYLUrce0q37UKyZfWDN0yxMV7/nORAWIagfvCd59RB5xSNWG9/AGs46f5H0v1IQhdz
19EP6mSOxRcX7Ro6u7OB1n1VQ48bzK1OeCYuApKbxwQKcj3Ou+amjIkzdT8E/1S75kFofChMYS+S
kBvnrXSJ6v3ZxOeieg2daHhtqq2vMvfeaG4BTdy40I+UwuP3MOb4xkZxmk1i9ydL1Ddj0B9LJ4PN
5M6VMgcV0uBag4O1MnEOt1WxVZy3jP+zN9qD0fknR/6q7WpmdnC+hUL8LNw5HqDtGHMjJ9QB1o0T
BAslrGcJ0SngwIWHMQz7bw7eFc8TTjDTfaGDgH2t4g8qkL/yY8oQa+WozKXa3GtseKoQXTUgmtQ2
JwDqT/wUK90ylmNNrzu/xTkwR9C2yUqTuDuBsDA3w70G4GosbDD+/tp3KuL/jBNU2ZU5pnPPvwfl
S6yfmR5Sgx5tln30jBhl+NHY8qjmN1l0AvWGX2w4Ym1bgKYmlDjf96Q84vy4cmHQNP42A5bh1iD4
vHQZVy91bxzSbFxFerOJ62A5AsDR8p4Sx1Opl0einF+07qDB6GjZsQwnq7gmJYXAxnZe1rwn8aur
pHvepyVtlp0tQOqVaPFauUpHc1kQH17yqD1RoVv1dhiN37S8ZSIjhqy8ts232AmXCgyzuH3zB3CN
CkE9ESaYMGGQJfe2392IBhEBi4oi8hcdUWpKi/6dONgRSscskcQLsfaOkxm1vFmtP0CcnasMjcZ8
s4KfvXjxRT0zLDxkOX9cuISP8kTHCCyE2bs3pmJ7c0z6K9fS53aRrVrnpW3buSrDp9a7wjlEzC3X
K4l2I5CkdciuA5HmC3OjiniBUWRjZs9Sm6yvcm0mL7FI55pWfjQjJJoBc4nU8UEm2ryWLnmgz0XR
rGN/XdfZ3uuP6tjel8VVWirE3V0pnfujJRhU9fkAmGKX2s48z9IrlYwYkRB+bUxMX+jIiTlLO38R
J+TBAh0H4rIiSHAW1ECxB3U55tcOxl1hvABjhwpLFLzxMZke1ThfKdnPPj5Veb/Q7PTRi54NT5tb
sGcckBUdxFCXlAmf92EICLiqm52v6qvWzuFsJJgr4uXgf0i8NZZ8zcL0MY8FtmJ4KF53GAoeSWHX
u9zHdtNMuRwNQ1LM9FLFKtWBmyPMWcegX5Sv2mTiwrxmNsBEsXxdKXjbbUFLvIsIRIDeEuHQjIWY
+4AC7d7aeDlGRcf9MYT3SUWWegB02YMtW/S4VeO1adcfRowwf8qzaaESx9XcKhV4nViYiEQJ9Sfs
DlufwD0CZ06tSk/Bq9jH7ukaLqVL01A7IEYlURpofYHqPy5eRfOaxNgUh4iIWnKVAKW4SbiCQcVs
d+Ul/HQUvEek9oXqvchNKCxo4hBBqtIpnwKnCRpIh2m316QO46kzAbUQm1a7e0JqRwlgJnOvYaSL
6zyV6iIfPZJR1dY0N0YKdlYlJedOVH2CoybNMXRk3iouuQJqZ+EIFKyv9i5oykOvEAq+ADje3Sa+
F141uFW2kRIh1dOcoNxFKrapRVcJzDqalSSzwfZiDCRD4O3H0sRNSrqgQ3lR05Z9IzGvpFEA97iy
+zm1feNXGIQODGgBisxhhUpidxh0ksBBzdo6KjD3Gr9+6eNlzt0ewY0Z29m936evTaBswoKUxj7Z
lp4S70sS6bBQjWlxGjKw54L97bplAbP06CQt0dGroMP5LOf9w+D402cva5dQfbdFrL+1vR7uLZ3n
kAlmpoz8BXACS1axv1SHDNUSyyim3dGu9mTEYxsPqlVLUOIDUIJDaybLks4F1TSLRGSvW45p8Oy5
MSCVKurqK9UYV/iokuuy745iKHKYDoZ6HY7hXV8gvqFZDO2cXE/RhHvMQiXhBgKLyihqBEA0K0Jd
faHktsziolmocX0TOTKZoX83ZugkH0xcZoso7Lp9JK2r2AlgqBAQtYid9qHz/aegxCyZaqkyL7xm
kUjLnbEdn6hD0e2Yt08kuGyDuL5rpHEwHWtLfLmyohb2HMgMug3UUelaxF3g8J8VPREfniCoyutA
OUC1m3N2HDAPbzsBsq0ml0MzTnaWXheRswl0nNGN+tQWaTAf/HKn0Uuea3LYw/F/SqGLLQJfPpOZ
4mx9H2W4LIAj4ptFgLMsZLUqcNbpUbgKcMzKytyno0sIapnuiwr/k1YMPwISMRbIhIlCMGAGh+6u
gr21UTwB6L15cEf4toRg/6RbD5VorB3mKeymhGBmiOBatSdBNC3DFfx+A2jkMGIvroONj88CgJHj
+dEy1OEZzL1awsMRTs4SVnFH1j6kB/n+0mwghK0oD4j0tqliO5kr0ijJwtZ6PluZnq9Uq6PvofvV
cO/oXvoUj06Z7zW3HciIGPrE5a+N8IPYTky/sUNoYuwo2g1BeDpJrTmLM508GZBu3tjhGdYK/c12
9YhWTRYClvBGEqWbsSUUWI8VMuijRD1I0oP6mROG9pXV6fWV1DCDlJUUt3WNYqAVJnJGDkC+ehLp
KyA5xOF2ALRfCZIgSLUNB3IXk7IDUi0L6nCkqjzQyLTiOXwNh9zvcXTW5AExt0i1UoOV46vRTjMQ
OWPIr/cRkaXQnQItsplmvbLco/KJ82WBB9JfWNy1FhJCF/qktBrJ2hh0cpkJpSJbSK/HAzswAmB6
sy5x1JOPyw3xKEyZbU9ATNEELf+uFUL/75JllPT+VdjEwUYSInLbQeNgdu+s3NoZqZ2wonFoQ8yE
ZmGO7v6dsPNYjhtp1ugTVQS82bZ3ZNNT4gYhiRRQAAqm4Ap4+nv6rv5QjGa2ExqR6gbKZH55jl9G
AGS91l2Bk+lWsPoBAFhFm9RHT8VNfRpcp+iP6G6hrroz6h2W6qypMQuYpdqHeVf12yyxvsLSqp8b
lh8fOFqfY4pwoAPRzBUl/tvUz/HdVuRHDzOD4dmmyv3wuljMoqwkJxgOGsptL0RD0G+zP/Wrmjk8
IEeOmEGlFjS2KKi0kLKrxrnvsqZ9HHvP/tGjHSW7KSiwd7alnvDzLe1JqbgEO+h5fORl5vUPQWL3
B2AZMxyUxj/7aSg5szDncRpDb+FQbA/xOVvm9uD6On8FaRdda/zf21TN5qnhizDwyDzzGCTVgFCa
UfMrQ7Lx1R8ye98HFqaHeOgOUW9z/PFn997rwvaOjGS5qYwZn6VmSH/yFutxSrlwrC128h30Y72f
QX+eBmSJZwWZmApMW4pdFGl8yrnN3HTlhvcyzdRPI5SCA+dxeSrBEK2d23HSHT2d7WO0l/sARgHX
EaeHwkRJY6+SFIPELOf7xPf0ecncfhdEutlpK4yJTfmefTNIMHvC2T/0W4QdcVg0lyn3GM+riPjm
xyiPIO5VlR1tmXcaAbW31fOAQOSSVlO6y1VQnjuYyy8p1twd6rNp61sF12UxWdVvzjflZlDdz7kc
AJRO/YOJaugBHRFIXwzDeQ7ck64kC0X/mHIFgRRp0FK6CTqqOaQo08jf9tzcFf6SfWBD+bGECXdK
C8toppMnxxlarp/tdwLh6XrIlnQ3Bf2rBVFkHRVld9/yBDPiGid8Rf24ahYPHR1/jhVav+cCfJdd
VW+CZP8BfJpPsSjgfGLZDKEGLjbXYTo4GRPcEazTnaqWu8T1zTlBhrNuIyu9q0OZrfN2cYnqya82
YVXKg+zd0eAWkimvKdDHI7FlOe3aRKlrIW1sXD3ztPB+l+0Yg8OBvj9vlJjNZkwHsbE1J/G+mZ8n
cFmfcaiiV8FozsbMXnTPSzhvpOgiqGo5Q5xVODybJpIARrgn1kuPYy0NkfR0brANrTx5SohbnL0u
Az818am48KQ4igbv9aAtEvpVss7Lpv2epA6+IsSwO7fp5I6ZTXDMXAULqtWYaiNvE3HSHjxuoY4v
ohXU9AU+Pakl1AjVy5hh7cQF5+zpwODFZuB9FSt/PEnUUKsJAtiqV3FyMU4pT07TTU+yFsju04hb
tFaIVLvUb/golq+5CeIVTcX3vnTLTVLl3XNNKf6oHLXsl7qcNmCaBIs9EbTAl+pO9DjOFcAXMoxj
eZwi/QI1h68lz55yJZdNXyi5bXpp9uhZhw8vG/tvJWwYcgntNb+tHwMcLkjYwbiBScugXYkYQZT4
aHxmVdqsTcFjAektiyretj4fMtcw996dmvzO0rQ9+sr1tylXpKulUZT0KHcvbjqkyCU1akL+9Grx
vWBjZU1aw91WYpObToIWRBXheEhIqxH+VBWzqzN9sGqdaUHHwbW/StXvUlkvgzs8tqmEIFRFLxbj
udSWpkcChMGhQjeyzmxEDlUl2meToOe0REXtxB6rZ4922LazQ+QMQ/nYa3ZP5bhq74+h2Hdd/VSE
IGlcRQ2kzeNPhal5Ozd4FvohOk44JbbCjD8meRPIeQlvLGVzGPj6p9UOy3WxvUOcJCBOlFO/2UUC
rLlb7AMtGvswjekXCr7qBrLT17m3racxB1klc8HTaEdHObf9VhE82Vo6TIn+MEkMGOQNwNhwl3kG
MEwPV1uZ1juEdoM12pretEqpapicE2YAQwk8w9nO8nsj44jNKxgO4xCz5yaYN8pUp2uWtaMXNOIs
Y/zXjWMfyqT+SiM+/kiN6uL3ud6zfrQHkjzOzqtB5iGmj85a3PbryDabepEeRJb+yvHryNtyMTlL
iCtY5rQTfcpO6Ad++QdkwHeV3aniMLY1Zy2gOhE0twpcDf6CYtsUZoHelKDiofe85sLVPLr+Mn1y
h3B4Lmqo72s7HcYfKWkEEPFQ944h5YVtOzcJduQgYhIC3cGjVYdwr5GUfHWtE66lW3rgC1WygclJ
GXLImi3Xz2k1j9V0jHUdb1x1gwnS84a2Qtw0ae3swdDIOae8Ds+ttcyv3AwrVAikgwF69K79GTQh
zcYWJUlTyuIhq78KH4eQGrktFj2aVTNblOyUjTdwRnDiINawM4src8yZ6ayqEtmi31rxm2FLeBGc
3V69rtK73J68NUFTgDZtOT3OjmFyP8/SZFvJtvvdF3O16TAmY9o0dQEjKJ/UedIdl6q4cvj7Yfvn
3/FmM9zQNbj0WBLYRDLXWiVjJj60V6gjUVqb8k9iP2UYxF/7Dp5X34X1zjZOANxHsKZWwjlnoOc3
bjywCE1yhqtOB0S/ceiK6cCi5CSQa5v5g5lIlBtLjMyS+i0UJdseE+IChpN/VeRtwPWOaxwMKU/f
efM45Yd6HPANFpDO7CUBoWI8645h6eDRTvnqAP3PYNl0Bx6ix4OX2Xzmt0vYsHcWdIRNaJxtWOU8
hQEryLmBN/a6eLVFFcKSCYydpG+/uVbtfUKNCIZ1psg0cKih6iWKtNgiPrAuYpLZq/KIBI2yTn7k
0H6r3QBQs95bN0I2iVzDZuU1kXqD/dU2gHUajs68xhnyO5p6wTqsGK7bEpkgqrQ0sWkfaW9JfVeX
tTiP2TKFhFnKdFrJmyKHHg+NlGYUcIgYWQ62U7SE6g4Wu232jsWnuxZVmNyPbViebHwyn0HO9QIL
WJ2f1eilv+Q49psgL+rvRXWT6TY+OVnoi8l4Z01yPLG92Fx/69voKnDMdi0ZFtqMDuMPFAXmwN4W
E7gsWIui5rXupBuC2vHSt/mmJ+gpwf7qs9J+hfPgf5rRBXZl1dl9kqb1Ls3aCdzh0D6XucP2VsbY
PIZC5ZvRgDoHG+ZDFEIot09F6G6yqCR2VgbBfW+Y/4S6Xb5pmhPbfgyqiyNs911BAP8WBL77NYYq
w9RWuNjD3CUCjKQ6GVwCUVOSTfwo+uXYLWBSKyweqsXFfUbefCsxudKSWH5OsUXb34qHy5KEcuP7
k96OUrKWt7GJD2nflb8QK5Xf/TiK+A3SaRnwyVLBoEgsUv3Q556l1nnYCxTyPLO0+HIOnKNJfyJL
kJtWVHLH9K1zMXEL/H/sQCqq8bekOsGGwZTrapxuY7TKp5rGQvwUzawqo78cRQvdr/cV5hNjNCW+
HBXSzDOTvE/MudUMvRwwCqdPWRAO2yo0G8XVeysGZ8TPiXmD73KTN8gc0JDNx8gK+QFjdGF2/aEa
irNogEaN9dStlgKE5Swl8D9sYWuoEtVG1WzMCGbHc75YIEKL9rXCTB4N4mCXMdW6MXwM2/bJt3qb
UAEAl8Fb2u1sYoqiHLcywMX9lBePt3BT7ZgLV4ZtX4/YO6bm0xvn745nP9czv5TTcn6uvY0fFZdk
8i6WGHEIEpYP5+AEVH3rF/IrtPNDNGoqQFSIiReNCzeoKW0AGFVqOI8qf6DgfXDCvLzM8EFXWVJw
dHXQiwq0N+s5aelMVCPsSvHRjuexFm8qw5MN0cjDBXALKMl9nDQfYZ5s0867SFRUSG6C+Nxb6uS2
8Z4GwX4gihSM854lKdo7JnqlSrhzS8mtEylL7l6hHgqwghzOabAAyepRZ8/ZVlu5uuuG/pwKh0YF
JdTxm+9DPNj9e8fPdsO/NP3cP9rOkemddghBiMd4BPGTut7wnjK2sw0nnbz6kSrubUtzXAfoPzy1
WYRvTqZS/6rzennWbScOccgZ8DZG7Nqgvzp3j1vBQHBCKcZIO6fnC3pmgV6smEONG0eUd6WLTmDH
mHBXbeZcGI1kBxEOucBerHgWh99JXs8BEDsXiCARh/zB75BfNKG2j2OSZ82aQhc3oqzzaKw1y2g+
ICs6z05dFW/MBwcgWDsTs412y3T0kC5t54DOC1du/ylRnvXImskLLPDd5k2R/ZYRcO/eNpO/4gwk
rsM42HiX8aTiXu/c9sM4vSo4FlnCgjRvs/n4lvXSNv3sraplYLDCjsbXptHJnQhz96WL/OUyD3DD
m8JCcNNGHlVfubgCu2qrIViGQctpWmd3/BLDQ9pQR920LcC7trj90RrN+rc2aNBO1EaZ37PfZ3pl
irYJV2Uwj4e8ZDKGk2mC2EB27tcyj2iQUI8Dh6JKdzV27b53oZce0paLOseRWNOlEIn8BUvUPoNF
y7/FuHLfQ6Baj27vuvs4aLpwPWjjX3xvxtekO/vDGR2uk57r7ROwo/de0bqad8DtLomLVi4hcfGb
uXjqxWV0QhuTYl5ogJMTIAkfsrnvX3vfneFdeW+cUdMjzjVNLTMsil+NQzZPuuiWnH5yL6Gq2VFa
pEBHO0JzZFLX+6hnmhqrTDfJCx4hP4WfqL3nuATSiFYVjjlvNez+diqqk+5uvJo0dkv+lDUDgTYF
UvF5ro+AFNxr4rtcIIsZRiUMeUyPKrAFBtSRWw0E/KbcLUnqneBQhdvEc406RJPFHSBI+u98/vl7
H7sxq7FDgmXlcWa9Xc9B/iWD0+Ow65Ic9HTjRpTPUdisQtH75Yobf1jBcwetSneVgP/Ux1EGBM7z
L3Cy8RcMg5W8BhOVjl1iI1jAcFI8KqDu0yrw56xbi7nvBhQ3hupqUs1uRmPSYVOqsaWcetsODKrJ
qL8jgBCRtXOQ0fkz98UNz1P0FnXgz1Z91/B0y3JuDqmEKLxO0TWeZZfI72ERwN9vp4Ruryk1vmLO
TQx1x/EllX3yPFLnvuWY0nNLV+uctX5xdPLKhabq9b23FqCZhsOQJeCwmWAv70OI88c8GZofwDXp
A8AIETtZSX37Rtz50+Em8EaUptmGYaCpehi9ydBvflK6sJhZMi4w+KJV7ivN8A6lJm6ZDVzb5jGy
0/yXb7vJmcdO5htASMux6L3wDkUN1eylKSkocix38Jv/ItLl/WikpIqfqmXZa45wB58Ko8BE0UVX
NZjypbfl8gZ+GF8KoJVvJp7Db7BBADkuUOi5DVe0EivDFkbJLkfpWmou69xJHH8z0lA9iEXaznag
zhXTg6qyn8oa2t1s++2uV6k9bcrCtvAkaGd5d6Zs+BrixWk2/li0oPpAY/wWOYoDrgoLe7Ksv9WU
cW52QPYQQITjzzps53efV+RdWom4qqwZ7kTmxe9AHMxXRL0eJv9gBWsOrPY9cvWQ5uu8WPtpaFLA
fA6YXUE34KMzzDHilS+8bWiS+BVBTneAHa0eEK2UZ1HW0fsySnUFXOU/y3K8IZdpCD9HY4x1MK6d
/qPy6LjdDtzHvqms2zQw3dzI5Lh2liwVGCDrBNJ46kPJra3CLo/MkTc4sp0Uz0tozeYcq3hG2HbD
rc1lY9GoRVK6r4uoefVVNxMuTFlGC12+5lBf9caZe/mWRAttmCZJqsMk5uVsTS6MQMeJF3/dtLfq
ZplpGgGWQDy0Chu8b7vMiwgiTK2y3BW1hk6vettDGTS2qn7vknRMwY65MzN9ZRu86tg4hyUL6y+8
Wj3eqVvRresnSinhXHcPQaGKdwfO0a84Cak9RYCAuZNlE6boOP6VLfYsV0jbzWvGHOcditr6c6G9
+YSkrbqLS4q81N8HTS40yjUuVSUvzhRw46F4jgrLBic/bbQfj7TiDEXExG349fmchgqBjeFb7fkq
YWUXKrhzgnHZyTpLTiTSqp8heoG1bVWwDKM+nREP9+zIqO3ndF85/JboKTUN+WTQ2whLxbMKNI4I
PiaKNUGMPCdebopr3CY79gjvWlGk5prdQdstQBhJWtdzQ5raV4+ktawfTJ55h65AtrQAzacVr5f7
KGo92JzKfqhkTSlYWOpYKORiAUNNl8DOAWTWVBuCqiBT2MQttkXhXHEoF/d6pFiR9Q2mWvZlPED1
JL4hJJj29gQbGd5TiKPXGRFuOM2EMVnlU3GhxoijpokgZHP4UhumIqqtDIC8Lh685Ilx5k2CxvRU
xmhnaAg2rzFam3nXEasArBPO0J0GJ62veLR4xAOdpAmOljF4bbj/JBvyMKyIgabdZdvslADgiuXD
kbcbqZ8ZshILpYuWDgkNORMnORJaEWzKhV5dkzbckhtknt+qqKnu60SQsOG0QrCFZISHjimmapZb
IntSQK6ufFnyh9unhC4C9I73AHBltIqcKj5Cu4q+KT9mDa/LqLuPajTXaLOAfq3LRAdPso/TrbXY
y2NHaeHouQ2cUtr3LW5EWIavaTRXLxMZO+SlfiTJYOXVq27sCtyu0LxuTfcEel4+5Ng1TjNkOLWx
026+DsydvIGVjdci7cTZKGsGTp6EP7qY5X8FMsXeQ8IUCOASesARn59TRpL6Oyl9nXj8A2Y73ZmW
0Q52gHYtlsbCMcPJLYzDnkAV4qNhxoPle2X8PhST96zrqHuOnSpZhY7lfKsav9ihPGv2gemKbVTQ
VY8G/2OaHaqgON3aDeP9ABtzZqeeAm/O7tMZ3VA3pPYhDSzkeAiFOaK0pQdlN6cJCzKziK+Lb4sH
HThtuqfu4yOb9+APrPyAb4Z6Ve9ceXaUgpHrDsulDovxVQZ5P7zMI1XprQedOaR2pvLvNaDRDzQf
wYsgx+asMgQzHsZt6dUUMAlosyPzMINbNnbIBWQwR+lUxL7G2CgmQ6de/6hDTzTPoQnlPhu0+qXo
YlJbqRNQp+ymokMVkZlxBa6fZXycR/E8pFZPtz6l/vAqmsVEh9GzYnc1z4zHUkgYtp3f48qwE++5
zjIk7Nk4UIKPJ+uuiGJoohGte9SF2JlXy9JxMjIzYatYzdn7yHF5lzijIB4iuLvhJFzP9CO2sJXN
tg8dF1laCp9bBq7/ewhTIj38Vgep6NXRGPOPuekRSyCh+pHLKFxnVaWe6llOr5oVeB92nXPnushR
t4PlFd9KV1ZXOpztW6Kb5R0UVXY0qV2c/FBLFEAFlfO8sm9xO2zmNnvLyTPt+KNt3fIxzcO3luzS
O0ukOlLdFCAa2ZRqtNMfg6mX+6qd5h3bdvLS9viULBxl56kLioO1EL/CarEQrOmi+JAMo3P0tJO+
kkiIX202OtaL2eUDhSecmWEq17NP7ZBSfXpM+YC289BSVAgA7Ejq7mp+TD1J7qtQ9fLkRyy1hLWy
xSVtYMKveWBFyE1afyEAIG1j5uFGSB1sqruBP50HC31e0Tp0c0OlicfVic1qkUW6h7mGh7iztfS3
dR83j7Puo+jWDWhP2qqyg7AsugwJG+KG25CUp0U4zgmtMh7pdqkPZBOJYnGjQICnI6jdy1ialzGO
8itd0+SshgnRSJHa0VNtJl4Cf2ywA/fL65L5xTeRGeulbOx4Tw8YzrgPh/AJkWl/SqzBvdQ38+Ag
7JH2Z9Cvp6bzTpGggspqnRBFY2s4xpPuH+kZgLZC4/yZdpo9LpvEusdxh3fOjZnzb6urMTNFeHrF
6s72fLGn+Gq2SJvZL1kd+kuDsIJUyhw3iJLKEjextzA+NGhoMj3J4qyPmqum/2OtYNYFZ9iIE5HG
uhF3nbCzp6B3vbM70dYtadGd/TJzrlS4yg1I1cdaR+MxAlj2LHEk0bjNaLSumG+fHtJltPZ5NRCl
8LjpHFWYNV/ZhFNqaeb8U6imeGfHblIcczEzSXSfD87EFWRy0ugU5al56wdmqqfYyc65mvInM2Ag
pGVY5A5duWIq1haV35BSpgjpkdvNhsZO9R3RTXQA7+lzViYSsMJla1AJ5lUDqDMfBYjl1InxqIng
Lg2XhnEo0x0qMPrw+qa2tlZBZ817fHPyxWi33Q2+dt90IMo91/952xFdPFBCan/MjJhxls0a0v88
oDSRe6WR56ZteGVzHS/0y+OfbSrcQ0wySZxosxtNySzPPjNsHQR0Ci89haUpLjmcnGNkBvkrDqX4
ieJw3tLTqtcevMERS91UMXRPfehuagqHTIiOD6GLTgX+U/IcOVn92nKwY2chtUawrPG2jSB44nZL
vmH/kgePp+WDld7+NKJxP/OcO/YCJRlcPBJeUDV1svOSeX6hs1/hTMnmnFQebdc1QxP2uuoFVNkk
L478VH3n6NA68TBE5OcivcJHM68jhx4lz1R/NExl04shLhelUUvMl1LwRKsqNq+tLYqHloLTBuFQ
e0eXnFFx+m1gtXP7NHCzPIdpwLvYefFH6Ji+2ZSBwtYctBmRzCGn0rLqwHyXG2SjvISisYm7SXe6
15OTpbvIaerLWCyEv1WqeIe0jcu4Mtk247T9lBVLv2sClT4kXbWcS86Nd3qIpktrcb2bvFh+k0s5
A9/H6bKgyF37zErvdYasvhR+skVMWAHIT2Yal82ydwBb7l3qyJR3p5lHswJLd9QFXdV1DxmfQKfl
dCQlwrikSyImnLtFII5jm5KjDSbuoM2NSJHnzSa3pXlSMcGwzJBxShNq7m41RYegkAbr3+RhxB0L
iVZijM9Dl+Eyq4KQ/9EgwYISyI03SJL9jLviQQxydqg4kbrhklfe41S3HtM+sSFSu4TlCyNvHWLn
CqJYf/o0QNWdN0bONZ6D3jv0qMHeikH13z3bdn5OOu92k4yrM6s3OW/Pnpp+lY00SXcAEBa51iyp
v2D4InR0/TY/F7Px962W7bHAPLgybud8L4MbTAy+PzWPqBR8cX7jzF+Ym8Z7e5Aw2g1VH06JPrg0
uHvRk1VwZu0qE1cYWDDGyVyNT9w+yIH4RWq2BZj2HXfKiXT1Ep60V8M6hrZ28kI1fW8WkT5y2sFR
n8di00+ld7f0OvsGxtLLcAHFGqOtX7DHZjA7sSVumUmSX7roHTR8ru/de7Eqh/Uwau/MoAS+Knes
Dm5P0y+1lUOkLUmxC+S+QztoQZ40BdW8lVo795WNoc8KHXEZs7DdB4E1HHtOXQgxddxjz8uWqxMG
9gbMjXmVkJbj9Ryp+EKjChOjsL1tEdYRIYsGtPIi6+JaiyUdtjIK3HjVA76lAWIIz9DWqsnMG6sf
AX/Ttl5P4VKRmHPrd9ZA6wqXmZvzUEUPPieI77kNvUgTKX6M4hHxEHaN515LMW3sNnLXHA2CV4To
FFlTFRTnui0mRFSSKb8eoRdVRu2SVmisbbEs/iM7jP/U5f8fBynT+d2jk4ChmOvcmoBinhNOTu3d
UFDOnlzlHgphqnOpLfUoB+nejBCkJclxnUtT2WufRfLWRGERWUr7iRgJCnG/lp9ppbxz28rlV0Gq
m9A2Dopn6uAIbdtx3ibVZN80tcsvTpO3PkE8gWy2vK1HuXUjLZFswqCONmrsmj2IP+80ZrRQ6dw6
64nm+rZqic1augNMDnN+uYe5n74J1sEMK2+d76VrRrj+erhCmjIPkH2Wrc5NjZ2rBZJdFtSDg2yM
tsKiRcavMsh9EU5MNhaqvNciSFnko+LJAN9gxCbw8rc+MtTLs55yPR3yHo1JMHMmi+QLKuvpnonI
jtoUxrEVmuzpOy1kSkFVumwzU6jokNcU55hCKIuXOBXDL8cU+pIQGYXPPfHE3lGuTzh1qilc941L
qXACin9tE07da8W+wfsbyl1vU8WfTJexuASWOod5PERn4Tqhh8TLs+mJeyxmo47KB3egg9v7dvCa
FSmB0GAcBjwrXbJNRD/t3KQSB1xU06GbBBm2gXreJafsKdZTHZu3qbBokZW1Y19sHfr31HiTZ45E
9lPp9CWDoB1noHjgmUxlmkIyKjoikU0gCyx+vC+PkQYqvpmCPN5bDvv0hqZ/aVP6mdp14+t5T/Fv
FGfoJnG4rcog/Glu3TKCYunRGbT7yKTLHF97IayNPU6ye3HHAF9DZkuLRJrruP2FBsxCjc92ERQ+
jwyy/JCY2vbcoLl0O4YxybvBWFFPca8r320R4M2k616nr/BDgmYzYvyjmlsk4x05aiqEnrjxDXg1
aSqCwZMOB+jYb4+GPsC5GcvbLd33GaJxCFEI7WdrhhKQcFmplYyoL5JZHVLN5skVJnbCJD16CekR
QXKfYVrLF9SGpkTyOhbtjb3Ofn7X+oSPnpAU1a9JS11jE+ospp83E1dCTZRTY0RH1X6qvBv4KGTh
6EMt+bLPraGjs3JnMQ9bohYufxzLA1MhWTALfDAKMpIbL5NcOblKXqn7yWndhpzI94FlqulEj4Tg
SDpNSnzUqskO2iHLz1Y8fhKM98LvVU7DeoXgWZDLR2qa791AZ9OqtcdmOY7jZD9LTmLWDppRMTEQ
UZcLNQ3NfqyzwdvIRTvXJe2CbEXJFakK/6PzdHNk/nB8TgY0+WZ59ZDl3bvLHIN4qioGVWS+0x0P
bUcH7o34Bh5jipybcBrmk4OE9ZEeNjZPuDjumsAJNXPjdT51gDxn3sgrnfqgPJFsQ85iDAQEJRdE
0uy0+RfUBp1GK0DHGg2Q5kE7EZdL94Zm97Nu5nI32D4CHbcx/X0bZl1woJiSklMnWLtV3th+78K5
/6LQ2u2cLvEgW1FaHFM6PuteoLrohFOQy3RybOkpQddG+MtGD2lJpDmgZHZfSmN+t96ttzqkk8VL
Wsn7peYUhPcFXnaHP3fP6gaIF5TgfswX7wPBABNMNCg/qqxgfNtN8N3mSTN8YCfD1srr+QTNv6Pw
F7VfS0FOoh7ksiPRIneZm4vvLIINrrzITFui6cUp09HEdYy2zIeX1y0DJH3z5SwpfQNb0kAn/tDm
VMlcRLsXrxXzl0uFB0OpNs0rOcxsN6IX2N8Cy0/ao4AbplV0onoz/mI3mKiPYkMwK76k4jSKoP0x
xkV2LoKenM2kgtpZeZk9fYPN7SEuciDQ5HU3kLnQM2W8Iavar4Y74OL4sF4JuetVBvmQOpPdnCkr
xCcyMticKqWt574aWKySqBk3fiI7vJIWmrlpSZotIZ6Q2nCwPHVg2C8zI6i//CRM+SUVAPNpFH20
wuLRnaoepQOC2IZSTELzDL/oOeMG+tvh2LWlxHvbCpFp4HeK0HZ6UVn/EqN2fgQ4p0+NqKsfYOyL
X4wadod2NOPBSpJAbIbyNoX07x3Ovw1Q/jFq3Cn8P24WOPsky1mpPCPW1kI3Cd3edzcbfk52n2z/
/Uf9pZMa3f77/0w1u87i67LznL3XAOyWMYfFPnL+o1P7l+nJ6I/BY3sanHhuonbf6yLZBlAVtqUK
OcpOov9s01Fs/v0f8bfP6492cMIFkDBYpvfGp7jYcs/awFog7FQ6h1JQCZ4QNP/HNLL7t0/sj3Hk
wpvKxSmWdm9xSFkONddfd2XpMdvGdcwQJndEj3CiSv071+MmwQV5Qfjq04GKPCv6VkZ+8b2wRPSb
u51aI1hxHjCFWVfVzmo739xXjPlDeFEl8NeCsfvBGz/gsbdHXlTxe861QEOXOxyNF23emON3mf4a
rR015uAtdW6Style3hpe7r01KzaPf/+Y//Z1/jEq3fi8VQxlaOpJfbB1AvHbdvzHMrR/91368e8/
4y+fbvjH8HOlfRxKmWn30KyJVGWSqHkS6vW//+32bcz5H6a9wz/GnykSZdGMho4mUBeg83W924Bq
dXKUzi+qqIpvMWFIPGV9E78zrJRcy5GKpEirZduSbHoBIky0M819Gv+mJuixJD5lNU/J9pAHNG//
6ze9vSP/9Jv+MUS9TNi380W2e5ghx5okPFH2Qzxb5zkVu9xgEpXlO82LlaIOOhZkRAf9LW7/Y4T7
b1/D7RH4n2Whl3kzZX3m7F12h6cyXfJzDJrzPwA6f3lfwz/Wtyyyu14o2DyMfhkcno37kHXMiwdt
Ej8iTQhfXdNV7//+nf/th93+if/zT/FcCxAq78OxBGPynnRTsVlIx66xGlkbL5GacYhY7//9h90e
03/61v5Y8axaZo0sbbxuhfDOTYzpzCbbdfJlegNp0vTtkwzJVQsvOqMn/B9Py/9zP//p5/6xAuZD
R7JrDPjrJ0rhTdf1d6qL1bMjM3edhq0PCpYePvagMcQhNTD/2SzRh09W8kKDvdonuZ1sEDlUGK2y
4CZrUzidlfqeThXiL23Kk+qZ9F6484RbumTlm5GZeZs5obzd1BRsmKFfX/+PujPpjVvZtvRfKdSc
FxHBJshBTbJvlZJSkmVPCLlj3/f89fWl78O75wlHNnBQk5okLMFWWkkyIvbea30rN4r5fpx1scay
4W8ZoCfnqQ1ypFe17wPXdAYmJzi8HPxlB3Po7HOc+t4fNpzbDfR3H8O7FSouCwAmDmQZZ9bjAbTn
uY1qmGMTLrnfX+APV5B3y39h4Fax+n7eV72ff/MDekuZUArivjHf0ucyFKQ2op11KTMm2VGnfliE
V2IcoimrWo3YhcmRu/VQb3CSxCk65tj/Qa8K8bmTbbv6/X/0g8X6fbBEKNIClEsPDGiguItjpc/I
UtovpXVjViiCln7/Ph+sFO+TJRAqMvaP+chdHcmlK815mQeT/Yfn6YML6twe6r88vEhVOC2OabfH
LNCi583nT745E5PO+TH+w3t8sCc479a6QRHbVnRNty+koSbM2BgK27JOCBRD/JgW5s25x+Q/CzEc
/mEr/WCdcN6tgIQCmFWQd90+lqPxpOmSUX8BeICLm+HVjqX6YsuevqZMBnnnGh29399fr4/ui3fL
oZ8pFOzsU3uykB/i0X3GJr0pyTBuGYr/4T0++kTfrYJeluFtDMJuDz+DNrRpxUz3dUtvpJ4SgFKm
UVhPuKQYtyUxwuv173+1j27Fd4ugx9HMciNxg3WEryRIjyuBK/IPv5O8/ZS/WVucdw++h0DUZJCA
FLMy15NnJscumxiZM4WnDVE3Fol5dVQf/T6+hcSjEbTxIG7TPKfY66t2+NMKdLv3/+4/8m6Rw+wV
hl0KkyTLWmNN8I/cTZ6C0EEX8r4Zh2gzdkG9bmqDYiuGXWC7Yt71ZaqRZo7JxhxyGzNLmqway1Wf
lOJP3uDoPzxOHzyy9rsTnAl/H2A6WwpjiGARmNhSc5KEF4NK/0Qd+gja8z4Gg2KYLnUe9XvMQeqT
6zMCWjFgQmIvjRq/PTjno1db1nc3MHGLtTIbX+iMyXQdewXqknigbJNAdvDfNs34p9rgF0fvby6N
/W65ShO0ag3y370b9ebRaWJN+1dLGS8cAq0Z+uXZKkFusMwVcmXmExmaf2QrJHn//hH46MN/t5Y1
vd+MTMGwLoyp3s1tI+/Qw2R7fWt+/LO3eLd0BTMRsKXbyB1StXbjaqI4UfHjguna/g97yke/xbs1
ijUBfE1Rw99IunHrNVG/9mDyb+og+2dUZMt+t0S5XYfJfbBS5sEFxnXugVXvzeYfLsMHjyjhdP9j
23J8u8r6aEq3rkT0s0h9NEOIsczoWdpODzrAJoOz62z5hw/sF0Tz7268d4tTaNUl47oKAPscO9sm
6fV3sAP1i+P4IzY4uDiFGMtlBJAmXfA3632KHHzr0MRg3u4F6INiM/7D/+aDLeYXtP4vm/aMXjyw
nXrYGsylMJStTXzqFnk4iXr7/T340YP2PnxjaKZsDv0m3QphGhs/URMFqRcP5D9mAenoduO5Zxuk
xRWuQg7RhHLqG0aE+U8xLep2L/7NJ/4+oCOd4Np6OTIvK2g/B6p87KZ+QYHILGLv9MwnkQLczAi6
bMi0ZfjbM92NgH7o4CcLz9JUxrrA7T+zm0QCW46jqe/xD3EiNAZoGVXyB7bcBzej9W5RYgEMUkcW
t8xjW6zioSmOo/BcZvap/33Ou+lZeEhd/uE+ab1bgiJh9kk511waOx0cQl6jERVJFfjfYjD7F8Nr
DGTPUsjvBjftVzlI6UM6mswc45/VrWXf1H+oM38h5f/uIr1bq1LXCrNY3DLeXZ65RVyXOK1Q5dbL
jizDXc9B5AgcfTV7HSigGScfoCB6kqRaVEb/Sn3/vY1MFBPMAglSdCzMteBFcJDVqKKtIK427LfN
7jZyRw7sJWSmUmX5hpNtW4Tqp8orq5fWGP3rEM72xSxj/NeKwOLqD8/aB0vlLVfzrwfksggKoyin
bjtatbHT2Bt3nfXLmQy04/cP2wenufehJZWhLKduiUHOzNxfETVY7I15Il+5F8BbxlDcdYT5PYqK
PvDv3/GjZ+vd8pn2tsgTP+y2SWC/mRphcxMN5vM/++HvlsrYIjHdxMuzddHznwSpw8uxmeY/fFgf
XY93hzPDaMyydQxiriKbNONKQ8dKKyHuAsyJj7//DT5YX99HmKRDkY+J4f/KSKvPLa3Hc2SjpVvo
ilEYuelJ/YcL8QGB33qfZEKyO9P0jmjFum8KhX0IKBUCwjaPxmNJqbt0J2g7ABJ3tF8PbvkpnKt/
WFm+zzjxbU/6nq6zrYhGsbdn8tRFPM6bf/YhvlumfGsgFUWPOXqr8RAZDJ679NkIUaC2+eX3b/HB
vWDevv+XfTA37MhBWUHIj3YQh4GrWGEKmQnshmjy+7f46FZ49/gXsSCKL+Sw3XGU35pTM20sfEe4
Pgbj0Q6m/0L2/r9OP/7/KNdYWSwA/51wuXpr3/7XD1xh7XQLZv4///sZTW6U//hrrPGvf/HvWGNL
/EsJy1HCdJg+c5jjEg8/boHHSv0Lv5p0XNe10FaZt4U5p0dBdrGtyDW2OfMIZYNg1LeGw3/FGlvW
v0zXVgp1sGk6nuT/9iuJ+j+xTP+Oov7P13+NAf6fN4UWNj8F1azyPMfyTFO+2/irviZkvMENHfjF
1jfUt6qo72NUEbWpvv3lQ7n/91b617eSpvcudFijBnal1rZN1jNQKfbq/3m7o0qq0tSOwCDkUfOQ
RsZatcp9QILoEfMdIOnzwPa5YoKc1JDmzgJsvHiz5R9z0pY3o9u3ixqz4UNtfufogGdXIzJywya8
928vgD2clWN2IIlhVJbIhs4gei4qGsQlL12GhGWvgLUSrCnig99DGRTAddjvlXWa/vvFc0FaOQgZ
zVLQusxxFLki3ucodJhNSveAWgkVZhID17D9t5ahah068T0SnZ96tsblDBMf8ZAMdsje5dIcxDPa
pmI3+KAUZCfKc5doEzZOEh7ijgw6y0mPdtXLp7A2naPvlR6V4DDvKj2D7TBgy4yTnS77opKPSeOL
R91u+9KlqWD1zV7IuHmgXEcbWcxoIdBDomUedpVVJA/Csu5lEqnjyOVZNYGG4zAP6h6bABwwSDIr
lXjjYXbT6SBvLwjEhkNLEWpADzCIZEibiyXydI+jA0P9PA5bG+nuAc1N6icnPYO2RjF1dVQOiVB2
SOPt/Hns+mifxHa2RCuxz2oqHTmoJ7Ylcc1qy14ZV08q47kpannlSEe69lFmz70uGjw34NAQxU17
wpj1jmwSBt7Oppejfc1nx17ogPhP9MBPsvarvVhXnRec5KjFqeG0j1vfC5c6QXalsghbcDjfo3/0
l7alhp07yuYpLk5t6fRXw/cxZ1JhxwNOB6cS3UvT5J9jz+yPSed2RykM4uPABQ79MDwyGSgfEaQ6
OwM3SJOXhw5R4dLiQdsLLV4LxKGn5tZfQves76rSPkA+KHfT6JgIzub+qSSg6l5ayVblR6AQ2aUJ
PH2BbIKDPCGCAElGuBnqVBwDxxRHHEfGLqmtfZNaw/2vl65Bhxzl0+k/36KTIFd2n1uLISH4Qap8
ei5jQA22LqNX3mGlK7PY+WkCHDU6mWrCZRHUwIToTNsJDMzY9kiQdK9NVECJckNYrEm/piQAQNRi
Nk57dng6cXhGTXBBnW13m/42HdDG2S7L6RVZ9o8Y0yLmzcle6QKlC1aXm6gTUS+PGFpDZp6nPk3O
8ex7O7cZnSNug2BOohOtzuhkdaYAnRA/h65/xfQ0vDDAhHqITxVWbLsSOIJQfk+TueH5qBd5YUuE
x8jlTdebHqJmmh6ycF6jK5KA01p1rmGroLxCsNIO4pAXfbI20FwtQrcfD33v3ztDNR58NIBoYeoN
CCaYema8R3N9zcNhXNqp83mKbhVqgD/dpfMrZ4QzoY2neUroD1nJz7rtdlZK+yZDLXcfeCLZMKl9
xCcgVsG4CkeJjgPd3yKHMRcRjtbEvr/KOnVEgvW1Ag20LhJqUOlMC08FxhYI6aZIpmdUMuNnnIE8
9T3ynbGy53uzap6Q91QbpUx7OWfGeJ0rY4dwOX5N3JWFZmo1V0ELINBs/vLy63txbVerIGyDLYMn
EHWindZCZMXj6I0Phgl+LMHcfwKdEJ+QjPzg931IEYgc+97GO18NGwdMHRDPIsV/70FQHKb6oUyD
Y52b0X5M5DU2QiCnYbZl5SEGJSG4YtSmeY/P+gRRaosREDAli+MyJ3/wpBPZnAb4ZycL7t2xFFtY
RfqYZ4bz7xcTQGID+JERah6vFUCW54xFb+ysT8QXxbvRs1+DwkW4yj+BJ+Dqt9ydxnWFb4gJNxRX
mCDVvhyqR9ca4zvdSWdZUNdtwjqdHm2btPqyovb30eZizq2u0sIt0PnIcKCKrtO6Ow1wopZxM75Z
cwazqEdrWAC+WOsKmMk0WLjAs/alc4uBLJHYW9hm1R9bHdmrysEDBKAbYWGswueiJ9+GIebnJCjZ
+GZ84mhFd8yjPrk2KWSDZWaHoc/RA5b9sm31cAKSPZ+Rij3Aowj3XgsgKojspynshoNha3XvaZRn
yYyYvbit6cAP1D0q6mQb42/JIoVDxf6WUt6+2DA5jv0ooqXU8/CStdBv1CSIc03DYu0lqdyHwngD
1pk+RUENzIyHZmsGonsmZ/EJi1z0zaWjssCyWlwLulOAF71D5/vjqVKth6s4zp7qyR0WVmRZ38YW
BY+PviliUl+hf4gTMX6rh/EL+5r9lM7OvLVSUD6ZzKOrwE+2YBoFYTHF1htbwRI4n3GdsE+uoRUa
8Bvxe0+5tg6MLvF4495jpK4+ZzpKPpGsAlWaZ45kBRl/qmgnpPZcY7O3Capxw3xvtCBAW2Iv34Zu
hURafkElCATMr04hGY8bvDTdM9YRzLwD/o1fX4rCcbdDDPYunvDxGFiXf70MZpGQ8a4Bl5DG5SSq
HBdJ11Xn7PYyW8kMnFsiljcDucVfAH/mrOxxqUozOFOEF6ui9sozciqci13yRaq0YFkInKUjp2/a
hiEonZ2tJuvseaRP/fpT1I/pWUV7wQKTmL1/VFNn3VVmiVS8UCVOR6dYplkjD1nFvTdDKlpVsjHA
YsuV0Ll9NeF+NqOkl2SJ8DoPnTzHcX7fFPpurLzo0UlFApu6/gRFJPkOD+jgy8SBC4FppjFeh9FQ
a/ppxdmK83ZJI0rsgjFqYHC4eIYacz9a6EH9pI82qILtjZs7PZAZ8MoBK2c0ZtDdiuhmQjHTrbbL
epWOTXkp7OwwYz5fBQ0s9IlPW434W4sWDhkQIBAmeztSFUHfIOmdCqKDNYbzlp+EEb9v5FUgRd+U
wPmOZl21+E4tphjoXra+m6oVerViMTWJ/aPABQEXjw7xpcPUgaKGFx0nL72peE4l/DwxB96575R7
bse6OSfjMfLZHmtZ1gfH6atPaeaj683Mzyk47ULnr1FuEpPDJrrhhiyONOrje+/2gjG2XqNxz9my
EmfTwQHjyatScAQFQF7H+fbrq8xKHmbs6qdxriDuWFLjwBzvsQnA5xjsly4HSVBMWXUXewk4cpLI
V3S/DmnpdVerA0dh9bn6moocCX0pf9LPPPmApqhZYQMVGNAWOCqqJ0PmgNa9EFGlm3jbytXuwXPx
/3atE62KIUgfKgXuio/I/Mq4/y6OY5djWxWBQbecuzlA1Fb381ag9Vxit7LOfiPMs077Yq1NeSeG
WSwanMsvrRdNB8dmMskob3iUbrJ3pIAPZmvzYpm5wcktaw9z4oiTSe91Az9yunPC7LUDcj1xon3M
M/5hjPl3XYxGixcGjQT36JPTmPowlz6riRMW16b+GmHKv6SVIm4BNQyTlCq93D7YC4Hz5dI1y4TD
YTeeMJWPp7mevvAUl9tZu9AnZ31CtoLQPL9JIW/7FI6qs7Ymdz/iRjz/epnMMeBU4CDgrpJdNrQH
I/SGCxLi+aEGgtRi7+SWsJMXa+Im7TPEtIXsNt7sGDzeYPMB+9dnLLcgeOBTnoUXhkcPZepa6uCL
xBGwVGEdX5LKvnMxJ66mwrMuxKViZu7KAxcz2mfdFt04B3qojespwApiyfZr75rTZQzy+2i2vatq
QTlyLGfMqLdjzezRLqef/BVIoXX0Vfbcum6v9GNKNO8mZPZwDG34HeBfm5Vw8prHo+kPHqkFBz/I
ij1YjQk7Dk60xgZOEaYQxUvVmMiCfRBbaRadzbD9afUS61E2oZRme3KTIL+UDp1tPDX5JbPHC1yY
6fCfbwFcqllzRyJha+uQYyM9zHWd7XNyJ03AhhxPeSmVCNaG6RurqLaGY4ZtbFmkafDK3E4sU8x1
YZc9hvixiYaJXhGB28s25Op0AcnJyjzXuNEo0ZJV3QJcbjCKb6aiBC/fcz7ATmI/ZllAEgQRkbll
yWtZTTTjpmr48Ro189c6bNOHHNn9AVpFtXKTqH4tMWwsw24OTlmKA8ops2mJEoDviSZ5DG4Jt1FZ
+YveT+cl9s3mhfkqbm8z/VxM84CdplW7vN4x+5wujIrHC3sNUufMi3dDUc0cKgMazLcHIByb/rEu
nzjQkruAfX8TYgO+S7oSo6jFSKFryhko+5ODUIe4mcE5o8YKF76oyR5IqipeM8w0Of9yFGCi+4RJ
JVwwEnGWkSrlHv58B6fA945l0n3t9fTU30pnqOTJQjYHRyrxIwOjTd7T8NUq4CdhlgTRxd2xyW2i
5l2/NR7DPJUrNITzw5Da5dogN+ASJL4ldp0Lobb3VXTRimjmYgIE5rr5vLsxjO/iiX6+wTFkDYUl
3Ka4Hzm2Pdxk+ZesiFFvlxpoezyjQ7JeyyFRi2jiSbZ7IO1NLI1tiv3K6/L42Cl5rPV0TZuhhyNE
XAJuAROM/W2/ENa9YJbxSFvA2hqJCaXExTs3o6o2gIIsNB6UtGnzu6jrEoyRNluERtkfZba+7yL7
0OFAPcYObsZS+J/t2M/eZqTHLG7f2az4mW5HKJs14lPINyqYJecq+JdQBcpt6IKuyuEf4AmI9jIy
OeqUUbcNxhprSeD1Bzxz1bPlOjc5d/wwoEBflWU6rQF/GwuvDafnihBNHIT5vJc6S9dWG8EotKqB
2a1CHvU2OGjNc9Dd0HCuee2MK2p0A9t4B6iKhA6BAWTpF4VkxoYmsQuM155YPXhYYqknFyp/DHGl
NRi8FT9Hs/7kVg5e/4RKElv4MqZrT50VfAel+kAJYyVIkxq7uDPsU9Y0MHHObdLCTWogfw4eCqo+
i6DAMBnBaNBt7Fqeo9JKFtZYQp5T1idp2QeTFtDWCilssKd3K81KvaOVAvZ/1MfUuihHzEACXlTr
cH4vpVoS52wuAv7gtPrZiRjA5GVTo66VD3CUT8DvpkWGY2fhJ8O2cCRx6RXHSfk0S6y6xXCyJeC6
Ju45p4XT5+7O9IenokrPmbbXmetdvGT6AZLU33gpgLlQklctWnc/ocpf1VB7lrX1Flk3gLzAgja2
uKziVBxME7Skr5I7QIvpPihoqk/RsprMbEFKNpZH3LVAvlZhnZWwnedlPIwB4zUavGYbs9FjZ4iM
eTfVXxtb8AnOmjefqtXkMMWGyPxazuk1mjO1JFgdnv1Ib0SXCnjeXZum3lF12PjHYgRU0QEEndSq
DsuGBoA5Lawco2U6+DnDBS9aZuw0JL04PdY0roWHRacp602bKMzc0M+Kw68XvJTloRhqb08arJ7h
BjCKYjhXqmzd6PI0Nt7zJFKW4F6/DaXz6Hrqs4GnYVn24SazvFMyB0iiRH0Akkrcoe3fR6N6URDH
JTD7fcaoNcE+dPCpbxeWqvoN6n4QOm6xmsrYWBbrjpla3UZvcJVw5sr6GUz9xR31k5d014EJ5Y1B
eB0NiOTM5QZ09/ZER1FHS873LPizvR9HI2IUAbQ5q8w93PgY/58khXPcTdRHi9omTUAn7qumnQIg
7mdbuTlna5sOxBV7ANkXwx7A5eNQVV/myL3kcYzYq7x6HO5OdWudhiBmeTCOyIBXgdueCgi+MFyM
q93127HRb3Y5fFezerHgt/R1+GNsgx85dwy9/eFOyale4pLedX4Av5CsBdcGZBubOFj8CDYE+PB1
XRdP2N9u9njSe5Qv4qMoYL+I0nwOUXIevEHXaym4gIBAI0zBECQAsVPSAVwTY3wMTHVJywh8IquC
mG65Hpko+arrMdAV12T6qrElkyrTob5BacueEFYMCvloM3O+DvawdmLigerRz5c+fhk0NCQEWdXX
2BX+EoP7T+SOZ69KD9r1nuhRiBumBjyHiAmML+tpwV5krYg/wcb05skU9EYafpunrj90OXPu0bGW
eRYCy4gWczwEq6aqJIkMdGjq9DNsbVYWqPquSB903MtFJ7Dn+mMrVwFC4NB7S3yv2zQNAnAIZNDl
kp9iTqCMzQjkQTO8zrNzZap+Do0CHtZkfRm6TQVsc9WVTCOTWL6VIF3uhtx6MoSlTohX4Y4E8G4q
AFZhA47RgFrST4TOpCZQE9Oq7xNa99yaYHKtxLpq5UcrELZYzaLKXdNjabBqAs9Gz/S5t9SrlWf5
ao4RJTqY9+KcxOXKgU9cl80uLdWNa4YdzUs3Zu1EC6QZN+T6Ls3LXdEJ0H+1SYe+7h592ZwrzFsL
4hDSpe0828NcLyAa/UjM8kdt3qcJD+CIocgMjvakvpcaPn7bghLBPbvrpuxkZsD4wVp3D6KZAtAd
jlhbGvGVxMSbjJpVv5+HZWLRjAMvBVxfbjEAspWljCwzsxk2xqj3eSZA8eps2mHLfkjH/gYpAuYT
ExVEF7m4kOeDGNP390pUCuxm1awVs0fkvWJxa4R2fajw9IAvKvLY2AKL5KRLBaQOhdefIdXO1ygn
d6QdoDUbVfnFs+aVI31iU4wuZEvng9JC4uNV4Hhta3D3zsCBVOdbJqzWomzRUMGcoJEw1l8680xH
iiIOejvtG4BSvsV4N6vUyuttjZyiJ5qGRtuqGLHjZYSX4D9NKZtazOCIlyBZqGiVZC99UHkbv3Yf
gPfZhGdO1mYOhwYoVgoW1c4WdtB/E/g/Ti4E9vs6+mQyx9nzEO0ABENrwYd39CKSX5oC84btQ0Xk
0HYorOGzb4LPbPitwW+U46bIYsKwKAvMzjaXY9j0l1pgpeztVK5TOmZbAyO1DGxygOA+AuRM7sTk
bkpXN8tOEDRTb4hoOkQNtDWr33T9QIaDWf9sVf+UtMZdoNlZOOX/CNPhh5u07ZLNxVkys7hiNzmU
WO+WQtftImhoAnAY3si0zXYSqo12eKrrMUu2VgPtc1Zvtd/6p2p4nDzxw2utn45rPZTj9FPBS1wY
jrYXFUbNWpfyZBvgNP15gkE0GvPaHWsHpL86OnVWcCDrHhoj2lc2yTODAcg1o/FFLNNIVIFtvY1p
mJOf4KwGlY2AvPN5G+JvyHMayqNjyA3TnhQGzrh067LcNk7srky3IdQlH9SSpLVtJ8sTffYb9Z8V
TwaBXgezD+JkMhHhwf/ANYdfwszWM0Q+fDpxzl0Wl5sSaL0VW29+LKC6FeGbz3l4QTzJzmo679B6
GTEfNIdDFKtcOJq5bawGeDHDQ68baznUCpD4bO8c8LCrjnKvXMaJYjUfY+T2If4tX2pg59zoXPoi
yPRKgIxamgkAp7zOdtzU/k6G7SX3E+xqGpPzvTmUlCBWLDb//maAbeJO3TB3dEhmOB0kZaSbgbzL
VTNn43HuzGar4FdfKgtLbY4Zj1KeeY6vgnWgm1MLa8x36+wgY08v/cFkE1DDJ5yN8r4y+8/CTbai
sq1PJZTk5aRoWwayq8G2evFlnv1d6MD0m8ZBHog+mM5YUvboTYszZ9jgqMjAW8RNfUmhPiwz1Xxl
UuOvVN5uhO2AQPLDr+j9H5wR32Qsopd2ynG0DAd3FPXnITO/wQbUe+920Wl/wQpR3iZPrqE3hfup
GWl4NGVIjkKMaEq+2HGlyY4um7U9/JTiU6KidU1jduUEVNj9RCbJ6LxBTtyiHhD7tvXTdRGKbgWB
luwHdRfRS1p0Uf8Y2aW3mmVTrMbGDpi30OGkCyW24vZezeR5KyM8gaBoD0x524OVrl3G+zd+Ey2w
VLnrNGHzdYCPESzCmlhnN+AgxI7C12tcqcUib+MVdatadDe7gBupi5kF51Ap2P+JQ0DTNO1amSY7
YhJhy9mROKa6Z7Mxx3Q5zEPz1AzSJObpXmftcI5iLzva+bizJ5KbjJyoxZbSa+kAaVlzJD7jNNFL
m3y/0xzTVAEpxpHMGnHaUrQhSSyOVkYWQCjcfsPxEsgi+A6GTH4O7SVekBRyniXAJJV51borbnui
ma8drTf8PfRSdq8vDV3uiwV51k9GLklT+/tRPnegTemBD6yjPn6PPjQZ60h9bRh/vGlJmxrDgInT
hCJapeHGz7w31VvGdtC4dcO2ktva1N+tBjIISGd7bee2uEiltwrQ3lV7U3M1gWpyIB/l/teXhTQD
oDvDZ82pqcSKcjvac34b3QdquI2ejDeCM8RDI6zXhGbQSGqY0nl6DqEdlY66cx1GQz7RZr15dtPO
OUiBaZc2Ur2i/LMFnmSYzeTbNCl8a6B+S0OJdG9nLZ58uZ4TlV8LNc3nQTMeo3XMgKK+y3wUY0U1
7J2amBeAKYiuC1OdvkHMgGwUqVXr0nkVttmurWAMX8D2blXvGqc0ys6BC0vf4ToutOeS10yjFvaQ
BegyHslSK/MHM3eWIGyjfVHDCyKJNaPqa+eVlU/bxKv0NTRh7ShTxgfMhyx+LZPJuWN+ShGR5T5s
1yi6szC00PurYDPEeUFhOblHUUFnh4FCl47h+haC22sH2fpxJrJgKwYGhgHcE2N07GOpovnSJ0N5
B+byNtR7yMs8PcYdXE04i8bWhTqxrHOSDDN4Kwu2c/Dx4xjeA2p79fpCE6IakB4ZpGsJ1OEz2bf3
EYUxy3CtD9JQS4MHYSPgspJMwM+FRFS6SwMGX5SlX3oIOwu78vUdokkDO45YTwPbR9zeweW8ZoLn
wPkWF4Gz7oZ6egpJ2ll0pH4tDSeeL4MGCzqIl6ZwTIrJkGQMslsQNNHWHA/22EDNMqLF0Fw8rv0Z
FgFluQkZVBCdNA8VfM0ODLQZslmVpX0l5ghAtYPgdy78nUhSBjXuF6ibhqfloWGGkvFWSyHodZF4
gzlA1iARR/heFqjCTkL840lmVQXyV0FMPfSFf4Gc1a9r+CiLMUj2rd02q9w1yo1fPCcmcZRNxKwG
y718FJ69zyuM1E5WnKObtDQiXHg9tv0l8Dq1Rog4bSonie8a30w3FlRFTqSgXubiDp/LJpH6aw8j
iRnbaK0mYzPOjK3dofsZVHmGlKP3d4XpEMoxetmd6RJ4V5M0uk05sa2mmglxSp9hINzzyN26mkTN
cJEKfjkWIW1a4HkAkBsAuexsdN70UkBNvismKJccfchI7xeGKK2lcxvBRXC1K6MO7vq4pR80Q253
d97oU1T2XydfQ5HsvxhoOzMctXeW9ooLRMK16Ux6SQNr0U7GsAldUi3ahe/l7qUsXXerTcrlLHnz
yhv6FdXHumvgw9ADWrg2xVB9u8bKnRIMFB5RBJ1P6GM2cia+xRVhZXDyu4BgBODt5BoxPDAPUQt+
YNLEbCWR84mdD1xnw6bkwsDwRypDKBTf7TislwlQ0hUEjaOenGddlitT9+qSs4g7rhdsw8lql0DU
dtWATkHfOom9R0poS6ubSRQwZjjnLdHxfmN1C1FA7UovBY1vKBwMFpLYODTwNFdZ6O17tpufgac2
2cBsEQUysKZpA+t+5Y2WeW/FE1hh6Iv8TKhHGVIS1BIio9AtnJ5zmEEWRsURq7aB/5E0nmxICiEM
ExDuqkiCe4gSfKxjmT5NqWwezJm5jvbpnTBKIjFsItfU9gWs6joDDEIbGXdG+r2g0TSnLFUTg7sT
ooYCvODkkjplpqdy8LN1n8dyHRNjR2KAIoqoNfYsit/8MngNlaBmYNNaJYrUyJJgeyZuDOmcyn6T
bruWg8LcmYwcY+2pWRcRbPlMko8Y9/nB8youOvVhqqLv7mCh3PHDPeKIZ7pKEHkZGUNJsu4t7XDu
U/mtPnXk5tdLkSm5mHIg2AA2jMWUkvoagtzbMOE7m7klN7oidJdHh8ZPmO80MNZRZHAkk/Fz2k1H
QoLBWNEfXRuenO7jYtjYlAP+MHZnaPRraGtolDtuPbe5dckikOm2333VfdJuDGeMll1TOxw7ERsF
YdEvAWQT+ShA4ZRe+4APGasBh90dTGDhsfAShTlb9wbYjyow2wPq473t5OOh+UZQkj4GHO7WYYZ6
xfQjd1d4RJdOfs0ckKzgKOvl4dcLrO58U0zdl0p7jKsocBcMxrtDfGs70MvYV/zD2UpbqiP0RxM2
13u2kF/H3WT/fzk6j+VKkS2KfhER+IQp7nojX9KEkFRdeE/ivv6t+yYd3dVOhUnO2TZzS6mwXkx6
YEo4n34ZbTBMZd7BpCg3ugiM0JH0rcKLIllBbiMtvsSteW+M+t8k2lezqqw/RFavs9U/2aPNTtzE
hDMXVPeSdiVRhSYara12cWaxYgYjR9wTXAOjmSe4lOWzHdvQGKiCMxR5zxNHQSeUELeqBhbZkd48
D/RfJAV1LtZiR7870Jx/mSjoxTPXkxUbkQSwfXXx+3P/ze7U81S+aF+ZhSW7adS3NZbru1FrO75K
87O+jV9U0pRnl3YMj5j6qGhSN8jJuCCjg1yMbmu/8jn1NxvDlvb4A6QNTYXaVAQrgSJMFpUb9utm
X0n4eFmqstkpcrJDOozqtqsApNWvHgApqKsx96e85IB9rAN1QUaEnIRflFC72E69TJnSY9pU6lOp
knttJNtbwh14eE61s930ColWpJsxgCV+3ilawJTgnBu4BL/RVMGgM1UI27QXa4JGnXjTg3kR8wli
dDn9/88k/GlUucqPKVr7KOU+a7YBSQfpOg6tgGFcmq4/jNi8JZNyxWCkr8qPZfTRmo7pA2ULxkrQ
ho0u491ZyfIgvrOkTCAxGFAs69kdq3NBz89RcTbCSWw9mkVMOYienNUO1thUsjfZd2mk5lrlDU7o
2KCksW4Zv6bt+MSPPhtcaYSE7i3lndrl44e70OmY5SsrCsVLXq6BsEq0A6xuOQKCIos6dc7paqVS
EZPfdVQxd5AMNTfGn9UiW4q0O3/NW2MHsWy/1klCMDQqE5uVI6oT1Au5qDu/XhQzMvsauUWf+2IC
eAOH5+AvKMacoqQcCXewkEPMmrprGoc+lXLpX5N4UT3ZuWSV8ZSoo0rQ8+achS6Xk0mOcjXk1Jh2
DlHtcOCwljIq5VL56qA0kSObg010glU1RHnIej1oU/q5Nna174uWsJlEe58Yo6NW5C+KMpMoS9Mo
Lyilkir1hVdT/6g0XX+hQrYgO8Jvs/S7efSk8OQN+2UW/5XkmDG22QBVTkSilrKvm/mdkLryiOuS
1Iaq6Q59VRqP2KRDfivzbX6yJrXnPj7CfYmVy8oTGd58x0x6AeI2pqSyZ3Treeu82W5+bTQ+PNPM
YlxMK0Cu3/D0GepBTOZl+nVZrCGjjkiW6pBKvorQEn67cl1lQP82F2ep4W0MQXdg4bY7dLgcAHl7
tOH8LHLypuZYO0mx3+yYVie3YmWwkXAdrQLDGX28xdjVV4BZj/PwlmcSWzAhmXtydqgLrJ9qOce+
auJyd/JUUIq0ADUYbgP8O5ne1tTymnXFPVnLJBJqxn11uXXEWe+sdnsoHClBBsCI4Ka/+VwdqxoS
PHVJISeB3tvWKd8tVfrPavk2WQz86aD2V8MU/4l5K27qm80x760dH9k6BT4Z4dc9S0MOmTd7fNEJ
FV8s+aBFJIjO580B7MgWmoKqfZxlztnsqTQmulDMydExeJGH1k8KWiUHcwhIeVNPm7ooZ05othFK
3j9XU1NfuUSI2DnSErIzz9NSnc0a2ZetVd+NPTon4O85hOg96SpndK/OCaTa/G8Z4ulA31N/zRWy
eqd+uajp0AC8mYACsdTQDjDhl/DqYZ2YBQikoezLmaZZw3UjkttyKqNCiWbaV4ocka41BY+Ew0BL
0ueWpPKo2+x7PZrYbeD99IYDp9fMlg/GxF2h9MLVnDTsYkKw4iqeIhvevpwm4yzTNwmZOiWQjjgL
xKNAkMKgUjwTDcTe58zv5QDOBDkzPLcNJ7BlQEQ5eMuoLPrMNtLsdMcJ27UuPigpds6DzGk3SO6q
/lGkhnPIlJ6JH/Fc5c7P1YjaMCdxOVgNNWD/EUTqFcaubOqR2/bAoSmIdrSmJy9WaUMUiNPHoi3f
WdM0QGozEejcIIX3iYpi/odo5whm6OCWll3VmQC0Fh8ywvL3Sa7eY6GSgZBTPmROBqkD8/Ai8/yd
RDneNmOcdq2ZeK6VECwdw8FM7vSexNMfi0E2YPkdAFgLhM5FofgEL0XTeqUSjlU67lCpKNsN3g6I
Tvybh1F6rjZ3QW0vKjUhdnV1Jvu9yYsPZZ7F04NEa/k8BNggQ8s0GlS5g0e5nkO2WfORG28J5Rf7
vOjYaulZILx8V1Zmci0q8cDkEuCcLpxbE07MmtlbzR6Fo4s+saSPnGU9C+fO7A8r/aZFopADmq8N
xCeF2tD4OUAqOqv//4EX1bqkjfOfsYzUzFpzf+zFwfL0oS+umGW9RuTWlZFIQ+djvouhGQmts666
LJIdWQ83BGPGETXJeCh0yDbo/2OTj28ki+TXduyPMm+vtGnuHXXSQ7tOLyU9OSY7YVtbHGrDp1vb
YTt06W7T0flQdUosUjvuXHzJPjMsJwcfoUwHG21wpVj/sq5yDoOxuFe9Gf5Kp79bnT4BqMHiJnnB
cZcjDSNFLEPVKytEcQvb+ZO1Lqu/djRACJMRoeyK2zLkkR3DMRfao6szKWkU1cGS05z8MOKwLwR5
fkwxNBLBHoBpaXZCX+j4GWPH0DzZrnIoRD9wMOlftJtNIRn0l26kWAIajbMEy/NFQG5lUqOyyIUT
7RjaFE6GaEqSFyuhXKLPNwVB1bzrFwy3zBTxkY48z6r/aGTt3Ryjeaah5xrDHCe5/LsYmi95N3qr
jL21bxhs1Phn07grqFLpGRfgaGv8nzWQledUBqnnROa6RYXNu6sfG8dO1NldNQbropYEezFcIgPJ
FY4wyei70rhA/zH+L/okxLAF6qi41J+1UCQ1z6rgmx5mBiUYWjp7GtWHp/RFGZaPheg6khWVgFCZ
Kt3zNtC0tTB25JWz3odVHOVAHl8qqiGEUaKMfc3I8Mq7wS/GBtRZjFjVq+ZlIaeWwQWavVWfwIWz
3TA+uqqSh15mM42wS/e1Afy/VdkcYIPI96QNkynNPgYTR/A7NaTeIMgTnGrC1jba+VRhJcfJMIhv
HIELHqn8vV3m5zrno1UWDvmc2twSxWCDYaKmdhMsFYSaPJCb5ggD97w56pMuTT4K2wIVh7WLf9qh
K6REPgFO+YZm5Wbl6PxrSWdLZlSfOgOlP2lEuPUW7dtE85ZWyBjRBgRaFFQO2LgulLUCJRhOVAup
IR+Q05IkLqmNdKeksfJsohQ/sp4P4WyRvCGN7JaaEDPOogwhRY/lTm+RwagPepG6tw9NG7vAFJAB
4+OnG6uD4/K3SpNwX4qgg5GsXU6q5NvdJGYKjVTGPJ5iVD7N3wom3h/EwDDmzIFKrQE7ozL7ce3S
94yei7J5SW12mrgcLuyBvXCta2Wu0PwD57aTH6oGBImCldugQ2O5dgf3SusZ5OCkRWWDYQPUJRXK
14AwC95s5BwlmELExd12tJdJQUWqx1+qbRego5MWzF1qvLb15jMZzdH22PGrLFPIOHV/STGjKXiG
/9V7+raMM5euvWdM5ejTcu1SZOzPqE1Ud+mPCaElLwTOqnuD55CTlvTXMhmRaw8A6Ov2xzZmpiUQ
qnzgGKyZn8hVJPQv4YdoaLTjK70TzvZBZZHjw3etPkm6+nKaEMyDU45LmOv6p93RJ2MqfRVSGEox
jEWkNCzU92iPE1eh/lWYktWHj3PKKEgiLBFIhLFY8DY9StbvWYr2zS0or1kZcpIx6d9sl0s/9kvK
d4YmUFPkZKu27Hha3bzkLvxLv46BTh86/eMiuQvymzbNqnbDYNIIgcSgEhWt8MCMi+bQy6rnTxnF
H2w89VcBmUcviQPUbZr5PtFpkhDzcKHWnNcn2YjpDhFEjodNaQnJUfNn2/lpB518+wxGtPzq1xVh
NQXTe4gJvhYAB2ztfHZGsRzyWbzzSDhA/mm86zq0BxI51V5xV3SCDXV4S6b/23RiJontdgKd+TZq
Opv69A4ZopZQbo4IPFoX509d9tDN5c4mZp+0yzzMS3vYCYpm+6W4skffNaq27Bc8B6QZyjSLqg7h
lmIRMJGbfzZ74RYhMCcx83UZs8S3V+usc5Jg0IDh3+qD3uUIvBdV7onwRSQCQe3zdcj2VKDfczGg
FVQZfHrU6kPJQI1YfCcnah4T8cY4muxdVD5+sZr/khqMvNSnhxsm2AyKW/KNnmY11783iPBoczdY
nbbYke97WfWaXLyttSLsb3VA/BZZXy31aVPb+YtTGHvh5C+LW1hBFqtDxGiU0hyy5VdaIOgvNJ4s
a6hvUpnvVJV8NS01qlkJHFMtx3lMUhA5fKpEP6J9BEDdjSdtsF5SnEtHzD4kKjaYFFBjJoGbjlQ2
b1B4jZUXoUYC6kq63Tmt22iyMe+AEzVH8L8njTFZcwfkxhKqvORA5xuNlnPLUQ8zex0HwMkzYqWD
NCTFfOmsnLAFElRuGUOAgMk6AZHYp1Kf/5imQsO5VYRUvltHq7F+trGrAlE7bxvaldfW4eOUbAkz
uSTZW1Bht5kf8YKLmA6b6yY2ZkzNvUnrv1qy/KxWmFkJGKVY6aiajJvjzar9kmcCt+xGBkPXa68U
/OTRRGnHXEN5OqTuLoqz+GiIGt/NaPCdjXp4vGJP5rho5/aR+kyVVjAQ0hlKO2vuVhrVqgDYT43A
RN/itzmGDq05MvYx4JADXhmmS5eNip+G2MVrP1ah0MGautIyzt0faif0U1YKccJ+9UvssB7ZMiPw
U9ZpZCrKT6/xH+kbMALK7rdwtGmkcME9akhYRW/NnWrNyL3Wd+qGOI2BSAib6vc4y+RTi32IdSiN
rCQGlo75eCiTxffbJuFztTAJ9Y59HtjkfaLHsbnV2asxpdIrzeRt7ROQNCf5W42HIf/VVRgQJ6+/
a2K8V0k7qb4y9Zix86dIrU9Ns7BKOakapvJ9UYpHSwwrCt13vku2oDdWjevTfEvidwMVMQ7UZPP6
Vcg+zmOfhLlDXXracVzKjh7LZoYZsdM7QXHQ2lr+o5v8g3E1MQSnyjWW88+yEnbr2iKkmeXXziyx
0xC8etvopkFjk6m0XcUinB1b1IXsC8LA7UtDFyYNLbF1LB8SiQRRkJpxP7omVHL3Drc0e8zgk0+8
8imnE4Q8re5YUiG9d4T+7eZLKCjKm5mNKsWgwG5mNwEEI9d8Y1BaXg11w8VSxy6Pt3OSZv2MivCj
U+lrMmxV82nfHYPvdenBq1X3FbE/Ou+ecjA2nPA+du1yguj1kAEgwGmNbtdIJNjdmdyUOCSAe47K
/j7BfD7EgHfUkzd1wW2oy/GfupSh4CmuGscfKhYSZAfzv3h613VdJQ2WdHT5pdAHQG5mdpwXfEIW
BlMIIvFPy2OCkJoPG8zC4r30CPNluMnVmhJiLCnw5fZ/RcMev/HxoinFyFf6SbQ2xG90nOlehaSC
5oVFJPJfhAw655ZnPsL69i7WNVrK+Vh3wHhcXNQtxr6fFjwPxMD5Q+MeEzp6yRKLPXqywg3hQphn
XFWqiyf7MTbXPzgT7q2Vv9lUAFB/SMswIejjnIULgs02Jk4728G36ft+aA7Uo/R++1SI6a8ubRlW
cFF68oU09tatKwqurgbqqEay1LmtiBSt95RTwHBz+Bxt+BATCEcJ6WI75GwifIC2waaI1yYnoYi6
hQRJCC+WU6G7G/VwW8SLNdCHxNAt6E1FMzRvLItSOyrVDwUFI2+b8sN2C1A+EqpO7egJ4QEg14NB
MZzJF+5zAXMbDPF4F47y8rgjW7qJ02ZML+M/WfVjxKIOfLGiybVbgjpwt5Y546M1ZNqusIrTArHm
qxlDVz1zn+L6SagbuOKMiajYIN6IvrlphcN7YD1DSS7hp71NSNu75kQuseu10y8AO5jDSrtyte6S
tI8jPAfX2Wl1aMPsFK+gKlah05MI64Lc7Zi604TGdwoSbSVCZ2N/gY36Z9jDYZT0FAJZnwG0UaII
qBO4w4tLt6zsrAuxrO/NxsDvAmIs80dlbU5UJmZIJPIQxRN6Bnrvg26BDTfMqwOTk1iEOwzKoabb
Zm/kRDp2wwQCR+Unix+ICBoaMpdHAd+Wf6t19SLpa3mDT2m9+GAoivWKb/JewExEpdv1fG2ya2qM
7eeanwiVR6jX08qMYq4ImjETN6dDWpZCGhsWqd6ua/01BFXS7kKwKOidyS+R4S8QcwcaPnjS07OX
phE3XOALHwSeUVbMn9YAkZLuI99Ff8EwGlU97mHJUW22jkkbzIbZLjc1HtR03fc2EmBDzvnJpOt6
lxNjgQaw3iNijirKzs6ZwPiUvNTx5uxtiNkoVVqQGR7gdUJx0CESk+rU+NW6/GX9m/duDgZbUFq+
2YxcncHiUZIt7lfG/G4oZHFmvbbuO4VX3uGNzGRi3Joq+6yls3q6mpbkRqJCTFKqXZqqAcWtLgbN
wJBa0vESdWSvW7WgI3L3phrLy2jx46K6/cIHS8QWA8BE3TqkGF2YKvleROaT21oB9uU2ApJFxhAT
IPweyqEOY2e2gz19A2X9NAyirht2erVCDJcgmtAHQfmlPnTnkeetA3DGlJiadN3q7wPh6P5EWzQI
ufw3WXZ27EdSgDesKntmIedRYahYu6Ge/2ZdrCNfcA8pzSGqo46hKEwe1f515VCeTEsiBkZZXxSu
HljkkQW2cA7gvaZvuJThxOvTAiV3rrPk09mmytvmNrtjqWS/akgsqmEBXcpIl2EsPdVO5pAyYlcW
DgGZ6RdgnO+WJuhDYZyMUle9bii4RApqqC5RD9jI+H0rKR+oOHvpVb4ANf4+1NjPgDwo24pxixJb
eWMO9Yi9Mz1lmVBiqsqnbaGRdpz4RNniJY27/Kw39qtuo2KwgWh5O4aTrSaY8yrjIf+hW8fZLhTc
/TXIFxfaw3lU25ey/ND75VtZS+MrTRwBbCGggmtKrWypNL4iEQtgCsQ6O1xmDVjLFsNOZft/+GqG
qFtFNBf4yGNQiLCHM/aWvHhbyWxEVSOuLhTZdVKT42ogf1da86UZ1PfUHfWdMlfdUZUcveLh02Iz
wqC6fDrlV8eV+NPFBJKndAcHSp+itG3NN7W8FYldRVnJ1s9wmXkaLrGbSWnK3On+oxxzR+p6Gjh0
qHnlKAcfo38W1kI7WGMtAoM8RBCIdFdZ2plEkgk0kQo83IFzqCydEjgSqNDMkmaX5QxVTEtE8XPH
lmQ8jLyZz8gZ8O44GU+zdMLcAmWwLUltI9IkI8HcN4EIdPbcR8Wy7pOJnUBzMRjqw4/Rmle12MAH
yMj1yIxL+EzZfj3bZZQ7+TsKjsfFW8e9perJrlPGmHqDYj6jQn2uMIadxlzbmxsaTSN1n8aHlY/h
RnjsfuqhMrUfs52aCDifhKaHndjMtAuFyXcFsTntCrFnUfGGVX83toV1oWLhdZaAb1kx34dK664S
cGArxC5j1viN4Qq83hVtyCU0MT8gKNaXxNqXJeI8io1Ituj+8hnCjloKaNk0o0uenBB/fpTlzBXy
ddoTg7aGPFjMdW84XFAde0TvkmWHiZvEeo1fd2OFxxq1/VJu86m3/qyODdBU8NrHqpuT4ECwfByD
1z34NAwLH5ph/2c6NuWEZYvKDJe5FLkRDmhgQSwZNbZr0lo6+zDMjl4Pe43WhaCV1BmOW/fPSPov
Y27wCGnbNzUbaxA/nh6XloBIn5JPQBblaCuE2jcmmlU6IprgEaAV9A5nlyLaKzVUE0WjdShbYV7k
FxVJwxG8GQ900nY8lJPYYSlL/cFkH876uDksmKdCG0q8TugHXvkXdgAcT2XdOKG1mEfRuB8u1k8q
6ZFRpt1prcQEyTXDFK03F2IF9F8pLu6YuCBpLMKV8znRZ3k2nV2tFmv0AHJ6xWAzfUYlFgcJ5OdD
dViHCdLDa4YLIqe9YnWo7TCLAkcCdu+gzdN9WrpwqYntRtVCm0qjUivfqdNxEfQNda4mPeINwpGs
fOquqLhFAs3KZI2h0nZEvXfNle41muSowGLjV8PWWo9M1jwTsmK4WJRTb7CcU7UZFqjuAwMwATkJ
PPhiUI4xw/uo9M/c6UHbx91XsZTmk1DW5xIJdIAGfcK1E6SF9VLG6Zc6AvoOdnswk5kJrdWOjmr+
dtr21zU1f1tcKht/UAY4oIjGtnPGwk8QTR4oYH5ZTXLKCJojeB72ozNOtCPMhwUEbc4nxOGAAPuN
phavcaURblbLWANyiBMqoMsGvm0Td0mGGnh14xzr8t//lZ809tQXEPW/PAHCN7qSBr08pV23R5Po
SvlNz8+JcBxwD9TLfp9msARmg4GOp85kx8Wmz7acx5eNYIHaRafI3LFcjIIA5bZ9M5tH3HzGhmSr
y1/FnaGgFC3zk1J9W3repUnjDWoogk8SWOHiCBa3oEomg8Vpe9rKNxHaJa2slmkemXQxUHd8iVTD
yvxWny1Id/pwtFL5G1Mxi+fHkGiuBZoyd8sQak+TpyFkMgsNwNOuIVrlvpjUfV9OiDVN+ZfcGzuk
8vd9Q+JiTenid4rxjDAXTBXGLqApBiGXWr/pmrUfkrHzGkihcKAmlSfWQges4sWZS2Z7M0UNCtjE
6veKv0/lpMvtUGuU+cMW6c39v/SXyKqIqjcPs1EeGUXxPhT5K8I85DlNnvoOfLpf5VhOllJN/DLV
iG9JnFPcOL9M0whqt5YFj4BwDNO4FR49QrmS5Scn+6mB+IIaVWZAPrF+QcEPQ5sfYr37zdHN3AA/
JIAnS7tAMiC1YqHqtGquPMTMWhmNfSA5XAvqWzWIW0TBGXEqcf/RN1tkZbPlE5wYozNBI6d3VI2W
5tBEZFMid06+4f9UfzNr7CjbAvgjAe7SBJXb4qjfsFgi6B56okqq675NzEvfYPBox7AtUQCmTjmR
R8fk7FS4kus38AfznLSLGswKlWFF1d6woqcRxOkbhnVjZxNLGFpb98rxYnq070BhiU9Hh1JNWRb2
mnlDLxVfkfZszbKhe2LioiIjNDen9nW60YKER8k3lkdiSnaQY2AxM7H4Ic81asT5fXlonYb+x1rZ
AvpISiDgeVeYaYx4xzhp2Ao9LE1dRCjhSSp1CCEa7weCQuTqhgx9JF1bDfWQK+RHbMTvNSzyfha1
n01IuzNVbLwLtN3Ioj3PDXsARvwcG/QO3zuwB0w9ABKpABQeh7aiYBaKGbhcrJYoX45Jj+Mgyar/
ljnHpLu6+9XM6stmlV8Zbc07N23now6BtKrtci61+FeOG8LHexuv4qIKgRhTd2gyTEQwWli+sk25
T1q6HZam/YQyWoF3/y0pauTKoqUeoMBf2E580uR2K7WkBw0pGCkaJ1U+aR0pOC7OAt9Kst4XeVwH
TYpJOpsGhM4oBreiijYbDLhJQLa77jDEG6C7lo2UOFGGxhhPaZO5EA0krfzEkgAk3rKhv5O+rp1Q
uhLVngKgQWvDMdGCXaP+px3JOfaNMd26Wd/xaMvDqnB/qdju77KfD2u8WKeVuBDPqN8LR7NPDBRB
Wtb2vhpXnWClgYY5iQgzT5PlXBOMAmNHs7M2PZEaoRzrwVCO5NpAMDdxExgS8V+/5R3PHthO3FP7
jn6XjmnOCV2x3GiZyMRJgURPIKH3FRfLfllT6W/6NuyH1gGySN1lP6wgaI/1LJygjmh6VCtkeQaC
6kb+YwTfTthR1RMuk59Cy4uo35ASeSUmPt8BiArUvldO8E0w2C5REyTifNljK04IO3+zeLVYzKzW
X8fN2Rk2uclsrjVano1grRyPoWbG1m3IxPEbM3txmDBVjyVbt6G1HWGj+CxU0OCwraSNRthcbpgw
8c+mcfLbiRlGBb7NKV+XqjKeM7Pf53qWfKx1op+LBs/U//8y7jWy8t22gXHg71qsmkxURXmgxrdC
Zq00l7SdLA/HynQiqpMab1BbmToXRUlRPDTsBVUTJ8cmNoIJU/Flq5VvJTX+kX9B1Zp1MLR4i9q4
+bMgHPPKdfjOyK0NAAb5+E72ut6ogb6OAChHvWdt0Tc5Rlq768ZRfRMwnX61Gcd44CBFKIev33cN
szmVCdG6o4Yia13XyW8ZoDC+aapXUnpBwxQCNJk1KwpCO5imRH2qJ8z1qkwDY9Goq+7K14L+3P1o
4oCSgrN6kaxrhXLB5CXYkE404I7vjoDMh2qzoUCaGeFR5cbVpXMnqpxTrHpy7fXjwI5Ndr7L8pn5
Tvvwm1l1ctXVHqHA19j1w01tlBhlof1WdB+Z87nS21k5rwm4BL0NkaiZEBoMeCyKpv2U9NV5Es5l
6Gkx1ahZbT6Xptqr04Zcpzoxj+wSJLmd8zrHMZIH+qUgQfwOJ9XAPCi4m1lBnMwd5mxXUcFWVaRb
IY6YB+pbq/ytRQRAKXRgp2hC9OPI2atq7qsGxTdIUgMWutp6HFsGVh4KXJUCjmD50IbVk8PoO07y
Ho8na0IylZBVKlBq03VVXrVxDkYIV9Fhi6xgLJbROA0TjgKkAgBQ5xoPW0MtWMXvSM9t3+k+XBCw
jgAOhObHDhH3sgSgS0aO3qm9ztmPQyxlpyv7rmYFhP5UiLTS1k/FAWZKHGilYb9YK3a+JgI/3s/q
BlDYf6YWb+KatmFTvVY2Be4rvIRkhUI8p5KjIsm7qPvh3LruidUDW8a30tnP3PvAGul9NT/UZTuq
3eiXs8Q/td4h7AmxG980CnVHM+H3fFPek1yna/vNsuoduVihXXmx8tOSurfHelBnH/r6JyHeRyQz
+ChrhMK+0MH1s1MZ3XnpoAmbNozHfxVWTVTOxCBQpT2jqlqComhRBzeINX+E81J2hDVgzImDYSK/
y1XehIZ6q7gQdFDSnVvmXw7chlm0XjKibdhouac5DU0V2mOXji5ibKMNOKR0WC/kkXvsj1PLyr2c
8r4PHtnIMBAfBAd6E/JtRe13o4GSoL7D5uDYviKvjQq88UxAi/qJz803H3IwJj3XfWmxT7TVSQNK
I18CPgnoPUX3MXu1PYedccb0JS1E32YDCgIhO1JycqvM6rJsX3KOUCH65HnuykXzVS7jZkc0Jh9y
YR0XsDARMypjTAUAuyCw3G0EMmxI0Leu9PPhNwZqIV0cXfNLaXJ7kAVWqP3MeCeK/gsFR4irLKK6
9K3Vp91ElNc4kwvPwmnaEaFlm/ZtQj234KHF9l/W2CedHO/EusDoK0TxSmg/SuToaXlUuPOzrPOL
hAFykor57QHZ+YWTeEush2T4nlOy0HKD1A8w5MI2ozY9ttkJl9neNpi/lj+ozvcJ0z/hGcw6xqFB
sjHZP0n3Umjfo7XtxupZBeQt3Fd9/G+wsr8Gz2yd/1L556ntkbA3ixXNHr9b9USaNXqifi+5VPYL
y29AFIZfXhYUJQ0BMyR2eRrGERhGuIVDzwOnxrSeE4twzniWCltA3ue7GWNbkocKHlPdfaKw47Os
2YwACaCz9ytZ20b2Ppa/KL49HL4qhHDW3tTq0o4TJx+GCMruwEGLRyDCxItufQ31a4VmhXpIkrpu
Zf9OfNge1cdVtY4qEtW4vjt0OGjlCtVy6ZQjL4hfFGcsEP6kU8T8arZw62sfTnTdU3zpD/bBKW91
sqe1LTBpFijknwcNnhRnBYYS9aZqXYZ4B5OM5PVYLMVRoISvXL53AzAYP1uKWbrDYplNSEy/kaFS
t3WZkSBUczRBaU+b6mvKGfXfrqZXR5eIZ8H6ug+9pDt+VyFzqPFVatyPvYPsM+dYVDAaSx3b+rDP
ezfs1t8HHThOn90o30ccSO68Bhq4qJABvse9gkYY8WaAoTOC3Awogd9b+Qde5M4cPQPMfJHdbtan
cJFsUjWxHv1/GWyECyibuFfpoMxpCCGkbUm1Tgr26pZMvaUYsaBd5l54BpvzAGcB8gBkjBmUbrgZ
MyfC5+JKeMlRSFrQeenK9CK6g1KcR9y0+nojlwevgvQ0JsgpDwkaT63+OJaAiXrmN6PuN24WSdrf
iGOQIHSSEE1clRzw0TCZwBbEXhRh/R8TkG/DBqj0rPJ5h+Lhfg9RqYoTMw7JWw+FDalbMYkSBI4g
Wezm8blOm6eM2D++1P6coSQwkF8VN7lwksTDkTHXd3HEJAbFDiCZKcTqWqaHp2XNn3Az71SWGyQI
CPV7Es9uLcJWxCQUHvJRdkHqMELH9ue6GD7mVy+BrScpiU7zJypUvXmKQxOZaY40W2e+wjAB30B1
cPaftrw+oidydNmQazAgUU2Y3tAz/YmQJ22BZGqRlJbarxrz/6k/Oi2P6pYizQHXyIjht4MDxbee
xwvrxBOhPuTZk2jKuVWnT2QYsJQEWxJH5RD7iEBoV3loYMAvVjD7xiMXxRtMjdwUhVisvw9vAsbw
S2MMBwe181ho1GKY4ax9qLhkNv00JS+KyH2lpyge0tJ1XqpsxK097J4f5nB7vfc13wZDeSNJAlaK
j4jjIQmb+dRuD13WMa2sMDfTS/9gtR4yKznvF7Q+SPZmQvca2gCZLveEkHhA9LuewK6iMCsPwiQp
5ZEd2c/1S4XtgJWYW3wz7lZzUR/UfU5MQwSTwQpuPU0c4wsv9fo/js5iyXUriqJfpCoxTC2wZIb2
a5ioGsXM+vosZ5BUBnlJty3de2DvtbsdS9uh6PBE5Y5AErYRjtStNGgyerM0eW6hX0XhDbGWgRV6
KLfNEuQl+zHAsez/mYC9RP1paL7D7luZXsmLiZuHMYt3xGpeHLF7oW3v49AZKszw8fKlkpfax35r
/WkjYnJe02pssVJNL63+NYlIHCtmH+It53dUeVPjjnn6Xl6ru6RdCH+dOibOWrHvlDOauSeNyi3C
S1unV7NMNlW4T8zEhfjllHF9yEJjS2m/KxO/1sS3RP9JdNXu7dC8mt1JR5BUGhbqtRnWJymDcrNL
Jd4aViwZ0UhlTLE/NL7SM6DObEB2u7p6yP0eVaUfmTmiekZmMDbNb7U8SuUQGNBX9Dz3pKGEqRRT
B6QbUAateupqLKhJChG2dyNet8wILzLHfVwYJ4hh77EMnSOzsK98DTlz6CfVdEF0cywYOGNFF8zY
I0H1SrTlTmCAo827dg5CJsO1grYqPHVqhlD7TyDzg90SmZ9vcvergvaJmG+OkM017S2XS29Wpuul
wE8FFNaQMwbhT78vDuHqpKXIyzGJLlzj3c2wdBKMjYDoedcwGYggAeBUN6d4u2hbUc5of96alroJ
+QEDtv7cqcw1ZgRz82uUcU6hB3tuJ6GHHGk2XcnkEC46siNTzIitV/WtxD1WBQSBuzxP31YLjiFS
AvofT1z+aMX35VBd5YYEXsvqvXJ6mkos3hB1n/FyauGfKT4SJk9Nquza9W3SX3L1ZwoRKQrAduDe
gXurYKga67UszetklZvZFMi9F37UqNkXK7tV4YFG/YU0HywGyo8gIOzSCmY/iIAnBmqAEx46xkYL
O7DKNgILFn0Od+RyLASjZ9CpenoiHZpYOEKEys15Hxvqx0o3RsUEn4hzXRcPVSXjNJw2UGGohynx
qbsw/WVxezbTaD8v2RtqKqpTiJ0qNb9qvKi3BcnislDvgPZDPiKk/3grHNlsDhV6KEVvr2scMfzM
kXUzSQglxzLov5vuHq4ZY6HqDgoXWaiCugCxnizYwhQfTHXdNXq7xZGpaYdWi4NqXgJsP72CBWIV
ePcPNCrbpZJ8AWJhem7j3Mv9BrrqUmsHOKZuVFAQhmb0laTi2WBSwIoqAD66bdW33jpZcbeBZLYx
6PYrSgySmLkDWeGMpublfbUd+De1zLeIh5utxu9ZUDadRVD9czvdAbgTvtenUCplZjywmNtLdeiQ
IbvVFn/VOreWmQo/CwuhY99e/dPNyk4rZkCSF6LD4GFRCj8fFUicXwIu6FqVX0iuuoM6dUWav4JI
04LHXYRqpI+gy+TdrBIhZqH35GdJs8Q3Ft/UYCIJg2uBuFKMl3QcX0KgQM9+U4T+Slq2qDMuh3Ki
IlpjmvwEgQ6BKsdnBvkUgZMzlefRUDxNJaAYYXWfv6XPH7W/gDNjrRxD72uAvdWRrQ0PRcRe0Rp0
ufp5HW5PRYg0fuqGsteeu8Xog8QdBpKzUxtXbcWrveBVQ+f8VhYpZ/lim0zwEh0RCO1Sd6yx2oap
vlPI6MDWtvanHMxjpl9G8p07VvuW8FrDysBe43H8rGSHCNVWNtvXjkWUipOvA9aE1aCsi4CRuxuK
mi9DD045hxfhuArjfZrLW5KF9Bmg0NfSU8Hlxk3nV8bkDRGeKabYSfjRYiMximEjy6jnDb5r4Bs/
LRRgCDnOBNa7a5Ld3IGOmrZr0noS9h8zeQdYeYiY73VrMEysFdVL193a9vrEv0AYFtSLoZxWGiRU
CzkU9pkymQjldIYcF+EEYtHfiMJZr2Csm24Z0gEDZMqewFaZRRQqbDFd/1kq+psBSVYO1lhEpSuq
FUgiBHSpYfqc0O5MNUEZV1JJ12FvE/4NRQezL7+bLAXFIm1i3oGas4FhkCfLkTOl/ypJ20YKYvz4
EWoU5RKEkSudut1uU/11lLZmVB6NHigrrn3zkFGqWPUVC+s0fHKPpk9vAY5HvJ0ROtSGU47Ps0et
Ew2/ba1RKLEWjHUMnj+iMGPsAgFKr07iuDzMbkQqZ/tdoHceh3gjZbXb1Vfkt4GpPHeoqNpIFi42
QIs3OdQEhFlTuqNjdC0GskN1TvoaWBsK+MXR5gJRXmlHbXuRRJ91JVT6HbaWfcNN1iWFR4kDlM5m
C/NGwY9eWVLQmnkQSgM9PCRP36s4nZAYAI0wd1ReiRZCp8CSXRektr3rDIdF4SThWJijipLQurDZ
ZSUsVUiz9oog7kdDpsijTl1vkUQUJnJANjkJgxXGhF4fX1i8qZu2czuwxnIsOAa/Geo1Fs2l14b+
BA04Aly59DfaBLnRAXsFi6xvEjJu2zp7kaMLkIisZdtyqsBEhPoH3g1kgpAu8vp1mFGA3IYq2uts
oFj12GWz70ysh7jq88xrErwQhDn2NOuGrWqdVzwLGRWQb+S1yF+LvvgEEfsxq3si5Td5Gfoyzh+j
Uf0pguzN6LOujM+VVm8sS99iD2tUUMSYs1S7CudUzSwN9k6vXyyoajxvsRVjrOFFWUru7pMh/tVC
5AsFoNAADUxZSF5nUSZx5pr6LeruWYETu2a4bHjsINPiVxeAoXxn8UdlBVNbnYGpOCED/3ZlQDUx
5RnOo8Sh79bmZySJAXChTQHUM+/wWjhV5GTCYEvtc91m2gynQC4FWXvoe99IDhLl5AhWsKpmFK/A
4NhnQlmJdT9mScBqytPG1lk7CcT8uG0GE4yr9Zkny8sq996A567OwuGYleNBFajBdK09VEA87Ukd
gSgN4l1pf7RxTD3IALtQhhulTHPjWqI0emMNecOatO4EamHD1r73sueYRdslQCUITLAemaYO4GdZ
F0PTYzgTZlGg1ZM/9nzBOqlzNDIxWMUOv8SgpKJTPy1ZhRFnB3hWTPdPo9WhU4yVbDtH6j2rmyRo
sEQnCDDcJS3KTZKZqt/F8n1uu+mM7rJ00XNFzCBhW6VqxImKhhMhDxnceFjKSnS7oviBqzBylhef
SVMxGVIYsShs0FK2tyFyhXPUpCdTSU/ROKtbaWBCV4wm80gFjc7k1DBA/QHBarCyblILxXQsa3nN
+QWPjO3+kaOb2kXrFJmQ7DIWMSzxn70gjurGar6HChlPgutajZb4CAHrXzlhXuzNZtgLKUNj2K6B
qneesdL2GXliPlKmlNtBTUEBVZ2j6/QMVk+oJC6sOdFnH5wMnvVxLP2EJ4csM8wN1iv7httYAvUR
JfHBOP8fgRNIoUiDgKw1VIhE++JF0mnH+bqr1cTMMKN9K43+q24mpm9hDSffeNAlDC6Qaq9mBOom
ySjZdRfOhDEfY1Uct3KfDOenm6HORVwYkNXhIug3DvJbNo/AnivgwYPImVhM6p+EKP0ENF7RQ9j4
nP0hsAiCjpcTi3wpXUHHTvMv+u9hh34xtstQGbbzjEFLyiXlyoj7K4zba68b9XcOwhnCVqANUhGM
ObXNmMbsk7TYXbjDq58KoK4/WTS2xZJeTGBek6TImy58bzWARdul4adqJ6bc1XNdo5PxpYOM33TO
ksS/kiGwmFqx08rxWrsQKaxJ+JVCXA8lvymoXOQAcrGzGL9WEBLVc6pBTV6Fku41heDTDilDWrm0
9SRKnc9YoXiZVNpzYwTwSsLJqleXIkNzu4K1+K6yzvKlUfhF6k1/yrZmY4ThWz2l3ElwZwCu62+i
tnBBYuTiaLjqWsShoySMYxCTTbI42fXKdqPLut84tp6Fz8i1Mi9uLcqCw4qH/c+SeJkp8B0qI4+Q
AEpyvZto2Z7PRTNaqr+qAOoKyWq2rR4+JgEWlxblOzPW90kkgKpmLCFpyT804cZOxdM7JCyX1yb5
NuQ3aabkt0suIaE9Sos+b5U1lzcLMqoRPSdYaqCYbRaoFSPo8FkRz4C5FE1/Ua2pOC2Scczrbidb
GacfftyqlpgbQiHfjAmqHFCICHX7bPDSWlrx43NvzrEuMXLIyNMrMf6hRJj6+BMcOAfWPFUHuX8b
IYiHyvSVK41vJtx8jRxxswt7tKcbJWuDlaGi1RnesCpHoWm2CjARRct3y7CiEYawpiOBVc5KTARt
ey2yzsF6t6uSR5+aO0ke3AzRazTmXmso8Cu+Wl2BNCkhakpdCdkW7ABDFvjf/moAZ1u53pkltlJa
t/RUwpex4wpEIRe0j+2IvKzWUxn4ptGd0Q0u6cWrudeafEF/z7VdPTCOeAjIQeESMMNaXBDLm5bc
qsT6oj8uwJToYoUf62tWv0l/YIr6UT6nFzxYVjrhq9lm6LTXGvvCp2GepRbpqrUj4YGlRLEhavhV
j7MtJCl8PY1jjK/RuvhyBzI5/Gaa9pKFld8kxr6VCA5xl7axMRJ5SRfy0bLZggmaZfivdGWfxCKR
nJk3EhKgWxe977ey/GjWP9IdZ/SeE1iqmiYyZH4cMrCWmsXG8HyS3oua6uEkWKarSP/I4OtncO/P
j6lkzlKb/zqRomw4tlsNE6SyFYfPjLkLNEbG4OxbM2IZstGGDXJZGTIoMZ0FyMG0dWMOvxXzv6j8
gYZAjs7tNCPlor9IaPyIAAd41O0k9SWLAeEgp5r4uLHd4fCzbiNjmyxjO4hIfCjnDbTNnZJuZPPD
KLZlGuiam1t2El6V9t9sHnQeqviJ3f4pzTWoIYmRZUOzkh5yplUCjVtSuBFVQwm90UzmSy4d1uEM
ksWO6tKup8ZeFCD1w1VWtcukPEzLScyX/6e+hg8rg1kMK+aWYvOppzAH3bbC24hPRcuIt+RwSZf5
mBWrk0Shbeh3szrJRYMoYt2pPdSbrDyW4O4XCf4LT9Ss3Ae/ZMSYxQ1wKIR3CsLpUg4axB20Znk4
YUNjB8drIKZHGm1aHsDwvJcMUdCQkTcUJww5DLuOhWC1UN8gA1MVg6cd+bkQAPM4L9XqY49h80TC
rUprQolffKfqK9Ei9IJgznr4J54+WUgkXF6mQevsMftI0Snlyitu+a1Ci9EhUt60gsjqR4GyDmSU
+SLxcxXbi3XB16kxZqUMKGhupMM8VBuKbDdSD8PCRMOUbmtmetY0/NY08SViphxnwG6A2TsyT4LC
ac/smjMEkvO+K95hLKwTiiRzh+QCU91ToYcM3mY2hUnErioEddA/rYHht6fmODrrT2A1z9HRcJOG
c4Xac+qBkxDvMqHwSmvHZHFX5EdUT6aGvyDmHYkctfLX8BInpD2kPMjtJuwmdkVbMleg+DLkOVXm
NdHJiMCFRaTAhk+LwF5qaGM+SgJTl/V+Yj9wq5pXo77JyCyBUNqC8t6C92oV7E8IzMwQEXUgpN0B
8D2b338pmzpAVS6raojBPykH6NxBkE54oxC7ip8CFV4+9FyUHwJ6pz7n4kS+OY8481lmWCjZK+mk
S59N/lHwiojhFpmRLcsV0SeS3QD5IIFFmPjZj0P+3kiaZ1G/zBVIEYZCqYyqqwE6k1Nxmd9ihNeF
mYSYxS7r202Yt9CIeZ00jDDQItr0GWIh3TNT5Mup6ELafRN353VRaQesY58ap55+aRWjg1rc4f55
3DPMnUEYJfjlahF962OUxx+paS7AguMu2yXG/NLm0jaF7UR3sWn78G1MS1vL5pNexz+jHL8a6TNt
hvkOHyIRoKxgFPREizH8zeCIk4LEIrAk4d6YAfGGRsMtpkgbfe4csoOuIQZbcb2MneIOpfoB2fza
P6mYVHTxyYhMz5BcFuc3c8BBF1p22cmIVHDbkQrNfH5s5sNipdQ6U/n/qmhsBfxIXINmTW2KjyDv
HwPiRkAvrxnCHEn+HKXqa4SLnPf5qSzoELlTi2h4MubZLyW7WPmQpVe9ji76p9RfW8xnYfeTC/tQ
ib/UTtx1coLl2HyfhNmT1+dRmb2nM2E/fDIc4O/dwLCJmtbgaX7afFmHjEDlw6JF/JZdSlzc7G8Z
+rc0NGNsYhOqdlGSOEOEYMdimF7XFo+wHkSWuh2AfVpiHTQtGxn1uSh5FyWyitPldcqzl6GrbsJk
+CJvXal8dtAoNHmgYzH36/wpDaB6FKhR1RQkcLdL8AS6uVKxbMRN9TMdOh1Or5278mgPYYHwtt5I
hsluOQnWGJR1fWux58ktCv4hPhdWzJ/ogzoGFdXshad3Du+tnM4vaPJ2Vj3YzeFlUukdaXLEUbjo
0opfTrFr0eUjEAxiw84FC0N2Whgu9lWtvYQLO6Lli8JQoj92epBDJkN1+HKswNWV0pwNq9meWmEk
KimhYO03PENw5+InmZH8+JS/VM5zHT28xG0v4m6J1F9UBCVWehR40nqOLVsJ3ag5KulO7N5zy7yK
ydZabkjAqWcTab+2OjxdyU+B8VeHGC1BzDG7Vt8X3jdviR/kDjkoifeDbmyF4q8vSQrnpRiT17i+
azh2SqBWUaFw3J8RqsK30BYXsJEGRfFYFOe28ViAIGMzJN/IID87mMf1Bq8TnMiBu5MkvV7EauPA
5sVKZHCRKB5HI0hU1lm4WcktUADQXNN/HN441gUg61hhNGaXKCC5xWxD3FK5lqiFySq4sxjWDzwC
LbHI/+Qfq/GAG7gEQYiDLVPnZXcLEegmOSA4YSMtB8gh2r9UkR+5rAHaYugvwx2xMMKbYEkGib1y
fUn10te57YwWUF5bsKTsjGtfqPZ3ziYwNsVAlvhmMN26+NbFJjDj2iY9IMiJsy6HiSEod/2QB0WG
nBLSqyZFjsSoxGLxw43CoGCqfeL98j5xEvzoPp+HdKRVQBM6PzLU8w5q0ry1w3BTXJS/8nNBj3+u
UGMCGBF2SbAE3cv8wHC6Zo5JKVw7zTtTAQs582i/R2/VC6/bU3F8sYLmAnp3g6VlwaR4Q06MJ1vN
XyJ0CxM3Od/jOYczMBZIiMaF1Lec2QmeJbaJ1JILi7NZ+krCitG5Mf4Jo6N8TCxvG2e1rR1CgeFF
PUjcQjKWZ4LObOuXhsOC0I7ElMkHyxEgJD/FBUkd5jkav1J4hX3OaldaXLU56vcKI4y55Wvrs91c
c7NuWrfGIoqzHHXAepyRAy9A2zfl3/IGlQCdMr4LytAVO3xJ/Pt78XSu+Mx90Q5HG9y4pWkifuPZ
pQjaUCvw3POjjSvBPPyA/Ch4zofVa1gR5jsy6vqcnwnVIcY7L6wdobrjqUEegIdzig656FqST0vq
TuNOjfaCuS/iPbdfvQQUxVHP3NgX6j0qIXQwA3yjXQWtji8QMjzX5lvl9UdMEnK46YwfTL7GL3lw
KGYrKGOTz+aEMQr7PUh4zXqSWKdHx8b4ak0mp/NeH+AROQ08nAC1q6SdFuXBVjnKX8TurtSe1jxa
7i6a0ehef1Sqr5mHQTtnVRBl567hR5jRrMPMGc5hx+1xfGgRb8KrmHqF5veoAgBjULWF/KL6feCf
KvkmzMcCWr2ODFj6DnNP+Kt7TxaB8bldtIlvnEQIpBmzYeCjGExsFOuo2Ni2ZN8SSkUgQKb7QFnQ
qQ+agZ7JtHGk8ENx0mkcWFsNqvKW7YFZHFX0+HiQoTWtNv4blTEYUk1pG2YEItKhelnu4d5u5IPG
ljN5SKGbZj6aTrXfNrkndwFUm6l54aDg8Q4xRPCckRTE4oKJWfQFJjuMUfDw2JOm4pXKiznYfRoY
0na5T4W9rPvpVWYkH6NMOWmCO6kkNo0IsR3rI+OsxWuAB0154REp6z3fbtfzh4/huG0rOJYsuzhp
fb0+rrwuUXjUUFBvizbgIUaFxjj8mr/GqBPSoG2fv5JCAuLrStSdaWvbRuNUjT818ajPe6Pad50v
CjuTSNR8x6kumXbqUPssT23jcy5Rksay3PmFxJg27rSSm1UA2Ve3TfS9GrZUcVnU19VwzBp3lqMv
mF62MvFAWVBWf7myU+QdmJ0Qiul6bnpXBVnyx0fBd8g92bhmZs+ao+gnuC18PX0wn9D+1iiS4q1q
UZmBg423zBBL+TzJl/lki2ANWof2izWuUG6l1a3bHybZBgS5PmgjwJBuCgqDUyhlFeCOGL1Ryh0p
OVnIhtj6S1vh+2Jz0L0S+JFShoJAQaxXsY206/HeUc5YP5SDasfajZW2AyzXajYi1VCGM2rTnDEe
RuccPvZ4xL7FwpsnIPweP1byPzIoWDaJWUO5qVHpyZDSWFwg0MUVZz8ZRyosT+YquxGhOmFqkgfq
raUdQsyglUR4YcM+Z3d8VXK358+FiC0p6DetzjzFQX2jvwp/CTfKGoCKoIB3+xEgyzbnRqzuvDX8
6uTSjFvm+iXc0Jxv8F+teOnHE+P3pkCSs3bI9USqlN5Gb1fwD9Av0w1xsHzNgAf5dMm5afHCsrFC
qfDST3rQM8LjsCPlS2tQN93nmb5QpO1mKgRAX74+BSWjcDMIhEA/hI8FtsDWGH25PTaIjjAfiSiY
H6W8ZeWWDDuTM5gXJIdTQOwmyZVOKx0XRmmJeOo5ZNTlrrLM1NyZkbyK6cZPq23bcXw4gA+yy+S8
K3SFmyzaR3xYb8XscRDLYVBETo7EcL6AOWOb0ojgAK4rWxm2Vu2OeaLV2MwHiC+15K2uw9eGchDz
dh8ImuU9XJDhzo6xuk2BQ4zBxGY6PD1bqysB3CXOqRKhs3Jie3jn8vga00IAxEFi48gopsZt8j5b
9mIdp4QKz0fKGZLSqTooVXrRVmrcn05k+CB5avAjBFhknjxsohfma823RHTdg3eMAo5PFoRiY3KS
Okp7UOJzx4PDYLu4WZ/lYg81EhnccmcypbLneWDrLSN+0u181GpC6sfI4q1TD3IZQ2BtgxRrok+i
HHWCzuRdLfr8alXsZqpbwSJgl/87SQ4/3wIDjlXNR4RM8i60J/WiYR8Dh8KikphJjbvdaT+zhNVE
QAuFmBUXj/pG9Az1EncmuKBefSurb7FxxvZG1MzIv9K6009H5g31icvrxGvB19YFPDxEkeSf8WlF
fsYmgqy/7nnawjURp33GV71eoEUsKkMoUgg3w0HI7jq/5mCzWGEdV7VBFu5YZOj0EDz6oXlWrR1Q
eea2vVsYPge1RnCB8MrAfi5Q3nopG/x60+OX3bCrm0+cBjNDlwFb9w24IEtQrF0HGclAv9MgSwnh
62L4CPHUxeuU35W0ggRL93n8w5cHPeC7ah2z3y7Wp2kEHWh2FcJD63cNwUjTXSn3cX9gjJWKTC5B
KCEt8zMEBa1xZ/KmPDgupjM3c4HvI/Grs/Kv0r4L42tp/QlHcFcz4uY/OoD+Qv4BxAUiqhlUKLoM
tPdeCxun9fVw15jbkQU3tTpKjfWIHZOl58S1UOS2inwc+8ZGZpzh8g5xxWIv66AxYGdCF75u6AUq
3hUUMNqzSpTXPX4sjjT0qQ3wFY5IrK/Ux7KdvVFSD+f6ZFyfGMhAf1N2PbFK6WTnK8JIGA03weCB
dyGB0UFRlxgAvC6RSf2B/s/JxTMF6jAy/8ESvmFWXNa/FCWJ8Y21gluHN18oHLLOMivI6vPagb6l
YfAMncwpsCruxA4x/MR6aw9kcpyJumB7zvWVMWgnY9zj3qaiR9zYW/csfcCAim35DRKcPjEV3IP3
aLnvpCN2hYiByei0uaOVuxbxQjkdVLI0EHIQpzb1xzo+S/NNSNH91pzrxIjgGjWokeRDiiblZUUG
v8LsjQyPx4y6qqKFBMJczXusPcTY8l5w3PHS1SceP2Ois/RBhwGoQScG92obtcdYJKPyyZPgoTMe
PFm7ai5ZBUCTepavPFZxuaWgpQJILjrT/zfV2oy77EByJAcHf2fcQinDSy4rrNIe07QjS4OFTKBj
FsS5bbjKc33IfNlW8PBEUJjI2+X0OcAUBeojZW7FQiD5tgYHvACpSNHPfOJ2aC5rcV8mmLPiRaiJ
S0BWA4eW5pYVsyhsEjKZ2nAOYksMojrZDevgR9Bp55pQZZpTtIFIbNGNNK7OWlXvxdszzWPRfrm0
p3RCqkAozPBGSjhVmUFc+EtiosGazsKEDC8PVMYuTEkUybefE20wnbSSyRHayhOUxmBLYCRKBh7j
MOSEM7m7PHOV2GxWVUBW/dLVxGNoOIKt0hENQrsFNNp0CMN4gfHpNJelOS/zQJ9xLKsvAmk43tHZ
xdeWk70qP5R2dcvlM8e+jdaz/Og4eRfyp1JSHgTJRP2CQEb60LoenHXtmRWf8yi5IvKCKdAYitWg
ErIh5avPqTNgr2E/ygyOFV6W5rRy+qvjW2/0kInUoCM+SmvYZU3Scc4X7CwIN7RrRCxgujJpUnA9
ttrFzKEG8SAYMzPn3NhMAwGG6yFn4sOKtx2ZZAsA0SNvUFHAOWpzTgZ2WT98yH3GWb4+Evm7bEmd
iAi3bj5VCC5dndnFODH7gsZHHcd31zH7jC6d+KrIWLG+HmV+UTVgBSwYvzv1yMQ+HD/GWtv0FqO9
ywxsKm/eROWDbCz07rc1/ofowyMQ8ZajOoY4qfvz+JqrDePOSAMG8owJV2l3YirUoSd8bCFLQatW
LRgaEqQ0kwgFdboN0qxvWbi1Eo4fU7Wo9/HSj/HgRSqNgZxyOktm6UcWGxdh7gp2X1NJvtlMHWhy
JvYDUpYZN7toOUI2c8xg60N0RVI9uxa3adjctQxo2T3+dSW7oX6UfaPgVNJXMFfUHqjcMoHtFJwP
pYEU0LCibOxIainjQpOxGOp3ArlXIeW6CgWa8YXlKAHadqZtYz3PdgJEVFb/9WHWefSiQ2IO/xKo
LpGlhahAtGu44FfQwjsJFxFCYIHtvA5nrUHdrVsm+irZeO3+Z/DcFiRJwm+oKsdKz/zQ5DuIxAmT
Iy1E0r1WSCmqoWAla0qwtKSLWvYYDRU3nBlv9froFkn90DiViE/CxxwMlfqO622kGxo9TbGCfGlP
9aB+t0J0JQnWtfRwK/UMDJKV7udpsFoXJXYBoWD1+Ff1uNHDqt+LZvRSSFlqqzcKbbWBgrsK5PB2
BoOxRbQug1X86Z3xNZJpmpaKNy75HjN2IDX9bx9qmMlpI2pWX2Vp2NMSY0+QaTXlXZen77UYKaxe
nqGC1SEcFVQ2tUmQ73yQJUgC7c/MmanV1YpSKIM6KVs/TSF8pTWD+4oUL/Qb+HusvgLXFaF2MXXC
/qp+F5Jdy37hGdN2m43loOHYdfJjOWc3MZxSFuDpHswGns+OoqEnYUCuGfiBTFe90RC8QQAeJmmq
zryVgQ1B0Gjjn7XQzOmcK0MLRAp/eBM/Nd7bNmv3GeS0ktoVrz1rSPy6DhJHEf35QpyZSsrVOM5A
gvgcJflFVONrXhmv2QxFcMBHAPJhPxTFTRGH/VMdTJHcmBIJ6mmExb3dWyLriEby5yj+QZMOqxxA
ICNCCGstkTc4aw5sAE9kk2C25nABK0o6sqmMQTwdNYZsDTFUWsinXxk6T3+xF0r9JFvDr97y/hvC
2xzemuVZ5/YXOQUrHjHqh3O+aumOlPpdbiLdngd+v9zVGIOWqf43t9q+h/MrGNO1g+K8MWdOlXLc
SyRuZMiJM768gdVtyWh3Xc81y6FUUrZda3wBFMTCQmANpC4UTlWGnYaxfhbmX4MRvmacupsYARc/
ogfF9QVw/lFaBd4bvQwgArA/rHZKF3malAS1RUpLDJKWwWB00wZkrMMfI89jqM7HYTHv+EiVvr8C
TifrQgDxFtJbyvT4PEa+q9DQUXr4JttNEfitwphZyR3aj9U6Q7O9mxLj61bdtj1X7HM6lpBvUDNn
7G9DvWsqtppGcWxjbZuN+3YZ/azozoqCk1KzHokUHpv0TXmiIJ9rfwW1Meavok/8RHlpFWzYPROK
gnZtZFCWHjJkkya0uIViTCeQ/Blym6I/G0h8JCuqopy5jkXBzDFHIfQ2p1/Z9LGmI7zxQ6l8w92E
E7VuOla+UJ78qScoaWWuxYYQnxaK1JJ1ejFrbk0BknSIRqnER+xScj0TTmTiLwntFENa85QlcKWo
zWeNdqzjc5ESwannGM8S252cNSMgNGIy0WmlzMfXTrcHMbVDobTFZSeR5pb8GNF722F7olPmMPME
pGZQB9nKdIBMkFdLlT1wzEZZ5c7TW2t+KOYH6DOixl0zvtfZO6EHjHom+iwUmWNx6LoEoaHqdEN0
aBMOmD4PcvDaUX+Wn7GWKnCisNumheaVIMiqgVmlSJJZq0OMhQxAsoM0WqyCSWkjuJVQNE+GYq0C
7eEF6Gs4KMs3TK6N9uiG/lQpkZdoH2WJGrmzGP3+gcEkcyfewjV0iTpBw6m4cljzqiFkB401Awjq
lkM9v4mmdZRylsu5jXP4kK7hLlPWnTyPxKIMpL2VdHXs5OSdOoWfEnBpVhCHql/ZnZbEhS3oNkQQ
c8LMnhKQeRwSpywdWKdsU2JkI7yE08AifpoYI4E1HBTtTaUWw0hAIos6t3eRE5jdsDNFCw4KsAOl
4dJEMmgBgWJHVmfL1LsV/kA7zZmuaqLT8KeJ/KqL5TSGKpgc4yKzaO97rNkTY5Cpo9cYkKGHQ8Cp
eUGE5EdZvK3Lko0EnSyoqYvKcDMx+a8zW17K+ZI0Jw3A3MZKxG00YP8IxVNLmDZn9EVeyaHUhH3D
+kMrzN8GSZCwmjcKkBDjvigbQL7Arh1xRBPUV/kIjvM6/BP06ZUwor20ync9XndYUA8GSkviTqC6
k9IiAIA3pEsJg1SuIAubsx+JX118DJvIm0LhVG6tkVu48iGWXuW5OFmFss3W9rzqjLTZ2ViSdVuS
Fv4pvO9RP8SY/ecZSA8kz0eJcSVCmpMgU1ZIugGsFhjQtEua3tn6j6PzWG7ciKLoF6EKOWzFnDNF
zQaliBwbjfT1PvBibM9YtigSQL9w77mY/Yu9MSagX/Kj7Go0yDdvhCrRdF9Y/ZhiaLy3WBtwFCZN
uDE6l7nyj2Sqa3dL9sNHPWw2Sm7OLb/4Uxtkw1FwH5p0SVV6osdr6EQaBZ0+czrbUR+GrYF3Mdd8
TwZS6p8q3OMQDbOmMoCoqWsLQIkFai0W+nvdlS8pxdHqqh15mIQEv/oEDbOu76FdEqjecUTKu205
xFmBzApRViP/qsf2xaKI0nxlO1cRGuuoV0ifSA4jG2jIPmDonFvGcrJq/WvNXNbKUC05uI+98lW2
H007HMakuuXt+FL16CBJY8J/D2sz+Zb9uSHhNOifCm1cXDFFwssPjjk76CNXUHyLeXP7gCo9i+ZO
WF7hmbHGCVr2R2IP9wqILnnyTbJIgZAJ7cL9ukQNdZC4HVJuQys0vt3eZ+RYwouJvtRGvFWRWAZB
dGl0j1xakh4tuzuliNdZI9MMddjeyBN+6EQxoBQ89kp6a0bvmavBzWIMrjGog/azyTTnT5V4SJ2E
qioHIswICTp3iUVZhRjk3TJp3HXQSrCEoWg0R1Gw6I/JQmQvX6Q2kPzo0CIrznz57URc8nBc56x4
HPoJvus0FAI0YPXXfhIyjzdoy9eudp5eHb3XbrUsA+OnFihz4qJ4hUgGCCdf9nV9gHBJPrHtHS2v
Pg+WPovYwasl2ipn3FXTEsHhDPfrD0QQquqsLUv7CBv3RBPGE93d10Wxd8xJZ1EHmPCak2suGyzJ
WWp7b5bEX4OYZBOyviDMK8Fd0BTiCV32yeG1SjFsmP0DBtR7SSxdIdOHsu+7+uhWyUOU2jorOq5S
1GS19l2mszDs10lhIgZpxK30r74vfyiQUDS2C3P6uElRxzzdo20rbiibvgbzgCjx3BXV1tKSl86b
BKYVIeGqmjo26FRrf/R3ycDFNqg/4GPXShCh7z92pI5UgJ2Slh1aHO30KSXCQilbthptQXirUu1Y
SG2WdHLV1f0xFM3vIPOTmSrL3K7+l1IiHWM+GjTMntPeIE1pbvu0/7XzCcHlbEyzBY8waqv/0Bxx
yrX8YA6IN+H4DQPK9eKDqLmTDtJhOSZ4p9xsT10R6Ma7PZbEXrnMLJV25RZT1eHvikDu4SPBgUhn
jbcnXXFZMNnsFB5AEBmCVFvXKF9q9qlllEw2Iu68yd6U/MtiuED6X4HdDwoPPKwf2S6FsuuoIkT5
Dm4eaOQzSZnU4IoLkGIIBAPcslr6RfgCYd0QIFYNp+DEWs7AkNMAvnWlWNbYa1TGqRkqBhGxoXKf
FZMpBTvdYLRYbWCYwCyx03kw4VsaKI3ij2BYSoVPt2cGSxE2+C14MJgHDUoIC7RlCUETuyNzCQWI
SzL05IshI1PDdQdiKSS8r8dgjrdmXcKM1DX0CAUS3fcoQbLAi3ODD6iC5MsOqywuSTIK1rL9Keth
3jEtLwGRNeizWo/Y+YptINsmw3Nn45BC0CcZ0jwnJz+mauzqHViPTScCejIftluFxYR1s5OjbzMX
I+KYCgWdhuDBIQ8uKZyNUlwkVqykffTFSYHKU8cAbZV/DlO9Gn2sJSyUUXhJp5CQHsv20KxijpcB
529jIgZnrYzEzDfAEMMQwDbZ9iryVELhp9xSCFduhNeMBlHNn6ZwZgrLsUpv5mRVsA3sUXK6CzsI
TnHcrpWKEVrXbCl7F/5RovVMeKxMd4APC1nASVUxUnKMzEc7+zGCB3MqpHkLqvN+YP/NXDcuL057
K8t+Sz7IsqnXPOPoq3gTWqaMk0SRYIEai39Mrm0pGA/rzcKuEJXBjYjYaziwPLXfAXfuSMgVj0TT
uiCXMDybfYm1KtnhYCCrKXP5WyefRrWJdHsfmO0WXbf+gbNtaRY/07fppnEptpIaAX926mEC6WAQ
fQa4BHC/hcyhcmQ58A7rb47Et07s0Te+Zdia668BwZMaMDy2vmVOodembEAufsYF8p54N9QaY3kA
fQDhsd9MaFc92bb2t1DOjVzxlUb8gPzvte9mvtbbX+wilfaFPzaJPiQ2uCQ+kZerC0BfV+BMPBOX
RUlOHSdcJqIDYWWHEFMFds564wWsIit5TNz+AcAJGUt5YHjMdDFwtB15yah2kChcVUWswZpTw36K
4kcgTsq2DnMxS7678jS64/9ld5p+co+bMnsNSGg181pFLcB1D8mXgyth4ciZPZ5sbkkPnaeN/IAJ
JMV0h4Aij4a5imS/Ht4F+ydqBZZFj2Kiead/oNNZCj1KIFEIa0mVZTZOr4pkGYICJFOKG41ZqFWt
AaYwftUQZRtH+HcJnDR9UkRJby6RkuHuRFS5blOUsuXTw2AXWS8F1T62Z9bvEGs4Smo0Scm4D3GY
jDj5JQQ3geVahBpoDC4aPAFwXfhSax6E7nJ6oBCzujDQeVRqt3IRlzBflZAGDPUU+h7TUbZ+PNDC
Gk9556xpw8kiqulH9z4ixbbzty1odskEu8DiN0JTkMB9LBShSjhQbqE01/d0PqZqb0TFAIFxtwCE
5/b9TGXSJNHgjQVbnwCqZYX7CpnnoK9TmDA26hyT75cToFWw7+iqZOvCQnMlwAvssAGTUVBZsyLE
jIMp2VeeFbLQniX1xYb5Gg00kLhoeT4yBgPUlixHlaUoolwNAYXHWR0yJkRui5xzGYbAFCLGgpgi
iPYq4BkMYLJaXCl2jC43ASxXsh4IHmaC/9eHgi4iJm3eOhJMDZK1EERGdUScRCgIOu1jcNMDJ8aC
pnGVYyzxzXyp7xigsSajGVmWLGPGYJwDeidGuISPax4VcmthVhj4boYBWh+gmi5MNmlirEp+hMRi
N4Z4iUPrQgrogZSuii2EH0InS7v5pCmNyngHrWlpedOfTQRPOFqlseqwTXmduZscu6RfbxsNM2JA
lEWRkRvSQUFRyc5CHoukGCYmMbXs2uBJYmpZjCCntXWOxlVq7Zyc87mJtgF9xJrwFLzW1RtfZA3q
ogkrGKPKnHZyBT70ChlkGTboizjpwy7awMqeVr2x8xTyN03YGbQXZ5IC8ww17X+CGTN3fpHeBZau
OpvwzzPmf4j6h7mZ4X+P/iSYzK6SS0X9rRK6L+c+MDYCDLjMv2sYOdxkDWkGVv7RVhdQhv87j1DH
2IAuVZM+nFqUGHLk+dhk4Dvjf1FydrGvmGEdOulG/FPoscLxHigXdUTsywmMYGk3YBgKkkvuPpPm
bCk/gQ/EFAmM5ZBP9pQZXwd8RGFX3rDbG3Gb6pdMPKPo0oUvvf4lMjytP5zmVRrPkYGtwdq1VohS
it5BQbrqR0FP3qKp6lmpZMi/O3m25EGLVj31lBd9DWi0gTeaDh6OldqfAv8MdhwD+VuEHtpGbai/
AXrvbgirjPSsytuov9L41zahhmew82CUXiSdX38PQ9JllyQVD9pDI0y2g03iID0tIT9obGxb95em
zczWQVZghWtmXswVhDA2an+bYMtTbm2SiEccG6fwK9ayH4tqP8MB3LA0cuF9OO09aqHIDNXSGHQE
AADw0mzlk8sxsG8YEBZkI0ce1rAQFIyTYB4xyoN37sl1sRSAPh5EaS6loLARESeUYN3sofr1DAvh
UvVY2SZsEpl00ElLPgaPEaOeXMzxa1IIAwwH48B9pVtvdfRsh1crANrBZMno5hwsnHnLpDu9Zy6N
7GlkFqY9MMy5ys4rlna1qLq/yP7HQLkVLGqn+s5heuMi7EU0AzIbKSbqckSHoyzRncpZVlB9tBbS
V2s+ma3j5DiCLur0BYBId1wmKvN2ipOMECKODJ9I1e4AVJMXs8+De19+ceQq9jsJblzq/9IACMRV
i35G46aiiDfbX8uADG/e+DiN8Z6JS1v8lQNE8ZPrblJ3Lhi/+I++DZaJhZmYo1es+UHS4SLrfTDF
p4YemBlA/cwqlFfBCk2o9zh8FosgvrnNZ4Y4BkBRh3mz6RKQUFQXW8cx+aAOpb0utafF4r4pLjk1
SUoJ6sn3gnogNGaFMqBd+XJZYttIsQkwerOtC7djJ85EfaKjAIkT3xJgJKP6LApKbRRMuH+CDjW3
dy66f53GHjvbefXJKi4jijY3gP/BLFxklJw6W1wcCmBDgmKSMnKXnBObVXWF0Mb+sBCHF15LLi0y
SeuLSPoZsIiGezdNmUeGd1d88oIwhtv+K1dWXvZZoUKrjffe+4lAURSsRMLom4nUvInPZnOsp+6x
2Et5ls4lMDeecQzjM39NwmVQbBPzhDa/VxDgKIDCkRWadOkYrrl40MQ7ky3KLFnsUTXGSD3jfoMR
iBnfuBDqsDGlf3IlrWjTrWO0pk6Ha7JQjpPJbxSb3ske028VmezGsGLHjXqSTpRefd2FNU/d4QCE
AUg62RPhtSu5SUcsr5CWtHjY65G71WO0Gaa97ZN90BM7N/yzdW1VgYQgGGspO1otzSBmVCM5UduD
eAb+pxJOoIEBA9MCUN3SQCgm5sr1JZtiup3CRZ4Zn6HmHwGFfwdoQP2QSbfTXKNIu7Dr+TTTetVP
liz8sLKxl5ywZSo3EbNNlYGTK4G9ecUuOorahLwUnZyOFI5QoBjtP/RauyLVxwXRv6uBTmbJsIT/
u26TR2TorCkhChUxA858ZXTxlajO7dApW2MKFw36XUJZlbvtIpkA7XWxH9KpWeNxM+XF9O5HwaFm
R5ju5LB3ZEWuEnaNLn4JM7iTbnppya/usJkJG52Y7q/I+FxnjK9S/VtByNaRxgsXYZqvaaO1dvwO
t5W9zQFm+XG2GhNr41Pi2DAnAWSgR3e2gO+V0N3EdbMxmFo6ergOfFJcwA6GlHw6USMFQ20QOUaD
w1IxWT114zp2/Ztl48Qzsoeu98qbbrUO1udN0LAgzbvuMVZsJgO2/qSIXVqDb6nn+sOeeLBhyeDO
5wpAeMS+kx3uJObi4dgvutnQSaQiNTJbIpuoy7SfkiROS596lOolOihZ+qUwmnY35bpmPlOVNKhu
hmLubdmstKhiC6dARjGOvMhNjFKmYGU4a1UY7GNxMLPyU6jtegSbPjkus2lhNPG1Oot2ePC+JES9
gSipt0AQVWzY54Ra1yHjgUNgPNUGhYUPr5EWHKj+HGT6HnvjpdM62FR/bdIeE4M1Yx+qfy2UOkre
EmymqmT/xpyL1HQ/FUo35ccG5zGSH1UB+uh1kognKxEGx67/cqtd8sxc5W4hzvNRr9V1ecLL9Jlh
Gyky0rvJv2IVyFoAp4QltO/eg9Rlt7zoKmKxwCzC74+1ph1NXjtcn2PndGdhq+eQPWEbQxcpb7oc
vyoZnjF8fJYvJxqoRVn355NKAqSn7Td3qPv7nueYkUEXpbNm37Mz3eEqoOw71qNzo7Xf/CbQwkpX
eReqezar9GrRB6IUWNh2urM8LJb2yhqZ0xftZbSNE1zJvW3E+4Hln4ADKyRZoeq2YsqfR+Per8dV
0WZXqDw2YbgZAeeqEjCs0fpbFIcv32VtKiUme52ZcQ6uPaOVc3J9gRtlUfb1wiD2wnNWBozpFBFN
GruHBi1vpASrnjRdIoeBjPtET0Ck7grWorgMeLCD2DirDVGg5NJLDh4ytYCFN2+l+qclS4/5Jg7t
0fjOfcBPOZMpycKg0Jp1HFAIO3cJbqROvqJ22IyodGITLGdkL4yiWU69YQj0xR0fNlNWi20u38ga
tL0almcj197dZJyN8cNulW3Mdt2FbDUEiPGNt3miXgznMwYSBgac3IAIlxP7UDCdICjWduadEDE5
t9IzcTYzACfwG+PR3IqgiphMFwAM2dmhM6Z93JuE+eAKLvDun28PW2C76CC1RdjI9ShQEZoa08NP
czz16EcJJUKeHcI4FV53sfzoAif0CFZlTcSlihipHX00rAigm4g4yBBLRiaXrkIZRSHRt6849ZCG
kPkXpxhogHoaVFoxaHYEz3nGkAkeig1psV5zauvrHDJoyE1fuvo55pdh22ffcs9pg3of9JaeKAjY
WSC/bCe4BJS4sCe3QOv+xeTcNWW0ydgwSGmudaXcD9AE9An9quSb1KA9c4Zx40fOvqh+GqS8orSw
a6Rb4Xl4EbCSq/bB7Y299QrPdlAedX6BZLuQlgC93bi4IU6JUv+sUDUX4P761HqOg/Yeqcq/oE/P
gRgXIOScVzEkR0skq1SigCSVy7IZ0GEsz7Rgm1v1O42kGcIs2kTIvWj6W4hgzl0vFnRD/Cn/AEgF
QBlZM7iEECzl59HZjO6nzwMpD1ZmcyUBuNAPeE++ChIGq73o1lq9jSKAaVyOe7O7jzkP7TUI0yiZ
qiKfRwpoAv8aVO9x/B0CUrP41WTTND5CPobCZdiH24IWwTPPerapkbrSvmaLQlxBRY3E+pnfEvtj
edeMv6GM3qL6HMefdX9j9Nq/tPw0Zh+sQHqKe/PaOGtmb/R8ZftyvFWmbaS2Udyt0mwKUD2VN3P8
gzr86/Bvsl518g/BuMFtnob+LmswhxR4+EQa5QdME4+zHwxXyF5/EiIPuunlDkTumL9p9d2UiM8+
dEBPhf7jmleNyxYF+mQtWyJbr5BrZJcxBmZ1r+UHVbYZ3Unrxl1GcYW70FF/kSCwLm1FuhinkQXK
wQQvYpdSVpZPfvg22kOi4zRDk7Q1lZ2TX20H/+WhITEvPycV1lpMNzXdUuH52Jz+8EosxnoDQ/5I
oNzMgBKeCO5cfqHGpuyFgte8LGiRSn7SlT2MDTF+SbGr2w+n2wYUfoJHBIM/hRV2t0v9bT8cQWdU
CLnYRCaHBissnlT9r5e8VeNNT99BTY9ICaO90xyK5qh5AdbY6M1wfyPX3aa4mah/fRA8vmmxWZ1Y
rjMyDFnPk96DLL2CidqHV0gv08fL5V3omzBATwo6MkGLVWbQ7/fUdyrGVfPbctl3v2v1hlfWeTtZ
70rA0w5okmeQ/zTu5wiZuO3eVWZ5TU7k2MtU9rVkN3BGEh3/0lvA0mz6g9OtM2+pkENPZrbchMY1
cI8U9CkWbssB9vDtFP802j5wFqb4SiAMa2e/OprjAttmGZJswhP8XpSMvJtfy/0z5L3MrmQ6hcWD
gb3m/6T6raGKZr3IPeAyeXX8a6qwVNI/M+sQ0DbXPji/4aswD31zYjacWjBbZjBIawtT5oObZoxx
b9w1eRA6lHtMvRP77toNSNy3/vgvtPaZu0N4lTdMVcnNOdmMbd13updA+4yxNNfccT0D9jxFoHPy
QF8x52LMczLl58BuPuuThYupoAFJxNrkTeuTmZn9Tv329JzgxQPZZEgxnL3iMPCsh+oeteDxvzLx
FUGKmQ63o8Ljz396qIhJDkItEy3a7JD2y9D+6ft3T/+N9T/buUkur56Ru+6SX4M9uyRzM6JF/mo7
wF3l3K4ReZXvur9XoM3Y8wgdNo53ZVJEY2UMz64JumXd+Ke22cj6mI47R1wa7ejaR7t+ZOnZEe8x
gizPMt4crCeadxfJGeC7Yp38ZMU/pDwYNZwZ+Z8fgB1wXy7UkQj6sMYoHYYT4J9DaP9W6ZaMdhUJ
qXpOlPOg34E80yKwre5xxj346FUMJ/APND4SvXxW+t0MDjU2ay1dYtoaBLqgg90hPHqGwZ9n3Big
2BgHJTlG+ZfOtMnEUGkyc1PZUTJVgpv7K8S5D7AfFM+MQSmHgOvdBu9Yxv/EeDDg1mjvafVvusHw
mKqT900Dnqr9MVHsMFgM9j1h2B3kbzK9BcbW1A9VtRzbI5u2HpO5foswDbj+1Su2WXL2BoQ981q+
EwUCHhxh3E5j0WnqO4eiXdto/onFh8+8VuIy6I/tBC7ARNlIxN/9WIJDgdaT+oU9T5TAJsbZepJo
/wpcVMoIGc7DiK1u8F8hDUGgR2guiTaacpdpUwmdFs41U+xHnodfSlJ9D2mykBQ72iB+HSrNude+
Etx/b6XODMNluSjI/R0JkGNJr557m/K4l+LZZh26+0CFOBKAGXcdd06ICDnaGaFXnk2Wdhk7i4yQ
zqrJDppegqLSALVrASJYgNp8IpWSsEAo4znkexO17oReU7rfpCoREcHrdozQWhSmQJDuY6Ngy/IH
5YNtWJhOqANy43Eg2Wjze2OtOYx8pFkwxjXxYMRmTCsXW8qcmy9b2U2xodD3dykTZPTqK0VWZ9uQ
87gz5v8vPInbQAVYV6w+w+WYIcB1mjBkwmFzoY3w8XCzQhYf5bJu1W1KjAqjXfusuiXrqBLozDjQ
W5X9qrHc4QjH1VQh9lsxA+NmQJ2fKujX0Y7zZlhzX4b6kojmeV9EzbKRPBD1iAaqHL3fTGv0ZQLV
rNBZ4sbKxh20CByLmMsogwKh2lgmzXDgHr72rbHL1JCAxlQwr1aUvUkRxbI0oxqkSycvk4OBTYZD
H0a+WnXyQ2/l5i45JYIkS5ehbltVE9kn+JBYvJth+CwU/Cz1xMa18ryn2ih2boJWsgh4hEyfN5T+
jUs4N8IlzouuImnc+3EYlqs5ADkLtFwFAJf3Pdp0MdAlRfBqO/bXM4eWrW8gLzv9wPkAvYJEE+Vt
0DDBsLXfRZU5rJva/KtdNyfy6cfM0onSUSoz2arhZiT6fJl2JarvmhE7iW2Aa6NaXzLpzNWnqYHt
HNEhSEvfhVpxrbq6vGpc4KyVwcXi7uqs8tuCbUOUj9ixJRHbtuCIN2k62yKBbaCA7kXJOgsbXBGV
nd5zVEGifo0YgkLD0lZkI/LU1Ix5iL50NoiiWhFrtBhyh1CvLl6yjHQRnExTv+lcJyOaObyTq0th
a3+lzoRBOhV+RMYCfGdX4AseMCrrrXKzFO8EhiXHsEjuWu7lRzerKhIy25VfvjcjokrHBTkaZWa+
keRxDa2rHCKYAr6qd9s4ovQJcQBD9t8LA69Y6sQIyUOO2lTutHo4JJP2QW199KZlvTIVOnivJOU9
Y+SN94XdDER6oqCqUF/4IoaH02PK7iPuWJPpTlGhmTBqIHf8j6kPQns/ZG58knL8cEWaL0c3WqmK
acwbAIX44o104+WevQolwVSZG5DugpbzbSj4Elv01ESjAWoZGJw5ULPrWXZeR0RHLkpfxRftBK8+
wwcFzMhBVROrl1aMSOnHa8/UbpWWLJMtqXyYiX+i8PJ3fdEBYWlwj2SRwhqj0ZjwgTnrnNPgACAY
C9Bauuc41FXO1iETixokOMNhQ5gvih1XtTpTogQ6fzJ5q23zQr4M3oAkPbSZzS4jxkYQtlctj+ep
yYrJsmN9GdWY0BOk5LqJaaX0TQyzKrEuBe1T47+VfdfMOw0eBnrcee0x7urMUc6M3kZsrBeftdGl
b3lBqISp1LhnUPlDzg9mJLYgNmrJ4sgZhblE5CI3ZcCrsnPOUmUdV7RJVutBcWFrlMQo6m1Zg1Wr
/KXOuA6pNB+DmeasE9goy9JmRxa2/UwQxkEMYrSoWwsXhXfqJRJ54Q5g8pFWAdJuN+2Qo6ONx1cU
ktGlgElfMlm5xZn94EpbUbL9MXkGuDqajEfb7gl838CCUJwAXr2sWLA+diWVgPbjQ5ixCnwZZPBs
0FZdEp/POI4HwQ0UblJd6ZgSBX+VjoFLDGwleyQIoKfkzKTzVWVzSTMsxHHWQY/zLl4G003xsWAx
t+DhjkAxJVN6ISvnGTfh3jeUHXM3xeEp7RXlq+3MO0ihq8REJxJ/3umaDji/IleUN9eW4POE6n2n
sH1Xpoy3hcHiS2E2gVooOImMU0TTz5HebgdWn4AtHjHP7JmNCSiwjUXRsBFwh2CvdyHDpAFtCyHy
vGU19kZWaWmT3KH4k0Zij9+uoX6SUvGZad8dY6R4sImuh+xAynC90Ov+b7pPu3ao+E0Fhdk9CDsy
NpEBUUAS4lKSRTdzHevsBJzqTtoSHp3Ch7eB29aQIHF8sI7gcfJmmIiDRWyoq3rMnxN0HsIyWm9V
7ReJQjRH0OpzL5rWU+jNxpDJuDWyKUWicbOgTXu9Rblr6T8R3GcEPlDSJ3ZenJmvdKzTc4MUszeP
3ZhuvWT4DgupE9fCfK/1p21q6pG7kAXWEmoqj17MQsngkES0pXqnkuNS5Fnlc0g/DKLOSnPKpOKO
X9Zehb+OXrGsfrOWOW0QlvayEzs2uKi4hctGHumjXfmXQXeyNUJ2hxOSbMtsMQin4WHI2rtNK/h9
+dmuVLaQJJd6EUyp2BanCFUvbK5DY1qA59Xm7jewkUJoX8ht5d5jBdMYWEEmDifoZ79j+yheLdYT
Fu3MOg8ImE4NHZfjjPS53F8Gh0xHWejVa7+lcyeJzpjnGXjTEbnrEP/RkHF27vyR7adv8G4qunGL
HDXca92iwdeuO7iSnIZMsdLEm8ZSEpKkwC9Xnc2e91FvGuPN6v2nMmqz1uBhKkOCAKWNyLoo8PxZ
A+fUgIfa4T72DfPDVcdLoZg6vXGzH/TiVZH/EfctmpEQN65ycT0ZLIHN85ax1R3Yg7vS+Q40b1mA
n92UsZqiB723frq1GqxMXZi53DycCah2+XT8Gm4YehclsylLMW8FMf5UiDes/V2MA0TToZ/i7sqV
W5YDLzBF/VOJCbLT1udssLu5RtkYKzYyI6hmBVlfSWatUrfuGN5An+0x7KfOK3J0UEfYYZDL3r0x
xq3LmMFnzjoXXnyPMpecrah8CXTjc/E/WqTGTazN1SL7HrBxBV0MOj1kC9O52q9UvLvqJSu9oObU
HYoD017FPHcBuoSfQsZXU+Wy9Dz03dKaN7qMMU/dfKVzZ5Xz8GLgoOS8/A5OFWyGBowc6/GJz+zj
i0oYjVpsQXiTlPhkJ96UggdovncIB2APElsWHow2JZjV0z1yWIx93orPtpHHNH4w2/0Ng3YdKe2G
9Le1harGVW9ahWGmbzqWx1aF71j+WvGflxgMviQrpQKPdjJNDTxSQaWTvjLbfiCh4Mrgs4gNnI5p
UXCrxvjFE+CzekZ+Vgtsq8XDA5ZB3UqFZW2iGrC9hyWmBADNrIracNgGlL9C0pBXOp+G4daH3kKt
EgfNwyIOnggCRjcY69YNRR5EmU7Dd8I6gB3kpp1SiFNoKkMJpdBRDKbJ3rcz/Wd5RxMwJrT2nTkv
BtvCRYMl1kVhNs/S5GT5TC7jTDX4l40yyyz9MJotmh2VkD8zQWVUcpDHMU0+615Sb8jVNYdfsFNY
JAIjItyGjhMZiW9WNSkugbai2gevZBgkz3vsRg0IW5XAyaGSo6ibWOrd4Wma1TUtVxz7C7Xufp0U
rnZwbEZALK2NDrNp5VrPrZ01khReJc38/68opv/NWMRnPx6eTlfQNTUVh7eBdz5DctD74PZBjLO1
UV/d6H0GOudsxVT8jTnt6OUcFRXG3KETG+QvXLBWe0gBF2uk17glOofYx0atKPpN5NhojCGn/jpL
Be1dIKSYaWr5CEtKu6jUSSxNy3slwARpuHNKSfigrcSk8+g4oJQEeoZD7GeWYSormvhu07aiw/nK
Btrt8M+znG5ZGwAPQ7pJQbbTZMCCVZPbW9upeihRubskB3wjFNlvzTLEut6i6q5tZpkeMoyo20Po
xmJQdnd15FIYGxsc7NghTTeBkNi494qhBbqrjkuaz5Gmovv2Gc8HIaqlikdBqCD3gzmc4/ySwdW3
W5cJarwUbhajZU/YTEctIliAGo79aBL16fU4bnIymoSTnbop2MZP5bvgGcWPjeZF6nyQ5vCOaJoK
h70oAIBzp6rfZjAp2IW9T9TwEYfMBvugQjhdYOaH9MOOt1OWBt3n29AixvGDm5ko74qPQzwKTARx
GlviynS+rYBqChEGUqQGsGbvwz5hSDETaRCvXAyYSmPtAuiPDCBQV9au570NyeTI0fO1KkbYaeWd
lOWZaoyfhaAZJbOGmY69dXO5cvsOaGEitbmEEo1CHaWpi/IGfWMOCSBRsMVB/75rBTGc7CIazqKX
NiHSiBdDoKyTnOA7F1WJ+SgTD3t8EC5jSMCovRxv0RbDrhQy32ZlxUOYZ0Uv9iAq4SvoEX7sIcx2
+FAIgK03JhfxEDOBqBPwrKRTSUwUVrhux/SnN6iIAxv7wZBvo7T7zYmtnHmVTpp0ckrK9KbptTFP
jCdaq48mKu/NIztRlUy0Gtj7Q4isySFximHlsnOQVhseAYJ0eFfEWH9JHwb4++tHUzG4Tc25Lhxg
03EyMaA5BZgpw7f7yq38Ta+d5RBbjxL91hgrP06NfNqSxSrXUVqMKid+SeRAFvGELrsPrWDaSvg7
2Iha6daisYkpkQiy1IHKwiR53VXIvMioplv4tIy6FdZrhlctAv1o59BgO83cm6JvZtu4Du+06+BP
gyjcBYa5dMpYhxuMjSAw2IpES4yCELNID2OSUVTn1tRw0nSWu4C/NvD2kA5jZE9PMi13IUsoFUGW
0g0Qu7RzCKwv1S7k0p+CEmschmNKzWHIhzTCPYe8GiBVaB2WjWZtNghpQROlwyRUsxjNyNwl1gGu
cK+KddQic/Mg19eZr6+1NIRj1ZD45IMZnsRxeEkx9jQbYSNwVaCYNHQtXRHh1LGa66iIU4msTzEI
PaByY7iV/cRuy8y32rcy+O0a9Ssja0lrbCwB8E/idLxrrnYHHkvLkIdYijQ0X1Z9rFpQZ3aEMT7F
USV62IKKNRIdq48XmVJVE1HKMir01gbXCaWyslEIylZ7WMIJ9VxeRV8yCN/p5vgZooYOg3O0UYtN
ZaKOUTQCksOEs6+baC7FMtBIORkCvleHoo0FBBc9Iz/F7W9pUx1jZTxPQjwR9LyG/zg7s+W2lS3b
/soOPxdOJRJNJm7UPg+SSJFUQ7WW7BeELMvo+x5ffwd0zq2yeS25QhE7uK0OIAEkkLnWnGOyGIi7
JNxGxr4qyczLc2cXB91d7THeK91l5yRlHxfaooutFIKZcRRHeYnsNk0iZhoekEgnR9RQmSMfk4yp
KlEbnowPHll3rWFfz0u8q5bhLQ5DrAM81iurdrkl5HjYJKkISrYNM3sGFtNakslSBB+3MgsjNP3h
VbRoDbAaJZM5HKtlTx7etrgnzc/XxvaFtDKYSFnbrwbvpmq5R7SVTYiDeFABjyDHeiKVCNdzdWYH
8Vk2dt+4xeBYSzBlUDvY4IbcIKh79v3+vAhUcKya/opzEXbGg0cQuINxmCYpJEbsk4BusqVwyBQ+
iEdWSUGKMqPZB6VcT0usRlbeT31+3TYYTCJhYV01H/1QsPTSvJk2KddVNd4pwoyoa3N3mbhYyqL5
iuGzOiED8xnl5V3dwu6dciwOkSTabJbMcmJNZTsd1Mroy+CkfSmL4soy9NZRBuKdgtgXaH3XGq3N
4g5ojoVvo54jE2NIFavNoX6wIznvWolNOB9AMoB1hQohIsrQw3Wr0o1TVhgLK2bkXbZ4Ykcs2YQ6
OCiuTwzL/+bZFIi8MbgxrM0UyTuUFD8IvtCraYBXrxpyAm102CHZJkcOhRMjYInreyN0pvK+w7N/
N4/PSgf07ASl4WQJDhnpzPZt+BjbEcamMpspMFPqbs2R/GbixICeJFRl+uCKZxXYi0xB5xDIt6pS
Tsd5530Jp5aZWATzNhV6HawskoIRDzKVKIlRsSZgqAMoLCrCpG7E0AXs+Lm3XPtItua3oY9r5GSL
UZDSe+U6n80guKaqdUFo8FkW2TyvucdQZD5pwSiNFo8lp6t+1L08pvr8tXEyAiK4w5t0vNMaVtey
hkStjdLjiUUIxW57N+SE9WHAiY5c3W+nEplQ09AeMV3uwcxQlxriMYAHSJMa7KSP4udYGD7kQZKg
CG7DW8BqJk3jfWjYw65OF/ZNfzw70zcjzh8d6kTadrZaIxec8b72qNEpmpqfZdR9S4T67EbhMfzA
Ec0TA1BXQH0iNNXkO/TLIZaAM+BHPwlic/EWj+fIjU6oqT6lyBwaBE8tFkdpJ8TOVh5TaWYucxfk
J77mNixK93Yw5r1DiAALaJDU7vKss06ZyPUwTSJ7naPJaRziEGpiB0Dh7/w2/ipZ+CNlNQmYGuhO
ea7UK01YWJ8hcc38JCPlLHoZZXKvGveH9hmDrNqbHEN/Xtx3ncZqzuxb9oBnuhYuRJV6ZGksL6SZ
wK/Il54o3j+6+5BGTRcDhyNPzTLNVl5p3eGHxZOALiyfYR7g3YolQU7RYO1izvR6dMFJhlgUdbyw
CklWnCLMb60DT3PRyJDm9mOccZohfvBm2OzCR9ZWeqJYk2u6FJ61XEnxY8y6z66f3eQky8teXoMi
ji+tgdgTQ8F3LSaQqEk931ihT70nWKrv8GfD3TzxiAIs651Umf9gj9mDHyMknXxKgAtoLwsSKJlh
/VgR6JQq4B+4nbn9Gl6Dr4IZZhwj+ZjH+Angu+V3X+c5rdH5048hGXahkIGqsQh73vcMSjJGHuLl
vHnaJ9MFMqK1y5q8vbfozzgFVPC+LRCxliT/VNSRVnadTCdeSf8kt5nzlA5M97or6uUNfpsm96Eh
1APXV0DnB6cFMdf1aaJAalvzTIc4+eJUFAWVVld9UaKxMAJ5EpqbvoPcmXlFcFk1ujliFi43hYVe
K4lx0+fIktFPIrwmlyza9ASMcSq5Pn2rsrZNTolyQmENe5P+pDtpQJc2Fnrkr3CQSCSemKoa+ZFI
YFSl42Qhbd31CH4pWqJdjrEqUjjl0NYnvQYVXvTSO/LLtqZjlvBEj9ZVQXfZ6z0IdpKesJXx55YN
pYI0klHA9KiIyEUbL8w1BskxTDvoUdP3EsFnXkzf5JLNNRig/Wb3lrHyvZ9cgZI3lScpbdKM8MBN
XE53hcR92Y0o1LwU5lxuKyogJRXITaXZgl3k4QqN0Fy/DFrsHICrZkDzxFRAvWOgNUaup52CpKRk
0q79rH303SxdpTYNhNwgQH7mAq3D4guMgsei6MFUddQJOCqlETKB7YLFS3eliSigwoY1KqtBudQS
9/NMv+E4I9Q3cPTG6y2AlBpgYefcWE3qrm1Fc9QA+p7yDD02U/x14nKoLXNdaiJ4XGaYbl1/RsRP
EE17ZyQ4Gap5Qwn5S6pccGH4zdRYwoMzaYma+XffH3aWkxtMKumI93N32bBEGBKWjq0xkuunQECl
MFUgZWAGiU4ImauOY6PDQNnKpbPck8x9bXfuQxVQAzMNwHb+5JIBbFa7uh+3nQsKGL5rfjL+yIJI
HSPq95nQmZi2aDEa90Y5txcNmdhYRcfTxjI2FOaujKltjmtqiNjuyQcksuzYNoB2W5jOGYnmSqrh
RnkWlC4fPbCazLUVze3OypBOFrS21noRbeQdbpHZpm7hxDU9PU2SOchhhfBrAWBaaQOvCRNU05M0
WnsF+ZZuJahwj8ZJTfv4zGwp7RSoEqpq10wkZqZjvyxvGZ0Zuo8oHpg/OBlh1QMkDI+oqawqqEJA
zbJMmiijukyFhUneJgM8CMVdljNMSyaRqdI9Ftnkui58+9ptxyMnIH/UTVBKUwslLEeh+CW4i0RS
VjP093J4Sa5yV2WW5CdW7SerIcWzMAByMSzZXzk4zqfoapgcuXEkKYsORUZqSa7YmMQUM9f1UG22
jnEdm+VGQ0EbsKrvwin/bLZZv03d4tz1Ac9YhkNSj2kRVTGKFQEahI1MtLWCyniikvejyaAWarf8
ZoQeGKnKv9dAZ6gIcLCTmizclkshGieYpVJBao++dzZ4l1C4z70ShF+j6ywHjDRIDCblA6zvomnl
xPNmYCFMWJMcjnMMCJEnUFDDG7UWo08K5hbRN5YPbtUnSJoNAvJSWz6yIv9axvMIphN9+lzR5ckG
omWfmpHnhHy0EcERt0WNjQWiHufHxAFaFzpPY3w+TjwmrXDYw/GlPRDsu8aG4eoJHGR9ANiqp685
PzpTpYiFqj4TwOweo8q7Kez0ejDIkhGh+bVxy2tyq6hScMB4ZFOPpUfrU3GAPAQs2EuWJre/HJ65
/BY5003YIF1v7fxmGu1bZ5p7yl+waAbXvO+cdMsEnr51j6OyQlnMbmP/gpU5hH10IwSk4Oqar6vO
u637B4NMS9edz0kmkUeU7mBaADjrNNXdVs39JqPZGjpEeNYu9pMSYqQ0px2VpoAuPbnBVBdZjZLF
07kkiQRUxRZD3SiBUMwjkuHytJ/h6cmjlm6b5fc8MYncJiu3G6fTAkBajHyb3GdOCECYGoNEOmwb
BuUMktHMvoQ0j/z0JfDqbd7FlxW34uZH4vH8Vh21jp7eVG3sZN+1FN5SuFJ1cZLQLD9l1tYwTUKx
URgrkTjXUZR99bPggS4g3I+e3q6H1slfByzoez3TL6NKhjwsYBfuhU+EXuFdeYbk/omlzpIrF51m
zTx1zM/n4n4s8UIKmNN1cd8Mro1KGY6qRzSJRXS0r4ktoU3eWsXXFO9OwRzIaQf0iuNFDHM/Q65k
ojwKqMMkAFpzyf81OOK4OnKypzq6SrueAh1mVgwwHXN2clpPIiw/ZOpRt302W2tDZH3IAEcGNHcQ
oaPQPJbLjanS1C5RALH9uZhOKLYcCVD8Sy3QgnzesKgbWJrWrKyDyD7GxGqtIkrFmeeBGqAhXEab
nFhbmLyUyt2OZSVlK3pQ9L5hoqIktAdIkcwL7W8kxBz3tAIFC2jMTidVYR7baF2y5Nip6BKVc/jc
OpSBc+90nOfuaEop5ZHT0B8zp7kaYmxfCYnlzABhTYaEyCJWSI3KIb/JAUBmLJ7709rzeGi7m8p4
LDHJNr3C4hGtS0LJUsB2SccCvUwul0R2D6HsKFg86XTX4ZPj3nbOgqXlHAcXAfKDPn8S6s6hOpou
mak6I5go4jmHTlrgGDFfglzAO9bVg247i+lL4a1dq8AuCs/T703W1z4qGS9IVkuu6hLu5+L6FYBb
JgORLjzgmAIm0ICMlX3aT7hm8nNqzzirq3PtfEWAljnaJRUWbWTArS0miMRq8MN7CdHUuHmXWzY+
B6APyCSn5tEs2y/S57aYOGovW+uxiD2o+SYrI+AmpZTiOLQoraZlRK/bSO8721q7Rn7S5u1tK1jD
WBNYQNtflPOnjgQ1iY2wIh/XOynjwrmXhKHJugm/2AUmUbcDiUAz17hpMmQ7Y9rP57ODUrh33Q7V
kt3uMjJEwb3A4yHtmyWkx2O4t4ynIO76O6sHNNMMrHHGBx42opvu3TkOrl9fUIZPZz0zOV8Z92k6
hpdCDdhokPbvAw3Oss/Gc7ok1dlsQmNSuZ+fFwO9rkn3yRXdY++oUYE41UbtEDsAhWNWuJd1/Nku
6+HGaLV10luT2gZ9T5Ln6FxGTqlRI5UlAQ+cBYox6a4s0f4wUHa4f6avnpKaU2sNOxV0xf3yfcIq
BgsxrusvfuEw+e5Pszin299vFTGfVqyLR7sJb4zGsq+LNsPixm+/fntOXJekk0qvor6j+9WWFQvP
ONxkDoLyhvLB/YJKafKMfEirU7tAMEIsd04eXbsgb6lSl3ZtTGv63cVDOOc3lqn0Fd2u6n6A5/n6
bSo21PlLXD95o6pjS4b6y2tdPx79fDMUGHRHxQS9GRHIYwr34Ksu87Epd1asq+FZ9YZcl6ibbosC
vnhjqZYrfxWOof1djiXFWt3qm8hDZJKPVNjaJgr2qgWoPnRWfSS8oT5vZ+Q+NWFx99GQOMcaJ8at
alEcuI35dWjs+JJyGyEF9uS+SGp07ZXwHHGtk9rbx0195UgQaez5oY6AXQtft+ctfq06HVioBfX0
GJXzc+mE1RXVv/6myqa9xxPXVrSn5+C0gQsCuWuyzmdDwxozu5uU/KsTbTiPZYXgN8uxxs1lnZxq
C72OhXqBhZDRnEGXOYpAUGwmROW3BlmJCh5ZaJbFtpHtyLUD96hI2vI0doPbpcGxUXboXUxh90VZ
bXNWYW2FxzTugLSFTsBPWmlcdtzJE4qLF1OStsRbjrupSSWqqAiHUGZ8TeeBr1yeGbDBUM8E6b72
4MvVHVEsHfCEfZIBKm+Y/5KsAPD79SVTSITmJNOnrH0vXMElL3w5nLlxP6+DWYPG5wq6Gm35HABr
exqR/AEJtC+tmOBCqqg06ZRvXUZ4rEZGK/Wopl+5fplynUj7vChLZCCuWGtBUGFaV19Gn8wAOUJF
n2GATjyrwgIwbx2NhAEICb9kmNeAMOAZm8M31zy1c2aHR3Ok1jMt7pWw3fZ06Dmdo/LAp8Wn4TRg
horaJzvqGP46mc5CFwYyfJT4eIbqJo7csm62Fpw3tTTbQ0pYc1BceiY6dabawHAMKAE1vfK1aS+J
3ZKpKjWjTemFiIS6PlIo2dC5DsJEIDPLesW8/KYd8uBidMFi65QpcFZPO54a7k4lANhC1U5fUPnh
lysjyN+N9ECMzU+ilfVdXmJCalqAv65OKTkKeTxQqz6fJp7jxdBWZxbcSJ35M9NCwVJFGgjECrAV
PM+21ShZcE3mmYKzhjdq7/HvXksEdm4Cb4nkprZQegdEIn+gOMYsIGm/dGDoEehSjwbqadThzdTB
fmo6VaxC+pa0hEV7HAsTcjky33LMzFtpIRwMuB6ehcz3qROfGBNyadsxhosY2gptWMTazWSMlLMq
RDQsctZsNt5V9toqXfec5T0mXEOqVcXp2KZ2tG310DxKC/aGwGThcIeAIeSkF3oB1LiLtR12Qa5Y
Twd9y/zEiaoNRRVkJpaIT90p1ptqtOnW9qIuL6cQfJIJ5AzcR01n9/UFNwVEqDlHefeVfg3CfnrT
eyxQPFLTCcJYmyLZWl6alo66MaMsR/mid9YE0JoQv4siRdIZdf0ZPTPWkWVcE+zYiwtbRNddOdib
WHXJBazP9iis6mL9+qVtJMnF0WxDhLIYJEczwMlFp0nBoqU6mCtJbKHR3GEhrK60g+3P1Cn+Ma7W
K2WbV0R1419SbX3WLi+iSiFBCbmJqszZaW36WyQo8XdIAVi56nS6kWgOTofG+t4K5zmps+rM89wW
I4knSNnJE+YkzTZkJnsCjKi9I+R9OJVl29Lkg9JtF25w4aJUOGpcw9x70oI3lRKG0nnxdJmNEsyF
Xjejo19yH9FoIidjVXtQUIPWJ7lqtua1/IyaKaII/ixZRg5G4565Misuh471rDdazLUHXFwAN5zz
FjZmVLPY6Ux0csmYU5/yGkKIXXHvDYs00IUiXbDQ3tVu1K2isMC8YyBHzA3EgAZwvq72zgonsD+X
5Dn1OVdg7k/QYWJ8GrNPdSuUwKu6AWdsUSNrChpx3fmLZoSwW2GsCzejwuTEJto40qFCMzlrcUKd
JZW37nJ/WG5rR7lQLh1rOzkLjD45E33KdjOWPRK5z+fRIWZnzsxiw+X0rYUFczlKqqtuk4HYT3jw
absgfN7rtkmhu1uvNMsr39UsBEPm8UmwYxEQnrkpjabiNCgbcVmyLLvNypw/JbwK1eJ0pAclz1rp
j2faIEmuhej1+kILgVQVqrWacvx5QC22BJKxg8YJ4JqUL/NRjq1/3XbmmWPH/e0CPepCq0PhZfmb
Nj7ruMlelNRK6A/2+a2uSDPJo+GKG+7ZjHnywrQriduOSg65XKnnumezb4CTWl74POhUwnw6IV7a
4iEUs5TjJiNPIovmW1EJ6zxbXtoovp/wJZ12IvQ7+NJ87/Wn8ZAB7Ir9a1Z5+eJwvaPgBrQfGsDl
68vr91//1cr569Qx+z74/uuXllhCiGRHwLZX+zR+qyom6ZGpfZZM+rKBQIu7Nd4U0lyN/dDDGuYO
UOQsaEjelVhQJAoKn+GjdXk1uwGW/tkPL8fcQI4+J2a60umSoNCI8NKEO3j5+i8OgHdmNg34H24e
MVOws9ryxI6+sEM9PULVV9OPWve2AcUu7C8NQcnMaZbR8wp3Wl5oK89rHeCRiPq8u0ipx1YB0566
qyGo5rG3n5PO2+cOiunYU9wjZXVn42LbBP1D7ZrDzqiTYUfdXIB8Sp0vvdDMAjvPh+kRqwuV+o+u
yXEeStGCmwivUY0xFV7O4Ou/2uXL13/VklIO3RpQhXzOcrFDFl2wFbKcQVXzkiYJvuEZv16E/iJw
korttGL/+gIyFI9tY59NQmytwC83GEcdIP9Bu4M0WKaOdV4vL3FV16dC0tpynPyHF9vjtnHKGGSO
/GHHZXv2Py8lLteNjk1SnGvdi4VxitQO+gDBJ9zWWMbQRu4a79kTDTkWPFCwif4Yo0B+VhTIeAgs
/UWPtFoPs2tY4t8IG90hyfHwCJmVcR/N2C6jENBxNtS3i8KmYyE7Gn531k/CuXh9ob0Srey5gqoy
B9k3eMUuYQkdXWwJ4TAnSJfn0gmqkgkz2US1A5lEMbvtj5Q1V91gCHK1n68VqokdKhh9TvN2pzPW
v7Iu9mXdX8aYCRjT3E2TEd/TNEwUaZw9KmN4bAbqCjsN/dsJFeexbKkOWCnzcWE46TJ89F3i5bSC
SEGE3PFUUV+9CVxQRJndgCTqeKQB2zAKQkJmXK2X1EsI9RIOxFPDepz7SZ/VaeqhgGelhsMS/Jnv
krqmgvIhFlbJuGGeU0MwzJAgrGnb71oN337EEm6wyDoxc2i/CoTXCRFBLBUtbW7FpfAK8nrtRNwN
CQqPnkKTP32tUMMc4+uILl0QGWdRLW74w4e419NWTpD0fRo5KFJWqcogPzWUpWpIrSsfZuYqb87p
jRLaHVL0KGFWZpELSFEJHBeheUOl5MQs1ffYq1jT9J51NSbkNvlJkxK6ETiE8VlUW0LLu44Loh6y
sWZZJawLap9kAC0XBWSfnA5ogIm055T5pny2YwpKAz3cuB/9jTVW8iJP9W0c3UYv/mwbKy9vxzWY
puiz4G2s8lmQzk1e2qpsY487h4OOyd8Vznfh6SU1bzG95eFdkMjH3snpbqfyrtDQp0KiUXfjEhvs
ymLXdpiLMin2KmLVZufkiDCrC0/jhCVDNmPAnWipSSQsq76pAHpoMiJjz64vtIcgu4m0gJzVsRjO
+jshcdGLmrxEAJI5FjDKIaHtmpd+lsrLSiLKm31/HS+3JEnRzkMRjqgVYxAeIthLMv+ahlaIU8zT
J73bjRdoUQrmpOhJ53CDO0CshtAotyMIICOylsCEdnpMDbE2jMq8Dfx+oUMVLFRwJF8iLLwGiZlt
CrODDNMF0d3QK5QYVbQZfE25u0/b9WCq6N4yvwi3l7d5XcT3YIDPKqjDR2VLyjWCzukunGyk6MHw
Y7ag9qNakzs6cUhsPPD9nHlmeZ3fnXpdOJ1YKWwzzyuoXUShdTezmgbYRFuoHIS8y0JUonlFqdop
6K8bP4bywg5ls29TA+9cutxMmJ2dRpGIb/RQULgMRYpNBEoMCvdxF0bdeIoMK6Ya4AWfpQ/7Achz
sG4GtR9pb9xAu/jim0b/LMWyqGW97izlgtmXD17TUQ5lHrhqjdRZ92hwwMYTk+qVRoFrvyfdpR9f
CBDt//VsfX2ElgZ2umHAe5tqt9g3edKQkOAbq9cvsykt99mDCRJwFRCNx8zPpGppXJEtkYNycILH
nLQhPft4QTv3tLGzZltqbNx4rwgoYAbCAgOGoQx0fCmWFzQh09qsWephYQS6a0PnqOk+3sSZ4dwU
6lojc6P2PeLIsCs6JbKSGy8joRBCJCIU1JAIypriWtTz53QwhjvuWy9iBAPSO2GwyYUV3CrjaCZs
mpFv5y9eea8sfF2D3Vq7ZDSY+C2TznHhUHpHswG/C6K0ceUXASrJEfekCs2HrPDp6ObtlapgRxW5
MDZGgTKltgR64AwNp9mW5mnvT9fx1KlzrR/DAOmynMj+UU1Cxqk7EqHCgpi6IDk+1vStiocndIjq
du6ztQfrdW0q21+nTZg8cEs/I8vQ+TbWhIkoBzDFRLcEHUuF8Atp4EPhqgwXNQHFwZBPN4HRbJGO
5ycRS8jTmpzBu7BGyRUMQ7PG0czdeW6wWg0j67Po6EkL4I82DOZLSrz0WiNFCGcY4Ugye7FpXQdj
XUT0K1RQdAjY8zTkU6MZsBeDbDhWnZgewRRFk1Wf53HYgJhDcFnFMRqWCKYtUFwJwER6z6Jp7a2u
x2alUl2tjAAcyQKsv/Ay/D9Z9JWssVPPBoaADYg1OmzxyI4vEM6SSz3K8cQpPhdI9uCGEOFQNQ0E
IW0NK2X03iZwWXXME36t0U1qxjm0JZt/UIyzH783Q5U9IwAtKRNFlPq94kpwDWw9vdgKa/dGlMgV
0Gc2m9AI5cWYQd13g9DeoxmRJ45jI1Rp43uWvgawOLu6MApGu6wdAo+aIjwfvPg5z2jojyU4XCq/
YIQaFqRKp7cc4OJS2U21+vTXf/7zv/7zefw/wUtxxSIRF0Lzz//i62eOfR0FYXvw5T/vioz/Xv/m
v3/n17/450X0XBdN8aN997dOX4rLp+ylOfyl5d3895bZ+7/f3clT+/TLF6uc4sd03b3U081L06Xt
67vgcyy/+b/94V8vr1u5m8qXvz89k1DQLlsLoiL/9O8fbb///cl2Xo/Tvw7Tsvl//2x5/39/Og6j
/Onw11+emvbvT6Zl/0OZnusI6ZILa7vep7+Gl+UnyvqHo0yb2p3jmo60bPvTX3lBHsrfnxx+5PKX
wrKksEzJzpuiW35iOv+wTU9rLkkhlCVt+en/fehfTt7/nMy/8i67wv3XNnyKT3+V/zrFy2cypGkr
+tc4WPj+89MNtTN+yfyPljGvXe0FV1VNgBAGPhaQQzsd/XQM/r23n7fOu/zd1iWf+Oetm8Qt1GNr
BFe+R0MlzTvrRNXM6Ou4Ttfv7+KNDyD1r7tIehxgdBX0HqEJouIO5W/n49x5f+vuGx9A/br1AJGB
y5ycgeibYLeM6KKwCH/y3R+BbW4/to9l3z+dgjDrmlKJ0aHb2v7w3ebex1hBQMbnOZ0e3t/FWwdp
OT8/7ULHFBsqW9r42YNNAUVmINTm/U2/dYSWXf606RkDHFo3y94bQtw5PoG3oi9vgxDqsu/v3t/H
W2/f+nUfVOPxbvSGvR+tMjPx7i/caKa6XvWHD/HWdSp/3UGdBC7PfQW5JZnIyya0x4+dzdzL5499
APPX7We+h/Z35PgXzHJpZqCWN0Sd/GGUvXV4DsawSAyjdJ3B2g9N5R6TAP05TwnSeP+tL+PoNzcI
82AIK0NOejRTuXcm9znEq581xhbA+k7FKSG43rZsh9P3d/XG5zAPhnJr1oreEHGEBbZFlq/VYzlQ
8H1/42+cYvNgJBcdEL3ID9m40TKT8cHu9GIudvOIZv1juzgYyMLt0sBuY0n+ltyETP4TqGEhOr73
N//W4TkYxOVU1Gle6gx5MxX00LHkzh3zP93p3tr68v2fxrFjpRjqLCO9YppuLvGDaIOpyVYffPMH
Q9ixqr5XPYLnoKsIZ2GpvEpLksI+dmjkr2/e6PzcQVMUXOVWCLpgmF2WBtXg0HF+fwdv3OXMgwGs
eEKnI/jovW9S0qHAqSueYGKsnFMvyT64k4Nx3BXZjEg3rPZNVzyl3Qi0jiZI4GAH8yjqvf9Jluv9
N+NZHIznQAb4ndpS76N8xvwJebiGwRQAv+ixko6hefb+ft64nsTBYGZu1VZFqct9JJWAdBsdR2Pi
37+/8TcGszgYzN0cmY6Rkbwg3BQ+cw0PtR9wW6GkBPH9/j6st3ZyMJwra2DGlpEx0Yq1TQBInSF4
wZNMT13Qcrzo7elrnn1xoIX7cYKqTiH4fqGreORDGcPxshZZd1nkyG3vLOPUtHcWKha+gIu2tvEk
Vfk6y+8VATMxsBYKA274ZIAnJqbcVTeD/MP84vUi/d0pP7hxeFXklt3o4+6uwhvRh4+9BNowG6fR
uOS21s7ORsgQ4KcCipl7JCVE9h8O4lvH8OCuYg1jP2uvQZpQZKzWJs+iyxnC+6qz8A+j5q0L7eDO
YvlVH/rTqPfahRQeDE8U8e7evwTe2vTBbcUaQsIpKtvdd64Xnjr/KvYX8R/Oy1vH5uCeQt9dVha2
kn2l5AXSv3OzmD4H0l997M0f3E1yV7E+F3Gxd1VYA1MYWu+h9svqQw9r5R3cR/SQplVdmWo/ZCZh
Bd0VYeofOjCsSn69m/t2lFcindQemTmWpyAcP4ex4aySak6+f+TgKO/gBuIauvStutF7wiJCeo5R
PE7fhZnb+vz9Hfz+5Crv4OYBYzSoK8PP97R4Jho2JAKkVZ+vqw4Nxcd2sez6pyc2rfK+rOQs93Wo
1nFQwzAZzhNk+O9v/vePPOqKv26+H6yU0lFFk0a2j1M9PXlE1idDuXO1+4dP8PvxhWD4112kxDjl
01x4+45C7lFBEerIFsPwh62/dQoORm825TSURrZOE33jFeTM2f6tYasPPeCUdzB8/Y6Lsw0QlOVl
AxjFDsVATGNk1rcfO/4H49dqvQ4fRKlQ+oBHcUrCY3178MCWRMiMS4iN7+/njcOkDweybfZOhXdo
bzc0RiwaMFFypvr04v3Nv3GO9cFgNvPGQcSOYAmhvPE1j1rzR55ZyYdWhlgqfr2CMonbRlo8XzTM
wUoiRZbhH87vW8flYARbU53ZaZDpfV3DB9HjNDMDiHvChPpu9bFjs+z6pxGchGWn89nS+1iLiRDI
DifQ1mQ2264/toODMYy5zQBuKRwWzoQjxil+ybB3Nx/b+MHopes5ldKOydAe9nmjB2yh/p9WnW9d
NQdjN7dsLJl4o/Y0WMlLyukah733+LE3fjBybaRCFgZTc9/ocAbf2qqjqKjjD57Ug3E7mwNiLdGb
5FaV+sKgD56DtvjDTfmNi1IdDFarN0sDgavcu0M9HIEoIl3aUgDYPRKNP3R01MGAzcNRKvqV7j5A
hLftZuA39D/zq/e3/tYHOBiw9FkoiztsHS37jZtB8mxnE1JZ/YfbzRtPLXUwagWKkCFF+YDdt72y
Cn1JofxcTPrYthD6vf8Z3rg41cGw7XvHxsVVMS3MacUj5Gv1s18syTnvb/+tY3QwakGqjCC7nXTf
BHV35jQDbgac6niFbfdj0xN1MHYFDG0vK9JsnyrrLLbwXKaePvb67sf7H+GtQ3Qwfk3kAKYHgG8f
5DR0wpwIptBHJ/j+1uUyUv//FY1SByPY9/zQMLRK99W0LbFQHbHo0pazQvE84IiAvy63CAHxI2yF
Q2zYts8FEqatAF7X4v+fcBgNIgMpjN0kAknc/KnMtFzHv3tnB6PfjM3GBRyAEtUicQRSXyL2Hazv
0gFQTID7+wfgjStk6ST8/OAwkH4qv2UvRXZEytXObI5oLPzhmfrWxg9uAKaG5RY4iGkVGs108eJF
UCRBvb7/3t+4NNyDO0A2ZxiYwDwvz6T7jlQYLBlufPKxjR8Mf5w+sagnPPajnQNfgaN1Sgil+bGB
7y5H7KfndUPubmpZ2t/7Y4nRYLExq2z0/vA8fePScQ+GvepcE15kNO8zRaYMDq/8uO69r16IGwBl
NOIbjWD0/eO0nMvfXKbu4fgPXSFpfjK56d302PW0g8+dZL0ilcNGg7GjIlRmm7AJ1B8+3Vun/eCO
MJQm/nmlNNFXBIL4oOfuvcbJX97/PG9t/eCGQCPVSHECJixWPGSUYPFF3Pzhnb81Hg6GdBcIR+UN
BQYxtO5ZkTjTmdJVdhkMqBLef/vmchR+cz6cgwEd9l2SzIOf7FFQrrKhuUe/9t3whzU3LeydNY3P
gmjcuNoWPpXN7mOHzVkuj58u6LkZTDcuyRBxuKOUJwhfMhf1eQau+f0Ptrz/332ug8FOEiFuB39K
9rIb5GWJjhB1JlVZGJDkPSlKZpAEofyQZZfkU/2HO9gbkwDn4C7gTZVfYjuN9/BZo8X9+X85O4/l
yHFsgX4RI2hAt03vlEp5s2FIJRUtCIKe/Pp3slcTelNdEbPpRXd1lsQkgItrzkEiOLzGSZcsSaf+
ZQn94ZVzr6/Lfzw7esbyQThdfjvF14aXFlJq37rjX166P3369d//x6ebiQD/pwz/FumnfJuZzGcA
jtTZ8Jcv5k+f/2MDqKPIziNhMUr1j04lx6NTn//9O//TR/9Y6bnWGMXGNmccCWhUIr7HqHn53z76
xzKXRqLjwWpmrJ/aYKyPPqdO/i1XaV0X9H97WX8s9GQ2UCvIJmM1PBM5GPDoZ3aRET1WXqEINY9F
9+uvadk/PCbxY8nbrbLsAT7VeTaxeQSNLYC0un9LDv3p03+s7NFHx8gZON5aJjjqIXX1WvrYQf79
e/jDshY/lnU6z+VoqgzJYum4F3TMMx1LAQrvrKd5qH4oC+bl+1pHYInd4S+b5B/OR/FjVQex3dCm
4qW3EzoCE7LgABOU/bHy9JXO+peF8YdsuX9t9/jPlVfNRa7jQKS3XTCnJ9vthju30Oqz65HaadeF
iTeco8TbXk+Y2lGI1Yztvz/WP3xpP2uUFqDqrmfU5AzJ7GbsRkpk3u//4aOD/5fwNEzDLsGukuof
oldtqAea1f6XRAkf/eN7sQwfNl9g0uMZB/HObuvtTMs9MDGs2//+w18f/f9bmPwNP74SCv1EDnp0
D0YA6mHywylddH1cPg8Mof1l1/rT33H9Tv5jw4WnkI7p2LnYP6b80Hkl8wtGHeymKI/+8qCua++/
/Ro/9hcT2k+bDeD4nIC20Idrdrt78gzzoNooD7+g+9XxTelU9bWPghDm3x/ef32pYLn/2GfKNi+L
VEfzYbDGAIIynaRVFM1/+Z3+6bP5L7/Uz/yeU/d12ni0QjuAKQD7B1Dv0s8IBR4cIngeDCUuy+kj
LuYYOEn0lKKNYtg3+wCDQUc4Y/eBA/VIMhfOh8Res42CjKJY+9x64QvoiY9oKNB6MEh/oJDR7hjC
AuRD0xZjU9H/lInmIf3Y0JKpyTTkGe/QQAxghmuaOrkX9COo1f/2LfxYJF4T62HOfevgxpVqcMt1
3QZ9Tvz+v338jxXSdXBNcdgLvlop06WtUuQgwi+az3///D+sjuDH6qhNaC59rsVhhO+L1a0pjyBl
QMYLM/nLX/Gn9/RHRGLRQJ7QuiwOdhFZSzkN3s4Ybf2X5f2nT/8RlEzKc8zJdZxDScMH07tqDtHB
0Of578+HBrx/Wub+20r4EZzMVVMVqZ2aB7NGRDcnOcSQAjsdcGMzFwGsmuG3afZ7FTIWoxoQ1l4e
PxeKYQVL3oV5/tr47mdiRW9GPWYrL9GHufT2aQSLEsDhbdi35lmEOODNDJFmB1iqcgZrrarkwswe
Xb0DhI3B+s58L95NkiUVK8rVqSzXVjZ+1wxAQgdaqbJ8VeP04FnVvNCmePYhstKSMd4MhbeUwmCn
CJ67JLora/pQ7ah6KptwWxeKOL15shK6nOOA6yif4zv+FuA7fq4cxFF3V03Vh+H6cIZc/0OiwslN
lNR+ehSRhUpKoGOrH5NWHDqf1pLQxMmQtjsgLOurMTF3q63vJcsSgLFwnaMQTE9KGNqL68+d0AW/
cYaQYdXawrZr4prQYj4Nqb+yU2Szdg7O3jukV9J7hGHNxmGiJ5CjYYk0wDl1V11MNtPoEKzBN62Z
EN4nXn1IGGpVtrmfk+E5HjFx1N0ZqM4iM8TT2HsfMmrOHUM4g6guNfTBJbLdi5nHu7Rk8j5M5a+w
oF2cx4tKpVgLHTz5Bo0Vs51naxeHJhiAWybyxTJO7TeRwb5q5s2Yi2PQizeGo5duMNxLu38FLnjT
Bq5/tXPgrYjmfqVQ4V2fdJ8NlxTKASiw9LER6sEsakCLendtM/ZiWBVo93adG0Qbxk1vmYM+Z/X0
RQPpTZKLbt3X9ldfFXvHveaNw+deY5uywD5dhc8RAg1r/gpSZGmx4WASIlyMDHq1mXuJmBuOO+w7
8wSnR6X1g1MG5mae0dhk1hPHvLdwQ+tLJwPMj8B+6/1E3po41Cyr6U+egy82zIy15UNloM/eWGSJ
R3iYOne6TC/WBKfUjm13Bx3NYE63h8xTAYTOpV1dEMrDoFIm1ry68uMtJwBcmGpoH52s2Mu6rO+h
uQBTmadbMYwXrbGFFW3JyHpjNuuWyQ++4/ItSK/OFnDAy1IwyGhMBUyP7N0t2mBTcE8px3YDY2zF
UNkD7ENmWXSFvrJyvkIJiGsyL5mHjShS35CQ4JVig0B+0WxyTohyrrekTFrYS0BYgMfhXmJaYMrx
H9QKhwESTCcBzOsZkD1Do3y35+IpqZnvtUL8kIb/3Lbti513YuujgCQRA8vCz59Mo3tuCnzZhKPw
LLL7rIZSNNdhu+S9PXW2/Q7VgUna/OSk2dIKm3VezOY6ZSRvqUNzF03RuKhw5WlZQk+iwrecGMmS
rQt4O8bPalsWje1Bldw2TBpVMvqkolktOq89QMHEipzFkpEC78DP9lp4CeYxG/vx1pf9tExNsOxZ
eTHb9mzPmb0a/eqrMtOHjFTGdbaAzpwmvc07GDgMz+d87OxBi7Kjg87GgtZ1QD9Qkrdm7O7bVn9O
mlq57QbTciqgaYEXs/eSnfKqcfl9ffF6IJ9J399HMSz6LmY/yzD4GAOM5C7aGdr/zRRvyxQbkJHG
ZYAmsA9Mqr26GsGEDJ99LNpZpJ4MlTOJRQ449YGCjFWzyiN1U7nlyWMltr4F8K3sv/jj36lLzZVJ
zIr5Bl2/hFZAm08Ebqr0W7YKulsW49TdFWZyrNoRjIJyd9bAvJjoUw2OUb6ja89X3CC3KmaG0THg
cxkOVPxm5cCuFNpaOIPcGbEGMQF+Jm7UuJmnGguJwejHlEDBj1WW75gRuxmsyUbum2UYTRxgP353
CNsQw2KwNQErQh2F9SYqZuPKu3JW776cHuy03pnOFSc4DhYEXQ/5sI6ZHwhaj/JCG+3KQL52jDv7
GFizqkJZOTtLR8Q1th8UpaGtv5meuLIsh3EdX7d8fzgw2nCKkRZoWJpAifv2xnWrU5CUWJDT8Hhl
KHluvzbK0F/aoXUTjQ68Pxt8UpmbH7Yzv/fBvJQFOD+3DCUrGJYoH7olkMx3ktlsgH2JWIGVvG29
ymRnCO/8Mb1pQk3DkrlDWJig/+rWcaHv0yK/U0WGxK7xg6WXoEyVaQA8EASqAeHHG9aeBQKQrhLu
3Bl2YaoRQZB/+E4DADUvwAs6QOMBon1ZOS99OwGnUPPezTzWP3VrYNfQe+rSwD/hJS0okDq+lxEy
E1dyJqTVsI51tLb6aR+kZn3xGrRJ3iTuBbfj2hqLdTz32QveDVaOxcxmxBdHY/85Dn1ALtbZwbIC
JgDerUNXypIBeotsH8xUw8QpjPVkQ36JOofbPqcT4CRTj+BnHJ/OCU+iguu7V1ODSUwS9rHpSkVy
RkY/tci/bSO/MmitaSeEiDEtApmy0Alz0SXzA4+f6SxmgpvadlaTEantxCwLJDLq6m2N3apSLL15
advOzYTTye0aD5K+ODKSqKFTh5+59PesvIMxgD7tfe+X2Y1iPcg5ujArnECm7NXOhtBxLntHv4Bk
16e41God1BVva2Yai7yGhY75ljSk5yMhAIAIe72saIhDazQDRcmxFAymDwvWjoyVp7LuPEmuFX0u
2LOkm7qrho/P13Y1MIff91l8Ww9zvwEHMO6tzGnKZZHL/nlgPdH3FmDjLhupmEhzSbsyRKOfksAn
AjWEt3KudFqmTtQabII8uMA8XoapyDYkzudlkjTGLhZXskDuSLY1VeUUYwaoDd9gQ9BN+KW7qpQ/
7bPBzO+irOnuZGhb5RolafkgmNDdlFXYXio8IPyKlm6/BPy/F6/yrk3ofjHtp5Ss6cpMTIHVIIGy
yfGJBn5UDFDBm9mJEsaRaw3DiDWLeUa+EnIGU1Lj9svKo1tkwy5CBvZtOL36hhEzob4oEnWe9djB
JUuFv4qbeMZsk8KCoZSk4d5Y2oc+QscuQg0jW2NqaBeNAQwoST13cx033lCzlYeQSey1z3zlTZ5Z
1N64fmyRTCBvZjT8dgA7eUbdyYAdrcrr0DDndeJb98yWBosqTpw3UaAP5SLnLs0+Ikxltd1BrqCL
ZqD96xEaW7W08G0dpTfYz0V9hQSq1iJYcmbwKzM99BzDJwzwAKTDBPdRn35YfXVXxwpOisX3nlxV
QnNLxDZOn5BqB0CznrMlc/8QCOBfTT4WL4GNCdCc0blXQQ2mEfEZ01dDbd0OVVBuhQGen+2PxAMc
Hng7kOQdX6Own5wkPzJD6sQQ2HxzMfcm1ABMUFmsUqYyJ2LisfM21pSIvWElEkPPZD+nReudyrlh
W6z1tzOT4bej5FILnLJx4z90U/XpVSOTy3oARejzlZBP9X5PnQmbk3BsEeXQH3QPIz4bmCQeSsdh
r0S77UzKYOI31YAZm+KZ7sL6UKuwPFYA2Lic61vDFu1Cianbo9K1FzoaQmCJccSYXSLVAYJr8TuJ
Zg3QfUo2eizoZNXpnp8LeMzUy2ey+eGl6MsA/lgGeTiNcbRB/7nxdN6/FFZrxevUDzECdzakuN6O
/A2diBhighSEHpRqZMglR0wQ4fyI6nipAyaU86KBNKjBtdt21743dZUtwxn/ILxYuYp9Jd/z0P8V
ND4AdCQE/F/w6V3okntvGm+nacKGxPsFKLhhgtBSxdYZvDugMI9m0gJHRhr6DLeTQynOP3kjh2Ng
u8XBzo2zX84RAzd+vRI0XPGcEgmOLm/FLncaa+cgMloWTGofmtJFu6Ngl2p+yGVhNebSM8fyCH0r
48aFVqLQjLADW712z9fjqmDuapmn9F82DBMubYc4fRwDb2fL/lNAo9laUQ2iTCdEbspegwYAnANT
ZcrwLxSB72+AV587l9i+wt6yAgRfrnvdxyAg7ac8oXoPiYh9hyF7PGb6Q6KtJzMJs8gAFBdXwRu/
onHu6WLa6ma85/7bMCYPDA389Z0Sdn6mubnewpAcvtsOy4zuxHs/c9wD7B0eg1HjmWTsYEOSpFg5
CfO+1hw5iG8ssZDXlz93kqsMEM+NbLx+ifd9BL9Uk/3h3FcnPHvsXxLC3Tky23FrJs17VBb4TxoB
AUlWgqudda2hZL2A/cZsM9h8++DWdrLqIi2+fdpwt3N6ncDNCM00/IkNEIsUsmaUbSQDsKtGhu5G
jBlM6cQW66yjrBFN9qfhKbjqjLSdivQfcyrCktzIv5mo5fZo61M+s3J9G7BPSjhRV228G8Dr7QfZ
owCu3Fe3lEh7NLbkirlSxjZX/JfmZGVRsbPj4imOFGwg2+p90HD97H62XOtP1dSru84DpGCFOaLD
xDH2bloKYr8kWRPFfZvM6S+6MJ5XnRLJfhqsX5lRWWsMj+2KRjP3oMbmtRSDe7Qz69zzLhxlLcaF
kirfCBv+9zj69WJw549qAvETpWxKRZSmG48L9MobGLa1LSO/K1ygtR4AojXnTbyUWJYgaPVweLrc
Y7D0SgKeweaXHInAH7L+N0BiTd9hKs6NUdSQkiJtnfLKYqt23RfZKLUzHIc7OJaIrTVWr13btMe8
iJNTYdXdu3QGGiukCuHJ8ZmtV396A4C/DmQTvlz0DGUwjG+BF4HxMH211CpL1wDj7lWCB4Ub/7Oq
GJfFFQfdPZ+m4tKh48CLgb1w08QF2WxuG+Ao00Xrtr31kZROqh2OczUa9dpuezYMHY7S+22Ecy0f
Y21H5H00ZLYkWwotQ/M0TxM7vdu74brqPUSvsdO9Sh94zGQO+iac0+KJDlW1biru62k3y1MPRejY
t028nRsOz25y8WWFZmF/Q4MYNlY6jZ9FOA7oEVGSrC0z6rEMSdVBSqodEB857a2gbXv44qPbLGZz
BJQdZq6HfmQY/WchPfHINWtcka21l5yf06JVXXPSIblRypcDf7yIwFx6rs1ydB31DMMXRYRW6Qsm
S0RCc1fgUvPzmzKDU0vxhx10nMNk30ZAVZvhOtmcohsQncNbM8Xtjd8MastXDZUC2dqhaNAVeMxV
Qv5S6M1rIDSnKSYSi8klrPKYiDamY3GlcQygSEpCD5IDw8it5TcA+MImP8xQLS+95Xg4AstkVdol
ho6SFgOiC+B9g6O2Q0uKK6v6dDXQs0XcF+oOW0FLK3xZwUnCwKh6Rs1z6z2sk2KfmTR3Si/i7DEI
2+5VH4b3gWuVW7oW1MYX4MfYZbARKPxyZlBOv+C650eBZOw9B5q3bGGO80Cior+fChja5N1TqGIj
h9zcguMPfXkopmr8AgLg3IOT7Cn7lcY55B57w3sLjNqfqqNXRmpZpVW/61ie1CEzdZcYTXHQZmBs
Olwo0BbqGJl3FYI4KmN5Rh1Gg7ltlFfnqr2V+CTuQqTLu0DZr1WTlMt0yPqtN4K6yx2EeWNMyqRO
qvQw2oh5BoXNi4O5uWtAhqyApcVgG3r1ZKu+QBjulHuo5NCMBtmC+zScWwLUYXUd/n6XFWdy1XRY
Guvugm/Mg3oqaCppMNlJJ3CW1tX2g1ihXDB7HJw9iYYtYhYY6gfAxFTCxmk5GzZ6nodN79bsYFKS
RypIHKVeaqxoip2XKYEfSQjwrMXsp+vcAnDCZMALfe/5rTPXDdR7hoxLz/lqepSKyhgoDiRXLkSb
JvapdENKeWQHr69Ga58SO/09jDh5sIzNS2M0kn1lAxKBXZC35yxCdCGTeFiXbvRmSiu7iN5Axg4+
7RbEnTrO+fCLC5SC2pr4axNUBrkQ87muVP5uCamo7cTqYUyCBrhtklz61q4OkT8bL5hTxHdg+dYl
Hg29EDwt1HXN8FqkBZsFR+6G0gAWszIKz+FcQJ8YweS7oaGW1FupTsEjf4Ab766doe0WIh7rdxBD
yUs8TMapmOghsQPSZeCfEXSFNJ+6pKQXshPfCu7E1uyIwUWj040AsLobuS1smdhhQwgVDPoiI+ep
2wgyrW+pZKfbmswZ/e3gkxg1akzFBkPcs0l59UmkWc9eOgJZ7Jw7ejtmQrC+t287m3kkmOElN6ii
gEA2oD+y3XnZhvBMUamNS4MNbM+FED6Zbb02rYQzqPOXfAb0ZTHD80a8Azm46jR+TdM/1spWa97N
YdG1ogEuloh1Y+AY6oSYOaoG81KFnrWZc7vblHGCYsFVmuOI/PAJ3UG35tRxnyYjCzl6KO7GE8+6
pJ+WP8L1b7bloyNGvY0tna1EajTLyBjNkwn2Cm1TYo7nxhndVz5ArEbRete30CVDx/lYwdRegLNC
KBLrcSNHMqFeq7tT6Ef4C6IsvRh5iWMom43kre/hcTRel6xn52rlacuKTHLhYZ7Lw+EqkORWr0Cr
gKeHlg2+MHmvqjz5RUSM+sPv4ftyeRnWfcbtEO7cgF8dTa2trZQwJk2+6sjoLk5Kmr6ZwNI46ZTc
Onhoj5ze3j11geAbIdCwrvjGFkXqqkME/QLY/uwhCyzGQ+o7HAlhV46ftimrh6mth2c9ODHyg0qa
ez8rScIPJGKrIh4fwbuKlVuX/ibUMgeshzKLXZwYTBEv7viNEhSHXOequFTfJgUfNLCRfClFp58Q
tASXwSu5kwNhBzwE1oT7VVbsumg23/x04NfqsdiQ3A77IVl7YcqMcFXJW6dj61hY8Tw8GVGR/4ae
2jMoEbYP+Fgb9Al1smpJO2Hn8O3HvmnTG8dyi5c6iZt1E4x9THAJ0nozO5H3GLptcYJxkO/KOATt
FddMywczrVhcF86jNjA2M5Ic5yvXEOGBli1r0frSf+mzfNrGjqe3po6cSyUdbz9kAT0EkxkkxzBP
r8DgDtH1g9FmPQQTx7XwoJXDdgwc6ELaA44FlDIYd8bkdrvrB5Ill7wmUVvfWznAOTHgqyPrnV6k
m6hD3SHPvErcRWbl+zR02uPgzeNGTK37nTUaLp6liFancfgthQNjGIXzsJAtSfB9CmOdnSTyxCmE
9Lf0NRIIUdT4YWQDtmfpBMqHTfMLOvx0LiI3WMK6aojyu/EBES4iTHQjKwt4mWSMx5FNQ62myVgN
VzH2uB1bcWxy51gYBZ5zyNw5+VbykmdHRI9YSjYQNg8+Zm7yafWjBuGwIFHDoSTIVHJEdfkIsSyO
323iQ25w89IK3LfcNzeJLx7pk1uWPZYhlvlCOxilPeMgHHNByvkQdpRWMIXB1DrMVWdeLyrws7kC
sn/E5lVf20erIu1OdRMxHAeNW2ftSjNgvS7ITi9FhPu0s1iH9SrW1TOOiSVWJG53xMVZ1v9CVvBa
F97B0wVDReZyytuX9to/p+sbn5HNoUdG4Nsr5nr3XWA8pMq6OkPy7WybBE7WeoIkEaf9ISwp6XjB
/pq5HHP9aVQl7Oi8fjPCaAeZaF3r8eCX8jLOyQY54z4asttGQKq3SyB6k/GqRHTqfQ+EbXWfhdmt
jeKBbFZ6zEfzhfzM7yiVt4EwfoPsJbBKCIVq2mIdWgOWpdUG+84fbvwsyI6esp219rsPSZa76WR7
RLV1G6ho34bNXrD1d4O8D2fjBPp8LRv5rJ3g0IX+g2SEkXep+MgMqnWB8xwZ+dJzCxiiWMlDJ5m3
5FOhi7vlMp9dfzn3QYGEODWudpkbFVUJCFKaXjhcwc48DVG8b4b4txDlgumMtelSl3EM6gpuPW7T
0N0OtX8q8ipBlZnCIQo+7LT99FmJuySo6sXU1ecrepX5r6XU7V5780TiE3VRxygJwS+DyYkzrLAb
r+vZ9r6I4MHBeVyAxijJyNrPT9UcVztCumjVZPyPTWWcWq+8SzB9hXXw2eEG+65n+eHzj60xqk8a
a+ExOe+1qk/XlwCY9CaYrsoVgNu9OhuaUkWYqt8MoOzYtX4Z48g9Mh6fVYiLYZzXLYsoSoigJMl+
8vLBRlEQT8JxV9J2zt0C5Gy4xgy4xlGL8g+GG79giSnYBrmRz3KTWcRMVE6cqyRmiIVgncYUP402
OjpD857gtIHQ7VxkPpRUDIn9THZOlHWrLixJ7+UWIX3wq6mtXcFDSHPuVXOy7+DM6xTim6RxEEG8
CfI9CKYNrV+MLLfyGRTqBetsS77IDrgpDdFWteptZKCERzeC2+PSxvJoyUoDEDKb8qGqGgPe+QBc
Opha9nCr2XdtYVKdLe5tldO5GSd7q+iijSeadB06nFyxWz2QF02XOWbQAxpLm5QC7xEPrDywwrqF
rxVg+HSaVrjhLzxef5mYwcfUj3d+M25GZZ/i1CRc9wyqyXo5xs7KFGyMqh/2WSLMNSNxS4oUDyoQ
39LobyBgoCZFlVgFw1EU9GVHfrLnCzOpMpHNwn2CjdiGFdg3JqVZpdxt68YXBRAXHs9DE7fQau2j
G48v5mydRBqs8Df1ZJjoGl2MJok/GbgfdjLq1cxp8MlvdErt8WYcprXtV9tmbs9T1JCiiBGawbb6
Fj63G6/8thr9kfL4yBlbckt7T7NUpIVg4qptSOmK6ezPvozu4Xd71GTg8PXNrTV5AM8H/buaQhv7
LypIG+lbSL3TDOp9I70Ti7ZdVqRhYu7hYXXj5V3CnJq6y/KuvunAG+0Z7cPi2UTQ3k297bBQ//MS
V3J4np3m2EvraJlYT52AJCOTdKuJML6GIV2O41FN1keBt8GUAYehFZfLvqF+VAUhG31qHhNuxjJv
Tr0V548MeuMiZp8a4BEWvn7weI2juPhsA5PGRtu+yUs8o9lwT2PExrKNOyGKY1jqt64qboIy3pfS
9bZ2HZAJjnJcsqQulr6oDklXnqJCydvZT66yLjQfRbWCvm4u+szcj5FzTDlyUnJawyKiNLZw6woz
oWzWcUVQRR4SmKvH3wZ7eKKuGl8R1DgPytfUjj49RYaqzj9aV2/TgTwlrPd/vEQOANjpOSGjTlpk
7Y5WRwGDS+lQsw+Z7B7HqKue8nkmklfmKigL3D3BcIFxy81qvJFmtB+c5kL9kPN/DthWeWCFckHX
jGDEqD3eBrF8aKviolXxkAwA2VwbHPRoM6c3ZPJbtdgPiB+PftOItZfiQxi1fIBlfm1+9OctAah/
KXxBbakp12PGviQwtWCdZW9Jq6ResrMdozZdUwnCmOjZ/VutRvRSKbZQQat5TxcAt26swW6xZPjg
wUpnMuzxXaOtt8HEWYIXA0q3dROHw97TyS4DhSBocEmuP2oRAqr3ODva9GFKCQdqjwzTaIgTluSN
m/f6MEwxtfaUSlTucnJms3sXVNgAo+pNCpwh129L0xIDGTTLl1eIh/RFu6/D+taf6xvuIzNEaw/t
Bwxcp2fn5He5Purm6PjTnY6LFx/j58KwvadCUUgaTchuTC4jfZ6kIGWSyb3dQ7KP8sC78ZMSZGTo
MPgXMn2WFFkJeB/Yz+ScMzf87o0IEGDrrgEbPUPHfjRwqZXRDNDf6Aktiv7LSPxXVIHQbFVKhhJI
Cgeo2607MYUE/vqXSfvtkm/jufBGLEQJ9cZh9L4i9Isx0iqnoGwgmPccxU2s6zsjlUTVUj2iE0wX
lp//8q/mmzAUoE07oIEyRcNGFEVojLJZlr+scLrXMRtEOX1Cp7rrGK3Ne8rqTnAfTCAGRTadE5mC
qMOhtMgx/BC2qx19bds2jke8TgBYdDH/xl1/TVjtaePben13TvrJX4Z2t/dZE26B7bgys3lZJMOX
UQzX2q3zLqS8aoz78YLl/LchjXivcxXuBqc2Fj0hYFbKOzI89YIk5QHF0JPXV2fBix+Fg14z7Ios
0GhfsJQxN906T13OEsHYzFGLH2SHyIn0l+nfzeANpTQfqNFuwyp7zjM0qHmSnEGKcG323A+XwCzH
MQug7zPMraeCfcvpgydv7B8Ksz6wlXL4BeDAe1Ftonb6alPzJlH9vRMBX5/oaqmhWNqaXK6FSFFl
V+J7rgmsKqN8mgrT/tAtTEBCY3sd1vrJC69C58jyH1pZ40s0tb0MJhlfzC6eVteJilVhktyHF+wf
czOmb6mMqRuTswSwiGJuDANzL5MgO7ijuwkaBhKM0qmXluHZK4ymWOLbIlo32r84jkFjllFR9tEC
9qPn3DC4CvgbFSO3g5y0LRFUQCzerfqRD5I54xwEcaZ1ThyBhIL7XMLk7ODfC8tG/TA3wKKvLLrH
PKCRava9+o4bFC2arhuucl06b3NCk0SYDtXbSJ/qI20WuUO+zhip5pUNA8TVXH3R5yRfSGxFwBQV
bi1PPeIrfZv56ZazKYZbUhRo4xpdHXKbnbpJJU1CGqj7pGKq1hMi02ngIE6tEeVWYl9Kg19CRdmT
K/vzlYV/8WoiN8XrS4a+WdLvGwFqT4JdH1vJGgtEgaXA9EESuFJAo+7VqqDJdEmnhXFvxqQbm4n2
saYNMTb0Q7Uhr1JhVOKRUmmpAbLG3kMsdY3VvkAyXvvToS7lcJ/hSF4S+EyI15LhMU7D+eRnan4m
xL2tYhIGjuzY0kPqwwKz/VZxy3v0DAFED357WJjPSuv4pLFiUvZgEKImZTkv/M6nFjT03paZbC5b
tfgc2vFeSZFte5+oDj1xtzSGDBmgGSW06lq/nbRGdq7QNM0mXe8yIQ6Awkm7QV98kqQ+MZs3cAfr
yW8VcGoVEfuNG8XdMeNevgMCQuZGFy0NITlNUm185dAkEXuScR9p6jDkNk46End2Yn3V4zTe1Wmo
N0nfmnfm3HH/oO69psm/3GQmpRPpEhNVRRNfapqK92lSRu/BkJWPllnS4OSqeIsxVO9UW4it2SYW
VYAAzH0DTFaGhtgGM4zVJMNTb7WUK8oMP0ohih5dGrW/tMloLLHa/r4sxUwtomlRIwlQw3HpYVmQ
w4w9GR4iSclQ8+Vm5vgaOTPI5IRidEMsvE5BQL9zjAiOseLZlfD5i4mbJdeqh8ivNXidTC/J2WQn
KiRnXdrmUUeUbDCd8iVpKO+UA1LjxpAA7AqYCyumcWlthr+6sYYRlUM5OTuEHU+qaL/iVlurtKIu
rWcb9E8b1RuStTgoWhQTXaCZfBUEn21IA1Tvc12KGvtX4EMrsl3nUZgtWQcXjHsTaHc14KjcR03c
kF4mqxiG5PjH0qpWdFPl93lv1IuynPXSmpAb6I6iGXXT6Sb3G3mp8FOTSqBQj2wZWS9OIXijPa5d
SblKjcW9imKajsZq2lmRnR2E3QkOItJ4OLkMG+FX2tLYU9dAsRdeVNMM0vIv9nZThnch4O4hioCO
X9/lmfk3buj0vo0WlVYxPBtD/RRaYEz1LLz9/3F0HsuRIlsYfiIicInZFuWdSlLJbgi5xiXeJTz9
fMzmzu3QtEaiIDnnt07sn7K0OqTFXOQHbhX1TTgzP31V9PMn5mnxSbRs5a9dV9lTUAuYWerTJtFu
SmJ9+S1HQDQntSrSgm0dybHpCneNJAPSWpt0mQI6TiU/fuEgB0fwh4U0F7nyjqi0UGWOftjJHaiZ
EAHPVkrquKuhXgN5XQSFHpXqdsH7Hw6/+8kcRDJcsCJRa94RbYeAeqb3VtpGr4KQJnv64KrE8Vaz
lHEcVI3DNaDANPmsKcxt4Q+zzjrAbJhHihATtfFtvW/WcZXXANdmChNMILxroRJytJw1keYxEnJr
490iEvqzl1bbQ+3HnQs12Npqn5S+eqXKfXnpF1We7kE/TY32Kxv5GX9Favz+1B6vDBm53zBtIhga
4bcrz+aybPzZnqJHk3AhusKSDP6766uY6UqzehvXswuWwSkBU8ZHxnoobCezDkBN0eNk6Nqt8sqG
4b5pnGrTykEeHSujWGiAWHhxuZjqXBqN9Faex/276lm+85UWF72+7i3LiC+IYbyrKBrUdX2vR09N
7BunUWSg/2Ka6HghXlG+R1IWrzqCD2dlVB0hv72qqupmtsb8LbSet6YRI9E+oHGYbNYSBExBRoud
eSpNj17oqPZg5i3qRo5aD24caFHc+IAIUy13c17HHhL40SE/osomOp6qEQUYdAdbpu0McFJGHT3o
dtcg1hud/EW6Rovji4vMgp02b7RAUoCG0xx5V6uHlLS2xUxtqKQXV1/jyxd/UxbN1dpvzOm3KCGh
SFo36ud2alzUZTY2KOrS2MhYv3lRUzZGlV0VU/lFQePgxWu6y7Gv1Q72kcABDeFw1003PTN8g0TZ
zth+RK7kmIcbog5wnHiMt7Gp8ZZNLRGzTntm+JrPRgNWlaaTdtRME82KVZEjHDhGNhJn3tsOuc6N
I8Otygc4fNtHoGXZwP2XxiH+PEBvA4SN3tZo171tcj3QTTPf2t3k0RCHISPaNgzvNDA4vU3xsXQX
D0NjQh15vsYykA6pMGjlHOHYy9Fd6WLcjr7h92BO8GSb3vMA0UPB8hCIzO1GahIjGixEOg4f9ZBb
nzSJzv5x8cjUgc39/T2FiRMzk6a6/2SL3Hwtepn+gnyi9UomH64iQW7LUOctMslSJ4eK6M6xACqR
qb0vQmnn9PhR4BHYSZffJ6d2LLi/wehZfRqpwwgp+BCnnLsdoyhsLEMFTZoJgfU/eT2l1gZPtvsO
xCu6TW3F3D32mDo7Fzon2VMyEo9r4AS6nLhLk5fc8yx0+XQqP/slliUEigDckKeetsug7x5KitUp
a0wSd1pL3nxfs5HacRDXfEQE6muZz7FXiWvVqH46sNRy+Qq5aJZDOqmOLb/7fOzTppfbxjUQFKDg
mO+tCUC/m2i+gNvVa5UHqd/uRYGSZ2+4tQl9a8wcTKY3FR9pndFzZ0DB1vu4m/nUHXvs3UBYlfFM
mg49HXo9KFKmzdTyKJlsIabxoiJiB12AdMrsAaDY76fix5SxjZTaIhGXF7OVfQPXxl8ZuC+CJdB/
c53nyPuQFloNtdgEwVNZO4yNTdO7TZG7GTZdf0a4QiBkMfXi3rdFaVMMyOq2bRCaNA9wkBWKR5f5
g2riyhMrn+z9AqLH9nOWDvwCdkmLDQdFC84roNiBnZSeNxQyWmaGopFQ5aDTCDVBIWXpwFp8hyc6
TjyTJLqe450RBkP/UHO4mE5e3UPHag+GV8KIjVzbL78ppmudadXX7NNjG0yTrcxA9pmgNCkaAJe8
CQoGWCJE8UkpqTGvSurraIklwF2tK/TSNGSS7k0Mcq4bzlUYDe29kDxa9BguQYmrMjXtHVggAotI
tyqflg4D1V1dCb+8iWHpI7A6ZIk9TZqyOI20IRB4eeymHOXgAmD6aGmWsSoGXmxO8Tx+ubP8zXre
Ft0iIqcPAWbWcm7IrKFTUvlTatOzljJTDXQG0C1jwkoN8yeb8Y3XfKAG/9wnRbGGOdtKcwLpy1Gd
tPOFRfQM83SYDfMENb+zdccBK0t/iUW8jJ1xyKNxj0NlF0L/IoQz2EGzb0/rlg/P3iuiNqB9v9B1
pys3x2CgYN5dcxqhQDtUSTrpgGlyqZLhXo/pZbSKD8bbm0eo6tYfeSSyzHa3LWoYBIhob7MrpPJd
pyhaAwwxBEnyvXV1mDig8HCGLpovxb0UYRHRrfpogRgEkGLtdhidk86xGUAyXqnQQz4SU4ht5cQY
VUn5TNb+temM+xj3uzSmlg9CjZ128ro9DptpZbbz0aL6oEvdD72QV68uyE4oKfmZHAI/5Aco0T40
JBtFCLwW9i+8UdI1mgAVeD3N3BWNF6WDuFc1NeNAfjOTnCGnHwn0mIaDidI6w2TaeWhnveowZv4d
fB/0kjpPgmb3cVM+GdWkAlc3Tst5hHMmepoHlxZWoj2D2GTTzlKw1rrXNpY15wxuCSMFLx1LdI9k
8BxJeLBIs6z+css4cIf/RWJ4Gxzs1VmCUATZDGQ0+Vdl82pybXvyu0wByZGjk6poNUKYaE/663I7
2rPqNlzL59Hlh6wt1dEdnNbrqGnOfoSIucmM58Uw0WT+u8Veue3S8jvh9kB+kVGqxr879/UBt+0m
amDrxllux7ilUzpMfmOyPOw5v+D6Q1CkvcTJ9CMN60hrIhSe9DlpmcXopKNId0TwxkoqqiKnxUz/
N7UI9tPB2ClWumCqNXqltUWmpN8FIqvI0uG7u/5Kd/i2ItV/NdvtZ+rCPPWl3LoZgly2pqOtRkZi
blAHMKHqrW/iE8AKq/wFYcsbKtiS7jPtuWuR8S82nqBNWRdgzlGOdcM5TBDLmaXWB04yvvVpeksk
veoUAqOUa4Y9gbW7pASw8NxFExptLGSEC6SjyIWHzxfUrOnYUjzkZAZIbJoN2R/zNeIIFMjtRyNG
JhATFYyaxD5pxBPNgMfQc2+FK159rzs1vG+g+KsHiZOeYXR+ll7+SHLOyR7Q8ISOKZA3j0c+tde4
g3Q3pvTU5oilEaRPSfcR9WJauUvhqC+qp+WGYEa8dwb7UdS3O/oJevhO6rC0ainGHrJ7WUTlNrTb
U9fzAMrBVStA2Q1jKnUlhrULO/XswDccOCnuStgPMvOOKGaLVaYN/5bLgvIZTHeJmWSBPtHAsIWp
voJiPdt6/GSOw7sbOscS4ofW3o+GDkCb7lrMHAFNcTTfDfM/OItDRtHoWHX9JpbZcexHfZcUAy47
EKkJCqw1ss+iM/86LeUHx8UXy2hv9NYts/3vXmhrKFcUSsmHNRuvvT2eabXgcK+GC0n+79bSUyHS
bSfbnxhB4XJZwyQ6KEmp3wSJgPi2+xis/MmFXSNBFhu5nR3I4WV1bfN/UkBXmGP0oi8gqEGrFql5
W8dRJ4dypP9rlpLhxxxChjItijZ1Dgg9eEs5XNId0s450Ae9cC3XaQE4mD/uPR08SdqudRbtjVVV
42qeo0uvKH2iCucaAaS2LZa+qPko8KcVk3pLhvmRMPecN8GCCiBpzcy9lqRPnTZRx8ZjSdfaPs7d
E6MyUHpLYGM0+r99qp18Lb8gGaP7ojUPaNXhdjEef6NVY0mdVPtHPUi1N9JIHvxY5WudIqONbfEC
Y/B9QWUa2FV6IuLmxVuYgzI9mX55oqfmy43Tf3Vsbuza3Cw/kA9SK4W2Rz06r2xzacIRVyndIOdp
V7V/0eDLxNKfY8jiQ0e6U43xcz44l6qmNVhEz6WR34nwOeJiPNi02RQ1bEq2jK2pf1MlWr9UYDmW
2V5hvhnKATQXvf3KdOqPNEuR26Rnk6+4Fasz58arV9Jxz39phV3mOJXGnx3yIAmq7TP9LIpyPZQx
iqHuADTHNBexp9ftV0KJsxxEtMqnatfwG4oJ8JwGvoBqnwM/pIMtoNz3FtVuvv9Y1bTv+n762XTN
P0iwp4rXAEbfF9IVxa7tHBvgVqzdktuSnYhtrTjHsZtvJMDAqi6UHbQREJjjh2+4jdbU3cEAgUPI
LsTWwfPQNVQwZsnWm4uMnbY+VnoMoiuFiWTGxztinKa2vIXsTrGWvGMHOCMVgnhT3s2hpH4NYLtt
CojqPEKi7w6H1FcbLRtvUaZuCYXUhdYdaQU7o0sEK4mif1UOBcAn/mJO/k8kzO1cMycgyC8rcUkq
yfGNqa+yUf4AJRbI2yevfHQa6xXt5V9h+8+px1if8/Evz9+YW/SucK2HkQri8jSZ7BtSu9DhtOty
/xSOLQ60rgbGdKTc8H2IOh9s2qJj8ZAY/LaiHPM1VpRm32Xpu2WiAhAxXFnU2uOmVeXOICdga5Ez
t7GG+plldm9oDaeVWwCdIuMOx0cZ5jtj6PctQep90l+pD7xi8PiQvXdQZf1MbRtfsMCX/f69dfx/
miHUBg/lk6Rj2hPFxfA4JUIfSFSb4keGsoAxizgI2g5DZ23bWrlOUDA8NzUsSYn1bxGcLydGRa2v
KXfUA22WP4eVc42MPPyMY6fcR9xwjuOdsAvtOILOyqhgRsqXdGT65Ep5pIQ0cfNQlvqht7xn28Tw
7Vq7KbHXljfdpOgfRMWZA4o2pt0jq8+73+XfbaLfEru9kIm+Llyqy1XXbMtxekq5zTTuFt9b9io+
TUauX5XF+1bDGGPTybv1nFQdESf+Dcgo8EbtqtFczpo6/TRM9VIBV65r1PubEm5vVbrRg6bCe8Ww
QiukH5RZkWwNP18DH8uPAmWWJaY/V8/9wE3ivzL2ztzv5x4M5BoR73uayAX6VD04qDs8dc1wC2Mf
A61evdayelWpFm6KGMvtEF9Mpufcn07gr2Bl1TlzKkx5XnZGq7FJO9wSHbBmnOL4RrugeUxWnjvx
9FJxquf5LscfmvcpIDZZR2PFYjb4YEKKGSDfxcV8qfmkZJ9vlR2ddZHxhFAL2iaPJXMRnqR45w82
Vl7lHskwmgKta3eZGjd2gliKle7a686ucvJLGg3/dCYwls8xXmmaRPWV4QRQH0Q55RurdnHCYrDH
BuL+IMm75NL7lqG7i/2Z7MUsGCioNeHJVuw9nMVqpTcd/bocoTM7TR7rn7Nopm1swMnn1s1iBwk9
42Om+W9oqZjXuqc5tdZpTzF2qtuHIjQeU4cDCaXybzIATuTao5/P7Chl/AAFux+6/mhW4sPlsw1a
iyY4N9pqiUPnN47VCJa3TK907RyRIVLQnIbrscvRWEwbJ89o4M6jlRa5mxhb3Zg3FNdUKBOZEOWg
Lj2i8d7OjzTEvdR2kwIAhrcJWKvo3r1IUifY3Rji00X1sBPQHSipgBjn8Byn45/Xiv3I4S6m8awj
J0L+2hXHVHk+2j2x0zX9qeZlit78gaa2rePl4Gculu2ieGqN6E1HboWDtaERE3k2bFpDcevy5M2N
ttVKbm7crOs0yna+AbzZtZRkJ/Ix9OtAqCUlf9xYnYck2nsE2P6cE+3ZZUMb2HX5STb2FOLBBmgo
h2yLom9jNXjk9VfKA4MEEhP4Qt+VqYawu9iPy9zrc+5anUR24z/hDAhchbJRDJa9EUl2oUsNTQQl
5Qs0bWb8oZzf07BeZ169m4grmGvMNrPAsVPxeGJn+PW5DyUTcN4bEo0jyDOB+MhW/7K4eYNA1AI2
doSdFRsWErkhXpRTvnbzVX0ayiIYBQtK6c6vuYYNqbCvHpO5k7Q77NzPSo+2oVnzOc/+X6hp99RE
NIEEyS6A+Rz13GXljuboNaj0WpPmZjT0XeN6GzKM1205B6pH1coEvo6GZE+kxLk19aCOwrOWltem
andRCDKblEcm7Gtt5Yh1/ONy06LEAYQfHm2myarpdlbSYudRm7YzJ1j/aDe048uUDvu2TGuUX32g
JnnCorpoCbDe0gTYWRsVJ/tGVHcfi/E0O0fe3mvfYfnBEBOkZXygBgbvpEcok+KJF+qpNswg4jMS
XckpEG9chOSUMb+Nbp+sRo6GhLd6XQE/Ckr9glFigU21h+WVJpSnryjFWS9vHEW7kmzb50afd15o
3sWc3kGB0q1lWODPJHiARSXHSehrBOY+dq7i6ssBq3trvi1ezFC51DeyVvJxNPSCYlN1AfsSY4PS
C/+9xaqw+H260QhAbdKVP6pjivHeGEIqL8d72EUXwIMx0OPsw5HpRwsP7jrVrSRRq8xahd9sMAJu
7QEbeX+gi/PkQiQK3kVLAD7lOA+8l94q6V+pLKJ6sdj6hvsORH2edfMIjPqt59l+FM28qGl39FBf
w8b6o0ABFLNvH5KYQk7Up23vtRtkCHXQ5PibwYZ7brxi0acvh2fdckuOAy4mYNACX21oLtOIDJZv
qMy04lFklAWSe2GiWHRHXTAW+Tn0B4TwPnhCD4JH+RpTZlCp9GB2VHTT4nVwdfeazNWmqAXaSJ5n
k8fTZOExyFnU9HvDCbtioOoDX90WwMD1cSfn81M0lmsvflwuBUZP+l2k9mAO0VZPyh7BCH4D0X2W
YfsyYS4QOue86Za/rSgPSd2extrZupbDKDyvPGO4hx60h1VBZBi4f+1u34LpkAGA4o0ywHR+5bBz
U+M+dVhuzO7g1frJL521ii1nrZvhHjxcQkhidWtjp2MG5HU4hVtPm9FHOeeJnb0rL/DgGRE/4xmO
gapG2SPTGj8cK3yp/XKH74GUgZRa+eELtQC6libQsmiXZ+XKSJzv0lyCf36WaUKkAu+JFx89jjpu
zJvIb8DzEMVdg0il20Mbg2lyePF1ZMDHfPlL/JnRXltpmOwIx2P6rjbhNN8q2/NWI3rOagEo9VGt
3Sz/V7nNRrUzAkDprE3tNUE5f06G/GdYWu2VTzkmHYdR9zaBpOb2kB4jYWWMrM6e9SkKrPnR5qJ4
Zdxs2mxE/1OO+C6BBFMbkX3pB0ar0RWdZi/1hL9ae6Vizgb3cREYAv4gLnxCzbzNKvWFy4gtHnnJ
KhI+oEXqXmKLW7KgINWq6djOVrUdPdr8Utzwx6JBwjXQ2ri87zLuYvSBfx2XS4Bc2YhVhsZ+b3oe
q0KvNiIqTjNHE9f6QZcx4K78Yjh+zUb0KWlqfukMRI3caHhXqkjDpKqfeP3uYh7lykdzWeVdYFgj
MDk6LD4sm8rbMLHR0ve3uEm37Sw2nmbTXj5sLb0jzoTyRad48KPiU2+wcy1/Me00rE72LxfmOxTu
mSTIg+a3D4RNwPqZm4hIg0g0zIfVBr9FYA7eSUOnEo3mqSrkMZm/uBGWHetjefcVsbNvCv1Jl+Wz
a9qrBB5+yWLQJQhMbZI2NawTCiJWTYM5Sqj0VVXDoV4E6zGSX6QCRxzFXZBWEyc+2NhiAZd0+7rO
/6/Q5QSVqqoDF2Atz3ltmvpRsbMGzZjkq0SvvpQkDze3SOOBdF1ZfG6lV3xnhfsv9/DJphBAiJud
1RDGkMmoddH7zHpYbq1KiZOF3nlXlBPiYVotkQnC0NRIGPVyujSyRY3i5dZG1nrxqjnjE0NMu8aP
tB0F+JYFaQ1LOre7FjEMLsxpb84aOZpdxTqt8UahcXJjajpKTZq9A1hIQCrHPlAy/bUItkWqqr2s
VLEDJXpt0vYDBdsOZTADENXiVE/rCUtOPuPWwVVi5QjOcniPoPCnJcsCZVmLrCpJ6ksrpAhqi/SM
URHXIfsHm4FmHIfnLmkBdRTjxuzfp6J+yUww77bc+53xY5FmmgsqYLWGPCESi4c+/s6JR28kI6bU
z0NflEGok0U9JONFoID1TO0px/QUqMK+Kw7+iWW+liXbGyQPRqKC+7vcezpIc24IskTZVH2tbn74
/qSrcHAwsGOh8DN18HEJKfaHVcpgg7/kKSynL4XBisHGukKga3SVk5Mzxb+DBe5sJN/0qb9Nbke2
gNnuaXZ4zGM86K1LH3Ys0O5Ge1TLjIUFOIxpynNJHzzhRPODQHE4z86zaYtHhcdkpVdUjtJbN2Fn
89DvcgPie+Qp6+Qp9aq3rNQEDfH9e51jtO5GVh2MDmeDcwJDU3pumGG8ud8prdxqnXdXsn+q0/xq
9uZ74UYvIfYyCDyHdJgMd2c9pH+poz5N7kZfxH/a4GyWPYXXN2hAvGZXfyjbmaEP46/p3oCHE2wQ
HTIlJjIA46xo3VVre+yzvfmd41uQZnUarQSFO+9QC+1REfdnlIU7+iM/WkeKtV4iau3teFubrDRp
xT/5ocdqX1MoFMDbEpJjLif//AxSOqwBDd90f2q3bgt33qjtUJvGpZwxsFoN5jwnCuE2J6QyZVuc
+yHtD2EpfYq4x4Ca052w2rvjAMtkUeGuBBbiNWrHkP9k+MDugbo0Y9TSGLsUQVf6oOtrEJR0M7va
JeTNO0XG2pnjapOKGc0Zl6VzWhsJjUpPtoZaTc+Qh9n+nJ7qHoHa5IzVStftDzYEgCct+dWlPGGF
PkVp8qkrbwvVfjYqkLGurPeJZyOtjN7sHtWtr3kYb7Mlt7/bYRPzobnc99D3D5acUcskigV/okYB
jBvDid85d1vlxHZpPzoPGDTt3hqGF8GJojjqI2Vh0DPmTV4mm77Ra+To1cE182M1YsOOibsBkdyZ
nn5zu/IZxfZrZYPJ4065hFH35yXZcVLAqvwbL5a0zibRIwVzDHtQRJyID4sTqpMNHjC5M/AtcTID
jvc0lkCmvrueO8sOxqhbLyijmLxb2OjM9F3ZbJCG/TrNwMhaIEJF93xz5+Kedt2XmMWAUAcnwUB5
Wln2f+ycOwIONl1q7JcxpHPDb+6WTSzESWlaYCoakv+/r3zhf6Ue76c8es7BM0xfHqSTHfwyPI4m
XjvCv1AaHynePhDSfSVkmnNkFgRxwFJMVnTPUhmkfXVv5pFEKPdMhlYUOJnXM0mObaC5+S2PazS+
aXfH0QsIOha7qEo1xLJ0X7doHVnv059l+XMq96kDcoklVV0j35/zCYXAn5sikXQQZULusykTGsMD
fiTKBiWO79wjmtzb2boIezwVE3WWlftoEFbeev19jPz3sFUDy1hzTmpGp+XymouWZWDejr38SjTk
YfnpiU+IVolJ3tKSUwRuaPX1uoVFMxl6Y1RdBp9oqebnLq6uRk/QGclBIfuI8pItXFO+mUf/wKT3
WCblh+57l8hAY6g1+v/DJYkEQULVXeHV+2U/mpjSKYlBMFLd9Qpxqajya2hNe4KojqNbnu0aoJNp
vPXNM898cTUtALummuOd3qAdbw2e5pBwsY1t9xWsTk2hfdMUDx7a6H2TDGTIiK7bIM00H1TUR7tS
T+OzClP3ySTgB22uMb+mDRMyhjH9MCjH8LeeoUU/GOIx1pXCy9a1Gr23GOeJy7PVF9dCcdioqTqI
viTcZ5h0koP8ZdsprwKR81AZ7w4n/MoZxLW3TIK+FkWlqf7iEklPxUthgQHo6USByGwyE9nBUw/7
bXKC6ZH6870JGLn9dbrwGPqae8FWDiOGYGadhpiVetU/kyi6DHrWlx2Gz2NOllVZxxxUcrKPMumS
f7U/ov1gZAgWOs3R9RApO9zIPLI9rBhVx71C9QFrE38jwB1OFhGeq4Llf7bzU+0TiZNgR9cmAp56
luzlK1HbvfMLQ4hL7yiz8Aew490f7X0J0kr6WqWtypHBKA+ji69jwS/lRzomGOW8KlyZxP4MffXl
u/YpabmH8YUgSo2n11p1w3bSps9OyT3BbCc3GR5ctOyx7f0NXvUhy/GBALm/BeoW/vBKFAOTYuVi
7Wxf0HdEe6Y7hs4OPjRW8Vts6a8IBwlas3O0yhn5W2P7E/Kis1ool0i0PxgiYQaB6wrjOcEBPDbO
FZsQyrRmG+vtGYVQ//8rnZicO8Xhl7EkLrRJRnX2qQF2R6LTUM88Rr4662CyWdV/6r364qjytk6b
3BAdnEOUULG1mAOmdVlPF4jBIkCH9G0O6ZPoXAQck9kSDeNukBU8hpre7wBSP8bZOhGLgYkRB9C6
tcZkTbzOppt50eNo/BR5eumQVQSDlUD09f4NJf1jlAoY+5GK1nYcjk48oUroNZJntOFDhZjaUs//
LVQ4wu3XiwScoc13m2fZ+QXPgjSQBLJYV25Ltl1X46Hl2F45aNA3dpnkiEMqEA+n7p8YzIyd5nWP
tmASCA1iE4m34RO1yJgYbHGbBh1CgIkXoemxkvJNaRHBdnPkH1JXNmdy2rWVNdFjmozdBPhl/Aur
9rOdTe9xTPMLLlfv6EzLQof2N2jrNiGIqYTChFJe+fOoGG/GlvXTPTSNTcZDlT9Tef49IFtD0XpF
qXgB2pe4XJHU2TP8YYxUeh3NeXXQxqz/MfVZ3zlz5O36Qjd++4geRspEUHTqpgLK8BqoBokktqz9
/JY4ub7zi/K9LAlbA/Bl6s2IkSmJF13RO5WveBsRFxNG6yETxs7NzFeD7fdVn7gNNSwosWPce6P7
ywF1OfOK6Fq2GEDKQnuxBkv/50ZT/mOhJEBpIi2N+C6qrRsm0z0lzgxAnvMUK47LsbcJl4iN6TCQ
ibPiazi5tJYomix8tPKUnBmV3U24MEbGYlwLqK54GuBsJgt4WOOzInGiPydgNPfe8dTWKxzvrEuM
z5E11Yy/4jjbku2p70i59GBvL1ntPdaDQaxDiorbLCWmZZGEJCUWRoiYqr4kGYPy3NsEt81leOVh
ySCfp+diYlaPGvULzAN3Mpb+M/5wuKnGx/aQ0cH818n5tRuaG4bHW4X4gbghiR5iINhIV1Adfpe8
hHXUbJFbAa52dr4htAK79QyCQDztuOuSwmWj9J8THTF6S0nepRzKT9la/yzPIzW0r5Da62a7Iqy8
frbS/kMh0nDsaN8bc87pwUDPVn7Khtlc0YD3QJdyyQsSczme2Xzb2RHxTk4Ll5E5TTAqZVaEV/E3
SqNFTRaJA6jwbYyEjYS6uFvSnAM/Z7XHflQh54+zCzS8daJ0x3r3XdRHsVl9IE+xN5FSv05GnFjC
/JFNsHNqKrKPqZ9eTLO/uS6pRk6TVe/UhJXn2kKvXfoRFFsBj5nVJxOp/AEk7WZ2XroLK+s0xGUb
cpbj06h7dDlGITJUrIg2hDlJIlnn+qgXHQJvrT73bipgmcSXYqu6Cj29ah5yay2Suwo52woL57+u
r/+Mod2R7lGRtCVvpkxY/wxiTdXvzNHALjKyehJ6xXtpJWDloj59jmT7QPbbTUleIgSeW5xn7GK+
U3xaMWuu3XWPcd2RKlb8dZH+h3jT24DgEFMmtN+8mR81mV4qSWrI8n/ypGAWZJwj2OaRuQdNsGth
l+CgdsSSYWC2PBlOseiACPti3vj08w5wMeTDcGU3r7WqqU9WnIi1h8+qTqd9F6HmIvAPL0rYMfzt
y6jc6aoh/a7u/KfEb5IDGFO8YLIyoFPSoK9w1h5bFGxHd/Jid01g4twFteKkYp9GcpcZmId1lOCn
XMPIM8V+EngoK05FIWEHlO10WEyHgSRB/EWto1lnKyKmdTePUfU41qn8lLTZw7gh4IQN1l094/tN
WK58Q8MPD+NVvOuaI4+pWao/0p9w63Yg+i7LL9FdT7ZW1XcrRys614ihG5L0b2NbDTUnPxVTK7PT
cbaFPWyakzjHxnL112GYBkTxOOn5mFV/ROxd7Lop1E+Z5SUPQxSRh9KJ+alLfkN+G4nmR5pfYtC6
H6Ea+BzPjAp0Ab1et/gTTETAwtFN1lOD/6Hi5gkVYYK0eCCRhjpxs3+TixEUvxJJd1eQEHYmYxwE
rUpOtonMmts3NzFxI+JNiise9hcxtNi1s0GiPyu0aEtFazlv0MGPbyXQW4Einzokn/OFKCTnn6p0
7xqrDkMjmi/vn07iURkQpyhXKccIobTJ2F5a2fUkhYR69FCbgCJajmDWafzqa6jB54yIrdolO+jW
oTBAISb0t3LSVASuZ+unNhzki542UDWxmEI40xHVG+7LkDiFxGnfqinRD7HCDlnOw1zhDtf9fSpT
80B6wrAXZJUD6ZoG4iQj9NeYG70jucSK0JZGP0fDhNeti92/fmxps9TiyXZ572nmP6etOZ6TrMTZ
NrLUdWQiZ2ainuBdMRdUmH+nCcOXhgIKWgsDw1MsgSMmzQcmEMJ9ROPIbOoZsU1+JHa2po1nRnmj
RJjulr6JMEr/I9QPDwaMnwCzqngzWXgBTjYIYMqyjrlzbN3uIYN0L8uh2hY54pBqnKfjQDLniqvq
P81ziLCVc3mPud39HCsVPvT+WB5ysK//ODqv7UiVLIh+EWsBSWJey3tVyUsvrJa6B+/JxHz9bO7T
nblWhkryxInYsQ7Djte7UPV4soc5Opmk6n6cIUIpEOV4mM2l4nfWxKETP3yeUje5knidTzZ5sLMo
pwT2WT/F68yOUamxVX4S24UCbdl/+xqf5qYtG/uQB6EioEC9/DE1DAxjUxYupK7uk5wieqBgilz3
npPugnrIrjFP0ZXAYMiI5VfOzivwXGpi6SjmQTFdpXCBE3lc3E/CIUz+mPMJdjzViw2QWOH86JlC
+2pqguc813rHDyP0V1nvyqOvJkwyYWUlJynZR65DImUQqoshx3ea5ekfbZQT0SQYdetxoDRnktpk
CWUgAVC+q/AlYEnbxXjfbtIreD8kCJJvCbMksEYTAqTvZP2PrxvG+cL0uOOMk4dOqkujeK8pOfNX
XLXA9k+prZ98pZPwqArcSDjL8De1MI2IxGOVPfZlko831SShBJrojjG5USdgyVRiNU0Mf3EgycXq
304hmiaqQ0oMazasU8X4HjPQpz6qWG+stVunbP9HQew4J0HKNlxf5OwglGWw+NbGHLjbsAnm8Taj
bTyH2HbXtjmZWCqipNqpxBvrvcmRuamjDsE55Giqda2fpdTue+Eb5XNJxdRrIJBlMFKU+3LUzrfZ
5GJVp2m6b33+3RLy8DbSaFKlZLcropF7Cw+l+zlAfnstZtBqeg5hxejG+1Nhf45WpepqCZJjFv2+
58UITMHy000qmnYrfSbUsE6b8MmTHSQvM4Yz0gUOtNjGm9Z4HhYif5CSWSFZ32Md40AbZ3Sbypf1
hy3c4jVn8CFsXxI90xY5EKIBl9EITFyKcGPaZiq3tiJtQYLPBZGi+5PCxr7JSlP9Qqzx/1WmUz5g
q0LzENq5ioA0X96obMW6S2xrzzfXOqmAezVWsxdxaL4TSpn2/DAX/gcX/JaOeLkOgY2vyJUiJ6Re
x6EU/GvDAK4meupKGW127Vvynk8V0+u9cl09bdMANJgG6L0TkXTvdu0On9xB8kdgAfEmwaxfKhx+
7IM9sq5xhY1jR2YlT7YeNso9zCzrO+LsuUYl6URXVi1KKvSibwcP0Uawxj8NDhDvzkTDj9FnuUTX
/t3wdHq1O6qDU9cqzpZM3EebaahJRCP3YsCkgd4E8YJLQXvMEsN5iUdRns3OzHcO+6X3Os8SXO+J
KvZVgrLjGEZ7MYjUZaugJDU3kI3/53pG8D+lKsgmpKeCSyUrgPAEoDfaM+a14AvfWoLYmgX/Bh1w
jLVgC3v0uyzf9E4u/nrKNJ7JMkAXT121SUykUhelwzv4UU1SWsqi4XkkEufMjDZScdnY4bi2N7Uu
MTA3jTjEI+bNxoST4jRENG0EhZ1NuncTzxa8ArPW+8GL8t+El9JOthz2CZyrtetV4Mo8gg8GQVK4
l2VrBJvOZrNFfIWeeB8XWRhn7FBsB2FjWcG4Y6XAugyyJcsXd58iUNXd7LxYHXy3nu5TPNWHTOPM
OPipMncw0lkjWhpuwjzQSwjgtOr2YNSGbZVEyVOYtPY/EBwESdPEefbNOXqABmiIZNb5Xg6egXKs
xv6gp9ZEzWF6xtXRawOUvzv3P0L0WbFrGIod3I3KO+FDLC+z16H61i6Q7hSknddM/amXCaObYBmX
SOdnyob+CJWL67hk2UgDijw4Ts9+uIbvmaVzvjcGIJwuS8x7PpF7W/NiX/KKY/DSVMF3iid38ZyY
LymaCiiMcmbHoEe5STrDvTWpA4Y5ywG9qNneiDT08MnqfzTe5ydtWOYFP675mU4eZEJGUO59ZcpU
sEoIc+/c3Gg2tiyCTRIt+/4hct+m0FWvzjC/icLMrq0x9Gy5vHzbydRHKYKFuYlbv3sNUp99j1+p
eAPMnIrc0SC6Y52Xuwqy6PDZ07qH2w8Lg8U0kraA6sDaT8YCwCGeNZrPZfIuTH/bAmIPyho4dQji
z/ltqpaJy8e5V4Q+N+llw53G746RIkgKTO4pzxovrqgyd+6siO97inG23KA/Eu2JnGbDc7XDKsnq
LxD8p9CMnU592iz3eVQhFnbZnzQavxXlA5McLKrHzJXBLSEhA+mDUIITK9ezAL+lXHOj4/YeR8lF
snnCHs075oX8CNg0a83nbW173iGgn9kzukffhvy4YJBMBtNgu8u65qcOortgyzSJjiyZv8776jcR
pK3q+Dt0fDoA9LyJyWdwVDE8hVD1XWAoZDQ3HbNpUYE1zkf7ZepYjYejRUQtemHTdpizoOTNSDVC
Mx4ragyUFWN4n7cmPQoRD2Uuz+R8dzpKzuY4neecVwDcb3KI99a/jgkkf/1Tgluex/huWQ0unPZi
qg9VfDCinPMk2KQJO9DCO80CU2FaIMUD6cOyixDcqGmxEg+vxjgxaFSNvZvSjiQLENHV3Mr22Erf
eWIoyOHyRspfT5WoL+NMT0XGtk1zicQTq6LYf5rLBmEmopJ6F9mGtessc96gRQFr6zzrr5ROdU8t
brVmtVxLCY6uaKCv133Zp+e8y6kZACdKDBieBfgrctJt0kx30HXpwZd+R7wnDZ9r12yYyhKsTVkN
xkKoCason+xVDQPzs5AUCPTcdo920U/XfKj6P66DXJyLbH7MrlEBQZYOTHoTaWUyzOYWyaK+aLp+
HiPoKlxtPUpNX2LQFm6VvWF9B6TlzvNb7FQK39XYPEXaTfcE68KdYRjNoQeCsaIqHt7hQoCopbCx
w5bpv6TI+x2667T2u0Ss0x7EeCgGXmGC5OmM88EBXKq8FTu1b9PTHLLwo7Od0c04PXTYmaeM7okt
oDexoyVpQdmL6ujXqicQ2Vp7aKUGoh1ppNiBpRdDIT+7PnAh1yvkqY3KyCRKDj07lV5wiPO82JUC
0VsNQf0sB3fk05FG8huyAfUVdpE73+js1gYcWcRCFsTd7Dj/6kHqA6ASf43+TdijcPHbBOXAe7uv
NgMMSqgnnouoMhIJxKuKDdOLd10asZis2MTtZUc9NtcqSCVO2a8MT31pG93JIPG29ZOK5HfpLFd8
niw4nYa1Zvcb71SRApIsyHWmJRpobqgB5gSZtipss6MvWhgZuRtxsUmScca0PhJm6KN53grT644E
pb0rrUnuZ6qK/E/J878reragCYbu98FH3OI7nj9DANRkoKsBxnIy1Vs9Gz9Vm2ecHN2vBW1gk5LT
BkVu44bKu3tR+ta2bjHEBpXVbGuDnbJQ1g8qYbfGJdxtZ+EVRz93Mai0tbvxMbveysWX7YwmLRdm
YhJ3LsoPIlfi0dcD2iin7LGnuxXfB9urIojDs8lr8Y9KzWadT1gWcCbD7PZTWeMFhlkb4blZdbIz
z9QkxmsjybFPTXX9qHRuv7c9rws7xG4nEvOvWdfls4S7RlNJ7tEwoeN15To0rsemfmWL0B1NFsXQ
7Bk+tcyqnW06BnMDYCUvqjFABlLt1DTojUnM7iLIMW4iRchQ8yY5k/XHjtcTrbQsUC1N7AxXnuac
7UxGwwIRpOHUibj4hZhX3ActmrU9Ri4XFxnus1iNz3OSAUIZongzViVWSoF/qvApmB0dbmYibstt
WHmEZs3WfKnGOiWerxp9JmGJ0awkGg4zT+9VR3dNrxyx1RE7W1tZE3+B/fo8ufPdzjLjb9Dl3X5I
mv7SUVOyY0dp3sI0x7/NdHAGcIBDR7I9CFSgbsxzzquNAXgbxy2OxpxfRmvp6NsoyvJ97CN9A+Ro
PVc1bwVPCOK0NvGJWz9pZ0Pe1nguw8bfOCLGtReAyCNjQupDtlxvamM6CrTcjdXM42nKkwqUK/Yc
HfWfWdA3csWTAfLGx3DIbzJ0tlaWaSJ1hq5W2SSym933xTUPqT7nlKz2bZ0sLhSrXQchPS6FP3DP
I9ZUPQt+rddhiilpNSXPOjbw4t01kX973QOIwXaxJklig9ic2xZulWm/seEWu0iJP4JL3Kn3WvtM
zJ9kkAGcwCghH4JAy7elURNGkiRxksTn6lAcqiZkTMHvy7WSlMQ21O0ORYlA8WvUjzs3ss+ZP/2Z
XL4t4XORLZ3f1FfvDj+osFJrB1ANJMHtzG6bnql9ExZwf+R++d+Bn/BhdA+J+1213iaX9RfCCxIv
dpOpMd/we2yKMFh31XWs9LYGPICN38sSsDgNqTKN4jddjbmAXhBsCNsgwojziD4EJmA18epzfXT6
fOSDoZ+WP4oJT3CCTzq1hdoDKsWZKoqTGSVvusmveYThyrbNr4jWGhU6l4Q3TAUZaG7RSCXOXsPc
5t24yeDcriLRXmqObBXoF0geOxGUOJ2jwxznLxP/QJapk+Vwe626YFh1BM6bJMEdIBEIjPaOn20e
YVMNElNQeIZRskZgWYqYb4lhf5k2Zz5eXzdtiaKQjeWmy8FJL1bzmzUCmY46ndHcpla+C0Fcbgyz
emGtwsoamoNyoBFdG6HWdnJten8PGhHVL3gJhcLenB3tBGR7h48GinXX0RNXkeZbHqGEYKtVJD8G
hMpNgFs8CuffRIOQD5z1CO0YxQDzhsqIic0bS0LZmkEn9t37MN9dGE3sNz+MgpdDcUutYWs54but
2cTM2cFwzENjRicjCQ7NSI6iB+aDIP1CZ4w+8kfpqc+c33HBVxtqrPZZAghvee4i7n6pNGEdBaSC
vLMzTTuuARhWf/vwp7Y/qnncgMfFT7X4o9P/ueEdy9IFTyE9EybwSDwpnm2veIpyCdS3HZrzbKKr
LeBVQIfEmmCBQcVYUSSPGSQlOqG3MwHN5TFMTO9lTMddJp5zuJ0JT7hvdUd/Sv/4hfnPZJkpBw7E
j6n6Y0TtarQ+MxRKk18upScXF+49uELMsxFiD2ePNKJzz7p30gUUWE5u3GkiuWuejbEUF/5LHn+1
N+ZV0OBmHjT5XRuyP77QAVO2F2xBSW9dcA9unF598uSoJZCQZWiiHKollljvAoVJIq26N1/lL7zi
tpXS24aEzhxVt0A3eCwaHo4lee9nNxJVXNazNZv/Pv0KDWszNZMJwpNRYoA31t+HIXmPB0VRgPhL
UPEI1ePDr1Obc8bk6fc2Jh6iCgs4H9jBFwcvV4/F/xYPGFRnMHQ5ldLGuLcigUeAMpRRLMgkYz3E
/lc2NN9VY7wKa+q3g3LflycS4ZGEJ3/rJKwnAQzXoDogcNOTqXx5bDBDtfn0oryXLv4woUisYnLL
VtN/WEsh5AjXLcI59qSbBcHSFW+0kMKsT2iBjBbmICHEYDO72OwGz+IUrjlricrQNevyAuy93cjH
mFj8dE4GMqwUfXBBC8IHVFPj7HQ2hTEieOqgCPlOyiOVppuxcd66LLpNGvcOb4FdmRaYbotbvTyf
jRFemMOsTelwxo5iJDRGCKlN5TFQI10GDfZVybyyPAj27D7l8/hJI93BWQw9uQDEYPTU3JpZvgA9
cP4Q21yehjQd9lJDRQL1mc/q2kgPL83IZrTG8U7/dYz/si1YGxWq+lZtYD+4Pk+H2HZL4oVJdzEj
XXB7YzSzAqaKyIUaHoQvPfekekaeX+ClcDZIwGA2F0PNG9ax3mOaUKjHVMa0ze0IaB5wc3rqsO9X
rnoDw3OB5n2y5wiWaLtXEzASLU7Yt7ii+T2KWz5SPEeKGkEY2ZEphwdePxVJ/gE9rUXG7spdkXIO
FrHB/bl5BBOZe5qZcSUSllm77I33dSSvbbfc22mQ3/MTf40UeQEao7i39Oukqn5ja6TOAAGQZ08P
wY6fDcFkrfZejzfQLtwHdbXMdRCyaTTBZB9H6Ynoz8vMSpz+uZcqohqpo+wnmf9ZBv75pMmuvFcI
LNqX1gW6DSjEZkHh4q5kUq7WM9qz32PBm102BgyoSqbG2iVZTtPL+MVG/sf1aPELQWBQxFb1QPV5
O1a4Flc0pvxTfPqFRKYLjCUuZeHADrbG2HBQ6N0YDdiJtIt+Er9DIDDWY5HyQLdfIZo/CKBTNWHO
VED0Ws4DlXnnHj0oc+JLZIZPKDvPDJpIZ75dbVQWXaPR3flN9zGn/MT01GOFGaptw4lRmWW6JdL8
C0Pkwr5iM/MrbGneQN855WOH9mmfLa7S0Ic+Rca1ozDPQ0AnHGVWaGFEieaFYhaVydUd9Ecwm5T7
9IJHiP66tMC1biAtportwYJ6kSP8AU610XL5PrsuWnd+8GIDQ25Tah2DoIu2FacGHI+AN3o9Uipk
IUxP0cvyTYDkXxxNw+8kzDOjOY9iDtGAq+14ZFoEB1D5e1urR6jHS8GXX7b09+CW3kT+8JL0xjNo
mWTjhBPchoF7rBHZq8IBjGeQ6wwq/PmlRF/hzIuAOjMkk7gvUdCCkB6GFkMGhTng5lNitOtu/q+l
+lV5qKglh4/WQLQC90lm7JmADvLJrjSQuYipo25f6xps6xwZr36DoUzilNDRQDtIpn8Tl02/aQVb
at1o8nAh1oZFc0UZBS06YahtwmTvGNaDxrq3eOFe8brbxzXm4MJq1lAsezZR6iqwsbsmA1HTDrsR
1JcwjE9HTVjPe2+f8wqNmW1ajY5hCzzVTUSIo8vuJlpMwQmX5t6JMsg9Cio9mNUbq6ODo8pf31dn
jzlcW8Fy1eMIYH4Xa9l5Gb5H58xTW1A9V94L3BzrYR6aq98O9lY3pNw722pRBsW09RevoR9En9qY
blPps5aa/9U2A+E4z8WtwTXocD/MSEVSwnfPCLf6eUu4i9dH7aZ/aFbovhVu73NUTV8tXZ93FHaP
1KR1s93+nhate3JEE3wVyRC+2qUDpimIsG5G+HYAhfMdhVyQHDuGBhDizlV+j9cxvocT2G7FZs53
CL4YWINYLlsqwaAa+M9TREPUTJBn6/nKWjV0YUFPZiKPoYC3V1m4zY6NSwXAnX+CjtBT7qSgnBy6
EEXDB3M+59ZSGYJTbRXEpJoKh3VoSdjG9xfiHdc3xOPGxhcIInF5e7DNwxADeEfb/TqcB9DIfgFc
w7RvmjXZNuQ3QoXkGkPNloEwXlHMyWrDLcXOyYL/Ybn01pEjSlYC0wV94i2aTep15pLvSJIJgRzx
WZEeaHvx3oJASKJO4TAv/obJ8MOBFN9lbD+7TfBOM+kzOvTBdW2xmwPg2DoWL3FogQawNk0gHjlk
FlYaB6cJwJXi3p0wFfZRaKxyOnb2IOCNa2mrkRwWnmuLUABPp26SO+qG2rRjiU+CZYMNEp9WJyTi
gE4UfuwiwEOf4tZaS+l/459/9WX3KCb3YxF/IwoDCyjxRLNheKZFdi0Qz5tkPiV8bVIMrzrR5goS
SMs+PVn4E9Z9chb0V9B/lFkQIbZhpeoHXngpuqjI0j3YIVT4Ek6CJkvjY4Qvq+QkQsFdPH5DU3DJ
xU7mtjd9D4ZS+WxPEhiFAZ+iNxULDsBL/GKLF7jjJUyrkdV0xae1jQ/h6BzrLmFs8Ket2TvlFs37
kVjNAz+yfwz0AOylAVsCBIXfUfKbzOF3Gcjvxsct3jTXoS7vzqgvkYvDz9H5IZqtF8+31R+ROK+Q
9LaLj1T6dX9EKWQq8G+6mJ6HlnJVi7Y1MRk/bdjpRyD8aDMY2a3O2oeXeyD3DaYm2ldS45Hm5rBK
2MEGWc78Sbnifgb77xjDLZNmfehs1lzJf3/TRIGkjNL2yNHNSJAcXJ1gTVYYtMTcVZui8dPDqBYY
d86etI7GLVUOiEeqY0E6En+iulapdy9OOgCJHtj18t0agg+MWNupCt+qBssg5/q7K4o7NoBTF0dH
lY5XfOvnaQ5ubAr+iIoPh9LObi6mD4wtPybyxo7t/A1Rb0O0W7KrSqHhYMrzM2ubgbidHXmKmWo7
vLVJySUGRZy17toJBNQ1ptKEbhe5SBuWsF7bjvtWQ1dnMG/KTAZL/fKeGH65mdyUOq4s5GIX4R8z
2cVEs/dKiPF/nuAuL8I1T9zJyzHhQ6G7G6nLKGxACxxZZ6HCxyAHTHarbpexiXc+KR06mSPb7dnP
dkHMLB2oKxrdNcjio2/PjPcYgCM1QR9zKCeK9F9UGUgLyYvjZGeMJd8x0aVN1ZaftNzfWE1fi6KC
hWI3bPMEuFpeEWAw/mdW1DGtgtyd1qOJd7+WYOXdwjMP0dRTkDD38tA7S8G6a0G9odoI81VeIiho
tPs8YNdUVcbOJn+xYx2JsYgr7K0yShPASQiZzg0XXUqYE+4HdsHJYDZgYkubUbnhx15iGzq6/42p
qeezgGN99WlnAHAjkHM4MoJBPbCBFTe27BGRqbZod54bdQedeSlZKBh86yFMzJ9WVkTHVGy4d97u
5WdZZh7mC1xxio5szDQLoKmqaOVNHdmtxyxwdoQjAalS4zLye+G1UM8OzPkwVGs82bgmRYa+JeFy
u5an8nWMy2WbBWZ8i7vRQvnr7ecmaY19rBKY4u7oHaUGIF9M3A9j7XunIexxDFVmfjHh/xw4bsQ2
dAO8Tnqu9ng7ii1GVnmZSwNGiSO4LA3LJsIA1E/5qLebyxgAu9O23YZ/fU2brE+CUdrJmaqcYUOH
B/JEN0pCH3H1WfcNZx/Ibe7SyjjJdKL7t6dNY2kO3ss2Avfs+YCGXFW47CxnvTdc1r0AzHEcspne
xWU836ueT54yIhyhgTQeveBMQrppeZ6sfhvAUtsWDZsxbaGhs4WIt7bQ9EQKDmoxhOXOSnOXeJnT
gHpp06eh0X9tsAU8Xal7cCMjdDYdhMsXdyEoNFAPVgbK3VZNuT7Xju1fCmPAeJH75dM4l8sx7iBq
xLNfAzkHtbpiTEk/R7fz95w1/X5Kg3mrsGzCzmfTZ6W8S702zPeRGfyTvI+WxG7Jx9KDzYEffIIf
Ev9x2E2s6lZczFAAQGOXxaepYgkxhttsWXf1AQOwPBYoZgbHHQTJa+F3vz0TEZ6A4H8iquGvuu3B
DdyvfkhP/ZCdEkHRNqLoTqCjBUULlTPu7rgmtnLApQu/gvZBi0hNaCefRds7qzLstj6Ixsyw745q
/s52S8aZRMNqWMKJdbiEZCDu8RiTGQHsZ5rynIHNwb6bUB2uvgRe4SXQtWmT2TmZ2uNOp9TbpNSI
A5m2GiO+VN7ScVOz6uJngWV1k0+k+pdARgW3F/f9Cb74ppXOx9ik68GaXxK7gjgQ720KLRrFtla2
r9Cd/ymJNypuGEH75VZSRBd3Ci4Z1ZVWbVyHdJERi4uwwmNXVz9xNzR4J4vTlKT3MUUVbd1nWE1P
g7K+unl8Vtol3s9QmlGs1CfusJKd8WcJpnhT8mKjBsWiespm58mrJV6Z7Ksnmdcb/t7pmpuNZteA
naErKr5MEJd4NxIXTECAx81DuuJWa4vsup19dhmLIwBQMAwvaIGvJlxgb7C9lZ3H+1kOpyGDIWDO
FctFoz1GrXi2S3vnzdl1+f8yYZ60Qd9ntLyTHLlGPsUpuKt/ctXtIm94Ckzz6tYtj0H91SyMk74Y
3/1CX6qgC5b6IxPIehns2YagifVkJNV8wud2wlTCsll/kxTZlXlxxGJza1xzL7Ab7wJRsH4unrB1
P9nIWy6mIrxi8HOqKH04iXvvmvlu/Rd8GW50SbbnLlUBg65x4TpKtrhBh/uP5ZE02IhabPxO7r7O
kt4PPnjsnqjFY+eEny5s+pdoyrxvxBd2UXGWXwd8Wr4C6xY27pdVWUe7nMBDWdxWViSk/FeXWA5f
HITtuXBvHes5GkciOG8p7z2rrP770SoMg46dAxuBGTXQixgn3HGKYWIz5s1ACnq4bYJrN1frnr0r
krmVs4qNnOBho6DRG0rttZdSYQ0DVholEVJCtW4xYncxuKJEtPZguFRnfAcIQP3wDcnkBVQmJdNu
yHG8GFlqU+ws7h9Q4mnqphosyItPXXlr29f7HKLIQs/yyd7K+mfALwfzGWJu1K8XpTnrfPuibROq
P9Wti7DQRma2ls407vsRNAUh2ARlUzvTtoRK2XKvIbxJpQZSLhByqK8nVgxfwWjAqSKJXGdbXjC7
VAC/DrHThOJkUSHOXv3UG5SPTA7d74g8OauvcxNZ21bHH7QbrycwB7wTeCUopj5rKbl+U/XsE9pm
N2vJ7N/I0xxyEPcWGLK8QJqpxGthgactpvKwxCGK0cW6Hy+9J00Cp2GgGajQXB+4RTEIGMtt0yy/
7CK9S1bFBDDZXkmMhW3Gmiz0imsVkw2a+5OGb8Otegaam0PUEA4ho7C+tMRm5jH5lVVxXjSSebKv
hEUe/y2SweVuRec9mQH10BGxlEC3yR7T9W4OeXc2qJqtPW/MEK93nzD5Iw3JGsQBwJh1aBFOcOzw
Jcinraznp7bQcDjzERriYlKeb5WINrgKv2e8LyInq14QGNBcFPLivdT5afm64jAG//OOeH3lFbLx
8+wtxKwfjZC7HJ9bHCh//nwquRuYzj0rlv5ZlH4/2PtFf8t0eYtsn5kXcISRHs1qmVanLW+0beMQ
Z0Ww+o9LY1HVbnrc1KlyxeATmpfM6qHvGFFGYUe7SYlCNCKgtpXdbxonG3sOMUb6hyjzDpJRKcIK
Tt3o4kd3H742T03mP2pp7QgU4Xa1BbEIp3/UNk3qqXXu6LOc+/iYhzY7N7oMAS8PT3haYEXk/top
mBLjYPpI0xGZV/pnDwfYaqqd95Lcz2oqiE2KaW0R316eUPIGa8XXP4AsNCuSNjzZ4TBv8+i94kWn
bbm1+dgy6GIILt5zhzhphhvGanOI8f7etXzn4PcxGECnxZRA8CXm+mXW4ggU6h4Dgh06/0vjBmK+
faUgamlg50im03x0P0AYP7lF/RcKHsFiHvflo1LYLsl1CptDcja0MOmimp/MZDnH/HlXtEbxl1Sb
wd9LDixN8MHWCPPuSLMk3M6M24NwNk2P7Ed/CdJMEfxtzY4te/KvpFESFc9dk8c/FiaoX3b74cqq
QdjWEm3WFw/ldM9WK84tmUNkE7ztbcYGf74Ebe3sEh6Ktq9ekcx2TsBNaa4IdzjYhQCirYc++fAd
0lieliccU2C4cVIwaNRMEcNb6DCrcl90OHqAsfTtkU3czhzKD0wQALxSOnmHMP0zegmPU0/PGQtJ
Dnec+k2evMBIOBSUjgIX89/CuLlYlIlkXuFCie//eEoTZobqvhVWxHc5lv+6YJL07wzxphQUugcE
03dDMDyaEoWF69HyiuVT3PyBvnexi+ktM927L5Ft0YNzmOf8zKVVvQV9eBnm4ktJc1wtGeAximkJ
cZ4CBKret567zqXiPHCPdV8uVKaRGnHsZIa+A7J5rtrub4UwavD2XNGd/FItxZOGfytSb1/NvEnr
3H7Ipn8K6vhzRIM9uNjm7ygUEo8vdM1AECH3kD1HTryiYeFQTDdjmPFqhJ5ATcYJVlZ/Ii/d5w2L
Rui3mMHJT6IIV6V1DBpg6n4ZvPWYtleut3QjdWb9sP0kvEUGGUmm/vGqawaovpAbGwPRgO2FJ67k
WumFGy4RaxbWh8qJcKJg6dBIGMAwktE5eMs1cGjLCLelx46NNqYL2ri9z4c4fmb3M3Pd92X2BKpK
oiYDXio9MX0y2NLYEffR8GIPNjKsLqCd1HUKvQMOLztXY6BJUHZXs52/GhfH6jhmAsoA7zAqqY48
FECM6k8u+TbbD9vYjQMarMGGzQ+yfexNX6qpscEOwyv7jTfDiyPQL9BQNeNePXiMi5GBD8i95TSm
roy+/LGpqdWmQITonnSQsEklYyEYq5FxbkndXOuOpgRX3QLElRXXwIOt9AMHbrVWRBi8dig3LZYK
riR/s47MKjc8nFDPfVGcDFD/xIti96V3DH7UhT2J5xlPwRnr1rTQppy3OoIQ3qK/HBTf6z+nkqy1
VBqwasdNid9fYrpizkyhRxdyT1q9/PapRPhwC24sSPOktz6qQhOk6WKEzJyqU4I37t8mip5LWAMg
J39cSGCFy6Y3Ge8YjBai1HilH/SdeO8zpaPPLYSAKKRt0Kr8J7ezLDoBFGM9MNcntEnrriaaiJJq
cbfhwW0G7fPJmrBt8C/Dm39Us3GgohMJj9rnJu12VgvtX+CqwavBliuo0Ce6gz8P14YLuMGUxRio
mVlZ7lKTzSuo1NAqRH90uKp0dvtLLINSm/oQGdllYNxnwL/4C0GkwhNV9NxvIgVVZsCEdRmarGPb
wl2JjNB4kKEVPoeEmZgt6PZxq3Nlz95+qtOdrzHk5YFINzbdg3EtT33Rxb/OTL25PTUvdpo8knaR
Q9CTe4aXTcWOFUO9X/1yhryz8cBcZIn5PLVYfaYy1zugwaHFTak+Jd0EdKkEkNjmx0oGAUGGssYz
2xrZ+wKeYA+GY1LzXJhpAieF8BpcYlzTDlBuLnqJpnuG+z88xa2Ypi9HVheOt0NAHTVMrqM3p3ed
J7tUqSeSUxsvtvUJbHYD3RV+UJLLbUr9+QYqirFCkoh53bMvYaq3GTm4RRyskXWvHKd7F6E5pTkG
bdYr7GA6JyLVrfFhXJPxOjhV9hqXKbsrV//+n6Xz2G4bWcLwE+Ec5LBlziJFSaS8wZElGzlnPP39
ynNXnrElEqG7usIfZkA+O/pR0jEuXlS/3ett/RM00d2tyEqAxWxSQP4J3+yZ9b53shsD3f2UgSYY
+qT55eKjR+6IKt3AaLfXVzAaXhos3yEV0ZVzT4UZPzulOFtDxPO0N35qPK2suU+i/+MT6pE8WCXD
+GIGyg45hyOydFun6Y/NmOxo9r61AUg91JxStNVEIXtoBDQakTAXxGlp0xXxO9U5XC93OWfIc7S4
32kk5VkpvgPM0voOsaD2NBfFurZp0CX1O64qKy12/mqGBfR7PikNXKsoYZoWJzlYDIwsYDNiM4Jb
RhZijNFw2hsqi8Bc9cDOC0P0d3ITvitUThCy1p9Kawdxn8VwCZjTAuLeQMHqCsOxdDCpqq4RV6jb
4HsdsLrjSFM1r4eFgxDxrCNLGyGs6nloxPvd8F1V5Qs4KXs1Q0Cum2GL1QMpkbS2yjhY2y457DDw
VJRhi7zyQ3Ay49RcSrPNlpXdrkcTTFAIQ3xhjPquxm4D//edOtPKrATCMO96HQajJRomQQVvIkdw
rmSc20QKMw7DPFUsStHMXrkqamAePAkm+8sJze+McZ4xBEcmaVtN5OBT2FJbGBx4N5QIXCCijAGL
RAi7BqxK5gkKpnlBHRtPNGd01zFGhDAsF0bX41MUuX+B9pCjTyHM2mo+9QYt2NqomGun2nWkZorn
ZoAmi6RIYin70KnlwRvPqkWFReP2wm49mCgZIRofW6gW6DPJkv+c9OFiWHCM5JpsbnUu4eWHCvpJ
+pVV3C0AaSFmlHkQN7MGOQS654pfv82Ycm71wEcLJ2iYU2U8tmD8W8FprGtrW3c41EHRQ4l6B654
HarebzhEDwI3OLqe07IEEFW6CHwE/bvhaC9OPb6XTK6scXwWCUdX7j1ciGdoxd/TmhpyMMlh9QrK
VBNX82s4ImUzDS2wnrnqvlVEsD+zzPAOaa8HG23yvpy8+S5A/lEQEdL6LtnPZnHEw4eHEW9g08KD
dV407izR5+uEdF6sqPRk+2+5m5hpaI69e6jm57QK94WTcBTNwTVS6xGN+u4or3ICrZXP/8zBWb36
uczmrcdm9FQHmlDzinAgMy5lk6gyLDN8XOuC/eyLNZKimkiutg8U658Iip1oA+FLkY27oLOONXZM
ehatLVP5CIx4Kxti8ADkEPVAI5ztfH6i8ssu6vStN3rgXbTLJGuLVZeCgnPJM7KmeIxSXVSFy5mB
86cSzTsGcSBr3VXdoqN6r5CAjTJAm2cX4v9QYOiQG78QVDvqvXnNu33H1sn24DkBomARW0dLCPrL
SruPA5ca7WURmxrgbHW6FIwwzL9xeW/i6JjQAY2pQxMkWVy/ZEWB6OK7fQP5DEsn+QBsC4uRL+ca
ckhw/SXydwJsd8nI4FcyMncu4PaXOSiyhLZLxKaxWyIcM1gLwAKpNGEuuXGZdc6QFhpeu9GUbG82
07qsPhOA4wMAA0f7GOxHY37zfVpZbqaB1jDXyralW43iA0gYei/2CReCtRljHgwWgt+wkNR2YtRk
6E47RrTsLRUMRL+M1Ax9uzsXbPuXBqEJuCwlnUgLB0HsUexgye1woTDyOiq3tv8JikeCDB9/FOj4
8IvzqAGChBdno6jrvE75D5eeAtRido2KjSsYnKWljYuZm50ojF06olW+6ZzmD7LxOvzHfK9BgJIF
3mEFaATBOZSqz9nnebw1EE6OKvwzrWvo0bqPvk2YYzDICNZFt8+JY/KJigJJq7a/An/nQX8d9X0U
OFRMISAoClvtzlMYYZyHOGH1ydkhSeS3A1ZtRoTmH3iiqGjCbn8O+biquxJn0j8z4xI3cxYTUmv2
8Okx4x0nAtJ/L4xFo2bmVl5Kx5HFkgRy+zqTlVT2FzadLg8i20sQ4hcqcn8FNTB59UH8nuvzH/5W
r/SLwTSgM5PdDGZNF94W9unuaWh+RHXKRsjG4ry3qdEmtIZdAyNJacVOB3kyspi88qEBIEPAU76H
3cDqzZDQBn+w6B19MSboLEzM1phi8BTwDNu6xQTT4T6M32GOIm5ur1iDSv9aZ7ROZAHip6Nu4gKC
SLupoGDgNbLidn3dBPWY0UJ+N6x3C1yaXX+5KK1ppB+98owDhoT6rprfB7QpQdHtQ5RE2gJxGf3k
IF9spqRXmOL9/0L7cROHv1n1EwEa/QvF80SlhYYAFZONfASadYb9wRhYfsPsDGYUoDsxQkGh8sA1
z078Zrr+DsYV4hV7S4mOM57qJARyHlWhsdWA//KlAluF4oNHBvZKQXjny+rWpfWE6BqjWH63bcCS
kn/rIcwCrViZ9VfMrIg1zfXJW6etBVs322sECmbvpxr2Cc5jO8UZD3mFyWJDSSG4nA4BHH367dmI
CgeQ4L0f9lSbT78aGuFJ/ODRJnOzq7R4pXWTXGEwqvtEew1ZG45brhmKrGWrtr13MNNH3FxYnVwF
6mZnLkC2myze4RWXpyN/wbh9WbK9RsKBq4a08d4KJGL5jQjVpH54kO1SjbrrsLMXLCwenE6+myMF
UGDCMV8xa4EHXU6L2X4Dg9PPGBE7CLOByp7NDbs8JVwSGyrzW768F/CRaGrwvWP+06DQA0oAgV31
mKJqWevNS8oDYVz84G2AoVkbEM9Y5NFXCxqlcJD40l687M61h1ByMDBdz7a/d6K8uaAjs2VOXS14
LpTqNPda+6WIky989RgrBVSY+Hh8gFPbT2DoJBrD6DtQf3Iez5+TYe94lImhnnKpLzMa0z6a5Ebg
PxmY1FF3KcHwhsq8sjJrz7vgaU2RdgiAO/rE66hLV7SAocN3FM4f3PzEox3cJ740i5HilDHWBmj1
avJvNR6sfR/uAk4SlabigK7tNJIDsuXy8hvJvQX+wWtP5wThvUEfNhHWbHlWXXLujE95C32bHVwd
m2cSt6gJr2GBz1yuMKvh5tTyKMG9rQFQgIduKxWVXWOrWPreHPOXYDIkMCpd+8HoHwhdRMMaslSQ
rDurWLFIkK1Y69Ye20ecOLIv3vw/abNuP0StA8IYjUN2UU/AD9901Xqz+Rsu1SnFUS97chMR18PP
eDVypqBYHbtB5cg+jtRHIfDdgZqowHDTaTcJOsXRmKwj7xFEmE93GBHNdDdAEmzpRNMs89G6RGg1
QF5RUlnZDwViQizUSi+uvYtoKGAqOVZg4i7NdsOJk3igFG0ggDrT23ZTMrkqOT7G/s444BQ16UJp
HlgSSZzI9rZrrR3SCCO89Cho1CBUc8MT66Ij/yoLBn/5BfpG7NCVaX+kJPCtwIshdaZx8a0w56lp
QDtat2VtAN9xs/sEUYRAFobaFtW+le87pL7VCkuulaF433Ng4l9FwyYnO4jSbKdV5U1+oOiqBRHX
VpNtAozbf0lgsrmQXCkf90ySd12NUKdWnE0qA07OEfqynBNcqUbx4KLX0QvgGh+poWOykNjzX3SZ
jlGaI0NoKxtidRZp77rfPqxCPSJX/lboyWMyplceleZry7H2P2VrdBPJNFttZMoV5NVLp9lvaC8t
2/Klq9hSTGslj+HJZirYEX4bGRamWOSuakyW397RR79wtM8OFBSFMSSiqJW+p+GI6my2TGfxoP6D
lRUWecxalRN2CLuIA3q0of9dende9/Gpnw5Vj3RcrW2qbq+W2k0WSYe6FWhKJPQ4tZsFNi47HoGc
0QOVllLeZOfM1ZPGE/IB6Cf3YBDixNppOBcV9BTTRN8r/rzSYV+YHf7TLvFlmqZDN9d/TbDQy7Cu
vzH12tWp+6q11kVvpmPgKSv00zFbRQXFGZovxlCXZCx/lz6CyAXOppWuXpHU66kmYCqRlY74qZsx
zGx/GvgRFL/6aAJlZZ10HSNSHJgOypQ8VS/Yq751KHr9PbH1l9B3rIWRILFiZvvBno7ofe/ntth7
WfTAM3GLh88Oxv81QqYj95JvOra8K814ZnlzRCB8W/v+3iAC0DPbhoh9LGA9LUc3edHMjJuiFWx5
SL/kgrZjcTQm8n7WNP4eVHaOaW6CfsZTI9w65sxa9vUNKnmrWusOThWM6CGhcMFxmI6VRvWEeeXg
KePCCcufzMmOllK/jRnWQK5Z/R54FHGkro0Wb+2oeamqjHZDf1bHuF8qerulkblXcU23K20bCFsS
ts9rkoNLzCd3N2faPUWlWZLLAQwcg54dFOatwfrNOhi1FMh2Plys+kvBJTrSr+xtVT/76ntN3GTL
SjgOCVqQylufqfmHVj1Vdk2h0ifeGG11dgAR4cIERpOoetYK8GRnUmXJaZr+R03mNYdgz9JyifMM
PIg+78BotipmBeY3PZxFDuAxp8lRtWfX/wnbBycf55/smIlBkooMfJvcsCZlDCcOdJBDvF8GE3vx
+nPG8JXAmZGaEoHpzDEbuGTGV4lqTFqHMLZemuQmZwwLXo4Opeh+zeFbwhfzqURiWWoh3VMQSpu5
fwbJLFWOdAcbjspx+IQ6w9CLoWTcLQPN3g7YAWjjkwuVp0ModBwU9FHNk8yaC1fat4YOTwVKp3ia
ULJj0OApEr3Ar5dzwxxf35Nj4FJAZq+q6dGqSSWzjxFBGcMkdwzns01mMdJVIDoXOjS3qmECo+4k
2mI0ttLajxyEzGT9ELQrh8tkk8qTiXBiplF6Uhg68N7oSNFR4pwloeOTe05UmXrMIP+VGQSvCisF
WACJg6kf5PsHiIv9SGT1Hjllkm6AkuAzuAyf4Y/e3LykRd7hg8268oJ5y/PLsdpo/2ItBQhMyqve
fVok936GxgtmP5Jmpg2S3gTWzP4txxoFA4uHHwVqvMizABoQD6XyV4F+5Z1whIKZhurByf/iUG9E
cYiSz/d/ny15m/zeDGS6GMHDUxrp9gdPk5/20u8uBJxE6tXxlhDRXcbdNwvDiJlI6vsswajWZsZ4
YQlAZJe9JdFf13e094+8mFZ7yDCpooCsIk4t7sRFIq9TnomVbNzsqmV/PTJzPjMM7zMzeSABC7pk
+LpqO51VmaFsyypw+5lgcuo5t3yScMjn2y4+syWomisVfSGdRmL4xjaJG2T9UQUGS7tjfrVyUT0d
MAMbEnjKORQKtDN6iCrxVaGLzTVKWki7cxel7UGy0iyPL+MQrx3/p1ARQcM5AqhTMJTnDjtZ1sAO
98pL1YqEP16s4Aw4Kor5NYlZbPZDVwNYddO4kjBhwFWRcdkqDK0dN6nZzEDZAF3UHMQHHmDzkZrX
Ty5SvyCBuERrap1YL47tfUpxOGboFyihOINDIngbnAezJ8QVsgc2kuk2K4xl6/47/2RfqWjwqq6y
CB0Qv/kEuppri6f4QyIG6P9l7Pw2O/dCkcv4Gu5K+RITBDJZ6gSEMf0KULGvg+yQyKFYZw/EfsDj
MYtjJcZnSg+v1c+erW9i7lapfDgzpEyDv2TFe60HrA9pCm2Ac5IsRn8Xhb8Hedfuh1g6I5LP2gmc
pZSEoZuv86hbeIkNZyu7a3TZ0KW5Ml4HzEVwStZV9e8ZeDx+H5FEzSUL2ddMAhZS8OsUM3Ax5sy8
dZ19k2NCa8ezk4Y7QASHkDuhwSD5rOU4CI0wsCZ3FMNuazyaSHKCyLuMMYj5SN/QAls5XFVc7Xmj
7EOClhTVRBYJ737vL+V/B3KahILC6w4jsqtcBT+NrtlKvi0Z7SW1B/cI8frfOkQab9V65ToifYno
PUjgl6jbJc3+n5iwuinMby1vljPHWIiXAFEmU/+/kmXpsaBY5F6trgnLvGnZ0KO/qihzTf5kn4bI
++oAIRqmIL1hXbxWWkYeT0F+qKRzPRMk+Cv2xkzCxlmOEgLQWLLXhk6gnbQ7v3+VGsBlJyLBcSVX
4nt430UEjjC7S/DNWSO19kjYXRHbRxZ7or4Qe3hQslD5advQgUkIJeSz7f5YdFVk86o6BkdYdRSR
SB9sSlpcUnJKpk5zVB4h4dD2f1iLU/8w+nc52WrEwkOSaAKbDx+eC4oa5s4k6v/aIunnNJBkiAK8
dpdOIea0qHl8FMEAXQQNvbR+n5lltbTYQSBLK0CjNpYz0EU3g0uW5RvLmBvQE5dOMOOqeXNYJ/CW
xnVdg/COorO8pTp1dvJnmierxIK58dQgAkpzRd4vJz4VGm2O+gvZ5qVXojpIw8MGItntpcmREulU
3AIkCBrW3iiMDSj5ddj/mm0HwTX4XhQRHAtR94YaMkgQZzcOuHMjOBvTwJMzr+RQB8FKpZAiUXCz
3Xab8ibkgXAjlfnZ6dAliNFecgmTp/yXVCjok5PiXuSR+PbryCEtBwY3K0f3RIrLmvg3uMutJSvP
zu/U+IZ9Hh3+qfvDlGirFc1FIxNSklCWJWesrAa53JrcfNQj5qDxmvdEJFUGmmls1p7EOG75IDS7
kLuVwEG3LQDob5xNdhObigalg/qnP90ahOq5D9ZDEX7NaOkMprrSOClJBZihAAPfUKgnyUYunxWY
h+nFtN4zx1vwHnPadFUMcFjOvjpZS4dG3p+sUTkJpMlGI5CflCaeLGJWdhL3a5qN/04kgevyrmzK
5y5UjtIr5FIMStK+SFf0o5hIkJMaS10x0MZnv3AWRDo2Dw8v/OCj/5+AdV4unagGjyGLF0aCDtZr
F4GYdABjk91IPkEVb/IxPgozTfyQw4BpA9ica10g80Sk0tMcMtW3i6tZwjHNmeqihilJBtZWO56b
RXFH7dKybaTbVNIy6/ZmT9wOtiKqgMz/1dNthn5w2EitWVo4jkqDSg5W4uyJ44YmadLgvZKtSxv8
FZ8u5yo8lQWDdagdSCPz/OV8MnxtepPYyAuEQ6ytcJjGuyc1Pt2UTMf2K/zOs/Rs6OMMsj/P3xo0
J5B38QCe9mvV0Jde0F2NQX9xG9j8grO2XE4NrylchFvIxyGBFNg+LOIugkUK6sotwUe1DlISLuwU
K0XRyY/Ct56Swknz6+AlPWBKN75Ptj19uHqfY47oFBfcRJudXVcvJIc0gaL21mUBoTciXaimDQrU
6zjJzlNNW0XIEsjrMZWy7lka7QcQO4s+ZzIjCZwsqNFqDjMSj0QSe1Y+bargRm/fk9LhQYhpnL4t
6Q71dUbmAwguGiYaGIhb+vqwcky81nCZKgIag+H8mqo5nAX0f6ygvUpjfmB+oI3KluB27ZAhs/vm
LLtNCkfw9381ihAZMv7389NBi5MXVRneIDAhYNTVH57nffYujCabLn9Yf0uhpWj+0Y6jA8B8GgnG
dmyTU1A57zm6GEvVuqiNdkIpfz/S1RxtDBjGam/RdAB7eAmc4rM0h4fXhIcg7leS+kvRkpJouU5z
rSf0ENpROSA0sZW/nEoNtyBbu4cRzaDabq4hsxeJRqTDR5vwbGO3/crw+aao9FgIC0DxEFYNiwro
yhgvNBX5iiSps+WUIhIPHQYqYBghTkxlwzfYiKbNoGtx69mOLmPAfBjRig+st6GqXloP89o5vSG7
dpDXWgwz2FJTVAb7c6llF8Y2Fzy5sRHq90Y/Rls/UGFBVCSzlilsSCs2zxxB46q1a/2WZNlLXzQI
UmQUzVPSu7dE0crvAA1sWPYKXU56ckgfJhSyId32FCk3FL5RlUo1ZT2EiFgpaQF50Pxoovg+kHuo
AKigysDfjEZMNmlSQGa4ZA2JmzQdxzoH9ECzZaKAa119V6a4cya8STkrC0cHp+SXr//KNG2UtbL0
G6SdyLFe5dDreo8mWU+FAzYDOvUwIdxq5oHGMpuadZFAa6koJnVbndc4GN0MpX/gkwp+OkUxTiMR
Q08JSnudnbi4fje0Jh2PADxHV+EqnKaI0ATw1hUQe1rqrZGqRkyK6jSefpsA9xmVYcSFVMatNYPo
PkGKmUrl1GSgCjUat1fD89eeUmynLrSvJePKpZpVFih028NYyGXIiEljP+C5Xgz2zBBGvahu/9oP
3buM8/vcunUNhOoRTWCSWmZ42M0gmXuv9U7IJ92MdZGOMqbvsjxIVgaj/fEiPYOKAL7deKDQRhDF
wxqdS4mZnYsQcpOtPLBrPrQgOZSk3Tjkt4EqO5oGHGiFKN+9FWTdaPFClwGO2YOjMEiF9e5Jp5pz
nwfdf0UAYZlnQ0VlhpHDwDYe/ICm11tqusjCiw1xc1aNQhMXlOia/I1Yr2nojoohm4FgV7GWM5r8
hmRkHZIa9rBlSIjMWAY+sFxBA80N1hEE5DofwZ3rK90q3ynq8wo1qFFVPtRuXBXet1yYGnyUZH2c
pEP4Jt0AhEQwo2j+9NRxeW5BOgux4wPLNDUxK8TYFxygeD+DNGlwaYSACXK0xfuOFDh1rx2wHwRr
KeCKhRrarKINo2bwT0h0ogSZzNlrLlLyOWeIfLTLsmwxxeE2ZQQEBehQMY/ym4eD4ohJgSyNRumJ
8ROSJ5nMCuQLMBk/jbyMEuEE+WfyEHLstnsveIYOWk1pH0K+CbHGaJZVPtFJ4DX4+LPRjyu45ZDu
WxOTkeY/g3/TkQmomOoua6p5zsBEiGcgg2RWbJOt1onySiJgqwqKd7cJKm8dl9gY1jiieQuL9g8J
Sm8/5JPJHXrAo5hpcbpi61IABKOUkj+lO1/iqSjDXVLYELuEMXyjIamQZsk/Bt2bHCiy9NQWH7g3
sgc5t2M5k2H79Sr8tzzZZT44fEfb0TA4WKjHOHZ7BBv7weE+VsGZD22ZxcnaSNxpg0YhM3qc3OPp
A6HhFV8oN2VnyKqQiUr5FHYZGb70I+7C2R7962CNX4EFGBbxqIiF1ljTlqljYqpXU+WcdKqNCTYb
vaRtxwGd0qPgM0Y6GEYLeyGj+eaJMvf4Bwfjz7TUzl2dvCte/0ElNKZ45WCMx1rmMz24oR2aGXTS
6Xd2a+6C1w1ecYnS4YfO0pYyQS5Zjfst+BOQgxy5vdNiQU4N1j4cVPUDTtQS5QrIJQ+fgQbJu2xZ
aTzn6fhvAdAc8QAT8Ghpmpt98S7pTuY8R9U/Q3Q5pUW5RxNkJc/fUpp1liBOz4Okk7KWJ+WV+T6A
oyl1WQNJMoOyZfXo0Svwte8Qbhde8ddGDXDRWunLTHJuMzG1aGEiQaEhSJ/MAILDN1hE4FLc/hcJ
m3xXhFDfssDMwORLHIQIpDJgywYs0qpydvAodzKBCDjmati6fgfaEaKnpAAFUiKwrpYqkReLQnsl
2vG5p8AayE91dui94gTE+jKGyb96EtDEumGJ1jQ7A+cEVoDUdqQvVoN7nXh9ss1kvcmILeJ8lkmo
BKAKveaua7Ccp/FnVebW1eG/pt134ox3eSISsiTSqcBrNPJk2mSJ5mxJ5+XX+7I5NH57orEke9Iu
Eza0uZFhd1k+GFN4Tv5e9yg3xeHdyWdAIniI130jnyMLpYl+16NyJmLO5cROuSVOQ3eZjmy6dgqe
G5Ne3mxAn6CkXxGwQPlXRY9fmFF7dgZMCVlmB5NmmiDc9pz/oJnA+fXRs359mmUynEs0xATwOIbb
km9U/lHy6tQd0FWhoxYbUA/QOmFc4RF1CJq1jwBwCM28yZyXicM5qpALyKtDiiKgraW0tOAdkx3J
ZmDjUTYRdHFjIuOjHRQ6zR1ksoiBow0xLUC/0Vn+mfEut4sD0hLg++EBEZ4K1d+zMeQBo1mEPTGK
xmUZ7WIE7zIidWE4u0GzfucpcrkV0QmmNeEzrsFuzfZPVWEK0Idbmlgblx0+FQVifvU91u01Ou8A
e7zKWuMRzvje+FWFFl4Uyq5061+KXd+1AakuME7lZH0o+vxXZHhCrf9whnCtEbviUr9VGL+jQIGz
RjgliOga3d7y8ZOuVtJOze1uM6Uq0N0S5loKy0YrNmqi3jRzptCwTgxacEEv9ykBWifVaozoSbnk
+OpaUbVdXLXInEmgmYKtnLlwZbYVMngE9J3Tm9+hSqXBKiyIDozn/h1vAtAaG8XcuDzjdRl6e5ed
7MXRCM4NcS/O4Ej8Ll17M5jVQbFRR5YyRgKlTKXlaJatUJFWNcWAEYuxqyaw+gMfnNu/HJH+Gr34
R1ZO0aMmMxSVg4XlsHAH6w7MIFJi49YEv+jYrhs0UGgr7AwE/06RP3x2bn7yA5DlFao1Td2ds8Zd
yktq8nhHQJFsRJoymLttWDcYXUpQoCgMIFnZqXnEJ2Mr52uBWSngdeVLK3N6snlJe9gD8abR0VPo
BDde8m7ncIM5dKRiZR2BqUEgHJyR4a7UAOQo/12b1aZhi9HVhCgXLeXMRE/tU2bqkmLKwEL2bk87
AuWJTc5/l953bOoIIuGz2N+kjcdLtxwfez4mqCzWyDJe5Cba+OygcFpWxkUpL2bCx4M0oLcQh3q7
Gm3rFik58qHFTWNqYWv9uBqkUQ72kJahDxxM7lTT+2M2wX3Tjb3qkCmaSGHGLgN5gwNxgGrIkwBC
zH40g19Rj1PkZBgbAn805cAqnnJZUwKLhQIhaVWgL6VAmnLqtBYNMUSKFzV9bYketBMlh5Zw5vMm
fLvCp4O4aM0nxi4TzWfJVayOqTANGTGXcKOvvkdhMfcTlFdU783WQRoEubspu+4vxqsI69Y4+Wo2
eGPsCTLoumg6lXRiGeave9VZl6zFpIgopyEH/hqL2HztQLe09JSg+wKlnrF7QjWQl5fGTO9xlAyD
6WDGXC/yK6banSedA6jED2WbC3q16DRhHAc4z/nNMykxgLYcbRsmzcUByDOC2HCa6ZTi6jiTkXOC
HwYrhUJjM/20IxOKGlhGoiEeAhuOOvtgROlP7nrdGgX9FukI2JYNQBCvM7d2F2X3UHVQvgULnjIP
PuqTooEAAX+odHekjZZqD/Wk7RA4r6P2p+LY4Xx4Vc30T5WM4IJxQmgMKLVGea8N86Fk6cVXLR4U
UHM8n7VuA/804fXk0c1sml3XYI3k1Q8jwhykrg0M3GZ1ZaP/iNQwRji+GYDA0LwXA1l0OVJrCo5t
lXft1STeTb6VLGfkoRfViDUjbL4i6PEv9V40aheVQ9wUbIZeeGeddW0Txy2zP0QehCFXf7Py8kTX
ihPEp1WpxoNGWJ7tRVp6/aowgA0rc7PPteaJ8PleTnJD7V9IUo6BPW7pIS0bM7v9A/cibzsH9pGR
NyJjMyl2162Ie/hvdWC0J1w+TGPbGxkRFu0VFmPXvypa95nDbLQGus1ZtHHJmzGYOrJaN5rD7BJx
J9/Ld1bXfYInhG0yH3s3+muGtAvhNLF76DlzFYUpXhFTTBrW6r+AOANHAMlvDcAOZL0UqksvpPrE
hQGCYQ56L/5TFMPdIK2Bx7KSNxCi9myMwVeVAcC1qlscmiCshkc/eQ5oOFimOpfkWiyCUIMwyDyt
L4MZGg+GsTCHIaef5sb5mhz92CXpNdF5evQ6FuQRP50HASst78gSf0oJUMcaFdSMkiJ7PxL/Gcc5
yOb08Mc0/fyDjAmxJ+r+GNOFHhuBMhn/LX0tNe8su3Wh+PfACK8G/kRVjeq5TLZavLrxodlnfHdA
xhD0xncyAlHOakIkosbM7upVZ+G4VknCnOo7zywQhannpVoNm5ls10+H9aiWW5D/yI0xyJjBpsDb
fkjJEsaUola0CyBa2Swkl21VK5R6+fzuVs4KPU1/Ebnpdwyexi/9nxyZsAIpW42Mduzrt6oKrgqS
3TTTyXeIPe2/ZGYmpbDCDysC+qOOV6eMyPI3TTPQOm7X8NBvGS1/HbP7God2v1nR5INHToelXus2
zOn0D9rkmP+oq8RDRCbJ6Ro0/cIH0ogKGW8UIRwFvLUAIODXILYXL3XtmffVyWSU47QqeGRvOg9j
Dp1K27eRgyhEWCDyWBgXvRr+sPh484imORPkPvoawTpMwqvDkLKrKqYsgAuoZtB/9xe20jPsofZB
53yt8orN3vgLBJsdbMJ4mRj/FbaxLWw8LyPeTDAI4cpFysVDQGOK/E8tUaBG6J9ONeyQW16isnCt
4HHYPYoYnk9m2QFebUhra7ej7xpaFADTc8bMqXc6b1vJ1IsmAXr9fyhxI4SJqwfN4pWP0RCP3e+n
VTPSTiL9tzkydWAbtrMTxWtGYmis2YBMmqOPYEVtu4uKasu3tgOzlAwcsXwv94tz9EpT7cXY/RIH
s6Wp1o/AxhrRA30kP+v4l4htZKjtCzkApOHjyN9WHGPopK66OkSZpkKr2c1g8QMRTt3daPrrwHnX
xpHmYPeTUaL7lfqaxvZrH9CuxHU0rIx1Veuo1QVfHmowWDb4i7KjbUIbnZZv3CNRg87+csK60HHQ
ggnMhQm5I+Iwi2BZJoaFcwnlcWGjIzxhrJIk63BC67ygs86apDir6QL4Q4JZMa1pqqCaCrauT0nX
bjvFemJDCVDjwJNURvMvPGYwx/0pDrpto9SHwaH/LzMgDh1AFPwhxQh/9LTryYFcw0URwl2ivYJk
YIBu1LyeBSRsxSuk4JA2SlYe4nGSpxAfKxoFyI2SVXGS8SA5apDBwSKKpCos846uHJIKFCc6cyDZ
pj1m9pIcFE2EDlnaOeek7GmUu2ghWfkJogUPUnsrW1QWKSVMnTzX/9EQDlZi61mSgKuAknJzaAnm
00afxiPt7Y1tx7hyNmg5kHuPw9Urm6tbM7iufXelcf62COcjfaK9aCJD0o0Nneh0bTCxK2mFpFl7
apH9bBVK2nqq9pXX7AYXLbpBo/UHKJXJPNfs/kTAuzQ1uvGoZKKQldPn3Cu7Bh1Rjt1p6eEKG8f1
1YW2vuDBYXnwOTNZqD55OkGMVrUB9wvQJxkek9qNyVnHoyOJfSsodMcRpYpcrdJl5WB0UGXv+hSd
JETB032NiHF+bC+SOTjJYeCO5slMw0NsGgfwY9u0NpJtj8VCp7iwFdlo7ejtJtpnSHbujC4Fg8WR
GgtOTnVHzkgKktq5tYACkPO6aqDILGV8jZmsJ532bTXz2muGi8Ph3LqkhlG19+kqBHXMXJ1Cyu1O
Ew/GDmpULyAbx1F78m1wEeBnNURpYrKfsSvWyjhkbHgwotUenX0ILAjEdHtnHBAsI3PNu6Nl+as+
xRSvC7CU0Q6VqX9wmj49TlzXtU9N5+wr5x7qyAyltClAKh3cmFO0DEk3ffVp6LCyvPTES97aOs4B
cMNW1VSfVeraVrOYmw14ZQH7p8nE4yR2xmBD2NRR7v0aaeqwTAdNO6k89DZDKIyMAMW7JW2Br6ys
FpJuSxKhdtregLSFDBUnjPJ77ICpQN7B2gPUWTguwB4c8FnYTiKZG3w047TtZ8gVJRtV7bNHg+Yu
/IlVyrrqQYy1GpwApppd22wyrM+cqvksCzSWdMA5AMl5a5m2RqdfGnPfGWKxTd9/zekvA76sRAHL
7z+T2bgFrvEM2viNjaNRMuQWhq9Tmb7DHY1XdvkwbSo93dTf4NwtTS3aDGQcvAdaAQiy0Nqk8+YE
ybGfkJVCpQwKg+OPD14ayx3tjbXKXUhd4FE+wM098gM07ixCs09HNPfttVob6BOY5zyYbhp9k2vB
jU2TCw7LeSbFdCy6svsOKyAHuK5tTbqV0mJRDCsiLUYknqNwNdthcfIo7ZfZAPPD/vgfR+exHDkO
BNEvQgQ9yGt7J7XU8rowRo7eArRfv4972p3ZWU0bAihUZb6E30JZhSrXMN9rQ7R4WMDOMCVYLjzC
rZ4E1TWz+6j+6vVU7jzbBXUiS+IwxfSEg4eTbfwyO7MiZzH7bJCAxogDOi6Hbf+zLCuQ/buM/Q5p
/+QE3kLM+miy5tCwf3TO0l+wivFGqB5Rz7VemLc8Yc7c/YrB3Pi23DuNPLdsIQULfFUgcSDUgz3P
0pX+v7AlGQ+3/+hds0b8EpPzZcvyXzrk3yPXPqt11hn6mdmmQxLkEBT5CmUH9yESIERo+nGZGkNJ
zy53qNHi6VhQyd1qW023tre2cjCd3RSlVwGJCvLyiOPY2ga9fVkC0jP5RfbhPwsQ5ibn9r0hFtw4
kLKnD72PScRC7f/ZJ2byaTldepznVMCI9Bg1SCK/ed4GMV8zhxNX/y/WRcLg45LyB7SE0UxQYgSJ
DCnZALGiGxbWV0ryssvevTz7RhYdQVbSFyak1ZJ3kYf7LnwIBXhLMCpV0H7UI2T1xiv77Rg+QuxD
qs2wA0bmG1Dsb0M151LW56YZHkefgsbklr7Fqv3tQPxuR2Zjpj3wVsABCIHo1HfcYUc+01eCnBoy
8SXug/hK1bXHV/Xttm6677oSzACd61B25RqG9Rlj0RHQHD0GHgWFSHUXiXLLtjPSI2uPZNCQJKV9
nlnwCSuN2NFC0xSNOWeceRmm/Egg2aM1cDy5QyupX5wFmsoSXioe6fhQ5ER5n/YdqRR5/tlIoN7G
fOs0JIVS0mHoyrQmDG+8H2v/VM9Wz6DKsNe5Wz5nATxEDzvprSk4kQ3lPY8YUXJLP5Wu+5X0db8L
w5BZQgK3Wt+Wzxznx5J52XbEQIl30vYofkJg8CTIED9jlAjCLepm7OtR1JoboZTceHnJWQ01F9IH
ums2sNbWn6NXI0lgz/UGZMc+U4Yc068um12BFw2JCNALo/5qvQa8NSt1bHL0/TXsc5pln6UzPmTg
aeOB8Z/qWeihXg6OROxn2lX3Lgx8VOBYfVl/1jgikp8GumrBS+gH4zqMfRA3rQiOEej0bdMPCZAc
2kdT0D1Yrn+a8+zOdDoakHA1E0bFmKqC7eADlAZmUU+XumP7BIP+ImIWq0He7qgxSWiXvAzff6/z
+THJk83YZR+ySm/WgIq4bH4jX2/qorqUDsy7afQOfAcpLX3wp5Dhz7AzN9m41F8WjE08Xkz54pUp
+/g1mFJeYsSsg2+varglVjsPejyKIxQrIRArbuHRqyG7PecA0u/04jbeLsWI59JI78bp5GcB3Y35
5LXF3rCzz3wAu2+4+QFz6xZGxK5K3Tdo7UzU5/w5K0uS1cpH2Pr7OfH/hYY+zNX0HQnzVLjZth5N
PFCI9Rz/JZmw71AuNbVRrQc/UrtwKp9mSSvNbaLfPJGwG4WJcKJSr6GFQbHyzsx6rIPjdpj5K48D
X1Nbz4lFJTyo9o7B3FPujtiv3O5hIpMAYTAPp0m0X+MPbPJ1tqva+ScYFw0Zoxi4mU664e57ToVi
Lgwz01I2u9cEMVDRLs7c8dpZ3Vsc1jiW8ue8qcoTDUsusLRsBgMrH5rrfmOHI9adZhe6xLXRcMRa
SMd4HWnn2C1/iGHzpna4How1HazMzOBcVdVHN6YlWF7jsMRlnQwUuZ+SjySQCtcb+R+khrH4APY6
qn8ShCJI+ForCbfWM6YXvPVXy3QfyObm+sYHsovsjoFyNPzKCfyi3fLhYCLc2yEXIGV7n/ns3M0p
z2ibMSIF9XSOSMy771EhoXZmh5bjfEkmdrXEFOd2sJ8mmX3L0kT0HSEuG1tgtD2mNZDM2CH7rD+k
oWfuAowa35HS6O8dUxGvPtN/9Uf5x4Tt2SLp9sj1uubiycbchwEYn4pmFkE0G3IPjZUu5bCJe/DW
7vg+6dLct5XDkJoViwcfEbdv15pH0z8qyGpJUj8gd0x3bjktceoOAcvYR815wo5FYhtRapXEaimY
FsJUu9M9MZstMTqZlr95Gv7Jzjr6jvoxckaYnHoyTOhfZFH/2AN1FGTKrAycnknUx1syIG+6NPYu
2vuNLlBbZmg+8cxzKuLs6WgTDlWQnsjdSC61QbEcEU64iWXwlwHwchsq0AkvPWwVvKQE4j6YdXPv
Ge6ToxI+uAoTY+55NMcrJz6oiQVT2yQAcylkBw0D46DjipFFSA62HuG+1axlsllR8kdheJZ+8Soj
MGetC0B38G91Y/1Yvhc8zEFi36u8W2Ye+r6p7Qd3nKsdvauHCgbzKgrovrP7hDZtyU5GHrFfPspu
uGQ4/WsyhOTPGA/PiwABq0q57iOHan2C3D2P8n+npFebUMRn4zUsZ7wkFOfcvZnkUOtGqi4X6O9a
6SlYzQJScm5YD3W1VCtJMawc6TyMdvyRjt0+DNS0VqW+1YTKnN285+D262GlgwkipPLxdDQ3ETi/
QraPtmdfK5drVwXYZ2XrUa2oEy724B3mFCHeWEf7sa4Qi9sTvH4/gLMi3b3msKiBTP6vigJCKrTY
N3q6QJi7eBpQUqlxFTvDmoiT44wQ0vGhtbVszVhO10olAGsqyEKE6TGgb4evye93cRgx/kxOJYZs
x4XZZqbOhqjDaxAbu77PP5Ypo6DmzV1H0f4aN37lPUiDq5MplfstY/GcFQbHAwAug0GLEwQ8P5B/
y5AscffXSMffTNB5SwiLiuUTHJcbLZV6K2Sa3iMGg4vacNt0sBWqjMiQYo/e5mi7bE6hJmS7Wk9B
kp/GymWlYIw/+j3Fvl2xpfFoxO/EkFTckJhtB3ZvHigcQ+722Ufi0PKTMj0yGl9Ju38Kivoczjja
M5tkz0K/D6FH49IiZD7X0b+cbNKusElkq24cEbysvjgPTBFWpcqu8BG57eXmORBk5QbBd5mAv07o
AImltFGg6YpC0HAP5g/DBh2JF2LRSjJTbRccBaIUz3or/IrU5H6DIIyTrz6bRXnWVfnQWi6GR19o
oNiBecrr8s5kdO2Qgbv1CbuhDFWX1mbg4zFHttv0YbaIyuYRxULc/BXDeEey4rMJojJPBVPciOLP
z0X6bCYWDYqCVVqdaZz4miaDTRiFQuGBvomyVJ/DbDGFVo9MIgGpjdyJh0tbu38y6iUnS/OU2OVM
0g+bbgdvfWrdM4ULxxsy34qIz5X0MUZmxFzVMtvmJncE0yBXoWkzYFYOdwugIQZKTXjSWgPGM/Lo
k97DmYPqr7I1l+TiFIvmcfnpOYkW3uDdR446JTHll02XyRkNhB/FMQNYHc4TfhBG0aVoH516emqW
97P8r9rOhF7o0YQ8WKhiBUdGY7nPYwLRg4nLIzvPK6YydD0DjtPxkFfuxo2Ck5WxP2mER3XK7Eip
vyUFcmuRrtNG3zUin4wzaDXK5gGnHlquId8nEVljyy5CQuyqKuKXQRXXUlr/qqwlzbzdjtjxSerJ
cXn13xAK0FUE87HPpstiLVnevfL8kyzEm0sY5v9fa8q5WkWyW2Od5cAwKdPdciOsiW6SutPCvdiV
fzcPALxKb9jYtVv/MO+0XrxEA9zIR3cPPK0+0bpCpZhqfAFN2u/S3vYvXdpD6JoKZpihGo2cNjPx
c5sk1NY+80BZg0sAx2dKrlgm5DdFR51gV58o4jT7K/Hvk9PWOJeuJAPcdFqYSaP4NGb6WJkZOJvA
bKFMpD1jQWtGeB07hAbYAHC7WL9EfRDCeKQL2RrDbzH42WlMHJwTpRZbq8z6tTmb7QYUUv8VZaUP
PykfxMlHyOSvcowV+6IfSO60nIr2Ayovg1TjxyCV6S2RCZQSUMD9SQ6lfKkVDdIhbLFnx3U4od3v
6ugAqrLa2R5ThtyJkxOXMozRQ28+iImhNHhF7t+tN71YhWsdVMI+ihBAP1uMZKqWStUoNC074tzj
+uqGvwCSMFK1J+ImOoe1CjTfNlcCqOWo7gbrOI7xVqQpwTSLxg+HhruqhHiunA89Vu9l8bH8B+il
x+W/5HEMmEh4L1UAsg5BEVPKBaeQl8XiggRP/a9mwp8ACM74ZTW8Ns67W5P61odf/jL7LxFxOpsR
HUt5CtL2NyJg3OTbw0q+7CKxfQra8+KhWX5Vo8aw0dx5qMGCEMmktyvKFw2tQ4lghxxK4LUr6zs8
MwOV8BwfMygtZWjucE1Nw8sIRsnTfwTFcjd578DdSHTjAw0Dx7yZFgJi72nsxD6P/zyTJGL700U1
YJkKh9nRb5qtp0K6IWibWgvPSkPPgn7/IJ+XF8ibM/P2Ky7bM6ITTQZIisg3zsGP+eGqct7RtJu8
+IJmmE+4OOqURENrUVTAFekS/C0kmq3Jk3wachJ3FRZ2I/8w0Nbx7WScJUUcPxcdnWgfvUD4OPEW
YaHxyLPG8RjaYIqKzwByLOYhcGUZOthFgoWp/MM2SRIsTxYfIh+c9J0bP9NqAcZOIGV9GGN2s+cP
9IO5z6Zg0cAtL4p/dA505u7EpoRb82hl3vIDjHrxlbmMQ9qTVNWDRWXZZggNwQ1vVcNv9F8jMTrL
x1eScNAUvyjHrYn+JSMwcqc4GyFk1HS9FzHC8OYvSqt46SHzhfIV8WsMaJSGFM7zF57IA5eL9eKH
WbxW1OX3cXlLvfLGbe0II5STpj71jT5Ouj9gOPgak/gwls6Ob1WJixU8VyMwgfJUqRJfEGNX71nH
oLzu5wFjutzxCnmzy4lDqNfOtJn2ALGy6FeA00F6reUalu+65kPGADfZxXpZKK714w/OE59IyaFL
o2gdG911sH/8UqCTabaDAWm5PBnDQ8Hggz/HaU2cQs0NscOESMPdySzUoUG172VgMB0/2rTQKv6a
KtHc2B8DARyK6p1Et/TJEfDdq4SBy1VxUlm0JXmMWHRJiww/BCDF/df4KDE7CfO38B/crFiHdG56
0wSuUjaHXusCtxHe19JrhrUf0fgM6gSv3qfFe1wWt9E5G5PoY9JVV0CY1m3xu7w7kyi5BiF5DtLz
pFWx08FnV9QbC0e+QyhDVWT7msytjnwAHha+H78V95HxsvzM5R8QExzl7clYBjuM+pYxQdzxJZrL
6lIlPAXzt6GkWl7HsrmA9Ptgf9DLK25q62WO4Z028tEYmbjPTxhZTYe+LwoBv56Oiv8za6v98tfw
PS+bC3+IrnYytXsap2S6tstjzbdBGCTsMeOQ2jBkNGfg8o5VBQC3fuvrcC/t+MKPmMsQzyBRKu1r
V4c0fXbLA+ubM8LAEzYjeu+/y3pIzHgEfBXelni8wwyzX2UYAeBmVmKbZA53tDp6X4RncWbsDZh6
xljh1OHZsvt6P871r5nOr0nSfU0xUmCbfBkoyu6nIKUTnOlBdfNWlPk1mWSwxznskFNpBfhJ8NLE
Hjhv0iONJjiXdeOdGIptFwSNS3yGUc2vlB6s6o4fiyaFsF70+SHNza55SQoDHRDpGb7NDKG03lWI
pyuj6RcaqEntAY24Piec9Ggr4A/YP9OIzrD2j3HKsp+sr9TuHjKg10WW4oBg+mh2VwIzVrbV0eaG
8zWZcDHrv95F7yKGFrgaxuJRetwwi/DcmnpD0PtuQEPiye4fMpf43HkpB0/mYVXg4yf4lCvEfrRT
ZmVu9UKFzLS9mel7kOelm4ILb3dxFfeRZE63ZiwhojXa3c+9z4A539iYW4vGME+iglIhxi8HTDxH
02tMdGOoS2RNsJUCMp6IM4jX5oilGWrliUTvk0Ho5Eyv1LChJE3QygRw5JrFVM+XTotnzmNYL5SZ
Q3+sp+gwtNG2q/FENuPFFAzqhTrUPfnKgRz3zlzL80AdoxLHeCwZnUyp4HxCiRc2j0rEP52m9FkO
0oqGMyK0Ux6zHWUdMxJGF6k3n+cq2c9jfpJ6frJnoFJu+LCErpfgfRuRQBKhkeejMRcz+F12d4cP
ZqC3dDCVCU0LwB+e1fLD5UXPcE0CN1gnU3ee52w7GXAQfd0+2Y5L+6Sb/uEp+bZin/GPXkMEPo5u
e23d7F5G5kvdt1uDSTGjBAsLEyeFXz77Qf/sFP05RcJuCEYVmJpWKjQeI3M49nyVIAnXZUL4rwHm
yVDpr22WZxk1BFiieqzCctg14kNDFEXn5L41DbuAkRsd/p6Of51rajKa2g7Zu4DI6QuDp812A9df
jwDpYCKNsmPO0IccgaD7nlPgv2PgPnLB+htkurj0gpbrV3pu4jcvDJG1tvkt7Nqjzrp7ZSaHtrU2
Rmcf+dqx4+BWGsOz6NuLlgjrsH4ewoyOwYAxgm9tF9WLnDx9lWZ8nkXkYxtOykvQ1TmIOBKy2uVZ
FkXRHALL/dKOfxdFxGgkCplkyoTQnqgMtcbmI1zuLgVfo+UOj5VGkedWB76uF7j1IG/HdqNkvccy
sOqpWpsI5VUztOcyYw+PSrrDOMkN1CvmlsJj69gp1w3tghbRz+YwEusz/NW28SygZDmzuUfHotcx
qTstZNR1bk7YoafiPI/DFS80dDqRx+/BVAFx0PtwWsQbDZQ7DCAD8jabiF73Vdrq0SYW9lTDmJW9
1xwy4oqw/0NEsWDRM9bzYevZxTsN651O6m9nCMGasuhDBgMgK1tyRwoXwU+BypfsYDexEOLGdz5D
ryy1auzHOOwaJHuE/dAVwLqRhmSU2JN/cxPV7pGa8ex6pM8jD8vwVs7x1fSpHCcXelO/bYLx5tX1
Q86TYnZvnares3E6RC6wSOo02DT+MR2GZ4lUFs/EtU9drih0tmZv09Uj3HLAx7CFRn5f2+4psIZT
myWXvlvk+j7Z9khTvcE/uG6/6Uxas3YiTqHpkM4pqlMRWPvJs78ntwNRmaZf3I1Rc3b9dYrcn8Aj
gqkfANz5ls1jYoUPXuG8dZrBPXDBLSOMg6rcW2aN+yT2n5x4OI8h4zHDeI7bcEey9h3YQToH9BJr
VH+9xVB/eYaiovkdTCKjm3xjaFjHVogKFRZdizo1mnC4VEfdNhfbmx4DT97NTveo4+A1oEWcV8Gp
Z9cekvRFIC4xqHYI+6VuMlHFxtjvZsCGXtO9ojw7NXS3vS5aE8jB7M0+z2yRayez/R3fj1iZZHTg
WyFAyu3QuI/ZX1HUdCxE/MWY4VPWVneouab2NlAJfpRPQCYbJ/JpsUkj80LEL4OSjN5PV3/jttH3
MmauQzDXS7Co/sEvVs8JAPuVYYCssTMHgFDNBTGsh2Mr1LlqURxOScOkwpUK9/mSAKXDb3cKKQOZ
rePQwYPcLMkls8z7u2lM603YFn9mM/yMSX3BOkrCytjD1vX8iSLs/wyFrWPZw4/jOu6GLzvClDq7
T6UUqFydlvmzrRVpmy1tvmaadzQ7PcCOfbPtG7THzSAZ4qRktBpC6m1HwPoWLsF8jXLBRLGrYyr8
rn/L81qco5ozRKngqOvwrFSz92tF4pm7K0M2V6SQ76UGM6PpktksdLIlDgTDnPCCnevcQ3AwpPvU
YU+wnKbZBzD7QOMIwjsKFz1n4j3nTBi0LD+iFjtl6ZiPc53hVrQgFjsOXBoatKYNbs4qYQ1PPtf8
OAtubVahKqoquKOquiZW6SC+m3FW5Z/z1LGy/NDam6pqtlHm3QhKA9xhtCtRpf8saAggnDooR1Or
aI20zLIBotuWhiy8tN9HfS4K52op46eAGRD5xV2UQjtmSDCsa01GUMu4wmgpPorp3ITtGcMj8jd0
a+1+IMd92+oO82voXVjZaOkIPar0eyCDW4WkQmfFFf3A3VxmTMdVEyOs8sXPrMZ3ySLErrv18ooY
0g6TS0PkqSwWHrl6d2rfZTiuHriHL/yHOzoFj6Il0JstEY/HgxYY4+f5g+b3vTIgFlWkGa3nwcIK
GaudxSvWE4hXEhpOosNcakMSk5EksxfvAxqQ70JyVvjIqXjY/9Wx8y/umejmdffYkoGX9MOvMsV9
pZuOx9eJaMSDVvQZVjIiKHNckEQjeQD+Mt3eBw0dHhtCSmds8H9vF1y7NxfrCN9pqOUnSeGnxmLg
FYc+jyIkdtCse6LjzxOUt+X64/j1a5or+CQECvU9veU829EoUvtxqAXKByiNnrCPQjWEQlB8UExQ
fOBWqx1/WzAASrKCsRfNTDN7sSkzSR+7p+Cd30h+/hhU+CG9ojh0c8VwdWSindMO86TPwRK8hmP5
nSKsDMqeDkf6PArFHVoecg0tvBLEDdHdqG2XxGEyapj4yFu70Ku63LmEQ5fvbfZq+BziE6R0t7MT
+g6TRYsXoPFzk9k76dEWdouMcN523w1ErtrBMTOmjT91z60cGR+Ut9gkxqFQZLfPbfqSC7bLAaoG
2H8WtSQjVFXI4j2AKQ6ixd4n7dK2PGfP6OgmDL1z0z7ah9R86LamjRbGTTXt0g/oD5E93yVx9UCS
wTP5Eg9Jrq4yzG4WQbZdhdFkpgkqpo6/34As5PPdkSMJV3A42S5uxSVyAHD7FmA3dXAx47Ls0Oqi
EaRT1qfjBXznZ8BnoJz8o5rV1TLybwMKNEhj+HpmzMkMjVQwLhsYMDLlEPi9XNkeDeKGvySWXhbi
gGLebO8tXqQRkyu7aEhkfItY7oqlYrPj1K46ZNSooWFi3UjwADpZdVgiSJPAvElnPCVRsBNMWI8G
93T8oy+azckjXKfPyDkbXUIUzQDps3Po3PnPQXzMo0tf2vGQ/S2ICTs/l0n847r4GSo3m5CH2TT0
8F1pi12z7+lmuz4eGuIsEIQiHuL1GFN0V3jZ0Yhp+YNKMnnMzQOdafr1I9Mh8jxWSoVYhAZ8KTIE
H5oTwYn54XUUmH6qYT9VLAkW2JS0WNCsp1xQAs0dwCdzluuiSGny2T35UNXA/BMBQGOtORs2hQl8
14/0QYrO2ToeUm40YQTuKG8xR8o3LgsMdQbvNOBmLIeckU+On5KS9yD68cM3NKNXaSAwH+50rLeM
/3emQ4J4rxjDInbKjNeuQGaTLPlzs/uhM12ilUMyJcgHntKHCPZ3tNSRQSrGjeMnz3HhX7FnPBZO
xTvyHSifIzfjqaSzDrZQrwMqL2dukvUUGZyNojE2sgEAX4HbPsTFAvK1kY1wGnousbGi8cKDYY75
F9cl/GOkcLLrOgJwR4Rj0jCPStm7gvUK0pDYaZBsHVbtOJkuwm6vRWk8NRONkjk8jrE8xDI/oBR4
QuPJjcMmGZhk1p3iVoWEXm1dQMd+5e90gypTDSTyxv1dFs3PMW/U7uJz3S46FMxosUOLY0JbOpsv
PI3rpC02na3ISByHt2JmkZACkSr7ENjd1qSi6OboCji8eepRM2AVgoG8cLmiCDeKAkaQNtW5XtxZ
dphvp5YJmZvZD7kwj4kbIjOSxzENV3Yw7WrDEEwKHcygeFQo+xllpUmynybM/Wlljzh60vvl4awy
j9QfWlETis00R6S4/MuEWNzgS0QcdrYHRi9F5O/sVvkb1c+HppvuUeFqUr+cHtlIe2Ym8ePL5CMv
kN6UozikVHE4bG068bT0oiRThNz6kD9akWyjCD1plCoG9tBNt+aQp1zy6yeDHdEhLSHNmpH+/oJf
rrXtbINIMq8o6ZwYxTzxeY5PaTI9BUnECHp4aUv/2Z778wh3kkPKPlvUwY1wfj3S6IEzUeulZrNS
mvuYitmXAvdfbiJc6SzjPnfMraSND3l9FaDdUgX+V81xVvc3JuawX4OLH/jogMxd0pv7MSQXzasa
GJyeGJCcR/lZDoIhVsvkpJg9Lo2FelWlAUDWRxI+htVnShzeMKaPPReaJZvnajvkBpMfAuy/ieUv
jby/eGn0+PytWRn9iA7TorKvAWsx9ecXw6+s+zKlw89go1ykFyQ65ygAM0aNdSz/komearVYV93q
laED8Eep6QABYINXvZuNYifz9qHyXCZQkCS4HqG78fobfOw3yP5E1xivjmL9NiCOi5FKb45udj2e
nCq1NlmYuR+1R10WtfOd5aBjrKz4POr8VZPYto56toDGxxVvNmVwDGVdn+csoL3GFGSlJHFj5riE
WYgVbQVA5ZbEtloVf5TCN5vqDq8Aby4oGdTiTVvSyPDkl5FbnGuieVieI6AKE1sVsaw9eeKpcsG7
GWwMM2OxrmPS0FnEoMaQxwUVCwhkdgYuB9dc9N6JK9inZw8m4AuTLvPYsGnqGpUtTCRvtl8a7ile
NO497ewjFMO4pdg356Ditm8f05rOhHazc8b3mDfRO2NJuof1TOd2ULCDOA1stsytStt3ZyRal30o
h0ZaJHuvnVqycDUWa1MCuZ0x0+TBYfDSQ53KVw0nPMzpzltg+Tf9gpq2ovHFsmYyWMyoHW45uyU3
/X4bIhF2+55wRhO6d5X88lXcsAHZZ8MxjghrkDwAiL7VVU5l0kbHyAxDsG8krtZNZhyGzP/tAlMy
OpvphRMZjNrWO0aleW19ddI1CtOwJmQ16Ntz0KPgTbN8Jn8Goao1HE0aYGGT0N0Nh7/CH4J9xjqf
gwzKn3cLLUYlyBOYrij0M1Isdl8uyAD9z2QUHV1DEiqCHgcFEtQpQi3DTj/5XCpJJO1Quhonjvdd
F6F2E/G0zmIY0b2TfEsUeSuFs3hciBVtFtDzFKB4wOTkZFStck89eLmxp+OCM881/lryOa3UxfHn
vaDxOjIj93m6uOBnic0AaM5PIiAZKJyTqwlqgz+LFo2YWJetlRZFeex6HFtWwcrR/lsYFw9TmO/Q
/5ytKN4lWXWZJRrNYnbgDLdIMDu7f3ZjZOxha3obJtc5ECu2C8ln8leIqeaY4sacLHbpttDHziWg
vbfJf67M+yhPiKI3OH2Qz+ZUEXuPmeixNWoM1O14ZzgRDKzl2pjG7jOhuvvKCq5NlN935AHAHKEB
0HugxUoGY3vBQtk0Re+TSaXIDPTIhlaJe8yT5mHsnL8C8Xnc3NtEMiKLoanhcPfnOAyQM/dduCHI
Y70kdSV1/VRXAafm4tz0E1KLzeDD7d51wVzWHZiDYg2PXgQ1SdsCFxjlnrCgczLb6yIdaSlHL6gm
N4Pfvo1pcS5GP90PLeGN3W/Rc3As27j1O1HJeRGDjdpiuZTVpaNfKhlYzEW6ShI4FE3Q/nND49Aa
2TYIigP57MBAzI4cp8KGWkBEeCnp8AqkWQLZG+gqamRCfMCOmHeYg5pVXvHbVbkkLnjTX1OhtldF
ej/TpQoy8em7EE4X3DdPx9YqlkFbeI2i6IFK/akU9BtoG+PHNfMXk4EmqUuP7fIc2ZihySTMsmpN
oulXg9X8lVbpixmz4KUHk8Uyv7FanTvsYLO7tO4pWCIfkAgSP6ERH6Nu8ZAkEEniwepqJ9r/Nmps
WPqAAzswww6jBn9WGxAqj42j9rUsLl40/+VYy5hqCgYRPvU0MWd+5r6yg8sm2w5MhIMpvl8+y7gO
LmMcbSf90kRkbqGtBDL2mM/ktHTxQzlP4FZM6HtLfZIXJpCAgakBWlLMk/1DMNXjTsXVXxYWrEJi
dzumogRDdem3swg02SXDFghM+oE09VxFzlZS6C+XejMWG9tkTEXkCsnie2PR/uPQjHIa2mj2Gn3u
JvGGSmQrW0zHDbIim4RLMdO16dWJiNMdRsNXuCIH0whRJuBtxKVZaUCfaF6hqTv3ywM5lRjFqckK
YeyHIfjNasUcmI5CbN+KANVDAoqfjyaOg73SFnpiHEUZdsFhkucxHXessJ+yjzj+udkUhAd70iA8
D8HdCtQDuiUelL4wsYQtDm26lUoo5giT8xSL+Cb8BjxPE/Tc2E2GrJUEehQatEwCpg3x1KBRBR6F
ymzTYUFjce8nu/wsDfYurxZX1C2vHdyFTTG1yQVid4JBv9nPMkCh48/zJirM21SX9wN414FsExf4
pYXncE1jFFqBBc8HAZaZJwB1pWBDRIG3dshN3xDZ6h56h7T31kRBiHLy05zCO23EtL6r0niMAasg
rSIzpAT+T+V+BV1LloRRhhtHti8lWCwDprB+6WlCS14tlizcS8OdyoJ1WA3JBxIGJKsoFWLUESvX
8rj7s2G7y9agQdXVztNYInseJVTg8s0jrIG4Ze43wDWQAzE039CBZxxmM0ypomtmPI8huRTjsCXz
7SGl78Qywa6RXeMIKVdF89DKv2pF3nuOt97I00OaVv/yybxFKCCQzDMHX5rgrVzaFsNTVDC4Y3N8
cdoOuqe81N5Erw0hA3tROgU7PrB9Zv22lPLaLt9xJ9BnJmmYH39oAusyj9+QAVel8RwIDRjpb07U
ZnLCl4YgFy7a92YSUpy0NCijVzaRPV4G7Pvune1DkKULxfgjXlVTSwq93BaMZDOeyNbmKh9ebIz8
y9XLr4EMohdx/GExM7wOo3uuSqiNUT/sQvUELQpKbxTfl3HzgCKSuX+FKhkjyNjbz0EbML13Dssn
gnLulLPKXKif7jzvFEcf4wculXydQ4LuZgSrEyPjWlvosddp7S2UcLoGdDN2uRSvuDSvHToo7uf4
mt1LmIqFncDOJCQvlZYCDSnJx20rFBLlp0rUj+lj8awFSEQwz6cAysfZ9yvml5G3b0Ly2i0ScRGj
F77Y0Ru/a2LjFCriEnpClav2BUstDQT/ABgJKrH7KEfv4pagHYs5Kfb23H5mhte8zA1p356B54wK
OgfOQq/ZSsC5NMrasOkdSov5fdvKfs1p/g3E+LNlYo0j1r5m/3F0JttxIlEQ/SLOgYRk2NZcqpJU
mmVvOJJsJzMkJOPX96VXveh2W6qCHOJF3JCC2hQa9LpMXTChP3pV8a6N321ENqO2m17vG2ndZ8QW
NXAo1FzE6ymIt5Zx0f9ilknVZUf2011dNAfj+/ZRxCyypOTcvm0OMm44tPKF+bXbgC1vf4XK+QKT
up9URNFR9JTFY0gkfd50xXCU1XjEIb6Fc8PAjkSdGN5cMi0pEL0ua25ujzHE4pocX0O6aYPEuauq
6dzBO+RRYFI1cpnNl3um6ltNy23H/6PAadqJ4ROV+Ng0NOOIQL0mxXQvuQWEHb04a9o9vlZxfOrX
jcrC+aetSxKMZ02AkUcyg/vmRfmXWD5sjcVtENys6gNOoo2i3CLRiI3qt/LyP9WU/SPwsKHsmYLZ
Ol8XwuYjLNa3j45OklHZY4sZ1k87WDL2XV4yYBi8Lz9dYZGJJpNWEDOEjFru6yYmhN0RUmDL3S9F
8djZM+N6Ssg71Pw+h0IBHcc5U9w40fUzBBjsgNjY2VcnQElanPnnKrmQPbh0Uv0oaR16jYs8J4Bl
RiqpK8Oxer6aZnpsYvssycFqCATbgjk8i++VOxZdA0buc86/U1ncHBagpM/fR96OTRhkD2oQX5Rj
xRvDcli28MqyGQ897UI5H0373QPaWvMVXHS49BaeXa7VKK+s93zJkU5ghYAr7Nm2sbadBkA0kr+u
HeRtffSRZJ8I1dADjieDQrNt1ThvLuU6y6zQacEPMAt3Unvcu0FKbUnb7XtXvDmle1qWnjWLChG7
on2j0vNXIxba/IYniVdv1YGR/ubtwIOw8ddhJWLoc2ayfw1f2o74sLMJw+JVdeTxAHugAfCzBLKj
No35z6Znsqxb999Y8gDVFWZRRN3XTGJpH1Z636C5uuJU9KkESYIL/nJy7QjhnHdC3eNKINvBwKbY
WkxD58H5ygnBrnxSVeh/JqSklQGWNC4Aa4pTgp4Eb3iYluguZeo8MVmO/ZRpStS8OeQjoUB6gf1p
LH/fK/HP9ZJ/knrDM1TKazCRXK81iuy6wAOYJ14+7nTY32fUoFjtdCLMS/PP2B2ror2jxF7sQdT1
9trnJb/LgJRGhe85SDw0ed4np+eIPGpQLxiX1y9jdp6Y9zH3AH2fgXuKFg4ujH4zGgLCRf5JC0iF
63WCm9oRwNWZvjveVvETWOOvqAmP7Vp7X7ZA6TjY6ezXkJl9znjGqHgvYu9hKuZ3R0Y7rNt3q2oa
kSqye8OVIuYDNjY9U9z9Ky9iv8w5AXS8ItYxyiJYLxWLsPLwsWsZ3etSPS3CfwPVdkwMyt7kVR/E
UvjS5FJwC60+ZvJ/yL9XpuKXmKNjCO+YDDMIFVrC7RI76thzsEnNZzB6xUH0Fc41dqlxLHDZZLa1
E4n8mvUMDCoeYTLnj+FcPcbMe0dDy6fNuxKWdvdahwUHF+Gfsn48MreUDEXxabn03+jZftXU7hZ8
oYfAI36Ht3VPg2AEhI//rodvAjMWLS1u31L+cgNxuQzMeEy6ejl6SBokRDq+zHHkKATDb9bXzBOY
S+Tysx4bkbseQjauaGoAO3dPWDlu1CT+SCvahmn5Iyz9yGXR7Yofijo+PBnu66R807qPD3oau7OV
9LdMJ7d5ZsKiR/oXKwjoVnQXdrQkdxNQcW7pn4Mk1ZSBjBrb1c05PZKoOAXE3Dayt74pB+KyJdFE
Fo0bcGDSD5nDVN5OmO4F0g9tK2I66UL9Gn1wmWlDTYv1V0T65PbN2WlLCf5xieEQpod4pU90zbDW
n9PpCvsKZg5FnaZqvlKdFxszz+ya/bcTh08d85BNXNFDm8MvxfFEe5TG/BwU6pWOALOdiExaBgHa
GQxm1Nh69hnarMdHxFTvF9HifexoFrMQNnGFQ70a1S+5EqDycCKNnoD/tC6O3T0od3pZX/vEy37p
WN7i0NuPfsouQppORoBSch0hK31bOdDDlERvG1e/bH/+GlPuCG765JCtwqHEMNmhXvoUOAAWZ/QK
Ebm/YbP/rG2w6+vVJvSGjVwenPy4XqTWC0zNlfjQxfKXRcdM7ZLMTEJeUe5TxzHitWxjOjQwDDzE
YwBCj70DMvb8pjqWHcpkQywz0GLb5uJizCbRld4I2Vwi9l23NMiFPGAY2EJQ9VRxOtj98dVtvAET
Jv/MbQQ3OeRcSppzaMJ/8Yya0/NwSFrqeuncx2n1OtntL6v0j15f8lhLdsxwOtrxRHWceS/c4syw
ut36buVeJ+x/UITJkc8QDrjao++3JWjBpscdGebWLve7Z6fq37gfPbeQ+OwSkEm6GvB5TXwmGfn/
onG6H6oS5I1nTXD/GLC1PMLUT4cYpTS17K11Z8nwQmVdf7J1eyt8VTz6CP+Ji1WSksqtUAQnIAES
iBXtJoettdYNJwM4jy5xr+SPA2BEPWFj+lq36zJZEkwL6KZO8+EBGfq1Lii+jCreBSeMjlhfj0Bc
L43jfNlT8GDbNWqdQUdpXTLAk37x+VQVaevVuONReGU+uPSzSPcO/LUMTyn63k1Q2oOLBURtUn/F
QXXxTcL9va6fDRJhuCgY9IatE+9UIv72gfi7Hj1bL34QFm7AuIXs5qg7ux7+OB0o/xqxfvQURWb6
JMo6OFt5y9NT/AkM9dRJQeSyFLwy7Q4m1I+r3V9RagcwOsYbaJk/wiu/nBhcP28jBhvUectlIMit
chx9LBjRxgRsNOuijsfqH2RCEsEQR6FliLf1aDWV/r1cLUSgvUjKyH2t/V0Qc5WvSVj0bnZfRtFB
zc0ZMX/cUIZDU2MOsjebHabqQtyhEwJHXuvFKPLGnrfxXayXk+YkbwwTQpGb10FiXvSGNzvuHunl
Pa0PcB8JpFGOknJkkaKE1BVS77KI16QbZvARdrgLu+5z7Nsf5RZ/xp4ggu1DqbL7a7T6gKwpTa+F
a64AGEmW0RuDQIoBjntvMnBer4X849icjzOdfgOi4kdrw4/SZ6htzxq3SggOnA9uQEdhwK8AGqKM
1CylW5eO2Y03L0xVohfHL1+CPsTWrPyn3saOO3QT7CRMnhEW+K3HQlyNtCHX8y0AfpjIAjNfcufO
xYX1GPa3Gz978O+20jM1K1j00qOIlRSQ7GIrO/rdguMke4jq8bYkXKVjoT56b6RShZkSCJP2HUft
KxGmx7KZLtmAl8b3ZqRrvMitxwIXz2er1QoPLhaxIuG84iXWewc1aJP65je+fDD4o4eBdDyKtWHF
hNeGU0YMFWE9N1oMd+uMHGxhfvGs4MKhIJBZwJLDg6nsnkiae0M//8gjYoCzbKmLjvPHaQiod8du
WFgvOUZYr7IBQjiUmfbbuXSfBixQKnGmfdUFUD1s/lg9kG6iFZ0RX4M7b2RCsMYj3X3OjX6XBuIN
G0gMfY0TbTxE/YXiyf4UivniRPJ7hpc5+ki8PaGrlpdz6nEuZuZN5gw0R5MDQlXTE+L4Rz1QpeEU
uMSmomPAL7xjFdefGrBT4iNthHD+oflswZlv5zFhTMGcDkXj3h2Dr2ipH7F0AS4K3Nf1t+pwmG5y
qfE/x7RZuAzVsnsTRqiHxerruAv4HDYj9s+NN86nOXHOWFyaTarBaSzNI7b3kAa1aJcu+a1zkofV
GieC5KHrUKI5KBCzuSjbobhKzsWpBTKBg4BTe7X6gvmRLrptX20AQyyd1CdQ51Dx/Tm2+OG9OheT
dVtHFB2cDI2RIJoZXVoQQ9uMg7HJwptY94Hhd1RNz3a/PPrzHEHyg4KQVe82IWNoFo9OE91Pc0IF
BYtDJfKVGkt6m/MDY6johT3+RDSchvbid4D1y07HA8LrjQgq5p/0ak8hPBgKuhicTPQarLLcerFF
DLn0XXmrEBsr1uh1rY5bwnti/B4HdefhOSNetZ9XZ+Nc/Lhhth+iZZfk1c0KyO+VUPiREn9HSYHh
QAVveYYErtevhATfi16I/AQ5AkUMgSbS1kktzdmV3SHgSFEG9nk0JdC8kvAkS6Vg52qEZPVrblUj
X6UJP/tG/1vXyB5JcFVZGfFeDSYmtzU0UzByC1wQLQk34kiJhzBKniYtT2ODKV9NeKNE8GzL+Dse
65e2U9+2cJm+8zy5dXQqvdHbBlGZA48A7TC0A/1YQ8j4AH5QpkuwSeKBxxfBiXS8O9CxZQhakMa4
+cj8zGTBKq6nhLHRHZNp0x/qsjw3NoenrAcGoLv4fr12emlc75W2r3bPCHztoBJOiEuJvCy5ZnaZ
nBKnFM4ABIEnO9BPRcFFUTkX3jUWlFTtUhdGZ+eKAzFGYizoBEnl//UmKKHrvwmz/BBb4d8l5Rot
1XiOdPiY8A3XE3sFdpkX34R3ZZy8N4Trq97F9QUtZLLvkTTuZi8/i4KpHAkCmwkXWsZp/XceE6th
xjbiq2M0Ej3ulnOFfzhw+7fQi94nFgzO2K9DzUG44EgYa+6rkfU+rJrEUH+r5cuqiPwEiiGMfmz6
7DFjurHk/g+92Py5e1FHMa03xMKV/Tz78yFFIgPWwW+D+T6yJ8rOyFviBCE0nbC1A7WrmLupcbgu
HJTyhJEDZpiOx2NBjnQqEm9IWHbkc6puL11aP+k2eJD+ArjXPa/9sOvriBByzHv3oehtYJnrpij5
tfIHvEFgTEvnCjX3mlPjBZY82ze8UHjHCd71mfswjMVLTfJwA3iUuk+jXyoR3683oXAaDtqnoMCW
O0Y6vytwYRMrA1vUexUHG7thojnm+hbStJuk8QfsENo84mcTDE8h/wOQ5C9TuybdYHlu9PogJYki
SUpLQBylDwlIlvU2UrXTz1JN34Zzb7A+5m3/hiBNiwKAmMbUHKyza8PJCRHix8scEldBefT94jNt
mMsk7qUbR7rB5G0wWOV0f2uhxODc3VuUJwxkG+ui34eZvlgBv2MS1QdNUQ1eK3/PNIhApB3exXMb
YcRtn3OXvdDm2uA7kAIk9dOw5QdM9EtLKTjC1Fdn3HdENGR2Fvt5NC8OsVVQHOlzjVTFmspDUQG8
aJpnfHugYi3Q2cg1dnBZD9BVa9/NZrq2HS0JQgMrIR67maHrF930mhbjV5dhG/elU93JNPz/WPF3
JqkYuHSL5LwtUozXngQk5wQ+i9q5txtu4mOv57umcLjZ8nNFbL3KAxrniOtsjRfb9O+RHo9hCs2U
HYCuFL5rmctzxQ+9PsiuUc/FkrFXLn8GtzhEQmHn0f3H+sOmvH6yt0tUXEYFJHRJDbinsIm/tCZa
FWMvDKuSuwa0xA25r8P/uUtlCuLQnvp0U/UwKf3TO+6+8LoP4dBjbbVdfZ+qPOFyUo3nMvK/504j
C4wUFsv+MmJR09Zwz3nzrms5wMilfsdQcexWnFplHlnjSEWMpNXReKEsD819JNMHaWksNx3wWYvQ
0h40xcRBzYycd9IfbF9sX+YhksHnklpgctp6uwTqb58HTNcMkKdgPhnBdWq9/aaVta3c8E544iQS
pqK6Pgg9vXRpxCI9caecV9eEY0XXTod7tyd/tjSCCy/V28zd2ltVEhqs8NtIVb8sU3LX9fVnrfvP
qu2szZT0QP4cVzCMNtWDWZIcxLbHeLFXT6lTvzCAQ0MYP31p3/IQFyBk+vtkKh9TE7z2AFi4pAuc
F7xLg9QvXaXWprPuXxF5xywkHxfj3oy8IDhWgHEzejN3NtnYQ2zsJ5tCWrHgOMZwg4xv1bdOcr4B
OIedvC6h25sTzTrpbvE8bsSlDHfCRxRtimwiPQpCzolTcsgTnQaw28bFPfZddeJsSuEgh5m2eRzw
SlHh0t3POV16k70jyATIz/0t5uKauCBavAafwWRQjgLUjSUcX/E6yie3cQWjn4bzr1nuUhzJRN/U
RfgMSLUlHmNcoQX8zT5iXKxwxC9OWmzBAn8HWDf7Pv4kHopvhIlM7VX3gy2vkq1nYlAbRjnf5fIo
O8aGTU3x5MBZDM8cvP3kuWVB6JbglTLTc9Bi3p9ZaZkfUsLo3Q22ODJ9/h3jG6M+42iPbKP5yDGV
Yj3sV67Z0TN57XOzHxbczBFrSA80CxoBOCEgaxV+FRvkug0+wPOI0o62KQ9uw7pULe2jWbjJhFP6
T2vrtQnzq3btCnULIwCzh9ieaJQsAA4KmFMkw8bKg2nEEX3incF21zqbLEjgt1jiaKNZjCUzCEVp
An2HCS7F3NAknRARYNFkLS4X0nvzV+XhnbOy1czBj7RxHIhMcL6sTtxG3mZqFt5CJ1H3qdUGm0D0
Dwq+ExEm2R8CaEEyE1CP6QFnEFB43rNkV1IyJudQvAd+8KeKuB5zpB3yrIHtwbfTTAFg+/FWZ/2j
lBUmgXa+uEIf+n6mXBmvn0z2mVF0tdUwO9yhI7XpMu+0liS5kvB+KOYVjNUzukw1nrfo/1PI6LJg
NZ54qdv8JRhHtH6JwuZpEiF9udBaCR31/wXULe3r6NofesSh502sW0Mnqwta3b2Vqx9huBSnCvFO
2ADbUzS2InIOnaCqpx2Jk+YAt7Z+QlBLzXpaPQLJjcVg3PluxxUr+bDT6tH3kru2dL/xMmCk6AkI
e7ZSd6NuzZEo6c6OAjRz6KkPGQXl9EcboEqQEkkfl8Y/qoraTBT3el+BCrtNths+eIQHEMBwYR3r
oluBGEl5GCquF4RwXlyWvU6KN8/YXwxOCJLkTrN3XRYN5qgvaSFCUpwOQ/oJXipGppOp4c0vYBgi
tLeahHsb7RNBdS20/71Omre09R+Lur2RhZS8f/hE58zceaX/3PEbDHbDGjqffF6VnHKIPsB7RBNR
OMPYUGLvTmI3RgWioX1eJ4fGE0ccB/cRyWs1To/Q656ACa+O1pp4AjGRktJyRfQ4c4CQUkJU48zF
U+EqQkjYCclHwEPCGEflefXes+XuaoQF3woOdiR3VqpfOK38IAp+Iyzy5ldrTK5A8J6n6MMmRLv1
AUgD7QcH2fbhobTSb2VXa3FEzXBafWH6vySAWAhb+vdj5u0bMrmlQdtIjHtxsbOXcXb18oKQ3/Qe
6vosuRETYaUexGaW0NKu4/JCDHbwszhNydgi+o50/RG74t4fl8+Sv6D0nHxPzyrVcyE4X05ryRTd
e+iGE2OnLvduUMSOTeyBubZwJ81XnGrM5jF/1gbGdiB0S/yc8yi0kZpXrylCjv2ekEx8pgtDsm1a
9K/8PpdyKZ6Honunx/UuaGeKb1iLI6f8geLNTuzfua26NEN7gyYCyDYszxkTl6fAwy3TzpHkiA73
TvB7210TofwzLiSYVfIe5Ecs5qfWry5zv3CF7RpEaiRPBELvwJ796WKszEvrfVmAj07T2hhVpdMl
WvJPYWKzd4fkJQnTc+dPT7HvPfXufIl7ElhWhBJaayoQJ4uqi8jGcBKOD5XMz00/UCY6Uns91WTd
bCEUfO0It9DqEpzBLBG0tihwxI20funVrvB0cs4y/+p6/aFJq6cuJI8uBvtPvEynqJG/3YhpdGO4
x2N4eEmn7ENQmdsKBmjNaF7lGCGDlt7XaNtni2p0dwr+OnX/YJngZ7TLYy7b61wbql+Y5jMguGlw
UVsPzNt92IQ2x7H2UTLu58GlEajMEyLEyj5PXXAQVSsO9TAzJS+n4jrihx60/6Ky/rpobqFzXd6v
/Ewlm/NSlyc/T6HMutluRZdamXjxLcosnMGnXJz1W8US8ReTNO6/V1GaH/JEzTZx/J86wshQAxUB
3HPwY/nY0KwVBahPievD7ol/vGL8WwtuHV00vpUcuaLSDo4wZrJ9EXEPTrP0TxOMLPHDs99Qy5Lj
YOwhEeG4Dk9m8K5Vwmm58lYMofoa64TkMcOlenhC2vvTuLG1zXXzVU3YLR16hJSv8rd2bLihMSGk
FpNPSio0tUbsxzLIYacgqsth1T3D+iP1/LOUDJ9CT52wlMfrhPJ55EPUYjh5bn/XRrG1o2oJ64gL
aLJpP8mGvQ2kUkD9NRDt7OUkIC2sqcmdtskUbiMAF5Vh24xM9lEV3n3RpS6IhAaqkFVdJB83QciL
3/pk0ubwO1rM0W0gOqmZi2oCaLN12ifJYRVPTo6VvGMxU9FHnYbqJRXNnz6W98FofpvGexQlilMJ
oOlQ9/P/H4xUOEvMnH4uRv8Yck1WMJzHaPhN2eHZ6eYHNoIdy8kx5xM0ZQGgAZ/7Qw01yQP4/OlW
wa0cC/KIZQ8YTPzEKV1z4XipU0ZMpX70SiipjXxYpPfHsWDsxqm5+GtNbFn/wf5PyqmpT33JEZpG
r4vjBEzP6vZduXRiU/R0EARHpir48cUCQEnL35GNaA0T6TDWFHcAI725638S4bSc878d4R3ysMAL
9ZiM+6Id35dodf630x1+0q0zDW9ZYM4LpvSkrPGTTNs2o+IESwcnoJKldAiWcS/m7AWkobtpUVrR
TJFKE9zlQRSsJeDhdm5BMNm83ANyeVM/TWP/vP4HwLZe8XJRQ4DjknHkrmJxjUO97zP/lAz9yxKp
uyBK9sxk4l1iIJdmicMZKqXDD9sVQxttfbj5DOoVwjSWAS9ZB57kKvDNHRXOLa/qoDFJDOAELNHM
BvXKXgEm0VMBfq0UpzW2Qtc5eH5Ve3sdWnZOId7cxHtLzjD6M4faNFk46VGRhLI+aEzI5C8sSGWJ
UTcvc3A0cLMtb8/imdavjglM/EhUkHvrECdBRXlckakGKciOssc+sFfdAB96mlxAOq7XXips1Z8c
64zL5xln0oIhN/rNS1enXnkNsLDgklTpom1eMPreSOa3Dd1jjNQD4txe3kUJG5sXMOEYcjPtyO4g
Y7Hw6xwPzSLynU1rXEE2XNXNfTyKqN61HRfZnWWV+E90QE53Fw9T1t/p1LfTLy2aIlixHJLBQa5m
Ez3HBR/in175UJRJd6yx5TiuLCrj80at5qGoQrTZFcWYmQc1h/hXvZT7GqN3LwuucTjpN1i7nvfj
JU4uv6SdNPNFxDImu98MVUALkILxR82au1oZdZdPWwerJnbecRI5aJN8JEUzMr98pdpLsnc4AwYm
NUZBcAcAP7AoxvPt8JQJNTgo+G2p5hk4bc9vl6X2hHkAfvh0qpyaJ5rreNg9xbF2419h1UL7Qg3q
MdQ2DKlbunSxvuHnYRLJE0JVTIH80DasTFVekU2trEGzn4LeyTcwKmhlzysLLtU+8BEG/9ZJFU07
33c95zCohhN2ROTRezEElivE7S4i7NcWYE6Ps5OG9BnXqkKkxOKQ/wzKKvE0RKLHgAhUItDRQ55b
fER+kdgWKjJsMRhknQyRPgtj3gK7k+ND21hTdGVCmvJoDzp3lq0M+S1XNK6x4l+d6ngyvuaQ4ane
ak1z/U/KAWQz8iYmrQp0tjep6WDThHwXQ0PKorNYQvKiWLt2y9wi+zxLEAu3piBF9tNAoWecrGZn
9UJF0l4cwnO+qtgRJvwwJl9hgqX9V8QxNo6tyteH7RiEgMrgIjGmJI0wdZMCXWFJ/soU/HpLp8B2
tpAYGbuVo2/9CHdw5LXFBNKML/Aug7lZJ8suIVlPUOz+tvSVFIQi5sAePoee9f3DdJ5PMKrLLUpW
O8UHRNRtskdL7ArHo4ZnqzvOdgRYRL3Y/KoZuXiLp6ZuxKs/O6Z7XsIhaicshf7UPZCFtdSbXQO5
OfEOT8CQFUSaGMckE8dJ7kqXjxocV+lwgOcIlQRLsHHHdsGlSUarYoEOa6AoI10wuol+pwSRF0LW
yRg/khCv2ndT1g6eA+O0s34OVCTCL8/0reEkSRkcNp/FdrKV7pbYdfc7a5Edvqel76haEOyc40GK
qhczo2XsZz+KSFv47iRNmX1yoHfGG9Z1Hcd3HNTJlKok6BiOjUYUFn9kwsDabXoZqwhanPGYb05p
3lbRIUgje3iZpSu4OrNazV67j8O4nPBpoJcnVD7gzsgRflOaxs/9CLm058qiic6jIPPHe+CJdpfD
VWtVXDPnn6poeOvjyTNPeYV25nLaogeRJj8zCS8iWVN7NC2m1kB2bZMlS4nebgZksZzWRzsXdK65
AqjIDudGsiYxWWsUhGGJ/2/YFRiWwZzpPCmJA3ZMeN+xOrrj0yhmuXKVMdOFKOaO5aINQ9eqrM9w
cvr4GNNiv37jY+VO+V1m8bvQftLUA6QqlpCVSQNiq7PkzQSRavDD4a6FVCe6rvtIbHBuJHfBYgY/
pfLtkaCCki79WcrOuvTAnY6Vn3bcagTqYus5Rr6ISnAemEIGpx2pocnc1LHOXeEQE9mHvYZRDkkP
1eiEXpF03TrNNhqxMQsD7NZyJhBrEs/rfkw+xtXN2EOAo0zY3oSFtpSkpqMti46pXptMztUzdVf5
rM9112jE53mlTM2e3SHDqKiqHisUHMCCk+4D/2II0RLyDUMnJPQURx7D1Y3T+YvfUrYQegauZ21D
jcS/lyGEWF4P//TQenmy3kuddO2l5o7YkHNwW+HHJVFqkJaUyTCIn5295yC2B6wHGah4IIeDOTLC
Y/buu0McMw+2UIpXJTqbgifyVjZUlalIFG2C2uTzcOy4nrI9LnbtGbmBF+5yxtVsK+vkMQtIk2+c
VlgS5GWTdGG5M8qxbZxeeobvcmqoxpXzIZ/jQDYPY6AKLtdDKaVqtlNvz43eaZwN43y00jHq/05E
GgL0euJl2fxiTxNOnIs7+MCob1ZSt4W+xG6g6vbQFQhA93lrE885djRTyX+wxWzpXPCQjSmg6dCS
XnmvHRlKimEmgEUHI8o0dPaL41cV8nwCcWZtxhWqUPqmdTzDAT9ExMuqAd+aD88fh+TYo8lxOFgM
PzNHwIa7VB+6MIUgnGb2twXQOHggmD6Fz5PV4HQFn8MRgsmJNfaxe3Skl3CjFthrh/RpoC2Hd25Z
46ODQ3y0HFTs4q7Lgs7K+6NgbVeIgFEWcniHcIW1dsPIO8kIEGBcnuvdILo2+Zd4o0oQQLq0Qc4q
FaErZLRKlyLYEmBVVo8CM6QdE7i2dhkKtd0EmG/P9DNXt64vKpyetbCbsdj52qorid+x4BHPLdpX
INsPI+2ruChK2LYRBwLvWNaU+qRUiGq7eQA6laZ7uOUdlwS6ZoGGZ5HjTl+TSdr+O4cjural+Jy/
4AGkiwGRH8xJ1n2WQa2Wv6Sh4rV3qUsmKzxiDGCsDjSKkGTDKJp85D9bhF11DsaZqPLO9aF+1Kxg
VWN9THVFgwxqSVHDoI8aYleRBbbaORQdOey7QS2yJXxhwXVetFLyx4koydmDcQgBdnn0hUx+qKA4
8Hw3VXpLbVnaH6QVZkKQTOwX8ZyIyp2DcxdnEDMIqjl9S7XwRPB6OlrkFZtj25uaenkOfIalWA51
UD9iq0zi3ywkIHwoUiy66NtlPkhoKJjTv62xBkPAk1dcLhef6Ucb/iGGEDMSg8hK1wxO4yKGcVUE
UZO8p03fA1OqfD8c6VL0lT3ix7C8rEuI684dwTXdF236pOMkXb6Nr71wORI6cryAkJdDmnwHYzlh
TCHixvUe8amnxbDnBFdjSQVpLqidTZKxRyHoADVSD97ERBl62WGMbhG5zMlWTL+sczyVNXaOZNAm
/pdiGAjEZmAxBP6GQuYmaOJhPB4a3Rs3Pau2kcFw4jzgWvbWg1xu7quUKcrOaBhIxZlwbBfcBDTe
4Ze2dUCfbZ6q8d2yYdLRJCzGISn3bhcEOOYjPYRvcQXE9HeWeoodifScov63KQPQQsjidc3GDban
D3+i0VE5RsMISZWzFzRUZsakg1jJaEfVHvJyGf8fBfLrLCgfJTHL+iNrHeN46Ber7rtNZyegdC3g
eJGAx1ry3uLoQSpERVv+wfAZS+EcskDgGLOoCYtGxoTcbXrbnl4meKGs/k1cxdkLRU9T0DC0nvsO
E64jdVDv60CWwx+OWyr9LJ2sWr57okIY+uog4jlDaVNudwXhncQutZ2ZFdiw20J8Uee5iCnozEI6
NRkcI3TRPCwoB5t/WeQKhQ9MkmE58v+SSVWCK4X7gx1ZVmV/c7jNBRjo7MQTXxxZRfkvboFcwSTn
RZ+wVCs7Jr7WE2RkMMlg1mDYGvlOcvfIgdMb/mYDnqABUZtP6tfi6u7gYhoFfU7No/NLMrNouZPp
KGKKMpFY994tJ+DGt3VimWOgTkCmwPzpiRiGrF5R3hBVLeAyQILt66aMH/iudVFsafiOGVb501xW
fzPURuATHCXQiAZhu1h/l3QSDaLKHDncLSdsmbwVM58lnkkSwWFKz28rlvJuLpfQ3IUuUK6bB+eE
HJIqMQE9JNYMVmZ0F5tIesYtfTbc7upG6rODsx7+oyc4nJF7tcQg7npfN2tGffIQxsHBlBWkncRU
5Zol8mdiEqIwPDY7PonR/2J/UZQK23Pp9ffF4nvEjeIqX7/lzIvndADglEFHw7XAbaQDL1eAwUtj
1fz1OysmXts7a+ueV1a1YkJGRo48UhrOawQxTaNab5q0qwqHAxnHGP8ygdbR2UXkPJGY193/SDqP
5caRLIp+ESJgE4ktHWhFUl7aIOQa3nt8/ZysWUzMxER3lUQCmc/cey6bUPzXBeqp71DC/iELyY5E
/c3HOw54GZihpscoDBeQNja+SrgIbM67oOcpNekMdvw2vAa88oTgii0/mp4+ZHVaWXJfDjhMXyS2
cwycdScN63NOhU5N1rqJAcFzSsyIuUsxcrgbFbbZddIG8zWEqRO1oNMaBN2EM6JUIvk+IhJOSo/B
xz5vQJ/XK4kSQuWZmyCTX0YazYW+HZKdV8KcmkPNIdWBUDPGLy2C4flclGRzwYhoA0SRqL+LorsD
CpHkRBjM+XnCmZOG3skWSRL5c2vL+a+SrqI98KYl3j6Nq0SiPg6nJC2PItCFfhFtA+RpzWxxTICM
sdnNg1Xe5oP2i+Va5wAso8QmPIdupQS9EhARgWM7SdAor4YyGi1k1hZ/PSYH6IsPoM8pAUVEj3pL
wiEo7hGDqukLZ7xqbYJR6EQlunG5zJT2JI7KbwIlhu7O/qOqiVvN5zzbhE2MNnHFF5EmE7uqrPB+
BzPvsUqxVDFzuMUDY55bxVViuWq60od/1VjH9vs0gJ6YsaYP4/yB7jSQL6mzdC6KhEoXueBjD2tx
JfF3cj/mIm5nIC5U+Y39wYkZwBmgJ7NEz/ApD1sPgKPHUsSxBtC0K5fAxuknFSnt6YVAnqVCzju7
3vjH2UNIGhTBJPzJxiCmoJJOkLrVE2EPkf07BHadkaChDTTkMpS6fvVaVw4aZEgZktde6HbV6Ez1
keDDP0qdQWlSQL8o+zbYf8Y8C6oglyKqB1HQ6dbSUmxoLZcnSjGSsFeuk+kJAz1HTHm07ow5586O
XL1GqJbp4Vg/JfSsKR/njv0YOSDSIwo9QFwcWgy8Xxqzj0fg6Q6Q/HfNZsE/YgbPujr0S83Iyqsd
JEl1b5psrv1Ij1poLOUAj4oKzS5BYc/s/i951bRYSSbkz7j5UryJ9U/NZZs8YMeudKrAsjbmm22K
hOUBU722IW2TtA0UMhmqFcJezcoO72xOhPOfFnZ97JLjJOmr0HcV41hvS8MWU7UJOxwgDLZaLScr
nHU16+6NXnFT4IAcM8TceZ/p0akLIzPCwBvh1iTzb3wWKR3tGg1lWviQFclfWRa399ZTXFJnMnGq
4rPluZZ1cIoIfyqBQlq/TkjHoDhgjALhf2JUgw8gi3+zBiplRTiDRZxykV0MM7eOM2vhC0Z4eNgi
pR63UpGdqQbFrY7x7htBE6mv1SmZdnaNuLh2B5Z6cYmXXVlTU9z6HAZrFdIi4JXBlVfLDAcJLjeA
F52dTbvYmMgSrJ35atuFpQaCDAdbG2qLLoL20Kp7fRMx6LjWVURChWtOfA3dsQvwEdAxLZu0LInA
rezOIkWZQ+UQZmb2X+TE0c7yYMU2Qdc9iDHgbaMNqH9aZvb+QGP/lbUstWHJuqyITCzo2VavpfeQ
/bNwFbm4D8KYjnmdi+92pO8tQ7YKtCfRBqgN+vI+1s8NwNCLNMrmy8RYwOQnG4aAl8HEzccumJnx
yNTCi0pAqE3cfoxMt54XpnlbsEHZgaa0hujeJ90GaWF2txGvwdTEv+PnSfZSNnOwc5ypO1hgrmEt
5ahYWbRfo5bGk0igaI8ciK2vjr2NnGz9bHO4MNDKrB2F9bSNk6W7VEmL4XaW7LWiun0FamXd7Br1
TjAYyRoBFc6kQatIoLUbmFWwXtRM+E9b8tyfl2FCJJoTk+BOofbIv2YzL1AhCOklShEd6PZ7nKNa
cUd4QajsDq0HBhN3uCRMwhySc92V+Lo9Fk0cHES6LiqRM0TqBGKf1TH2T+uf47KnCi0dcwNCdWuX
Lr1lie3sAzXxKVoi7FTu9Bk58nFoaDUimz4WVLAbn2Ir3wfgEFms4rQrn0vAB0puPejNBdPwR5kR
5JXJ4qD2oX2dESTswCOE9DZRggfEd8ZBug8YG/YJ6BE8GEAr+HpZk6RFdXWJgO4NQS8pOxr6+RyH
LCi1AZ54QxIikIBgvscOjjBQrDLid6ha3x4WVfIxOgoWoH+G+DXqBT8fy2FAg70tsMBpm7yfLzYW
lSUmp5g7GEmvT4vyqM+wHhpP853ZBuwzbpKg/q8pMAcGpG4Q+YG7Ll2e7djzVXK7mRAUZpOI5zCx
6aIRkTCdSJSeu8jcdmm151R/MtivwAMhRqljuz1uXc3cksemoq7Hi6GXt7SZNikvyaz/xctXlCMw
A/tBvvQmMoqtWacvBfsvVMwzWccmXEtr73iFH/DNMqDbleZvGKDHNPSNWbJ1z0BHVmgZlw/O400e
Nw9ujzKiBupdkpiiDF66Ifc0pbS9bj/jYMdHV72NqgQmiB3TCwKAqbnZOr4lpHgbt8v2M0h64E8K
EmdaT1CkiD9ckjeN8GAasDWXr0+ygd8YrOxrJQ6qvkvzc4ycbdLIQ0pGk24SAzUtOi+lN/0Orpuv
u9a58DBeYjESiGqeDZ3ooWXxOQfP1uSdTM14UBrNMOMmgQ5zcjv8MybJ553EJ1Us4o3M24+mJVkZ
rEQw49y33so53ttT53dwo/M+8VG7Umk4zxYY/nI0X42weOH8BSVcE7wyv2P0PgSevh0sF+UjjzIj
MVRmyJs1GFCwBka4V0Y4rhdmX71tvpd9+px78ln9g0qeK3MXmo+FET7dRJO9Z6LM5OeL+I1NlX+R
zbnXgB/nUEZCdovo+EEfx1th6avKQ7Dg9o9L+pVo5hEupV/l0y8DxT0Ev3tfvixS33b5eIqK+BCw
ciZcO5DORgTzaWIbNQnr3VNqTaNwV0NIoJUnqPAHjdF986HP3gVr6yk2qp+mGhH5OSrc4iwqfhnB
PzxFJsl2EZupZV8spHSSM53pOTk/MO5GvjNj/BUo/ytih7Kc4hHVqpVipe7It3BI/MQgjbM93udO
juhx+irnjANvWDf15KP4usV4Ti2gDDyNFVk8RvM+qE+dAwhEHOj8knmBwUo4DY5dTBRimrwWyA6c
droy5HvUdefBy+W2rbWtMxPJjYCRmcu6SypfLf0tQB266K/IyL4IhyG5z/Ur3rUJeV/EVC0rONFy
9xzzUikEA6xy9KzeRTIltq1vBQayLW+D9nnjNQnby+YhxHwbWyVkfiSOxa8+Ljsvde4GNHgRS2Sv
3WbgU0vKb2LdT2GPv4JNA5O9s2iydQNLqHbnY5jEfkSihZJqQmW8MIdc9ULzLQfkXQnHHO1aFUtf
HRgTx3ed/me1LY5im0MFbTrPCoMJNhJ1+tyY9cUhQ0fTnT2DrI06mmsStZlvzl1/neGmWrHY6YMB
MLrY8KYey7r893zFMELYZr2r371HDqeAJgAoyZbmbOR0MAOxbsr42QBVrk+ck5gLDeV85S1Vn3ky
1WdqcXiu3sGNnUf67oPFsUC/gERyvhSGUETGDTp7eiVji6xlg9/nwJx334Ta5xh6m6TCrMTZB978
OXASrCf6uieP1zCro0G35LFwAmnVf6MaPMnYeFuwi/JDKlITX/ZMX14eOC+3GflBWPOOfN47V0sJ
5AWlLh2fPR7yehec28TegRVrTm/EVwUu+FFMFjoDYx+6IWhbPA38eR2HHJl9J0c3AR0SNsruUH0n
M8gI9fXWLGBNhTBO2E3YP2x1D0J+L1hYaqwuFSN//oRnEQ93u4+eal2eixDGPSt5yofVIEdWy4G/
aJw2E1tXICw4jw766G3U/5ZDctQ5SFpR7XCft0wtpshapzbtP2oKOcEhwruGcARtQrG2tFf4BA9u
LX11pqkzK60kpCuUrFzhFAP87d6b647bhm4jlYsiwHzkQbfJkAtmvJ9mD3aS40PdVlr5reqHtIO+
NRbNMTSsfY3XUn3WlgXKMYFcOJrlo+E2GFAS3TeYba56Gyd0zaUW1ohlzLhCrTk6z3nGoqYXl6Gd
d+4CMbpOejy1hr0Z4oDbb66ifd31Lwm/jMzmrZPzbWnaoyRDfbFy3/bMSw4e2wFub7oPDIk2BbVF
DA3bkehc0e724DW0JPcNQoFV3ZHn8ZrxJSBP0x/n4lS0zlq9cLM2Y2+MmNElUUhDMguXCbv3YFeW
rxQERdpe5BjgrsL3za08DfNhHMojOsxXzfwOqJvbxuBCxZpUMsjBLiiG+ahgBOWI37fOWHRyWls8
NM2Uk8mOlIq/mwqZQxhh6Jh5Xw4BCKuBL5Z8mAsrH1YzF0HB6kXDrhL2Sd0uXdyr9T5+J8b8Hbp0
9ICFJu7zbKNHig/2bL+XTXjP8JMudBPxkB8XlxoFo8BJR+qeNIjN1V8dBuE7y869gTKTcVTykeme
r26VCbOAmbTnrlQneb11ok8tSy4mL7micTM13Si/kfrd1HNPVp4vkyc2PDvBw1k4/bP6hNm1XCx7
uVLv+22hfSYdGbY5jPxWlo9R6D0q07B6dFkhrVpyEAyPXD632qnTtOSEh0394ALNUL9ZtMh4XWcs
oGrjkBG4YafTJ/IgXpeOS41ZzAgwKwdtanAkFforJrIrqb+7tMXYiIZdh/KoFRCfrfmp62YcQ8Wl
riAkBqmxS7Gr6D0WAyx2rDn6bQbcx2rJESciTfnuJgehKFWkAz5ndIdtiwTLzbxDKYc7UJ/dGBLF
IeF1Vs6mRoWoKtrAFns9oifHvGQs9Ub5h5wIB6NenZeEkOQyO858/JpgIky5MDKJQxBBGjFGJzIJ
ZBx58N66sxwZFKvvJeoGukM+dfXHGShr5gFzrxN5x7wanlpJNAdllOYAqgzK74pCt2ndexzHT+p0
UJemY3m3hk+tQvTBFObWDtamG4ejR8UxsPZgBoiAQx6JXqaASl+Aax+ITIamvmyc3tpNZgDSDwYU
IQbTZJ5yxTVBQs/6fzfji3do6JCocvQ125jvuwqyI9/CLVFQffNXXcGgIPbKgUgc5r9ae66Lcz3A
UeDEZZO1yiaYi6rcxvQWcK0vefdhcz01fXzpc+RJPFJQBmFLKlJE6rt5D+o+OSR5etKQ39dUbI71
TR47RE/x0CBiSrLyUhUffRdgqnDpe0nYIRZ9l0fLRy2D3cy56eXtVmeUo8oddW5WicJuAyPgWidv
DkIGOvdBPgwpZbJnretl9r1Ie2rS5CKWmEAikrQaNwGSR8A3FqiMcymYrNPMFTbhC1RGCjdMjiQ6
HS05HuNRDXJC9peMf1EdPGSqviOaUJU/tted1JesDItxOvkQ0tYhs1x1UGZ5fW/i8T1YvC1K/SNX
DtmT5tcAwaCXw0MZWAd1L3dZ9oY4QFEf2JI8qboE6sd/DTPUfqTQnFvojsWLTt1va6+Z5DOJIK47
Nizg4VUdZBUIl6Fj98CfCKZKfcGi887qZGFVemQ086ejZUN7sFN3KXYh4k5IsqbDQaJ5zqPhaxDm
6LtgUPos+9AUMYanlN3qQbUYMi93U9ohM3YRCwI7toqJ7S2yGBpO4u53TYpRBaAT0Y4EosBkK0Ow
dxXLEHBA9OkyKI5Vif9Vty4dJQHrRNjc8a89GFRQLZPIxecsCCki4Tbt3N46Nr1SxyP1Bp93V4d/
X5Kuyn+r1rIPl1OJlhIC8L/XJSbsGWTqSb3WbIcP7DTRDJkYExv7KeB6b7qZMB1vqyr2GTiSwSmj
3nemUjcDF/Cq9bjVrBzzT9DuwrrbDTggmV1u+laeB3lp6KaUTzJsGGmTryZqJPVp+i2hbNpu6RvQ
Pg2XBInpIRPO07SIQ837m+uEhyz5Tg7WNhLOTjV89jytTbq0vEtPDVskSW/HyvAwDRiRMO3ZBaLn
rGD+HO68uL5qwAnUjdYBL+75hd38QZWBCc9pgmJPUDFmPV0rYa0bruV1xZFvpPF/LDN36uJVT4ub
QDLkW+3QNapnNG5fnbzb5g4tZuTCKbc26s8z6SMEXVJd487kHUWJfk6n4IJYm/e72HvuwJDM3gvs
gyzgzi6ZSF72XEN9Uo8Ci443dVykvP2ufi/VsC3odpDXVfUzNMNOMwxczkSvIPYiZKaTl4pklrJu
f4gmpahx/BiITdQvJ94Yv2UeWiPsdgNGJxwf1AS7IpoeFPygoOTKtGyvOw6acmur/jnCdzchen5d
oB7Mr+qV4C/RO/No5jWlOHAEXi6809c00qCTJ2vB0rnAGquCYkGskBhWajw4grtseaH+NrLxBgmZ
Fq/YWFXCHjHaCILfmJ0RK6xAMopHFSkhhz25L+pcy2Nvz7PMgyAD47MtxlveORcnQfFSXlSZq65R
FqPYccFXqk+a6nCBCYfpiQHMqUxnfgvX4pkM5m/sLEcZ4WHK+Sx5ONSvyz1+cEb5wKgOYKZJwKH6
prO/kcFLZnBiN49lMW61xTjr3t0oYp+KkMeP0CEwjv+KlHYS5NT+WJT8WvOgzs6+E4+LkWxV1a9x
JFY8gVUzvjZ0EQSF7Und9CPTeybshZ/a5N3kKuRDVueySeNBgIVqakQ7f6gmU8vnJ/VHqZdOVUYB
JUvBbE2VU1SAaQzkrHZNFhLtA03KrklGlqsBi40sPOaMfBqZX1mXYppyN3r6hfD9yMUU0/Rqrn1C
4HFR7ZFnErMr8o2lYK8IiZfF+LPp4lEY/9hau+ZT8bJir45XY2ku5O1wNHrNgQv6GHPXQr1nCdv4
kmygvNXfbSzRHqegB64lYse8chinOQCnqsJjf7SYP8JbHhN0OG7D4qO8RKZ2i+Ajxk79mHPZshw6
qO+BdehnGjgk60THyUw+XBgaGRJBFsh+QJWonOE8deLCKbSdw/xdzRxoniPDO+lJcFYHgjqCdddh
9ljdnCAhE4Ujr1ZVR7DsmCRk8AXVgIFlhI/TZQ/a6ZCE87tFSBsroyvr0EfVgFUZPSvfC0XCzjRr
BlPp1fYK5E2SXmFajfn81pnowRlpTPlyjfLhm6RevxsR6UVufrK9kjrMORaWdqq5b7263kRL/Kaq
KQQroHe6/F93jC5Wde4Cu8KqjAe/L/M7ccCP/P+Cz4tptDcM55GfqefvQ7vzaHn1TjIR4ZkALbhP
M6iG2AMA5QFTWIKfRFnBeUHbhqKUgrvJ05T9sZPfXfYjtWPo58jx9khtWHRFFz0OL31XfDOP2ov6
/2OKgENSmbfUTLBd5J+go6j0jio6u1Ko/5lTcDQkC/GYEt9r21tV1QZcc/eYNsstNwdjo87bUvY/
RhhfUKYcLTgFgec+ibI/tgF6JfCpfsIMgtnixsq1qxotqgIwG/I9WxtQGhNjtSCA/2zW4QMh3D8y
YHWPBJdDtX2tI3Y5XctaUp+sq5rUGK2zUeUUJlgSUSyuwny/GCW6O4zAlmdhJqjBkSengFnmihH6
dubwmEuTeLH0kwXQUcr+kdXSSurWvfY0bvX2X8HWQxdu3PBVnYWm3rx5Jb5sJk8jTWAEf0YVIJHl
XPug+lVt+Mh9yarmZnb9A5Q7ktZ4z/Os3BLUskEfemxTlv5SKyxWSd2bKo+tzLwiWDxzeFymMfkt
tOgKEePMX+czKfpgebkRjBCACv26dF+2OX4WTkTorW7/NyftXfIeF5bZ7TF/klVIZCz+lnOn52/F
iE/Tcfd1Ol+deuY2IXXbc3gOg+zfh4Y472RUzsEjp1SPT47r3ttEnLR0eEGMeWEj+zWCyv3Xc48Y
xggh47pQxcC/ixqOJ3HyN72rTgCU5h0JTy+QBF8FesF1by6PTBk3qWZhfUtPRkMkJpN5kx66Q1qo
xh+WFZHAme0HGlqFbk0pufsOqLumhlDcVFEy/hgdeXFqnsf5D+Yg9ZjlVQ7K8Vk/eSHOGhc5zMpy
HJy3wWNc4WftqH+SGpGrBrw2d3aGEW7bCsmK5N9Bgntr2/mZADOeGgpVdyqTu+bhv4F4cWl6hStx
7J9Ys/dtH+Cb9LQVlsFzWRTnYErexwFiUcdOwZb8sWVEtpN1osQ/YPH5d5gIbPLqJRR1/KI6qmw0
H0Oelrwmj4I99a3rx2dgvgJxf/ugZkrYp5gR0Jqq3ggpK3sV/REcHG9LvjBf5wpwBIQ+yb1c9cUf
DcS31hCRVBafw5zsIeNBza1ZXnoA9bCin0ZhnRsOs95s3VWF7ROIZuWH3fCnifYl9rpzIKwHh1HQ
KL3dTE/nZtYdJ52P/nOrnpzSBdJst+7F0md3O5bGbynSexI3m87LTZJOl6vFGHGMQjZz9U71NpDY
P2JnIP6bxtW2069i6jcuo85x8OgJ7WNkVYgfcyAmBlxrqhEbtaGhQscNE8cjVBAYVcSTz/HbJEyD
HO3irU6QCiFA+Ea7dWpbvl6ZJuQDDfm7zLQTnprXMSTpS2iQmZx29FWQAgQi6zFAI2Q08cuElm8V
jkxJSBHBhdN3ybqO8ELmZRvQK3pEAxvJ3+Jlb1kxfuSOUDMNoLIt22XgxzHdkf0nbUL7tIngnLj8
LRx07SgaXgSZKChg8CSh71jFSAZwuGGLKNpzO7NsQ98GerEuP2bRIpXOX0vRICQaWWIWuolUtCaH
bYkyYjEl23l1xrvCexFOk+zreMEsjTqIlYfQVefseH9uhTMkkhhr2vnLoqdCnOyw3dC37rDszNl+
dI32Xc3DVFFsI6Kloh/ONohXrRg2yN2OMwllrpf6E5cZK2eGRbTDasQ81QVHG4+FS6S0YR8gWsN5
7vhTXcQ2mQkQrQjfYPX6oaPPm9jJ35s+exUD6bikE2CDR7giGsgonJ+EU/j85z2JPL9pAFemXIka
O4UQ2JfE0oIFhl16ivaQZbBsgXozIKIP42cngTN/Lg3Ln1357A1Mnj08rkYOV8U17xZccjSZezJy
mFzmfOwtfUsRYWvLIAG6hMxlS4cnqj+iEQk2ZlEjeEs7WobIJ8qcnCASbtjw58+IZ3yDq4JhAn9v
tJEs3/qCMqpMzrNb3UzydjoCBNLBgYaEu3lhwE4PU1qs9gLuYjM7q+s+HscrUSTuCgX6YeBf8Cyr
2GolenLGxTnWsZ26V8MAhlHSeeNOlVlqIoaX4oB+4Rxqmj+VTBQnLwftGh1GOfBWpHs9m/YWpbX6
G3n6iLZy0ltLOV1qM1Y+79gz4wjC4iezxCW0p73tDK92b31NOSR9L0cgTAnSe+ElxMms/KzRKlzw
auc6PbZwOeHV0gmMF0ng+5zksmBE6qY4TAP2lnXrsG1VRnWenjeSY25zMkSbUlS++heN3PxIwGUd
Cl0ePcgTTOKTa0jFHUjKVimgEDCcSgStDaNsshDr9VApmyGnEXSbei1bozlDMn7tG6/3C0BluL2j
E3EU2YpMo/fYCHIuQDazLR4+ZgkAw+td0vYFYrCkOhtzE+4RUdaPNAaJn8cRVVofXXqrOrZ6/B/n
klAT5PZRxmLbDsawj7LcPRp2+9oBe4Yeoh3djCA2040fijD+MwbxtOga2Ae83YqkSNzNRxFUGcTC
+jxoJvj31iVtkTf5wvRxF7n1g9ZGd4UIaWT2Aed/H9fjYwYyg1DAa20HX6VJR0woFYrnQH9NpfU8
ZwT/9ZNLG2aQAqLew8QsgcUse+IxEeW4UIMw768nHcIp9cwzceqEINDe6t1yHx3vRiHBRNi2f5da
Of374rGJ+782Gv1+AUYcO9LaZN4y3tQuuQmZZztMEXq+Ekz7zSC++D4/sh7YbArYi4aXjHbti8Z4
J0VLKiKl/86eg1u9ROckru8cSgejam89my41v3XZB0V6VvhEBjxo5sJK0MwIFk+u3KmAZCcosx0T
RMO8z133g1MBUIn1p9fRuU3AKFqxxZbXyjao9FDcSI6aaDH3RJ5zfbC6IVnjibEbMEVykFKsxpME
Y8mAYq8RPz238xH7xlq1ZOpJGYZ5F4QN5QuJtUaGY32mUZgj/anSwAw4dHtqLYK+p1gRWHTPWY3j
rniZQwzaXPbJyC4xT7N63ypwfV+gzzPHcJcP0SU1023e9B9Fkf3wkz01gjKEDJIH09FB/Xabtqv/
SxKSkJgcGFN6gHd9TQeLxKmKOiM1kOrNhWv5tYYmWSsP+jw94uNHr8+v6pDbG9RHh/+eVFpRY/rY
ZGhFh/20MGbjJbZHcG3RrIEXTc9uEVGedD/VyDq3jSNDaWcQEUB4Y5lXdPIWFPqlsbqXvGctgVz/
XXOohSfW5AZ3Nm4KfyhwMtrdvvCQVc09fgaEYdbVEEYESD48SIqW0QSZ1kqPSNT+kKgaQ/1oURsy
P1P5CDDa9gGJR+s6TNWAz3sk2HEXlUA5XLqLPCG8K80Bu4wJ5x4OjG0R2XfOVlaRrorjwiAAz6iN
STlodZrYwv1CFomvxvtOGQXNkQhWU6GehhFQqxgm4jTsrDoIfmdzrcu8PgSItl6RRxA0P0ZH007x
a+vv8Zz8aqnNUCM1/oYkQ3qmOeSa1LO5iismzFrObabe8NSMbpZp7c2KMYUhJyZxekp4BdjXiEG5
YT1WifjqpvqbBex7PDAFR3d5jUNXrLDvOufBKJgwqskSAYNk3tSvZYNzxJA9h4GNnqADLibq7nMx
rWiFNOioEWlYmNGdJN5HhhQBxpbYAcKi1TThyZ+6QAmby1mHZEzRqir3uznbOa0zsFMdXwSUk3Xq
JPU6EPCADRfrNmqg38KW7y2VdNDnFxacH8jmsNqL+oES+N7AOGSaoHWKSYQ4TNWwSzN/hoZY1Jz6
PtBpRgPFpiPGcTP0/UNn9lezHCDC4TrFlfbMp3ww4/plylwmOgMhZZ7OtJgBY6Ybb3aLiLhjneG5
MEDRGLqUQ8Vb4jZPdOq+wAE7MOsO4oC9gJa9Nmb8GGnJoY+9x5mt1hxp21aj/2s0m7MdhilbPSgx
FS6wxHYONhnKISdEUetPWYfWLBjce9Y7FxC3t8JrjpoWHVimXhZilpT04wFS8yvOJYA/QXkJwGqS
HSbW5r+UtHhr9kyiEN+9J62zR3f9UBQurLDya+H874X+MTqSyZ9+5iL9c0T/HLNVWMUYDAZTzOwr
xEOQxf6UsGZ2awgcrMuSDGBY2b40jf3fv2dNZvW2M0sXLLh+myzr6A2sFlDBDmsxtIQaJgHGv+Iz
6ZNjnmnn0jWQISz4OvosZwIRlVs468WK1vaaExOC8nl6NkhNX+lj+FtPRLtaXbbGcsavrGuvIi2S
TTZbXzFRzhfJoBD2wz7Euj8VJXoRDOl+4/bDbsDeXYYoZoVpEq9YFKe2lP8VBYO7PB10pr46ji34
mCUKFi8Zn8fKmvzesF7zLPutTJDOneMWPNiS7VcTbfGBCT51F63xJEH6D/07q4Bz6pqHeU5uFD3R
DVlvjzu4/zCC6bebqp3R6mQ/FweO1aM2gl1CrgJQrZq4oIqWvKbRRbFJIOn02kPIWEW5YX9X7pRd
iyjEPD0uvNlSg3woUQHciAmQx8gBc7go0LtIM0aQckyJL8oaQrqW2tmRztB8jdVs/ZfAjjk1cZ09
Z5AlzjV+rnRjg6hDmRxwTLdGz1fqpGw9iKNJlueCrLlt14eEkUAa+mlilSZZxc78IdOyQgqD/sYh
gAPSfUj+jXSQgblB8MS5P6okCO3KgTh+EK3DApu3+d227PI410v4rLngA8xaA7EfwcWEgpOwCq3B
U6PU9crXrmy6ldEP2vvcCscnQTD0HX6SVeSJA1/GQ+vlMEsFWhN0+vgMYT6wy6bCs5f5J/JG9vkG
DNY3Jqm+48Wfeh38TXIC2URLhpF6G+G5NIz+FHJKY298LVkuJGN7hThac5onM7dnAwcjZv047ju8
uNAOdqJOr4Wt6/tQtF9Y2X8SRuQYUm8kAb8y+/uU2nSnTNgPhvaleeZzn2Onq1rpnMylyx9zDHkP
/HTx09AOj4R4gWfMiC7IAIZ5At96ZQwvvCD5vqFiwD5AacrAiGi8wCTHwotBXDKJ9ajPV7oN6xXK
5N2z8JKXlWX5/A8Wean31RFTvMnG/g3lGYIosTxIu/lIeFK6IX2bmZbhf3s1B7y+Zu7XsvAzR3xK
yZkoFJqKcTwgIzSeGYsGNtbDgoqbC4GMXmESFcC2WTrz2U3oNC2hb6cqeZhMeFnViH8oGeS1c4hG
JjUojWhnaycXx8LU6bBFAVFGFOcwbmrSVF01v7NqmK2MZkNQ1DEJysh7fo3e40Z3b2NWE1xgX/Qg
xGaHLgUiirESrf7Ic4KpPnW27kLTB0mKCWhC3+Varh+zkQiS5di04imuivOg1xsJyiuSHEd6MzyB
WvQ5lQ6ZUz3novicp+7Ri8yPDh8U3BLjKNv2wqzyTrz3IeCzGiVAkyHPpptD9hNVdGGvJmbmezka
G4eNFzMTxwc8wq6ywVei59ql88r3AtVGh4EgIB14qZFPVQ4/Dl75TpNEqfGPw9Nfu4A8rcw6u2Xw
CuZ2X8UxZ0o2X7NUvLhhdO35kFYAORZoNASQYehGnqw9673zLCLAp7Q5L86gy53QagKt+Rcq77ms
e6AxVc2WfN7JzmIxxIgjzS5Tq18xcvtGKc8sNJn+S/2/RGj7CWUYIkkeYZR3DH+piRlDVr1z8rLA
wywRbbEKXqVW/hWavZwTp+g3acc4RHYHQAO+4w7A3HBlswup8eAFzbur2e/2PP54Hct2owCc3Sju
e8eIXuqbBOooxmqVuFY+60W0N+dlDwnobiAEXxOHdFs6qCasnIoVCmiqQ1lX8B4dbIZ5fJ9tlItR
2DJ7nS9a7cD11JrfTCBnHPN9JjARMnlD4aQHH3Yz+sxs3zlKr5E2IFwL+OA080kDlD2TbleSkghQ
/jTbrODVltk2Ep1mMDnw3LAd6QLWQigPixEeh8UoFTxjxr4DKZlgClWYbBgJyE7Cl3hi0xv3zRkU
+KWXC2brDjtsW7KGiZtPKE7Lupjkh2mKp4poyxXmgZvC+1Szjhc3344SF4FbMeSdBfEfns+k4CXO
4YAh6CY6QGOfJflg4xTSaSk/cUKTiVG1HwBDTmk6PBdxjLI0Osna/JZT+17o7jOP8NuQs8ayAxfl
rMbJMLvX/3+gJl9BsRSKXfLczKO7x6znblwD7utkN5/B/zj7kua4daXLv/LirZvRJECAZEd/vahR
VZJYGmxZ9oZh+/pyJjiCw6/vQ69kuEBG1FIVCoAAMhNAIs85TYFSgKQ3UbBX4kEFUEkERuPLWFMD
mgGg23EDkHH+9z//+//935/D/wl/iSeRjaBC/k/R5U8iLtrmf/7L/vsfyLHNv57++Z//GgTwO9tx
HdfE7z+/vwDDiX+y/lcb9uaUQ9H+zOrHiJePHh5fq9b6flPrjvdn64ldWWmIA/UZhPn/RCD3xfkE
LxWyFD9v68D9swOjEiPATDU5DxU4yabuHHOQb4nsYbl5+/rsOM6fzVMjTBOeJeQs44mew8EFOZXp
TdvbWud/to58PUcKoiKYHdw1wUiBOgGUkt7W+LzgHxZ28pBB7ceS4IEt+Vry9qUT/P62pufZ+tB0
3Nggoskg0ukBhHQXCVrcUQD498utz3N7xSId+mfrhpWDLzytwQSegY5FIothps1+4Bz1ygFeWwH/
Wu5It7jkz45CIzCDpE7JOWy6S97bj0ktbpwh68+mQTrZkaGMyNnOcLBuAuNkZBCdWv7u2TyuTZDi
shykVgkhrnUWefCjJN0+QlYFOak7BziZlT40c8MVx00NBCKPOt0ZnL4ZCIwh9IrNbvn7NSGHKz5L
KahmCEBFMwX+Lwiw0N00ZmB5R9w/Lvcwf+WVGeKK20oTbzpFJ6xzFrmP1JpOpd0/UCfAU4NA5i66
m/cEgDVPy91pLJYrfoy3F2QOYjYnBUGWP4K/FkmO2qhQxZ9D1Cl6Xe5GtyaKR9cWQLJm4pRnagpm
7sCcW6DUM5uc3W3tz/1+cGvbYXibEnV55lb6b1aA+A+ijCvfbs1OdW1JFK8e0s5Flgfi1ywZ7t28
Rc1bA6GA/qGosm1FEtS+ySN21nNmoL45wGtNnmKbvW1k80d9GFlYUeTznXQ8o07oAjJyMGmXzcrI
dIuvuLqXtoLbNB5RZQwCkrrY1S0wYVm6r6Dex55uG4Di8qZEBoPScDw78HfIetTxoXUhiL3cusYh
meLsDhjTKtIYw9kJx/jYMhpvJZ3oafTabsW2dF2oPt9WDrKVXX/uEBQB4QbhyEg+A6icriyxrgPF
5bHCU4WtWeLq0yI5C83VBozcTusvT5HG95ji4i4N0qa1GgnpOFT4Dt4ARb8JEjPLres+fv79g33G
0gLril3h41sjfHRaJg7xGFXHusHx/bYuFOdO3aStGG26c1KC77SV1h3HA09epufl9nUTpPh34g15
3ddWd+ZsBPBRZgb44sDsudy6pfEypnhwDdoySNFM7TnK8ewbHOaypyRHXXS/E8W0Bx4TlXEo6EoP
pZNsjXbawh6A3QNDb4xCYLIzUcO5/C26kSoO7wJrCXUbnoODznyhJijFbbFyXNY1rbi5ETZuKsO6
OuMdbNjjsgk5MzquublmV7QVNwcRNAskB5S8DQLUb8d43AxDEK8BcgguJVQsiv6bQaE4T1LXW1k4
zYhsxe+hHDYRlnblGcKvzkYw8Nu6PXh6b1oKW3F613JQCexgTw+Lyd3YLYoO8yL3tsut64zOVpy+
aGyZWOAVOVsQ8xXjdxd3ow7nLVw0T270TJr2EkSPYpx2VQxaD+cE3oxdjrrxJizvGmqfbLyKLn+L
JkLYSoToQHyZdxJ7czJVj6mbnWRgvZQzf+5y+7+N4Mr+bM8L+CEEucQ06ZgwcZ7hrSYoTotubLcg
L6zdizeyEhIpNgcBAxLwYQr9ZlAJgNtzykAXcAKHD9i5C5kibwKVt18ENDgA5FT/chR5IeXphRkr
gkPqBhRvgXHnJZ/aCbvOaeynofkMIQITmU1QbuUggffwqIpHWVJ66GUspAfGczYlwxFgb7s6ojyf
oVJ1oD9AQBXzJ1GWeDIfSlEewXYY48GoBwGxBIrFJA6E8cC2Bg3RNhrmrG0WAkiXQj0DddZfUBcY
xyiK7iHwGEInAni6cDuZXdF+GwqSoPx3mno7AAI4AgEZBJfHSn7PK9BvQOCtQJXWysxfPxjZSuBs
USglmJ3a51bYKMhISMWqPZLXtNzf1oESOkE23jZeOtIz9ZC4AMPiiBuUMUKT4bb2lXiI+S2RhIvo
GZqGXX7oAO8/4Fo1tCunE10IUYIih1fnIElFDoGSaXzKCzMxkS4dweq5cn7XOBdVAmMmUjDcoATt
XMTgwgJsiA54mq0luKDKJCRvN80TVUIh8ogjpSDVO0Njra92rSF6FF3Wdh+t3Ks0E0WVaAiMsE3B
4TGdQ/CDtaem4EAKk5KA1mV5BHPcuxIjqBIPq6zrBIjSgAqwoGJtQtYDDMPQmWgAE9kF1K0vy/3M
M3KtHyXYOeBvaxtu4gleWvmnus4hYiNJ6SBtKyLgqioXamkFNFPDmAwrwV43efPvH+JfmUQUZFJi
PPcBze7sBGVgoIL5vDwgnYEpPh6Y4KaQHFmqZCwSkO8yF48oEA4D1ERaA9halrvRHJKo4ukgNu1D
mBM5WwwSF0PXQG56vpwCo+qFeBzz7Ccvt6uvy73prEHx+yitIZlXuMMZ9VLGKSlj6Mf3MWoMhXD2
7o1DUpzfyFGB2TRIIHamAaoRvBZGj2U9DUCjMgvSqh67Z+AROiwPaXb4K4ZHlECAYsSgtKt6ONsA
r03CpcBAoqYaD03gumpCkOiOYFM2LWKdwDHZroxRY3pECQwhXs6n0YLsDGov0h6lR078b5TkzW05
TKKEBZs2IEGrEBaiLojPU5rGKOxJo/TL8pxpbJsoQaEpBtu0ctGfATSeuk0oepRRAuAzPTVAPzkr
5xNdL/PvH9zTyWQddQQ1ynh1Gg4ibJ2vRUsBO0iZ+bI8EN0yKBEAsEFA5lHgdJ45gb+khMFHXWQq
1rK9OuNSggAhtPZyUMjj2fsw2AMYvxJpnqvccN6hT26+xJA4PMuunpVJxW55TLq0C1FCQlZRux7d
cTiXXv6YxjU0NEGBdoQqEGoX8W4MRQJ+GqbmvpKoYTZ6d9wJUFge0oD/Wv4E3bQqYUIyDnL1hvZn
0IoMPzHFQY+CbJS3rAzxavsgGJ9//2gZ08xolIfkAiEhAb3OWG4raD+vbAtXgxxaVxbNqhNosoHl
6zKV43sYgtaeld4RXHJ7OrSflmfoqm2jD2WNyghMUYERoo/GbfaEjnSLBzmynToSrrjP1R0VXSiL
AOJthqdcy7qULOpOJfg9QcsTAwmaQGQGN1oQ5ZNg5hIQ5koGXDcoJXB7IFO3q8acLhOk0Qkv34GQ
wkWivuXQCWonJVITu7AgbyLbS03G9i2AwwCn26wsiGa21JOal/HOtZ2qvYjOava0REbSCznYDHAd
POa9RI0oAz2mmQjxedkENEasHt3qQZB8ZE5zmWWD7+KwGR4so49u2QEwWUqIjkIJvDhoxaA+H3bR
bgAH3deuBEXpinVpvt5S2g8JbUfhtQbw3BD4cCcD8IDk7baZme3rg3tzlK8FbS3qC/QTKRjtQVfX
7WhPQN+13IHGUOk8qA8deB4tQ1ADuz4uXgcGLgPAk4GKCHfLzWvmhioBhCacT5E5VJfBGs1t6khz
VzHU9C+3fvXEh5Ulf358kvZuEuaW63vG53iCAEcGsjWIXL708XBc7kITAakSOriwrT4Eias/JbhO
TMETuG1BwQCVlKI7LXeh8zclVsSF64FGqsASmJA/yMgzw4hw6MuBtvFO0gHuagjslcuFZkHUM55d
AByC+h3DN1gE8gAwrSMntTwOXdPKQa6g3mD0JjH8SNLz4IwvWe3sb2taOcTFXQCUj4mv5jkKZC1U
pIRrj2UaB1APcECZQguvngw/b8DFz2NwBOa/SgAXbvtyxYHNhMtIQMMAwEKQ8UQRkg+gpqxucwAy
L8UH780IMIF1yoxZ0v6RJOJumlDnEiOrCaH4uBtWIqjGCYjixazzuO00neFbJcrmxro9DI5xJHkB
8RtA1m6bKcWZpfRiXEBtwxdG/9kwUZ+bhiu7sc4yFScmYHXFExLWuHIFOCvZKcmLr8tfrTMfxXl5
14C73MVX47a5DbtPVvvWAMO+3LgmvlnKNi9RmcakOxr+APVhCinE3Ak2DmgscYgBjmG5E83kWIrb
SpfhWhfAt0hrP0uo3YCEde3gpZkdS7F+5lVjLvGq4wsb0h1TPzwVCDm26ayETt0EqfY/jEbWN1hY
xwG+t5vOWeBC9CR8aoFWCyWwjrfNkeIAnEHjjZuD4de032LT2c32v9y0booUs+dBjRoMiIRBywYV
9KDGB0dgZn1FGjS+LQRZivUDBlJBZLCHFYnhjjNjB5W5FQPV2Y5i/U1aU4A5UZfSOsW+ntVIPbJy
xNUsranYPpkM0jAUHv4O+WPxT4ZTOjb3EvxELFuZe83nm4rpI/UddnUgDX9MwGU474ZAIq4+2s2T
8Fc6xXPMeWQfgrOdhqyFdqeHnQUScoOFd33ombX7Lpd3IPt8Dp3OBwcfyvL7lVdI3ZzN8ftDjxXS
X57IIfFBiwb8mPLd6uhn1L2BIwGy42An3S/brGY/MBW3juBdLV4larDm5dY2oRE0PjsQFoR5WDy2
7Upo1ZyLTMW5mxqJ+xLvqpcIyhweyX41ADfbrXnOh+botvFL36/loHRdKf7NsN9bYOktL31h+LEk
4DOpt1lJH8KmvQP420/semUv0s2d4u8MhLqTjJ3yAtbDp7DInsE4CHAcONrHrF/pQ2cHiseLFPKP
KRnLiwdZ393k5p8tDvxomPXiAFmvX52J0utlU9C5kBIBMqi891BOh8lZQ/fcpiGqVw1TGMnulva5
WoKIvIzBAU+vLxCy/IlCqWlv4S31Jn/hnhJjSuEMpW1X5cUO++IdMN06EyCp7Zl9NjrQ23LOEROW
B3LdxLinxJoAKm0jClnKCxUxyoXTztxhlbrHhObDbpxhnKyFkkk+Aeq03OP1peGeEn9Q3GCEE2fl
BczxQ7OHQG4C+g8KHYuVIek6UMINiO+lY9QGdncWfokZEDpeA/mW275eiTExyIJ6F5pKFwu005C9
ZtYDdIiDp+XWfx/v/w7O3JvH9CFUOuC8oNMUwNu9L0Px7KXkbuyGvTMMO/BAd/xLZb1CDzk02Inn
1Tec2XfQqtl3NlTJA0Aov8/nvQFUa6lpbQk7ZZHxiYNixjENEwztwCCsXQ91s6zEprJMAWRrQwDj
JstDQHL7mSJnWnk1ux4quKeEI8JBdxN4k7y0kJPKzOBSG+kREOC3kTqPQKV+Xp7v61GPe0pECqmR
5RQsgZeGxPd9Y70YU/8qvfS+4fG35S5086REor5oExMajcDVoJwLaC4wtAMc8OOmxl0lUrQ16e0K
jxIXM+x+BiZ5srLstu92lcDQdUjASNQJQA7TjZ9dbxz3WO61qkbN+rpKEBCNxEQYrkTyC8z1YChC
sX8McNeeBLkLkB7Uyape2l9umyYlIojSysYaejyX0gWbcW7HI4r1gRVdbn12/Ss+6yohwbLwlg8q
2/ECwZpP4O157irolvDun+XmNTbqKiHBiLyagWbG9UWRHJ02v58dfnCbRysCm+pyH5bGSl3FmxlE
CLkl4+iSQSHRy7aIG/so+BlD2rhAJTAYKAzgRwfjPW7BdVn0uxbqBHz1kq0bo+LuLbC5UvZBf0ns
7gkvb/sSRSQkct95k56Wh6izOMXVZyG1MBkMz6/IeOjr4SXpwb0ao4Ika+4ZtDdWplI3k4q/t/HU
oTgp9/wohq2NLXjTYw+aQ8uj0NiaCt0YUA3UtHXRXibuPli0fLZls5PWbQl87ihODwpfMoDICuig
esi2YQxlDgkNpJWNWffxihtSm+GQyafiQoPqqePFGyh4UILfPy/PjcaIHMUPBWY+tRJszWbPf5WF
BemdAftm0wD2L5zV7K5mgZ359w9bNPMgDQIFuOKSB9S86yGuts2NMFzJaelaVxwRXNJ9WwNmdeEF
cLxQNQQhUF4cl2dI17jiZkkmG2gwl8kldTg9xgawi3nEmrvbWlc8LG9olPTQ5b2YtnAPtSezI1RE
Pi83rrMdxa1A7+dGhWhj7HRgfWzLu0lKqHxPK9FBMzMqsqJkKP5AtV18KbPsNMRQrDKqfsVnf6eV
rmwQKrQiz8usnqQbX9oRKDkPpHX8jtj2znDjHYuS3QRWsCmj+xn2C20dqI3dgedgsN6R990vT99v
D772DcqGS1LLSWtHxpcRXCxZdcJ7PQ2eih4EW/hD+kV1GqsDjZ9a8TiGvY/3hTsUPmykMW2KwNtO
+c9umrYkfoT+GPjzu03nvIbta9FG4IWGwGr8K0vlXOoLodRjm3yd7Pe+/1oHz0P+NS5eXSfdoWl0
NlrvE67n6A3EVKA6mvYD4Ik9bjgeSDjG9NNIIsgqQIq6Dl5oCko1ijLiAGRigG9m1WaoDi0kSsOm
vGAQqIbfuOQcGP8O8jKSB+iwALgQ7SSwJUFUn9Lh0I2n0Sgfw9R5NOrhCCknoBN/f3QdrlVqXq9K
9XAD+zMqzGBsw7RhQHZUHwMMJHeAP6bjzp6+QGYIHNPfDRAy4Iux+FMGYg1o50IdtgcuQeCRn4Zr
SUGNp/D59w/xyWliMLDFIgbvc2lsmg6sPwHkgbZdARTpijVdP/FwJQQ2tKzBN2FGlzoa7qG7cbCS
YdpELn0IEufRAo/bcj+6oSjBEAwADne9KrxAKRXPThR8WWCqOtXOKqJK14MSEYFzButOM4UXacMW
Uhm/ugOYFbjw3paHoAssSlAMWhtFqwxDiD1UsIVxBbYGr7R3y63rPl+Jiqj37YwJ9Q++9GBOIIpK
d5JFgFmkzdr7h2ZX/QuGkhtQ6c4bnGcE6CDS2O+Z8ZCl/aPDycoy67pQTh0osJ8ykQjPh5raHeSe
7ixHAlKQ70vZvNw0UUwJf1LyESxUseuPNKj3YCFEzLHuIGwoV1xCsxIqFMW24zy1RuH43EYIbPpn
ko6vRS9W9idd8/PvH5y6RAkU2H5CkMOiWGlTDdKd37sQy5yVs9k811f2B6a4NGpdPFsMRuAbEhXm
YT79TIsJJA4O+DS6M4ruf4RtHKx0pnEKpvh1aRco6GtS7tvO4H7r4gacnkDUj2v4Bmu2/2ujUdxa
lKZV9pDc89vKO6AO5XtaQTcgJf/mkzgVeFra1jJ4tMd6D2mFf5dNTGfFqqeDicno24H6eP//HMfG
yWmNLZ7J7prSXjkcztf6a8NS3J3gGTXh4J/wSYZSegqWogR0ChPo7cPi0BgQVnMc9wuUNddqVzVj
UsEpXWMm8JG09/vG+2l649HlYPQc3fo5BgHZivtrbFtFo0xTGpjCnc8cvXtfD8El4PzVxKvN8rro
mldcv/KSwoYoUO+DP9QDZ19SZLu4iLwSJIStY60MQmdyKiwF4oEuEtx260sKsbV0OpQjdMxbcYpE
d58H/X06lK9tVEDgt39dHpnGjf6Cn+ShmYEIrvWpgUMdpdMvbzRvs2a1gK9Kg9ZNM9L62azyBrXB
TULZcw4mlNqVh9u+XwkDVSKphBZz6/d5ezd1BgiZu5V4Py/uFU9Rq/eYUYXlUAytD22PLWu9bwhu
xwTU3Rmxn1Db92l5BDrbUnwe5Nb2UHtZ64dFceC59z6TOvN4rVBUE5Rtxd/jRrbQ6PEaCDb0LyA1
+4fwDEJM411UZneE4CLh5SsTphmJWrrnWbSb0tBp/JbanztRn8wMRLsyX8kmaiKXWryXIiSVkD5t
/LywBigUgyW+guj9ts8Cvu+j7he2hOB+4A7bFpZIV+KlZlBqDUGVhdKDTHTrF1N2ZlNHdyHvK2g8
ZF9vWv/ft4EP2/JoQhg+I1bp48X/ZIBuaZPhRXDTTmtUF7oRzIH5QwdGn4w17qWlXwak+Eqmrvdj
6HifHRYXK55+3VUYV/bKsUp7AFT6wgdR7WNtgeOdFIcRBQWZsF6Gkq88nF8fCeOKqyAl4DYuj4Rv
yuJn3YojGM5eXGqvJB90zSuu0kQ1qGq8vvQTCiaT4VvK3urQ2Swv8zzbf0cTpp6BIYM7cYPlwu8a
501K6BCM9ueyt+4Aelgx1euujnTDnwudxiwBr6As/dhuj2aZffIAngW0D+qaVJ5y3h1ZsVa2pllx
9TAcQE28AL9S5lcdkhDEuatJA3KfOEEhOH1Aof3Kznt9f2LqmdhtSUrCghd+CbxgskliCX58C3iH
Fe/TjWO2hQ/O4Q2OyZzayXxXuNCFTrofhptccNn95VXUnyWBlpdfY1vq2bikk9d7np35RdYcDTs4
gW72wYvoyjaoG4ayDdbRVIzETIVvmeW+DcVTkbQHJMG/Uq88eyHZLY9CZ8SKn9dt6LVhOQqcg5oE
SFXoqAdOHZ1sM30F92Kw4iu6RVf8PBFmN1R9IHyjj6eHuC9rvMEm7a/lQWiOWYwpfi7G2swhFCT8
Og0fGZHVrsFCDFlyqqv8FQQJx2Hgd5WgB6+VK6FLs0DqKdgaDStyZVj6WeHehbb1hlzPnWMOL6U1
7ksvWhmbxszUc3CHJ84QrFaR3zvjl4Ylx6xoXlvcuJenTtf8PLoP3tIVnEm8SpW+Vyd7kMV95TYE
KCxjJYDpmp/N7kPzcSsT26oRgMcseDei6rMTiOeS0JVYomt+/v1D801KHIdBNsmHhPNbP5HvIc3B
2W6vlKZorFY97lLpUjAuitLvyuglMaZ72UBdcnnidW0r/k3LtE/zMi/9Igi9H2Sgxucekje/llvX
TYzi1kxOeQwNdOGXxXwIcQWoNg+gcwHRNU+TJn9a7kYzCLUgf0qy3u4DM5srwL+FRv6jyIOV+Kdr
Wpmf0SaVF3RD5vcccA5qx+nRhbrWbbOvFuODFtUKZOOEfipAtp1bHjsA774W7TSh4a86fMeQ0EgX
uV93UGdIOzs9VvmQHFPHNiBZw3Aj5zTfL6/B79LIK+cQqgQ/QxSgzMcruR8XTgrtpTJ4AEVisaeh
7e66joZb4jbOlhV9DYK6It8RnncPkRj5yilLs1QqYskFAyloAYr5vCvMTeFJth36G8vGmXrd8co4
rGMOJ0wMowInbIbkOT0UDO/QxHoYW2NlHjWjUO860kOy0QzT0u+RoNsk5WBAoA2p0+VV0uyz6lUn
A+UrCZy08MeOfw5GBwrq1V7kxQ6iOOFKNNT1ocRySMc5HonhMsQlb6KvNz0OO0OO7COIqVccR2fa
SkCHFkzfiZDlfmhV71FhPUro+3kBSMX58BJV5cq+oVuMOa59COzSDJg1tmPuDw5IjlOj55tufTE0
0VHFlXRQaAKddFH44NA8ywiiKyVzzhnqmpcXW/P1Kkp4HB3eBjkr/GACqX5pjubRduNuZQl0rSvL
PAZlQeqRJL5t1hQKSfmPkPWn5S/XzYyyvNOUERQMRak/GpOzcSlAwlH7HTXwz8vt675dWVewb9Vt
BiUk30E97KahIoP4t7P2yKVxABVhAlyJQQfQmEJ4GYgDLx2+10Z5Qpk9ZEGIXEla6IagbExNMuUg
5A4L35Fpa+/YgOKODc7N+fttU6Rs3bGTdqOdWTkSnzGkLSEcO6bZiunoJkg5hqfdxNOetLkPlOm+
LZKn0ZuePCDENua4ljPS9aFsR1ZpgO/DIbnvjd4h8rwdS9xjUvPHGMqvy1OksVIVasIdsMk7mZ1D
ODJ/iiMBIc4m4tP4SaDMM/iy3IlmndU0kS17qzN7UvgQCrIYOMddSzz3Ds/a206XKmggK4DzsSGm
5OctmNLrNj/LMY5X9oI5Q3DlUKCiBYBHiHk6yNwvWwCVDQMbgMiK4TGEjM1G4mQAgp1ZfzIDt+9N
86UiCOKYYiuDYA8QBJx97SMbUu/GJFcCk2Y8ak7NI2Gcy8rI/TbDgyMJ3mUJYqXRgNJb4idtcl/G
1W1l4kzFyLbmxG1IDcC8TEb3Wck3HhS8DzdNk4oyAg6aG61oBOBdMjqaxM52MmP2yrLrjHb+/cO+
WUHlkXbghAYIK+0hO50kOzlCMmT523V+p4Q+m+I+xBJk6xrPfIrC7MLDCsrmGd0tt+9dN9rfzAgf
vr5AFIV4kolzMxE7qDVsPUt+asbmAGnTDeSOj0MaPoBtaWUz0g1HiYaYHaQ+cuQ+wFrzlnchHoAg
/QJk2cohRte+EglNWdYGF4XwY0ek+45Y9TkvoflXd+Yap7LGLcw5CH+YsRRYDAg48cyPkuxck+JL
W5mPpgnBM4p8JFRC8ijZLy+Orqt5lB+66qdoHIqiz31jFO/hlJ8aZFITO3/g1vBqNwXUPMRxuSuN
FatgGnDpyRr8osZjBIEfCVmaokZNGsp0VuxMNxTFjrMcaYOiRnAERcy+SZtjX5lPAcTjIijJQUJw
jwvTSsm6bijKbj6WtQdldSxQGgbvXuhBJgxCHcvTpLEvU7HfPPAIMjZu5k95/TNJ0lMY1C8JhrDc
vO7TFfOVEiTgDJSv/lTECWRmw8aDYnI0rp3WrrcPWaA/DYpjVqq+9TLfdKCiDCSLbUL8qamrm6bH
VkEsBrjHkp5jeuqq+lm5eAx153tKugYTuD79tgpZGYouHmmKBLDt5AdvhJAOSuEh0WJ/X57/6wcp
21N8G6SrlRAT2udEvpaF/UDK4a1qySmGstBKRNetgeLUlTUNcRTHqV9AGg46PlkKzscbn3JtFbeC
3KJA3UiM42Y0s/x1Zbfp45qvfLtu/hUvhoinrPPaTX4nnxB8DiYUCFFyeNsdFLrff9pnZyVRCq7N
1E9c8GqDxSTY4DFs7bik+3rFeSvpEsNqEYNoH+0isK1swLIcbQa+Wo+nW1vFf1kUVT0fsLae6doQ
GBHvTchWbriar1chJlKKvsyqMfUhQxkdYjvNtwYIInHYIPFNmwBXeVaSuOMDKkAa3+m4BV5JkMNa
6bj2eHf9qMFVnpWptxoIuLLGrx2U2Vr1LqwmiNGyaYMU2YOHK9dWds2+Mth+2Zuvrwan80x+2D4t
V6YJeK3xnhNBMWQooffstmm0W25dN5y51w+t26yZujxMcKoc7wIAWcYOwsxpjLLYO2pBxFts6nFl
R7u+9FxlSUncqK2ZFeNUI8iu7L47WJ0RElDLA9FNk+p0EPlgbYvWcbQJN4GRCqwKKB6XW7++8XM1
MesxYldtMhR+1FL2j91k3T/E7cfHXIbTT8uBvlBEjfK9qabhtl2Oq9nZzuuiTk64RqKOCVK/JrTL
yln7FGnZ5TFpZuyvCwXErtLY7mvfKSYI6oFpnnSPvDe4+35TB2q2bHIbE8q+tPDbJrqHU/iFa95E
8MLVRBkAmdD15kiU1Si4/bezZdFtzNhsb7rCc5VOjwwhzQxW5b4sU5AB0noo/rVA8Phy28QoG7Q1
dSDSDHq8nWZSvBllwFEYn5OV45fGVokSMGheNV5khbnPQoIIax7GARJGnrt1Z/HFgIHwrl25qOi6
UqLHVGVOOZZJh+jxrWfWW+I9IVptgunZjdxtkZAVU9WEDpWaZWpYYGQp+kFYGprmEENLqICc+G3L
oYSOoTA7SBnFnS/NelaiMrdJWK/tF7pPV7brhDshckEBKt+M1PkJoZnhaawtH+Wxn5a/XteBslu7
YRsyYsIVYpfkG2JArNcyHpG5P93U/l85s9YNY8AbC7+pYw/sgQ2kprlpnYrIdFYqIq4fWPlvGOGH
TSjIJSUN1Jx96GtT8H92LlQvofK5wZuUsa/durzt+Y5bytFvpOBf60M8K7Na/MtY83XIof5020Qp
ZiS6aHSdZGp8RpLD2DSfw6q8i4Nkxdd04VoxJBe65xARzNG8TKBpXR8Zu42tgf+ujvgw/ywTE6C5
KQJ0YjhQ45HvoeHuhqCfJbDSu5umR81aRkkrqwLynz5qLh6QY3zpEZZqy61XvFhTy8HVzOXUhRME
NMIK203YQMDNhBRr0L/1jdgWofUdZR7T1h6gxYl3M3B/r+GxNOuipi/BENJCrM2YS63CEOoEQOGH
0AFD/eNNE8dUVHnueEbSO22FYn3TL4R4BU8VJInXXm6ufz/zlPgB0uIcGZqs9m3m7Tue3mei+OeW
JWfqYR+SuUHAGlGhRihyH5oGlBYWEgGPlEIobrkLzQ6k5rGmZqiCGKrgfu5U4c40BrpNPYYkIC3j
d2mjFDREHd8ZQmtQOV7u0sHR+O8MOVd5YWqoMZo2cOY+yQfL+2JGtE+3skUCrXjMItJbb0LUxMj2
4AF3hLFyAtWEeTW11RFHjOVASj9g3ilpoeebW3f10LwtD+q6FXBTCYxu4EoaGWXlW1MxlCfo+47Q
Bm/zGmrHK/HxehdMTdsQbhUsgbahHwqev+KxsD8RaOWurMr11rlJ/rzIJC5EBGt3qvwkCS1vX7mD
4R47gePsyvVFs0mpSTMwXkO6HOoHeCRv9tmQH8HfH4CiD2+ETr5Wg6gbheKMlUHyzk1J5ZuxYXzp
BmH7YLdZyytfb52piS3uoNiDeojzdAzExgybPTcSsbK81w2UqVmt3nXtuO2sypeJOJsDeSFFdcwc
47bXUzWpNUljnAjkGfxsTLydY+LAT7MmW/Eu3czMg/qwA5qcdVFVDJXPE9ZsSMhOjiFWLhO6iZn7
/NB2F7S5DGRQ4d4bkV3gEIhIJkm/GwNyk76ExzzFe0mW2SaZzMqPKpDRHYfQLbyzk7vtGnJHNwbF
uziIIlKTOqmPjIBf8vw+c7MRSttyrfJJswAqPwifLIGCfrjvaE6PsfQewAT/9ZbQxlRykBTqdoHo
vMo3cHk+O3ZgbQwnGV9va30OFx9Wt+67AeRQKB2I6RBv8raFZpFwVkxHNyuKWQZdBLH7FEkNrxDp
Nh+9aBtD12QlZGoWVaUCiVCBUINqoEZtbTt+RXkoduWqnujPtp+KT8vTcz2/xFQmkMIrqdWUc0DL
wgdwQhVbs3W/GVXzGTox91017DgKOzPztn2MuYqhNmE60AZkpH4a1AeLh99EJH8sD0W3GMoBPBSo
2m04AtyUNjvXEwcwptx2xFMFWsPQTmvB6tKvqhjsb+AA3jLooPj5cGshtUr1UTkQUqqHsgQU3zg3
eAuvbwUbqDQfNMqL0jMx58OE7KFl9eW+z50M2sWFuyMEYnZJgHE4VVevzNf1vZipfGk2ExHemOAX
YUmR7IMFtWPPoEuQ7Kr2Nro85iiendVpPOB1oPK9ITvM6snABMSvvdlus0xa0KovTq7Rvy8bl8YX
VbYR5PrsOAqACbFq5x8QtSWbSRjTjvE1DWCN9ao8I70Ig9EEcZ0f0bI/RI74FSXIVS9/va5xdf9J
PKMiaYf3fQtEYYUk1UE0ZbFbbl03N4pPT2aeQewGGXAaDHtchu7KIvnRZPKmXCJzFL8OcG5BxZfM
/FzGzQNO7nzr9PZasY7u45UTXVgGQw+uXIFzC9s1dvZQMvFsFGuUXRpPUJlG/j9nV9IkJ85EfxER
aEHAlVp6pdxub2NfiPFnG7FL7PDrv1dz6tG0igiudRAlKTOVSr18b5WNl/PgOnzXnAdR/sgz90MZ
BOQw5MW+BTIJR/DWqpOhUM0F2KBjHfbP1aw3Kj8WwzFFXFnj+mjsQOBroOkOFhPnJUia6XzbbmyD
Gw7ctVMSVsxFKxqp25OvVjxUjiCz2zf6dcPfHPxpTpTyCtTdIBj9B0nAfa39jfBm++PX398MDSmk
sZznRV38cCVnF/p6QGKrrWqbxSKF4awZMLFhP18fFgbIs5fpteSpnjPWfrm9MO+Pz81UzgkpYX4O
ELvTk/mlBx7jpEoxvg4z2aq52D5xvZq/WSAFnn0ogk94YWXdfKJQ8TmldOoeOpDjHW/P4v094IFh
PHQFmQ20bAFoLTQfIaGifJAklBXIVW5/4P0yAjd53sqwkRoIqPwyTt569LlYTrNXex/nCTxsHm27
Q10CCrfvY4ZFMd9P19EfABlUSSzcKYKiwEHX5ZM3l68oKP59+zO2RTNMS3n10AXzmF00UZ+BBP7T
9mRjBrahjUPg2mGPvpe2uMghG0HCICkIKLutZ1CbQRlnwFRnjSNG2Gyvwt8jbU8ZDx9Ld1t6EYb5
35oRNxO8peYhBGyADKS8eWJgfY6gA7PVGGmxJDO1c9GQQhUEwy9ehg6RlpEHINOfhiK5W1kTD357
3LW7Zp7npksz6hnoWRRtf1d5MoBIOM82yiuW/TVTOk0K7WvfK1A+AKJ+nf6CCNTOcGFmcovk5UIV
L3BH606c8seEpd/HYl/RBhLa/45G/uDTXquwQGqNGDFVEzj0Snfvql8X7E2s8zwUPsK0BxrDQ3HT
CWv3FFZyi93WYvi+4bFJ1fmSjrS4oEfma9DWn/wi+asr/Zd9JmN47dLIPMhByXGhAjKcRaKzY++B
o2rf6IbXomRQiyXHMTBBnebTsnL3G6FTudMijcwt9OpaAnFboU9XjbGoguFjOjX9su/Pm5kbAYB6
7gaUVIgboqzSx3qYtqrill01M7YaJUTUbbEwenD/Qrn1QdTeZ7d3T7fX3Ta8cfxOBI0eFfgvL7ou
qijvwHsj5N+ikLsSN26yn7WgI+0RhPMLcLDl8qRQxw+eEP+nLcUvS7AxSc0C5szoUZ+BL+MiPVbt
4h3A5rmFjbMtj+Gxc7OqsCyvoYwn4ljjjno/hskvt2v/7Ft/w2krHZZQkpqLSx+s5y5ZRcRm96UD
gnff+IbXDtCnUtnqwmvnlpw4YexU0IYfx5ovd7c/YdsBw3VF2nro8JfAKJbgIYrSMPN+o/0j7w/7
xjec16lDJkC0UFzahXBkO+jMW8N9gjR4F/t3SK47j7e8BTxRFOlHsqpPuhnQkzffK519qsLy4+05
WF40IR7y7++MExoYs7ZDztMHh7VsT2Pr/xzb8gwyaxkRp32q5PzTT8M2glTHxuXDYr0mncPYBKu4
ivxeusQlRy4VO7ZAbYE4YvI2NueaQ7+TDZlMDtO4QrD2msu50kPi3j2hsfjk0PRFgyTs9trZPnGd
3ZtT0x/GElyqDPuPYv4r+KahFuRm6d0kpfe6AFq9Eapsq2X4esOXrOU5sM6kBNaTzO1w6MQQog+U
+um8cVTYPmL4uycWSFBwhZ4c2n6VbvsnRYPj5IXfbq+VxRc9w9195EeZznDVAbH9cNTdkB2gjbf3
zxuenpfBgJMNmz27znqfuIP72A8K7TFJQzc2wbbZhrOznnr5UvZgICHZfRCK70HhfMhqCId7ZOtI
tSySydqQUl+mWJnikuZcYnur1f8eOIH8dHsPri79jkuYbA3STUo9em110enwNQxccL1Rmj91XYly
Y72O6C7R013pTeGGg1hsihtnuLdM+ZAzVL1AZZ6+gOs4+4gCSXGk4aYYhGVbTA6zFtzMZQmOL+Do
wfvXydjzhyNo7V76Ytw5C8PNx7VwpAD9wQUp7HTMPV49eCSUR6E2q4+2jTc8nLVgqCzBaXRJer85
+PVQHZYcEoi39922DYZrhwCeocMf8QMyTtmh8pa/x66uwcY3/HX7A7a/bzh3XS1lGCQrNiEY84Mj
wCKIAvC+vlBudvC7qLYXlejzi0z9/pBNoKblSfJVJhmoTQjbyEeuNvmecxj+3YItidf5hIaMMDlp
Xx0Ja5/rYi2ioQpPvt6ixbSsldnJvywkmKjv5heWa/hextVhceW8EaX+aQB9ZxpmK38OpUC/9UAw
1ICOAoKRp4m2h4y81uJVApvkqJ/5OANxFT7NbLp3h89rzg+9/Kaa4r6ap0Ou+7uF73pP5yZKHpLb
axu4uLR2fek/hplffuhk2G3M1eL6Jkp+gRCd6ly0qAZpcC6AWAno/OQV/T1gFMddhm3i4oepEW7O
cpTtk6b1Dlpo1zusHHrlG6euxRr+EVV5k0Kk7ZgrptAlmnB19EV9ztgW/YnFoE36k2ydV9cR87X7
DjUsUGBCYSjL7zwRkLmORjr2Z4eO63IqV9anyc4VM2KNXEWzVAWOyZSIh1ySZxJWG+BEy/Fl0qJM
gFUKh7TlZUjcApyOWX/UDEI8tCT6FPYiPUytTA9qYOHdvu030grKunYuMmz/tIQZKKnd+Wleg2QD
9GrZexN87/g89/tcoU0FMi6Qk0vrEx+b7GXXfzeB8ZUG2krjAnpZuuqhCkN0qahNwLHlr5vQ+DFY
AUZcUOrtioXdB6m/RjOEfU77/rqRNshFgR2tQRqUN9MDJ/P94G5dm21/3DjLPcf3c6bxx1tW/OpA
9VSRzSTUEo/o9ZtvfJnQEqXLqsHfFim4QdvHRmR3Ys7jfCf8l5sYdRekmtAwKgpAiDJ5SGs5HoA4
7R9CNM1/3rf4xlnu9pXHwOFRXMDHnX5dW/RARgBO9+tx3/iGTwmSsJFnSXapHCetD+PSdm7keokr
N7IdS9yjxkEesGoSnVfkl0Amz40nX5yuela0vIPs8HmddkZuE7IOanScrFC9uOASVkHmfqgiCfHh
jVWypGwmv0M9uIWL68Y1IWxQueDZY+gXf7J63tciZzIWSDUPXur72UWCw4Oy5teUpnWE966Ns/kf
sPs7eYhJU5BJUKiUPnw4WLID9+YpShTyqm68rGHy48ovNDjlNwiBHpfVf1aEHvhA/lS0/HLbzCzO
aDYe+ZAkC8tWFyAa9oK/SQG15mOQeexDvg7B90Q0Q74vjJuNBRPEplKMmV9W2g4QTejDZ6F6f9e7
OMpg/w4qY15NTii97JLSQFaHAV1JP9Zy2ZRcf3+dmImo9GjYrvlcZpfEV+lBe90vcOJ9CBr5MxX+
xsF9DYD/tQVmwip9cCbP6RBmFw/CZfegcyXPDqt+3d5om6cY8SqdQR63emF+mbv+U1Onj0vhgXCW
baz/++vDTcnXWqhm7inN0Jnig7/eeSKCv1Q5O/R8qxJtm4ERsKhKQbERoNI9LcV5HlF1m3P+vyDZ
AjJZxjebIjy8ZdbhAEomB0IuAK2T12bGG0k3+hvXPwvJGze7IvJVTBAncFBLDwk/Uc8lly4d1l9+
IsaTGhx5Bx4xENgnOlAHwSZ66KkGN+VS7lPmBeXTv92EDmNWDSrDHXEV3xyavLa03OffJvq/ZkvQ
C4G7eTk7TdSMbDgHuGmcbpvvtZz7X9/gJtC/1BoIKY3NqTu8DTRU/0rr7GeZXUmDvG/TKp5b5f5Y
yvLr7e/ZjOHqo2+SFDmNy5I4uHDw1kvYcVZszL8mqPyJkx67SWx85n2X5ybUf6KoIjrDgkVLmr/W
Ao3pykn3gfyBOv73HKqUeRJNsRmwgOEX1S1L5Hm027iR2RbIyE/8JeRTXqHaEGo3P0/gSTmEtfjf
pMUWJNYSUlzD3wPSKsA9QJJ6DSlkaD+6bRgVQfiagORt1yyY2QeBJGseAs/JLs0cAIVft2cRpB96
1/24x4yYifIfJg5uhgZZXJN5j24Y/oYQx73nFxs53PubwMLr72+sFFB2vJ1BoOgyrJN/dxUYPdIh
Iad07Irz7Rm8vwvMpH9wPTL56PjMLuC+O89qPLGcfa8FuhoTsuv6yEzEvL9Cc00ta3rxBn5mDb9z
1o2Ia/vzhgewBFwAEo9Pl/Wqoo5mqigrvbsJWRbwVju/YTgCuCyrvsxArg5Y/nrs+t4/iGFOo8xJ
9SEpvC2J5fev9czsDQu6STt+mTjxwtHMMRdX/B/z9NkTYfXqB14PMULQgq0r31dmZ2bLGFBXXgcP
dOLSE5/QW/PShPr1tlW9H/eYiUsriprWgs9OPI65PGpdD8cmazbKaZZdN5sMgnYIBU1hogilf1Wd
VCDkaF6gp/S1VsGGY9smcP32G89jCo2lmrVODBr/JEpaSqKqI1ttbbbRDb+WvlvM7VI7sa85OZd1
352Qm3QbuZolapi9Bl47sMQbZ3lhNT1XehyjLhg/r3o63d7c92+W4BP799oUKxOFlq28eLJ9bBlk
2ormruLOpzkkXwe6VcO1LZLh3LzSLB3pJC90cqFn1LnDMfCCeWORbKMbbt1Ueq1cgkn0jSoPg9uq
Y7r96mob3Tjb+NqWuGpjg4N1yb4VoJA5glgi2cDnWTbYBKHlrSZuPuYOhPEy7whDelGFWo7D4m64
r8XDTPRZ6gd+D4WdJC5S9eLUwxOoCU+Ab+TR6G69xlisyAShyRUkoKGUTjyQ4huU256DSd03CsW/
Pnh1VLvrPYOZeLR5WKmYx0ZeHEHvFSu/8W55SutqjmqZdEcZZF9ve4Vly01kWqDSvL5iOS7TNK2n
gbHuvg6Ju5EJ2Fbr+tU38ShkVeDxCaOn+mfv/Vqyn5TEpA+OffJn3/83vNohQyZbgmwSWfAzB44m
87ZIviwXI+YbrqxGvyKCOBJ8iol/wjUyPBEX0NIKpbvHwml7gFJc/dKW4Xhgfp2fhA9/HEbd7ktB
THQHaspagLwBVOKalA9JHnj3RLbe8fbSWfzRhHGAFqII3DJ04rnKBLSpoIMN/Ox0BPKiub/9CZt1
GeGqZymTcknlZVGyw8rk45nNqB7dHt3m70a4WgSkfRbUOYEQCh7Huh+OcqYxyZunNOg3FskyAxOD
5xCYr+aBvARuhre+sWoPiUK/0u0ZWLbAROGJOi2n1OHY4FLicvqq+HDg677+A2a2ToTD5M8TISmU
oesqSnv6jUm9URWy5H0mAM8Fnil0Cow9e/n95E3f8ZyOYgFQQLk/fe0958kP+npjmSwbbYLxhknI
ggdDegGOqYwGhNkjqqv66ORj+zShBrbP30yZUQh0O3PB2/TiL2Q4eCCBPwCo/eX2XtssyYhURSHK
lA51ekHjv4gc1a2HoadbWbHNkoxYBUl4SKTOWKK+rz+7y/CN4jwaubdxnbANbzhy2oSV5mXpxF0C
UXhOVPUUpjJ8zsZAb1RqbJ8wvDlAB85UuWN6qUOo/7LsMmb9M5jsNpIDi8GaiLwGmSVVboDcvlr/
1E7zwnLyq/S8c7VOHyRpP7J12ogZlpmY4DVwkIdTQagT9xAhi8YihTRf8zTLeePMtk3l+t03pyqE
K0PRl2V6Yd58zF3+kKwjugFZ9snX9X2h67t0khtJm8VqTSkiOpAlT0oaxlKA+i0f7wMSbni1bWjT
IViq8gav3FeR5L/WOvHPPbrqNiiubIMb/lBlwTgVcgljvyb1QeER/ThWZRrd9mXbDhvuACAO13hB
deIr00NQ+N+SoDzn7rrvoZOZokMVtFxbV01OjCcW/0uG2/MLtKudLWC5JZ6aSLUlm/xgJU4SN2G6
HiBYh4aBYGiO7qIXCGNv0fpa9sBErAVgFKschXx8EVX7wPImw33R2RLosY1+zTnfeMGw+mlWDvCy
qgVZ2gG3rfnchOVmz4xlj02GN1kRt13LLowrcKT6oHfVwxzrdUsl1OLEJnZkFIy2HM9NyL6Ce5WN
0dxk98qZj2k5HrIuACCcbkRWSxZu0r2JnHasI/hUR5fHK4BolG7cq+5QOcnd4Di/bjuFbUbXjXqz
Idrt8rZbWIDuMTxGtX7wqJfwg6jpEnVkOGfSvVvdrd23mfD19zcfm+YlxcvamsQSFlBk2ackk1VE
aPOYzFulXsu6mXKnAo3paJN1ghiU7Qf4pIggrn3HlvosE/kCcM4WMZVtMsbKQeuozuZhSWJ/0Oc6
zY+NXv8KsiCuR7GzKMuNaNvUug9zl4VxovxnkndnOiV3QFN/ub35Fm8x9U/72pFOJfIQ9JAFaaMc
sKTuoEOZyWgYGd8wseuC/Pe9hZlgwjCc8lZSEsbofu0Pjd/+Dppp6z5kG9xIQBiK+WTwxyBOqBTi
SCSbk0jVqvm6a4lM7CBpeScbYJHiosBzWtKmyf1aae/skq7cOPUsFmviBynuP1nbizBWZXgJ0+xU
6rqONE9erplB1rGPt6diWSoTGrh42bqM5ZDEnSYgQ0xqni6numubdGMiFnMy0YF5qEBvn8xhvPZC
g3KkcM8znr6iOR3F3b45XD/9JoL4NBlKDhb4OB3m19Zx/1q4t5E0WfzZBO9N61gsOVp8Yjxq3ic+
/9kAdra6HRSadvqbSZULUqYqScc2jDMIATOiuwhSXdGEeLGR4ti22Eig1hWah0w12AHZVodWlWms
PLL1MG/bXyOBAvymLsY8R/h2rypMkBVo8qjMKgB2ma+7aSPFtB1JRtCTme6aEVwHcUCUAPTTfwjZ
glOIPoLV5ryG3b0Ytk4k25SM8JEIAjZpxVB9ZHnBnkbtBgKlX5XIR174xNuoAFs+YyIDZ6cEockQ
INAW6uUaUSKnIi+6XF93uYUJDkTOBmijD8NKkddGJAOXUDe2W7grS4CihlVxllRzg0ItFqk65LP/
F13TT9cka82ni6z2cfwwaphX0GZkkK1GKnI99yLw3Qoagb3O/3x7kWx2Zex1xUEtIyakOqNb/kpa
cbiWKKKAlM+Fnn56TX6nVb0Rp2xlSBOrlqCRxC3bKojpnH3QEPcbQfPsKHlE39oX0vbHNa/+QSlm
yBzxarzxXUsQM0Fs3bwCmNMVWMOx+ZknVESexIGytGe06bzcXkdLkDGBbCIM+04FgR8HbScgkbHe
oW+uO94e3DaB6+9vAnwIFlfmAo0aF1q8rgP9BNgcGrBEp4+txz/t+4hxivCRzjMgDUHsA+d17oF5
jdiSzee5zehdV7t0o95mW6nr728mA1E5Sjs+XI1gQFFBaz3+Wh2uv9+ehm14I1BCtRz85anyYwFo
Q1TXX+dQbbx7WgKWqbwTQA6FSqf14zqvVDQx/bKk9FkXaqedGr4u0ArVQ0DLjyfpPUIA+slBiK8b
/zWsuo3z3LY6hrsLXwKfntMgHqDM8YM1A3nJkmULQWYJJibCS1AernOBCWRh97FwwztVJX+oal6v
yGO3AR5umvdNxIR6rflIVZLgUyLDSZvI6inNK7Jx2Fo22kRxTYxLKsFmHWuPlwoPVWAAjAA18D51
2iv3kd4zE9BVZqhULMngxwW4LD6uCSGH0sFdc5cfmICuYC11uLLxGpCCCqJNczSkSp5uD245/EyC
1rXQQ5UEuYhDJD1HT5K7nDa/qro/g//71I1bMnm2jTCcOW9k2wpfiThwIXRQCvQHuuhuDnEF2DcR
4xT3MjkWELrEB3L3k9/XIwBQ6c9lkYfJZ3eNh3bt2x+yOJ7JqFoMkEvgg/DiAgJhcVj0+aur62bj
kdW2ToZbe+5AaV80ftxVed5HULqovmeh2/xCM1nf7JoCNbFcQ+B2M6SUvJiXTnq8YnDOUKnc4lmw
NIBTE8pVJL2cg0n78Zj6TzzL/8ghOIC6+mNDxKs/s3gt2BcxjL/0rH7d3pT3QY/UBB0PY0NTwL69
WGlQHCZDwyOZdcNx9fl6UC7hT6SY8CCe8vJUl5PcMLr3wyQ1ccgllS1IlX14z5z7n4aWLcdiWbs+
moPBfXCT4pfqyHxCfxew8Ldn+r75UROS0iSA8UMH0otFWecdeCmBUxQJ9/yN8d83QGoC5dDSu1Iv
cL24ZuvwKnvq/Aw9WURpHbCNT9hW7Tq1N3lDlhIXxs1FjCeI/gR81n3YVx8W7p+ZRrMqT/qHsvR3
nQD0P5C5PiXLuPZePNbQo5u9A+4oH9JhX3MLNVWTSnTna4JO7tjtluHk0YU9dN6kjrc3+/10kZok
6kWx9uhUWrDZX9IFVDSTIwHIC6qPXrhFpG7bbyPgjA4Tuqi4F6O3oo/AQ9ud10WTQxEAUHB7FjaT
vTrtm/1O21q1I4FJTXPVnymh5BxCQ3vDmiwTMAFy2Zhx6uQh4rHjfEZ3fpwu9K5J3J1//npwvvnz
Q7iWaSER7jtRuJGSpY6c0hX7rNPka2t1L9XYrF6cdo57lJSzh3CaqmPPknHjE7bVv67bmwl4em6W
TMweMC4oWzmdng8qXdwNC30/f6Amgq2k0JKf3dKLNdCc0AuL3dqpo55BkwdVDCAsN4pv/7T5/LfM
Cknvf09jqce2QdMNPsTcA5Flcb929Zc0lSlCU/7ZScu7TC2HdhgEBDi6Ow+YUiDpzsQfn8ZWvlaQ
86s31V9tRmck+Onq4Sms9mgsZ+ncOU5TPZTB6EW66uaPt73G9gnDMX1aZD1NKI2XXv2mnH9IxubD
rPfxS9P/IN+6XigSrDR2eTZ9n/yy+zZX4/jz9p+3GJ0JewMeHRqTYcjjOVXOoQK2NxonvdXxZzE6
E/DG0cpGvMrhsejXHoB3/7Vv5O+greoocdv/+csWss42DeO6zto1qNxJ85hl0O+GROGjqNeXfUtk
+KVD8ZDneNKLe6eSZ0g3lvdhW4zn26NbrMckzgUALSHQrsUxjk0oR5R6i+nPUNc/bg9vWxgjnR88
D+YjGi9OXOd3m+ffC+p9uj207Z8bjp5IMDC0Jf45DZovdCkvAYHO4Uj21eGoSZzbr4mslcxoPNec
HKSU2VMd1ux0+9/bFsbw2jKRk59zReO+aYeoaHkfFbT8fXvwf+oT7wRBE/lF5xp9jllCYmC2x2PQ
4EUoK44dOpN4j9YbTUFWJ87r2HxbRh8KWuWjqMqtzNOSjJjAsHGkK7DWDcfTZvmxBWF1SLNfTc2j
EIC6fYe5CQ9TA67m4E0DYo6HUwRW9OkgvCyLJsW2SgKWHTJRYl7QK3CjjDz2u76+Yy2YCRkix8Zp
a7FeExa2arSldeHEgU0hv1hWPjv++j/U219vW4Bt+Ouk3hzmbdYEIcrfJAZx5vTdpdgF6mfBj5oH
40Yjr219DNduaSBaZDw0zlz3KOrCPZTwkY3lsdmQ4dxNP2VuktYsbtf6oRZDlLcEdWJ0FDluues1
AgIt/14jdPQ0BKhbEruAqKAW/SRd58sabr2p2NbH8HA6TnmS6gmYYdxcTv1QT3fp0O/rDaQmJKzW
YRYuHIsSgJo+qub67zxXGwtj+ecmdLcBOgC9mpqgcuH9BlTutWq2urNtQxtZck0nX6GRgaIwj+5s
kjm/1bDV9GSxeRO6FrTtCBa3hcZsqvUxy7ruCB47dpdJve9hkXrXT79xK7SxprkuUhaHrH7Jtfgx
5v232x5rW5nr72+GVgw8QGM/0bjp5hKPihp8zLM7bBzzFn/yDGdd0IzXhkFJYy9Iqy+qSv3T4njD
MwcV8xkPmH/2TcJw26ti4pI3AwXUsg0e6o6RSAWblyDbEhkOO+upK6uVIKj1ZYAmjCtfbJ9vrJBt
cMNdOYOYZ641DmSU1U7hMKrzLOrfu9blP6A1t23G1MXgXdp4keTDwzgvX/eNfa2evDEcqbLK70kP
bw0zfkpCt4u8NNxXxaQmkRruyaCAGK635ZFBW3Px/tRjsyX2bLFKk0Jt7MNKrDl148XXwUPPmh9Q
WRtO9aKzg5ttvaVZ4oIJhUq7NEslUW7s1YBDZezMB36qZbFx8bcNbziuBDmQonXpxkMbFIfZmdvI
ydxLm/Pjvg02fHdqqdazl6wog8lKRFOzzE/9MCef9w1v+GzVc2hETC6WZ1A8P3W6Y0MEMFe4LyaY
uCcAikdQ/KUuShdg4DoqP/eW+0yJeV+bA+WG50ILXrIhTJaYo7+5O/Suzsq7tKmT6m7XCpmwhZqL
YEpJvcajV/5vYPJvPfsb8EZL1DERCz3Q1pB169a46jR7DGk6gp2EzRuWYzFNE7Wle5LIYg7XOK/r
8kR7QQ8MMfpe1uuw8QnLBEzUVq0SgDFB0osXUidD3ZEJeO7mPeZq4u/cY0ysVj2G4eLPBJpZaMXC
oZKTQ9Ms9XEG0c594LrzYRUegVJXoI9TosqobwvxNAy0RbWn8NGg5zEUfnaZgYnrcquUpxn11xjg
4DaP+kmOj3lV1ftMwWR8U+uoM0jwrHFBgpzcT0XH+UGAEmALEmrZKpMYB29Rqbs28xznfESgQvnw
CQqP+4TcqYkbS2kru7FElC3RQa0p/6FB0b2x8rb7rIkYS8mMntECMQQSxngzTec44/7pihlxS3mQ
Lu8iqBc+Tn7yKS3QpJmDOsHZeRH8D/ubQ3wFJpk17qUYx6MK09kF05ai4+m2Ydnc1MhrgD6FauEC
H3JI8Qxip/uSoxeJ7r1rmnRv4bL2MgubNS6L9U8l6Cmb+Z8u8F52/X0TbF66a4nebYm/n4b6PNOm
Pec0Wz9RgHY3roOWFTIB50My1kolao352K1nrjp1HkrqAE20/L49CYtzmDhzCHfSRmt8IdF9eSoc
wD0KtEpuGLDt/1+/+iZHc6tChZpXK+QqnP6chy2PeFuPhwp93BtLZMmlTIK2aawa2pXFHDt0mI/z
WkIFi3qHoRmAzdi6YtlWycgVFiazqpHVHBdzVxw6lpH7Hk/PG5mUbXTDD1ynrRJ3LtGpQJtYw+WP
M+/2UaZTk5ytpMDcd2swxdSR6cd+Cps7vKlslXMsf93EuTm1C0xNKZZYt7Pzc2V18k103VaebBvd
SPEbL+AVdYIlZqnPDtjk9hBqvYWut41u3MmdvORNTfQYo3uTnJ2qFGCOIFt2aTF9kw4t5Sujteyx
qaVug1O7CP8jA9j7eycCKBnv8l6TCS0J2AQZhWyIS+53UXNF8QtdbUAtbOtj5N9pL7tmBqtU3ORU
gXR7ljGceYvawTa64VKMT6WAxnMfBxCxO2cw/3tSzVsYC9vqGy41KbIA8CK6WAv2UNTrM0hHjs5S
bCyNJeiY0uodC2m/NryLuyL5NWXqs1fzB8Y7KHpuNQxaPmEizHg1+2OCO1Y85HhVkfzj1C7oCnDO
/eRu3FBsnzDcyxlX9JfQvotdNT41/nLJaH5QvXgo9GY/swXLYALMlrrNPTQkYhpjuZw7XdQnKiR9
GEnAn4NCe5GbZ+R77lb7yDyIqX3jQGYzn8VaxixX8iz7PrhbVeafbnucbc2uv7850SARiUu1xJqx
NSBRoXJ4tQSeQZd9cALrVrVxcl6D0Ds3ABPUVoa9mteetTFt8uAebYpeVFZU3y1MtNH1cKvTLbiJ
xVdMiNsimjRr1qqNCzn+nhJkshi6Ef1Gfm9bMSOMsLogXeNzHS8z/5QkNI2arkOLbVj8aPx6Y1ss
0cQkKAP1fDiSGg5ZVEpF2egU52to3BjdtkJGNGlAh5U4zojNQJXG6dOnMl2DKJyzreZO2983rvKE
LaUfVPj7PhQBLywkyOPTTVWWK47kv7ZETDgb6wpnTvupjYEe+lKU01NT5x/QwnGXifwMGOt5aBpI
xvUfb7vI+5MhJrzNZ2WzhkuiYggW/Q/IFqAYfbXv0CYmkM3v2kF0o9AxAGXOPTLV9I5XeP/c99cN
72YOSRNBMx3T3P27W9IlmhHodw5+ta43oWNWqCheS62x6pPsWYpV5JFfcP337f/+vpESk15tkbPv
BdOsY9ZREFXJVBTFGeDDooxYAKnejXzbZkyGOy/hypc1CFXcBDDQdgndgw8ExjFz+jou1jY80zJY
j27qd4CuhcFx3+yMdAHdwk0R4CoUz1NfHZeC/5nRnsOg4Xh7/PejFDGRZO405Gjp61W81ipyJnH2
F/WLJeVzSpONpMHmF4aT+41HdVjzBp8AZSdU6ZNKbjyiWPbe5FdbICsKYo9Cxe4UfALe6xUcbz8z
7W+Aiyz/3ISQtRDJXPJyUvGUqu9zkOmIO3yrkdb23400XLHOCT0xq3hwJnqSqpgjAejBuWnWfWky
EYbx9Jk76nBiVQzIsxd5C4Bq2mdbD562CRhBo/Ca5J+7RLw6wj1XXflSVKl3mvXy/bZt2j5w/f1N
4CjAFjyUDmnQQctkFHbqRBoXrUt63+mJzOvfH1BqCaiXQVWy8bLwvu9Z9ZB6wed9/94IGEhaOlBf
eVUchs557tajM5SvlZvuarIhJu4NFPDQrPTXOs5F8ANNXmmkp+z19l+3BIXAOPcLUSX/5+zKluRG
legXKUJoQeJVtXaVym27vb8Qtu+MNrSiBenr76l5auOmFKGnmemYoCAhM1Fy8hzgaub65oXOJ1/Q
a+Zl18GZ+x3Pi9Pj33j7gkx0DdEacGI8+ShcV22In9ZVaX/Fo6W3h6hIhcYnUkUA/Q5fxEzy/eNf
NBwnHdnG1ODZwqHiRhN051pT6kRWz/1I2fNaljYsSoe3pWE988ph1Q1l8nPiqo/Bsnz3reTTnLXH
HlTI+Pr7/Hg1htikY92c3EG/euiKm8wkOVQdyuJWP68p4Zhspfl2wh2VS7Am36y2iO0aXWhB8uSS
ZCUlmOykefaSQ9uiGzC8Qr1gF4BX+yZl6RzRdwwNGZpWUUh9+o5324rtRIe9gZFpdjmvUWbyrE9d
4OSRy6yVMpbJVlqUtUs6kIQk1Q3AzyLCo8UlKNvLArXl6PFWm35Ac0cfdWgFFiCkIUrlB0tK+dRy
24+pzNfwxqbTpOXou6xpwsOsvrmsA2E3G9ynTNnLtjyqw9OaZFymsM+rW7mML0lPvvRWfXxsG8PE
dfBZWtsLCgNFeVNOmd3meuSHXLlqxfKGflai487yoleQvJfNDdosXzOyxINMf/Olfvaq4mdxf7DB
23LeAkBQ+KBwnL48XpVhx3UsWpi5gTUDPIw6S1Zf5l6yXyM4GZ4l4F0rSzMZTnPBCXQ69uhzdOMC
O/aV0RFnV+Aq5axcLN/+kAdX/Z+51e4SB4i3sL5NNZ7JrSx9ScrukjkF2CdJLMZ2TYXDkKx0AXhL
QIvaKfFDowLCPBDdcbadPaCiXyBjv+aCJmtpLhgGNji/fFbfuoxbEWoRWQRls/Pj3TatQHO+ohsb
6aCaditm3kU98ecohUAiWluHZi+H0d92ZdAxZL0TuDKzWnFbWij2XEUxeM3Rtct245nSgWQd4G/j
3FTiJoR9CvrxpRn550020gkgJxk6hVtP1a0FCWgEidt3wl8YWjbT5z5cayM37LKOKKun0ZZNjZzq
O9UkdxYhePWwprz/9HgRpvE1nysHUaAHFDcQJadxNxSzBM64L/bbRr//6qvrMo4NmmlmR9yKsWlP
dd7X50CuElia5q5dZ73M8lnZy+qWQvZagSwiL49jLUi5Ei8MIU+X7fRlbU9LO1Y3FvYsor30Di7A
mmcisn+22UfzYS/xiUAHYnkjtfhFXWJFjp8428KpzoLWe9XkSI7Bq7m2nvzZL/Ye6fMVhKbBODqe
DIeRqd5uqpvKquaA+5g4gZ6xixNezSv2NwQhnQCtZAHkjCQpb37TPxGg1pTHf0nF9p4qPz3eANMq
tC/enk1zZuE78TbS5J9ymPdkGc/SalduGYaMo6PLZN7IrgUP7o1bwx6dJnFN0QfpD/usm37znn7Y
tor76l67WZ/QJFFNCagyHrladr6nflCdrGy1wc88zYuH1pJLMk/lDVzTDd5zy3kuIibqNXIGg5Vc
zQtSmQjqF0t2s9CYeEJH8XIgA1QPAmWnn+rBKi6Qil+7PxkWozfAp+OUQbu6SvBMyvzItcoLz9g2
4kGis4SN5cg7PPNWtwRc8tdB1BB/4d7Ga4VOEjaG1ULxEoFYnct/Mge9qB35Eebtjo3lyguBwTo6
Uq4d8Q03zA0CNpuqvX+/zVeVnxwen1PT6NqtQlUCLZDQR0QDpxPuGW2CQwGKlJW7hMGXdajZkLEW
TJsDUqWCwOioIKme/mRd/3PT5HWYWZK0aZ9Uk7jV5bWcQdFX4rFpJdKZPEALQ1m12EHNm+JWZ97O
St19mgfHdEyQavA84G3TjiE6fGyYhxzXRpLfqjaVkWhrFRHZHx/bxxCtdfCY5TBvKIIpv9UNyIl8
2cZCqL0/W58Tsmz7rtURXsECqaVhIdltEM2T73sn0AueemAeHi/BcD51jBdKL1kjgym7lVkwNJFD
s1Hs89Cr1nCiJhs5fwZqFjBa8XnIboko91XZuVFV29luGb1qv8zBNpgg0dFWPs/nJFN9diNQ1dkJ
ktF9h2fd0yYr6VjUnosQVMNJdqv8+Qnwoe5gF4G3cfB7eeZVKpvlpBpZ0uTm8/G58Yczl0u77UKk
o8QI8L7cE24CLOrIdhW4MXbN3K5hpA3hRweIFcFIqxH9nDfuipOyyFk5DWpUa/rlhrOpo8OCQQyB
AwAiEHT+Zy67d6VbfXu8oaaZ33/ylc05mIvwwQKGOjGF5272ngJ3vDjC+v14eAPJBtFxYZAp56NM
2uQ2kvlHUclooUnky5/N/Nlq3QiAjd2Qgh0ef338i6YFaW7WuKpteG1ZMVqF91Mpn1y/2SVztXKr
M22Fdl9xrMlWY4jha9XkkUzTMcote6130TS6liTbHDBcKJzCA9LKfqnmqTvzLlu7UxtG/wslZo1D
nTnMin27ep956saH8PDY6oYkpjOeJRU6SxLlWLHlEygRh5IdyyL/5Fupihw2yX0y8JULr2kVWr50
hikp+yZNbqVn8+c+KGsA17Nq5b5riNI6Snm2gonMtZ/csgDva6RS37wm+F/ejnsy0JXWRcMR1TFp
aQaXKwEMvxFa5TXetkPvpYdC0BKly9Juy2c6Jg2I3jEkw2TFybQM0z5FJuD70Nuoz0l0fU5iQb8I
NsJhSgIA38MS/HBD8unxcTJZSHNiokaSKDlYcZEnx7sTyzR5HwzDyk3XdFo1J0557QOfgk2WdT1E
NgRIImaJb8PCD3bAAQcAqci2cKRD1DxX0h7VcuSdYOieIXeSnqZssY7+OHjbLqc6RI3ygVV9L624
UkRGYS4VAFFrHAaGndBpz1KPjZmVtla8FOnVXfqLKLpTbbfbLnU6Lo2z3s3LMWfxwiga3vhzOUFP
Np+3RWsdvmVPs6JjhcTp2fMFUkH/lqxbQ5YaIoWO13IcJTPaplY8oyME0PkLJOPSyGv7ax9WK7HO
ZH33z+w8oH908pOJx0VRPhUJPfnpcpzRK/zYzQyhVIdryTRw+zFxkcyWAQ/ZaFQ7W269Btcyja55
GaQqyxZFCRa3XdLtFWdd1Prp2uj/pZY34FS6mqQncCodUEEDmRkeoa2xp2NxEOzMBzvq6jYa+QcS
FtHcLBEbf4TucGFesufBsxN+mIuflB8z8LlvMSQYQ/7cJ5c1Lao6FYtDPn/tU/7edemPx0O/fQRs
Hcbl9X3GFWTC4zyt+0tYsh5kCml/7qt07dPw7ZNs62AuAdJBmhTwceJPNj4OG7fh3rNFK0FeAJKB
0EfOx+6wbT33Sby6cDZeKknrujwWqnqyJutpyeUtVGvv+CZz3f/+avikdXm+lIzHSyCOMhW70C+/
A9r/7+PZ3zf070Nn6+iuJkDjJpS+eFxR0N3kZTacB6TaaJ58dgyA3DygoJjvyiq0d3ipWyvNOG/7
El53/lzW6HsyrHzJY+Vl4OT92M3f+JjtuTsdrdHaQ+9il/op8NvNXuEqXYKXzBenQh1LcKJ1881O
f7gURHfLNeEQg+8/SjByDul+8sb9Y8sYZqgTmEnVdH7rUR6T1j5B0+Nlwk18xb1MB1S7DmRUgGVo
7MKYLvMnlyVdpCxgyr3pa34vRz5egOnkaCYWZUiXjC88BrPHxzEP31W9HRfTGmDvbYyBrat98hE1
EsFkGPdFB0aD8Zor+ZyAkW3M0dmcuu4BwrW/Hi/FsBc6Di2sg9om1sBinnP+lObL8m0aE7VSazPs
hg5Do+Uoh7JN4WLQPWmrBB9yRZyV7jeu1EpiMv2EdsefFsCIC4uGcR0OT1OYXtus9I9JRS8TpGu3
RSKd1My3UTAs0iWMwfp5SJp23ovEFnsS8jXON9M+6MGoznorBZl9PNrggMg7lkW98j8+3mTDp7Wt
w8X8pQfTmN3zOEzsbyS1qzi1+L/Qu+t2dsP4HsjT9py1XoW2FK+79Albg+MYzvJfbGqo0aigsXk8
OuNn4rz3pxcoFaLztnpvAf3TdvaKT5oM6PwZ9tCb73VphnA790zuFE+73eyicvzYggaP1zFf6Npx
WtAsYnsqIL2mENz2zkLTM4hZ1pDM/3VSv5EwdJSXXyoKfgRcgvoqh9JhF02L2jnTrbBPiVdFU1Ac
WHpTwT1WZ+zFdX8BNrXj7rhrymevTaNuYTtcMyOntS8gxyYtNrZs98L9YE3PnRvu6+q7JGu6d//R
h781X60GJ5tgADWUjwt5/Wlu8aT67j7NkYrD0KJlYBJn4oPWPv06z/Jj0NET6mr43Eje5WBKvM+P
rR3v+x6/NRMtBiQ5ye6K7Sx2w+IJUwl4vfeWDwIR2fO+opvhiIxGkmXvl0EUWGsy6P/x6b/1u/eY
9OoGMaSqK+YSO1aAQxrdOMAOkKXdF1ifUMcgJVGP7sZ24NGSHVji7klXQOuOHmV9y1r1Lqv8XYms
hP9ks3UoyEe7WCnW/ffx/tbctIDSJBAltBbC4km8zHO9Ix26UOB59bLsBa0j5Py8OFYVOd1vBr57
bKG0ObOVrxGDN+qotcDqqsGb7hf6yi2jwWVFlAb5mq8bj572sRMWZKnafGEAkv2s55+pTXak+Mnl
ibrH3m/itvlYjTwaq3/68CbSYt/MuPtXO5w6CHCu1Gb+e3h8y8RayLFIm7gQZblf5fG8YJMIE2Dg
M6mme7nva02yS1C8K0uwO3b9oVzAEK2Onf+Ngfwd5p95jK8N7D0pvqETIFr4/1R7RIPdfhnD0/06
cT9E1QLRUO9+RNYPrml3tPtLNrtSoSkmAJVXfWZNIXd5mK6hw02Da4VJGeagsswSGnM/ex7m8egk
w7YorKPxVJrRmvopjVXfTBErg3dkkDd0l6yMb5i6DslrSEqgx5DTuJBfgIt4LiAW+jh/mEbWIlQp
Qd8a5BmNRTaMEXPok+1V7x+PbUixOuSuZItDwrmhsdufVBhENA12Lfp7+Y/WHVHXto7bfkeLKIqT
srIJrO/37Ic9tMOehsE7IcTNth0e0Yle0NHdRI9/zWSx+99fxVZRQlewm0sa0yy34EABeOF60Chs
G10LIEMpFARefFzoQKIvDlmxVNBOK7qh2XiUtNjAHVmCDscN4ryH8o7F8TjLQujOPp6+4dKrE8JN
TQUGazLTmDTTb8VBPqeary4SXJPwld022V9z46pmLSUg044tL2+Pg+eFe5lSd/94Afcz80bo1AF9
RZrXkiSJH7ej9yLC6sUGBxqAWisfBabhtasJtObrtKCOj28NtrOs/ky4d2FqWUmuBtvokD5rwCOs
b3mYfa2yfdpCnCsswm2thbaO5WMsoWUoM0x+pP+MIUsiz92mdW3rtHCLKEg7j8BlZl5jRSFrc1SH
+rXPJMOx1GVMheN2tRhxZjIraeUTeMrDZA8+xBk9MIDmvJsaO1iro5m2WPNgNwhdOjHhx4pE+Mpf
ugiUi48Pp2l7Nd+lyVD7ucDQNqVTZI89igiz2HjytdzLZTvaFuNOLJo6XrLxmYjylPhritEms2hu
m2VO3Xfz4MVyoPuZDS8lfobwtfYHg2l0OF+YzQOtmtCN7bHyI6uqbm6f022m0YF8sHZmD5XrxE02
7B05HPjiHb2uXBneNHctB/eN30i/mZ14XOhh6bynFNz5j0+Mwep/Afi8DO8qLHVjv0Gzd+6W4a5c
mvKwgCn38PgnTLO///SrfNji3VL0nuXEZds8LURe1oOCafb3n3w1dJ1PQH1AdBPnpL8CBP2ROUvk
Tenp8czv9n0j1utoN4IkztQ4k1jO85fCT6+V5x0Eac9TmBws4a1cx00G0rzW9rOmaQiZY6+ZvZ3K
7HRXODZZSYemRWhua7mNY3k0teOZ1x8qQDT5nN9QRNn7y/BU1RtvuDpDnGxbV3jDssB9x+VqQbkS
cu9dsm+otQY+NHSGQIz0z+32hVrSoXGWmMzzLkvJPkyDp/9Uu7q+2FGret84zceO9yfq8RffClbu
qYYN0pFxXddVWRK2S5ySPPsEhZ7ZiXgJSpf943NmGl/z7wW1X4/5s4rnnL2gvfbU0n7lbBl2X0fE
cacEsHXyp7iW7aGqvaeCV1+YzbPISup6Fwxb05oOj7MZXoeAYZ5i5gb7PpS4ejX0f0AsrnGEGZxd
x8b1wbwUIBSGlYZyQuMde2bN/Iw6wMfHu2AaX8vLiwDSC6q0KgZGDmgauy7ioWjk2U0dcX78E6aN
1jwd1A4Dw7O7wvtB7+GzuRv3SqRrDF6m0XVPty3hNLM9xbQOis9EeX4VUWhfbQJb2DroDjSHLcRo
5BT3zJJPNmXelbbuNuY8lKX/9G22DF7q+Q1MA9F6mlunuwbWY6sbNlYngIRiYC1qH1Z3rRridS3d
1TP55QbDtju7DrtrRZ1D40+omCbseSbW+14uu7JXaxdGw77qwLvcGdoO0mAqBu37/UEXwgQzxcfr
NuvcrfYqh5Y2I2FThGNMw2rfZd1zVXAQPeZPj4c3Tf7+91fDj63LeFMOY5ziewG11QotIMkgV64v
hnu7jryj1SB7r7G7WPnymBL7RgaFp475OU3bbW/TuiSp4/l0FIuScT70yU419jkJMidKOFl5ajJZ
SHPbsfV65cxWF3tWney8JPxg5ely2GZ+7VbdBl4JEbZaxsUw/LKIl6DLF1WzTYP/hbVjo40OHwze
VuPP2unLyAJf5+OxDU6rg+1E0RQtQqOMqwKV4LxFwuoXhP5q7RXA8Mqta4sKb0bnE08kvCqwd14e
7Kj0PhLO3md2HXtBecwB5IiEtU0U2/4LdaeqMulGrIgtQXYkbmmd0bC5Rn1kOEU63k4VNdhqoKsV
S1u+px75TcLxw+OtMJTpdJTdgte1WaGzNObluGeqOQ++t7dbeXLhbK6NfoRurU/A4M864A6lOWT5
sOxiu8vjKvGPA+iJxmr4Dsm6r49XYzKUloNRfe8K8Lp0sROkNysfn1sQOj4e2nRmNU8efJ42gGli
9qkCt4UCv3xneRDSLDx75TZvmr3mzwIi5G0Djec4J754cZpMnO8PJtscWkfZqZzWwk+sJh5m8jGp
1Lm3pu+PbWOYuI6x82wokos6aWJAG4ZDlkowQcAPViZusLwOsVuWpsVLFt5PZJf+UNAZjYitPrE6
XXEBw7nUm6oCzli1zFkdsyABTu3YDepAFT9b9loFymSf+8pe5UnEmgJPsqqKPbxxxA0p5NUm5Tb+
WFvH8TXTcm88npo4DRmPgmY+iNb64Y5rtDGm2bt/zr5ICx8E6l4VC1sVhyFdvFMSjMVG62suyycB
an/ltPHU9FHmom/Lj4M5uy7tNq/SdUSr0XNyPM9UqLqmaPeYaSnp2Sc0WSuqm17cdCBfUDCoBJMe
vwAKFBGiPYAfZ/Aq9/O3kbmRV1x864stf7eVA8KX7kSgOFJnpybzd2BaiEK7OggJCLJ66tJphxPo
unZEh2SH/8kr032vfuLfrCQHeu4j7OKtPce+6Vkh01F/jl8uuUsDEQedhdkFZUThAg0U+FZc980v
VPyAVvHm8yLIYrEyBqbjWLf86Fnq6PjtE1nqHWh1t1S+8TPaN/adl7vN+rrEy+Hgngfp7wVf2Mr5
eTM8YPD73185rz9nzOF9XyLw44Y11PQpn4IfM+XfQ7tYi3EmQ2kRAqE5bOohxwqG8h+X5O9na8kh
hJZdBXVBJAFw/cqWvM0FjvXc3fzVekbVQAUhkFVsqXe27V+CxonU9N9hK/0vHlOHqfrg0hovpGOE
UvNGM2pRBOi6kOWqqOI5KfG8S/KEHiG7mff/tIpMzW/wB661iRiMqaN7Rlfi1EFE7gptHDSitL+6
zNqByuQgB/tL56pfj7OewXt0xqi8orxya+pcs4bPaJCeroEHffncXfv2fPNuFjIdMxmGAZJcK51r
2APoW2foMWbuybXan450znktbnmy1tz3ZpDHb2l3D8dapjIVHRTUrelXkYiLdJcvj+1kGFpHECVT
V+eLsJxr3U1dVJPJPS65venNNGQ6RRQbZ8+loetcWzcF2ZvdQs7MKTe9i2B0LbJU2UKXIQmca8+n
C0CDNzmRXZ95K4HLcIQCLbaUgxv4C2fONVHeGfQxt2wub8my9q52H+avGjdmr0UVNrcBqHEpvYqB
fZp6foR1Dh7LwW0Wrj36/veJ88aP6Mq89gD9wzZDfl1oFt2zEyA8QRoV4Nd223AHwrbJ/eK4+Wn0
yCmzkyif86hDKhT1HNlrKj4GS+q8i6kT5DOBaHMsLevAc/bNz7v9uKS/N51hHfyKh4gwbEofnESo
hF5Y0ZBIZMu8fzy6YZ90uGvOOAAM0NsA49H4Kaj4B1YH7zoCnliPbUIuwMG1VBxApK1J/YRe+x5U
m52EDkSe+GsKEwbzh5qf9GUGZQk6zFf0e6A4PNXeQdb0DE2RLXU4TF/zlM4HNaIMiHud/OB7Q6Fj
wufYr/otrwAYXvOU3B6aFGxjLsIfPXjKfqZjttbQaYh/OsyVLElIaRU6165r24MKl+LIkF+jx2fn
7dFDfebVvIxjHTjjlS0ThKVddLRd2yJYw0qbhr///dVtYc4ymgQeba9e1ZTlDhT0jgKUjA8rFbi3
j36o5+rCchpblS54w8vkCATS/wbbiUBwehZVvfKFYVqC9oWRlh0YnRPZXZ2SWcsREvJq2PEEYNyN
W6CVBoJClMOEbbiCAvE5F/0XytfIeE3m0dJy4SjVV7Mcrxa5i0bUy65aum9uoq68SF4en6C3fReX
ij+3OG8X0NV5/XgNJ3Lw5yYufbYbPbFS7DOYX0/Qk48Htoq149X3rQ99pj4I1a0EhbcveqGencsq
5Sg7dOOVOvx/TdrfMtHu8cbwlKjymovs8NhAphVosWckTkJ9dPJDv7Z+ge50lvIthRPc57SwI8RU
DX2YkkvJyueEq4Nbsqdtk9YclxNXiWpOyAWARBGV0j8vtFypar+N3Me8tct8ASWQ1OMYPOdCgU0n
/TRBNKVv3IhBtGiQ2dGymp3s1LEQycpmm3ZBc2NKutkGq0hxHaBxEsk2ZJDJKdekvgyOpqsVL0mQ
u6TO7qPbB3Ds7KXN/lky+33o8G2JAGQlfzqaO9hWwwNmX8BS88I863MwFCtPwXdf/fsSFuoY1Kym
UwXEFBD2ecPfpW5F0cLV/qyqrN3PbZntJ1EpxNc8OIlhmFd+1bAlOjLV7e2qXgJuX4TMz3h726Of
8fOm46sTRcpC0pz0OGGc0E+9K64D5BhW4rUh4OnQ1NxSs0/RLXFxc/WL9iyuy+o2d3yNBMG0GZpX
W7yhSZXALGVPPtRd8wzU6Du7HHdwln1RgjeoUKckrYP9Y1u9jZ0IQ50bEiEEiuMOFtSDwWaxy/e8
gYCbZbPT4tKTV/lfJxG898pily7qBJHKbTFGp4rswACbt9y3L8qzfqb9fBpmdnq8JtPR0rydgful
DAsM7eVgCPcKAg7EeeUyb9p/LV/XnTc2nvTsS4FP6MV3PzqZ9ZWCE/7x1A1ZiWpuXrgNGpFD176M
Xn7sVIfAnpxlmp1qXt9AFLlyZTWsQgerZpMDsFuHVTRAnftpcg3zIeqkv7IKwwb8xT05uhYIJDA8
W9K9l9pPUAVaSR9v1zVCHahql5UzChD/XCr7C0qlQzpH9fw5r/OINynIfla22bQCLW2jj9ZqU+rg
CHXFF4uE/7bT9PPxFptsr3m4M6O/ostgnLSsDm0SQEJP7qaCHh4Pb5r5/e+vLt3JPKS+13TltR8t
UGpBevuwpHKNt9s0upa8Fy+g01BADahswP4eJCwFy1KyJmhpMo3muGnqTK7dZc6FDfw7dYqPrupP
daBWbpOG2OprvjuE7aTcEWenR+tJ+W7sX6wercP8K/pe0+y3VwQrAcjgxToBJWTamBwnnB7a0qeG
+ZeZ9ZdBsJ+2TV7CUGzzYh26yqymsBkd6iskykeUxK3i0LcTO9gWWUOYGtxNB7BC7dGzrZJgJeJE
uX0gSXuF6eo8i8AhoJphDcti2Hpd6zgMlyyvi6W4MrT1ocQTfg9HeW4mtS3d6HjWPHMot5KSXBoO
8jpg0H+6eb5JvSgMdZXjKlc8C0crvzoyIvwbiEiU/P7YnQ13S52CMnBq9PMrDD018uLi5cNH9bO1
JrwArRxWg0vrYFY/hMJA2A7LRaJZZA+dpPypWEJ3JRWY9lVzaWU5BfcJy6/jkN+kI/5d0JMU2dla
s7Rp9ppP995SBBnPq2vnlGUazSIRMkqA2fvy2P6m8bWELOxpnApbimsjpHUuXFCY0jFZ67c07K4O
XFVJIZkvi/qa580PSIZ9dnP/fYMWOxWo86YF6BhVYQGQWqpquYDpgkazM9qRA63ybYPfA+CrZLO0
9YjPgnK5BHw5tCr/EAJruHLTNgRRHaHahqUNwUKruoaEfxa+fS17cIrPTviuS/1Ptii3RdG/8Kky
DGswITkXQJODX5VXyIvf5YEDUbhxTZ7FcIp0iCrYKhDVSCeuXQXsJahY1LEJ2BpNkWl0LSkrYdkd
SQL4QFnHtVP/W5by27YN1tx3AmgI6E4GaS40fAKbpIKdI6cVujHTvDXfDdF14YXQ67zWjvc/kPif
nczeOLTmth0axjlRQ3WdlgbAVAiOnYBEWMO0G9xWx6QGvZ8rha/ia6Vk/YPVpX2V1gCK10gwChFP
CFoUbMXFDBn4P1KUVy7GZVbkrUSPAS3/x9B21AXH0T7WKt8lcowgLL3N3XTEZNaPY88S/I4LVW38
SFcd6fSNCuuWJv/bdJh0xCQDl8Eyg8L9Sqfmve+nH0LLX4sWhrOkY3nddADwG6fpMnC5F2hii0A/
7K/YxpDEdCDv7GYzNNBhm3BAL3SPBwQ0fhf452O7mIa/H7NXW5xDzaxHf199HTwkmQgIYS8HoVwb
CJFFLZJZsOLNph/SHK4ufDJz3yqudpWdnZRA3sX5trCNuViX+S0CyxE8dNJr70Nf2bJyegBTypq6
iMHpdFBp6aigatDaehV5BtFTNfZ7CnRmRP3lX8lBg79tM+62e7UZARhLhqqR9TVgwNCFHUv3Kffn
77nTb6wh6RBWN7R9xlOWXZ28/x6AVSLo6alZNqFvw1AHsELG2S0FIHTXopn+nZArF+Jtq6PqUNVm
BEenlWXZFVv9PrDsIgpKtVbiNG2wZvkS4iceb4bsSmb1Tz12T6EznJAj3jVALz3eXEOU0BGrqZeT
wCon69LkGQofQ0b2pFFrpHgG99JBqklfWnOy9BjdLz83VXcI3OHgiWHlJmeyj5aLM5FCWQw6yJfU
SZLnscmPmc+jvunT2J2b4zYLaSFCWrOgaTim12R0vwxV60Rd16/FUZP5taw8cOV7gdck1woi1Hur
Sm9O0i4rQdpgHh2j6laJl9DBJRcr6D46k1Pu7B6C1LzKdukUDiu/YthjHa5auROtLdRor4vKBMqk
IMysHR5GziJeNu3AX5DVvgkXBTe7dH1WP88+J+eygyjyttHv1nsV3uY6nMSQkvCCzkjoDS18OFto
sF0JnqY90F04nb02x9fjpfPUiCzpu1HegIMw6CWY2IQ8PF6EaRPu5+vVIqq6I8UEPPiFTN2XZvG/
SrLsVQt2mm3jaxfqGbqhJKBziE9iBY4Z35qheFiAwbEgK68fhlLUX+ST3Zw6YHkNL7YIj+GIjrvZ
6b4J11pA9DR/KnKIipYU28/rNWSbyWiaZ4c9EW1oz8HF8bqn1pGf0fFf7qHcs4lrJAx1KGsICBj6
5Di99NJ2T71YyGffdYOVG/3b0w90vGnbEKtQqU0vObhkUNSfi2NTjeLTCPT418fb/nZ4CnTEqQv+
YQggiuBS+37ifxmJSqf3tChJ+eXxD5jWoJ2r2gZhWQV2k0sLZKu3E13Kf/d4YXN3nV01azd5069o
eQLNKcQb28K/tNINPziyF++zuvcPedV1Hx4vxGQp7SzhhW0Y66X1LxML2b6TY/vcLkG9DRTBdK6l
sUQJBIoTwZWk7nuwqL/4OLaPZ/62cSCk82fooGQmYF7xgFX02+9QNf2Y+v1nK3SO24bXbF+rIoQ2
LafXRQbPTZ8NEeiW916VbLoDMP2p2aI8Iy6o/K9opv0wuuzULfyb49MzL9tNe8v0l+Y0QH7z6sW5
FjVxQOzj/JuKNZEDw+M/09+abVElNMM3whVKwT/7sFXR2I6fssE6319CFG3OWRc+ja57Jsz5vWlP
9JfmvHFct6oVUJ5d9YKKxg+QiHwPRLBSoX3bFwDX//NEJcJdQksOznVQ45X003leltPjmb+dTpn+
2NwuPp3ZPDpX6L+C52ty63dpXwZgklDp7v/Ufcdy3diS7a/cqHGjenvzou8dADiOh16O0gQhC+89
vv6to6ruJiFS513OXkQNSqKIDWyTmTtz5VpkwrL/fpwXDoU6/f0jf2q7CexZtJyO1QwCiSBV7YXK
Gd0CvOGcGeKlT1m57HqxkIBXBbBHcQU5WZk4vgEuckOaqvSL1gxnXPdLq7E637SNcwhn1fOxi6hw
0Z4/ugWB/PjrJmp1vCGbmbAyQvI6V0hjoEDY7HlS9icNOeG9boiVae2E7rIxKvmRkOi6H4eLamK+
DdT96x6/CsFtQ0qGrOp4lAOxFzaahz2TRXKkbXBOD+eF3bQuLudDXKl+CsYjuIjlRda0kd/y2F5o
0Uj/91/xfPhk1wVmCM9XwqqEH1GWyofGO5WmtEm8lHxNrePpdodOmN8P9cKGWhec21FDcLnN52Na
DL0rBh2DJtyeQ6G99PTTcXl08gB9VXU740PisFquiK4dL3VMfubdXzh0cnWuOTK3YKbEShC4a7/V
DRBucd8cbWknvyTdORz9Syt++rpHX6GHMeIZAMGwH2G3zVQi3kNse7nnc9+csR8vTdTqXJOuyUDt
J+kx7WeRuDW0Gj8tTE1n4vGf7bC/gqDsWvLQ1rjA1aOmR1Zc5zTdjwjJWfZhLstN1nRemLNNTt4P
Rb1pwIVYGwatgcoNY+um+tzt6aVvXB39DGTWbV0IepzRV/sG8qzWEyo+63tfWqXV0R+YiBoe4/EB
vyPT1yKHCpy4z0PqDWW3MdEVsr4lmb3QAPNH3utZnlg9q9cJ6Rq7Llc3sawgSjZOxyjn2T1ZwCAJ
Sd3hMGoenLu5vTCF63q1nnuiwVM3HnOnmt8AIAlxwyg6F7+/9PSVq587Xs5pI2A85XDvJM5n5Ahf
F5eu69O1ikZZFfAsxWg8PojdUgxH2IRznsvgKD6zv9cl6sSOohYLsNLGlrcSMBq368EZRdgNorHP
Pe9jF0S6ryr62nXRWmp0e05ooz+CZIC5uVSlDy5bx1dVU7/OTa6r1lSIqoeCz3DsmpPuh4q+jE2x
aw1/93uz/9J8rTw9z3QAiGI+Hm2U7XqxXUqN9Py2UZ1raMndcHr/+4Fe2lOrQy9ZUE1OTYHB7yGa
OKVN4IPF61xK8qWnr858QnDLLUjYH6UK0mOFxsOejNPrbgrr6nUzjVOdIfw5IiFfHoxJ4g8Cjv8c
EcML0ES7Ll1PbQatoCobjy1z8ms66eGSFlnjIcBLPDTUq3dVnWUu+pcTj4RjEboL7fKjo5Q9cypf
mD6+OvCAB6FeorALnN7sp6UMXctfx7lv0Lbx1Gu2YORJi0INxyFupQsNG9Amx+WBQlD291vrBfe/
rmxXpcy0E4/DMWY90OHkhjjg783kxdRPZ7IyL03Q6e8fef4BJzBPx7o/Wj1lm7wkGZhQpnNO/wWP
tZYlzPsyy8nQj8eCaHDb2CTZ8ZZmBx2h/Pn7OXrpA1bnXJBsVJrXI+wiazdO3rd+ZYrgzNNfsCI/
u74fTU8ZDEnXdf1wzEl2XenuDuxRx5zH7zuHXyexPdgg7s6M9dJqr4563/a2zIAhOWYZHcHdbZOr
fhD6qpuU8dEKYs4s+QuLsi5+g8otgp5C2B5HfAO4DX9U6bzPqf3wqgVZF3ILGiaqTnEqSq2jbdWU
vTc2zqtU0bGkqwPdQUEm6AKQAjpiLq8ZMoj7tJP6dUHqmpDJ2ojA9y2Ig4sSYn9IH/pLNyWb183M
aUEebaZoKgNw6MOWz1yKyIV26nLV0bo9Z29Pc/BMiLBGGpyiDxV0CTpiRPklz6fcbRTd5UGyVwH9
FvL06+u+gz/9DiNSpqA/MR5xPaFo9JCjLwP543UPX51nUoI/h45YApsItkkbNDMICSD7656+ctY0
HZhTW/iDIWiLg3VOwI96PMfh8tLJWp3gEcUr3Q7piAB9y7RatvHSNl5t2s+/f/sXnr+uoAOTkk4O
iXG0IIcCrS6Iy4XXeiGv2/3rsjYOVl+kCaa+ZEA2t2wQXioC53VTv65qiyKGOhrh3VGjguUNQ+WC
wfAc2+kLXmBd185lnzpQsOqPYqroEYzss+8E5fjKiVkdXClEFIdd3B0TlP63LbLbuziT547tCz5m
XdMuwoJM9WK6Yz0VxSYOhtxrlvhGREHsFaC8Aa5fK29x+LkBn7cTxq4+xxKbQ4p17pHs5NxFctjs
ijmlG503ZK+Nk99P50mRX8oYr4vqy8Bx9ddkOsaDXvgOASe0g+MyuYsa6uwU2IH9xCm6y147Q+NH
C4Xe/Mgd93VHZmVOdF+iLiNod4Jq7Bs+HOoGRTn9KvogY39Gvo9Mej/nIivJ0h1LCknkRmf7OTf3
QMDfOLJ65e5bWZUYsDQiWYQoELmma7A/TB+nfqjevWqC1lV3cOyyagH/9lFkA/G4atDKJ1jtOoYH
r1uDdcmdjXKmEMNpjjnYHxzRXUzS3PKkeF3+fl1vj0GXz0iH3H2sFr5N6JhtBUhFNr+fnxcsy5og
ihi0/2e6mo6lLYYffcvyr01hz+nJvfT01VE0tutBr4esAWjP+69jWy0HltfnKBpfiCjX5FCWQOvX
NBXyEDT2kqr5kuj2TTwnnyBpeM6YvPQFq2AgAoGWg0oGosmiBs80m24iZ37dzl8X2UsU0ceog7+r
axOXruLF4Padpl9+v7TP20G7JodKFZiGK6vHY1cI7VZ0ltBAkaXbZuyD1mLey6E8g7s6reczodm6
tF4k4HsCsLE9ynkbOJMLZGD7uckC8qqQDMQ+T0MyHdloyHtktXOn/FAoe1XH8pWgn1+q6u2C5KmZ
gW6M59ZtQ3moU3Ymbfu87wNLyeP3Zv/Bc6AmKqXK41Cl1OUQA2KANrr/EXUnCvBallD8o51HlT2t
zTkM0PN71qxZnYJCEZlCyvFYpHrxSQki67wN5jOBzvNrjTzp42+i/8FnO5S0wHzNLQ1usthp9qwT
UCus03OSgi99wOrQTUT0g2Npj+RZ06eu5HH/BdWU+szBeOnxK6cpZGtGaAS1x6EbDUh7nMplwVx4
vz92z1slOM2n86NU7gxpuYCSwdpZuU6ZNMc06J0dNxHqG0qoM47h+fNt1rwtTukU/WLC8UjjtELC
SYzjLhrQE7DYsfQdWy4f6lMF+/ef9cKk/cLjYpDQRP6fXhTlyPyoJ9yryuHT7x/+wqesCVwaEATX
0zLQC6avZ0v8TPObk64aH9Qng5LN70d5YeeuiVzGTKAiKjHK0E1uoNNP6KsrpTlzs3shHYhW5dXC
N1xVnOLxaMB1IVXnTrncxWOPaszg8qy7rE/iK/soHA5IR/78pP/8Ov2f8Ht5+5eNbf/1X/jz17Ka
mziMutUf//W2zPHff51+53/+zdPf+Nfue3n9Of/erv/Rk9/Bc/8e1//cfX7yh02Ba8B8139v5vvv
bZ91P5+PNzz9y//XH/7j+8+nvJ2r7//842vZF5DHuP8exmXxx98/Onz75x+nXOZ/Pn783z87vf8/
/3Cbvvger//9989t988/KJV/cmlBjUW4hOAdw/qP3//6ifiTaKqJUdpSC2zIH/8AGK+L/vmH/JMI
KdCOqK2g0HQ/3Q7bsj/9CL8D0nA4HSK0OT2Q//Hf7/VkYf53of5R9PltGRddi7d5ahcwLiecAdLB
hWWGm3XxYakckO3RMT8U+nMCHVxotnwBjYVy5WzfdjHULCaSKLBHocCns+MU5BvSW7LLsuAByp6F
D9JQHJLkzNF79rWAhmKKS3aahKe7N4dmWx4EcX5w2gLoneLIVX6UFmRQTlL5j9bq7zl5PAenFXgU
J/w1B5xYxgXTgmPmnw5WtwmAbHmfHzoSfIhEsWETZDbK4CTTCxL+SN2xmfpjNV0Eo8rcKggmTEh2
maftV5UQJEJp2HjS+THI5INkIByiTkHdVjnfGvPDgh/ZRaP67NbsJz3XuUh/xS/48/1RmLDYFkpA
amsN2dHWKWGmSHZIqf2qhmFxWTd/yYac+VnsN3tIFByMhP5jo6PQh/Dvrq+Lze8n8ZkFe/IOq5jI
USmncz1nh7EuG8+m7FJM5g78q9yjxtz9frCnhvmXD16DrnoICkFbHqntKBq/TFV9XbRgRSgO/aK/
ZbF69/vR5M870/8GkqfxmFGCoRLCNc7L+tpWOd0URtI6+9CS8lACp47LfOTVXcN9S5L9hAonJAYh
+JLPmwD7p2oPad8lviztvBnCorrOx3QTpWXqjfF0K5MYOrW2SC5bmVZ4hH1XsHT0bZnOft4sAEjj
BHIegz3bDKFfYDCQUvcuRCPv+jFu38UZ6ulzG96HE26O3CA/skwJ+JwCIe4QyF+r7KKeeH0qF7eb
AJxwRci+Fv1UXw8TSd/Hwt4UDE+kJLiTofatqQ5TA03KIu0+Tkbtu/JatFbssxDZgrbR7pwvH0RJ
4kM5yNETBTKpOqQ1LuNR6SXLdFFEaLiqKatux6VsNn1e8G05Nn4IHU53jtt0UyzyIOzcerbSoQvX
s8Pl9LLq53kDktjPkWPAqpu2n0hQ7gdZj3tF82/CsGRbB9UnEOFUbr/Q3OsiF5zj472DxUDNt5ll
dgmZhm/pWA1boZpPAOW12xEUHB5U0CGdmvPrjNLoMo2d6NKmH7MoS9ypaLe4tIUu4zQDmaTrVFV0
M5m29AonWVzDijeiYjgxqhSgWa4vRFrsGcs+kmI5mLA80RNu0AIQ7bK5fTAUVzJskxkpVMRYHJQU
lQS1WS/lsp30fshtu5l0wLbwFl6gq3emBD0WFPWuJpNTL3OcfsetaO5JBfIpXqOnsgv8TvXVe90P
vQ+Bk8kFLAWa3Q5wpCDSYS64sEACdC8jg6qusd4ie2jGNpdFb4NjXaYfGyDL58XrtAneF2P8oylL
GCP1LWrq66zdE9SePf2hrrtxiwrbpyhPpYvXGa5kNmynwDrupIhAl9X90gXEXXqrvWEsiFsjQ8YZ
OJynBkgiLvROB+Omajs36U3lFnLEb9VZ7+tk2hgVf4iqYfa6YvyEIFrtyrl7SEraY8bsN3zT7Doy
TyArgdhxYpNyx5S/HX9o2UV+jgzWLkcrR4zmbp/a+E6hu8PPRf82bas70zihL6blm0rKYkPBiuBN
otk32bYBj0A7Q4u2HPaUFAaCoIC5oe0qc6U2lwEOwcnnQcYTSm7jlxymg+fsclrku6EqNkWbRl77
DpBpit2ff1IieoCRuzY63IDeW3gV6msudB2tq+vWI5ntXYg8fq7D7AMyI1/qilReVr0NoyX3w2VT
NC6igA79ZJdDE6ReWsXGbcVPsdo8AJZB3vDIGF9I025Egxfq+/wys2V11dfj20sSE3FbBR/GOMre
1Ixex9VAvYDUbEM69rng9oPIGWTdBtW7tg5w6gbol5n0kyrEu6VZHLeK7AcQ9uP215oLlIPfAPJH
fS6c3ENF+KFS9U5HjT9jF/K0vyF9W/lRA9nFGJUm1yb8MqPJ7Fbt5HWt/jBljY9eTsCjmkAcKPLv
TsrnzRwZ8jCLb6R9iAotP1IgI7fDkG5kAc3npAymj3wSvo1ymKW4eBvS4t6EKvNKK5tr3B88UlC9
7TXamkTNkn04QERxEVAas83QXcQDmrMRPeGaCqJL8Dd8kt1ypZoF9BE9/Yhe02sRj9itcRVdGYdg
ubGubibYsiumJdwVFOgEp9bXRAX9rrOs9sgY1u+6zcDltuj6+LoMaOFH49xtbZro69ABs0xGoGSA
nvBDF+fghwYB1MaqwAsqBpMxkuo2KsvukIbj16WQ9XXAonLLE9hnOvywPCRHE7JtTEXppkN42xZQ
wrA0tntjoosGE3ABhBTWKKHKC6FY6CuQrLpR42Rem84/EGrEXhVysUnQnevODocsLNyuj1aRyyWv
4GkZbpBkrCOfcmfjxE6+lTQLt7JOY5/BpnkKwGedz5MfFdaAvTz5kYtDYwLHl7zIj9zks5/MAffL
2LlC1nCv8quAJfU9SRJylaXLZxW0b8zE3GKeh0uOvEd+MoBLuIANodObLDvyKBe3S6fehTB5B1NU
nm0MhKADC73WxFescwtHJu7Ig7ugHDLYGxO7DXoSs7ae/ER1xkPz1t6p2PvCCc2OOK0Bj0ChkY+K
4H5K5YbDtY2FvOhn58hBkub3HTgToad8x+L5/sQ5sFWt25TLQwGYtJsmSbuBFPF93QY3Q0BnUICz
L53Rg1sksvUysJuQBHSLtDvYqnwoquoGbsvuajH4ugdCPQG3Rsn0gWb0xgI94fM2B5mzCO4M77cn
BYFbUlqEeCRwTVBVlzQD5Wc7o8E/U9YtloH5HEn3DY904aYBtV4jcnAN19ODCYoHWVaT2+XVRdm2
2wKrXlbcj7UM3bit8AzEOcNyKQQUuvraRJ5eHsDbBS4wREEdmoa8EMxBaBJzhTOwTWsaeKdaf6jC
HwuL8o2c7Oe8KmDrl5tgHOSBNOkxWOhWJOP334dLfIUKPIVLwhCg7SVnXMGireLpqq6zCficFCch
gusBHxe8RXAfJ3QbZAW7kx3qvZ1WLjUsdTthHgwBUXscsGut2E1XhrkXZUMEyeYAi2hR045gKfO8
SK9lbTZC0Y+tithtLfSbADudBQWuJ2aGCslsj3puKlewEN62Rcoj5GG911TUbsVtuS2dYRuYxI90
VKDOE/gNED+bcg632CgbKsfRDQL9BoR++7KdjxSHKV6SQx7occ85m10dtx80pOw2UV9/0+VDkMxs
A2hP7C2coI1UDZezJsmFphFikNp5G1rpmTrT/oSw1UPZ+4PoQt+M8ZcZFNBu2EWVD3N1ywv6Jg/L
faDkJgd5vSXme9bK3oXVhNNtNjnLHuTQtxs+5Nd93ntqBOkPK24grzccGLGfDcuu0iUXl3UiEAJG
gUtT+DDRjrdOtUHDKLiCUufQAdwGVekkdePRfEXzi75xdDV6fb7nYXPVnTxxXMY3Ub7sCxIn+37J
SrTvTYdTHCbHaifDYtc79bSdpxEOxzgbQEAjN3FizxFgwjO5+KHG5h5CCdMGonzHsETvH81DNyRt
tUe8eouucAf9DMLHbrkKMwRkPUsT18grjvaMrZnRKnvq5xpr0btEMeH2ibOp9d4EH518+HQaJq3E
cZALAJj9XmlE2Xl16oHdWW6/wl0sXiCTT22dfhq7epd2uALlN3kPXYs8RAyQBQib0D47+kNylH34
EExkL7v4uq7CB76Qy6GVjQtRvMQl0QVIa78t0eJGrL8wtNs5jfoA0r/r9oQAraOp3YSDvgOlwR5l
i3eR8kkb3DK5gIibIOpohLzr9LCz0F3bNPn8ZZwRHKJ5wLoooiBfiQngaPd38wLWkKFugAxU6qbZ
UWbmHQnaL9qiiZUW5AvTxXUI4jM3GEA4ieO9r5PO2UnHtC4Jerevh5vUIvEj7spebIq0/IpbqT5A
GBrCXdPyhffJtzAKCm+KFFY7SN18aQoUCt2Z8tBFQ3oCbgbxPZHIG9URvAgKmF4wDaMPSZwUixei
L+h6LJu3ztJXkEjNO3+K7EGVy32xlIULmpNu2+W3QimQQ4eceFHb3slhmkFpOw27Wg0HUifZOyf8
gACA6Ti6xD1835b5uGHMhJ5KpFeqCJrpIZNePsa3CE0VVhkvOobJddiq2xkcJF7FxsJlbfC+HHXg
c6uuAptcTy2+KoYcspdJ+0Acfb9EeeaxCLnhFD9qQM2FfdtCfLi9R+TeX2YTw1UCBQozy9jvK+dT
RuYKDLnfizr+wdvCeGWIw1Shlpb2123apTiRDvi30SFISEWvdHcFdsho28dEu+EcV8i5WRAFV/EX
nQO0Kyp+WyCHImzvt7iWTIN6uxRJ7HOCy1+RecSKC1yf420wVLjMFBeOqHBv6O4rATA6mbpgp4b0
a6vHnayt/OsK/3f27Ely6H8ycq/I2l3FX5uyLX9067Tdk0zf/0e5PXrq4Hk5uXf1OfsWD9/bx+m9
n7/yV35P8z+1IpRTgywfSOT/O7un2Z/KMvDYW9SLNRcnPObf2T39JyVKQqODaM3hHk9EvX9n9xzy
pyZUEgtMvRSSKoU63L+T3zvVqx+lLgTGR1YLbhiHRlm9bopqo6XOHDRO+Nwsuw7SpW3v9+WbpMq9
Ieg3pHRJWu1R7dk+mqO/99LjpNo6sfhzYE4oRWer1kr/RCg8Ktaj2DNBz6wjfi8e7BRtCMkvJThG
UhuC0Crx+taBqqn0OoOO8xYcmuDKp1q680R82YU7GLAzb/TcVCC7pygKTpjiNT1ygdTZ0rQ18bE6
7sI6r7BAekT8ogiEa0bHZ7n00Ct2cY4r6SeVx3oRkFwUFH3QXNNfkG4nKUyxYC5YSXcpg7yB3k9Q
3WZz+TkbzbvA+WGovKKhuILez6Zg4kKpbN9XkONl4QOqo1dzNnukgkCNT3H3//3MnHJz69cTaF3k
BPRlkHA45fYeLRUadIYiCnviGw2T9YaTyc9jdkVqx0/n4rJ34s1imzOVmxVERf/cIBIaSkpJbHKQ
eDwdtUr1qNFQT3w0gXpNHm26YUAcdpuJh7IZ3MgO21bucOM/UxU+N/CaNVRZx8YDGYhfDctuYVXv
qqy7AW2MkrGXxYg2K+i1CPN2stFfJvZJXeTxqVhlSZGxR75dGqoog1FQa0Alg5LIQCJn8WORePDx
Xld2XrB0Xls6Zw7guaFOReBHi6q6mhlEBYvfgJCiDOMNQ24xaJwTZuPMUsLGPd0/+CqcGaYEykyn
dX061FCRZSIxrh8TcAPpkO5xF/Mznp0hMV2VsrBjno6zVk4xQ89tLEPiL5AHqixQFjLbx0t/XEBP
Ep7Y8rPeK5CK75fZFcK++TePyWl4FAmE0FIqtUbsAZhWTYg+cEzoDjgvDzdSsKmGu1BNflFDiwqj
50bsfz/qOrv/11c/GnY1u9EAgl6alDAeFxmdXAdF9NLtiQRDBHDwyM2xqnQFRTYq1t45QZyfH/XE
Npw+GjlvqmAfOF+Tc6LO7YySY20D/RBGkIdmfN/N0/XInE1InU2lLgKn+GzyT8n3UHX7uV12hrcH
jeMrgNByTnXz8Jwp/8Vind4K5CdI8WgGQsQVSkthO1Zxh53Qtl+GpnS7LNpoR+zbGswZKRgDpgMS
270LGJ+3LOkeTTcXPUcKKSt3pcxvB9wykp0TU8DL351Zr2ffDR6cw4GjerW2a2gSDcMhgsc9rRT/
mAMiMuZo5pl3rJfeqZ9XVrtAg20WhdhedN4StNBMGpEbHLaxI9wZ6cXlW8PYGePzkzFsvZYoJlq8
FDhO7dol9042aYM+HaT3jDsFw4boeTcs78OKeaXpgUS1lygTvcWmvi/n+QopeoZbgYO0JTJvYS73
M4Oynjbv2HHuhptlQQ3s3/VFWFlOGKqm3Er4+9XKGmQtx2LJCZJazka3nQdN3S2o1jZNFbqnWdIp
u+Li3IZ6iiP4y7QIBGNUELDFIzp4asKUTGYE7JiasLGHdoI7yIM35dhv+jbxmrK4ZHbYhG100esW
PSfLNQhrr6DJ+z45t7ef2z7ooWAEQr5WijWgRY1Ad5eo4flV0Oynod3FJrwH0vwYG/o1jj+ngetg
3DOb9pfYCNOO6hY8E+rNUq/BXznhaWOXbvGpY72ixJ0leGthVXN4RlRafCeGFiQyJ1HbnWmMeNa+
aaIRBHD0V9Ff6CuywaEJBb2jWKKHoZ/Qvv92SaKNmWFdtD0MyMup9qBQsjy9gZiDM+fi+TegGgUS
xk7R8spV1io1gY6CxTfoItSm88p83jksvhdqOfSJy6ZjQ4ef35/ezNZ5ODP5z20+DS54QahGoLzG
JGdI51e5wfjLnO+7w/yeNRnqb9adygo44enamukmKEZ/Knp0n1aXsQMYR9GcW4nnNoGWqDbCNsB2
rbeeiOqBomef+BCc2PE+upAwqXpxLg2NUGsLLtssu0TS/nJqwnNzcAJRrW0TjA/FmUfWkK1LupUm
o+wreDmnNF49524QehzJVyZ6MLPN6OlvDlL3G6aDzYS+Y1UdkumcauhzZ09bLiT8Cjd8vRVNXoFZ
psRCJGO0GfN4UxkUncLM52reUbwJ+jNFMZ0xeatq9k8Hj6sgAz5EQCV8DT8ghZxG6yBSq4tgc4pJ
GeRQmzzbn+4ioxOfCQzX6dm/xsNRx7WQ4jaypgOIEhox6DEjCA07L0aCVeTg1DuWRbBFCuntEG0N
kSiR7Eek7uHfLllo3zppecvP0aY9G9EZaYC6AJAFt9RTEPsoSEVdu0WJ/ERHJZSnbe7G+W1bsSuD
ynZetTfovrzu07dpX1zOZ7XUf4Lh13sOSjAAfhD4Q7ZGG9NscaasVIufT8aPhnjHlTiY/OtS5nc1
m76GIr0MwD2F7NglMc7nORm+OOfY23+9jphTJANhKoJ+BgEBvadzAEWgHgVHAYY3KBqq3Je239o6
99OucEEB7WuEmmSedgU519b16x19NfTJMD2a/ibt5nbOEb52KEycQtqkjDaR6kFeDg0LfsUWeTEU
4VVM44tm+lJ1/dvOziDT5ldNYt8IejZr8MwJxFQwYJtgCAjs8dM3SlFzD9Ho+fcFaUouWpvum0Zc
FVimgJo3ba6ulA0vdNp56AQ9LDrdt8LZBnOKZG+/E0tyV1C824C7/Xg2GH/GRAqjkUzRHK+p1Or9
EihdL7nG+6GRaTsbiYpU5mMj+amNfqhwo4bbmI1bACzPGchnRzYYkgNJRuErn85MOPMwLJoCm7WJ
7lUag1E12FKnPaazutCAFgS6835MTfv1997puahRwCNgWYQG149YfTKLYrAqQOfdd3Lc7ljsNdGw
HatxG0qU6hO1Ry3vTsJ/yzrx2hCly+GmncdNKJJ9TE6X+B9VPV47rPuyDM493y397Ca4Fvz+PZ/z
4hJ5OBxmjuQa/u/pBDl2xI23hz5o3rgc3GpuYVOX1PSTJenHFAyfSO5icDq/HdvCE7r32HRu/z6z
fSXhmhmG0tXJlT59hwUtBWkmEEaBad0Hb8B+SuM74L/2wdzvzZz7QcAukN8/F76e1mBlyeTpzOCz
CXBKa89NM6bySiFohDzkjkVqSz63VFxkliGRJLyOz6gmSW+pHSjdBt5UnI3invHfSKmdwkeL4P0X
/83bdgxkVOGQNuG27rP9mKd3tnYuMzC2zuMRdBrwJSiDKL4vcM+Yp/jeCfvD7zfBT97lXybCInIG
UAt4tDUxBCsXGkFz8MRvaDywK7qKgsqNAug0RBJooGV+p2viDhbnJwk/tzz0Mq1dirYNQ5NPfRju
aAthddSWqugiI/YbuqXAAc8ccA7O1p3rc8GnfG7pEHAhVYxkKVsHfxLJ2SLlBNuFh29qOwISJjey
q3u3GtU3lc5XzvIuSdGuP0XgT6HZLgoXtApCdg2gJkd5v5/B53yCpFQB5IY8FS4hK5+QyDQeqcVW
omAlHpsZuKL8JktT5g4U8O0Omrhhj262gl+Bmy9zzVR8iubZV8ALxZm46ooQeaD2NTscu0vggMNd
/uKr0Z6AK2MYIjSLA+4ysRA3BkZgMWY7O4hYapz6Di+5hNVdAaU0E6b7kOQ/zszOc6tFLYgYkUtH
5n6dA0pLMgLliG0e1ai68fzS8OpWF/atCoZt9gbk1Lm7OMP1YKvPSWreJO0CvBk/ZEP4MMlzNu90
MVnvdobEPu4OqLOLtTfKepTMbQrvo+PmViXDJl/Mt6gD63wIsXOYm7o81/Py3JCAH+O6gvlG0LLy
Bl1r9Jgy6LGOAslyTfxT1hYcwThkOzFHHt7o3NKfsL7rr+RCIc1joKyFU4KfP45SKlvxPpzggKh+
iCLIqkxyj6r5rq1wTw+bm6B27oCXAaIEs9+a8NwRfeZ+JoGPtlIaglzTWvzw/5J2Hj1yI8G2/kUE
6M22yLLtWy3TvSGkaYnee/76+2Vf4F01q1DEzBNmoYEWWUwTGXninBMV7VaUtuYHUAOES5IE38eq
dxXxWk6kW8tIDhgPPRU6DTV0GBhFt++E45ypPI2v1/ffpfuFspAtC4SLMsbicBZ4DPbTKE2iWFiW
jlfJ/U1upU+zfe9Mh1G2PUCltffCpfkH8FQUnYeZWPXP869GKiwWi4s1Iv9y5uZBafWj5OJLV1l/
BPPUIA8SBI7UH/fXv/diNDJl6+M5hqPf2dPcQQFgzg2kJDvxgj+DYX8p6J/ZtIjKLeMQSsbBolJC
xURwg7Z9Wz2ErX4o8KAdNfumlB5XftClyTANwzLAjDTeiIsbPnDMOh8cBSi9j09yHz7PavMA2WQP
Fe7BjJuHvHTccoJPryYHJZpXpFvnG4BnIpUkUTQ0LeusE3o8yGMZMB9F1bkB+2BOT0bgf/GH8PVn
AvcoWhPCXsirGNKWVeIuJPOzLxYG18UUq5MHa+enSh0TVdrRyc2betJ4qJ2MMtipNk5slnYDKnwb
qau573l6w4uA08cliVQBUcDnHWgDAXU+XekAJrSDiLza+H2AciBgsrQAcGbeRz3ZzQDUuvEthk+x
suzn6Y14k8ABtymhcgktDt4caHVql+AQoHF7kexaQ3v8X1w3OYgXml5mh/mUl+/QFTeZidKbXmvX
f8Q5TqDKZDVISFh4Er1F6MXVZZ5lpxi9PssOCTRg6AhPEQSDppy2DWH4+nBiUj+HXRhDlOWAsR1R
4BZb8a+w2yWD0pBqjzxIQcbG1KuacV8NsLaAJ/6/htIXh6qXiyBEmTh6aswCzlwm5WOLE7lsDGvB
7NJCOjqoh0WyxXNmMVSh6ZnR4ITnKT60Pbt+sidahNRaAfWY2wNIRHblptxIAbVQ7CsDrzDe4tq8
lwL/7fpXXzrLjsEMA34YKPMWcRU0ISMvtCgeRcVt7jRHiP8voa3ehc9l/2YFwVZOVjG+C0eJ5EkG
5eUxB+a52ERN0VjjnJaj10TDru3ZSFqw1RrpFqbjdu58ONPRoZe+l2xfuczdfFrrM3qeQRBKKI6Y
lLSJo0sxRcErHd8pY/S6rTkW+5icMUx+DOr3luvLnla/+MKKq9za5GtgqzAgREr31z7Wm6qOYPCM
nh9mXm6FJ6vwv+gxSNvvkJKGpGu7ycp3iWO/1CbUKy1/VmHy/+u15qt5j/DBlNKWpReMSkxtKKTB
syppK2vBc9oPmADENFQIN03VI7eKXqmtrVjKXQgZBEzFFpUokqdlvpBXXTtqcYVlDHCIRp2wKg23
Rr+SN/nGbNd6UVzY0Sq4CHcEM27iC/15qvvC8afGgU832amHj4JrheG2Mw0vUdhJGar+yFWq5HB9
bi+giKrIgCHlUDQCSlyc6TkvgSjiDBofNaNufDHxu5rjZC9kCNYGZ1hIh895BJDf/IcgqfLuRY8H
7OCYS7zKsTK9bQp98MyIbFtNbwe/3XQdlMswWSl/X5pcgzAsuAO8z5Z1xVxFjTNl/uAB0buFlnoS
J0dGj9PM4w5O/TYczEMXrnp8Xjo/hirb7COHr1xiCzUyJaVAuO9BCIRwyCQmu6qqtmFYvEUUAwrr
pxb1iGSDfZg5XwYFPotiv1xf40tBA8aEiFkUJs6SkBnfpkAv1AExUbgPC2PTG9pdZLcbv+5RGEvb
1lwDVS7Otw6lQZxYcWY/b2Y11rGIyfjugdQ3oDZbQhRPuqdYDzzDojipeWW61iPr4l7mgodBrdk2
W2txhAYz1AYK8QMyl8yze+wBA6U5+GrnJdI+Edg86oggcG7TngwgUpvjv59okwyTnI8txmn+/NVd
bzVmojLRk98fZHwDm+OUh0giAs+8GQdt5exeClDgig6ZFdyKs7g4a0bT1nZHgKpC2h91Lt1S7yz5
a5gBylBwuf5xF7B2Fbcs5tbk6qPov0gkTXRScmfIHNdx2ttwiavfymz+BMPtJrjMCUmO8zSY6spN
f7Z7HXFeQeh4paPRPJvUCOUASgeK2oriVpHp5vHAW7G9MQNBARq21L3+7Zd+DGkjjmNuoeMvvtQY
gqjTqkn2oEVgKJDVe6nA+KRI7zNqDCjAbv1qrr0KQS+UuzWqzIe/1KfkkeGJhjybBWmHu+fzNpKr
SA7NAXhAkit3UOPX6t5xWnqCcBm7pZn9mcbml2Pbj7a9TzLpuy8n73qluJaW4qI/GTdROn5X+zWp
7Mfz7Ox3kXo4cCthvC3hiwad6kAcgcOjOu9hKn1Bczd17cEIfdnVpdp2R7Sz+D6X5saxC1eJ3VyN
H3LLtDff8TZ10m9pn97aQ/ikOvI/luxnbqW0d7GlHSJKeL7MTYd7e48yRz9p8bwPfeuUZwFCIWut
fnN2eJhkdL0sMjiMoiy9Hbog1oe0hbTQxHD3E1gj2Yw7/LAb5dQzymElS7+4qAL+EAmkgL8We6rV
a3OS5Vr24la/q+oBx7WfRfhFVMtFkTRXmqPWoyBNX9Io3o62sx2gDtRN6qZj8GKa9rfUVFYynPNq
ppgEWKZkN4KotDRYDLBJsbqRSUjkF2QzsrNT4+yWX38TJYi1hn0bdDu90E6mr93lA0oN1LtwLN2V
A3d2TYrfgeUcyBhFmrPALfXG1LY+xfMyUm6VQUUjh3QK2j7BdOtXkzfj0ugY0WvT2V/7BqZNKntV
thK+l1p2EUrJgbiugQlgcyzPvYZ95qAYgsuppTd2MbtVEd/ig1PKASx5JfjaDcFz5NSnNii3WSk9
0Z0JRLk7+lO/bUfqNDxAulL2sCZ47nn1j7L5PATT3U+6H32tDcoovb2S2Xx4JS5OpeA+cMcyfefs
E2PMylKKmDtwhJuAPbQxIuNrqEff66YBak1yN7A0Cn4UaZGwQfqLHZj5eoMAPKN4CS1gtG+1Eh0g
/4gJ5q+0GyMPD/QtHT/SjZ9Kj07P5QmqvrLsIpAtfjq4BMgEhwJq5xIYCLSytHV0cZ5uZ25W2a+W
gh1AeWe0CLjb5LXI1WM5FK4zIk+L5JdaX+XunP8ES4a+K6gDwBM8MD7H2qlKHMMqbIHPSV/Vlgsb
XZnf1UecvX81qb3pkttBux3z6IbSR9KGawCtGODzHJCXARMQTuklcFZ9MrF51DKNCmE06V9s2HZz
fmv4w30yfLfldNsU5Kqjh3rz/frkn1+rjMvhJ0FTxGZfxqPQanQE3JMXqvpd01KJDKXbxPzVGsir
QL81PBquj3ieQHBpCFIWEKxmntNU2iFBPYuwCFcI9Z9WHW/tSn7S/fwxnIrXUnaLeXgYDP0wmfRt
Xhn70jqLcdluBH1jeaf6QelPcANnTw3895a7S5cbt8DnyE1NWFsQl7tOPcZh8qQN3KJt+85j+OfK
j7i41uSmnFSLpV5uNvqVdQOa+skrx4qm5ta28tNbGnI+G3d+2GFR3x5pf1smz9fHFUu53GJccpBj
FAuO1rJKNkmKZGi+NXldTRSlrNiq1jazfkIF2F0f6eISw0WBgMhbh/EWGfA0+lUqizry4EMmtRr4
HyivaHX8UJjoRtNN1NONpQhf8z56vT72+YVOSoKPh0bSxvZaIu2Bn7RjS39TLzBSb9KoobekFcof
GU6aUq31rzl74IgEyOE2h3XEzbl82EmG6ki4woCqwm4ScoQKyDprcKce/VtRyiO1u+vWSGaXDi3x
CkyfLXz+ktNo/z4rM4c29gtqr8o/uaT+REEHJetb6SteU+7iAd34mB7MUfKC0d+2A3S0sSfBelKV
5gFRyex2srNyvi5NvsPrmlITRj3KEkVIcJrpdBrleRkFhmFoH4ZBPaTVvSFcJ7o1WOrS5MOq4LIz
AQ/Ikj8H7bDXpog+45NnFcMR5g9p+l3pl7sClxHISptEDnHP1NeypQsxhKIuLwJVUNiB9D8PiyA2
lGXcnEUz2NMctUepCNGljug9DSH+sL+PsX/QoxaoaK4e5TYBz49WDvOlIwaDhXSJJEWctMXHZ9To
Kr+VKSnU4RcjC37XwRueLk/ZFO8sbSfn4TaJzX7TmmtdrT5cexeBBBTQIHqB5Gtn+OcUA9Q0ccym
j/Bi6YOdNo77ERVUg8bf0Q6pOf5KUv+74LrTC/6tqNrfo0zz3NZhjebbsImPwWDcmuOjkOdcP//n
r39BAgDcgb6goFFd8kcKeEdz7rAHIYAdUDEPffK754bbTDA2Rqs8ZZG0UU2JmhsmshvZiVbejRcO
AewNjUcyxTY4iYsrVa5VJNNFR6kzk+8zy34fEurr8457dpvM0spGuBDVubkBOqB9yjDmF7ux6v1R
14iwXqCbXw2jPabJeC/Fypsar7WOPC9jMbUq1A/cs7i3z3jVIQTnoVEYq1UeSy28FUTLQI1OJZpk
dKYbYpKnpZYb1l+hXdrJWpZ04cATZFlV0kSTyrk4mX/B0HhSFlkT8LZsKv0QAnOPNW1LUnbZhI65
Ge9bvCKoM1zfURfWEw0+hChoAipFj8UM6yO9paMUv4cK0Nefo23bzXslNk5l324iuOzXh7vwkSoM
epBCwCv4rIuDLYwcbKlEPzZmzYOBZ5bxRZOCHYYJN6P66neJO87Of8jJPqR1FFH472zPSkEDjbHC
hCSMg7tO8W+DUHqR+uGuzk6tcvSVZzOFWplH+eY/fC1qAZBurgvHXiCEZj70fR1SS9LGyZ27H2N5
mnPFGwP9UObhJkQ08d9SUNBu1DjoOEj3l/mJr3ca9tRspICOusl89Jvwpe/6rYIMOTnW/vdully0
DCtLe+HeVsGRIJlxfrizFpFhUOpWw6ifm2OIT6GmnTTA9HK2vygzZjPYs0j6mgfqpXtC1UEcbKGl
AeBYlG4UM8siDIwmL1Hjky8HtP22X6Jcc+mI59Ytwr1Y32nRe6KFT9eX9uLX/jXy4mtHTaYlkkkg
jnmAxvN3mwpdUblNauzHSd4U/hrJ5NJB5R0jk4qJCu8yGRsDFOLmQInb6AdQlO5kFM0O84BdbHIx
aStp/IXAiwDRhkQAqQLK5OKcRlOtRLiOE4wMVPYjjD04naP06Dfd/vpEfmzHxYULDGijDLRtFnJZ
E4rG0MhV1EReK0d7OcSLCq3bvNXpTjLW0eDJ9XTyFVXI58ZbwxpdU1JPFYZqGN/g2tSVf2jvvDHK
wt4mU2l7xfyvi2TkwDAGYbsRJgmVixjZG0qSGxOTEavaifx7D/t87wOXoA3eoRX9D89lVTCJKMvB
IraWQbKP5yhNBZ0oiAOakme3s5y/xUP+ptS3o0lhNtw187d55A13fS0ubWqqzdw9vNwwfVwABaqN
XQL9GMlwLeMDhsbZfBvNkBnMahtJw65BZ3V9yEsXgsH8QsXEWdFY2hn3s60PvoPyVMOJSp2gxJR7
K6cOO72NYwlgMh8yxJrXB730nSayc6SaClDvEhcIqrCaDEgrnhZgxWinh0QvH1JN9nLVd+1uvLdY
4OtDXgxVgqgECmTq5xBWXbW1XxmcX9xC3DFBjgjOInWAMeN3JWg2Y4zUzqrZyPbK0JemGHIWvF9w
dt5Vi1Wd846uhbODcdKc7M0WniqmTD1U2xCTlz7+MeNc6xsrFY1LAYQaCno5bAUAG5fxsWx6nM4Y
tC+jkwB+ya42SaHRbPVfl1jZPrxUkJ5+iBaXKcw4d3GXagw10PFLhVGVY/gSgLXg+bES9S9OJQMB
MCCRhHH4OUdL62GIx4kDIqgCMrrRkm5K4iU6ya3L5LN6wY9JW0uDL+Wmwuj0/427yA2DMpPnVOJR
osW3afEq0TZtku2NFj9MOscmg1qa30zIfbMHoT+8vnUvnhYcIklOVTShyydhi/lpbMsA1FWf3Trx
sG1a5zaJi9uwe1ZnCgtUWq+PePmwQP4QSrMLtASc4Py577hd+wlVZ6lEeykJ8KSoH9IhOIaWdkSh
v238/E0r/1O6CHgNX0A8O4hKnxd5TuiPhrEcqOGAhjreFaG5L/N5nxwzO3W7ctjEdwhNV5525zIK
sY2p1oC4oHM6A4o1Ke27MIdBVmp0w+x5/E6zNWPNiZVYdSf5EpX1Tr0zMvUfg2pFEHbHMc08UbmY
urzGSszf90N6N4wh3lENBj3JWLulhbuzpvg7vVtT4l7aF+iSAFbZFmheFvMUVtWk4oAzepY178tA
3hu4GPbzsI/q/NGgrbK6JsS8OCJVQ8GrtijULo8BbHbH6dTRk7tgp8z+NkdN35IJGLg9MXgerckW
LmVdIOZ01kZrxG28uPobDZug0GyInSgv9Vq+V5rMsybrJYyUAy1tVjbBxQ/EkEWG9QWLcFnct3Vt
HgZ9AAuPsK5ru6NTYwWZVg/G3siTbWBWK3nexe/jhDEWpTH0O5/3et3OjhWlfF/t3NW+46qYhglz
hnx+SOc1kuSl6ElCKZ7ZeECcUfQBzmOkQGyYMES/iJOeaP8Ymz+bRoWK8yBn1s5Q1i7eS4OKzSkK
3RSQlrcDzcnSOOhqVtBAlq4Gz2EdeXIibxSaHBe5s8lq9UlChnQ9hF0cFrSQVaTsQRD7PLGGT9mx
CRk2m6JtVCVPEpQX3CL3QiWfJ+kbwhIz81dC9cWLAioboYRaC0W+xbU7T3FgJArDRp3qls02Dn6l
8xdFRTGISh3xIlWPPrU2vlm7uMpf/+ZLu9chodIxmRbv+8U35xX9qnKZi7j8Z5iN3aAHhAIHjBru
ZDLQPWlNlX9pkmk6R5SmsHpO+y0zDDtbHctXQbqtJXKNGKtM5a6StVMmfR0TazMa/yk9B4qSeRWx
r8xl9gh9Ax10AC1TmdpjTKPjDSzjrEACGqbeLHfHOE3fFPt3Nqf/voZMpvzX0OI4/4URJVlDC82e
GZ7RAyXTpuGoTtM+JNKmVsJqm1sdnxzyIC04JlKwjZHeXV/kSxAkr08dthdVJuPMMMo2elUOQo3P
l2eG0U6Gnx15bltviVBYkNnWX9s5eJRW1dcX0wIAeCE/ElZVy6QS09kWmRjM0MK6T4oOd5PxW93J
36u6OkLIOOVQgmnG3W8In99XPltE+uUz1YFTTzVRu8QMKhUSgzmA+jH5mD/mj0JdJFK/QPa/KuV3
6rkPcej62vs4i74p5juO1ugR6pU9cOGQEakF9+oDQ1tmJ1MTGonfjlChDaoQDYWZLL/NA/9QOakb
UaMvqzUO1oVcniFJiURtDemk+El/7TqM8asK7goJNvnGmPi3Tke/4/s4bw4rkyyum8UkA34iIREV
J/nMaCENOsfJapA6PJPdxk95/M8bvZE28/86Ku/VsfJMzA3Sbq1j6Yf883xseCKi7gRot7jqMdZF
nFUqfKXuu1VmnKCebcb2NJTy73G0X5zpvYiCY2qHz7Clntq+xCb01/UJWC4uNzF1F1iUvNVQay2V
/viI+GgTnZYLynGt8Z2OPJtW+Gd2hyiryPfnfxmyxYBUTUk3qSugG17cF8Wgqc2cMOCY0LnkYTRf
g9ALcFHkYo6/Xf+4s+MrBqOyx2fxWAOgXLyeNGfWyVjtFsepH2+1/+R071l7SmCLAvt2Xt69Xh9w
eT18jEe5RAjFeeov2w2HiJJ0eva2nl69R+NzF0QURCB7HHz8c9vwT+OvpG/LbIoBkb7RccOGrAhO
JH7QXwclNvo2zcyg9/K4wWvY38Rjs5k6f6/Nx2R+vv51ZxtWjAYkJXgVVNrPYKJqkpyyrJMewzdM
M51kn5sR3ur1wcSYwol3/ti4IVrR2bBvsqi7H+96/fG//AZODHk39JwzJKXNZDtTg7j3wuh5aG/7
0YfjK++tyN8bKkpHJ9nJpbWTp+Sm3sBVVZOVp+IyNolJwJTFIWDQg4HX0+cp1yWglDqO6VKY55sq
/dWW38LqeaaF9fUvvbS0ZBrcebAr4NEs9m6u15qC9VDnpVAAgyY71tpXxUx2WY5jcPPl+mBnRciP
r2JRqRzAojt7WvlQcUYj0zqvqtFqNii5lKeRpiJz82RWj9mskb2+wuhx6+DV0N/wQ9oOUNdU+x+V
FRgOg/Oqq2ulv7Ob/+NX4QgBTqtTu1lePclg5F3CK9UbjXelGJ4nx9plwbudWDe+M27KrsForUZh
+G2iw931KbkQGVnf/xt7Mf8QzJpSmQbmP5cOptzurb7xUvWr0pa7sa7fgnStm9flEeE3IAbS8UzU
Pu8s35rLqvPrzgP6pYNESK9yDdPjYev0t0ZD7XmVk3t5RLjHMlC4uHA/j6jVut07IOyeHg57Fnju
vgKH73s8oLPY4Tz/vj6nF+Ijc/p/44nf81e4muK4bsy6o3FESqSgExev4I0Dd0JW4m3xHibdbsx/
Xh/z0iUAewVkkMRZAWlexMjW6dK5LibCvcpDSPuFLf1RpteBUf8jadpuMLeGPNO5XT2sDCx2yN/3
u9i9UMiFfRWPQRhKn78WDl7o0IG+RUPmb2Qaa4ylvDGjP+kQbfwSG+m032TIe1SMuP1wrVR1aW0F
kQG8BGLB2dtXbdImnm0xeonnQPotV77SaaGj3pre0ypu5Vo/I71+fCxkALg7AIfwPT9/bF73tpWr
eceT6MGpA3eQyKeUt1DbpsUxG/c+vRszM3TV/ofwTdtryf2kHVdm/NL+Yq2FSoCAcabNpUFHLBdl
RoeP8bFWFayEaEKDDNj8lqg+ObzuyeWzaW5DXPZpvih+0CYblU0OocY82B3dUqqC9gEr2/7SlQG3
BKiN30aFazE3KUBq4JekIZHykmb0JokxSod3H2RrvpcXIybOvrgBCM+NM9c4JZSCvE/9Fmj6n+gP
hB78/x/iBN9/Ly7ijVG0XiY/j8PL9Zn/uI3O9jo5ASCZTmn0rDU1so9oDLgVw97tCoA5goeXGgd1
OObmqXvt/jHo0VHsJflt6u+LaEee4rw4mavLJ4zJ7ZXg/cEKOfs94POAaCIZW8ISdYQzd65HuFrH
p7xXNkrwCKy4kaSXwf/WqLeTSfMN7XWOD337dR7eAmnXVT/84g5ksZOfyu7pW1/QTmHcmdleLrHM
ju512l9en7azUuTHqTGoz2BSwqtmWeiT8JSEFhB0GP3ejIh45E0HQbqkL1Cay4fIelRxvmucX6Yz
7/oWL1j7pundxAfbkLZOuYO0tvKLlq/Oj18k7Iihndk8DBb4XFtwJaZ+SXpTBW4DSdccq9uRcM1z
tKE1RXaU5ftA+VoPEQBXhr9+dkrTdGPOzsoaXkw32cIkWlCPHIgFn0NKE6pmypOFycEVbAwaTw6G
U5Q/J2G2yenXQI3JM6TEtbkqOwWLnVMZrJzcsySMEgTIKHcxzETMGBchnEJxNg/Z1HpAUJsaYUoO
iyLTExcVS7eSWJ5/rxiMGiglWIIFpP3P3zsFbRNU6dx6eYjzFnjhd6f5XdEgYcJjZdtEXgPvk5oW
omBZXpnsj6v+04FZDL5IPlSq4kFrMbitnLro6cWCy2W6Y+0N4ZfZupvpLWb0bs1sSzvkA5F8N9hb
2oBo6ZNsuzM+nDEg+WuL7oNGWpbKA8t3JWp/+S8Vi/rIjrdUP+h6Ye/U8LGcH6r2JXGeOjrhdHoH
aRg3l+JF1nAJkQuX6pOb05pCm0tXmZ6UbBvQyMV+1TvaPJFqG23vDdom4I28CW1ov+Gulk9B/x61
dBxLrG3vH5KZ9gynArw+e2iSZGXCzq4a5osYKzi5BnFmyZaMlTSTorxtvTb+agMApYW0zeHw0UgL
ExTXIs5l5krp+gxs5bHH/cpJgLYgrDgXO0T044pjaWg8R6FRg5LTqipxLUSzpZV6ercpkrcY0/Ip
eA2NlYfXhe9F688XC7G/SZL6eXPmWeJMTmE3QtQiOjI05ovu/JFo+GPRs+HYJWus3CUy8/Gtfw24
2JByXvNwj+ijQ3teN5K5MVvDJVri/hq7gbSRIo4FtUjENCtL+wG8LM6CSq8mgFvqE5AOFzHQSYOc
e5RvpVsaHeVuMtr7KFiJGXaGDgtnEfVPyuQbJkZrdHoQHpj1OGyrtXzm4pz/9TsWT5AaYw2n0Pgd
/px7JeijoCyUQ7+dZGPTIGBIJkxZV0LemTW8mHgFUxsR9Lg8lzFvajS5yiMTL4vqtW2+1M6hTV78
1EVJIdl7u/vdk77y+orbyDP2jb/xK/xvdkm1HzCwz3/Kq6qy89tc/CR8WClUClPYpUBfdUpa9qb8
JO5jpT5Y1sGZbsx6Zys/ygMaN2qPCX79uYdqCBMOzb5HElZEG/t7od0ae2tw08Kt3mkS6PjPWnq8
fmd+PEOX++Wvn/fxAvnrWVPUOp3JI2CfOPSqeWtkuyTb1I9x6tYP9eTaPBirbWxzLm+zWxliWqNz
Ym/m4jDnx9u82SQanTe8Vt6GijcX7kFRb5zhSbFW4scH/e/shxKr0MbQxBTJxudDnMVxSocl5lGZ
9K3NrIUA6E4afZuT7D0OBqy1xuzoyOF2tmjiZdfbcVCPNJEr3GGofyRBRT+qaNP5f2rE7HP5PUlo
YtWT6RvSQ2L+wV/uR2IdUvRa5l0ZVa7WI7q3D/ZQ0NABq3A/gceUZ26nOrvczw9wUI6W8UQO4Erq
W9vP2Pf9qNOfTfk1qfTHSJZ3FXVwMNkIA7dWUn6C1m5k2rPwE9tvceJVk3kTdl/jHDUfShPSOONO
z/ZDAGFdug2latvJdO2RHwP5T6c9Rmxkp/cSaoCp+JDqVPAwKaz5a1gku1Srj1qaurkJD2iN62Se
pVZiF4OyCoYksqhl9DYcPxjHQuXKEL9y1/wMbqon/ETK0pu4HW/i7jCH+17zAvWgmPtc87ppO4wu
6u4hoNsmqfxJoVNl93g01JNMr6RQaTdz/s4G3xoG2scdlrScPu1JuWvfst3UEpu2DtfzH8S1t5J0
7/cghLT58kA/AXtUY1/GN3hW+fbOlNz0Wbmvds5jiCO42X2bCroQ7a+flY/Or2dbELEOmS3+qmea
Br2ShkCr9NabumKb/+jyRzvZFL+CB+m14ZR0wPDmT9o2qiOb6imzb5T6qOhbPT1UNWnevdUeDfNb
WPxInV0VtbS+deFD6mO5KaNtWO2lfDsFqost5b5v7xX96IQPqrnFhc8jn5npsYcflqp8C42d1eCJ
E7nBF2htxoMVvw/DTd7BuXezr1n5qjqDmygVvRjvMcB2w4QQ6G8aeoE8aD5MwRJPM7xYuneEaLdR
UKxk4mfvd3aLoLdS3UPCdvaCmWS18G11IBs0MjhMHUcy2OIkH2zy5k3iBXl9YS4NB0ROro2h2bnp
X5JpSixZOdB1OG653IvOPAiv9cT6o8WU5xN1ZUCDWLPcCKATojxvcL6NRXbv9EkoDXLaeuWM8rx8
c4Zg29Lr7/pnrY2yiHgj7NaKhqygICHRR3du5/FtUtakM2emYOLOJDNChQfQcg48ZFBHgjINKaN0
X8s0RltJfCKMjkDTSjLeZPOLEzz0KM1FEVGZgm2PsLVsA5pq8pDDz/H6Z1/KFNEUkCEipaJ0uaRk
O1MwxLBcG49XOMFlUO2TFAKB2b/S+EdI5z8elQHapsqhXWf7tDL6hdyN0fGp+DBoJdZ9vmd8kmYz
jDUwh6HaiNytxbN+mouN6v/x4Til4UyLYXi+9ZfrI1/ImMB/IIOjhaSmttxU3eBkfRwD1Np0MpuK
YKOiO0+03DW1yi3eHc/o+rWpvvSxQu5KqZLK1tlUJ3RPI4+KG6+hJbESfsWYY+MErDK5qhTR7QS4
iyNAa7R2ZXNfWmVBKEWeA1VYkPU+z3OEmlrOMoa2k++l8Z5KNGD+KubZil/k9sGGHpBLqSdMbqRk
zdDhwtsYRIuiPH+A/JY8F3MyzBGAvvZCx6fHCo6coEzVIKhRhlWtfeqFWYbpweWJ6g4t4tL7pJxa
yU5ip/6gRFt1dlAruDvYjuYPviXtGpzAyMBc0a3i+pY6x48RIvKRpJ5wlKmWLrLwNLGcgR7DtacV
vWv2b31j0PIh5TUOI/pNLyUvVd4CDGBWxlXPA+SnccW//51V6rXayYrNC9yhGV/93uqI+PeO8dYp
bCbRoYd5jzB7gIUZpGuuqxcCJ2I4sm7ItFxBZzgQ6oqBDhy1VyjmsZ3Qjwyv/hitfaTYoYtbgKBJ
fw1FFy1AloKVPIlyokhLpNC/Td2zASKKCy5CldzrdThEMQBct9HU9sEcjU0eBLt2tDem/Lwy2drZ
71CoswF7oTWj54O+XGQJhpEymSVaEu2jZ6RO6xyj/l6QrdvNkwDderiZjo4gkXeYIXmDtTIX57GL
n4A1CrxplG7Mx+f1NvyisFJbLzEoGTcaDFvhZVrhHtBH5H2SARE0Os3pv5RjiYru36MuypmJqdRJ
VPHhNHw4NLMwzfUi/CqpK9xWZf64Ms/nx1jIklB9CbdI6lyLeVbsJMvCxK88P6JjbMQzqVbcvlE3
whUgxsm7EQxxlEqkVytDX1hiIekTPFshuLPF/P91noxubIhWlAtn52QasA0MIKrM69TsNsc+16p7
2jh0W50tSIv7nYNAxITief1XnKdZpLz/9yOWx4r+2mUYG/SzluXAq1DO95FxkENS0jlEDSeh7ljb
2ucnGUUjfATYjvigkW19/u6qr9pco0m4VynFNgkybzDxS9HaozB+U/Wc7s6gChKdq2HoF6rkdUP+
2KbpIUTepMUrE3DhLc/PYfZZfv7CS+jzzyHvGZI6hFXTGyH1CDol9bH3K8053RmBrMG4kudxgHuq
0e9MXK3EPdpzlZtWu63w0c6yh6E03c7Mea3SesPUXNV4KODFIxcO89wDJ7q+aB9N0D5HKX6qBiIL
A48otbQYyAbbnuDeVTS7i9EJmRsMXbwZ4KFgBR1bmKsHm9rEB8HutvSd3qTyo8U7Izrm3U99vu+4
Muz2Zex1t+pOcUCjdRwoBHpTh+EJA6BtoFZHyV7z+DsvB2n8cIpxgi3BO2J5R1ddU6u9lVTk728+
2bw56psB25IuehMdjMxmP88xomMBWv57AA9aFUIM6giAaWfSBaUdO1PSKvYdcUwkgaJ1RDIb2ATv
RV/DGJtHpCI7s1kJaReA9M8jL7aY1c8d5Vz6k0YTXU/p5ChMPIXJlRjd0k+0BmsdslD+L2r6nRqh
jXm/vmUuzDzVE84dFVFuNhhen7d5Z2q11NZ96WkDfbTEcyBmhzvDruiSA31mXR0svU2mfaL7W+Nl
ZfTzMMvowrBNONMJ5/nPo/dJkRdWrBLVJRPp1sF4lGZlI7LwOLnr/IMNDtOUaxTk8+D2eVT986hp
M8eROSklNQRWubtrfnNEFKM5pkXiddaK4OdC9vt5uMUUD5E6akgXSo9+4hvoMpsp3MlD5E50fOh1
us+V+zygR1bCMmMUBG9pZZbFZfU5LPADPtIW2MAmzKjP31vF+SxxBEov4O3axC9qsJMT+gymGP1r
uxDHDFv4AqL/lUGNVwYXk3lt8MUbq42m2Mf2hQ1GtUWBTRHtRYMUx6e2nUmgJERzscyBpJ3SBoF3
pp7sGjeuai08XsiQmQfoYBhQQyEiXf48D1YQJVHfTqUXzomr0kh1/lrMPQ4B+WGg/2LQvoRZQyhc
o0id1dWFcFBYA+g2aglQzc/jisCHcDMvvDmo9vX8ew5pdz87G1Objtdn+8LO5mknntMa9Hry1c8j
hVZRtF3cFl5tTRs1qt3pfzg7r964sS1t/yICzOG2olSSZVvOviHa7TZzzvz137M0+GZULI44fc6F
cQABvVnk3muv8IbKRNCIqRfG46l2SeZfby+4Fj+k2hGdWBFfMRZ7yy6doCrTsYATNMK6zQ6ZrZ7H
/mlEyseeYO2N9MEYpIenone/vL34yq9FiUIIsiL9wK13/Wuz2tcyQAvQgPzgDkXJd7i2IwsQevNu
KCIcXf55e72VrSxC1sDqwDKiF7Zcz9TTwMjc/KCS/aqTdWhxzHx7iZcvtDguwAUBs4MfBz24nNcN
XAmxm9fFQTGRVUTIpo2td2FuvXPK4jSl31oD4WFtQEra/dJOw87O3E/RiNxOUfzyzP53lQT4tyi2
efATnAc951PvPgUuPi5Wu8u6+TSF3md/6H91Vpbsmyq+gzBc71wzyKFBuqcoVoJ9pOsf+/Dvt3/a
SvOJiaD0nrjsHagQi0iA0FXvZbhhHRRARXOb3YV+8Kmuoos99A91+n4a+p2rdXtlzB67wMKPtD+K
rUhjY+ZLfeHozcbbXpmgyZASqBezGkQ0l76oMew1gHllcZhQHhBX0nQk054Q6B+4hbGRShBEV2em
WDHe6cSIkG5QNunnQE22AuXKXXj1LIuSwzdDPdTKojhIcVmOJGwoJTU1yVCYPoqNYUBUjGBUuMEm
HGdtZ1Po2JxgUUQ0F5+GtBVuRRoVLxzcKQtOZj6chr4h376TiXFhKkfzRxFYZLnoyBOi87E8zWqw
9UHkCC23PwM9ESUTq1hrESqL0XHNeZpykFHtPrMeGHHSOk8OzWgx2uG2RttmtnEwyVSExsmqx7uN
Xbr2BMQyE1dFwVIsOebBnGrz2BT5YVDfO9TyoiYrusGTle8U2hd+0p+sMYBWEpz1O0vZ6qevXBZE
FrTo6HGTEi2JdVoGRcNILE5jyPDYmHZVZ93F1AptXG4lBmufnUJTpCkQNLoRuQ6VOO+cIcsPUWjj
RdEfsRcqSwZr5NlMMqSiabBZRX+ASVgKZegD2NvdoP/19ju//cm0cICvmChWmDhaL+LqUCtlq/pV
fvB19d5xw7NXDCejCbjFNvbXbe8Cc1k6JwYzHdxcl+3muVRjp41N3KRMdZdO7hMCoe8853fqPzRZ
vlON+MPQZ/8eMMOqogwEQQeuyFIaiOuacVurZQCAx4Nnjuc5rB4YImUKfubRxctrDNX7c5xnR7+N
3hmKdR91w8ZPXwm/7CYg+PjB0FmAu3l9WxZJ4OQ9PpkoCmqHLv8dN9Y95dDBYBiZw8aBRlEq07Or
pffGnBxRhlY09dy5885N57siyr69/dVX0jF0WDhhkKYYIIEfuH6gHNEDBWv57OA13YUk41DFBWJm
5ktHuqlNdn9OR3rYzZN6fnvttR0nGv5UHKbNTbSItah4FE4568Ak2N6DRpbifXCE7R9EG52ktR3H
4UKXGmNaHfWw6x/ZlEYA74jRWBQ2993sfsud6U8Or6RremXXOm50HOZia4a7/m5fLWtcL8ukLlST
ko0OHqaiS4H+lZ48DW6N2gyt8N5rHlGFeRhck+02nt5+uzdyt1LLIZJCBioY/ZtyPrb0WLdqA7Xk
9r5qy/tsKn4B3D8pfv532E93Fps8fpfo4Q+trQFrRQ91UT/Otrabdmn5syuy57efaPm9aaaBVwPm
zBzvBaJx/To8O9ZmRHLwbtDC7/hxe+m7ok+eTMX48/ZCy5T0ZSGReGRfm0Cg5EFeNe/azNWU0YYC
WZjMsOmQHtQeZo02cYW1jIzhz+8MG/3xt5e92WWoqAo7mn/FqmHZrEprTXf9Se9xG1bPIo7i28jm
pv3RdBIQkfF5ovGjwtB+e9nb0vZlXbqk1FTiji05zaufm6lW55qxitlsGx0DsdukXRpU0c6s0FG2
ceeuPivnpilRzGr3IU2zjQe4ucF4AIo65nScMNi98vdXD1CrA7ZqPfANO8MNongqAnzelYhxC/Pv
+LN9n1cJmCg6OBS8k0aTPP1oI0L69mMsv7qI2FLiAZUgdbpV6qkjVVfcCM/dyh6OCslCCsO0Vpv7
phnutco6VQi3vL3k7QmXNSlHKH7omHHWrn/5YMSNV9Ruf4iT6CJJygTsLAkekKHbp+qdG3/hu+wc
bat5srbVoPeigkMWz1xnEdDmqUbjUOeNj/jgGnSD5xbBCUPbOb7/5A4IfOJhj9TCv43Y8nOph9jk
XAVQPBc/16+C3EHw/aDX1sUKsQ/Nm/dt8yvs9C1VNPkFVzkoSzFZEdYW2ciNQoseR4VRpROm0VwQ
ngZZrSvPuLZ+dnGsK/TfxaA+ZAmm72b93hiax6TalH66qQVeHkFaz+xtGY9f/1qlTeramIbhkP8O
kuFOFq51SNua+lnvPuml3ewKInf4dWNTybVw89NROGLwYYD/sRbhi21qRnmNqUAATi0GHTakFTp/
6aPagkH3zkDq96re7i3kN20ZRKT6HnmBjVO9tsUQlvjvp1hUI4nu9mGsN8OLJ+eLGQrgqiIZ7osi
PgQoujaFchLl7Y1fv/rWUTehjQFO+iZ4J1hGlsZYDweJngk69nqH58tIMmy3pyJLHpDI24XKeFbT
fGPTrfxkQ8AAQMjx772RVlFLpRkSC813i6Fa3V5yP9qDHzPuPPuzxZwJ3vNGViovcfGpWVFkoMn8
KQIW2dfsNMzUrHAAd8FcYDbfQSHLMI6fHe/IwGsjXK2uhkE53UfBICz1OxgFG4pfIlpWt9ZuHJic
mrT188dK/Vp6W953qy+TKYiMaxG3XhKaukgvwyAgNHZ6dy8KCBUAltGh44rn7ggMWfOr7266VUVL
An3zRgEdI5yFhscN41IrQBFZlcItgMB/oln3TaHx4bYQUGuRH/lX5nNAZixS2EUiHysaAHjV7g9m
EpxeXF3oqVZOdElidC0shKWtdl8rCj9Z2fiMq2+W2thEchRwwzIu+VM8F2UCMFGCv9/9FH/5tMge
sbzK+LGJiw1JpJzePpcrtyvlIbc8VTF87GXRpniB0qMdPhxk0Iyt4aWNPjt2d48tkkjve/9RVkG6
yEdkURrnxqI8yGyw/X6dDIfW6I8y+wta466Kig/x+Nia5zLUzjrKbBE3vZN0JFgVSqh3eeVsCN6t
/vJXz7G4BkY3jBKkhP7LdCXPvxvj11ALTnH7daQ/waDm7Rd9O5BCwBZpFO482pu3MkJxXsPztzml
Vjw+iIxQj+6oOEEkewYIHwol3Ldhdo5NZOlxtffr9EtibwHu1pJKRoDIVopL6q3OdV8OgdVZJJVt
HJ1zqz9C/d+HuX3UC+Uw04bxY+UYkV0DwKjwMer+g2yaBwAWhi8AaItlaCSlBd3Tk845gUD4B0Yj
aHc0e1X7FoFnScnhc3creqwdLXHiAMcvzd/lkMYtA7PK564/GBolKXoSIRWDe54MVs/wHniXDPNG
TnVL6+J7w8KDpgHCkc7fYp/PetWocc+tg7rhh6lAyqG+q2IdONgADOzzWH+i3tmn5dFJnXvpBqn2
eC7Rww0ddxfU72ROg8fRxq6/nSnIY2Fw94IrhSMor+pVUu9mGSrukYVaQIcviXsPNbCLH8y+35Ul
zndUNOpPwYqJpfrbJ2DtwL1aeWmnqBbwZeyI5FYYDOKRWQX/+NGvUP8ZSOOk3qxfVlIOPoAoIiDx
ad3cwiEwdVyjAdXjFH9nDA8ye+4GyifY1G347E/fsIreddmWNODafYzwA50nkbm40VQz0yAa6qxH
nqDDAKIaTqIRG5FS1X77rCX+RghfXY5Gi8HtSBi/uTe6eNSHETJUxFE2FHhUJp0w/aOVp7Djt+S0
VlfDMdBCjZ5UflmVJkGd6V3Bj8vi8Ky0wKnBoWNf/zLmHLUt5MrayZW9CtlI/lmGC2eqCn1iuHHI
ewb0+PaJFNrU/qDHu1OwXQks/1iWW/Jdq6dEoGiEKYIkceP6lMRgJhRr0CCYWafA+Ozjmxz+9kKL
Mlc5ciuNaXFWzfPYeMe3D8lqAmKRo+LVg7oGSOLrlTvfq00N2AstcmS7NPMu9pt76TbMsf9o/Byb
+mC2QEjcLQ/SleNJWk4LVZjibKdF5kN+A4OlUTqYB4xmLDqUTXhp1Ap9VEENmJeBqePbP3ZlL/FN
pRPPhmJuLBXT61hUtZGrV7j0WVq17zAe0uv4GLaPiWLTRN66+1a2EoNpbl7GUkjsLwNyHphj0+YW
AGgFDb8QvI2kF7G918r+wTijtbfvtHTjJ64uii02BReMTpL065/odEk2eYhFH945QJf0iGYJxugB
pXzN1CVWqtPvt9/p2gaCsfYihUbbn07C9Yo1yJeRzKZHkvi+t38JOzDkKjFChl/G51j9zFTijFj0
f7KsiByQm/N6lwfVD8zeGANOjNoTgRDRFE1Uf0gfx/ibkj6gdbcT5ULH/tfSYDSITAYOLwBd6pJl
m8qLXfQVXCKSpgOlqws4ugd96M+0D+6n+NH1YJn/aPvq3CZbXiVrcULmO3hAcssjiLNIIic9d+dc
5fOK8bUks31iUZZ885TsSHsekskoTKUYEXI93crd146PzLPF+wyt6CVuVmmNUa9NIC1ZnRw1I79w
wz5E0V+9Dn4y2fL4Xt1YdF+FtiPju+XwDBwJSNywpD4B+FwGHrNSDB8wVNJm1AV+M07Xouk8D5v2
iLJjF7WfCH46cuOAuzMXIdGaYMdjEYiZJ9NSQdVDgDknKGCjjLqzHHyWcgREGOIRpJxuc/mVNILx
HSNLYX/z+xd3AT2L0Vbqmp1tWLCZ7X00IBhNAm+F35CoBasMiDQOjnitbbQR1mqGq6UlZr8KkHpu
88JRtD/k4ArDut177o+hK3YWIN25rS6jem8j0u0Wp44Mx+geTCy/Ng62ufb2LYaHBqNMYcJfP8Pk
dVVlmhm7DDd7wWIWSn7uo5OZtu/NKEIW+BBmFxGotWP7Ylful67w791iS+dxLZLKuAPTYCFFLS9G
DfeovjQLtHji/mPh9CeXunGc7lxv3nsYvkZVu/eVzTHu2tcXFJ2wrenaLQvk0TCSlJFSBygavt0L
CTkd/xRNfjA9qK4cezVs7+dkK4xL5FhserY6zX+ZKjLdWuw6MKgJ0EJkcmJG1AJMqfGfq+xPATpp
UbRr2fN/ZTaaCE16l6lbHeG1w361/GLnGW0B2dlGFWhKrIta4q2ACw14yV6tT97wfuq4xLpmBxZ3
6yJZ2W+sLJMkqZVvSAdJ6Tnl0NAwi9AtLXO84rgoZ4Bk1dGx8dgDIjAoygnN62NUfh4+ZcpHZd4y
lZSQsnz7MuuhGY5GHbv+etOnUR/NdewjOhX/5bp/QrAJcGz229FF3uPNQjougzQLSUmW28uNBkT3
FJiYCp/ZpUXo+9Glwd9dd2A6cqgsjtnGiV7bWhrTUnr+dAIADV3/OGaUKhkJ8mleGR4tYBjiTA2E
9a6f3M/D93HvwLLMAQnH8R3526eN5VdOFFqDgNClZmEyvQjnbpJMdppykBNlOOb1+2DynouiwSCx
wtseXJBb839AZ+wHe3PxlSiCPi7ZAsoNlOXLNKVOIQImPYtXffg9BPjbKfGPMco/OpX3LPDgNsmP
/YxWk5J/8L32Icu8Rw1SVzBrtKut/VS0D6Fn1nujey4oujZezu2dTg8ODAX0NanobvZDFZhDX/vN
weYzuOYeWME+acKz7wbPXRjuZtP61Lf5T9/Hmsd2PyVTzt/+LtP5qQ2UrxJ+GbFsFCW3m5S0mdxZ
RkRIwiyvABWnyGxEs/FQFz86gsAQDicMzYPsp+4klzjbhGutLoj0PDA9aUouHVaGiT3qaeOL0ESk
/QBnB3hehNGt/GOv7/MBE+ogOsw7rDp2zIAPOW0jSTHj6K4LUGLlftz4MLdhSUqH/3mkxa7VGGdH
/oDsRtmYeAraO1PvqH0hbVTg+p3+mDXVPaX/c4Baj/09hlQsmqipnd1tPMnt+UFrBFoWEjE0NRDs
vD6+QTJrpd1q9cEqYbBkaAOV3T6GO+E2WDZHOIIX5X3jR0eC6Glj7dtUTNaGRkJVLBCPRXHR5rOt
tK1eI4j33lI/dP0jhqbIudSRRm4w7dTwMY/+Ubwtl8nbY2sBG+MGRmVa0GOLtx9MIJlRxakPnhfv
hFVRF3THan5//164byIAUg4fN37t7TZkVcZ1XEeMHcA4LN50W9haY2Y1TFJ7NzOaE25yiavEYJwS
487y551jRi+74P97lgixwvCavdsTzit8TILwaLRb19NKG5f2gJhuQsuD0uMskjJTVSD7+AGyhySf
VUYzOUQFRYWZ1gcXKXxswrqs6xTJ3cuUxvmx8XJuDwQFDNqXL0TM27k8XExr0iMPj0BUoaMWm5YL
coF68VMeJcM1t9eSF6UUn06+5EmiDK3kydZxkAr6+gaFYAIaRwITyfmS7usldTs0lQEpFI2HuPmM
cgTAVgasqK36+zEPdsLz+BQnR9P7we55+zXcxmtWJyKK0ywBYqlOqasdQlkJBM3QRpeaxmbzlz7W
Tw7oqgioxNuL3UJqhUxjAwTn5mJ6/VKOvqoHUjUJyimKGrZ+/WLnIthRsXVxg+ksn9/TLso7lPfK
uN4ngjJ00kct1beCoRy3xTsXSUNACjTlmHEuwoBrTWZRTNiX/QyT+YOCK6CQoGoHnaUewMLYvhcU
gbDnJIVx4h4tJuXYpwyzusOfjZciudjNw0j/SJi5NmK/16fURRshQVOkOhh0tHEy2DVP8I52WfrV
Df5xStDbVbVLqRbL+wAaad3t9F1cbkXG26TK4l38z1MsYsXQK9y/E/VH0z1OaYLA/89+emZnfqrj
i5p/rF2U4hUL6Hl8yAD/vv0SVuKjOGcB4DCYLtHyvn4HU+5rc685UFfBfEnLxwynlzFaFll7veXb
jP3J17/8B6si22DZuNbTUVvcRNkUxHnRWnA+onM6YtTNx88hEr6IIeGPpgDwru2Naf5KUUy7hcYW
C8oca9nvccteAZ9A7HOd79Vd8CtKwP9dvH7agTbft8XvqUT36zmBBd5pzsaLXjuCoMFoRXAf4Zu4
JG9y/1iwaUpuXyC9WBlN42e0cCURkHpwapjeldkBq4WBQfxkR3uVfp9D0fb2q199C+x1NMOJwrc3
wAALJzLitH4B0sgQr+33ObcwtjUIHc1nAYnJBSmDPLcCLVjSbqy3GuW3mo+o1WHPwyDJ5EYiObje
eLGX5rY3QqgtNDCl3qXklsQHIf9Qxu8dvEBt/84Z/i4SZQdkdJdXX1ELAuT/1P5Ea2YwnF0VfYbi
AvBl60vJgVuEBVJpIRgjwEqQWlyRo5mliosDI1B/KAbzT/08uxpjzp+krbW2RUO6hWWCsiBBJBzS
KSFPXEQhRujKUGpFdRj66n3izYwnVISV0tr5pU/m3zM8h0D/rztacoSMm6jRc8qN8agkzmNWTCRV
Pl2TQdu6NVYSRqknKKkRdQEIs3i03G1LNRv16lAb83kYur2cUWl8izKFsGrN9twP/W6ATbuxS1di
swxBdVR3wTWwWa+3h9ZVzjzqc0VnH5Wiz3GB/1fJTUCXdkKVQwrP0QQIjzuZR0dDNmuMug4H/D4v
nzceZuU9SJtW8gTADjeUptGbQFoKzX0KxuOQfpqbcZdqMOLM6Uk4MQroo6jKH21ry2/uBWW/2Iwy
cbBAIMFIu5HWRnq4QXaV+Kwj0ofYMvKvlzTfNWGABRu94Sneq5VyqBjXCXgHLfC9U4CrGZ8NOzna
JJnOyPDylxLYhyyF0VMNO7pHW0Fl5V4nooitEimlBz/7+nOR3jY6PlvlwcMrhxnXzmiGXRiACHA/
tJ1ynEwUCWBlqNFTb9f304TfZkQjFJ2EmInRZBpbHdCVLPPqieTie5Xx2NHYZ9nkCq0Q0g69H6XY
u+kl937aVD+txdiagCfvimM92T8bkk+t+E/2MSJF4AXBc1F2L/dxrcaZ4Ufc7m39fS4/oqic9D91
NDAbIsnYt3vZyfLVBIpbKemdgGeakDaGtpVorH0julKw8tjHQJUWR0od/CyJ1RAeuplw63pfapLe
OM2fiu59rnv36hh9kyeZetQiop+Co3F96BdIIItlW7DZH5cQv9zbyLKQd4AJo0WwCC+TFQ3hXMAv
18O9iT5t5mKCk+o+c5BzbfrPJQZuhf2nt71oVwb7dKNKW4nzdOepzgi9lCHLblZH+q2hC1i+EImE
8hugs1PhFBOb1dFMjEO4abO0dvlysYgUIZsBYr3UJK92ZYN4hzIbRnmITAKX85cTNHtBbQ2wjsva
Ru0vxaL1cQgL5Amre97mHrX4jXC28sOxhpGQwlG9ja19NteDHnvFoRSR1vgcdvGh2k1w+T3gd8h3
1Rj0MBTYJzZpmdkdBUAsFrF+nDOq+Y1G9r3mt1u3zcqJ5bHEsAbqByLcixjSMNuE+RdwYvP2vnW+
0G28VIN9UDRuQ4/uHl2KtoxQn/vSm/qLa5IImm0H3bWvJLgbNqUgCLylZVKNr/WoJDXU7CnaG227
V5zs3JynOrkrzPZYds8lUJt8Go6Jp18iZu3eVqG0cjZ4BMaTbBabJGmxUfS5GEn20/Jg6v2uzrM7
ydRmH3AvGuMVFlV2BPnPU05R3T3lIN1KiAxv75OVeEGbExM38nSZJ8jfX+1Vr6DdWeYRpFqIXz4S
DCFiCKPS7PVpC+O2tiNfL7WIBGgjOb6TspTXfauD4J0Abqqw24usmxBOm/nbv/1tNvaQECQwUCcp
X2afid452EFoxUHaYOIip2vKqTDSu83TdvsWZSWJ/8KeBGhz/Raj3lSz3rFQQ8z4iN1Pmf9hFrlX
4q0DtLoSfXGZcSGgtkQM6EqZJBDNi0NOEAl1/TLN4P7pzpvDVvNiZcrDr5IOEvMtdHiWckOpWZpp
k6PxOCCMRz7WjMHZtdJLCRzN59KQgS6zfLQxla3M8DYZu156sS3tMcKxuhuKQ9PULwaAc0HzvQYf
p/5loVDSGOmu0Lx9QMh4e9OspOosLULe8DKhtluLQ1mVVqz1FcRkjmBzEqJ35lR4AABnfnBiD43q
p6E9J3X/ZMFaFvkGN8ruMpRp4iI8blxfK6085pkC2+YOA6JuSwr96nyqCvimQUXAALBGO1b7oc0e
lejcDcadVJQv2mIWrsw8xljlu3xzHCTNmuv7mwcAPS4IFWo5ffEAqNC0rt/5HKLxk0fzupo4sdwg
cfLZjFAdixkOIWdXEq2GbotMt7bbcdCRq1S24RKUY4UmXg2ei6hCwglGiKihTqWbuFM5YBvfXb7r
8oeCWidxErA84/zrN51gxTHooDEPvoAF2PVKcxE+U6M/THRlJJH0AzoWGtHK3WtURGO84dV083PR
3GWcC4iCbhXl6SKMTFwBkKqA4iR9cAx5ydI4YISvUQC8/WtvKi9ZSRQxqLtAtC9bdHbqdIUR2/mh
sZCfbLMPZtDe436ykaDfNJ5YRsyWQYWIbv2yHaKODOvGjGXGkVllmN9HtrtPMb7vVe9RQDFVruEf
vIV5XLEaYV36QCKLITrdi/AxNEEZVo2THzLFvCDtWmJ5hQR3ZCvHkNRboe2uq8qxQocTF/fLEHYP
ZPDHUO8emmlrWn5z78lLwHTTke4jV/2iHaqE0MhsNGUPefDBgyWWE6yD/K8Cm4Ds4/8hxVr7tq/X
k6zjVcjoMwqVwPP58c2z2HuI9jy3yaHyp7Oa8Ks5qk7T7rwMjQfqWhmMhbhzJUej2Nhmt0kWv532
N+gI+APsgsWdXxlFkbQjcdyKzZ1RYrqZs7rRxh81EaHsWrQlpvQO+VWSm177MPXhQ6qKCGrsbQT2
tcMlXHsasex7dsb1a6njOqcdxc0ZU7E2eXRkcbJ/a98X5sbP3lhq2fYH+zKZXd0XbG3lKJJKHQMo
6XXHm/nALbdc3jAkbnEPopGyLHCqHG/4uEG1REcXuc6UY8fGakVkfcJP1cw/RUn1TGA5KJnxFeM5
d+9/T6bpewa6fw6VvWOHG2mtfNOrQCpP5HGH0l9b0bUKNd+z5pwrS0WRUKBJXRf/mDrn94zTghNs
dU/W9xhTD+l00uK2FjdUFzZ53PUxl4QuznbRsWzb+6IMTliiHisujqGgy83e87xPeYeurj3s9C34
6O1Fza+2VUBQVFtAwZahLoKAY/s2aYOi/BSmlV+fmnHeSRR38SnHHmzvo3MQWI/WiDur9untgH6b
rOm8ASz+VJJ48AvLHn+TRIXlDEi8TFp3X2JkPDaOv5vF0Qd2qOm/7xiC1T7S4eH89e21b9u84Cp1
/sfrB+d4w97TGaMoRY9SYlP/Ldq2L5k9aAkkhk+60p9i4Qqp3SmFpCQMKZoxQO+PQmXM+w40GNMg
DiLdr7u++pkF9q4Y/nn7GW+xmC/PiAAz8GnZmFKYvoqKCQ3qMVeR2pEWpz9HR9WDaQieRKHgmRRz
j6zlSXi7poX2XrcVEtb2h4MSBb144K9yPq7XT+eicpuWdzRGX8SXQ5qcIjoXz90pgd2gv8itAOr2
w7PqflTq7PT2G1i5FpiLwKlFvxQlDNO4foA2TKaktBweAKFjZpIfTdXfGXq6NYCR62Vx/K/WWbxo
fYoCtZV16DGIcLchpBr0Y+IBzRg0ohovFogangL7l3aDtnXfrn5qaX0wAkUe68ZVzQDxEIaiwJAw
3quORXrsjJOIGbYu6RzN5DD7PdgzAk5bkrgrgZ9JFxRpiKQiEyt/f7XJqtYye6ti5SrUTuoQ3qUJ
UlXkIXm9ZTK5klUwX0dU2VIZsNzAXk3dwqBK1C3QHXgvLfuAzgkVGsed6552RpRvJHO3lRFHCKFG
RHA9zNlRDrn+dbM/T05Y2WjNV8W+x71LxNyc3rhkDp8X6KtOa1XmzKY2c8v6NE6ii0DKQT3LiD9C
x7DdEl9eSTGvHmoR/WczLFJrYrv5dJGaEQ3J6fNLDyPj4uHKtb3ghA7H22dpLdperbr40EZSZtYs
r6JQcXnB9EV6evM3DXMLHxczGvfo7iHouaVbeVMXyycgk8Tim47RDbonyROtC0YkByr1Z65ZL8JZ
QhcwB+vOYTDhm197N4TzsoUpWY3x8F3Eu0+0B4zFe7Zrs7MDhZVnZuiimJln79OIUEouLV5DIUG8
Hdq9M2H2rVJM1Bq6Sfc2lKqXsgkecB+adxbQhybq9wUiUzK4ePu76BLElsHn9VMuvotutnFiGgpu
BM5fTPUK9U4fdboE/c5CwtNliORb+qG91ydM/BKVmefXfYD0puxWEQkHvDoqf4rsQfas8JTneCM7
WkvYCE4mahX0iJkRLzqg5QTtsbMi7Hrqfi8vcwYt6yb6O3tWjlJORyBVujQ9CFAoDPnUIJimkZOF
qosMiPJI2ag7/5fXhl4M9q483LJeyswsDAs3yQ/uF6ypzqbN2ALoJTZagqSSB5SjrRr9CU9C9KJw
OQXYpHJd2+FZZCSFoxdU9r62nior+dG6NCsH1T/q7cbJu42wePVR3QD0oml7QzNQS6NyEtvA6ax+
pL18MM3iZBq/TW+LmnMbX1nIMZl26diQ3KgBVko+jpY3RwcnVdGa7g4qskxhnN5NNUODeT/4WwpZ
KzuDLpvG+IhWC79uSb60YtvtmJREB2CB7yJge5FuH3ocS4JqwlDJ8b/GpfnkRt2npM4/erRD2nxA
KTbcK5+nXDvW8xadbyXkS+MPiUmaIqjMLEkket6EY5hkPJLDMG9Sj0kZnqe5/Or25sd0FNvb5C4N
cXtHaEdDo1ur//LD4FOgq38H+s6faNG5W7n2yqehnSCatQwxoRlKBvL6lkVyB5Nw3AUNnIZCHJw7
Ndtr43NbtSj4HU1la8HVL0PHVYpYPg/Y8+sVu94Zu7iPowPBBcbfjCmrGkrfLz6OdgyaKPZpceDM
A86pdayjKe1R2+p/gyCn8REYJy145wz9Vq51m9M5dOQskm4mfiIzu3guSglFt5QQ2Yzyojbmt1hT
/+6rb22QH4u4/RxV1UnNiktD4TEN/4DH/eGJdvzQ/11M/z6wQTNSJd9CEkee5/phQAI1BjJ9IaqN
7MywfsqU5syGRvxyb85huTdLl3sRnz1b+/YFxbH7WY9V9B2ZNoRufqZw3AKGrgQ2ngmJVxowFj3E
FyezV1ulY8IyIEIWwj/t71O13U21dwwq/VudIOTSJgFnO6sBjbb6LpwezX7+bnqYRRZafsRB536o
/feNed8Y7lebcrpWAVMrBnU17Ad6nokO2nkLgL+yvcFjUNLr1LKAFhfvse/VUe0Dl2cujcfOm6iJ
5i+T5l8GHUB6ZPxdTc5Fy4w/KI19TKv0zvgYRtpDW+cM46ffbVOn+2IaQphu1vnt+3WlsQb7EwUK
2oaMH2inXH/jqGvbLEEc4dD72mMR6e+eK1V/SoLxCySVb4YH9Qk1qAgTDn00z4g9/8jM+0Gt/umd
f8/so78nkkSe8AUM0G3Xz4KFbRopzTiituV9iZrwGe+ir5Yp0k/vndp4VGPExHXjYqn+s0CtNl6F
/OevUw2WF7oRdT8kkCXvTLdST83LeDwY6OghSoQkUrzv9fCxZHiYRH8clHMiZPsxrj5N4pTqJY+1
2/7qrHCLtX+bFfIodBHR7eSfG/dgmqswSNpgfFFN8GE79W5739jhczznH1STFoAXPrkhnbd8Ur5u
vIfbeo/FPWZEgnElgVjUlQFQKpUJxfgiD+UMNB5AnDY6OrN4dZOJhZXJnfk5srArMzY+wspRAfWN
My5iCNxTyy2gVlFsK5nTwwemqgvSx7lASj3vj0mML5o4sIA53Pi9NwMRth0AIVFJoqdrLvuIdLlL
tYgUNKpoGoguSpJP52hEHitAMdSDx+qcpJvBrrzLlI0fvNJGYHUASpLkIum7nJ93JiLPnaUOsHMM
biC/rGE5ONgfdNmd2U0VKv32wYzwJNHU6i81E7GInPn/tBEJbssu6WNotFHF4AdFnOvD1zfxqFiZ
PRxcv/gA1OXjINZWfn4M3Pqi030D5gng36o3bplbrBSvn8EF4wSBuFDiXi9MB8eoVcUdXoBOs0uK
mRTHMnuX0NUNDAP33/hPE0af9I6s1Pae23mGBsrwJmz/yUt9rwSY9zV6xFHoz0oRf63S/pdljE8i
qvX2VlnbnZ4oxdHwEbmgRSDXlArVScUbDlpNTUR0GKL40iMokdps0mhvxcnHt1e8bb3ycl6tuMhT
KB2NGtgFMlomAF86b0ha7wP7bxdQuKTjb6+28vu4O0XdkWYLjZbFanZrKyNqwGBpsKoodBMnXe+5
x3q4786a7T2axOK3V1zb/i/IcibaFCtAeq6/fhtjtqy183gIml8GYkh9onG1R9A7+0v2UwtIu1L9
PYLdD71ZPDM3+/P2A8hPWgR9YNyMhlFtQTdVlQ/wKp9wFfjceq5x5xTRhdzsIbAA7zjlXeoUp7eX
Wnu72N8gXeuCZqbUuV4qq/JmTiedoF7gBw9+rsDrEb+MQ1JXH+qBY7+FGl6p8SHQ4k5H7kaXkFz3
eklVH+ewH3m7HoyllJGQU93niZvv+wBNx8K4aIF1V2DFmCQtKYbydUSaDQfPbscO3410e+cSp8QI
df1D0u38zLSOdRG0u8D959+/HAR7SESkpXoz4AvzqStRdhkOTjdi4Wjeab3xrqL1EDTJxaHXnnna
VjK5cri47+E0YPPi6DcD4kAk1BWbyFOa85mS+bFqzUs5JrvET0+haW7d6hIelnsNjRFRLyBzBVl4
/TVCtR1bNe9JMIyveeyccr29H/T2ZKAMVUz9U3RvDV/sbF/k6j6d64OmqLspovCGgb4RdVdaqtg2
QKymcy6in0tp7rZ01RxB9vEwTfElU4qn1PjaBOnH0b3XGx90qn6sTOfsKe2vBK7Z2x977dAhDSiK
ttLsXBIJ+r62gsIhwyi0+CKyHLOCfWx9bzZbRIkXLcvlO8cBgIQGLS6S78WQsBz7qGhackonyT94
1fhQ2+YRl9sv0uxQ8HzSvfg51qI7A0drvejfYdD43uKGNZNTkRafncZ/aiCgtfHvUk03MH1rG/DV
wy0l84F24l3kD0jpDhiZut3JjyJQtQqI+ezg5PHGBlzbfyInzCuH1HfD60QPnz5VhdZMhp224EV9
x9xDOt9oPq19XdodYC4QkYUytAjpcZ2WVTMiGUjXbXJMZjGYDzGXbhnP/vt99HqlxcdFviHM4pZs
UbiiwgLz7O6oW9FetzZe3VrsfrXScgCcBNQEQ8lKfQEfHUWxQUOU1+gBc9BZg5M/odz69o9bGYM6
TN5oVEn5De9uEbzNrGQymaDdJvgV6eAV+KxYWneKde9cwSFw/4zTi75kPgGi4W6utmReVncM/RGR
4qW9udRFwm5H07wYOSaJwAGQ9BG3NIUhwNs/de0cQBb472UWO6brirzNDETipO/chf90yVfwUPRQ
T9HmMGklzxVtEailqJMCqF7kuXUWhH3roJcjMw4B4zsMjdIKFzbjXdtOzHN9REf+vR4qSBGSRrRr
NPi0N9wpr0NjYOxRrYmy/uH/cfZlzW0b7Zp/JZWrmQt8B0BjnTrfuQDAXSRFSZZk3aBsWcYO9IJG
o/Hr54GcM4lIlTkzlcRlhZIaSy/v8iyOh7bgDPDXckeK9sUo+iTM2tgYnK09BA+/f7qf1fwAHcf+
B6AE/jmPAkCBT3laeLjlWVQCXAI0KWeK61BzGskv0Em6K+lPXtUnEaqnxnckaDqw6BjfDEPvUJF6
zJ3qObeDK7nPJ68CYSaqSzMULkQY9vE8hM61z9oRCXeNBlsb6lNg3NSQXWCl+1CpJ7+E9TK75t16
OaVn8DRCari6QFj8nLhTpRJVmBIiVHY4LB3/0cZer2H+/ftnfrkHoq8GthryQjDWoGPy8dbc0hxT
w3Ek4I53Ut2FPWQHzafKudLBu1w4GAZIWMynOX89L/NrgwDta1syASIhEgaPaPeKViwd9wx2eb+/
pU9aZHMZEHuON6epALV9vKcusKgKJgaVbF0ezJojPpQ3Y5hC1PCH9FE468KoLx5tADd+P/InDxNV
EGA3Z8IZWrFnD7MlPhvTAYJAkqaRZwBmBcMnp17WV8uLnzxPZAJQCQXLDUj7857+YLZ2NtgQI+ms
TTmmAAQ+i+6Exhhvmisx0MWJMuv6oy2AEgsqXdDm+Pg0y1pwSxdov+Uj31p6F0rU92rQGeDwOpgd
nFrcK4/xYrmdjXh2WnZKuB6jaG3a7AB4x4Ph148Gf1Up1C/qcp9xGAj5T79/dZeT5uOg509Uaqtu
ugm3KbykQDxbNHqlK3io62xl+DQeimLZl/k+CLMrt3u57c1Do6oAxSzE3Ig0Pz7hoapcPx1y9OXq
ceV1zUKJ/oY108ItAhB1vG3VtMva5rGgHVQFgsj3dULoYyi7H5CfOsD865501xCU7031DxEpLgs1
xvkIQj/LPvfLCNyxSo0Ui2R0jZusGPKoAoUz9W4zGtKYtqJdTQX6IB3gqcAjFyzcsPSGZzlEHrNk
4tlTkXnQJ0q7Hi5w3RcxSQ90rHqDcv2PqTRibYtjIa81qh08rcvLnuM5iHTMMOqPTzNglQMlKFje
h2mfjMEXKiNIqmbQZfQbeCSr73TsD76FpuuuAju9RHu4zsPvV6bTRa3u/eH9fRVnR0Ze9R3OEkAv
PfAL8L6iZ3FKofEnKh21AIf4xbSApO7BzMrllaEvdqF5aCQrOEhRKwcg6+MDqPwxqFkHLC+DOQJf
1Zn7U5oaPt9Zd8xkvVEkXCozWJiZgPff+JSa4TK31ob4YhFoE7R3V67nokY8Xw+qxFCOmb0mz80D
RqsVhSgAReE1VEowWF2BjWU3+YplMAEJ6UPNw1slgzwibn4lxr/YKDE4TlA4YyM4RRp3tntppwi9
XMJZKYNsJQ9MI3Ko2E5uvwwrcSBBl185fT7bLvHaoWaLfBX75dlitk3lEx4QWESP5Aim3bLz5H3q
unuQfteG1nciaze/f8Kf3+PfQ561RsBSIr4GRh0ACay9Ml9Kq4nhnLBAKWKJsuWVR3pZCpufKWrB
sxq4BULIvAL/UYqC0t1IRWjBzDZzN0DlRRMQOOZg7XL4Y0UtFGAq0UWgd/zk0CipdF1Gea74lQf9
rst7ttDnJsxMXsVMv5AZ7OGV0NigHiQumtY1kSvfKPdDJ4pEecW6JiBYywb2RvWj7It1SfOvmsgn
yFiAAA50fW5Yr8wEo6PAgZ1yhyUVqwVEnqdHv2ZLn/QBgMHFc+k+j7a79KlcDlo9tzALiMYmUCg7
6BvqO83KF/lDXZckFqKFcfLIb8rSWdWNigmt11DDuQUsabxyLF+WownithlRiFtHa/g8KE1B51Vq
rGcfr/xlX0z+Y1A2K0+EwDCagYQ1B7OjQH8th35nZWpdSXsx2NlG5PUETWdHxOUd7RtUcWBOlELo
dN2obG2OavX72XkRxyIeQhaP/QhN/MsIcwAkiRUMaBZiPzoQSMxlHxmdWPx+lMvzex4G6j+ozM6c
svfP/zEpBVRxoR9Nq0T7Ylv1PbhBIhm1iEg93LWzXq0tZ9jYXljW/ZWxL3bcma4Dg8i5FYid5rxG
xfPeZI0uqyQnULgo9a60q+1Y+89Fax1dt9kHCLDhPbWD3HZseHVikWrPxuEIT7B17qcQhMiv2ol8
elHATKFwCDA0DvGPq9QemoxDKreCLmG9LcRBg8NuDug6y2BRpu7anqCmn7Ib7YRRCL3zOgT/UY+3
tTnlka9pHI7XpO0vArtZehrQIygDoXR6kVvWHB+Y3C8TZAkJhUQfG+0n0Hru+zxIaG7eNs30OKQ/
r7yei4gAr8dEOxveIng3F0qRaTFR26isMtFEr4Qp0Jeo7qacHOuWs4iY4rn9blhskTfVz0yz7x7J
vmmQ9abiGj3k4nCYrwS5NeIS1PChLPHxnRS17J0A1kyJr0I4RshNT+wjkHWRKVnMpmor0vT/NfOa
hwwAJvJRsAYo9XwapGk+DC2eeTpmCXzd0o4vm6FfVkG59sJri/2zG4TaBA5bB41xGHF8vMHShuxs
MZhlUlkvjTczw3q4xz+G/XH4pvq3Ky/2Isia1x2qFbgv1Klxyn8czRdNnYPfAuEaEyYYHr8x7HEV
EFj65t7tlKuVn5qgfluA+047FK6v6cFdbm1wi0CjBOATdC1w6n8cv6WWCy01WiYjOHjdRBdGeusq
88rWdrmQQSQCvh7GRJCIBgzz4yijDl1qQxcxMemjpHc0gIXctAePZnnlcV4EalieEGjG3g/yJQS8
zmIlkxtOjmZmAYY0xIpRS26MR67SKACDgUdpv/Bv+zS/MurljMGgM6bKRSQxE+A+3l1nDaXbmX4B
KVkNDraYm+eRaTRrNBR2jeNHZnolcJif14e4Yb5NJOhInKEJfYHH1y0pzC4rsAjZtJmlFQ2bnux0
WjZesW+G9MpB/cnJhOIjop1f0MELfoZAC7Rz67RMgMFAIgSAqgcvKWXeMuUvNHbkPmSL0IE/XGe7
j1fe6bwEzm8WEIwZO4vljzjh4+Od0LSWFfdgoSRSlNOhPJCaR7OCbiSbbvLAPtqeAIxx2hV2FU0M
Gr62rK5UTT/b9i0Us2CWhrl1gYo3i6HNWhPXkGsWcexyOpD3Qe0d/CJYgCT0vQrHU8WvhKmfjYqX
S97l1y5Z9p20SY7VWyai/emmfFG046Nlj6eyCSDYMd5Bz+SQ+1fW6mezGWVCLFIEIrOuzcfHnXuE
uUGKW5U8WFp1mIzD9BggEW0MPGJHfvHL71fe8LxAzt7wXDpAxIMFNFPAz4YMK4TdjJQJWAHbSoZ7
ALPKOaAYIcq5If3woE2xUuG6z6qfg4kjwMrVqeXXDvfLTh1CIJzv2I1hJYMrOksL0Itu8r60sRvP
XoDmeOKT98Prqr1B1CkfTGiROAdMuy+jVX4bw2ssu8/HnyXtUaAF7f68+mYHAseSwuE6VTR23Qm6
5+s2DZZDxNJ0RSko48AHeaD3gdtwbZFfxhgQ2SMz4R+SjJeuug30tzi1EOVWCD9VNZ5odROCxV14
9d7KyNEqgmVj50kv/QVWyN5MIVLM/aWRF8n/x4QAPgywQ7Dn58ruxwnhGi71804j3DH1Gk3DluZr
lJ0ONtBCHD59lTTjeeXlLbvJuvBxAh2SIlv8/WVctvQxHWBrhlMZdWWQ8s6mg8gB/8zyGbA38QWp
9S14rglFU3MW26gKvRbNdF+l3lcCz4hIDGzJvR0NYsKyxOmAkzdf3dp8cewWUFuXxBV+hZymK7vE
u1f9+fJBbAQZqBlrjXPo49PSrGjQfEnzxGPhkRXuqWjUrbC9w5CNh1zYcAO3s6jO88RtLRNMexe6
VPATjrqQvwbCjBze7ZAVgKhPxXEw6EEV9K5s2n0bChDxsoUe8baPYZ/eGVb35sjUj7RudpYHuaXA
k1GTOw8eTr+FIatDa6M35sOJOijCa5zYTzYn7EgADs6kzUt1GAt1VQi0AktcUwgjqiZmGVu4IKVx
vkxHaHdb1/rnnxy1AJCgd4J2DpT4zhkHGSC/bRsgI5fdm+6qk4edifHyDmnirZr8K3WQS7D0POVm
HzaU/VECO98Ka0dVFRhuQM5n5DTU4psfjrC5k+uODEDaOmFcSmfVg+SbgYPa6fZh7G2GyqVVRxLY
hgozkwPs/vuV8MlBhKo5riZEFwet5rMzoejSrgx84Pkry8D8eakaujUavpAM5fuBw+mKLnm5+v2g
ny4/4ATRw0OFZE5+Ps5r28hrPoLnkohCbQ2a/gRyLXZE8zw0Hsdb1y8SaHJ79LY8aJZ9OsLly1s0
AEtnvVzP/5EKCmg1s70IGzcswkGi60Bdu2YvRz4JUYB7AJjSxcWCIH12gKm2FzkKh0Uy6IPpq9sA
jJiwTHmcasvckfoFFcwvAevFvmcpiUYeftE+OtrcNfOFDMMxygwAQSqa+OHDOMl8kUsjTaCLhe8x
wQPs/GqKCqL62cxp2wZzpxog6iolzTacyjIK++mH3+ilbu11x55+/yY+W3VQQw5nvBBam+bZdsyK
ilsAN2EN4N5yHA2JW01PTtM8VrLbGUrgsFTe8veDfhZ0ohH/96hniRj0lxgRHUSQ0fcDO+4WyNGt
Afu+kcZqNh4BNdunV/bSz87Af455NuVKYyqBFQY7AhJ6+6IykEBnV0LJeS6c79bYT5BhIqBExHN2
qAAQKliQzdrOaL9mtvXS9c0sI3aX9vzaAfbJ5gXoCShnWLOf2Ay3gsvK0MjuYH97o/PxpFNjx1Vb
Jb1ZB4uJTrdwCQqWjJvfnCw8EoDlCExA6mopu3EdEnpHwC4AIcwmCyDnT7nPiph14bAwO3vFRffI
t4OKEaKC7kWc/MoNfJx4qHbADwU1aFjPzGxU4Io+7gBdq7VmPdK5AgfNfWHcg9oVWcyKETrEQelf
iTve5Wn+fjeX48374D8qcEObunQMUpRfGxGV4/TFLpsblQEnPMLOzDZYMtnTzpwKuKKkUHdsu+HO
o2xhpSDvFaCbZWZ2N5j5iSCnBlZlVWZflNTJmIOtBrhtCdKjhIyeB7etztEJ6Jb+BKNAMuwC6m59
ODw3k71GS/0+G5+0z5/gUvK1PPS9mUhDwems/qqc/gB3CivphA8RUHN4GJSTQk8I2Zdo+TdZuGsJ
oTTdeNsGCeggcLWDLK8cCc7FuwGWDVERmMKQlsFxfLbnTb0AT8kMiyRswyVl+dKHAWMP6l3nx61/
xINajBNMRTXfwXjyJifO4aGXKpaKHpUJVaDWl19cU0NKozmNGVSRkCazEmldTmDu493TTB9LsP0L
HjlLSK7AQgqlUPQF9PhT49RvjF1utPu85zsrbfcELECtwx3IM4nFzERQf8W6zQBsqZeXa6WtpbbX
I7wPfr9PfVzPmDOzRAtoZ9irkDsg/f84Z5yxdGRoYM5kkwO2JoksfWrMH4H88ftxzqrlvwZCf/W9
KwiPh/BsPyRgjQ2wDsRiFvki3cIJOs5BVPFbsaRmcRfqG20Hx1komAfhvWdUL2G4ZC9jcIC3a93U
QFCTLUsDEnXE7GKIobbZNQz1mYbvf18kgiVskwDZn9fqWNU73jRWSJTpsDTL/smDTHNTox47AvDj
pFPSeXXkyIOG2sSUtG0F4TR6SA12hQl0Fj38dSWzoAK0j2YLq7N9lnd2A6ZtOyfPKUIjtW9afj8Z
/ImVaq+66QYKZ9sxC7dGQG8Hxe5gkXQkdhdrcp9D8dhW9hKY/E0T0H3p2Df2mG8tq7iGTTg75v66
zlkBH0JrKMGfVwA9tzZ89HuRdul94Wyt4DvnW+ZvpPsmoXmBsD4fHq5MJffDGXQ55lnGQGgGX5R5
TLNFNFvQQ9u5q/C17rqlaQz7MIKUK/SG212NLb2o2cKw6CGf7iZrPwJMYNcgqaTWsuqgf1TsOaRJ
hPPTrezdVIy3nrgSCL5XeD5sy4AQQR0E4QfKemAEnMUfRGRwfoDWfcLYeGs4bCnQ63XpvXLoW2O6
Oxo6B6fNNv5kIS8h7xIagAqtiAo2jSR72b/U02On+FL3/oFo6wlcD6nt2BrkdnD657Szd4j9kUX0
8eTI2M8qdCJfzM79CiPkW2jDx17WxGQM49kgK8j02ubeARpe0YSwHPKyXfCVqxgCrpEPG0NXAtxc
0a2r62T+Om/shdU8GgF8qnMoJStU7rIl4XQ5R9BW1yeUZCsiqpPJ+R2T7DTAPHtS/ld7Gm4zlX/N
dH3flU1EiHoJh2tZx8cCzPt8ACQQ/CdQA97hhx/3sMCpUq49zAemJugZ3YRGPKsqK7kg7KYA4LOb
bssmi9IHs9vIqv21hf7H6/i/srfu9terFP/1n/j6taOaw5mhP/vyvx66Bv/+5/wz/+d7Pv7Ef+2L
V96J7mf/2+9avXWHb82bOP+mD78Zo/91dcm3/tuHLxZtX/T6JN+4vnsTsu7frwL3MX/n/+2Hf7y9
/5YHTd/+/edrJ9t+/m1Z0bV//vXR5se//3SwJ/3HP3/9X5/N1//vP4E9z7o//kdyF//P8x96+yb6
f/9JrH9B2A1VM+y0UIhFovTnH+pt/sSy/4UMEs1EdEwgpQHU2p9/tB3v83//6f4LCDZYfaCJhNjK
Q53vzz9EJ+ePDIv8y0F+hyR3BnFDdsr+87+v7sNL/Pul/tHK5rYrkN9g0Hm//7jRYGiAMFE6wD8g
uGERf5xYuSrHPrcBi2h6CMin1BHR6OOs5E0OCihHexe0iWJj9BOPDEa2YwEojqg7vQwhjzCO2kpQ
4X0NQR2JLA9yp6WP1i/a1m0Cg8cWYK7O0HEgnDiFwPfak1m3dXuob7aGD5xnaBxrIVdyAvlagwGI
snzFNWxtWpFkTgb5Zxk0kW0qvXSL9ItbB+5WNrB0hDEZgJmVSbfvf0B7nm1DnR2pkgMqP6JHz02f
qpKYS1Zn37KGe4vOnt5srZGZZpJt1fwjqNaoiEHNKtFGnSIxown0J+nS7wBoQUDJinabuyAguLAW
oQbbNpb91x9FO/sgpf56aGF5MGrZLkQ/AYJcqLU7CeTeEN2LrLGHmKNWExwKm8gR+bAdSqA8OyjE
RgZVvI6ypnSWjoHdan44oQHYFbyJ378oC9pt3/+W8+oopspadijwbBlcz5IeSnug9lrDxkB3kw/N
eqr6pQ9Lxq0/Nl9RGoNGSa8cwKVJTCrv1s68R6uDRq6ZfSs1dHmlzVkMwlEEgg5YymUBFbOKUkBk
kNuGdfakRDqthsBgsNG800C5L6bGWlSVvSmIxW7NfsXG1tikY78b6Axic+Ux6HsaWcTp1pmY/Bvi
j7et/AnCChyMfMNOVkCC3bKqSGPcigFpJI9EPQ/RP+7rxdQiVe5cCeVP0T/rxj9NmV/dlnA7Mv1D
2KzMNN+QpjAirmAsbPI6XJW1PeD6qoQ1sEsyWhyUVrVoFPNX1uDcFtJ+Sydo4WUenJGq+zVcQp1H
6qku9uSIhF7UHIrodEFH8QMxKqAmnXJXaG0/A0R1O/S0iWQx5hGAajRKWdpHELgbYw3RSkfHKBz0
Ox+cERSNiwiG3vmKQ040Nli2kH517+WzPF/Y2wuZmxvBegZQBxQeqtxJehHqB4j0krgBtZlC4jsq
FfSA0S8Zn2r/FOixj8bc+kZdymOJkolswki2gizraWOVmd6EGV2YJn3mg/vaNhYkfWv21RWQaZky
tVEd+NXYAuJhkj48zZpuqTU8CAgwDC578mALGwvPhKyWkAfD4BvuudBMHmgV63ocodYrssTlCE1L
DnfNaJpAn5IGQ5MDXNC68qalC/VlplA7FUTTBSo8E9BnaiLQwy7hjugLHNryUM4XkXH7pocxSuTz
AJT93H1UniBr1ZNtCpWzSFdptzD8Nio5eOGeKGATQAIOdZ0B/g6ee1+7/UHjdQRdZqzNoWXLagQI
qHZfKC9OSOUss3aSQkoEGG61BsxGAEZqpzvqmt/z1PjRlz4o8AKaTfng3KQUhkF+CKRwWOdk5dH0
hfoFiqUQ/NpnDkoYomzh76O4szShxLOROq0WWfkYFvkXu0rbHYhaJFaecwwkKiAFCw7C0vt2QKKh
gQGLwmCsblhtpavKg09l7oS3Oep/1qTWwMHxuLXAJaspfzI1agwCraRV3WEmmrkCKh0bKZ+CGL6P
G+yN93YAeBCpcXfMffU7mCEXOfRj046t6tK5sdUQrKXffgl0Wa56Y6gXKCYkkuQMJTdkJEEe7kUw
5InFnQ1MWsukKLs3niFam0ABGCmtNtiQ64j37r0bdgs8mRAyMa2bNJAU5wEdIz0Eq36A6gOOsBFH
w7bOmLUujf6mtGDahwKtt9OaRm63RUmivkEEZS+AfvhpjgBHNoPtJmBZx+ZIswSxuky4IF9ELRcD
Dfu1crG4FYHQjzvuUGUN4iWdTArB7gBPBwj2XS3MYzghFzXL0lsq+Be3rrdGgrpvZPAaVDBHYy3U
3uWQPUzEpbhgJ12lGYw5cpRkh1y+VD15zaZVX9jwNbTsJ6eDnYom7T3ENkMY1joSWFxUL2wcPp1w
IKsz9Hv4ZIMXERw6Cus8Cz1ceIaupqrxV8oaHz1T3LZDAQJbamLdVXo3GeVdkzUPbT1Zi6xrlxOD
H0yXCTcxg16sC0qaqCudJ5wpbJ3CWLIM22zBiLswCIhoqTXo2JTYi4uBOZFd4Fm0iV0XQexbaRZn
3fS9tt5k9zoNwQvJmAnXLfgVTBAHlLW6L4KpWzj0zkQlnlQhlJMgahUW6T0vDFBYKXmF5oeGQJqp
Y2AqCxgyiDsDkibWmMHmrwIbZI4ioQf9ktbsyQcVAiDTtzRFBVSFloy6FKpDg13lcep4ftTpwlnO
J2BDDNjTIrtXUCIys37YwKE1saYGAhm9aaA5c8TIwcIp22BZGtkSjZkcItnGsgFveATJJrbCCnpL
aN64yn8dyfCqLOPRriyyFJKj/qqe1Fg9Bq3DNpbYexnpEL5TEhV+uRlC7q78EvY7KInAfoYYyehk
0RQMX/3B/zGUmbmmApy+it+aBYow0kX1zKNSb211p5ktdnyWxdWiDZIUB6hd18E+3cL8ylyVjvXa
MKIXiKMK8EAb+M6i6ApDpa9FRSB5P8tIA5ILW4ZmiqkW5cIm8IFpx05ADU++hnXzvezBZ2dT0S92
QwahRkQoKFphjVoZkhUz7O8MoDwimBrkcSGt5yGlEHF30BXCll+OhC/paCQTa74PBvTskTPFVuMs
iJQ3g2QplPYkWwjPLaPGBeIqDCk8imkaB6R7kkrAnAl4ML+uumXN8iMZxv42S4NoEkBQV5WCixkQ
GvDXAOIl5BNb9OVsJ9BZB5tC1w8UvQfdV0GckaBeOgoS+q0BB4aGR03amUsLzhSx9No8IUaMukG9
JczC6wwEzg2hx1i1w88SLVJeDQbKPe5Ji0wvUkMMKLFizrPCWZkDtzDXA2fxPsvmPd7C41ikST3Z
zpGmHDCVDj0V1PIQaXaQw2xfB94Hy7Sa7lNtmBDgMqOuwzFcAHsdDYJCiSXwfzZFa0eeSOuINlaP
jA+Kz1lnrQFmLGMstgCbim9As9BPAwdxCHmoNCI3Zh9ZY6udy8duUWBTjwpqiKTIgEH3hqGJeRG+
QX20BuVDrlXb7UujfcB853NwsgLu41nW4A+XjYZHkxURhQqjCf+kvpPRBNXaSEjcz6BRL5z8zoe2
bX/rFZZKiDu6S12Sbl+FwVOlSJTD5Q7VvGCjhQWEfH0HIDxNrKHHrgqjYsU6awermRc0bNbYiqDd
He7SAOftZCcQaC22QUjLaEaMo1Oy8YwCYM1tjje2Lold7rz6+6y0Iuq5oy3tOFXhs2Ih5lc9LYSb
0XjSMKmpeZAhrpQw8VHiGZyFBvxJK4Pv3QT/bdjYLADvTeZe1a5SFYI17SWcwW0gAEB9bY1YJIay
FwaAzChS1E2cv5I2T7FRDA6KgzBVtsuIBg8GfFjSNkRyPkI5yjJOJRoymHc6i3nfxsSXS+EVIpIG
mWKGOKrVz2OjQhg1K+SPKC4ikyfciEUBD6DS1TpOPZluASSvFqgZQslUAoPE0cOiPZySLEQbUFha
Qfoo43xH1PB9GqflNCFDUgg746Atg6RGNEjKFpaXWN3KyKGMMjZZ3PZeuagHtGxTUMtowGDPXUm5
KMdbc5hQbh5HubQgIz4O3rc0qKHokPfLXtA0MdEY6iExJwf5DDFVxGCus4fUIvzUqFjlntOChdya
CDLpQ24PmPsVTGp5BuKRX40l/KDTYum7Lx4cyHvjVLEvlrLltpuMNgYodWmr4DT0AAGqwa2XCvKt
BanMXVGON03WumvOLCsKJm7FgKzfiamBeVU/7kdTvU4BaY5dJ7/L3qaRQBf+S2ruhx5WOONQeYcQ
AttRPtl0aYRVBcoDJyuaptaa+S6Hna4BT9+KbgK7BNbZB/awVootPTZMmFTQU/GyDqujvMlReifB
6G+KPn921WAdB6+2orxXdkIm0WwKpA8IoiFYxpoSSqYDaeBnIf3lBHhRWrTVK2R4orSkX2C3MX7v
w/I5x0tcDqHw1h0Nm6gtjafcGtxT1jcbHqxTVIvXfRsiYxjTPB5pWtxlTd+vsMaRgQXxyELz4Ljg
FSDHEHeAwXyF396ilBxRzeAsWNPs/NagC2HkVlxWRXP0jTzfDUb4gJ4oVPi4/JHZBT/Kod63XgB7
UMUOJFylkzcdYVj6NkPEw4qHNyH3gWX05LDymdWv8CXi0gy51DBg12nNN8ehdsLgwAZwDXh6DW/X
jjNzN+WgT7o+qMYt71X7XU4DXlE3HbCnD1tn1iwIRlBsVNhUaDi8QQUeEM0+9Bdo1Xs3QJIqBn2v
pkLiCS3h9//5/geZP9YqHABbDwrnxlz9/dmvnxJaeTddDg+vYWJ2rJVqk5AM4Cm+/8/3j//+md7K
wp1nPthNyf/6Dhq4DMwQ5iA8QBv4nz/8a2DuWcVuhPHRr+98/2WjZePnCwAtUBodml+38fcVv//t
11UwCwWC1A9/fYv5Pu77x39dftBOUehLsvj7Sv++8F+XaWs+bsZy2vy6nvePf/20Vw7wOFIWXb7/
yr+fxfuXnoHuFxMuQR+0zu9742uZ5emCTuIJIn/PqVT64ODzGPh4Z2HZQbE1Xb3PLbUGmwUazkYa
HMKKlAsYHhWrDqaWBa3NB79Bqpo5g14yw4PWbAbl9ybMj2PrnaSEASg0/gGv/jLBtPiYQxP80CML
6uDDcmqkCY+onsUZOjgxdKvC0/sfqZPFJXQ3j35nhycypMHecqxZ2Co8GdKA6KqhGPZCWMhVIcxj
fK9v7ktPlXeK3rnOFBPFvwEyYW0GtwvvM2G+DFX9XQU5XQMU4X5JW1g2TQEIAu9f6rZdlwNOPUjd
9CuUuvnDUJUSvlHbBpljLMqhecxIZayE1/uJkVpoyqVIojKjtHYtH0ugCMl0p+oDxe50gpMGgls2
2assH8mpFBUkzTq9YKpx4qpAPh2G3RFhxM7pRXBLCo8nMEsK4acuzEeXBTrqu2C4IT0q2Knndyun
c74ZA4DbvZAwVZGNBe8+f0JtOWi2cBwy2zR9Qmdv1dbe1qZ+eAwMwINR1CujoiMrjcZaDC8Ea+Pr
ssfmoWSEBl13O9py2gN5CieaMr1lVBSPEow3aebTT9WaJ7RCkPA5jrH3jfpUjsr+GZoICnK4yAzE
MjaT5z0jsYKTXGd9K0bYNYCeYWxlqYwtCkI/zZBXkfBH9tpzfgyBhUrCYfSXeNRhbFGU1BGAAGcE
KMprP8dIIUTMwJRQDgti7SPSMXXJN01aGqtptKyTl+F486ijNi1sVBZuah6GohzevKxfAZ34EiCz
W1MLVmAmBe/WSREJMh2cWuHQdS8ML+odYiPidYanud2oPcN+sRg3F12IX1oX+fA4smqVmyE7pVnx
SqewgLQY6i1lSxbt2N5UXdcdGyNvNnbvYPejdndPqjpFlc6DUotTfFeN8UD7olrnZYlsUSJabXl+
QqN400HtJNJ2myYTAN4Af6Hq2EhXAjY+2jcwynyGWrSE/AhaO6YqflSTKeFnnadVBHYNUpH3CNCo
QYdUJtAsvmTgFRg2tGFLFRyC+Y8p9PlNgXfBexheujkkGvs67G4s4Y1wSQOZp3VpuyvTiaHnDBV1
revnEstu1Q7VtLPBjtm9/y0sfZQS/jdR57HctrKt4SdCFXKYAsxBlERZwROULXkDaKARupGf/n48
kztxeXu7ZIkkutf6I53iQ8dZD+nU3PLa/ic90AyyivIny+zzJ3MYT7QtAiPw4pjevXNNcbWMxF9z
Arq8nO04tU0M9Cx0ujf1Bo3bW9ejLugja3qZfTNPiAF5n1c+VTnNfzB9TOq5JdSld/KPslrd86JH
BdNgPfUqD7juCXhflxb2RaM4K0Os+0tznVovuyMyU0cnc/1YFsv3YIv2PPtd/uoo10nIMxX7spHT
RU0E+8waMG9EJG+s+rMEryLUGUZ5ckVzWNbReX6oeDbVwrQvXKjrtRhRQfi+8zyRTZ+EIeyq0+SA
tFP9tHoL+7bAufo0ruHWkYC0Qy3srfJRQXt92l5YewkzsL0Pe3XnU9EGlYxlZu2bBYHUbFjjoTes
j9EgntxY+vzUpkN0r6bxQSM1BmNBnd5ZRY9RkHvb0lT2xpjZ7QyKAnfK1su1yT+GIi3ORl6Ls+pm
fxtkLIdVJn4PeJJ2Rrd0p3Ux7pMos/1Y8xdKVYq4dCjGsqPGiEMA2HMdhHJPWeRrtLYGIhp++d/v
8qnife6cgdqwwDjV5s/o5qyJVdjsOwC26yCbacPlgHlYIvMucsPfW+y1Jjgon7+SNdSx0DSijHUA
4qOFtq85/cLWVW2tPBLXtHS+PXcGyAwRPwYtvh1gyLoX3WtZcn5iAtWxYUzeppxcPF1ZftC9zUeD
BNkncym7xBHyV6WX/8LmL2pU61ppCjHIWqKdoP9hu5uephRzZEqLATU7RnQZiLy7IBTJD7W1vuSt
v57E4xeJgAvQiebQESQX/i7YOcVYnQdMrOeFIq0T71+s6tU+22tb7Ot8/JI+/v7Hb0xluY9BeV8N
nb44zt/Fs6Yrn8akmAP5FDBYbS0jd5N2xSgpPgfthac20oTeWPXXoOtD1BEl1rdHIxMyiaIpKQpn
joO2yJ9Tk3LS0R4isnKJPBHFTTm8VOUvy0O0GUge5hwy2kg5kvW1CcZ+23fjL6OCl1SefDMpT4r7
AODG9LrfqzBPFfvNEtjfK2XR22k07bgFeQSf8g5i6eBRCd8xxmNeEUrhRS8FGtDGaXCMT2DQGbHT
nSh+ZFj+kg2IeRoN55YVbLR+V9Qi9LFvY65qvP4WgdqzVuQ7p/WOE8HnWGXGBhME284ij4FUh3Vo
7rW9rSMY4kDHvngP85EK7RGfFg3XBF8dV3PjjKy2QUESlmrDKKb8Nsn9cpOW0+fjX6eFeuM3sLZC
E9pe5UldKjbk4qlfomcdNM7GKIF9goGCBO55zdm2eahIExKbT6YwnyM2GpAnrmc/nQj7fZQL6jMZ
uJ++g0K2G0nBHbiZzN63z9aYHm2PxAOrYtpZSD41HDJNrTY7Ep9280Z99wVdC2K8Z3hG12GYgf8j
CrZm72jbU0B3SXe0w6XfjJrXyRCxesyULOTkHCzg/NVYvwR+vTVBlp/SYDg3j1s3czuwLs99B1uk
a7p78wfrAho8XFIkgrpwcHoG7r+pDsokqwgxMCPWlQzCAhsaAdIoqd8A3/S2kXeZSjspLfu/Qk+n
WRkczvXRXLuSD6x491zo7Df0p9Ft7Gp6ubp96s/L6+IhpBGKPRrf6RKCPnV+eFlFgO/XuVbVS2Q4
tKJPXqJtw8GOPpFFMTcfkVn4+DJWPJuZfCnzZjpMIV2IICOcyqSY5+uZsXpKFN6VDc+bkTnzZWy6
5TJ0oc3k9NuXQTINUwZaN6vXqlQHYlwhHEpP7A2/vvVef1z5UsrOBGong6XMSgfqU103xpWdwZ4n
uuPz6zhMcOUMlGF+d1zRNsfPpRnXC98tQpCQ72piMB9UvYOQBGFqPEoejXJvcCl7zjq/1eN+4Ns5
dZTZqtp7Fyu5hyPCRxyG9gv2A2OeP1wh84MFug5Q4/7teve+sMgZpKhJ3z9OrGcbzxqtpGynGv0m
oCbPVU1je1CAx6TfDy5qK19bZ5L7lLuk9Ul9A0mcSC9h9WBHX+v2YjWElttoWzdiNL9WN7tjjM23
QTuxpwZVfUz5egkpAJhomR0Azk5KhNGH8CwC/R+7plG429WR9UfuSSvB50PYXxgCATqGe1wR1s/8
vU05yyquZmltOjfLEw6k7GiV3bdRFsMzHx37qFP3H7QeTsuaElYbSOt1NZ3/jIJbCjfStiAxMR1b
+9zaEdZkVQA7MFOee4eIYBv26eB37dkq0B2lpZ3txmCcrqQJ8zCItU+qWU1PnLvYwnCRJUWTp7u2
XIu9N3V+7KlrmCIxTC2r4l0OudNb2e+YFmaWNMvccGWE0xLFZaSDmNvyrKX12izV72zhhfyq0unH
LVz6iorgpDL15U8gqmqwjVi6qkdhnV8omW957IcWUmOSZN4jsMoq24a9Igl6tKhr8NviMFRj/zGO
sUX7KPm66ctAN5ArRXaq/e44yUd9QbTuomz1yG+IeI4duGS9QJ6GRttv7KUDCwmq8dS7BGKoIeQT
hP4xQYpQEBuvREIzxZyEQV4c2gfEyakNFRlXYaA2veCxC7tnizU8bulV3IcrvvFSBGJHwp5HDVWe
wqBv8lTbid/xUAkusViBvG/SVfz0efNKe7d9K7vFTVbl/Yet6U/v9+i6kdX4I69k17Zvbrhcifz6
o73o0zbI6xMhEGCDRVym5c7phmvmj2Knqvo16AZBhhtunaYo7nwoIM28sr3aovhucvvdqG6rIgcl
ZzCBrAq3CKjzpFnnCElzhYqywEdrztE1teqfdHW+IkCI3HQ+AbTtTVpA7apganZElPOVYaZOPVOJ
8B75eXKqLgsf+KQzxxaLUl4iLjOiIzZVNtqq6fhW++5kGtlx8rxhX9XtvRn7VwG2uM5hfZJ99Ucq
B43hkm1NezzP5vA8TaHaDVEP0muyJURVta08OniltvwDdcld7I95RBiPJgaoYNAureilKR3CHu0a
JTpFHYQZ0NkEx9YjRFBTgTsjpL1+1sZzR9JYsoI2Rsp9N/ru7xTkQ0yCFtSdNo556G+hnQhZnR5+
1979zr2FAjjdxWZTnoRBvKTHYK2ByxoCwWd9nGfObLvANjCIKERdMdyd2qLOuS7kxVkLYxdWm3bh
1pB2syXxji4ph5jbYfF2LJXEf0XFn8wx9+Ww7B07Pw5BZnDiZLzeYfOF24oQBFQUsbmkaISWKia8
UuxAEpml8v/SQqpkYS4EQoUUK8KI+FrDVb9AF+eD7Ewu20YuW8jb8mnCyveEha584lSjfEN7ZkIm
Zk6zxOMPw8jm016lVCA8/uL/fvnf/7ArrZOgn5DIVmt6nhaDkolRdAQHRUyOIrojhRkOdV1rBlg4
G8h3aor+eKUotzbYcJ/rcjenlbcxlvGvY9iaQdsaY6mfeUfdM9qtOpodeqhBfC0n/YiW81jOwcNW
fvDrlBTPAkGDnP7akuDSGeVZHDUA+YNLealJ8EJqGDLx86HajzNZdX7ug9pKbtg03bo1ZVpOlvGP
Tt03GwgmtiJntkLTy52v8nNteu+FGJqbqLNsz4qI2mtMTC1/G0yTcVEsik57SdPc6o9J2yiq1XOO
kcF3LmVrmk9hp/a1VfwSueEcKsX6YCzGzSkIExfF4B4GrdVra1HTlEZcky0TkXad/CaApR9N4P8m
JT+lmtbXPnSv7VpEG1M7X1PGxD61OE70ap3c1Lm7kkc3EjZJQ8tb3WTRLhwYoTXKnKHRN84mFHp9
el7S6IJZ7W9Nmt5ual2OONU8W/5P2T3onRauGs767KVes0XNxEDnLIx2Q34WrfyWUGGspziZ9Puk
wjEZ0nrZLG3xA8OyGYv6l+67z9lkaO9UlZ96J8ph9E9lxyYn5vA5m+VvYi63rW/t3LQHG0dKoQH5
LT8O1UU1zWcOSZW38z595AF1Rvhli88gdW62sP+TDghr+sgw8nkYm9K9G/dC+2kici14ayhMmxp9
nwqIkpoU0z50fpeCNAquS8Ytp9+u3fIbCgJExvtnNPWrtgJMKM6PhHGBGZj9TTeK4+TmCLqtchfO
BZRop+OxK37lDUoQfyx2XdS8+NPyTgP8oZhWJGsLdougrrfiJ3eGnSvMC0EZXmyoYo+LltsnBFaI
GAvAT3rLfPeJ9N22no8+PCdEw0hfq8r5R5dAvhk899snmHaj3AQSBaO07youb/tZav8iPBZXuqCe
ShH9cdf1r+45ZLu2nulYmXZNQ0aFquZyizCs2dVq2/T+epn2c7X8U/TFbPzZosKe0ijkixW6nx82
ReKHVauP1Tod7Sk7VtNs79rHl+TtuwH0fBajDfdPVlzs+W5FD3tAQYVDKXv4X8e2AMMCHuDz09BK
WQGTUBuBq3QggMDh6dNldCiXCFROupciVfJ1YYptvQqltJyGPZY9Ap4tnUSp/9EuSISyFsDQaAML
mtm6VRKofhLBL19ijJAcQPRXk4iTyKE13otFfDXREvxbNHr0h1CIxIXlRjjQjOoA+51FLNGxcGpQ
icEsENFIrO45Y4aX5fbFHNMxAZN5Nppm/Wn74CUd1/ojNIJ1i8wc249qnLirSn2JLJGCGwfDG3Ft
SEVWqDCrf1vcLN0tjh8craAanq18lQmqhfaH3MjFlT+BUzVJJRFDUFVHkI1wtkbVGyQ61yE8v/dH
tgSrLK6er3CpZ9T96Y+e1R1ZVUMBRqW3PL39pV9y7xKhslETljM1j/PZTxlCSQjGvLA4P7Tl8Yp7
lbhn1UmE5QNpQYLTu+ELWt64nabjiBbuR4/pj7v6HrVSBlCJyvyj44YDxnHeLKe12h+2Tpy2HxAS
L/pRGtSU2npf0hU41JTsMZabbR1PZ8/Nkrs7zx3I/m48K9Ez8aB56OSbstk7g/xbNSa8Eifo09wb
9UEtsCgeVe6fhsXOj5t4uMG++Ns51AFqi3k6aTOR7G+dobA8Ou1wGNdc7wzog9/hQPj7UIpPqbPg
UDvAmwbWj0EJxNBUFq8ik4csgOtTczUnc84Wski+N6pnTlkn9El1xcEyyxejXw5pOqBm7Iw/qxbH
Yn1iojv3kSdOdo+Bzu2nPZog2spHda07IADgoLgLlT7MSj4pdJFT+shRm72Cb4pdn4weY/GyXW+l
cT9i+yPu59kGb7u6wSovWaAmot0LPq+F/VaW9Re65+JsteE5yrR7Mkr0kqNr7UOp33pL7IV0NXGQ
BYbCyUGR2OxnX81J0bUH03FOlZ8hFkvf5sUzkjkYo2uo5cz2aX83liVjaO+3YR0KBkwkw8LJjAu1
mo/5dEWGxxR5idbU3Wo3+t0oXT2UUfsaKdyt025c6+A4mt7z6K//rMw+rXP7Z12Po9X9HsjolDNy
ggHRTKURdwM3xXIB6YnGfOdZOT915N5HBwWEB66/1Q8sZwBJ3XJbUj7NfBlbgSbGaHY+AVEjdGX9
FIgzStQ2nurMooGAAcRY8Tb1dfj8v1/CXvo73cGeD017dpXbvawWFINbbcNinNCUwqWtrr1HZric
UjTTVSfBQbOI4O+5e/Kdt6lyzYPyxFMzQiYbg+QaqrEGL+ufyrbys1rmdEscaoV8w/vQmW9f6CTa
AU5fCSZGNihGdlpbWZTctl8CFHvind+YJbqYSbvrZRlIfPLbnQsJuXHbrkJim/8s/VeUdmprQU8m
r34/dMzkxvuQWda1qZ4dAkaPfumRETXGue0Zx7GYfplrxZBT1hZPRUHoeBEstzyc1LXx5wS2PTij
O9yQSGluQr+et2VN3W9kq4VqQrQaDSXyO7QDauPYm6JBtJDX0WZYffA35Bp1prHRQbsMKowrBtJ9
Plv6FO5bU1bP4OxFzH/HHQ33iYv/fDMZT0R3/Sxpt9wXHxLMhOWlM6Xf0shDXROysbdoGS7M01Dy
FnWpWDbo71vY9dt8peypSUlAnuatN0132YzNNuTWLw2MWFbqqCOGpkNoyV9IwD5ouCcOWijEcpBo
w3s2VWx9PkEeYyAhaFyMAm63EL1kNZu1JlWR2+KtYQ0YFsjveeWotTjpbsWMDwds6ZZX7tswyd2o
Ee+pzITay5LWdYaT4+ubXWf9Sbb7DgNeUkSXLpzH/duIKCRR2uMVQPJR6re0dj5FG6aXQWE9JlU2
SjxqradpYYWCK2gkKwbgO3sGajnY435vD4xxaT9tS2tON9hqV363ifLmx6DL5lIFxlkuAy90OXpH
Wc8H6qRRZznVyka3AJeAHJ1cG4GG7Xgbq3KqJJz2GYdKXA3mtR7856l0doNS82HNUYCCnSYY3+yT
7st/eYaos56pzpsY5moZDMgH6a72IPeu//+LPet0J10gFGVwNswemSVZn2Y33xqSVtb+2bfWb9Eb
j5SNqd26pROP63TvSe9OyrkNcL1tZxn81zxkgFWNFKNrOxQgZtPEzUBy8qSD05LiG7NbzX/VKCzd
6SsFE8I1yshGARqnvkzPaBbbrU38WwbXxfrKay8g+pyZf7bWTXgI5hFrxgo53xSvoih/jNBS23GU
C+oF8WIKCWVoBnNsZeoWeIRLpoKP2EC1gC3++lZ1bHVdvtZF3scpIQKqoXI+sq4kwrhw7DwHKWJV
1Y2kCLbUEC49QfB+ocRh7DQSBZBV1Z/TxWuSuRAe5r7oLoDkdjJaqF9qY+kDuZtN75zN9H0KTYsW
PKpj/JFhr3t9gAEa4H5ZTW/nVU2VeHnz2THtJLOJ3mRFyZv7w5ebZv4m6mhhXMZ6i1QzQyZdJZlZ
D0BJnwIjyEnCswURn1ENyX+dp/RYgGc8vDb+ZugXICuEgEXhlwe6+/bmZHVxRnotmitkVUaPHGSd
qqNbBOEFs9NfVGM/Zp5HcQYYijBfPTPG4OgbAiMewndboymQqN6Lh/fUqOsrk3vHp/BFjOE1jyRD
YZm+43oYYrV07wEO/VuR/yuhOolsYKrWQXQFT/vbeoVzl7q4uK2AorCygCBd8xJlANVObrQ7ek06
mS/JONEn+JhRh9khdlOhm1WN/JAR9YFt9OWtdoUorG44ZMpXrx10wt6qkclQlAAaYxuz2q42g6ZX
s+ZKFtIsLyLWF9q7vC7FjlA8cCh57ITzy8+nz9IDPOmQ5xgeJTTEk57aApTGO1ipd5dB/wsq6afK
XcLygX4QjbRb4HeAT00jq6Vf2rE8MhyU8CrWc5X15zynqmWKCPZei/CUEdlIYXZmJwHyFdDQDsmt
scbObH0W5djBQrBoTUjKW7v91Sny21Rgz0lLYh9Px3yb/Qr9SQYnM5NY95j5DvPIhmu5TcKtImJD
EC6YIQ2fq6JECzpb6ATCgyHELhDKO0alC6fBK+J2JE2Mj3gKQe1TrFy1p7vl7mfIwef8lVvBITXW
+h2hBgy68N2rC3MzCvtlinLF1uvS4Vi+lt2sNqQcHVunW+PvdmnPGnfeYWZxRd6+H1MNfu75T57i
PkDoCenlRyhKin4P6v6Hmwolo9/9N9vUb6qZvu9S8qHNilfGuT3Crjtr7ntQONsq7NoERAimvL7O
mQ+M4IghtvMwGUMp95rCv/iXi0QShcQ/BuHt6r3gRUD9BNKfQLT4rKGMUdV6Kgws1ZnUB1kgenJh
jVFqtunODhFVQWa/p8p7D6ZifKUIhJsGDGr+j8+pSfA8nChCHBcG2mOzasx49Pv3cPXmbW4+DoCM
vA416afMkn+tGQx0njktpdOdmxp5q7T5jmyneOmU+58FAZ+0IKsI+LkUbPtGRLHFA9Yhqu/qT3cK
OTXcpo19HByI1GwrpiOXsWD0poRJlfgsfyfbkS1uTXzVZ0letOGOWtsA5MzBlQekUHcuc/74M3Kk
xNiM+s2y4j6YjPop84uAUzC4e7XOqCgwHHitdaeKmfs9bFTsdSg2AqKegFudQ9hOz4bfcrUV9btw
64d4pdyKds2SIliPhYVXQwuCgoIYCTfFSW72amCgR+Jba8YBArj6Cg/3qsMP7dq4m+w6sQxR0Mm5
GcMUqqaRz2BXYps+SBlbbJUtrKRD7ZZUvENJUJNCmS/I4LkCkoBJL0aYnfNxPqTlA3or+IpZ7r8v
neq3eZf5SVoTQFV4KKAXB4FB0Pu3dLafTIHAMfRJ5fKigPsFY6KdHcSUpZTUqatfNieZ0aWNcJgr
FNw4dsLsd5pOaLJVd6J2fOuPkRVbQxjFDV25+7J60h1nLAnaNbtcdvQM86spMXByz22MwNoprQ7j
48FMIxOov5MfVA0vm8Izt/Vgb+p+/OysYNzNYjoMb3YKZkbs0amj2/5/P13huSNi2RIFfVB9EpR8
Xbln47IHosJ6HoJp1is/o2P2Ozwl/s4A/duODV2NxvJNOhgCVHVqwJ4u0XR0o31t3B2V8qNpTsOo
6E+BN+AQCKPmEMIQJkoU145Z7dpPo53U61VNBiIlRzxqOqGDXUSJIE6vmSpfOS15o3sFFN17h4fv
wOjQnNkSGkHjS0q6KoCjket36gbMb6P4zYLRMziRaaSdctelVhQ/Z1YFTmXUl35t3mdnOBYjTwxC
+QPbUP4oVc+SStmvCAD+mKjPVlg+vbjXqUeT1HrjOaqeazvC0ZziYxM+WR2tbZybcd7PAAKxiWPj
5j5mfnvdAA3Apbc7gqV+2RUe7nX8JEBKnmf+KaXtG2pmPACGFcBjYFM33HNkgSZ27vq8QKVtXROU
qa23TngqUJW5EiLWdj75Y4n6JfV3hamOrJjf+aYG2d+FSDy3EeblWKNCSRy/AAGWzNA+SjCjeB8d
Ee2yjK4xG5tQ3FpkQxC8PjnfBQYCBLpuDIt/qXznOI0llURcyagxjKAhhL5IO94cGIfVtOgPU/fF
ODrL4G6MbL67tp52GZEmHrOCK9Y7IR5M/iDgBFYah0zSOOtSuTNA+8d1fhENeKiN39XRtbvJc/cm
o/4d799zr1CHWc2gN6PRwbTn8/nx/oeBRxEIcjG3bm/2PDwRsfDZ1cuT6PRAUn17GoqiIk4lxSbl
vFWsJcjP3sIy/ee17RZFpr1TY7tfnW6O3R7hR7Xr6Mu9WpTWAGFaZ49URhQ8lK9GpkLAXjZnxVJ9
UJV5I0jgAGCAySIKv1lFk2m1n+aWGDjhva9ieR8tjtGFfknOmJPr52e3pfMAizHG5FSccX9ZO2o4
UBUHNZgjp3zKuQx0Yl+EOR61x0mRm8Y/VOv+vvdjzrXvPA93ekY8j0HZ6ulMFExPD3/S0/QMLdIf
0IAhMrJoT4UptqbwPUXVPIw9YiAeqKMr16eyKV/NqESvbkENSGxku5b8zPwn44POepNjjTDvjrv4
yGeBEjM9bdw6/Zfa3DaPGvWYfKBjxtOKnjisEjpmqm0boD0L3eyz8Md94TkdewqiwjAyDxqQDQ5c
s54gspuRSdX+FC95ex0L+ymqjOUQ/qsGmxiDxwvgSeeWEyyl2XH2kYO0IRvnY5Dx/OTCOVj1wAOA
urnyQ6gU8YyAHytmlB/BcLG2NPz9kjsCk7Ok3st+nkaMOuGQQlpq3KKquQSfMhs/zW5qTmvf8tJ2
7QXByVMEiRVHI+42rsG947buYZR63SPy1zkvyxrhAVnWFcJZ1qeA8YAoNnlZ5HyyakYSWOeCfylC
5eZzMkw1S70tLV7FHoq+dF80TZdbqyrvUpiIC213Xz+UEYFXczhNE8ICBOtLX3/TmPGpCQfhoMU5
NAUVaRkIyJ1ePqF+0MlslV9jOf2Z3CY6tmCrZhX9aarphcs2SPoHbGTxCQFN+ChDAGDKxL5Mx70L
Vw1xAXKfWp9TH3AmqPkWmcaarEHv8NJHJxevBuYzNgqbwJXjInj1KJ+w+LSoNC5X/QpYk+7Kdv2U
w1IfSkKh4pB7FubTiI3e/DZwqsVaD/8xkHyz1IGDzSdBSNctm/eg1tsyEFypGHi3fWWUh0FkGEf7
pT9QSwfV0M7kfhhhdnNRGnUCIWXHzsfGeMmM/2pjiNByorY0AumSTszo1gbOcZW1IMcmJLQYQblB
LON5Guy9Raz/Je/CE8nAHXhF0vS0C/jK/LWiGMGxYZgcwdGhE/NhqT1UsEH07UUEvfjO8t8igu+o
Vr+rgiQgZY/XxhSc8CBviVHMW8FAbUeYXwBv486q0+M4/+kjl6iJwmjj2cMp5WkU0858L9yCvz3w
GU7PsuGW71egmkBM93nFKotoFIoJVUwrCDPKfnlLe1oyBu2s+2oszkevw1kZzvVxkebzZDVv5DbQ
Z4OQwHaH+0AkoV2t5UZbwyc3L8s3BTuRvKVR+Oq72V/ivA26IPKtaxw6q7ggEv0TcPlryQ9hGNUv
ESyffVeSpD1/B0NiL2ucTzzqeH3+SWZCEMJbyF6eYIvZt/lwnr3uBG34gjLxMDbNxk15JULNiwts
67oj5O3VpnLH492MxprRaV/KCqHTIL5aZX5g5nztWaHZindulP0MfAiz4nE7A85Qw93y87pt+hZ4
XJ556u2I+lpW/7sMhs+yS6+G3Rx8ntEYgOysPYFZxjRe8jn6DlH4I2ZGKONnGDPX4keI5Xk1uK4y
mEtzvlu207KYQen1JZ0Ka6LS5t0dqn9rYG5VRdtJp9bnQEBUBdUulThEvXq+LGa3Z6J7DcwpsSps
skAlNIP6zUZYuAx63MzLyvnGQtlhYdpkDZ4ub3wW7GtuSkszeqddis41dOQBb/XWNjTQ4lQf18BH
uBX5x2E0rmlgXhBSHMJA8paBMD4O4bD8q9sFGUxwg2vcgJpCN2Knz/lY4WevYppqiJ1pw39B2r4u
LaVOXr0mdNRcGg/wIerJl+ovbl8l0GD3gRW2tEGZRaljl+QLlU6MymvwZOQeOX9m+OfRZK8sTnWI
TLqxPfzbfqS/253W2esqz35gXlG4JF51AKj8HNL+TDIotAFPa89MjLs4g1PRJ6fn8QCQ2jSOYcSr
P0AYZOaWtBaozyz/NUumGYVYk9Clk/t7Cc3f03uKB4/DwSVLezh5XvaTTc2xhGn0s/DqEZWWUAhx
dlz9G7kM5hZGPiswUzbnloNaISRq24TM5EvnVs8CaqnLvHcUuHeSAg5FYBIvZHd7JE+72vF/ra68
VV3AmoGFxHP5Os4ibsGK2sjOgEh6+3PpGfpzc91K9VsuPB4jWHsSjP1PP9/aLPg3EgdAUAxDPEty
oqr1g5TmifyM8VPZ5a/Zd8+lUX/m9DWQTbxtK+QwPmd5HXHZTUNzJDXiVFXpd6BARY3+bHifM17p
3pNHjUkkrZOwQEFSyYdSxvg2JQyhNqEyq6zadH5764k85nLl1korjMPRdR2N/dKb0YlPl5X35zAb
z5C3mLZTzDSzvZlq8W6Z8g33TPK4FoJR3NZK/u5l6gMJepu0Cr+5D7si4zHhnuHQ+ldX4WeDQxDA
w9nPI8prkNUJtCwfp4sljD/EFdfbtCv+EiTHUOCNzP7dyQXNLov1Q65CxdqNZMKRfpjL6N1Z631H
sFg7pDgd0uhF9sWvzK4/SDT2EbrnoGP1f7mnz7BlqE3h5rFro5ThQDroVn95UjHAMQ115Lbir3nk
4E3kWY5QtufOXJ4N5K34LN47m0N3elz6cl3ec44F+oBAvdLLNOgucYfhjnDhlJczAIVZXXv9Tjnr
MQxJqejm4MZmfHUUrWFNNN/TwXpHIJzGnVm/d80Ocz265aXZL7rF6RRdszE9lE2YJ6LoDpX/SF8C
BOQO/eiXYov9/bNrjbjI0v7/SDqz5UiRJIp+EWbBDq9JZpK71lSp9IJJJYkdAgjWr59Dz8PUWM9Y
d0uZEOF+/d7jKHGQOvP6YVSEsopbxe5wHHTRP6EPj00VfbAoDB8B35DW+G8eNFirV+9Gkryw5jeh
Q5dIdK/jjPPCmst7ZTg/2fjtGfFt8mg17fzbKiI/KAseGV8jXD51a/Trjc6b+4Qt026BjJIHgiow
98Vvb4kcdgTwBD8hd+iZb/1IOGbSHeKyKrq6PEiaIlGr5dPjHLlPcqxNDCv7hb0kfFLl3XNGm6mc
CNrG1kkKcNA5GqusTf8Je92z3SHKxmoEFARQTdXmG0t21uRyvuch+u9r0iS8JkPwhdUJBn2OtU06
OW+Epn9sweWgUUf3/vBUASsaVXEzsuI3aVHRXjtv+c2LQds04/SifnHR6Se2dryY3b3K51e9UFyl
afsY+Z/OzIUuyhSx2yO1Lg+uYGDSD0DQB6yzBgJysJ5qLG5j+8p/L5FVJbd5chWPENt2OIeNIM0Z
xUNEODK45FAP1aqGqDIvjjUii7AepSBAWPX7tpWo/ab3xzC1U51OW0/nyx8WIp2ZyVELFOQlM2Kd
yF/1J0+6sCPKh58/sCPJz9m59FHNUfmMtfnMKwsFu09DPeu/LWI/eGq7fsdTsEvR3AyEagtCfrZn
DleiV2tXzZoepwxrlJHy/RcTCo6ZP3dJdSoaQhrjTNVd4m8BInjXVLE3+3iTNznWDhrOUuOq4SlM
luir1CeseQafLgRjsqQvPF5hLoAZEja/1Zb5UsS8dYtEE5uLV0cl2D5MhUP4MqddGHtg8vSh/JBl
9jU60avvem8NAITAurN2OtnUxXRaKhXt8TIydyPnXSaUOvrCoq7a1V5j7EfJVB6Mntevb8o9L2uA
5gFUYSkYa7ucnozuCnHvKa/C1k2fW9rgEXvPaltkho4X0JBi7xr8iFmWfpSjB7iiGINCd59tY3kp
Svee+veqxg9pdcZ7D2EjzAb9lELCMdz6Q3mi3uvpco0Mh7GIs46jO67BJdph4r0h7D81afqlrOim
8bPXA1+QogCqqNoCQFAS6Z5roYUJrOgao1mdjSFeK9WJCuilYoR+zWy+aW0oH2a0gAjtV032Pync
MZhYZoZ/YWOSzt6wgPSVNTWV0W9k7r8sDhPL2cEe66j6gdwd8wuFb1rDeG+Yx46DLI5pMIgdbIpo
viTd9GNr2qWvtH+yyR7yzvzpiL07TX7GDJzhUqSAbUiRa9g6YpgwSdaloWX4d2Yy9ZZlcev10akr
v+Q169mLFMn4GmS1ejJHDmORDZiSW+5XgK2YuuZHUzG9zsjBo2/yFZZC3SxPe/aplszMrTER9Hsh
iEIbE+TTbkFsphDY0hve60W3Nvmos8uXnQq4tuyj5dbNtkhRo8sEH4cPkjhzsUYhsqPU9Ole6Mln
53SgmJ38Jaqs39mA6jaIhIs+pWvkb8HDk2uXURbfTvKB0rKKItMPvgYgUe+xPhH0EC9Mw19GPNSz
7ItN17RXY3hl9sHc3cvzbVYKOGAxPrgM90tUoBtPV2FWhE/5GhdL4B1o9BA/Kbi0JXofimI82Qg4
+kJwulRHF27Atu9pU7zZ/HEWJGHHUUfAncHC91qk4sJ2O4ySgPC3E9MqMeY3t6gjMm2dGxK4PFgd
eyKmrv1lff0mduVHocW/aIXrMHNE9ZQg8pWHxVd33he7nnDr7K3ccm6j/ovXg91nqz8ozyVPvTBH
XD+S1s+zg0YR6PBxnxb53XXweIhR3yLQpIFOqmcb41DXU/NNuq7EQg4Fs+qjTdTWH8szKztczF28
e3MBhSAq+nez1vj98nEbjxTmEZQD/tXofjl3FKpaV2BdSsd15P5DzuJktrAKSBNerBQ3U1IB9S3v
5Hs3uGC9vQM0anLla5PzpaPem5uctOMmXw8sseqeE7bTjeoQ6qzXEe6uVTlMqCd4BGEi/YfU8dm1
vh4eDNmwsRv/dFV9OAWz1FntCfS/2aqQYVXVHr+BGjcgcWSgMXmL6/Ue8m5GQeXTe1tkoGrHNEDf
OK0diAapKOubx7kZH3tUojLR/Vthmc9WY6CXDSnugag8mvlTbH8JT/mkg3w+eCTdDIfnipS8Rhe3
dbSn0Ux/7EruQMZSMqzJnlxq24Qtv0T/ie641J6lYTzmqvtKc2JZM+5D4kH4Ul2PQYvJ3IrVQQE6
/IbfykR3RuTrMrUpMRidgZkQEiAM4bBqgFgRIuPkfKA2oX8mTQVw1ORr75O7BHu8td38xyvVC7ZJ
B6UQTF5JU0j/kUjOVH81TMRLhrkp+/JiG6AFa4Jrqka7cN7rmCas6vxPscCtArmz9XXzsdZMdZbz
Xgkb5S0zOCp7omZ51nAptkxbZRmC5oGKgPeNCL2hd9WxoplJItzRuSVDTAxXpTP9JXL8BhNzIjEP
wLZ8YyaDlqAMt2Jm3SOfZ86u0dju1ePZPFRufR55ih6NIQrN2n+KyTsBIBJLYIG1Deq0fNIS77Fh
H0UQewNDcDPCdDHtk959Gwu7OaiJ5VMLAw8+LAhFF9yc9CEEEAM98SI+0QvamP63I8CYovbfh4rf
O+JUctNOe5BoSjEYByUhuIiE6UymMXNpm+cxn1nyFwE4APTJ9zzDB0jNS0mhs+HnIGUwMhCwdKwP
OTN6A9Hasv035GpeAN2NT1mcttsY0TeVr0vk6RwiltzNuX83Gsu7ZS4JUu7ojRlFrHM2x5caGYcE
b86UCW0oF3xIro0BSxAJxt2QvVhL+ln08gzP4dr3VBVRpE72MKE1T1hoFBeQGLJd2h3kmNG3PY9o
h45prk30VBw1OIYZ4pFnrvJCQRwlUsDQkEDZP9cGo9tfNEs7y4Wi0p8Dnq4MtcK4pHb/MjjgDZCK
oWjbp1zrpl1JMeDOeU64U8RH4ozJ1iI7yI2QPY8DoaFiHmkEWvyzHndPmOFzHZv+pbUTfW8P94aM
x2Ouj38qhMaUqWZgVPjeFtTWmJLpOXdzFOG6U6HbPeuRX4G/JxC/0Fdv4D1goiYRvxHQzEaH+6Ny
KrKscWdu8zb97ZPkkDjzBDgxArgwdQShWuhXDtEEB7qK3pYPHXS2zZjk5sleCAD4AJRjR9m7YWYe
m+UEuKOZTDjWbkI3XEBNc3G9yTuAxWt3hcaUKCdDswx/dc3fiYTwU64Em+vFegP1ThDb7uOUmNuO
GQ7pGAVoiMV6TeVubS87ZhM+4k76zZ4Y8vMSWyWycsIe9HUCP9YCPdupQ3qla0lVW8NzCTLZRSgZ
6U/qdNZej/K/eTlckXfHChmabe+4LTBQbqZcD0zidDgY7eZMpGRvRkyFp289lvZh6Kf3SsP5yluz
xf3hnTMbPSbNHH8nV4B8o/LdJB08HslOy13+W0KqxnzVDz5G06qEjLzIGSOoifOKMifBILVr/yye
tMOx7Nu9EwPOSb8HbRiPdp/6eJNMHHIG8eHGzf6wxOUXV8qrPVk5PSkzClVPDckeEqLYqfraD6JS
73Y9U0irtf1nJZS5y+VldlMWcdTHchU96zz+7vxwzSHYet0GJeSM60xhbBrLre74rTVHvPTK/Jwr
9V4tkxXYrBkkBRv+v4J3arEje0uvovN+C7vdduZn1+L3yGfEAZWOLzqGfsqviCD3J8nw8YijDzKn
Pn8rRbAd6SPqVoASR/sGugPgToaUZPXfC618xzUyG5F+7EaO0mFNktnQYEaLhQyr+ZUeoJx4ntv8
PjCrOEyjYL3UbD1nBtW1peMkrWl1RZOeFqmGg+lQh1dkAbXSvPZuXfBjVurgcETuCZvdbNbxsacY
FhKsMMrxKHRc14J5xfCffQFUWVafBMgu+5TEfgyFZtuhxqM80xhBm20tomtTH+NDilkvOuq80BMj
uB1ky21SxD0lx1pD9xbN/zj9tn3xNq+G4baM3K2UFjkAvfzrLk9SYnEYs4WuTXaQetS5n91Pp5jf
Pe6Wjf7rx1Sl4Am+5plPb+jm0DGgJjQxR3PkxO42jbyfeMpeE5yIW1+Ney9BjU9GlEAyv7Vwf+J2
qcOaXoLbmDdLx5iL1Q+MRn5250Qnd9B5mxrtDwCiRWRDG4Zxr3uYcTyvv7DhBQn4P4r5bz1R8SRl
BD4iaU5T8iRcakJZ4nFbBlftWmzuweC6v40d/3Pc9s0p8S+l62hKG5800mSB4xWHdmyZXA4VXFYT
BUhE2zyaUBsqqXb+whvzJJe52slRbqGduldK1n3WzPdsIZOqkVAe63ZXzS2f98kbkDhz0gGEJz3U
xmXJEXE/PWofKeO9YRus4EGD69toDlx/fpuGkd3Q/bJrFkbLPsoyA04IhSzSTBE7cwcXaNfC1GGE
koA14m8jVnwzupZsU+Odi7GHpy4/ck8D2tWYvE3lupk895mjjgRBhu7LjsyGGpH8+2CXLnS/admw
4w6em4bjyW//ujhINR9DOg72JUhh9UI+2FqsIb5ruBlxtIA75qGd5EkQT911Pa+BkRH1bxUrNguJ
w8H7O41wbJye1or5WDBgStvM6VCfcs7FAUNYoGds2TNZwRghMSUV7UPWmvzUo40Mx5mwaja5M96B
0LSn0et+pMf2PXN03mXUaXDKXXyAqb8x2veki3e5CSHNGIyDZMwosadQVS/mdkCoC7kXZlARGja8
muBNV4eJTb4ktmn6u2o5zKIPDQEaUcjmA5PTLTKhFkeKCb+yODfFGogdBdMz/K5jL4q9o3sfjKjN
bQZyewN6454607uJiSO0ZgPG/UE401fCRpONU1V/sjH7anGkCLGMFwWjDfDXZ+ZMsED97pQp/rHR
aO3j0cgOS2T/RLTeQbvC7TUr9Nl5utGIwetsrGE3pw5mx1XTjYhxfph1gXEh1tkjZj5QyqtDTGi+
UGAougJ6fJ7zrkt7ekDtGjEYFV9CFERU7n530yPxqfH6Xkj5hUPmlRwi3mp7ESfViS+YmIwisnwB
/5HSXGEZhJCQhZWFTJ5T2aAaC0eL0bWyhnk+CE1YDY9Zq78AM1vnjdVx6ABn0s2ZOer+UhqbuLjH
AyAvWKz6fpmTD9GBYepjT9uyKfDgrjMj+qJ2s+QkFvLZecMqfGLk5IcW84vApEOotG+i+P8660+f
dWS38+VZ1h1ZFqtWfNdLUOkNoCSrP6eCTT3sFbuwpGoFqQy4VmqvD0GHP5BRXoEwNZCv0nrLW6bs
qxbenrWleTaZzoXCfuopqh0eE+EgHBEEkYFX1MdkqpJTHcVXQV0DJ4xvqtPMp3lIvtuKiHnTr1Mq
Vn1ufEyAnB10itKIvoDgZbvO72mq8OsxGl93bxpvTLxR/9JHLOhk/muiLxCJApZaMHxyBVYpc67h
0liH2aUuGQjS4N+Jv0yXz9PSCn034jRkrwDmZJy+tF/8rI2QYUd9AYgi+QEtEW9rLToXjYYUqehP
PCYbU7oO3IbFviANq1PUq/IypuodkgAsTyP5RRA5gYJ3d4OgqHLoqUqLsHjbC5NiGHptHpH+SetL
FtOPkq5gmDLjbSfQdJhc8WlkzUuTZnf2vS7AklCruPesLe11LZ4m16se2DbtB9XZSgXGEm98mwvE
mNR+ZK1HRmqCownxZzv4eOlgyR5qo+63MsY17LvW0R4INfMEYmSeSiq99qb7hBQql1/HmHDHUMQk
6FrkgByEU1N4yPmQvVSewRHnEZhGV9v7Pgpl64/DYSyKJfTwue16p/9NaiL0BdduYLnegHm85+nD
I7zNV5rdYlYfblzEONhTEaaGCAkX0WRnBObZknNI2WQd8IjrQ8OMJkufh0ZOZ1br4ujejnRxpwh1
0vzyxsa6dbI9WrHv7BHvYrILOPO9PNslOq+czIZ/ljZ9UZ3rH1rtBM2kn5xstrlp5hEmZv3MRZZu
TIesYSarZmfO2nuRNQ8NDf22GNLnNIPZi91yq6/fl8CcFTEF6fWpPgzd8DqYHbRTc6zCuNHPMZbL
kxs7BAeq5Ig+7dKNtD02H8DHVtCiKWwW0ib0yfSUVfydjtpysOt228yMB+KFO6ms+10S+X7oaImx
S+wHlRVmUJlWFpZDjB0DNB2DgVzu3HXTBxbCiWsy+zXlVlVzd7KTWWIzrqZ9HDFQ5jOpkvZ1ssr8
eVgQZDAv3kaQqQRyCqR6r3jpfXMKbXg3Q35wGZ7gcs6TcBr1hYGPRaPrs3VMN72DBXbx0LbpsrFz
Njl3fRISsugh3UL6M3pr2kpePADticsOFr6/xfMIZBApsUjLlh1YgcaZSO1UM7iU9LaSDDYzZSoz
kpFd7oTasU3bu2JsFuhsy1cTA7rUQ7rtdGdasA+8LvmuDdIOovgsLP2pywT8TtGmYCC+0x7LojQ9
J1hj6bpiKW2a7Ms2rS6ajXWoBvTXT+U1Ig8OZGt4wZW9wdjRvHKSsUQGDD6o1FML+XHbJhIvlKh4
tjyqXNFcqYddnDNucrQenDYRqzWPKA9OssAnCZZyN298WQsmwqSoZ+sS67ciW4/AzLiZsCvC3M6H
7aAurqb2A+aXsIuze0XaaWOM/IL8r+SIXTBOoG471lYUqlO3HpfXXHQVXaCW7UB14iW+J744ssmN
j0FSzupqwsSd6wViLOb84RPjnjoQ7U4x0mYQJtyp3Yt8fukxZjP+UF6QKFvfCcsegkkhZ1lGjV9g
fPOHwjrjoDPcUoXVsrpTy/YdowtJyxYvrRjxTa3enJTuFQDkbWLau8+YGgcuK4FPss83HgoWxwWV
GTI258J71stPOmhzk9mFu40TBLasXgJypG+w3M9RNWakugpjJ28KAeOIXa2t2vyqe/HTWnfyNQjv
wdCuWbc0BxNHQdHymQkCgCdY7e8uoSK0ROyXMRZbQsKU01VulcEQx4fEqiHHEIFfom+MTuYl0z96
LxuOg4PEkcifccay34muerBy43taUJMqxO+ZiX+fxmA2G3wi5vw6yPEmBzdB5k/HkDDPk0WCLOwT
jAydmMB5nSwF7bztre+oa46yZwXc4mkdgUCCGAvm7EgwD6opIN0Ms3QyL5St8hFCFlM/nFFB6/VH
MczOru8j6yj8SgaAYmN25lzqFCywiVRczN2T4boTCpf/qVb8HbMNXbFodGm1dpusvC20r0s11gaP
fsaMelxCo3ebcM3G0CU3HYFz9SDBrm4n7Wnoyco3IBQZR00FSJxYkbz6iUlzZa3HrObOngZ4AuP0
ptlso+zrxg5QBbhLF33eefY9yRUnHTl+LPYa87t09o5L8t41VX/Q69xDY5+eoL/7Yeo1f0XTvqVJ
5YVpoUjljOY+zcSh1EnJLVR6zBGzSwc8fdOYfI+FMTW7oneBM/fJQ8tqlkOcSof/cwG+6kK0aHEd
16Uxn/VZ7qe8/XUHrlrZurCjoRMx2dlZLZgFaBvQ8EUHpICpGvmLldC5fKNWRMe2Zy2RNzcVO+Us
gkVpae3xAvQFWrrrLMPFLpd8P+s+Uo7suXEHg3EaC8qVn7/OVf5guqI5AhNafTjctKVU4tCDWtqU
Bi1/cYa9Y1+Bi2+GKrOOjGijDiICMbY4qMv4NucakFBdbvE4gbhTL9D1sdGI8dVchhtuPY7Aujl7
LsQLvHLWti/vkIzFTmoYfVAv5MYtdbzsSdKx/873Nq4RGdc5emJRZUXiiwpmUv+GIdGOWV/8/vcf
sFonl1E/1ub+mlvEj8aaF8crzT1XM/5RJ4IJ0/hVEBXVZzKiCsC8cXRiJV7sNHd7lefqDCqLq+Dg
dAmNcyPITJbU2J1ZAAnqriWUcfQ7sMzktN6pMKB/Uc6XifvPzYyzZaLfY2F9xOWMblO0T35n0xvK
WdvjJtg1yfLYSNj/DhkxqhXMpqL9gEWvjnVq//K+uYFQ2Rg0Q3WFVP/VaBUxNON5YSvgFQjBVk+w
LZDkNrfObLP1YZq9HaWCh/5IWUzoAw+2hwlZ5sNFc0iFkbimHtDLi2Fy5OHeMQKcBEoTP/VkxJgt
6n/Rqk/XrpMiAdj+zQC6SamCkFLjVgscp2AuWYK0NOlu+8rCa7pgNM4bc0aBNr2QUSRWcSAKqHQ0
GDVezZwjfpcV06NRJhNFmJ8QDp7twC9yIo0j2FCZ1zvC+Pe8g+WxDsNjN/og3LKPa1JZEz6ixgVh
IKaSOMnkkRSPQOEx8Fp9HS2rytmiMFkD+ziTh5yShlHxIXfTPylmdwwP2Ht9P5/35XFQFI+lvBkJ
0m808jtjzAZzHhFT8B2U7p1y8PoYI3CwrGDSovfdNdP9L4VCxutL3Fg6eOD6bHj0B66QauAfLpK+
PnQu4+teDw0P0iuyCcB93Nf+wHgq9+uJDjt7Gj3o4c7CCzHadnn674/Sis8ug/TQbBsCM0O/T2KH
rXAldOieCQw2RRYXcFzatv+vU8VAJcSYyNCih2wWVegDZESTZzA7ilfoD5u0pQfmNPUSZ9jzjlbY
vABKj1P3y+qSX90srhi1opP0zJuRi5AAeLcVdi2DTCdhD9iupIudSWUgY2zJ6pB90xy1NVs97Kri
qDLVn8tew1OkECkbcrot8EqWWnigtqpz1+k1tjTxryIVfii5ftY+Bd+MLW7UviU7P9aoIavs5iQu
96Ts2FXSF09uCWOiL2o0eTl9Nx25TVExy3CoiwKb3Tz7QS8eSwY3ZB6BstQ0aKVZIEACWmeZUXH2
Jqwg0JA4frW/+F23jstKO7ygD7Xp5vsUwtOjWybhSNG3eh0YYEvSlODnLjiazU0x2k82dT1tQ71h
9weTHFSvffxXTQt9VBv/ac2aEY+twtyzx4ey0XZ1E8M+W5nVjlfvJtfBSxO/6p6JWFbLYu91o3iM
UN2CWpsaRqqgGEqYS5GX8mTCv22NhjxGzp3jGs3Bd2ueUNQnTMFhM2h/tFPBM/RqG9oJvk1gTuoS
J01xqRowWF4XpzuZOTPwnmy4MDV4SmALkQJio4fh+n+VNR9memvBYWxoQm5bLdrXGCK3RjRbxBOm
oEgYjg9uN2/iVBe4zXovyAyjZnI9RNi1ydUPDgjrnhwRB/uKyIqGJwKzaeAvLgueuF0NE9JpvsKn
OQQ7+hwwo7DWONDW544QlwaninAj4z0XYmSps6IgYuK1wWNVkRkp/ymUOa0YXsCisneuq3EON87R
6KUIMqYCxGPwrRtLdmuMre3g0kIhJrssdrGEOCecVpw6p9n7WiaPI+11khnuoz0P9J01YCBps1ER
oyT2pjiz3vS00b5EZ11cAJX8I1aCiSIWI7tZB6jqHnur/G0jj5xn/kCIIT0ohxUiKyDQZDJ/NpdI
h63e0KE0/dmt5TeYGo2gLQnUPDb+oX7Z27R1dTaLRuVZCQenk5RYg9a6TIBt5l9H8g3q2nXR5act
HcYX/qR9tr32IUcgC7PLgKnxxFu8FDuscQHzs/GfsMkRaNN4S6mi8KKXu8JNh+fY+5dWTrEtozY5
xIYiG44ZCFpEXT8tnxhrdrxXJETWwdkoLAM3mYH7hLQx/TLar7M4F9aGP2h55r04/dK8ekqMDOvx
uyWNbfPC+TbTO+4RfaFiFh5OWzb2kuDovfoydZD/BjWf/WXcG1bUHXNdTy568ywn0ZDyqA9midlN
WlDHUPW7K3JWj+wr2Ofl28XRZRffRnMC9gXNuDpjznwPkrLdu2GcrkBGD2KYpUkLBXfhuBfJtRwo
xDTwRobjLMhh3cHL2v5UCl1eRWb5p3I2dnHeFw/Euqpdytgzs8vVz8O8K6rTt8o1+9syNahKvC30
PD6pA2A86NBPPTJZWHNlhLVJ04HKCde7HAitK/k65f13J9P8VA0jy9K5vH3WnvxCAWDyxWApikf9
6qLzwpJgktr6VNGdqWMNgL7PzISmA92u/7Wih1jo2Q9xQujwTxaJ8cyUz4VTuw9iwBC3cKpIfM6x
nHklOv9gLsRd16G+kc/wIOBi+Q4gh7Sw3Vf8JCXSywSBKBkWzBriJgtiOK3tfMxWsobaquG+ShJU
OevYvqI9qhwY35pP5hjsR1qir1JgPowyzj/w9r5gTYmPmYKK4Xn6imNwLCS9niFGi/Rv4UjIikKe
wRwiWoOtnR6a1vhsE94JmJljIOzVXknyexMN4m0CCXnsuzIlfyyyI7cv65Z8FE+ABiNNMppVXpFQ
IuBwr3unCiMdE0hZO+KkG0sOU48xEloR1XJcbyMTGo8bWY8kNYrQQudcHZFl2NY/XuqApBwX9kYt
pAILcSyKqX8pK7HxIpVsZS3Va+5Mziay7HkLYZnn2MyXbQao/OobmIslGvNeq10wk9KUR1CY/rYS
7YRnP3WhOUbePbZSiCBev9rsmKV6porfoRrtm1a/JhZpJ0cDWNIkxVFPUpTHEaOJGtPurgrFIAr+
KDoNf2nqY7ljMJqGsRy6OyskCJUTkh1Aoe8zgOZ34lbTrvb4av/7S8FaKTrVwgn/+0uSc2RPonuy
5OmRU9eGx7o3Fn6aPsKdpeFcZGN7MBkUWw6i61OqZ7duoeluHJWfl6U19rFrzMdFp1kuPNljP49h
04ix/CTGHy7stv3FYEdwzd755Mo/komQntuoZe+Na+VG1bE1Z7N54VUrIPOVOIknAmGsncItmrnd
p+i8Q2qYJxv0zps36whmE/EAjw9lq+HcfwZgfCuPCVSfl7GPML9oTH7jKv2TqVneemoDuhOR/jG7
/VDmA0RkQBQr0Skau3a/ttYnNdJJ2SUuJmyayUVrOmPbFpgjq8IcTnL9g5iWt4kWrNLzQuZKEz0W
xKodQq9va/TTkolA4Sy3//6oswbDSWnAPfGZSuDB/8kRClkR8NJ1Vv/43x99nA1bwFcFQ+ACBKXG
Rr9ZxvKI92eHuSoKrNRIqKfgo/mLelr85ldGBpsl2NxgFOxUROYSHsSTOFb4qCSkKhu+BgQ85+iW
1T5B32fzTHrMICCi8Zv5RdTxrexL69Q6zaExi/n03x8oVi/RyC9jkCzCMV8XxP7SecdpCNmwppLC
/HLtTTJJhea8caQycyoKDUcPp6Tyy/jgV5Qh+tAZIBzlNQYcF1ak1UOwlq+V1KcHgq3UPjYxHtz4
DO5oq4nuWU3Yt/FqaKjVKcv4rORiHszahnZa5sfBi2/MdcYngqz3TmciMeWM/Pv0ATXxoeGYPQ20
FqmKr4vN6lCY6g9yKq5ZmY1710ffUb7mnybHYEgdd8+GSOY7sE7CpNQ24NLqG5kQ7E2RtRz9haqR
ErFmP9FO5BRfJm4EivaNYY+E9M22OyN9yofOdF50bTg5bLKINyZeWCo5UCWTWC4FzxMlmB8fya38
SWnDg2y05Y4byXteWtiy3T8C3A7u4PWPZgyLGZ9i7zg3BoTZq9VNB3rfnPkiNj/LipLT5HL1cwRD
r7PSs0rjN3x44wsvWY3V6FnrdXkgbKg/+IX/QmS45zJdyaAUsLBfK+qY6lU4MIdY1v6rCmKYMcGU
Dde82GrK/+IxQOqqaraTKABRzfhiCbZ5ZEZhnEyUMduM+1sXU/iao2HvNd8oL3nX4Ouwe6Y7yxAm
rbQIE6dWwLpDDZSefyBx8cHWuOgwGeq5Hzr7YAj9Upf5+JxHjXmNk/kWszsv0PHmbK1yHImdLzO7
JDL0Pwd8Ro4ftNXmo1XZ+otZt6EDnq6CGXwqK5ZcVkqcQTUcm5kkSY+5PISOchGw2LYQK74133+Y
Db7I2YZNVTURbqvZ3IGKKs/aALiyISESYhEoBaA/K1ZXt9K5N8hwa/oMQVkTT4bOlHXqWCXHv+Qr
K6LirCdtwpEZDTsf7tkubkzwzex7v04FvgolBb88OJRMT24e434b98k5VQyiUJl+TI9ekbB6E9Sj
eu8r43MwZu1ggB1DYIGgmZM3ZpFWIs3XBVzx0U3kqqvn40EHBbzpIlJI0N1D1AcyAgTSnGZ0cdBg
XR2XlJF6wa9ZS+ePNRN37UH5dtyGJ+kYd4VnG/kHPcCpmH7Ukpa8zhzQ0myGZQMaEIRuKs5JNbXB
RCLyGSTVYW5Lcw0nYn/VNHTEbBJQv5iAewpTQ7s8qIjemMCCvvPZeAIQglIDlYol0Ya5jRLOV79M
XgmQlJQiWvx33I6sFQp80zy2BE1D18k5rK1CsSZFuw2xMPdj7H9UkPN2LdCyjCTcK2uRrm5xqsdY
u6bOCNdmaouD39Otw99ibq8OzLrPkUI8L1mUYXKibGtlHN3/vnVWgaxGORLzA2itrnu106Y95TVx
u241qicprOa0RhTzVLX61ksTKhsqRkTZSIqMpFu1Bp4T/S/e7ZdcS9xj63uIkNPISLGm/q4SVH3e
lryJtUeHhbaGpwW9gaGW3qPYpYk9sSoQzTOtHjRzYmo9F5cYbOcOLkerVTmT9NzZgFnfptZisYjN
yNcP6dqW9QtvU8lI1lvI2zin1MWOUfyPqzPraZyJtvYvKsl2uTzcZnJiAiSkoYEbi6HxPM/+9ecx
r75zpO8mSlB3uknsql17r/WshmO8OQgb6zcno75fqrseSI0MdG8SmUMaEVZiN+wfmwq5ICXJuxYM
OJTK0NqD4nw1lOsc0hxhMpldrlaf2whIl6pDoEf6aY5hDRfIx5phGo71WF1n07B8CR/frGObkaH7
2mk6HBlJ1Hy1dnyKIrvJuHga7MVfBmygc4/HoNV34BqbE2Se6C4/4qBp9xKQKoJe97IijS6t4dhM
gmygqDLAUioJPAoiLpO5f4X2EQobh6L1hWkJd9b8qZGufTTHbjOM0iWiAKCNVqG+NMIBDTbbFtby
F3IY4DiUITlPquYcBdSsChmwWo04NpNBOmOuvFlfUPhUEjez43ykMzw7R0ckFVwlB13UjfqeHLi7
BTdUMmB0WE2OXjS47//5VGb3KExnT7DHuKtjxriivhRltBy1uD3pGhFISQ4S23RBpOmColl7y83X
wfnHcIzCQ8dHnnPaxQxc6BHOe318Gj7noMvuWbfRYrfha9tm04Mduj+JQhVPrYFQUwCflu1cfhp1
AK+B6T/irwdVMJysF+dvELoX9m2m50IsO9lzezea/UnIFb6xdNqPVeUzNmeJUKSUMj91SqRC4Qjp
HLfMBsWAZOO872vN52yF6YwT765LgyO28tURBVqzCNXAkXqo9wmIEyl17RBiCgegF11oPh/szqHb
2xNqCkXkttZiwcQCnI5UwYYR+2NFxTsFrU+iA/bGVAsuTm7c4OZSEov0WubQ9ZyiN88MBAUlUPOd
xIPYW418D5RxFQlRNSyxyDTSZ3cODovuj27HetWUky/y9GNqGF8ZkfmvJqFqN05+uuqHDbLSPAdS
zqEBB6318bMF9YUlrfhQYGC2FSKwPZX4Fr3Ym0xn3GhJ4HiLwEQRtfkrVY3+06fnmJroP+G6qdof
Q0EdSVitvIrR5z7MoBsBatJ3C1akbcgINnP1C92cdpeXJqFiZvxu2ST2VE79lETJaqwjmqqCDb3R
GjV5HVqssY+ru6QGcGEidIiSEkKMWzMvaAbQxhD5kU5V5SFtT2XNWS/S62O3YAITE7fQMqbPab0a
4rt3ql2vXQoU/Q1UXc59+PvUQZr1TRnlgEA1xA8R9sdE0a7ojfqzm1HlM2PaJb2GVxJEOAiR8T7T
9OnZdPGMVX8bJyGoB6GOL33IkR+srhR58/JdZwUoGM7ztOKHSyC5nFHwDQtXkpNsO2LB4Cs2fmzN
7Bxd+qfWYfZlRDVEJJwMzU+V1bQbQ0xilsig0ajxFXWRvHcRwYv6C8R0wUKBCjamAzTiWzwTpnVd
quFEpxbGTkczttHFPyPat9pPbi7HmoJ4wm26NaXzscZ6QtpiVBE1NTMnMXG3rNgmfbpYGqM2rJMR
xsHqL3fUWrzTswJSnJ+CTkGOV629dwtvKeOMsFWTA6Pe0NLuym0QN88qNioidfHr0qY+YU6g9WiT
qZp1Bs7MgZIoEfGyr9agzComspfzHX0cPislDEYKrvUQ5ih6p2bk6Di/tPji6M5MHtQJDsuLdcoh
wYxll0BBNbildG7ahBSx0XpplNin7cQNxasNNIF/sovxnwzz2R0qPw9QKeTqAXZA9+RaWApSCcSg
6HrPbdubHr/ZNUCSprOuuVV867V6DlX6EpcPQ2fTEc8ftayrdoXdePFSnmwbATP9tCEg2AuIzmkS
Jj17cCAKgq2rn+m2vmFLg5wEAvdKz5LZNsKynZmggdYy6yX1gxIeBsXB1WmSj8UKvphmXfTeIrd+
baAP7HSLnC5tFH1qAZ5T7DGt9RIm2GWb5Fmo+Al+20vcZpC435Yh/9HS7jUs2is5OIhTQcpENJsJ
VU6v8OkAj6nxVnXRCcOtbyBUcrBx0EnVz42OfURoF0NatFLcXT6W4EYlh3sm8SQMPFAeUCQQpUPA
0LEJseCMX+YS3VSLiEQMRbeVEqOOGX9PKcgcXWMZzkbiIHT4SLhyac+QXbwJ0zutQ5MS6zjrLEGs
o84Q1CAQcGOXWkt4PKqhMGZY6cjsbCQIWONGD7f0kX3Ghkgi7PS0ylvZ/apNbfBPlh0dxJFjNNOC
91mW71UnrX1QXIEF3pww+xYgdxNneUV5wmC19MRMHGiGr3oHTE92Qenpo7vlt77DyWvSKyHGeykW
l+SU7BrJ7lNHA2SFwAJHYhBi673Ucwxm4QrKCuN3jcUQoCKibfXgjiFKvnnT4o1w4debjYaghK0i
31UkhR7IqGAzYD7utPW9tUrSYLtRzMpiT526bfSc/m0i7pYsOKuAPNp6dvdL6Tc90mOsUmifCr57
Tm3OqppsM+2ltefzMFn3hWC9l8H3iOyHNO/HSWIJQ4KNqdlmx2KucSEL92KNy4kCGrxijtYZFSR0
pFeJbaKuxQ2C4oeY0xfiLwHsRiwai4MHecSogAcw/hlm7aCtJsIUFkJg1X6m0mdH6g9k2nX7OZoB
W9DzR1xzyl1uem78a5E7+a6w0kPgcqDgsMT33lAyo7BkJ8d9k7XBR1cg4Q0aCVbQWuifpCEwD9bx
RkNYkRMeIDXKcmKpBmZQ8jMuyKxNBxpbogLSRUv/QSmEBcj3HVBH4VPeu3/Ya43NcxQx+rclGv/w
LOx2ZwxMdZtEe+WaZepWIYGB7z1YNkj2GEM0xYpfQbk4KJERG4kJbiCOT9WIKMuYdYmtibQkzMdh
jcQskdhuJb3EYUTrNcbaS9rDArLUrpyJKAe0QLf3UshY7VTGsDRX0cs46Z99ujB8btp8i9X0Yunr
J43U3kaMwSxxpugBlLsGB0+woMOSd0oQEN+7WDG20V4tEg6h0zT8b+i1aGSyU7hTr5OpwjaOFI/J
2s5ClgDpfiBN1RR4SQGVXUKwMXMKuRCQdwYNtTX2pFqzBk0BKaOIbqninZgYeSTnyArXp78P7diA
qVkf/u9n/z0LlNwUfRgxVlyz3S3OAL7V/RESgbWIgMQpXNy+VYHnc9aHcRTjPi+Lf6QcRXdOkKRr
GYYjeYEkRZoUgwk9iZPDNJkcMQ2N80oGnq1GpbHpHAQRVt7O27KS813JLFaNs9qDbHuvW1JzZYrX
NO7JwYjGtaVrcfgnbKI95FIz9hk1/3Y2bXnP8k27X8jnAVXvG6wpazeYceEV/fBQOHBpR8eGerI+
Q5dqenOY7Et8Aw9dCtiWELz8a6oY91vZs0My9pvsqIzwiD/iHAMjXaSnSJbuO3NYdddgPKiS5UNv
Js4NUR4fAunwsadFccEKReS81WmH35epY350c9nAroMhhtbiT90G53oJp1eENg2uLlM3NgzqBGFt
js8VTHuHzgLnn0I7glGhCSYxc1AkvA6GHvxdhvhvIDManTkTD5u/LCOHK9ZY6KvarS9ssmKKsL/L
YFvcT8g3gTTo+6BpzTXfC5VNrpqHlUa2yUQCJjfko5Fde9FJ0zlEEvl1EU93g0rRmLMVFmFi3JeC
YDe5+Abisx1OPkjmc8+zGKLEbGjHxHaYu9fFcXbiI7EiP+aKK8bPhqEgImkVQe9W4VUmzcKdPeSF
e9J9nmTRKU900yEwW8YSyUKci0qCPwT1pXB8Ceaas/1aa8eLYyElpZ4M52bYMSvaElP4hTBtPErj
L6295Vpjp7zVTeqPbC7gVWr7YHVNeAhB/MGNP1hOam80ivRdrtsNGs2LTRlMa4xPqMfMs4lp2/ps
w+HJSiy8CSFZSCVFEzFVOPfXlNywb7CDt2jjKugt90qfjqJx9N24AAIrwo9qsdCSLcbXAPlyV0SU
BEo5FaAxHmhp8lDADRhrhlNpyNHk92d2ZqDCJzmN7kfam4e6rJ19m5n0Vd2HOh+STV0spGYb9J/c
ENj/BENtB4L2ZYyM0Cv7SCcuBOEL/e5d3VaHmaAhlDcBZA3cHZxYvpyoMjCiOPY7knhvbozibWC5
MaSpHuKS9LUgfwAlsFF2tNqOA9+pXdcvXTqmyF9o5wTAIr5SRkg7VHgvud19y5ljccJZ7VAZeIlC
Broa9ctNd/rSnwgnyaLxU8zzxQi7czeExT6CNXwuJhM0UzOCYAgdZpYipDYbBWyIzDhB+jgThgHp
qnEIkxv68u73ZdefMLVR7JfW0yzVqjPjitdXLOA8vvQcdLyym4KHDPfCfw9WF36ggRF7bIGbeLar
JwuSJexgw9wpWiIA2+CYHJp8yi8hHWRK6GVfymo4tHn2VCQkV2w4vzCo1dx5H3bc7xpJIBumOTN8
2Dq/60k1cWRBtTcUvt62IqUe4fXvQzZp+T5dOfo6d0is6MbLBDcdXqzSH9aH32f/9/D7M7CCmJmH
AGGnVpKBNo0J1CiBsqOGg+hDq3N8vOQgshMy7HMZwZtsI7v2IyNB62SvelIT3apA5XxKCHyYXYm3
tVq/0N8HKxsCH177abZM4SVYok49l3rY0uLbuAwNzqlRa8ifmVJQ/tB77msGE6kPulThEsP2kUwT
ywZiCzzIqvE7fcRoEJaNj6MQ0w3qYpeAursFnjGZ1oMqEG8YD1C84SjNxrDNcT5uI0wBKIqZs7Vd
ocFJFqgTapTqMyOlO+iM9X8PsKkN1OuchofI/MGe3+1TZa9S24XG+JQuvg7PxyMK/KzMKUVOKN7m
Cd/fopDnjGJbk06K7ex9ZBOgSYrqlDEZ8wRE+pbW8aOmuJsX/SdziWdFmZaBeSeLMqGykSuQOJv5
n6DjhedMwwRZ3f0cRUCbratWi/FQdz8VELHHVumvA/pdkfQAgaLDYvzVExvE1cLn2iAU2kqnvsVL
jrKGHMVUdqcs1Q8SBROtgm1XGn7SI5yXFAhK+m2NAK2YMDM0B4Ij6fG7/+aRkmcJy+dRQq5o6IMy
lAQ7G8BuL+7qmq8mL11aAMdx6BFNNQFzT6p7l2ShlIFwnID/pga/TZV5QTjjzai+7KmgfW6QA25O
J21Uj26YfxpB9C5bEnfmAHVEebQTPrfOJYtNWBIQ6uQZkt4iFfAzCB30czREMqYWAb6VcI5oBd/l
LsTSKgz+EbF1dpzOTzE393YPHW9FLy7hM1M4zMbjsjc1DaHp4Cs5X6ZfGEb1mBInu4n65DlOph+9
BL/W4Du1KiXwmAXHRnO+tFQhTg2+Ch27jdaOsGlC9xgOyFPNCypoL0QWZFvYCc3qkYzCpckOk1H9
2HZzgEMcHKOOjzCpHiQCh2igEOwrm8EFERzTrF3r4DBa0XCEF/A+ahCTjPiZ64QQejJIUlv9gbPC
rlQbl8ImFZV9zHOD4hNHK/MFGOpK6s8VClPQARWiNCo4mArhxkSpFdmJn1XRk5M3rHBTcNC+TY2P
Tq0f8/pZxUlHwDXzFov/c2jXf8fxQbjqyeVMumHzPzZ5nMEu8EgW4oLW+RoAG3JsMN5bYG+x1SUH
Ybv/qil9ipvgGkr7yGLAPlZzSY4jp/LQKN9BErzWs3w30nfq3DuUPrTWFbbwBJPYbowqpMXAV1Um
aZJk2gUDCu4LcoGifPjQYy6OepC4JJIf5hcvFsfUeeRqBzv+R7UixKrIWUDG6JsBV9S9xSA35Eje
XalrHtD++3UmbonQw4OVCDqmVX2HTsKThc7VpvhW+YJwScLL4z7CH1J1jwnKoTETZ8Wlv9F1dZ9W
ic5cniJz1s2FYym+azpPnCDI2+PMUHYEpeSPVhnchKuxhWk9jctA8wJZIXjOCaGjdrFDehpxpAEQ
4gPKSQ/uOy5AJQEWBFg66WfybWAEXrtPwcOogbZ0dZw7Ov1WGSFNromPxjIH0CzYiJ5/n9nFSqvF
cqsB8rrNf9Ii7rbP6BxgsrrnQUDrmwDesMC/S6N/FW3tkc9N86ZzNzq4m2F2nlAN7EpLYegW0add
Ca8V5Cwa+gHUxXFuscXURmlgXuU/S+DowWiqvTQwJebkA9hmdHHT+uhgCMA/AhPYIWMRXzEZ6PaT
e6mBSW7J2KFZs1ytfPkJa3GCLIfqEHmdMhxwaaDx0+Gps8yIBBjtrMGlkq1BcHNwbhbnIwbvMBtf
Isd7pdWfrGo9Yv7gb52gbZpGnPjVetJHp+GrkgF0wOCO0MGNUEiPydxlARgYQSfLl10CYpInB/3r
Jgz0N1KwHONcgB1nCwMhupL2Usbyue38s/LqdQhe55A/y7g82hFxumZukCrZ6vyuxjOQPKCCAv1l
wgbsShTiWmOQfjMflwHXRNTQgRHJzumxPofDpaUwp4bmJhUmLWKrWlWFU7SXqJkHg7892TSOAvsG
Rpbj0CMpxl9GiHhwknVyzFOLX2Iy70poZHLURj8wp3en5GqZqPYJtHMO1tyDATKRTXfDY74CeViw
UHv+LPTPUVBEpEGyA5qsxPQbu4PKq/NUWj85Bj0+ELGZFe1rsyjeHbxGXsni587OV9roLhgZxo7d
k0NIHuYykHIp1jg6lviT7Yh/lISSkXEJjucg3y5xS9hsHVn7NrW+1iuPSAcvotcGamh477Exo+vS
2XpYsK1Uv4xp/Rg7TEwLBNXGjCmZeUZnrtGVWKg3hUfz41P04aXIVhmEM6N95ktqS4EokjQFIJ2f
Vs4HaqKdnRUU4mYZ3gd1A3j5KiQlZ8LCt4WhR8W9vqM0hwvaa7rxTXh0etw6Sad3W0e3OGIFnHKm
Q3KUwoEJtsqLORI8ZsAb3Hpc+SfWLhDEb8oJUHbvuF7Xdx2lNstjpORHDtmFDVpzsnT129dMA5ab
wNYK0LNglYEnJmG+JGYK8MFCsZw9FvdqcpmxGDTFavccczhMCKCfJRWdsdS+7GuvDUoCbkyf4diu
73DgWbnC+wm4ed/ql4pxzbZZDGzQenlHR2NFO43tjl5LNVxr511wqdcdWnznz4zXSCiYsUQurlC5
0g+YB2+GGW+ENeAGS5/sOnySmCbipIfeTW83c1/spUbn5aCkUd2j4Xbs8YABqZSuAxCRwh0grVgv
sUuOaTDeGkvbd+H8F0G/3AcR3hfkuVVPQF8NRY6+KmliJa2/IicSNZSfiRN9K92kL0byfQJiW6ya
OyrIs0sqKl52hkjCC1PzBkTXCljhXBv8SmJD+FtuPS1agckiiz6rBGyATJnsKcOrmVzlVokjpTwV
wjw3RQ5ECnDxps+nc2PlRzfkiprJfF1ZEDPsEa/XHn6XlQWyrpK2n8T/XIeGTTHqL000kBtpfDhZ
e8hquD5p6L5Mi3aFipWk78jb6bkJ95hMyXeCHiCbkBqpUZAMGPzLCNcdv6uAQq+2rJaODvb3xfgX
ztCfCuzwDaEMdnaCGFNAGOdQBphMjD4Cg4ZB3mRgGp25dVwdSEBaFn6dGpf2NiOXGhWH/nr6BtxP
eVsXz0vrgqxRALwMFzrHaa2Hq5AZbjfKY+tWz/GoPg1R16dahthAFlibY+5cC4s2mIKXbST6W9GA
ExjNAWfUsML4lXWqQutfFGUz5nOUzrapNBpt2sRMvPZGDU+Xo7M9QwJLYKbQ30FwubMSB/Y6Qav+
rOv/FlN3PVcfrtY0WYfKjJiaGQFZdzPfkyVBg1Wdv/TQT1AKfIo0vSN+w/bz2CGCEfgI+dCIzSXs
cbNF1uA6+v0gxSk0E3Ei++wSB5yiLC2s9vz9jbEaeN3HTEERaaO2pQlKKeDqcIt7azjZnEjTIfG6
Yoq9ylmSAwX+iux8RJjg+mMUFIdhmD4x/UIJVzXoOlc993YTbTsVGdA4x51OIdwJ+o+JzVAe9Gu0
rziRQEXPkZRNUYWPBATdwQinfB9GwY4hxfC8BNpbA/1q1zd46fNEbOOZcTSaSPxKnGsQjIKRVPFo
n7usoEegNNoNaWzcIXwudhTz8bZt8jNhezHBppzXa/A8osK+MlhDuaVg3DnK/FtrQUVPTyCQZbty
0hsBoSnogZA6Mcru7QpgwhRSx5QAgMJi+B4HVBG6BaY3AXVFScbUZgAePXGbspFFDmKTLEIIC1dT
X7ptjlIZRPuTOaS3XEOH2i7OIa4An9Z59yKrX6d/8sGHj/S1QiRQ5M0lc4kIX6BKkfy6LeaSCNZj
7OhpfLYcmg5T4XWZOidRY3vVgmhhPTc79fCDLzflcEbunWxvUG9X+4D7jzZftDOKgsbHYFa+bjOx
+X1Y/vfZ78v/74/UWQgjtGFbjksHfwa/cXnqmfsnLTt6XzGQTo0FgCMaui57agSQcJuCAVk+qF1z
P0R8iMpg/tBr03SK0FMlDofNBuJX6sVFQ2FK96VLDd3DMi0uwLST04qBmu03RmcuLazuTqXmoY1o
isdVeQmEto8YNhLlxEJluNa9k00Fw/xu2E09ySB2740yIv46LhAd9uO1dKSBDdYEgkiioM2+zqWC
lYXcEDBOfYw7q8JGX1J2xOoFs8RzOBn3SW3em8Zwo66HQa6TXYTKrih0aoYQYkYHgEIgPN8prXzs
RX1ruaIa6ORm43KixhVotcG9QWt0GwiUw5j7tW1UMD7CHVVLedTwIeMuTb9j+9KztR7KzgbqLNUN
RO8XRts/WQUMYDHGf5U2hCDX3K+gBB3TnYzYgDw+PYVDop/csGWIvj40fUAPqAzelumA/Y+DKTCu
LdL2R8cIT1gLfUjJDyIGDFJ1xCQgBKlLFuEBowL2vQTeSXSv6wWITjfx0VQ/DFH3k42j6Yl1hO0+
hjPyy4mFbF8uCFVcMd6Fzuz3sHoQKD0hoGK06HQs9MCq8ftgjzSADTGWjDtSGsP4j9arJ+oMxChT
8pqR6Qnz5zKvCNyWmRLBGCnJ9v0ZVcTjqLX9JVgwNAfl9OamTAbcZfLQqN8FqcbsqQTcIOuj4Rin
soWZttBUb1R90tfQkBX7a2rFd99Y5ymemaS1j2mXvEz9cjRqdSmDBwfnHjCC8gbo4MUK9YH75yft
E0ZkEgF5m2uMrxtmHO/QNNBELEO1CxNKmGGd2cHD1Slmg6T6BE59wNJA2yOH1myoBppUWW8iN945
LhO3YjJuzO9xooU06IjgLe4NZaN0w62l1v10ZPHdaEEifJrf5a5yP50Im0vh9kBogoGfdGDYghKr
TRNrT0FiflRzUBDwOskTsAsQmTG2tiDxrNRdkckolALNbXyhdNo6v09VnAGPbXqoYIFre5muTv3a
Su1EXfi/TdXfZ78/c49j6LiwWvBplIY93alK3RtOFXsW+Fju17XZFJnTgxLW98iglBhmelD9/zai
JlGDtpwbGsz/7+chaSVeMI4eqYTZeKfaufb1xPT7Ji08W4dbBO23ra1X3FzwZoyd4ejPFNZIdxE1
IdUGIdgo4DZgW3ZJUjypan6Vmf7HIDiC9ZaRHDGrKSaIze97G6ng/FcQ3wLRjh0zjpr9pIBul2Wu
SC+OqzeHsHUSESrFN9QRThc6qMBr0KMcKoFujxZZNC6TlTWfmRp0OpTRhAEfN9OaYd5C++inPQJ7
9lCTFNaloUNc8H5bncWxRU4/l+JExHN0nKLU2jFTOpODNGrJcpFu96w3Vntas+g31piQqSRqYPXc
YccJ1N6UmiusGvcm3lBOXyG58aj+VkkbxnyOJnYgvCi2mTwNHNQT1Av0RQCxReF5QVoXCwcuLgjQ
epLVQdUTq9NUTkf6JvdBEDoM+UkFX3HoSFj0PTHdlV90XUcmiBvHXucwr6V49X8feMPqv2fm+udc
jG5baPdA9NaXvw//9+d+X2rtZPHll16FMsqnsg83tQgw8C4EmdT2LcpN3Nb/26atSRf22/Xh92e/
L3+fof4EFTpPp99Xkg3gvz8mf/u8PVitODeQSCWrN2d9qDGS+eX68PuywLRNtB8wo9IabXhuE7Cx
Dm9T2Ub4wRroXsNCw2LWx//exFy3R3d9J82R5SHs3dsYVky6xjbXfebW2n8Pdqg/x/Cg1zbFWids
9MKCTEF8OfwSfPaYjzToTfNfMbZf2SLKQ+BwuF3m+DBPnPENMrYamIVLSPDUuNwWHT4Tgxd6PNjd
LcDmJtQZAhOBGNL4/BNN0iMWCM3hLraM3q+pmXQWXeLHlr9VUl7xL2uyPkSTY++jJWf09APMmh9G
zqtLUF9o2fd1G1/4bF60kKNyM+3jrL5fUuKHxMxfsFV+jlNtOVjmP3PGa6eG5SstdWenL+Elowdq
9m7s9RMZk05leN2YrWg6//f3sLvqNJTdkbn1V1dNFxlA6TMN5SfBfBACc2WovhPJJS7lQloYzuud
xE1P/3Fm89aHbRe9Th0xDnQ5PhA80tWzKbNqPEOUSYx7M0RhtuLSJvvzUBGIcg0c7rf6wZ2FC+6A
7IVeXiUoOHYH2XVgDlLno8lb9iLAG2PZXGeDPinGhYWrtyGIov4omvZKI7/dJXyZm2gZPKgCftAg
q9ed6FW+4HY80TwYUzDJWmw3+9D+6UEBPQAXdvZiMYzNEqnbBMf1wGz5hfyU1BcNzprYzb7YvdF9
X0FFfjiT9rfuQTD2xvReRrmDPax/aKaqxe5tRNcoTzz8O1+w9QG4NjW29YYYPEd+RxaEDCKKeq92
rmJ5NewGGtmyDFtZZneNulHSAZlWHHhNLbc907Fp+qbyVGicxQmWjo5I0Q45PDEPuEy2J/FmyzyC
VJPU5AC5xM25Cn8wEO10y+DCkON7scYx5s1z6eJqwHxLKGYij7mzvCWNuOtCfPFFSaE5tgidYqvH
KECB+DvIDgPIjRFjTbSTazZLSlpmvOLtTZRlhruOz7s7xCbEfS/RyZ2XM9PpnhElUE43MbBHkajs
IqNtcU3BuKFMMuOBs1JF/JVNDZoh3B9cYiCYZBP9Y752Ef2mzkCf1Nh45XQRyEN3X3UOLsMJwsTc
/q2F4NCW43eoaC3OZFaiilqrbbhCI1bEDawBGr068vu0NPOda5Ze0fbfsm7mE5szEwdoZq5ixiuh
sU1DgspqdItDCj+4Gg/44hg7udmTabvUKcL47GiO61X0YKnjsoaxl2H+Fg2a5rnW/GeqRUaoHCHm
WX4ciLv2gKnLTQUehZpsnvcuDbtQqw/M7LnJIObtcrsArloG5GLDisfIibspqur9GALX6+wj6zGt
mDiJj3LgZsbAWx3rxGH2XxC2ZTq0iZ2UE4q6CpMb0NDr+2JI1G6I8B04HM42KEpjwCVkQJjxwZgU
VpeQN7LaZ0k/g8kDvVKdMvbQyfiQJVZ4tyTEtfYlmyAQJbwwGebRrP9Xu8csXSd4/L4YIDRfK5fw
UeYpBGf7UtWc2qYYUXbYGV+xbL4GMviABDBFitODZhASCV26w8YJ9emqmSNXLITkLdLlk0PCBBSu
aK9VJ8tYaCQSKEdEbZ25nHo6eg6RiMguHYP+GMSlZAuOT+UKCiZaxMC7w6yQSAVGRLnUUU2pdVG2
DHpsj/Dd8cOqn5HjgL+EIE0gqT1GJhFOszPdmw5eqsmZ3P3wQEYeXRjV7u22/5s4+rtRtVwUM82I
hq5vMaofByVO7Lp/BwbC2zGlDzW68snOvp2JUCpORAMHWVx2U3NVsYswieaQtMHr9MXKFR05b0RL
eA2yezQYzYaWFRl9Ab6r6K5rATlPPepuVmFCyFoNRrQmwfKNNrzMvy36DxJ/rAO185W27WHUjVvh
Fvi0ZfhS6iEDbX1OmcltI1PHOEmq1kaXFSuSoeb9hKxWtX8TiwgPW7zGrsj2Ypy/VUb097ysp27P
iufkYKzlRQEgQYdLK0Y3xAUyveloolE0ADiTW2Hbl6DKPmQCtpUE6BvcUa/Xy89B2n/rxiI2qKTb
pWGa7P+Ypo2kqjVf3Lz6GSUcocltd5PZApWjy7shThTOTeYjw6fWMpqnQUsfgf09KXQPyCtdjUFv
bjOvKj8Kok3MSdGdBWfDhEKQazNuVU6iDeAzRJOtnRySod7lKv2JZvWsDwUelwF9iagWMjB0BZpg
9BoUtagsHMKY+rPU7BsgzuzOTIzr0FWPVmtax1Hvyr1tlJeiHl6RuZBDxAQFPziD4UrfMSBlAwe/
41HRP7qFLg6Fgzu/GWGG5qRoO4gYlMGYHtNMeqDW9Wwmjo6Uz6on3pTbbRYRM5TI9rUe7lWbdJx9
3klo8GmfB3ulMxxCK4H6VBFrWC0sWlXHfTdNq/cNhuSgk9inhN7tsvcxnjX0lFAuk3GsNv3KZVwM
AJ2iGC/RvGKE+8EHzEmMj2IyU042F4nPBVdFHFxbV97PIUv+YunMNsOaEX6OvijxJ5KHA5rCeGft
4Zxlw3shD/khr4puXymOzxaUxNZc+lPe6TSdi50BJGd9H/Lmqw7AFQzJLULb1BkrDzxuvF1G2Fc5
Y00vLumvcLrV6B2BXgxN8cVdLo6p/tCXwYuh6fFO4s/gpkYXqZEAlU0Dirm92ZEilmduua9RAQFc
81ILtO+cvxczu7pw4tsojWND2ivbhH0c8wnm6YQ9LLSBOZo2WmvCnmDtVtpFxMHRaTEVdGk27Y2+
nzk9MgljQPCaRJAnzTRBWIcI/K4kzgJpG93Kqv0eKOXvGhK9tJjjqpOBhwoK7U9ojpynmHEwbyi7
3TJkd52x4iLs5GGK23CXV0y7lCifXRI8T8XYQnAt1cvC1khfXRB6A38Q7vZj0ELBpa+PsmQpcSKb
OU5lo9iZqfYELHa6mSlEpGjpXgrUQAfFMLvjHQNBGZxU9U6ie4c0RSgnVjsvSOrvRnYHR+nzRnfg
2cC5ZQo4XesSY3xLujW9GteXLXMMmaYJY1+qYns2JJMDAAtYBsirAObSB/W/ZizeApV+zekQ0tYr
/wyBG57H7E1zwH6UKK9omLnRljPF4PX/w9yZLceNZNn2V9Ly+SLb4YBjuNZVDzEiGBzEEEVReoFR
pIh5nvH1d0GZXS2G1GJn98s1q0xLlSQiAoPj+Dl7r+0vykCojF2R7AXDvh0NRfzfo5NuWkGcrUZD
a2VODtlIyjmUerbuNAZ72GJCLBJ18U6F9Jsq93l06xkBAC9JYn02pGxTlcN9nhlOAsayN1MR3s0i
co9J014O8Px2YE6ll6GzngeTBypAOuen9qVN1zMb1IOFKGuHBH3N7rU/ABjPUMjB78JGw5CmGi86
O6xvSCwfqBGqaTQuYSTRFLQlMywHjq3tBGzI8B1hFnjGvDpv6yWbO/fpGOs02FpdIRQXhOPFyMKd
4oVa+yYN8ltn4IWWoyPADMvZnXlutrUhQTF0vIGlZGtkf7GbotzbXY2Rp/Hf+/x71X1MM17maIUD
UnT08QLCXUDgzOXoZp9gaQT7qRkv6SC8d8zpps2IiQc/O/K4ONeTKBXNZXFqW9PdNdRFF3R9WMdS
gAk1oH2noGsfy/w4mNbJNwNFCAG52cVkcKbt4Dg1fGi3VDgIgWUAqYNEBJl2JkkLL4bGkmda4O6X
BTRj3jIIkJeuRPieTOxfg4Jc+ju4GYFnkGTOnCtHJpGWLJ1ggaoxx6YcBZxS3tigsCYvtZxn+BDx
UTPoc1oSrUaK+oSRkVpLZINIrsRSQlJ9NxZs+n6GyqYaY1fa5oeS1pdRTtpa2sxEZKe+uIQfkoVd
H7RGrPMxZeJG4281rHkuoMy48ipFw7CjAKiLLr4q6zLCjwMjw2R4u7PUyPQbb3pMZPAdoWbr3HyW
rpE9mAWBNVbCxygT56Dhy+yzT5ZmAodADdaJGoC79q7JnE9x1rrvpS6xk8f1u96u+4vMqYubwWGs
Q8OcCK70i01052peYqAy5gO0vCCbam6S7aOJNaKIs8rrECASja2l7y1tXA8TeE0gOfxXDvbRTqNP
wxR078BpkxHgIRSBeBNiDgsxyWS9tC/acWkQtAKQhgY9WUwNbJdogY2eHAxXC3ow5QwnH1ONt4JL
FvZeqqONsBkGnCG88nJIXGwNzcAEAHHqKjJJhiTyNd9NvWUi7RpuYWgK4hFC7Ky2M3kFHMMqlVCO
RrxvgVqmNBACNotdySoTjOhmkUGa6siHRkNIhjXVvgY13I0ZT5kYS21rmNiPUKIrx0WTRbqKqfWX
TccuUzTw0EmpTlYZJm4kpyf+DFWBaX0kb4doRpx+RT0yCvJ5dS4bbB8M1apMFxaBCacZLuW6wMi6
adqvbONLUNbxOpsbRa51hrEaaLziNtmnGUZGG9R1G7oaeHWkCe3Q7gq/IS2h6NYuJxaiEbGUfnhV
WvEF8bmYnSOTbIgBT2WfXNSVC9ATxikfD6FFk5I4YPW9y6qS9h4zZrQQSeqNNaNMxR44n0g903EA
rMJE0zwbVKbrZNdBr3sUXGKvZaCGKpFd9LjAnJmcejNas/uYD8oIj5oGRY09ABxm3/dAEF6Sin0L
9/hLaVUx+UjQ7tqqPDJJmqSlDg2jyaz0b1GpRztdoDTpXK6a3yCMHtPay2kN7/xIYzl00w9NI7q1
Hlk0HpOBV2axkHMMHE7YAXF6eqJ36BYq+HF6QCYAKELqvxoVsHs7YqTZRF3/RXdz6LiWaWDQSeZk
79blfVG17q62e7WSDKZclJS2vMnMiHZpVLvw4YMntx4eGsa4PdxZqhf/vpswDwSWuOsFaIduHBcQ
5jjtdZgdWkwTTy5LN9mc91N8IhyKQSrNBxoCaO/c9oaePj6DVkejNue3I02UY6ffBXNYkDgy0JDX
P4BOqTfRQvPWdJ0WJkHqcOCc+8DET9rO4w2Fe7Iue/h1AzTiXEyHRjO9qKzuQ398tjAopKEG8Btz
+2TS3hxGwEVJ8tgPOplyguxiQ1SksvnQllNsFRE6BgLJMLPHlX2wG4U0N2W4oqH9C8zbOWOWXTCX
cmGPMNBhGQDU8Xk0vvoO6IwouIuj8sFtORN5Im7kvGR3chWpYcr3ysmYbKLkX41a8JWgr5thq09y
OhAA5O7QKn+ocz3xaA+HUDecXYHwYQv5Y+tnqOIEkN9dAbMfM8EBpsO8wxr7udKTW0bIGzuy1doZ
ecL0TGGmKJx3dU/8FREbl+XETHS0JxiZLAT89rgpIw2fIGqtLUkvKFfZD0EMZEmwFyQPmiJpME9P
X6aaBEfDXvbtPYLGPtgVGWL/wSUErcqpvPkSvC7yLT0MY03k2L020MPT4gwkFgOksbe6C5PRFrlT
UMLV8maKsginWvwO0yqpg6N/yqr4MFYZdS8y4prnJWkHEP565i6oZB9Bqrmn1i1DxrpzsIEsWO+R
837JwR9uC+3SLkzsZMGkE+iBoDJzr42YLG1zUtGmZtzBimAQkaq0VSizYIvKn1CngEViSobdRINs
UCLGKcbMO6vrwZtDaj72H3PHg2pBKEdefES9d9WpMNm4OTNoA6F0LUnsJFz1aiyuqkjrNkHOe8Oy
QAE0zTLsn647LX2GUQcoALm6qd2Wsv9MErq263mfEpdUfVPiNBGZAD3RaU2QVZuwvFxEhgFr6OBA
YLMS62NiBV/cFuGUX9mP6BLhhJuM4JJQd1cN+1d27Uz32I9FyUyoMovDTD2tDe0lWrVFbY3VPF5u
Vpv9U+kScKAzP+4BohTLXHVSTbDLe/eKNNvW08YEx+78Ce0d9B+QfvQFAgyQXbBr/DE7BmFyhSyS
kDOj6rZ96T5QqFje6EdkWMoHn4lzTEm4q0zCmMaRdycBTxPK5VFAge4Ud+CUE+Om0ZqLqHXGnFeu
yQ4I9/cTNm5srRqCMZcFiL2qjzqc9585Ps15Guwwl4E+8OEHsiOBPJjBFlq6+Uku35lujdaFdvoe
hMwGewuDKEYvq2Zog1WdBieVjfFNzK4wVBMc/nF+yJb+mNmTn5CjUV/oLjznJMF7bWldV9NwBWdA
X2sIGSLHZnZuLPgCH505HDPm39oWUytbQMWQycBnScwRfK8UsoEgNr3G7Y7HKsHmmE37ELPqlG3n
jtCYZglyKuQUElZeEhZDaxPokQOp7WpEcb/Kug5KFYDzTQNltrQWhkp1l83AVmSbvtSq/oiz/RBb
dEvqONTWsKW36TgKhJDTx8Fg/XJM4wA56EsItNONEL9hb03VAO2TQMaYttw1d92HrrOeG6xRGxqR
20EBSE/1jLaOI/V1OfDmY6MfCLTZsYIfaAQjO+rUiZA2wHliv/sB/R/8SrWMeGx3Y2pZesiMz8CH
3xUUO7ug9B8fXEsBk8nD6nLEkVYsAPAyji5SJEgoKG5l5XyIkvEh7BE74rpTq7oc0DAo+oqxUifd
GGg9acvonF5AVbCtTWiIrLXMRvA0qGA/KCSOMq7UnoyYOx48SluCFkofgUkcZTeGcbSWuASldXI/
BjNLaLIxUmKDR8ZwsHAdlA5dsy/m9JamKfYfpA3fFOro+Sg+FIiKVNeoxqUMjuM0qnUwEEUgm+FS
ZKo70JHyx6rfTSGFpi3XPYTrLa3FqzBhuzEwMLQjGkU1jVwvzFqkoprxicp3Pqbl5yZdys0577dm
chsUdKLi8ZaENofbTaHVEI8YkZ8xIX/MIrot7NdRLE3Rxw64oBfYvUfcQrD2ndm6oOG4ao3aE6Oe
XpPrttOdke2XWb4LArbhA2bYDTRYa5vJrNxE/WRvdGUf+afxfNmN3lzhtHRDMrL6/DQtwHwz1DRQ
nGhMEBztA4wuq9BgiW+C/kuaUx+2RHhlATZHw7TUohq4cEyUe/BbGSCLTVRr5a5X47OEvlWFtOBI
xZuAeVDbzw1qWiLk4kNPLBCOi01t4gBPncHleaUL6KKYNrAv98yM1sNLprHr7sALGzwf7LjcTTNk
3JYao7PmooEiwn1MIIAjyvuUqSUvpN7aLgwMlpxF2JhGMAq/KMTXd04CwkKZH5q8yTxDqJdE4I5X
ePxHHSMiOXgH4siNIKDlE/r3pI4yQ8JxjsbsEHe1XMcaeCnd0acD/UeylMaDZbLP9SGXbO0JwnsD
eFlzXMtLhcuwmkZlLNATWQ3aNy1Fo1cwJ8K05O8wBXwIbfHJzeynUThXdWW80+fh0UoTkPrY4tgU
6l91SVEHw4AJr4nlp7oebaClZQtBTStxfJQ8oX0MprDCFwgE+aLhVbWzwEysBG+CPEnpryWRvwdS
9BAK8xQ0MOHEGOx6RkOqA8+h+8CPaBg7W73BYunfECfLCMREEN+I+iqI7M8GiG4YLOqGDKhnfG2X
hFrfCmbBu3JiuucM8thxlzBOmYvVlNIjndibmhUWf7NmaoXVmkThA2S4aFW4VDmIrWyTIXAhqeDy
ZqB/RDHparXvkbsEzNh/rB2SiOxp/IqMqNqiWVuLvjlImRSkkXXlKhwVHxCz7r4LyvgmCPUvU8ZD
qor5MdSZVvppe9Anxrs6rXT87VOPwYX/+vavjLrmAikQKvqcVQyNukhHiDAIIe1xr4kU4zTDqE1v
u7uJXs1VFt3QU3D2TkmbTC+ZjhMbNq3Tqhr3vjbd9CWrJgklthfV4ovOa2kvCogQTVPfIPKOSdWW
xs4eakaFAc1Aq8ucJTDM9ILSQvDbs4KEBbx93gX4sqbwBm30O0WcMtoH2HiV4+zyGX+XGsdijyr1
MbGEsS9QuEo8k2HHWZ1ae8/A+1F3kQnFzkASgQWMSVXTs95lQGty4zke0xu2oEcNfejKruPxSIxF
dRiM7KNWz/qFMHm9oD76gHjSXdMTht0Z1tF1gvWlakGGqHGaTtqnwjSCjSYm6Y0RZ+9own3ctBmx
xVFbXkVcr11Vzdm2cjOIOZitwiy/jtN9aAC5dEu2hro0ta1y1UG00cnVOmI3FlMUCAh2G3PxEsZ8
2rwY17nVJ9s6v8FLfhpjx9+U8qMqJgiBQXkduMgslAHDtC/kc5bW+jp0SCw3eOq0zlWbqmXtqGWq
rxJ92hNu6BiYUwHc4GuhY1tVwWdpm89MEGHrZJTSpRbvq5Dz5i6EAN1AeSel/k4qMjgzaZGy0T5B
6523E/6pYUBEIEV1ImNkZAuPZHMatS8gPCKGOzGs0ErGl6VCLgTPZsugkxC0VGhrzjfFByF6jK90
RthWFF6Ca0PWDeh9jjFj9x3Aj96iD41PEmSBCLykja7rzn7flP6CHQJL4jD7iepil7f6J2esoOcC
tMK04qwYsmV7twgJLAi46bqpokWYxV5ThfIGB3DUK+tmCTqATGd5hkEllGSHyfEvRZ4r7joePyFi
8CeOeaOQM1PnIac40H8CfWnPcOoRmK7R0p2ajvndcslg8c8kbrNVQioA/jEerzFTzgXNaYrIhhaY
6RINx1ixjTdYMRhTf8tq9T9mte4lU/UQM/SYEc2gck23qoYLMpjM95E/rOjs01TW2G2MuXOwYUdb
BcIoNQzbvhXzDe36xV/RlR8QJn+uI+MQgcc/maZxVdX5A1qpcO3TDEY8SxBnxZ54qxC6yfGhm1vH
w+sGdDBGoFyMlJsBYc9SOxFlJd5NFCuuUuUOA90XQyaQAwFuXEBYNNdoi/A5hPoN7JSX/loYTbRl
csmjg30BDKVA8QbgBdgRHDVOGlYNxPw8aJUigLq29iqTSNmYzPPKeu8YJq53fWO5WE59PUWwOSfx
XtW1vQMQiIIpLxjbD5V9JRfdv9GbUN96P+ceir4OoAjYAJiExeXRRPQT6aA40dGvGxp9OwbGbe16
BcEM7Ny0Q2uFZHTeWIsKndMi2/GbXBpMjgvaQ+XpRROYvMCy8VgX+qLaS9Z6CPNBNK0Hb3fcwKEj
ZSMGsSsNMKhOZZ16AGoN8mSPoDe0RUSgYKJnR0ayAvlurLBFVLMgGN1utIyQDZ+xRhv1bFhYGRij
1HvLILxssD7LqMl2MzCSjaz0azpW7jbaDS1GJwLMwXlZJRBlFMSQay67llFqQKTfBjPDJ4TpHGzq
iNJd2Jms106VEd8yjgbNoz1YPHBZvN88LfcpiNvJC7i6+5oRUzHO+zbM/T2BtV7Y+SiRrLnaIH3w
sHG8p586sQEDUY4DASfAwO6B4cZqaBnP8szekrqZETBAw2Kw4pvaSeS6IQqZpgP9MHJQ1S4wDRwD
Fe9Bk+Y8TqXP2FBh0mfF5xCBJpXTbmC6Tj/ixbIiSH6D9V6I7uuo2CIXI2or7USvE7ZbGd7DYaFm
ze2HCV7hZl7GnHZSUSpTi+yMEkf+zFh0L0iiIGj6yO4rP7iDdblEEFDZWPDRnK2YXHnhY9ZeGWVx
TQ1EoAoOsLXoskdZ4W2vbaI4Bzlc6PnwUV6Bx+j34KMZ8iVIt00beLw7XqW407ZAJjTcDGSalimB
dohxDFDA6xl1JuU/vKV5zk9Cmf5+WovMijbdSPEM5sS+GGbcaiRL72L1PILfAK6BP0b4CFyYM6+z
ZriwG9reSlk2/UmBtBi3Ba4EzQjiuzyVdxN2eOLjk4OW+DxCUjwlk4HQ2Rvb6SomKmGdx4u80KVR
lQEoMyx6JCU2ia6Eg5aK8StpLaSbMDoIKF1oN8wDLAgxbNOOxzLQ5Splx6rl7NJnPdU2tjYgJmAx
0RM8qMauN+OrOeVpR37Oi6ac73VyQvMhAd5tDBd1wlJhS/Oe9S1Yh43Y2rkPLDN/XzFbhWVdI4qu
TWCYrOOTmz4M8C83SXDl6taTK8ADmsW0Uaq/YcNfkYrD7Tn39iZzi3upyM9zNMFEQNJsD1sYejWx
gqZsNoGLoo6F71TXLmJ5uHAFjYIkIlIKuwWbM0fddD3frmxpWlVtzQQ2vx58/DdsaYDzAIzqYlKW
rWIraOyg4BMEVmzBexBFC4WmRbVRBzGCYQcBZR3xcu8Xra1FpW9oz6rSIhDp3TMF42Zq8YZPNOs3
8P49ebF8zzSVkHDSewNm6Mpd8O9ZiF45qT+ipGRvXURPEsWS3hRP+Bp2sAUC0lzCy67x1WYGzVLr
82XT1+rAwHkeyDMjUFhOBL/jUDgUmGcN1CK7sOKM0PJ8D7xS30YD/BEnaG5GzXgyQBLDdkmf9BTg
QmTlD4tU1TVNnsZG0fZHVinNAb1A3RF05uOmcMFN7gJFgyAi6xjeOYtOmAhr0/aofjQ9/ZLHTF8G
39ZYUBnLDS47JPhT7LVsF59+gf7t99/+7Z///m9P4/8NvhZgsqegyJt//ju/firKqY6CsD375T+v
oiekL8VL++2v/euPvf5L/7wrMv73yz/yX/6g5eP86+dy+L8+3uaxfXz1i23esqLddl/r6fQVknz7
7TPwRZY/+d/9zd++fvspd1P59R+/PxVd3i4/LYiK/Pe/fuvw/I/fTfvbifrzPC0//q/fu37M+Gvr
xyl7zH87NOlj/tyc/72vj037j9+xkv6Bx8yCRWm5rtQdW/3+2/D12285+h+m7jhCMMPgX66wfv8N
kH4b/uN3nb+llG0jCLEMZZtS/v5bU3R//ZZkjUEvJnVDN0zb/v0/TsCrK/mfV/a3nODzgkSh5h+/
S5uDlH9e8eUbKqWk4VrCNXRJw9Si7OT3nx5P8GT44/r/GQYKOjE6xs7tYlq8g7+QRJjEwApLfAvv
1fxsmGXtVaKm1+SgDEloDAc98h5e4gTPPHZiOopiRHyj02AK2gmFgrh3TXvvuv57XnuPadVSZyXi
SNL1KnOTnh/C5NJQDA5NWd524LRag1wmXjSLo9YI6wsR29dVXz6b5Xvi2Aj3HXj04HcMDXYCt9DW
2g1Scv1oqOoqTSemE1MDzrHiI3Q8gUTNZTA/5/uqta6ndDom0XiaC/rvDChRIQ49zlFaeTpq0xVR
kPfI+5DaTe1JOsNCZoflHM9sYpqdInCzZ39apfgIOTNtCXcnG/tLl9HS0LpsKwx+Li8jVKzdURr9
fWSRChpZ15RDN679PjCyiUjNVq5bke8GLb3QGvqJ6XjCkpNQU8xHnwZVOKLKMTgymgiSDtX1cvQm
7fAYzUcaapfQmqcYHzNapBzw7+yuOrs7SaO8xGScReZHp5g+LLHtVjXfC/fT1LpH4nnvtWY6yiZ6
1CrT6/X+VHBe1CzudZjHczow2a6aXdWPR00mj1mFdy41PAs+IiG40SMBdPShcjT9w7GdTK8zCaku
hlPF+UkKdR0Yw4kN90AlLe+TUNwPPcq5/DF2ajRTnLCq6zd411j9x6OU47FjIlY5h+WXVkOre7Su
QzooBVwCmDbcEkmxSIOeo3C+tozo0dYML+AbLn8Bddv12D82uXvdEY4+d/N9rnWnUHQnTHKP+Tyc
aIpszTS+aAZEOMAeaGSHBAm4n5MofWTzxBQ1FZ+lig5dM+EDayhsUKxgW4lfpnI8GYG6nucQrtq0
Wu5tkgl2QDaPCDauNXy5ST5/cthAoxC81DnLIb0/RfTWFIz3Nid+uYyMPK8t50VZkGiEYqqYd+nd
FJ5yf/zza2jT0davhDVeLRcHg/Z1HIoj8ooLXmLr5XDYFK/xQ77IgluD+MbD2CuAUS6a7/KSsE1A
Sk78iDFwvQQ/D2b00gyEQPMdRSaQuAz7EcGIGmN+3Z/QaF4nWn+f1njglkiecb5aLu5ykeCQcNJH
7gvjCy7A1XLkPH7XwUhcTdYRkae2HsP8GvrzrqMHJWbj+ttzGCqea1OMJ0g/946WPiKcRXIYodjV
4vhe7w9xHb84S9BAgXrHEbejs3SsCaj7buH9a1n7fhlzxA+rGJIqQ0kpAAqausF6+f0qBvtIFfj8
QUfxaZg8PAZN9yFsyrU0khc3ERQT0z0l1X2lFYfeLbxQU96UpS/4mU5WnTxqg3XN/P8Lves1lS/n
KnnJXPw0tN4IfUepCbFl4V5PD4rQlK6nhosGl7hBeSFS5j+9H74sB5+Zwta4PHyH3noj7kv+cTJW
kH44gbl8MUa6P5AFi2WxXNaIcW378HsyXSe/A1vJNBI7hkAN7TVH1rv2WQPg+W3RUcvSVVTWeyfH
7WW1p2UZWBavOtW+YnQgnA2CN7QyzsVjnqC2zqLoZXlu2cLdVPK+7fn/lgWK2fzG6nhm9Qz1GuVg
A5qZ/C5vGU9YyvTeuD7LW+T1W0bxqnNpKAopDcPiLfj99bHDiEQeDb3X8npgg0g71ulpbohbx6oP
Dgz61cBCVejA4NwPmMMOzoREk6xDZLA85rxQBm36shTMUOM1aEl4b+aCKzLWD1Xkk3u3rSWFnTme
YKBARAaKzhAj2i83A63NwNLulusPjzFjYuU+dVOxRZ2euiDowWZSDfKesvmPNsleyB/Ypezr00n/
ulyjYujvyY95lEO8m0XyschHOsDqflkv8QM+Wm74CJaZ90/2ksSCJunyzKPAOaRzf6W1H+auf//t
D/hKpethJsKg8dsj5UO6ZkMa4U4b9n/+lNXctqSraaBqzBjVteRJF2X04qTRi88/365rISSuR+ZL
drepqv709wu+/00p930l98/912Kpl5rzqvD/x3qP4ojC+L+q98Io/fqqzOOP/1XmWdYfIMwcS7lC
2ZZu6+6/yjxeAX+YyoSKJk2DSvC7Mk/T7T+UMCkNTctEc2BI5191nqasP5ThQP52bd71llR/q87j
+N89gJb4VmjiFqbT4xqslBzo+wewK8qxq9HBHKnx1ghcL4jj3M0bYJSrcM1md2uumg2JLGuMwWu6
fFuQtDuyf1bl2t3oB+Pw3Zn7yYJNIf3Lj7N83O+qTvr2eqiN+nycXnSQpiWlWxpCzKoO4GJ/fahl
afnPpec/vjkXhZNsm7YwXx9KsCUvoArOx6hg2javwCqO8ye2tBMdPZaDl18fTn/9KvrreBwIKqNh
sVSevYqUhMuUBwQzhHR9NcT8KYN+a34f2gkW10+Jc+cPj/P46Y3D/uyMWpKj6jS4AfPrr79mHPZG
4IuS1XWnPzkXaudcyG11S0ihBwzspSZkbBteaAdr+8aBf/Z9vz/w2Qai7gM7xwwxHeN34bOxsQ7N
DoHMtr0N928cablHv7+S7Hp4sixbSbTJwj7fqsRGaNSiJOjWRABtWQyIpqtylIfF3ZEKL5zp8gty
CtIL1Gg7WdzlqCv1GvJH72zoiEHxAbmhb974WMuZ/e5jGbblsLMTggddh4HEhuzVvdz5hqQv45OV
BM7LORTiBtEAXs90/Uk0kCu3aCXeOOTr1ylrhS0Rm7NlY7mRwjg/ExRohUP6ZbsHGIjspnGPcVob
iKQx50xpdl8V8zuJelH07T6bXTp0uN4bCRvM0YqLX3+YsxvPNPkAfCD82krqtiHOHuU0RZMEZQag
yxRUWDcbnyZSNtZxczDCbrzNJlOFWzkmZffGrXf2ZJumxWqmW0qwVQYjYJ/d8qVlNE2S28EhKcr7
0PC/GLH7Li0w+v3Nb7gch8LFZM8qFuPJ6ws8IdXEX4RdO5ldnCQMxS+60LS+QlcPU7IGejwSQh/f
WEh+8u1MxaIFDctmK+GcrdhaFIFRMXtgXFpmZttOA/GAfMgucUOVydOvv+L5wf68oRydy8cdLOyz
RbIGELOI9tq9OViHFNPhOtOHJ4T9978+zg83C1fKhsLEK9JSy93y+lRGtgTci6MKlkdkX7uJgwqH
od4nDI1kUAi7fWI3m76xNsqzJ/Tb46IcWh28Y5n82een0g4i5Ll1uydJHvt/9ZLFU03BWZ6QHt0P
MfuEeOzLvaHrR6IutmC09hGc7xnlNWPITdt2u0VlqYR1g2z6sjRhtfi678nMfOOz2svr4bvVhFYP
F0EJejIoJYRjnt1shoV2XfmIL3G1HHUzujaJ3OT2mu4qg37rOBH3YWbBnXBKGoA0bd3CBo02Ruio
XElHMXl0ZpPpPLlgLH646PKiZR9Weq0zfwBvw6pYvUd0p13YlXQ2ZHWZ166L3hQdr//ArJwcl6of
thjrriQMMeIuy9s6Uu2pakD4MoYbd7bR3leuRXUAIXYYU2Da7idyq+M1YMPmFOr5xyhOog3x0JSy
5fA57LHvRd1VLef3ZWEAc86C57YgrECrera96BIBk0L/UKjrUu1jOupHYIjxASIpIkKDpGygk7ci
zzqvLpAk4Y0jtsyG8VpDOwQI53XO4IUhwsmmVvxpKwi3v753l2fghyvj0qYzbFfYP6zzldP4VhHm
eAMRnqjgoW8///oA+vlTuFx7KZdKxZHSVu7ZmyQhidDJU5V5ZSTfsebk6MrorejxhySs703QTCuR
ZF8cN7rqq/yUKVi3k4gg6zpPJgqGTTvqf/OBNXij8apFl6lzS/7wpnH1hqgPYTPOJcTwIbH9gqZT
S2dyhfCXsF9r1OIZTMAAUfnXZ8M6O908CQ7xcCy9Fg1PZZ69V4aoqPom6FIvVa26G2QVBSsL60Nx
JQZRdQdNpxHwd49Jz9VUNg14g2XC/tYs/a4stQbbCiF2TF6tM/ABMYrAkjaBO4k9HDX6QHWj23/3
/WmB53Ix7rB7sCzdOlucJrpjpTnUjleZsl5lNXZY3XkZxpAGA0i7MAne/frEnt9lvDZfHfDsxJa4
/GMIAI4X4Pp6zsoMqlsLc9hnBvv+14daftT3j8xyKJvdNCJ9Q7AJOjsUG/MuzKzM8fJG9tezZPxi
zui/Mn1Ue1JOaW9WaG5G+o+YfTOy2X99/B9eN7SEOKm0hBzJhzDPKoRs9OVcBpq1Hxs78GJjjjY0
v6JNbiThOw061ROWwODm1wf94fwq2zCpiTAeUzjQVeekfHcT8U4wsjSfybxPHJDkD7qbrf3Of2M1
OiuGTW5TngzHtvnf0rs/+2qorO2BAZfgtqFvXSfrJLqf0csHgtxJBr2O9sbX+uF5XA7IyudYi0rA
Oq85h6EY44muMZMAEh6wT4zizhXM8bVx9+sT+MNVOzvSeTGSZdHoMpXw+vQTTPVqABTysXeO2Fne
qN1/cqkQEtosLzajGbbory+VbpsuUgp78lSLtMWq3PnYN66zKY0+Pfz6S52/PbheQL2WfaEUts7a
9PpQBn78KUKA5anFHiJIzusTN3zjzP3kGlHnWDamB74Oe4TXB1EVDlZZaIM3QvSNQNIxUdzHBlTU
wTz++vv85CJxjGV2xDcTulw+ynd3OUatRqSOHDzlWia2NdSez04YT+98Qg+hZbWljzx+kOkbl0z/
yYlUDEGVEIIGNHLf1wcOZ8b8ZtwOHkh99DaB0aFTnQN3VXQ7P4EJhPTqdugQ5xPTNRQrcoTLd0OP
UIt1HJJFayIvjMbyjeu73CqvljoqW5cgrG/7frAJZ8u43dqCpAeYVXas9i0EDsDbyDn6/QBjMnI/
B2PnVa72RuP7JzcwNxMbT13Qf7LE2VE7GfVm6PQDVAFZ7ATafZxl8QSzWAXth19f8aWHdf4VbR38
IPuDZUfinhXvSwhgNBomUJYsNTaytBGDlQUd6xZXnixzwj+iNLpSKDqfsi7nQ0V1cNSNBxR1vGRK
YQ0Xc+3Sbc4mMBCm2zKtzxNCafyQhCwEEm+86X78xJbpuEqwPNIAY1dzdq8IMEAWSdFobtyVXQ8Y
N4aLuJpucyP4AGb2QfZi3ZSYtJLmdmpy3MiG5yDHdwQh9eylQ5yrGlaWaL63/edfn84fnlWLM4mf
dllUDZ7Ys0un+sbuMHFNvCZi6Eb5c22nn9OcyB2AML8+1A93CYeiI+TaDq0K/YdlQZZ638ZJPHtp
b/nOWuQVEhfqS+1jaA/Rl//BwXSKN4oZauXzhS7Gl+I7A/nhDpYPalaqtjSGOprk2hur3U+/Frsk
KXnBm7SFXq8EVUVkaDdSrVWTOFQpnFOyxUtfvLHi/OxCOfRM+SooNimHXx+mhQGG2UKbPD8Zb/Ok
3OZ4h1HGBqfZzt64KX5YVZcr9d2xzr4STqLCnzQMl4GR3lmZe6Ps8jkM9c9O1F2WcfhG7XnerKSF
8vp4y2L73Squ2gKnFhp6z5r0G0tz9VVJGAR7iruxCY7Smb1ytgnuzG7h67ZvVGf6+b7829FNy6I6
NN1lOX999Mw3Myopl1slw6xsY+MHAZVQZYet6WF+BpNQFzgC4WqsdYzz+0wZEi1pYlRvfZTlUK+W
7+VEsMFxafOYbHfOXmdpNsV+6cIuaYHgoGRvpulTYzv1bVaWhOJ0wxGBv7sLVQkViNBVL5pStZkC
PbpJNJy4KtSI3LKs+o17/Icy79vnWtZ2xCM6OqfXp2g2SlEBbpu83g7FrkJwfIQrgc6HlW+6G6xo
vmCslWxsuBze/+BBthmm8j96QucdZSKPdTNG4+YlTXM1+7e0AD/m2lsl+k+fLnvpCjH/YJt5duJL
lHWdGViTpznzcLAa2T6PeRmv7FD7f6Sd547cSNKur4gAmfR/y7ON1Gq1zOgPIY0keu/z6s9DLfBt
F5soQnuAxQKaESYqk2kiI17j7FsttB5vj+rNI3tedDAqmU9X53sv7wTqJ5MZ9uN0iWukScEDZ+Od
jAP8L3Ijjt+hM12cXAXGMWST31PUvK8mNAN9xYBTPaTqx7zQE+DhLmQeOPqT//ezrguDtyDr0eaw
Xpw2tQBojUS5RDvKiVDxnxo0ZKppB0tf29+eipU1r9Na4o0yl5oA/1yvLSD76BsARL1UiZtVKMt2
AAnLOEGp+XaglYOae+5PndylCbxMs2PbquOkTrD8w4DFmxrlH1mI4KQPfbiRha1EgrRvop5r8Tay
ljiAClEnd4K6jvOMyN5rtTbVqFg0+pe0l1sZ32osqrOooVARApB1PX2UTaZAxNgQ+dOAX+VM6qns
r5Llc3v21u4E91WcRaIwOBLKip6pl7HG4BxqavYY26n8RCKD8pCsinsRNOrGMlwJqrMjeYnN2DBb
X6yNTG+0MaWLden8IIRxawHPisiun00XYpsGjy8AeAy5e+MgXjkOsKdRBRk+gDn0Rq4nVXeacRjd
CN8B5GjcvYAD873pffD9Bk2Mn05QZRs1ivm/uDj5daHSQ6CTgIbzchcEwDdVA1r8xYy0+jl2xvxb
2oS/KTFVd8CKg5MQzaz1ZAwbJ9FaYAvoHUA+cBEkaNdDDcBsqk5TaJeg0D6MQUCJtOav/QsLI4GZ
bmGLmFtUGttu2lhR2pxGLMdMV5lXFFV4So2LQ7dtSCcSy9cus3jZeDRtDFf2bQMc4RBXWUVVNjPz
+kDPQdEOfTfUAjXNBP2IScGrAUxMVkHlgtC1lWtpK+uOR9TcSKM9MPeWricldgPKMjFlDVHbKHIj
wjI0/5RjhPJAN6HqtEsjMIhaIhIa2UjXg8bPsnE6deCjkSsspfBPYKtRE9QVy4ULXiN33dVl+qOL
4+lHWCSKsXGMrixZEkNKCCQAGin9IouRsvQjYP/qpbCLAQc4G8JWPpzoV6HSV7gfbp8GK6uGij8z
Q0NqbrwtJghZPjRAEOdGGRNDrYM+aH5/MqwCvYESHDoMZSObfjV1Wr+QSvLsuh1+bbAU0+YCImcS
UJ7r79PmPbbLFodeoxbuAY9nOEDIG8xiVgmYJX2yEV29HXLlmvpTPAEhAYSIyNch4T6kuT5wwik0
mmFTImlg3zlwd8XGhnx7oFOtZDvM+4KDYHl5WFaBtLsJ1a7A4/2D1qbaqUlU/S4LWuN8e0xrX3FG
3aoqtTRBofp6TBNmYH5pccz5duJ+Rbsih12MOAYKGXbcPFamMfyCaFgjHxKHv27HfjtMnkw0/Ogy
ATx5U3DOkU/jsWPaF7RLdjm0OTEE+y7c+mxbYRafrUNIsE4iwihJ6km9fUoEJK3O/3R7NCurwya3
cED+zcCH5VEGOFLpAdfbl8SK7pvO+Ymv8lYDeGXRX8WYD61Xr6Q6g2dUFcSw0XqjhmzmCpoDv9Vy
Y1WsThlvMnd+ilDVWcQpS1hZOnkNYsMe/XJ0eQbAncPx9oytRuG/QiDbchGmvx4NVm+B05mglU0/
8QIr+YbnGUNqN+rFqx+GheaodOgdAOvXYVwHXj825/YF4kJ4Br0Xo8mRFxtlyNXB0GkkZ2Y0llgc
vkFeRVHvTqSWZXdX++6ZpOU+qOv/Yc5mPD5prKC0IeYL9dUK0GGCZOT8NsJYDS3VEeV4HG3rgEsS
bipWAn/7iXjr8YXm3MAGMrb4RKTspTOZo32Rg9bgOZPe43cwoCNVfr0d6O055KDByNTRarYcMRMe
Xo/LiXQ6Wg0eWBF63D/w5qmfWtXEH6CLqqI5NLrsPyGggd7xgN+V3DjZ1/bV61ldXCaJVWVai3cQ
NTcLPbhpp9Jahvul2cPGhK4tRpP3qkYfyNLe3CEqaheAc9lZiPZ8VwJIdjoCWRtB5slaZFV4Vf5f
EHvx1bqsLGRS2jZ6y6U8FGjyZiN+2NzPOfJuUAbyh9tfb23xz70tQGYky9T9r79eRznEbEbFvlja
ixqNqD+9ZFV2uB1kfVT/DbLYx1oWBrFCanhJu+gLfCnIYdb4GwJlhuhv9j7vrP/PUS0uDtDhUzVE
If1JlGJSWwdBr4Sf0tQpNpbfxvQtv1fca9gTpgTqI7BkAIrbFp5Y9O/t+Vtd5NR558oS99TyUA97
EU+qwiLXosbeR7G2Hw3npDUxnl+9fP77YNZ/EkP9DxrtekXgPNnrLQAGzP4+TeWzhhxYmX22gFf/
/8R5c0C54ZSFRsvlPpTqQ2XXyFC2932FaVDcX26HWvtK/x2SsSxDwZChRR0KLvjoDk7zvkafGt7p
7SBrixzcBS8xFQl5IOrX80ZqgpE0rdZLHSM0KZPhUwtqDWh2/e8AfLPCW/52wLVVQWEOYhh3Cs/s
xdatNH/CEZuUQojwHX5xe3jkT1wlXwI/Ot0OtTaBVF3Ij3BEod6zCOW6uQFNPCMRG6rHyYiQ927P
Wq6cb4eZt+Xy9HsdZnFOBBmzhhQMI2qSY+/8UKzHqHvJO8wQVOwhPw/5/7Aw2E5/uiiuBv7v+psV
ST2SJlNVgph9UKYBxYHwbFrKVpg/K2wxMme2oqH5BXbaWZapO6XJ0dFMrUtSNPJJ0cJ6F2RB4NnI
2GCPiQQ+6vZwt41yuNODdjy2IiQXbeGyKjqupvqQBXcTQh5eWPXZN4EGwl2OJc9LYWAOMxaW/1i4
cLjFNI6fRF6WDeZfBnOXJOG/QT8puFS62EXhf/x9ylvxPoI//wWTk+AUO2r4bzc22qcCWQcsOMrg
JUIkeV+i2XSsm5gscorUNEfyu54uGQZTqK4V1t5IdSSIOokkoILQj58X9j4NLeMRzeD8p7RiRMyy
vjvHMEcowzth/49GMeYUFKX2wWkx7+EBFh0QgwkOET7QWNInUXGPomL5PMLnu0N3scTVnclD/QC9
GHQhJ2T6msR4LMNIe7JHiUlgO+n5vak17nM32fq5kyjW7vM0SZ/pJDa/q2SMHtpioNY0V+Uhg+bv
VN+FCW1alafXqfHcCz+gduGbygdDKX7g/YolmB2gaztieNMo7s8q0YqP4LbGE3q23WNAg//HFMKS
yVBk3M11yV0Jp+cdPP7sI1V1GczumuF7rQnKy2jb0alXLGdfZRguCmgjqP+lzozHRNV2gM7SKBJ4
YCiVR9JC3BrMPvyaYlYb7AZkewAQmtZ3w0LC+qSKrv6Zdlb4sS0bMYP5zAhbmr686KkSXWRq+89Q
yLsX0530Y2dC5+70qT+A9FB/D+assycqCYUH6EB5LvpMnpHMyh78zM2eB4N6mRvn3dOgtzg32X31
s0sm5oZyM/YwtfWZfnp5jDJIRqFfBec+CZp9RNYCodIwH0FOlh98/vInGUd47zaYKfqgu++p1CEg
3HUJnOfKPRRm6R5HTDeORiCQ/0cg8aKWekO5tdJ2qqWgQiDsWULD8WtUeQuoR4ghGzspUhvrQgf6
cglxkDVoo6bkhOoXtgDOSAGLta3wIOgN7I1owah7qvgW+nQ25p+8ZXzEelBEO6A1VJ3rAK+TyR1K
dx/GQ3Ia0h5YHNKBx7Sup6cBZzW0oAVqdCX2vlT3QvM5bOrkJUXSCVFSMGwPee9kUH8Q6D9amqwf
1MotT51azK9JNmlA6vw5whv+yVWy9hJZOtlVH0KKx61xmL7oddnva9inyO4Y3dnP0vLR1yvrA9R2
85jJvPMakSGphCWOV2nGBJuzlxc6WcrJKQO44eVYRiRUkTI+mpCLDlavjvuyw5y5serRczRMGFJF
2N9lh2xwCoLhXQ1leI/tdHlWyt44lX2LxWU0ql9jUVuYbBqVG5xVZvnMaBDRNAcsOvykgp6ZfW5w
8jyWWTcdrRGOukZb84UlNaICHU2PndrH37AewUN57m51LrzcIPWfg6TtT2Eqy2OHnipaSMhbPruU
RdFSjnFYAZaP2ZQfj+816jKPQ4zvxjBWJgZ8As8zF+YFmK9O5g9Cutpn1e8cexf5o3Ws9EResj5X
z+iHY3IyIsMWNWISH2rRz+aOrqJ94Ezxj0phInk+yPagNKnzoQxVVEMslMXidlS+Wi31IaH4yg/Z
UAd04hA90rTux89m5+R3Uz7qP0WmBu98pNpf7E5LOZDiQEOMYRJ3ViGMoxJJRBYLnKtR2Uzx/nbI
2SsFtT3Kt9ERsaHhXzXy/UfAc5/jMJInFytsmGi5+uibRX/ICkW7H4O5FubUTof+rD7g+Od0l6hD
2mM0Ne3EmWTvg5F/5vbQQwwgsy86IuFHILsVSn/VeK+jyHOGt51zl+X9Z4iXPrpWQfYY6rZyr7cO
OpNBVH4xhyy7ozcN6oLltg+FFX9J28w8Nu1UfVCTxH/X5BX018TO0o99LlNPl0J7QsHE+or3iHMS
rdvftdbke0npmIcBF7Qnq+hQfkn7iezUiSZkxhFFM5EK/SbaKT1nU9t877BZ/ToiuXmyLUV/CNGs
OGXZxMMt5zbcJ1WDkobMNI9rQ/6esIS4Fy5Ub5nriOIoLZ4qlel7Gh/kOKZ2/83ufOuLaWX6b8Os
bQwfQNi+Cxp0v6OpqU8OQsX7IPaDd+4Qg8LP6vBTg/jDMVRn9iq1pSOK691+LLDVyabUjziekupI
FRaH3bGNsaoY2idZY6ySS6N+0ZWo+0IT3z8Ctu6/2KNvnZVUGc6d4dRPg0u5T018HeMqHxueXI+a
h3aifLwv8jx8aRSU7RUzju8C6VgvBtXxo16007EPAGDbUyPOCaYO3oDQyyUWPKb5G91FQdz+va+7
gef7RYZYFXcEEp9VJy5TCY3PUNzqmAQJ8lcJOtp1A0t6qjhbKxF293oc6BhmV0aBIRH2JTobYO9L
vT/nOH/AvVB1D7H8fp/GIt1PLn56iP4jm8G3QnAwBbFgBsqEL4pmH41qaI7oiUUHu8z4L2QoblRq
aOyRLNWew6Bz7rMceiJa4rWnt12Cf6oOKQz7w6MatDhEJ1n+2NRo9E2Vb+yR+cHRmQO1hb5fI8mK
6pR+nMYOP8qptH4hs+g8ukHc3IWxpX9zSE7wbCnryFMjR3kns4rVMaP+uBgqJXyp1L740YaVgcAG
50eLj7Y3OMjsIJ3r42iQqJ6PA+5DaWEcZ2h482L9pXztYn6L5aIT1nBjHiZkfvd4yaD0Qm//KJ3G
5WOa4+fObZXfWqDV5yhxkMEJwIY1ESpIpYmlBb5HwNOBqeJv1iEehNrY3z9wXRTYQOOQtlHpW2TK
aqYHU9/XxiWVOPhxpNwj2vl58vW/rmebZPy0teAKUaw3F0VmzcRSTO074yIKIBbYq9htjS5ltpH4
z3n2Ij126UZYDs1C4KjLBxo2sHoc64QZNf1bknHvNKirVfmABaPz267FxvStPDRcgzwcOC9oO8z6
rvN+Z1Bkhe8p8ZogeWz93BTHsPaR0HFlTdZVU/SMD8mQy88Fvc3s4NOy2BjzSj2JBhUPehMsou4u
ez5t7MSm7Zds3dwPvnR1h/94U2d//0gEPDmjRk0DsOWSuhgmKW6ugCwvbYDdaTjY5ZMV2dbFxMzm
SYnb4n+Y2bltDkPHBC63BFTNXbZuRFKVKtmELiEAHOTM2zxuwpMOIGbEM2B2LxZKqDY7fTAT86HE
C2pr2PP6v15QM6hUh1VHlwsI9WLd2qFROAqp5QWpkJMyim+FiyAB2zojA7HyyrNGKta3X69vH8nX
McX1ojJI5+vRV5H7lpke7RM/CIyDM6hkZ6426YN3O9xKn3N+9gvVog+jQ7CY6wOvCsrjMA1K0QPC
R7QAa/Q6sZIfNcdRgUUZ5gGnvqUKts8V10euuOJtJhwleUSkk5x/SHJUDZFOrt7pWTk8lOTMBurs
MxsGz5n6awvGeKvL+WfWr78KT0abTU6ZmG3jLkokRWDNlpXCvyha4qNsqmRS3On5BD091NWu3uco
VAc7WwOEu+tD1BePDD86+yS6F1c3gt9JDhoTJ56eh2ikxw+123YosAQcg2eJcXN7KA2r/lhXUfUV
vHTxvjFGTuDEdzCF6OhazO9Utcr3IX7Rv1MXl4mdZXH8YMRT6THJQgTOU8aIkexq/HF/3f5mb0s2
HDn63Pikm8GGXHwyM06tFOlg/yKRqP/lmgj4XuIe/MBOb0cgz52camWjLrUaEzovfDkTdpAzL9tX
yySLh7oRautfUPqf8G7DpgF7sYKnDspY0UbH5u0eYIAcqeCwLNArSyREqk0jet6xchlq94cx4FPX
lpF+XzRuswFbXgEgwGzD/4pHG21dc7mYeHNTpY8c/5JJNc4PTds1X7CN4gsPrhqInY/mD2bhmOXe
0fgIDHQqUuWRsyYJHxrVrps79EpH89PtL/z2VHcgG4m5rw186w8b//VsW2jKIRRFiqlobU3FJEi9
Cdjsxt7/g2FY7iR6O7zT5vONe+T6owJeF7LPKVS1k5sgghir+XhIUkRwj75e1F+F64BX37E7Op4I
fivcU5S7SnDUI0SMh1RPyy9xrCDPSuriv8c1Nskwgc4a9HQCFG/vZYIxZaF0isDTz6lgaQHo3gJ1
rU0W6lXc/IZwETdYZDFUKFQ7c3AoCbpWfbS1CPOxyqo2Ltq1NUknTCMO9bc3xUtfHbvOshX/0mQ9
sPaoMpSvODcggDgYNo5atxfA21QGDgg1PnbbjF7+Q858td1cUBOTH/XKhXKR8qGySuzAJUmahZj1
7zabqoe0s3tnY4wrKFwHOoMO5gkUGcEXJ0tN87XGiFa5aI5EUDHY55mGIIranBQFt6ax8ndaiwpT
g3hNkkQfbg/6bT5FdKjGcGC4h8hnrpdjwTUEXFKLyPThg+oYDO5MB9Gp2Hif5+59ZiSemOwPeRAc
bwdeWUEEdtj9GuVVMtTrwH7ZR4miT7wCKk2ic4kGtzDCZKN+u4IyZnxctcLV4Fe+2dWxE2h93VeR
p1FAlbvSJqc6BnjjDp5wslHsk46sdQ/nZ/hdo+ryQbEoVB1To+l4QUsz2siyVn8QR4zBqoaT9qZ5
AmzRaRVBHyPVNbIpKX8qkYPiEElVMg1IxOanTDUhF6OzhR2PMMuNpvnKrQLpyYI5wmmvoyR3PfEq
Yt4DBjihVxZNAPga5xJbqsb7HrwYT2lX31zga2tshi3RPAd58maF5wZOIlStQw+0cY4q+2Tan9wB
3yZKwz/dMbXe576p349DnyHDbVV7o4qrH8BT02+K1VHPMtL6USKXgvBrDGK1iEX4LNoofQ9dQ3m2
S4mDXDzk43fsq3DwVrq0qbDyo7EXtYl9xAWzR7O2Tu9gQ7tfR6tIiz1dmf6D1bQVLkRle+BPUj1l
QD3PCtqWH/ml2McLigj7PkNo9sKdFGnva1SUL2Fs/ytqH3uqGIRDNPTmg1nl7qH2ZYB63CB5haBa
hyD8dAgaPsNeRdmM39lWhy4y60+9WilnBa9Np9esx6ZocMP22/GcSB+sdap8biJUpEtrTM6Jhv8g
7Ilul5CD3XEmiQsMcOtnUBc+sF1q1ah3B+XHmoLTbwyD+sOU5aa7rydhU//CiAhMdGfuWoF6fWE1
9r2aVPYdPOzk7Ouo8Y1uXR+MLANOVmH92g0ZFqal9g5GDloicd3PrhOW+FUb6fQU0k56MYQWnGDx
DPeanVaHIqxTr7C14tTHjXiUNu93PbbDk2zq8h/dqLP3laZkD9oU5vjLtDrymUlFlbMluUF4PQzs
fyskDNWjItX6l1BE1/x1gk/qCsjcQHhgbvAtDht0P3JNg3HntU1pP2sapnNxZhhf6wrHw78/1wDD
g1XjPAdZPd9pr24Rk0xWr0YZeQ00P5TVdAWnGTnZ8svtOKvbmPzJnXUpVKAp13EyRfKKI+n1ssoC
tznRVeiQ96/jj04m/z41ghfN0cSJNSdH8835aky6lVptht0DhZcee14WJrkaNiXhVid29XScn9Yk
SMzfG36f4/smlsao842GdU9XqNizUM5BU2KFGkTfy9kNUS9mY4jnbrDOHNUfb0/rW4YhpQw4AjDc
UG2yDHsxr8bYjFRB+X4zGBFrUFdvxqMBO+WgThl6+p0Dx/LoJFPxqTFMfLbSpsiwScpVTGToUxpn
J2wclHfTMf6WQ5DenKO5xLHIIKkA8zZGK2KWwllkkJFWARSLrMirHNfTstkFUKB3J9Sn3HXfFwiM
O5lzipGtpawcbizvlZTsKvji9jAMbDhL146QT6xxXfSH4MmxgtZT7CHcWOHzqno7Tu4pGzkENFgW
OWaUDFaNIEXk2ZZKRj6O1ChDWoof24HmJz0LDNv1cSsfW9tXoD9nSBSQrjfU6tjsKi2zmV2QZd/x
Wcn2FTafZWyi00tx/X+YztfRFtNJ6a4ElEQ0qynHQwG95DAY2TsgS8+31/XbsgrUYEBClkpNEPDp
Isu0KYKWNZw5z7AqJTkloIirvZUpY8GZIbAeCocpsc9ScfyvTZfkwfl2/LWPCbIbSsus5sDL7/oI
AcjT5gqGsl4zZu/TisZkoj2WEgcPI+/Q3+s3yp9rOQfiacjuEnHGuV/HSwL6yEU4Rl6b5u9qN0Fo
tYKoofrfx7Z5p3YSoHh+D9Z3I61dTecp1gEUYG8CTFzsztqPXOngWuU5o/ZNzfK5tt1+oNF5aWSB
sje1+VRv7rNweI7UeCO3W9mdoCFJKg2yXRAti+qoaonKroIqQDmlMY/2IPx7RzH1B0hE/Uaolfwd
wCWidghzsVuWFHBfidC9SsvAs2psi402iR7rMHQ2juOV3Yi8GDLFc0mSV+DiM/rIr3I+RIHXoDGx
L21xLy3SNPSRaAnHf58lXAVbHP117htqXyUMaRLJsRns6B7VCAutY1tuvEtWPxQ9AF5dDkTZJS5M
ZH5ZaykwktBypXHM2rYRaNeUAUkZW1jf3d59q9NIzRHuNrsPQO71blCSyWjGNA28wkifYYN1aMrG
ly7p0bs1vt6OtTq0V7EWG4D+Tg5xkVlM0wxv2o5Op1SaYxXP+or/J8D49J+b4LXu62ogNjivZjED
nBZrY8jRilddB1vNAedB38Idp1AmFw/NQf1xO9TKaQIQl2I/wgpggJbEpCaCjtfLMPQcNTXQkau1
5FOiRKOx06eg/TZlwFlOejRU8oRpQOo88ih1g//hRyAY7tJxYMvxe64/ItVHdH8wa77IHINP3FcV
GtexSGrgONlQfU2lNn1SxyGrdylG6IhzWOEojrdnYuUc53RDCIB8EOrCEpwMfGVoYUq6yHNkOKQb
6rMy1mc/kNVu6KKzqKOX2wFXli5JNI9GXF/puLxpgwCq9LUCY42xb3G/qb+Ap9y3Sj/ufMg9fx0L
HPTM9EbNwaV/tpjhAMS67LEzqTU1/wlNNK1oxk+41uujbLqjHvRDsTGhK+Obuxy0A026LyhqXMcE
YVRrYTi6l8ppTwZW70Hptju/sY7W2D3fHt/ajnkdazE+2EOZkmu9e4EyiJnFiK8vzWrp6RG+3bdD
rd2DdOlMC+EFrkJU2K7HlYGRExkAkEvZxicX8W6Miz3kdU+R0j+lDUoHUfwB4N4JlM7GOb5WYJ6z
eJ5g+pz1LKuTEoZi5cAkvHQKggCBGHTEQXx8kMJudpGNXW+cOndnxm7H+wLDDpumCvYbE3pPIus3
KuvrU0HfkeqaM0vsLe6VhOSrHhuWldG61G07lU5JM2D6NqhjjhfHhN1gWQSnFPAfBkiD/oyw1tax
vDop89uNlw3vYHbw9QcpIj0vhE43wa9wwThkCTXXfTjJaZq9J/3PY55Y1gG+ufigRsqQHZVx1tNH
1FzmaMRXZYoJSxFt6TisHih4GpABaiatjsXPCnyFQkVOL8xvsHPE/8+6AEkYadYH0xOVAGapH7fU
3JafhN77zONAdcBiIsCRztnNqxctNjS1zFRr9PIq/5JHR4BgyZwKh/EDzfuHpkYoXPo/cWO1drc3
xmIP/onMVaICAeDeB3N8HdnsK7Ov/XTwIN4mWFyG08k0MJvteets7IPF0fKfUDxlSRgobNNuuA5l
UcFuqywfPArb8Q7z+LsKkdxdgx7gzii3COWLD/km2mJgoY57k54Ug5f4MFZE/tAYFiYE5sFNypdE
mP/ense1waEdgfbQzOdH+Oh6cFOIUa5Wy94Du3MJS54uVvvU+cbnJG2bjcNsbWgOxEAXmVOGsSzR
+1XRm25djV5tKScfQ59jMagBuAMdkJiglleZ+ue/Hh5rhNHNnXBgDovhlY1Pu7EyqFJLO+TJgO/Z
8+RXgFgcbH36sNVOtwO+XZcIXKJPTYGHkoKjL87rHrKq1YKf84IMefiyE1iCGdVvTW5N5rwOXj3r
WSdzIJuWA9QV/jd/2Fdbz9cU2cMpqTyAl+Vesazu0QeuuzF/68P5b5TFcGh1JBy2HXABuAqnKEG6
Bf3UxvhE2TjaKsmsBiOjQ5sP8h63+PWQZBJGyJSATcDg4KVytH/clMpV58Y/b3+jZXnsz9w5gEFI
eGfLmKWSfphTigvKvvIaSuVK/U8cGScQJDvg989JDwhN4kyJzxrmbSBuw61cZVkcm+MLrg4AAMAz
6PwtZhULbGyzUjvzhio6pMPZH1OQbuimuNUZz5Z9rWbnHB8j275PMP0sO4VivA+EcEuZcl4ki0VE
kkYznv9DnddZZDIlOqRFhe2RZ+Gr4mIBDYIufI/R38fINP+yDz+Pem4MO7NMozn/afF5keGYcTON
Vycj3lQ7rQhaByCM2xWe1uBGcjGaUGm92x97ZVHNzEbEUehb8cxeLKqxVrJC1/3GC3KR3Iuxs49x
NJmPFqpZG6FWtiTo71lmggMAHYTFZzVi4IeSJIXZjPwHB5dySPaG+uWvB8TTgcIaIh2ca9Zi44u+
70cjMWsvhvqAbyM49hzHdEM7xd3s53w72sqYeDfwcuDwpIy7LIU4SBe1/NPaQ6cgOZY4dh854bay
l5VEAnFUOFccZkwe79DrteFgZ2GGQV97qfg5gQ3Biy06F5jv2clvxy7xqNefQGr+ctpffz8+ZEpJ
mOaMEsmY68CZ0Td+2OGNTFoVHEUjhlObBfrGLK4sQt4kBp3puc1A3fA6Cq0pGltR3dGtHP6t/Jia
EuDgXprxRlo0L7HFhn4d6M88v7oVsG7Wm94swMx31rN0jXfa1HvT4DxLwzhYgww24q0MDJkYupHq
rNaJl9b1wMJYmWTaBp03TDgc7hDCGWgFhxUMn0Aeb3+qtVhk/kj6zl5fPJ2vY5WG39tGxNiMuGv3
kW5/VLMG68ve2FD0WplEFHO5X2l1oQO55ENXrV32gK17LxujZo+nKOnt8FDMPbrCGnftZhN//vyL
r8Y7i16XhlgHMlXzyF99tQ4ThJgiaOfJSnUGD4i3ytMGVVcNz6c2/WWqs6oBDf76oUKt7Z/E7qaN
StqisD0fx7MuBCp/1OsdxHiuf0JlFpBQU731pmLCYZW6FraAQj5WSqXc1Wpy6Ut8fCdtSz1t5QZC
vQG1IeSxkCpe7gw1RBNYScbWE8EQ/MOlie+MW6jljsaI2FvYhP1dcWImgs9kekSrGOz8p+uB+iGE
89CdpDcBm340MPJ77GVPet1Gxj+50OTGDlkOcI4HEsalhDa/kZbIXqGT0qRprMJ0s5IT9ZJTKIf6
pCOtBP52Y3DLLfInGApsbA4HQYyldmnql47Mi0D19EEPH7TWHugO8yqqHFhat3fjcsH8CUUdlEnk
+GSjXM9j1As6ej4ocvgJCVai+qFpdAhFRbBzUkSI7cn/GDbKlrz3nJG83ip/wrJMEHnmmuVP12F9
343dMolUr7dGjB55sExo0qsBj33ru3CHD8ag+7suSx7HHJKXhur/7XGvTjHJEs0XADFUuK5/QG+D
GZyyErFEoSKW0xvfAlHX567FQ/l2pOUx9J+h0gRHR2Q+GhbJGWI8doRFsOqBuwgwF5/C4tDZkfhV
1t2zPajhKZr0bKPKsjyK5qCzGjLFWdd5W6Ll+FEMK+s1b0qhS+3oFA9e1swyNSlUxaSdyn2W5c45
zpvxVJHsbDSclvkG8WcZVoo8SCSTHy8GXWiQaicNqhcNC4F1bDjcqzVY1NtTuxplxr0D0zRpLs3/
/tWBGxd0SisgW7xE3enoWAjdCtmOG7f+ahQ+H+cbzHX2ynWUvI7ZezZLxed3XJw8Kg9dW5p/eVvN
M8aUUdWd9Wg4Ra+jxHWj5DX4aA/9QQPopxQ7VIuN/aiO0x55tfagZpHYmMCVXUBQuAoUwTi7l9dF
TdcsFIFUPQGs2LXr89TGwy5Q4cr//ZeiqjU7noGxenPMQIkCWWWEmqcWFeiFMnExWGKF2IfbcZYy
t/NNMDd2kO8A2kJDTlxP42jbsT32mUGg+uB3v+T0lMhPaUhBM/qhpLNoln1wkp9J5R71EDBP+N7M
A5IBHd/oBxlqu8pqdm2Tb8z0yv0Bxd1EqQrUHS+oxcXsKhNVVcUU9Jx8vEIDK92ldvSxlX24y6Ap
bUzDfH4uztfZNgHgpqBJQIHzehq6bsI4VJGEs5q7qmm8NDeOjq89Rpl9qvX2ZySHXZKIb42hebdj
r40UpTx3TkDQxVyerIk/6VGeuXgR5cpjbQlooZO+U8rq1E+WuzHQlesL1O3/BVv2C0y9xgewsYRn
+DUqHCIqjAG2Vxz9KHzpP+l2b5dHxejz6o5XKwJPt8e6Fn4u6tOooPPCkXc9zQjj5a2ZlbqnJsAk
x74KXiobObZmECNKyrZ90EaWEhfdlkrrys5FshNgEIo14KtmJ7XXR18edf5oa6X0Qm386A+s5MAW
T1Y/fr09wiXXYd5QmLBQmcXxggX1ZkOJesqxEZderJaD/9BEtp1C9BXuC5x/weLt7bYnK6qL/i7H
+Xw6wJVpH7JK1X/WSlvptKcCP+XT4JuyU/XG+eSkqviOFbBFejhFfg9poiyLA3R6qM+OGerGBRpH
HR4SoxiDg67QfD6bNPGecgSQCxxYhfNgcXrAPdaL4otfOKo8VPHsP1tbE1q5t+dg5SvrHM0AROF+
AxSd//2ra8YfLBg4kKK9HijrLhGFV+NdPuTqruu7U1O2X325VRhf2UWAxv9s4VnB3lxcbZldTGat
FZImkfGbwuGxUIJHGK9fZOVubNiV+42a0Yz1VmcsyrIdHgdmk+XCmrw6NIf7xETYyy/99HR7EtcG
pHE4zykXutvLJ+YwxmUlZ2+d3LL1A6KyH5XW/ChyV90XffjpdrD1L/bfYIvZK1MtsdLGkF7kdMMp
VbTRE3qUnSu37/ZJCKW+iICjZopSbqyVZWPpz355vVgWB32a5WXbxqr0xqaaHnuame+ko8s76c8r
FzPej3kJyVw4XflgyFB4UYX36DD11g6gfXy8PRFrxwQ3PCJ+FM5xrFhch1JjTxRYoXlYcfhnSDv2
Izz6X/yqrSxpJc2lkk03HkwA4mNLBaFRhpEZNzzI6tS/D/EYDCDWWhomwdnQ/2hS7fvtka1+YgCE
JBQGZ+CygWea2O+abic9JcCJ+CEr3LLZYYhq/o7BjX3OZBN+1EoUFTAkVowvt4OvTivDhSwyY3GW
+DEOsMwPTUd6GCFJ80U6fveP06ei+DqQqm5khqs7B4MTKEJEYq9fHz9JJtxWDLyVKqMvdm1nHRVg
8ZM0fkPt/dtK0Hzck4BidQRumSreYsEUgdS0Xqby/5F2Xkty61i6fiJG0Jtbps+y8uYGUZJK9N6A
5NPPx5qZs6tYeZKxe27UEa1uIUEACwtr/eY0k9O3btj+dhql3WRFMqyclEthB3IJksswcnmnLO5O
IYdsQotsOnlFScNPq01g5+SG11fq4rZEnxOvEYRxgOy+/XgT4hyW8Ojqh6b9K63qm7oE+B2iu5EI
7+8k1hhN70qg8wcky6UQAsuCS3PxsBwjDAUohIwnC/AkrgkYRuPqFmy8RkeZwEyLk6UjOdGhZx/J
P5Dc1170l7YLrpBgYlxaut6yeGA3vIrUVh1P2II9W9X4nA3eV5EhG0IL5N8/82gCUsKeK/5Ayhdb
k4eZkqnSGk94k4+PQxwIrJXLfOWCurSGSIPOMB+qBe/8Ytrcmdowq8YT6H/8x7NRObWF2x/tAF2A
MIb6WAFBPF7fOJeOONfvCzUdYtoys+wrPXbTMh9BeSvPgZvfY69AEzDS11TfL94Yr0da5Ooy7Xp4
osV4GmzFPCReGm15lhW7qJ+FNRQ7/94rTbntexQYCktRbzRo374uKt0PCyv9D6INaACwRfSSQEcs
ltTpJtRJJjGcHFOWmxFcObaEDQZzYaDv9ASg3PXvfHG7cjn9N9eQK/vtAZ11mdy+V4aT6ZS3wUQA
0IX6uU2Ke8BdK1zLi2vq8QwDcAbUQZ032qtETlOMQR+jbuRxKEC95JWFIWlaHqmV2Csvg7Wh5uvr
1VDNpJtS4Rl2sp2Cdkgi1c+VMnSnLFPHtbfAxU+I6OHsKwZuZOl/5URljdwnY3Vqedub1rYCa4FT
YHw/ggVeCaiXJkaay6Hnjocev1ivwLSVNNbc8ZRosvU2yhSb3y0rSka/rrJhDap5aTQaSTNEe/Zr
Wabe8RToaV6b4ynGtqX33VBO5nYwRIW/eFzka6ZRl5IKGqiUXyiHsEMWR7FqlD6cnEw9daPYW4mH
T26Y7OiYHEs1/2AG3sdQsbbXD8D8wRZPdf6Bf8Zc3Lhj0gDNllRgAfejp+vK/AxyeE219dIegXUG
YGPmnmER+3Y/goasc7cmieAV+wu5k48m+jFAUdVDXqz6Yc133LspIQLuUlaeX4/zj3m1+WUSozfT
UTGLZaOdJyWO4GrbNbwBw9mYTVWH92Wo5z9qUaSfx9jW8DPrwvu+V+sn0YzZOYwEQvtoDe+rNk/2
ItXy8xBV+dksXf1TFyrFXg79sOFBpNwUpTF71TeGtpF5Vn6WEP1QKsit35WjxBuYYc3WjFCCcuzK
dnzEm7RtUirpH/xx+kMSBhVXsTv9yirPeOxUPYg2lTpkO71vez9KCvGYTkp1TjN9/BQhXQS+0ySt
1Yfa2WOVYn+3IhOKKpqgX5RYU/dQjvttQc/pRhlcHO6Lyd54mIn6Si+92K/6ERPxPhy/9iacNXw8
Ib1Z2eRTw0zBjVpj/qUeC2UbJomyo6eEsKhTQzEaBHg9TWnFqQmcpzqO4enpeXty3c78XekppndG
pZ2sqXafst7otzOv3B80BOeGAEG0f71t4SVRWp4pZAABFulbFztxHgbkOYBxhnLTVfNpNLVJ/EsK
ysuDyqQ7SfYLQPxdAcLxRtH0PfVzg8X1I0c9Srh2RpqS2XeutRLeLuUaYFcgXc3yDmSnb7eumwmn
M4eJt36Sao+BNRxlQYVe0dO92lX6LvIqY6VWf3FIjE4pMLMz372/B5jOVRhwNG0hPRtFAzSOlSot
BhROmso+mZOMsZE2a/379SV8d0xhd0MUgHdPF43i1Rx8Xx1TuxynMury8Fx6ov/gBFm5zzO99HMv
sH3yPXcTFfnZxk1HbTO26vXR34X2eXQ+9fydPR4diy+da+hDFnEanPExrY+qJ8dbtk+6D2xLPP7r
oZAWgVM+C5rOAMe3Ew1CnaxK2u5J4Ax7F4VC+9Ro0niI8xxG0/Wx3q0m6JhZz4HPypX1rgCtjnU/
NVTnTiNgr21K/oYuZm8ehlyt97GTj7mPiGb09/qoL6rbb0IuTlmQJ6gtQ2tConOxlopl1gF2reJU
GR3oc0ftUYqMNZQaUcKcsnpXoe/0VOlDfMYh07ptAJHr29ZKwn6PqGRVoyipRhFZQ6d9lqFm534Q
BVa5pdPdoTAQZsGnmmzZ2uRDhYQbg1jHHHW71E/ww1pTzH93KTIdHhVUrqkiU75YbA5plVqja6U4
BbJr70NVjQ+dAAd7/atd2IImNanZ9Yf39Tveie0kUtGzTjlZPYYNrp27O1YNfcLUXGO6v3BzFgvE
WIDpKcfM6edigSJp9QR5VTlJgIzmIdORikMnxuq0Wy/p8JERcdPv4ziuD8gkNyg49Zp9D/AMf22c
kPRuQ3isvo5ax3+bi+hXW3fGd5TYJmMbROCttwKFJGtTpg7aYyJFQwED+rS9N7MSQrg6uf25smrc
ZOrM/AKRp/2sizZ9cEILXLOdIGvIm0AXyDnavKjKrstiv4gCHJDkNNk3fWqidy0KrcCZ10y7h9EI
rHRbogf/tYxcq9k0Naz2nQkt6XfYq/2DQtPjR5fHqrVB/oOi7uwbkm1Qih0/0ijSrE0f9dmwGXkj
87RoW/jQSmxnt6EV9KD4asd9aN047/20TAHpDrZZ/sktp/4yyir93WWVft90OYS5iXrj01QTKwcp
XYQ8VVGdyjhNzpYYsqNaCuWHm4bDSVVrbMstgZTR9Z303xY1i/WlxEAgpcZA+riExZkoaDux4cGq
T6W6tZUI3GHcH2qv02iru96tUhQa1ySCqASFLbqXGcp23vi1iJC4MwFo+VNhPheZ2271upR8syH4
KspU4Ephds62b43Q16YQXd1G3RrJoO9FUA2+60bVMUkL9ajpzYOBl6Evsiy8R+RT26lh9xSMbfGQ
xOOfSIZPhRRIoUZgfCbe0vmIWpLdtQ896mxbRPGyrdJZsO4VuEpK0m4qXi78D5yPQpmLlpPAcCZz
viVmBlTfDeqDbWBanJTquLPwWPGHqOwPjVM624Z65MNQZprvZbH3gKQF5vGuaJAANFHmdbMU0XlZ
FEgGNW58zBxX+TIqqgFGMlfxR3D6eifz0Nyh4qJ8Q95Sjn5eOsHoJ52hH2tPrT+lcZ5+qkeve9Qm
Q72vjLA72nXxo6BD8JxISdMPKtDGkfn4MzJEgrSnVR2HVi/3tQtkOWmQUvDUqblzpWM/FOBZUbKs
DFw4M+sXySSqxY427oMm0A9Ko5cbKy3lLm/MOdVrOlYRFrSP6mP3yfIyd9frifuNYoREYdRG8lfE
3T1yzcPG7Jp8qxbmtM8KrdwEhpreuy6SDZ6W7rA6t28B4I+0M8zxj+KG7hahH5vmCqpBSApiN6ga
bcBPyKM9hiwVDIncom+o5ve2qqRYMgUIhFLR+h0WWf9lHCg96UMudkY5TN/LpMGrrldL808WqNpZ
N3n4AswZz3qcKLddIru7ompnVeHI7s+dFwzI6WhB7jdtnO0Mq9P9Tp+Kg6pW6SPi8zQvyzFI/RoL
ochXWs/Zthhpbo3aVT54ceWepDb132qviXNcXIpxmygevP80sQ69a/bbxEZRiKpNXn1wplq7Tcsi
Po4mfwTD6P3oLC8n3mfaF5ppAWa1gbqBdB8oO4Kk9peHEoDf1mnkg9KGsIW1qbtrk6R6CKqOQ6KP
sgF1G/X2bx4TNsxvaoNb4elp7/dO7vheDCjJQYF320kaHRO9AjSk6/SpVbpsU1ZD/mWIM7nDQWnY
yqhvt7Wl8A9H6TA9CBRHD11qJEepIOStlrbSbFJ1IiBnA5oSmnceIW/dDrahnLpuaiM/jurhtg8x
sXf7rNBpIeWImySG2SGrHnvPeRy0d1o2ybM1BV86u7nxRqydMGxCwwstKpyspx6bzc7bSCUMPoyt
G+6xAvsWVeiUemkebg0z08+hLaDhYyCep7HCJm4QGk2b+2zqQj8Xtral0xOdzEZYfqjYxk6tifRJ
QbIS5C1bsxHYujQOxA/1Z5Pk8SYdWmcvcxwAUax9yru4fcRHNt0ingV9B0W8wgC12rYThZTQuDfh
C93WvOe2ioyGuzLS5KkKcDBsELHCczzkE3Y9ApeaNeWHunanp0Dm90lcEAG1oLp308a7T1v9owzS
cO813pNhj9ZOK2Ck9JnXHcOiSw8JingYgHQf7M5e6Sq8eyYDhaA/hWveDF3HMfdtpmgDRzIoEJEk
tVIcUhnEu9LDby7GW25ntGW3koFcHG/2HYHzg9np8lkepqoIbZOkzK4i7z5rgp/liFSnrvTJoxkQ
u65fU++Hs835ZfNSGYYKtqgCIBOnuBK9rFNVqZbcmBgNm5uRQ5Js0lTygNZFrgXfrg964ZlB5RYU
EO8pHZDp4psaUJfGLCXzGWOvxtu0L0F0KWj6WY+5VXu3g8ilvWk6K+o3Jqjo6px1CAzsrv+KCxnl
m/t5/vtXj53QzLOU+lJ6Fin1ACtNjWMEtnulwqi91DaWeQAgTIvsHswQQ74dJylKJZQV6jrqpOTP
gzMZ8C3qYBMbYvygiNDduXWmHE2dZ3/Vksj4lpMqCNZa8YdYInRIsRU0LDzWHemR3KBBYN+bbScf
gjAKbtM0RNS9SasnU0MtVfO4V6qxT482tsabHLf4jdAzZF8nLO2wBCo3VRtrZyvvvf3QedadyQ3t
xyGCMzizlEev9OqTA4R/R2Ul1bcBfbS9KuzxHBdz6HLiMt+Qetg/0NpRuLtJN73IUPadG7k+/UTr
YGc0NevOTbb95LqHoSmgHhutsbW9UL2JhGrsrcFukeNWDOSdovyxT2V9K2sqlmltqTtZVO7GmkS8
cQAC8PIWxa3tRe5dmIQ2N6k3HTAmrMJdXY/jseQ5teM196waMtxyTqO7CqXjG7cdw61Sa9axh2qi
tmRhZKD1Zw+JbZQQK+dABuscFLv/Mxul74OUXAIvHA/NHVU5V7QwNnFqJp9zZ+yOAi+ATenWsHoD
YfhBizA1ublx4w0WpqgSvFmDfSqSjWO9h+ItDqNRq5twAl5sKqW6sZRG+JYxpUgnw2bE9bPyk1mz
V7PkcxqSUXdBybu3HaKttNP+xK3TNAdrHEAkydy7d7XR3mleV+06iKr2Nmil/SDqXjyLbvqhRTmG
7pnjKOfSnurIzzVsxn0YB9G+q8Nhi1+HHfiMH/scynHf1y2O0EHvbj2vcH2Exb3nCD3sP1BYcJdF
FvobYJ1wi6pLgRy++afOKYpt0ZTJfiEZPW6schBf3EqxP9eT1m8VLU9aP6IO8xDmqGbJ1haIJuf1
odISLkQ8yLaj27aAkBHtu36WX+gKbw8ZUDIQC7P25oz/XRyyHpnqyU3i9NxQH/zRWGp1oAmcqHNw
Gf9o0tLhUgRZbcw9dfYV7UHj2exb5RbBXPumcsrY8YMmNH4FahINvt7G47hxpyw6QvRWfvWNk2rf
aYPOWycw8rXax/uQCGGcpvz8+/lzWXmBmdAIcoTwLJ3WPdidqh6GIlU3ceckftoF3ibgIbBBry2g
kqiGK9fA+3cvw4P5g9eGux8grbcxqkAsSUmHNDorLUWevFa0h66kca43zuH6ShlzGXC5UhriplAT
PeiUxuLZa2daAHSzTc4dln79Ntdr/aPRtJgqFCH+kL6eZKKgJtsazW/0QVBGtapGQ2MrkD0ViMx5
REGkRNSnQup1W3dazC6b2/w7zBZSdMkVxTWPvWqVZ1TmsnYHzi6ofCTCxz15s/tjqPSiPEDBcVn7
Pv2SZwEGg6j2hlsbNaVvMiF53g0d2K3T9blfWGQazg6TxgyTaspi6txhFt4BUXauq1J9tEq9/jhF
HjKKQlHydOvgCIjQjJDo5QeipeASa129Zp/2/tqbKyj/JBiL7kJbw9Y03Ck+G33QfqvsLt9xONb8
f9/1MP+bzE11wwUUQQK1qNeM+qhS8YZKLv9OD5TN9S/G3aj58VOxT5+UP8qff/dpl8MtLnMn6BOM
GxjOHDf6nfItdH3zd/wUIsW8Bv5anpXlUMtVzHRZgJn2Tqo+7l1S+nLquA6SlbbrcrMsh1mUKAtl
cgYzYEa8V3zHijbKMJ1r7bPohN+oj4GOKWakr8SBZa1yOeiiSSmnYXDClEED7In0isrOiGx87CnH
roy3rWdsry/bcjPO49GeRL1i1tRFgOlt3JHBJGmJFN7JGcvOT5v+6LrDh+tjLFPc5RiLDxkZQ1hO
PSA5bz8mBze7zdOdOXy8PsjF/f56Josvhw16aHdIBJ8GSmX77qB8y3b2rTFu1O/i2/Swtt/foUqW
s5q3z6vsNYsAchQKX04fN9NDubcC3xvg8fjtYf10vSO2LkZb9nYKdRoxfcg9FEb87aD76heT5N3/
nyPtKb7YNTd4/lz/qJd2IzLnQADgC8CgWaxc28eRleqcNEqeuzKun8yWF2GW3Fqjth1T7z84cTxL
gDjBDQNWtbwEm7ivMtLdE0/60Q+eX2bHXgl88qbrM7u0718PtYiOWW7oUtQMJfXzGGFrsjKVd0zo
ecFeD7CMhwlWTToKtcyFDdIdjLvgmf1h3Jm/5/nUK3FjbT6LmFilrsHlzXxqPfDJI5AbPV7/Ypei
7usJLSJFXFkliQATstpzYtyH087oVrBLF7fbq/VfHGEvLoegT5kEbgnJU7kPYOnt28P1eVwMFPTb
58o/9Id3gh5tOhZ6q9QvgUL+Vb+U+5d14Y95sPWze+nDvR5v8eHctE1kkjTeKS/vyC/N6pSJ/f9x
TouDGo1Tp1SS4Idr8tkBiORjyeoHQ32M0noHnmBj5M5PzVBuWs18mJrM2FSOWFm+l1rF68xy3vOv
Z7pYPzGUpcNbxTsZjoFlTFmdpoH2ehwN927vboJcvSlFd+6KeKNoxYfC/VmI5FPtQf8U2ac2l0dJ
00JDXRybLshDXuEXnrrXXRgZ1z/Y2posgvfU0cmw/2dNVFpM3XF1TVaGeHkwvbofaplahhzYZmEX
bp2m8Uf9dnB31+dxMcy8+uTL8pGeSPZXwcIbv0N9y+3zchHxn9MXwkyx/4+uvdcDLgInMhW52c7T
eolrJHtCIag55ca4E9+KlX09b5grG2qZrxdWgslZzOy66nfJ06TPeU3ot0ZwFuo+aVcUA19S4vfD
gexX8YV230ldKU6HzCc6I6cb7zhnzS7l/4dKMrWXD6r8Wb1gL2+Sf0Zc3HiZYo0xGFDvlIYfa/su
ML7+R3HboMD4v5PS3+YphoZJH6QY4nayj226nH+oV1zfhWuzWOwJ067VrhkZovbuinxrui2GzCtJ
5NoYy/s0b4KowUrwlGbxNppUH/ONB0Rv/o/DzD/j1an1jKCLmznPyqY5WIfjz6xf2dT/nzP7z4os
LoRRmSZXlix68sRF13/qDi+pgfl7+lLs/7MtRk1hVmJAZmJZP48Kb0DymesHm2LPOIYVms/mSuS/
uDj/jLE0PVJosxPkGSMZH+yRPUYzIHu6vskuZThUZv53Hkv+6ig0GCwlYyCoEho/S0SHrg+wfO/B
gTFh6c9lmBnlsKRLuFoL+B5H1FNoYOXS3IdGcmsm3W986P42BJ/Ekt/CYPp0fdQX35LXQYdhEV6A
jExzA1jFEgFrBNLUqq4YTmMY2uoGY9LyB7xSUT0J3hhyF1SFG6B15o3Fp5IOauM3w4RH7gh1qKIe
2pc3GlgJ8TE3BciRIfGmPyCxnP570qi13I2u3sW/bQdZKLiVVRB8CnHcSs8KfjnPSe96xbGeBu1o
K94unWjd+uOkGD/bFs301rHxQ3MUIALeFDpbhV4Efm2VSgXaVkdp0/1ubLkLxYhieSEUl+TTHrPv
+M/VwDVLJfihJ1OPN5xXy3v+pSTdhWOPtVyRD6G4LYST/XVFKzFyEO5npRn1P7qeztVe16isk6KG
8qQFxUgx3Gwn+ahOhdfgQhF5z9bQ06ZHBgAnxqwrs+YALi0Xhynoi2FbohiTfL6+Vu/efKwVNTod
zjGQEdApC4RdZGJZFsqyO3GmSuUmgQMtbuhxCwNqYVA8m1MQuFtQJTEPllFiGugHBYgO+qZrPuRz
kFhsm9mBih8CXAsK3CLm1rTlRFpH/ckqU1CHWQsMgOr3bzxDnV3uqsZaG2W+J5YDkjXb6qz4hdXC
4qpqYQwKR2AaWneRWt8nURU/WqJTgw0SjTaYprDzHk16mu2Nk+lFdC6mIt2oWnBn67WhQbRSnGy7
siAXfhQg5JloTjglNCzyOLTNvDzytJ4f1dgHINLBc687PQ4NYKs8n13YHJoYU9uN1UL+2mV2b2qP
eJP1DbajErE5E5CkWHkqvY8kEGBVxCXpNQE+WQJPrFbtrKaGcGaJKd47pfdXr9rBT0cBPNWJ/MLd
W13zC11ra+WDLF9QlPlASgIpniXqYb0svkekVyoZsw4LqqBi3aMwscVxsUTTxey2nUjuurBdif3L
uMyQ7D5trp7D6SFCvr0xtb5IbXS/xpM35fZtjfXkQ9lna7LVyxtmHoXlQ2uKJjD4s8XuK7rA7XWl
VU8huOQNfSv3nCFEuUsDZ40vdGlCOGjN1XgDZdBlJ8CL3XykiQf621I0eoFaXv7IuyBeY5lcWKt5
pSAKk1VSeVusFWrjntIBHDoZatSepgCMpds3AwG0RyKmkUiQI7C1skFe1OveHmMDL53ZMZyCDraL
iwQnheupmRFo2q4dlW6HnYtWQ9IDtezrKZg2n8S4UmABx83fMjCLfjPSgRb0AXXjWw7io/NLF8/L
rdQBgeA9oiYuDLjG+AgW2tr3itf+7fUORQbL1qmUVnVh1einN67mF0RH8wQez3Zn2TXZ+VjvKkCw
gMN9BZQgP01Kq/3VUGD3WmcGd4Rm75cm7RL0vqZyi+GN9oMKflD7LeLiP6omsW+xrtA/16pG0b5v
bYnr2igSKrbBrGwl8cneDKaiP7qTZHaYsvZrjIh3FQU2J3CVGQitgi6Fcfn2CCTRhG0cX+JUaLGG
P5InpxlWQVl+4yZNgF0yaok4MZhOesS0xNQ2lRa6H3SoZplflLzeUTFNi7UNdiEMacglItBG/Z+W
x2KpEXmx8dJJplPqYGY8GY28b4UqXN9Qh+lv7qEkvkvCCWfcWk7tDQLYax6f715U87Gdh4ZLgcqE
uhRu68zSTBRcW07hmNamX8oyeXSEqXyq44koZWppdEqLGhEocD7ykPapeI4Cx/jK8dQM34Xy2BHL
E2v15lh2wfi/0wlyUaagCUa/a7FmlZUlTQy+/9SlbjIBRarEzwl7RRBwJlatPkxvgHAS2whlN3tc
/WDn58VhFCAhVhLPC7HNQIQYg9JZFPjdzVrgEdp1gggqYu8QutEMG818cvm/12/LC+NwKSAfDQ4C
gQJzMeXRMNR8AkQFaU+oRy+xki0GR8MHUdruyhtn+XDn66JPDUkIhTtYScuv2wstzgyvGU79mBq3
g2rjnhgGYoMIlYouo4Z5ZDUZWFgk36/P8eLAcOS4fVHjfzfHcsqVVOvK4ZS0T1r6czCeNPwiptpH
r1qqa0+G90kY0/xnNGuRD+oFW2cw8uHkuU9u+KzJYSPaT0WzsnAXboo3wywuP2AkHQaLPBFQaYOs
8rNoVD8nXDjNTw0TvutfcDEYm8OGZzhb2oGZJ3zMKdfrF3BZGXpD7npEpTqtNigMN4Vfirq0dmNi
UsEK8PYLD4Hbsor/fugX7ICmaRzJpfJV2FSJ53SNeXRHGf3JJ0WRu95La6weiRk1VzEaomAP7WSN
G7jM7OdZw5zjBJrcxxzFeaVfzVrFUdWKsBs5TpZUKxxBq8YBu6hYmHIrw1e7HkOeGVL23H9xZtnt
Hj5SAQi0JO9ds2CbU6ZXdzQ/Bj4wPweoKSq0pCFvfwyKfw1Y0yI7xZ40BQgTC/CkYeWkq1lVhdmm
gB7J56jimwij7Vj1ZgfpTHjJzptE9dkK9Dq91Rti/8rmWGz4l1+GMSwABbJt+jSLDS9q08kDE1HV
yaxwxq7JIrqP8dCci9FJV8Z6vxFf5Ag5xbYGqHYpYOcYUoypJuMTXKtJ2VZ1iS6JcDukFgcPwheg
p7RGga0SfXi6vhEXKeDLNIGLgTvEUhUj50WkNMdC2GaLGc0kcxP8TSX2dtaqK8+ERTyeR7E1tJfw
u5lFmJamDbI3khZ8fkKFuMqfRY176Iil2kPe9Wus8ItDwX1HIhYzLugwb3dUktSFUdKFOBmNOewG
qM37qDMxSM7Hf++KhB4X3gSzHwJZ9JIfKp2mDWc/imMZGB+cctx1pV34tYJhUVQegYI8Xl+rC9sE
4y82CE/TWSplsVa20jZD3Y/ukc/Z7IcSkamiMEy8e4p4ZxpYtZWOlCtp9IVz4DiwNiGxg0glOL/9
nr3o0z5rUcwnFpw4nUelndCoMsVTO4m1ZsXaYPMXeBWbKiebBl4G3nEsqs+dav7EJuABoclP8Eh+
XP+YF/YJpSiMgZgW1P6lWix1nFiLKIQdUS9Xb4D8eF+bwbNB81Tiy/WhLq3bzCOyZ9jY+2Bvwwup
K61wwTfLb3msab6OtmCYgWcWLqZESvrh+oCL1GA+bqhCQXGD4Qas15z//tVnDGszjFNYOMekbivz
KECkt6eK2hd0gVgrD6VsnXpjSCBPW1l1tbe7Pv6Fbws8DscJNPh4wy6vGAGlajR4m2CqrUTpvSqy
XqUcoMHUomIR/7w+2oUQRkmRN9YsH8tbaBGpQf31VtioAtsOjIkUkE/fTWeVKHlhTiDWgAfM8Oy5
3PH2m/ZTopMW49kwBE6mbKzRnPkakd7/ch0nWPMLuDQnHuS8tTBmnvFyb0eLwrx2c1eKoxwz9288
spM/Y0/ktis75cLWRDGHJISzwONyuVOEEVVp5XTKsVb1aOdpIbJWVl23sCmmcafxhDtYTjysQAYu
jzprJ/KWRrR2/tav9icgHa6BalSOY889e1eip1puYFtBdg3TwA32ZTLJ30YVrkn5X1pEsp//N/Ai
mKlum3p4IilHC5n4U4yXIHLNTr8HkbymVH5pKDRJgJ1jLUvYXiSXXRlYehBj056bVv+DYlVafrX7
RD4qY2k4K8t4cTBUoTVeI1hKLaUD3DL1MqmqyjEONPMc5o6x8Wy0Iv1MndZQ5pe2JkAqRAPmuwhh
treL52RmmIU6Tg82yPk9eSbGvcLtV2Z04Sag1uGhBkSGPtuTvx1lQNKuNPNCOXoK/iD7QqjOqVAw
pO2H9MkZdVmttEQvfUKY5B7CNcBiseZ5O6Da8myPCt07Cku0UJFjy6/STrtraA+spHsXwjOyqOir
2fAMsSpY7MKOEJyaQKCPbPjGL8v+1iiVfUhT1h9K+Rd3pX3kBl+uR8llL26+FDDwxlACaSVEIF/e
Ba8OnS2iSq3bjru1/TXVcHvoouMw66tVlPtQwB9F5t6ZOqSZvjqjOffvU0DyPtjWs0A7uquLBS2r
sndhtgq8tWPx23VC5zzRA8t2CJhH9krScukL07mYK9JzxXHpZFMTxW179LyjlkEkjXsFQx+A5pER
fDKjcVtL90EPhpV76NIOojYGlx7uMEKp89+/+sAThnVlM2KzFAyIzsvWcg+WrKNDJU1jd30xL86P
s0fmjvEoe/btUGoTYRQOs/TY5Z37w/JCQ4WilNofQzckKfNyRW4Rv0wfrKkyn6+PfXGa89ORqhLq
5ksucSiQASoD1zsavensZBeWW5EZqMgpSrQyzQtDsYrUVeYmAwrYcyh69UVVnvyRDRjwCHQ5TaD7
NjkeUrFnS1+0+pStnMsLMefFycMG/MXZfOdwGEvaJNLBQyJUJJh+92PvJenXXpHdbnLiNQCsfuEa
RNJ7FgNCMYv0enFFlNnQZlXK+yEdslBsqrgP74in6eh7RoqbqjM64lM3JJF2A1zMavwez7felwht
eDshc5mTw0HV6+GTVj7dfOMn9DqMcFJTij2mrChk9rPBOXTMaoy39jAhc4QeoJSbRgWZvvNqe0pv
cr3M6G9qEXa1A73zNPL65PCvdw0OyRxJGO/cUUtfljjthyROQuXY6HWzNZpKP4to0hHztLuVZbxw
QTEUpwM054UGij1WNeA6Qxz1KCxvy4qyhS9czV0trF44hej0zFYCgE4MnO3fbk/Tq3kXGURUTUb6
HblU8C1NXQvWiaYDMQ66oAWYlDvuxw6Xwo9uaLUpat9Blh9jmAEoXY6h9qD3tqNsa8PpjEM6BjE8
nh4W4yFux/sR6tVKyeXSmdKIUGAIgJ2+c0CTqlYrujDcY10E6BiFSuZPSWfuzNhYE3i+dJ7oE6At
jdKTik/N4vvkSVdNc0C0nC78aKFDfqwTM/RVNu0x82JlJepfmhpyMHhyctcR4RdRkRYp3uJm4R1b
EEK+1Yc3kQbXloxpZTNfOrjgJ2iYUWLmOy7ikuYNvWbGjnvMq+BX7xhfTCG/RUZ/m2gIKpTltL9+
eJbNhfnunhU06a8SBXmyLmYmpTn2TYjVY1IJ50NZj7OaQJ5+LOPkDIpd29SDqZ9JYMatR069V+0g
OwdUP4+pEVdHu2yylU9wae/P6i1sfbw4KSO+XduqTuiE2YM41l2tw10b7GqfKH1828eO5ytWkm6j
eEqfw84oVpb50vl29DlIw+nR8W17O7Q5dKbWKphvIiIZtxuJMmVySL2EmHf9s78fiO4r4xizRgfK
JouB+rQRndQ866gOSfOh9ILkS5TZ5sp03u9aIAqEEaixBhHyhcT06pLrS9Qt1bp2jn08Roe+hvLf
61LfJZM9rSza+337dqjFhCj0eUoDq/qIyt0HDLLQGunukXK6KzX3Uw2a4F9Xuefx8EfnTQLJbVkH
gL2HJHaiOcfMdj8lVQNpP60/adJ7UEvjIbH0lXflpQXjjf5i1URz6UWf/dWnrJSCQVBhx4Su1k92
hUoF7r5yZVYXF8wFyUT1nOzdnX/Fq1HUPLaBmjGrUTPHo6YV8V0VxcGepGIN6355KG4ztjtlgKVP
U+iagZE5vXOUUjU2bpdYOxWTr034X5yd13KlSJdGn4gIvLkFjpM3ZVS6IaQykCQeEvf0s+iZiek6
pagT/9x0dHR1CQFJ5jbfXp9sL7V2P7rURojHxmvb2c7rYUBPZoMRae/oKgxrsqVOD4XbvBFz/Yfu
F2xm2xbNe+LIxNz1PDiv8l4PpF7zljL0z1bXT7EhxEsyLd2FSMD4c5did2Z7grZI5ZLk+PdX5YtF
0zRlOccuXe5wGrlvDPBEpoqt9tHqb81SO9RK3k1jtnOtPiw5u3Vw4V4lIjW3oS8+NV4VN5cc0T94
1hu9F3kKsRCPYPvzf60gSoGWRORG7bEwk0igwsDMqZqizuybC3vY2RmM3ZaxPW8KPNsZbHtnTyBd
c0kHMfdOsyPKfd5N474A0EeTsh/bOjSGsjz+fdfcErl/tXT+uSIOjSaSrc3B8Lx0teruoly1uqcK
bqsWDlLvH+qAWJfRQwkIVma+e8/op/gmemvaXkeTfv/7r3D22v/5FcgzSf+IcHBuO7tpTaMgPjU5
v0LtO0fUdV9mI73pDdAo8IxfZ2U4hzWp+ws7+dn2ul2WKho4aERjqE7OlTtD46SGAgJyanpvE4IQ
q7eW+5Qw8H7FSTWEW0BxYUs/W0rbNRFwI1Zj3AAt1LlWbfXTSXnUIk+qgpScDUnFMLZbPA6ZcQkV
d945/Oda6EY3BQiXogb6+7IVrpZ0fYMzkNJH0Cr2HDzniBkIdB09LNbevyup9+6M2We8VRcYUw9N
eWGL/+h+Hdq1PnqGTbt69mpnNUnHnjtQkllPWK9l/VXDqAYlqEDb/X0VnZ0m/9wuVrhg4z1c7/80
NsQZx9Eyw8C5K2Ba3xxnLYgX6YKR+vuFPnqwzCRukmVKM1gSne0HWDeihS1SG2x7p8IpabGINVY3
llUP5qBlxqWkNR/2zvxej2ggZzu7NKr7wT7Bqt38QZBY8sO2tf2vLSkQ+uCPTDafsEqYGXIGXd43
uhnWypoOZBL249/v+YP3iIYOSDVbBIKQ82JJrvmIoMTo4AmoSWhCa1XcGMvqfc2t1vr592t98F2i
HLWppFO+Z9b6LOyp/MoRuVvbp7RLpThk9Zr1J2WY6qbBC6XeUR8y+p0D0OqSZ9+fVzadbS6ZkhDa
Z8axf3+qLnrfsaXGeeJ4lcemd5OrYV3Kz8FsqDijiknhTb9kDfrnut3EWQz3U3uGBXL+aOlWpoaU
rgVXp5yvZzfortS0ThcOlj9fIFfB2JvhEYqKf3wdgRg1IaWwT43u5Sqk8QWHtK42VLvXOvm3v7/C
P5cnZUMTTTIiK8LJ88/eWU3lL0vF1mrP8kujpz48194O/XY0H1ptLXZ/v96fJwjHB+6uFEshDRO7
/v7iarMr8xS9z2lq6yzWC79Fa2fbe6e03+EllTtdywJQaXl6YS/4YMWgh9i8Xakgggc8u7AmZdCa
c2FtcgNxNFeh9iLtl9BKxPza6G57rVkX+bwfrJhNXL0VZzap5HmxvcXLtO3cCmRuIXCM0fIOi641
7wBi/v2x/hkb8DxBZgA2pxb0h4I2aRMJE23UT4sSEYMUkdGMOwbkQpeesrNO4Wxdedol4sQHz/Sf
bJ0SBOIXQH+/v0zXEN5gWil02rlIoxXm7ZVo3eZ+MGb5o2ildpykZlxQkX+wgn676Pbn/9pQlRyR
TzKKfjJWL7kKnCb3o9rBryUaRLYuITMXjLznqjfCYijS+fT3J/3B57kFl6wl8iHOr+1N/OvymDW0
eYMJ02lxa6l2uakcjGtzb5td6IYLwoQP7pXMAd0Kb5Wo6/z8MiW0s0yvIQvPEyOGwXgocyyRbdCQ
QIpzzwiXxfg6zJa68LV8sC0QidDF34yYKdluT+FfdwlFBxiyWI1TOeKjpSPF22lEu1eiK8Agmtl/
KIZg3RJkBYRcmxkwlcyzp5qgufUnhlJOvpesMfW85dgXHqmfx7DIuDbLhQTmg/tDlkaJhU4RNKxz
HaOspgIcWu/Ak2zd57qr+1cMNm21gwTovbaL6uWFGPa8TbTdIpJwGPzb3PAmNvn9kU52lbbrqmza
QLZ/Nbj6ssd0yIzpcju7Nt8cpXFMvJUdsLphXpZ4te0m1JKLEPuP7h2V/ZbOsxH+gegVfiLGwlvt
k+Z4KcSBEl8vRoHqlIlPlGTrvuk7uzr8/bP5YKugFo9Ig8IoPfHznRCyYV+XLQ5uRpLqkDYaYEJm
MdxTWHBCM3fecHL9T8fNeeJbI4WwD1wL2/7ZoirbGZG5qVmn2uvtLpRWlf3U07muI6+3lH/hBX/w
WLnalhl5tv/nt4pvva+GiavRnM7DeZbt44ziL05aNG6V3l4SWX50PXiqG6p7W1TngSVmDpby8sFi
aKLX7hxRQ0SsTevedbPsobFa/+ff3+AHZ5nPwYy5Ly6/FNTONvsqMQHLKbYEXWmYa8JAa4ASjPal
HPODoB3t7Tb4Qp5LjHAO6070Ys6m1GCD99bE3luU6sv90ohghqiTNle17aibLJ+656adrCFa8aGt
AIj1gBcv3PKf90xdGOdrJD90IVhHv3+zVtuVY49jF5yMkmECN+8GLSqqoL5ealtc2br8miEaiKXl
fmorV95lhEwvzK8EsTcp7VamxRerYUIo0eYKx/pk/Rn49gBdvbC+ZDXOtvWMsDgTk4sIMYPHRZvR
rhn/WvDrEq6yEmw980DsKx9mRuQNjV+FHb/GqzsUOTxvq+zbaOjM9dHJ0xQeKI2n78pd83dV1uOD
5sMS3tmFFhBD0kipMDcTzVWzBta1Jfzyk1WkJiZtk29c9MwiZuXx/F6x4KikFuUx6UZMEpx9gP0Q
+BIOqbntNDyFfEbcPI2OeNDtro7mOc1DhTj4aJarFWmTI5+9xhBx67VtDE1uYCbPmK9s5oPCQGdc
u12FjF17bGPN0bpT2jAjAcqVyZIFzSO/nzrMk3u9DBoD5Z7ffnM78rmaLZBeRTFH5InTm5VUT5Kh
6TJcyqUJc50Ewi8qIyRf8rFTFfVpJKqJ2cO8sMHtNIIlXZcIvMRTXRZYcPir+kFxRT2sJkRdP9cY
ufT0dFPCP0AYe697ETCo0hmR4fc51GZLvHtzI5/9anxrFKjQPBiaGGLuK/hwoHJKm29rc+GOwLfu
xbx4D3k5rp/8WdwAuoMtNft7P+vG27oGADFk9aEyQWa5elNHcLqHzQ76yyoYHNGc9Mtaujq2kJ24
nZWv3Q2V2IxeVH89QveLlGHLPPLr5c21C0YMg07GylbLD8eTKLPheYZLlbAyUw/xaoZH4JAk9utg
a+vVMhvPGl8lz6X8UmnNe47CNqpzwF24KN/mck3fkkJpO3wM26Ooea2oibsfJUj2q7wIss/G5I1g
i5OfHkYfr/1Q22Hb4h+hPG3pKVkl7Z1hUSdNVLH8lEwGvaQJc6GG0F9agoTruTfSK+W31m3p52W0
BvIbBLJlDluBRCD0B72NIKROcTNUKYT/tNsHSuTf8mL6uTbmlzrz9TuDo2HHyvxi5ZDiK2Ns90gJ
7Buta/JTN/jeV8Ov0hvLle+tVvixAXsuJF+5W0UPTF2OyVVl2ndW0bfERmm90yBDPyy+3ew94l3l
LM993xWnYU6PQZoEceum073n9OZtU7QPM2THuPZ0dPf/FFvyovjeV/XnxPfEgbnaNsqz0t+PqSb2
np21V8QAj6RixS9mGI2jjznlt1lJeVVruiF341ouj6UbVD9g4D9ZWGjjaas1R6uGcFe7wZchSY07
mdDGSak33JST71ItLCw+I4wojiZ0P8avpyPvzLyyhHyB4Fv+0oX/MGie86Mm7byp4csfJ5TtWpyw
P5+GYYQdJNAKHLF9hxbrQukoEqvC6Gdov1gMp0NQNo0osJsvsO++so6rG811mR2fk+6mFtiI+3D6
9qmVjPiXmO9sUs9tklhXok7epC/qh0I543PTlMUut7qv4CwpTCXB2+w5rc2/+c8l31FoWYCv4Xml
IQQbvCaTqfihVRtYWucfMpDVTph8wGnVWZGZBTKieNiEmOV1j7Di1qOujGvN8BrQ5W2mv/WdkR8r
sJxRbfrfk1qXOMnyhq9F19WPQhrzLe697VUGEvlTlqpplzsl895IHGgxp6QjjTeukWfkdszQ91Er
MBcPRZuIW5FXn81VqXj0+i+wQpurMbVFtA64dGedmz8hjH/yN77n2AXOVYBX1ecFOes46VVoByCL
S1u8liLAl6cEB4k2rdjnQ/Nr6UBsd1V7yj37jSb5a2cooKyMXH5eqgozaD2fH/oZTgkOr9WOe9Kv
RjoF06gVEQa6QSRTxCccUXN7P2uAKoM17a4BfY+3hTvhB1CxLuM8KTLWm2+GDMeObHhVdtNigLFX
qfEzSTm/xta2Q7o7W3F/FE/SGYIb2Vtwoe1OS4+0c5J9l/o/fVvVvO1UxpM/ihc38b81gshMF86K
BlRXh0RlXhnOi/tl0pv2ky6dLu6WXNytLifknDCxm2CzE+I4B9asaQuRhy6Ex1BJWonkSvnLlCt1
Wwy6vJGD3jXXgZNfK9PU9lOil1Qc6y6SM/Pm2RDYbD6TPcTF3HjXcliLx6nM6/fF0danTaSQwtv0
GWIJsgV4o1dhATMv2vBLAdcHle72SR0lmQWDNh2sHXP0c2TYIwDcuTVc4I8V8SfzxPFiSxD+/uor
wSCh7HBd1dx63zCveudqqRWlrSyirJjr3dgV/uMiApNp+qbZVXOp7bRhENdFKvsjhkBAwzgBYr9c
phvLmoC7ouOJzD6YQlPnUFpF8quxg+F5GIUISypaHBtOG2m2dD4pzE+iRhRr2OBl/kO1mLEneN6E
1QqxtzJnDrWJHg6Q1RwYB1YhfixNfurQqPIzKZkWeeB+v1kwF68IA502bNXsvyRNWbah5qbVz2pR
eRbaOTMm3K+6XonxFT91Nm7qzjXvHUaaJzZu1/q0bjDdzkqT2zrLzW+0l8ZfTmWYca1q+660NRo5
VplfeSPscXCL1kFjzuFlSdL1a+cs1r6q4bGGgATMF6p/5rPXOcb9lJTfzLw9pYWmPdZ25b23ZLLx
LAczzlXlnvQZVYiode2hZKiBV1G54drX3/u+yh9KKvVf51VOe7PSHjLgBvvWn/Of9YgX8NqrpQ41
fa7eHARqkSiwQ8cuiB8/MPK7SwoHBtVijt+KNHN3IgEIa3XujVp9kCDT/DoVpQgdcyE4FPrPNM2c
o3KKhKJNTmfD9m+apXFutKbXnhBBqIPQyusuIOQzUwxrmMQwHjryu7hFtxFrasj2+bSmp1njja6z
eO87fyODJwXOvcutV6SfnNYx96Kxnmq5qB1ZSbfDA+7TMntTTCwIW16jBJ5Y0gh7c91MmlivyJjM
R9cT6KIaFhdmslXYVOlVOTnONxumbyhydL6JhhzQahGE4OejQlFjQO9mDgVFmgmYOS97fZyGCEo+
+nzbe2vkXOz0UdShOUzLocsy69has9aGwTT4d6OfzyGOgND18dXY2ebaHqBa64el5OgsDEdhCTwk
sUACzBG3ZI+mhvFBvXb1vtrsUPMpfwsm4YUDrsR7qdwns01vdZE9pICGiRCmJh7m4ZM1diPB21zE
Rj91kbl4aWTI3DpJ5b8vqGviWTPag5PNE1u9tcYaVfCoaEUZElu0xAJyCAOD+9D8eu+09BY0vXjy
pfwEZfzWmgaxUwKiKaBe7A0oM96nSktOpjQfys4291agfW0r/Qjr2Dzasr2bMseKGqs4+EnTPg5J
Y+1cbeQHUOXBJIFF6zjqWrVaEqnEzaN6kicKfuxcg/6cdrLmNfT9Z8o2I3zl/plKThemlH6jxfH7
q26qrMMwNNnz6CR27M+mcYTvft3aXRcHtNt33WAYv8Yuk7djOf4YSgAU7F76SWcON0xdK8BWxB+j
tuWanIh+WHXme1MmeujilhHmtlvFM9Wsk6xxUWiMod15Y7cM0dhrOuwYNo9e5Ts1cVqAkH3HHrRn
1YHBCJmH03eNlHM8uuJz32tuxM+s/mFf7+q1WqOVvxH6bvarmQlnpml5aBNjCcXibVaKRoUJAIcq
J4CkPlZZ16qQGHT6ym3uSCM4hMoq2ScyIEDpq50a3SqabJw2jKbLdmpYfzgTvilTqu+dKZ9eylbz
nrApUdcMfiLqUl76pJFF3S4ayVPY6lkaIXHpwsBhkC9vp3nvLPD5XRsn5GAx+TvGKoN9UbQV07J2
8cYZbh56sx2/SG9MY1ckIIvrGrRXV+V3w+DsuTHzKWmFitsCan9ad08+9tcv9DO+KiIm9KC2H7bs
EDYWPw/6MKTE9JUd1hwTsSigRHhqebe02bxpsZw72flK6RmfgUcr4ezvLMt6akQndlMm7VCsqbtr
2i2Omrr7HsxPrPuVF8u1DQ5O176a+pRjboSsn5bLF8tBrunk3Og0iiS0lsHb8XjlVe9PByfv03vs
Z0h8OljNK3LsY4EGkzMAy605J35rfNkyDrGSjHnVbb6M31jdeCcYeXN0kuWTVHhk1rkImPMN3pnm
7E55v6qDX1XLL1lr47NjFcO+nNv85JptcUcthipo47df8e6QY7SyJ/107ZS/QlBGDuKuYTV7Xws3
MQ7d2j0LcqU47Ww3ahdriWHjzLhO5D2e3K4IF2ldrT5m45hjEQ8O2fDKYJH24DG1HRYep/a4YnjA
ujc/lxPHKvQF9TauNKctfO8iO8H6ta1SSnrzqGH7xZPqq3aP31LzlNvldLV0zOobfk1WnBLZFaaO
1Y10T4Es3Xvf8cjGx1mBFsEniRhVvitNVjdenn/noJc7YAjee1HXMHZc4OyB5g83i1r8uwWrlvtc
tOooUkJDua4NxOXKCnZ1S/iiKzgMtRy/GhYi6mzV1kecIYpDU9ZeCI+tDitzRcHdri/dkD9bMlUx
VW0v9E17iJSPuDTFUQOHhiyPexVw/A/aEDJ0CY98wv+2XZLQZPRgJ+rMi9w690+LFIQxViFvta6u
iSTkfEXsfleOvnFg6meA+0L4VeCnfV3PVhrx0YE2aU0qkZ41hFrdjNd5X6u7RBTedZ8tt9McsIgW
zUSKJPS4WVk3zUCpQGb8rWnJHeDR4sT3+VAGbRpljYffjbKXnd72bji2prZzy5nTknQtVt36yof8
jQ3RuXalwSdutHpsZNZPa9Zvhsm4mXpWuFOxR6EsKbdfmEvP83eOLCcedB1nEYZnT2nQXrtTKt7r
uXyBm1GEdmv+kqsHjts1wX/XubkfzOGXNrbfi6ResHRa1xtns2maHfxz1rb6lHbL9TDnj2kD7Nry
c4xEavcHketEraKbd8rOh3cH/sTeTEmaRoF/VK4G/6rmqGbAGkdgbOeuuqHIrvsk+dwABzmocrr1
sgzeqzS0sJRFgWtx2R5TzcwecPYxI0MX2g1V+dsM2ewNHPolsqRnx2mT/DCnLoi8PNHvibeKmGB3
fQ1K4BmGZAmaRb3et6OFf5jHLrH4xE9JnT2LvKPSpNH29XvylWD42lXpvVwGJ3adrsCMLjXsa6hD
eWRrVRX1Dnnk6DXfh8H7xCjmHbNRXlxRqkKz67g0J8tfRL645vTscc2IyjfkbUCDGEV+mIx64Xbm
98LwsSv2DxLeSjSt5lcfI6mdZZpfGqO6Ry83HiZ7KqIxNb9oWp7HpjGM71pSPNZYdIUJjr1XINyb
yFXa9cgO+nky3NfVnh7bfrxyBqyyAh06nYnQ5ZMCexzqZutFqbtYu2y0QP6vQYrT0VLvu45+X9dp
z7O00725IFKZ6dA9OyIzSRS8dWeX9gGTR/12UrN97KhiHDHVsm7qYZARivU1VvqsURfiiB2Zmtkp
ms9RKqtvFE2bHc+uuSGFTEKEnD75b8+AN3niU9DOPsu+O2obF2VxbffQMKAWDwNHQUV2KjkB8JSo
0l0zD2tU9UZ2nzMoQCNWfzDUeONklYwNxlqiphvmnSPSMsK5pYprm3C5aoJ8Py8zIR05LSWW8oYN
5jXDCuMEeyWJ67Kp973TPw2sjnAyh7fW1rbguOyXz2k177rJSo9u6bx16YSFDachmFEsFeyxKamS
imLCSml5nY3yh2Xm34KWGIgNajia05AfTE+c1qBY95MOTsyTWRdOLhD6IPPLfaXcd2UWFKgIlXZ5
kCwxlYDsBf9R62dSmHwlAvhGySyC1tRuOPfzdxqrj22yPvjoQZ7I1dGN5WI/Qd98M4xe7UqFcANw
UE15SmvouE05iZO27JspUPu2dL8qUz2bemftybaWk80QFwr04avofDtSU1BeO0ktbjQiw1BZW/Vs
avR4coy9M5DS1156EkU6Hi3SjoO9TD81Yc97Zh+HY2X1HJ9FV75P2Ens9UyngW0bfdT2w7ctEb7t
6wBP0FSfbziU3+xkYdNgjyEZ8x9LfMsRmtTDQ9C4eK8Jsly7orcGi4F56gTTEYxRu4Ppd3w0k32V
UPAJ0yX56QocIyXkkkPiFUvU4mR23aihvmvl+jWg4nNc8B+KdBTToTGSdJPEmTGTAzPJNBlyIb37
SlbXmrQ1jMTQqLkN1huZZ1thDrNgNwkj2VMBd09e1e0h9fQM9pR3+qTJeBmC/qZzrVfdmrxdYWKP
JQYXHYlWH+VMoRpwXx/SQLuetXwIiXBFrAf5a4ViNBqqZIgozlLF7EuMSta5wWarH+LAliOmKqtk
PHGgipUZLwNgy4M56t5dMjQW/1vQPmRJ4O8yz8GqCqXUbe/29vNsB2+al8pNKMQNqqANWRisfVyP
rkYlMA8b7PW2qWROqF24V509ud/mpXEfRooTuwK43p2HwemBTCOhvSkeC6t6cQ1IEJ7e39jFZo+H
YMbv1T0FSoy3UABSmh5/wa6YQuG3WKIXRE5u0xe7rsjAyqyDG+I83z3no8QHS+Q1xfSCYkGZN4+y
1Kw7q04p9aB/jR08myK7BnvJcPuXvJq8Y+NRsMOUJh3DviBACcTgRaQ/5r5RQf5YFNDjo2Lodb7F
6fu01BTPMDFXd0UNP9yZR+s6yV3c31DpkEFBS5pMB49zCF7MnpSYBUg1RorHT1otnaNhp0VIS/NZ
qrp6ps2x3FlLTWSpUxkdcrEzF52jyMb0oyozQhXl1kD67CXkC8qijN9vh1TFjS0vwQAXtk5F65Q1
ZefpesA7innhtU92CZaZt27va1ysEsfE65Gj1u50ZDwk+FIsfv04Frl961DV4qklz2va3/MfspuB
Eze2i/GxR2t43Zjzj1Lvf1Tzsu41RxH5zD2H6NSYV2XP6CItVLnX606L6rKv6Gt28seczmxqfUNb
ovVSnIyRuYebJeqmikwOqDvL57ZuH92MfEgoNqDGWtODEyQ29++/ikBygDBXzK9rS4qUQmK9u3Mw
knFJqXczaO69R+ftWq9sbtMLvrF6mydgXJAXrbX+TI/T44AL7KpjnTGD0ql5ePZK5zHz/R951T8Z
Ht9+QmPjAUtJ764a6zdk5niEMQFypZq6OuT9st4SJutPTTYvVCSA2CI3vsbNgwJd4HzpreRHUuXm
fZkM1rPUsW6LdG9tT3afZXt09zed3htIB4X3uFhixlmnw3S5n6pwntbqRuZtQj2wyk85Nj5xb5hF
3AYWqWsKeZ9sKGF3pJg6z7C75jJ/03RTXdeD0l9x1F3Dspmx58FNd18bTn8ztXO7a9NOD3VGs07O
VL9yhGFLMrRdbJWLRY8kUcepaxpKszBRmFRedtTkCPJojUijGyC0uP5OLzmEEfPhu5NgmkNjgFco
jLsykctxxNguDugUkqG6bWwKnA7daWz2LZDHR6y9ZCgnNZ5qcxqPqramPbJyzAl7ZX0Kcmpv2EYT
IXfytaAttZ8M6ezzdXaOmdHon6olf4OKg7K2sfI9fkwUh/Ls0cd2Nmp67ntmhnuYi+BWm+s08rvE
hWIj5CF1CS2oeeAt0cycKFpmYbZrOfFULl4UtI7xKv3l1lyqdktVScY3D9Fx7KoI58gthGvc3Zhw
pnEbDzwF2FGL50Vz2twbcrmtJv58pa0V80E+Ly0Y465l/Kr1hpM1FMRuavTiIF+CqJrsIjS84pcw
xKsxLh0Ys66J6oaOF9XkHyuBYojoorw1OMgjipV1RAdIJyLB1rYcs/bg9mXC/CMWKjm7Q5SXWKoY
Vh+Eynbtw8Sc6QHm6FdNV89+QSRr24UVFr1e7XSLNKVHb0hp2Pte+MNbLQdxN1uuiqhYsv0RXZDj
9cPBopEGjJQstafIYw/PpfDreDD65I4Hb0T6ROGiUhMt0ppqj8nI+VU3mzyGGiudvO/HAzxSYiIK
hM9yAeIpym9jKn4GLSe2q38CpV6QxFYv+dJgU4S14ylX3U+/Drqdow3pfrDBU+QlbZhg9l6SkkE6
emfNY2F07YPpVy+TQXWxMYdPYN+GA0O9rFA8EieK6NhCknjjteG+elV5hU86h95ATopkb9yEys57
Vjfpt9QVGxvCnGPal9aR+bAk9ut+jbTkkifOubiDXj3QlP/ziTmTtuTKGJzKx+Nh0aZQZSd3i4L5
WiA9bU4nf2/K/4HKQ9aBJob5KES1UDjOaS2E444QtAhOAj7EeEALZnphvaZgRMciqHGvXUrGNhN/
Kup925S4Gxst4Mx41fXNW9YdMHKfbPuC4feZMGybvmCilulghkoMj6mm37UCQvoU1JLcPzoUL0+E
Nz+zJKEh6C2XxFJnqoQ/rnSmgBv7KSj0UvrHJMNVNF7XiQamcurO2P/9UZ9JTP7nQghMech0z/+Z
s/2XCqyprdpNG807Sm3zIrOhkc7ek+uBTiYtufBeP7wYYknoWdAW8Av5/flN7sT4YqH8Y726I2Mi
Cw6wNyUmrKx4oLikXnTVsuPf7/DDl4aIGDcl9Gdsi79fNOjMAKZD4x8pqs+h03U4747QsVSfVvH/
41KwmbdZBgborbOPREgrAGTneMe2nImE0Y1QyjcKup3lJd/ij+4KJs4GVSWW/oNglwFUXh1p+kdT
84OX3hndJ0/DWtZHi3Thrj56a7iAMWYH+IDBwbNRXVK9QCllMPWKni7ysvSz5oxvKDBOpp6+/edP
EEU7g03okJhbP1v3QDybTlfbbW0UBXQylKS8lui2ti5xDs52tH9WPvN1tMQCZNjWuVxtKewcDSiX
qnx0tGLzaQ2sXd8vd3lgfEkTsf/7rZ0JPf/7ei53tr0vxPRniz+zAFYzC7kRr8b+5+iRIBf6lISr
qmmwG6Bqm8rLdskq50saJ1b4vzQ6/3Nlj2GpjSDBkMLvX4Bjbc21npEpvRLLHuvYNdarsrmwTLbf
//wqgRUwtAjjh5HMs2XCmKtgUoDJFbfPjBD4Mx6V6XgJmvzhVZhFgAASoBg4R2rlwZj2mBsDikAo
sdfTBIKsbc4X9oyP1sY28fC/Vznb6E0SAuQyWXDEcv2pbY0HeroiVElwZy79G20b58LO+OEFkczb
KNB8sAZnr8h08q2sxzfmyPnYGsO3pkuvaVOuNCCma6spDn9fjB88RmR+yE5dC9k6owG/Lwnp4wCN
+zLniz2k9z7cp10zOPmFJf/hVbYdgylgvrJ/jvl/HS7oBCjZLnNwrPEGjAe7Kg5Z1xvPf7+XD7ZC
5Hv/d5Wze0GMVEy21AN2XSZJQtMq1yKEl9LdjTSPpwtv6oPdED3xPweJC+zmfCzF6OpG2XMZHJMC
0AU0Cf8Agym7kwyMUBS1rAvP8INtwzQYxGRtMGz4xwDOWHYoq1bbP5a9NF8KquFrlFXMAUad44iX
ACLlJ80yV+p7OT6af3+0H94sWl4GrBA3w7/5fZmMSZqZ2hT4x7by0BOt5hN8vffJDD43MDb+fq2P
XuPG0vrfa5ln12L8LbOGhP0YQ7Gt+uZGTJj/mNxLuOGPViU7MNsH+74Lm+/3CwFUM9ZlZiOeqHnv
MK3Xd6ld/j8mdU00u4wFb7jzP3C9qBbsaVzEFiuy1WPnvW59D+RkRgjttpIX3tQHGwjDIVtUBTIL
4uDZTZkdxBowPRR9fM4gLNkFFsTpIhCnCteh1+V31lsAdtu8sD7Ptbzb6WKi4sUMBwUt05Rn7y0p
akf0cBeOXdH3P7sRD+52nL+mg00T3qZ0mxYJBOlyKuk82e1zpnCF+8+XzsbQ3yZjbJP97Pc3qrI2
xamNpdMoo4u0MrlyQTZFdBYvDKZ8tHQsHjACcItBI2t7C//a0DIXPeAsZv9oWAWeyi7H22LMl7zF
P7wKU7CMLnBm2+dEMgj5qZizxT/mS0afpEQL+l+kncly3LjStq+IESTBcVtzlSTbkiwPvWF4as7z
zKv/HqgXv4piFMPnj47TG582CgSQSGS+g+bR2fr7jwaUnV1DpgqIV579t3PpKcgPLXnxVBn/oLf2
hdq57Av8uj3M0sZEooGCFtQzmFKztdHVRgl9n+Sj0fyfRdx9cmrrFCjxgy6aalO6a9y6GSD5dTu+
HW92G8R0u3rVZrxSQ6V7TPOPk5bfG2PxjVv9Xp1AZNpu/ZQl2svtiS6umoTqS2UpJEdm+Q9dDzXJ
HQbukTbYhnqKR1kQ/x3183V2MEzR4UOE670YbA2yBX3f2DpRnY0PXVR3kIctWqNjr+1vz2cpHiPE
hYYckZJkaxb71S7vq6gtrJPTa0e3GShWVO2TpvTfb4+ztGA2LCSMUqQy3lyfxaDTKgaTcbAfF5he
KJ9CPzyneXEP9GeHV8tD1PjnvgLNfXvgpZ1pY7BLjg+AAMrO9QGwshHsVp0iW0rC+hgFSP9vErcJ
P3qWHbxEiOHsUwWm4cqwC/sEdSUmy2Wn8p/L7/7m3HnASoYAIiEdmrynHVAVOx29293tyS3d3HRa
VLYisijqnN3V0onAeqW1To0ZxB90X7U2YOCqj3go1FsXYuvKeAsyOw68LsrRqHug+aLKab+ZFvT2
2DUGxTy5PPFDaoAMT4uOxuLG9qLxp4Y9S7mvujg/Jm3XRncpOmjuri2BhGwghsHnLR1P/QGKoFs5
mYtXlG1DPnMQA0JtarbSdZpjddPoKPpQO64ngCfOwSqaU1Ja5NfTvVOaW9+lm4tS6efb67CUvhFj
VRpJKm4rc9ZbWOY8h6bRPpkgczYqgoGb0Yeo7nX6PnTbX4h2nxTLXlmNhdVHz0CuBmhvhI9mQdDP
VRT7a886jXAvLlknW4GBl37r4DqcbGBwfx8raLEbmMpAHeKFOwvyfd+UXaagAAypF3yVjae3LxRc
l4fq6fb3XIhKVyPNZgYNM/DMyqfEMtFgpeecf26mLjq5QK+Ot4daWLqroWY7uu9FoFkBQyHEczIb
8S90gu2gDuFGo86aRcYGwbeVYLg4Pd5KxHj0HglM16eI/klfQIGxT0lThjuwVuI4atgZQgIIVhK3
hfBHcdUleyO3h1Y8G6qqqKompeKfSxJv+s9iV5b+ExyCHzmdxCILf97+nEvjkTFJ+rJN3j1/uTeF
7pZZNPpnrQI93CdwEUsrehhgCIZRcIrDtU25OCDJMJIs2BwhvnH9LcHxNmpmav45VsV+8Lx6m5Y0
ISrV1jdJEL5UWvD7f5giniOOpPNSoJhtztQBtQwtgduqBGsbK4lJ0zyr9si71/cCcMc5AQBwuj3o
0llHfB6tAh4avIjk/fom8FpJahRRbvhnJVe+xu3wy7L6z11DP2L6/xzKnqU4lSYmGjGOf85wddiL
SPtpq3HzMAhI/X0jVo76nE4rkx1IjwheI6kheGLMDuDgZRY9akzNkVY2Lm6aphdVwRlEiwlq2EuI
c2eBy7as6nc40DXxVBcIju5FK4FgaSPhUsIhIesns5t9YVOvsjaeDOXkYajwqym68anhURyfLNB+
yE6WAw5diaJ6yopgy1IEgmwKjRlJClk0vF7aHhG1UVM6/1yY6ZfWC/9wVz4Jm8JGRtulL3epl68J
qixtJ3S5qDSg5cujbnZqGmECdcJZ4pxp5hQeY2Oy7oey7auzXaMMtHPgMQf721v49a0xqx3ynmLB
pXoo8qizC7pXTXRfgyI4K3YZQ23Qk0Ddp2GD10FlTJH9ALA5a+4i2yzAIDvN3rCixx5HCbpkiILU
Z+GaLW6SmKRmR1rHTXhSFUXTdtPQ59nj7V+7EKNJrAjQMnTKG+96VQZ5/8FFUE6+HpgfEGHNWZCy
0YpLAwh6WNGclH/b+0/DWxDVY6nkOgvTbmCSHfPJz2qVgc913OLQA7VcWYGFOfGaoHYLBZaZzVWf
zAHGWx3Vwdkeqe/U42/PC19KpV253hY2tLQW0mD/a0iyzcm2YwWE0PBY5xAn59SHpaMr1CYK9yDS
AnBls28gatxeLnk6Zx/wVdzeoXrGNfdO4j5Xk7hTguCcmYAiX0x4J7+MiRfifWF1eFaqPQSGHQ72
rX2YtIQ6b9x4ob/ygRdiiKztcqPbssw7p3LbQRWOBqKq57HOWnC4Fvi/+OL3er0JBSwCX12Z9vKA
+IYgoM5tNK8oqwOQNjBRTNuycHAappcaKixitofGT61dqwOtvf2hl0ZEzYj6P+8NpK7kn7+5iKIu
g17awfWFEuFqW2fopnwLxhbYVWel9MK6QeVw99jDrxWaF7avbKyQ3COoaVPguh56qgMwy/6gnBS4
7Zs01cJPjkj9XcgS/31MpjEgVeF0Ugt93ppOjDwYqWEqJ7UoPlRJ97Nk83gN0mEF/jZ1HGJ2t3bv
zr4sQDDHFBSbueRVTaoTXU8vMFsoYooeXpoyqbxN5xfBEbCgGoMYUJ9DA+B1pkDRu72es8jzOiqi
mrINzysVcMX1qBpgI7MJzIByXoZCiDJJmz8n0Ia15sfSQGwXh9WjJ4wE3PVANH3zdrDwAnVjWz3C
722fylg0K9tztkfkdFACwYPPksgCe1647+yqAcrbBBddBNUJan27qYY4vW+Qs1j5cvPMRY7FNUal
kBQe+MJ8P7ZlM6kwTLKLkpQNmD0vOzam/S3zI/trMarTDlEmcYxjHaRsALinGhR756Fztbm9hAsb
x6Yuy37kf0jPzZYwrf16UqqKvEliYexOo7Bu+d0hb4LxYFrILeSj36/kbUuDolrBjuHVKx3Jrpcz
T6Eb1HaZQiBjhyq6BtJnNLpdEEDSB+6P3w6Y+pXVnd0sr5tVk66fXJKYGc6b1C0APJOeHZtVKNUJ
OJT0OPbHxwFk4UnphRQ+GYE0aSJeWeyl3QsKiPzMdljpef5dZiSnEX4bFzPM8s+RkoNeo+2cZStr
OUvMXmeI5ideLaqUBJm/14SJ0JEXecElCnJli/eId2yzCXECTyQQU/o1X8iF80LQ4e3EoUTuZP58
gsWoJ9E4hBcb9sOX3KBy0RuT+7EMqjW/sIWhOCZ4Ory+Q9/1CWNz7CIqE9lFzRQj23mGr4H5Udrg
EMeF/z9sFep9qH4QxmU+MAs3PWBGr3Gm7OKEOljeJrvjXQiXsZ70I+oTm8JXIkpkK6nPwjZhNAQy
UFrC5nKuvKx7aaw4eseoWuviGJ84d3FGW+/2gV8cRRobIN7Co3e+aFZoKH09NdnFn+D47VKtMCHT
cS6a7e2BFpaMZJQwyvOa1H2esbvIOgcBZtaXuNUjBYQ/MN4tlHeU2RUDMcSVzb8wL2nnY5NZSC3f
+bzsXkuHrhbppRgT5VsXIPC+a9oW4vTtaS2NI6XHwHjSHzfmCWqC8IZrtw4C4GZgnNCus/BPQFrh
9iivPbE3Oak8y69gDJr92Lm+Q+903aRpSRGnlxBU/06Px+6LoxfehyqlHr1p0VyoT3R63emka3VY
byjV5D9Lxww+DnUMIT7iwl5Z0HmRVO5N6k6Ic1HABRkw36AC1bMpaIljPqo97q4KY/MOekfzx+B0
BJJbAtGrHAd/2+gOUkeOF8Hd4VcOv25/nYVABx4NzV15aSFfJbfemzwyjSYp1qomBNQ63+HjWG6Q
ygm3jgonSa3LNQW2hZnjQUcBTMoqu2iSz9IrLWyMVAHYeqHgxz0xmN1nmGTNXlGS+qdbGEBVaxPB
X90H0t34zYQkXGq93J710oF6+yPkznwza1Q4QmfyrOSigxS/KDSWT3ljqjtPr6OVJ+VSekLdj5wS
jBWqkPN80vHMskEdjCgBN23YRkVeX+okti4FMMNfgddlUFB1PQ5gLZred710Oyge5oBZCgTe0M//
OmrJewaxZfJbRPrnwSTv8RzUkiC6pKVnbsfQDu7FqPr/3P7C71MEOQooCrour6br118YZHtCOHTC
i4c+Dk0QvKS+dAAR+61nNu1eoMnxq8w1SKCep/x1XOEWpaIidUx5/c7jilmlVRCVTXhJnE6D6ke1
HDxnVXVr3gLvA5hERZHkAmgjW5h/Sh81KMcXMbd2WRg2lRRUJqa2Nv2VCS19TPoK6D7ROpPaT9cf
s0aMImvtJLw40Vij4iRcYOJU/z+3QAR2ooy/KdBxYW6IfM2j5P1JQTuMxp0w6Fsj7TerQuoBrEmR
eNGlM/oUqHpYuU+Dr+NiiooINuO3d81CdJA2wRImBfSXIDGLDjZyNgJKIqgGDZORXGt6SLOkgtsR
BTP9UItcqbYW7cmTHtv+c+JCK95OabGmh7s0bTYw6rQgkCXO4/qL89SskNqcgovdm95FaVBxwZRm
OjR5Mq0EiMWhaE9yS6HWCLTjeigs561QgymKioVj/wCgUD3RNhR7oOZrdodL+5VBuA5Zzfe1VYf6
eGEYVXDplLH/XkY+7Ki4LFcW8f2Vguw2KBx8WuWumV8pbRPrUHFqjn7AdbLPreZft0qqbdFXz3ok
/HB3e9MsfEBwudyjzImS5ryIOgECHrxRDS9RNaRPcD7LY1V36n1KIF25t4XOYlznErzreBNYYIHZ
GvOXzxQMQCJDQotdFGOwbcjZnjoPzuAG4GxTblP6+P42TdoUf+JAh9jZi+5xVIZi+oK0jUEvcrTU
n6kK6AREQZ8lJ4rAQbOpnRDqjFvWmrSqc5vfmgaQY6v3hYdUFk1EC2UBbq1NrtUCQRuUXpAqI/vF
bMnsivtRi+3s4FlqcYbQhchOPzoVokHjOML7prSgHG9/9aVVpo3/+goEy+7IP39zhSKSGA5p5YYE
BiRFWzWr9y6Esb1tDtkec/Y1K4LF8ShX8JSQr8553cKYVNEoqNld8lTRv/mmM2wLU88+lHqP/yP4
p5Vd/P5hzUqjmUhRHjQNJYbZ/FRqPiXsnQt04nbrhH5/bKd+/Oy6VfOUxSak/Vr8JUxIpoWvyvy2
dCykcTcLf6Vd2OqEUuzFUtrha5AhqN5MjnGIAiVaK1csfVAZCV4FYnGGmr3McJrti9ofGMtuvoSh
4z6MVVQefKcNjy339/72fnl1y5gfHQlZdpFtp+49D+1a4CpIDtWM1wCUG7E5/tLmMTrHJkJWH+D0
l+OzFbs4bYBMSBCuDqYU9SLTKvaFlgf/dM1UIC6HkP5wVkY/v3dypV2jgrzP1uiKoOGKB9R/IKrZ
ChSxSV7qF8mlT4sedRoDUZwkf0LC5iuQDu/nKErYkWqif1JwRb8Xw/i9HbxpJc68C9T8CvKzV3co
gI1zO5CczGZIpym+BK6bffKj3L3PcStcGeVd4GQUynPsbhJ/Cp6zm6fBmQ7/sT65SN/fHRCk+mIP
QXRCGaz922jBUPQETCSeKXByqq5PE+UcpVBM5AAMxc3/yUrV/GWgw4xGQNkWyg7OXPX79n5b+oQ4
xsrEBQAxDdvrETvqUQgs+fGlGkvAMQ2qZj6ksPLb7WHepWZyYm+GmYXBKtQz0Y/kRxgjpPoW2V9E
zwJiSr0J8iD86hcY424yN6ZsjI+JUR5uj780TdBNFhkTQYpuz2yatpfqVHOiS6W35Gd6ltqf3GEI
ld3tcd6FQ+bJCKSfZKF4Tcjv8Cbc05LMgf5r8cXWZUHMJt6WBSIKkQ2tkE7cP7HdFiv7812EkmPi
Hy4tEaQL6ewsWl7TF+gcxxcVrjdKfWJEbWBkp3quyZvFXyOpLK0lSBCSXdpztDZmIT8voXKmTsEm
BUd5bwmqyWi+hKghBclzlaGsUvTptB0ReFy5bGSsvYqNUphXqgDjqoGky3yzpt2ox36dxpcSMilC
PxbaTJuxdDBOdIWDKJiFVE+9S8va/ZwkmvvDdzPz4fYKL+wkemUIXlJOpmU494ozSIbbqEl4Ew+i
+lUhrjduyoGEYmWuC1GHcQCgOTCp7HfpIXhNxSvtMLnYYx18THrFPnTgxu/0bFgjXugLO4h4g/Oh
rDBR4ZidjsgyAhct3PiSuR4mwz4cxhSzpCJIN6x/9wkBquYFPabgn8h13Xs3jdwfhRd3P3ncGA9u
USUIzxbKkNJDAIe3Nc3Oh89aiuiz24XVs9EjsrvN8158z7S2jY89SNQ/fWm44a5xkfKgmETrcUcD
z/rk93i3rxyRhY/JqeSQQAKS1brZEfFqP0TnMo4uUZyLTxVh57HMxmDnTZGxMtQcdIiwCVhYTL7x
qOIhSufxOgQIDWRfiCrLxW4rqR8p8JpQRNs9d1k97ptkFOku0qzqY+pWmr4xvdp7pqFe/MD3L/sC
1T4LUL4ZsI+6vXEXji04Q34ZMGBcG+bP/UEfgyoulOyiIYWMiG/dmM9q4OiPmV+ZqNuoVd2eKYVA
DDA71365PfrSsZFgAeqYEms1L3Drw9A0Xq7nF4pWPdJyxbfKncz97UEWoi+8IR6IwJx4KM5zpzz2
aFpVNVHe8pN20wkkI1LEjwVTvCuEmz4rqfh9e8zXHscsKBFccGAGdgHUaT4zdQi6HGYub/GiHP/V
jdp9FGE7fBAtFkqwplPnfvCK4nvUm9OjZ+g5Jr9+nWyJT4hgKGNnj9DRw3LaNCgQxBu99Q0iGe3e
X30HFniDup5VwVMftWM56clDUPV9tquVwP8O6hAFDKv0u3FDJbK+M6ICXRa11kfkcdTB6TaiGaNq
W3tugzZGGVEt04q+/+EhsuUizqkkL7UalXei4fxvRBCLb4UIrBF1Jsf8kliJeW9qJCS5WXTOMdFs
zLSrZKIMFxOOrB1KlniAIeCSJJvSDMW4khG9tgPnn5f3BekwwB8bju71cXIn+eyXMX/qLMpgeDQg
9KejdIZPLqKTFfoYbvUTQZb8V6zbHppoRbYNUGTqBz3C5SlWsmEz2FHvbGyVls7KqVqKLLITTdsG
KirVwuuf57mIrPjqFF6KbiwPWThMEveu0j3lJ9/eaUtD0fKSLzvSUfr810O5meD3120sW9LhC9ya
CZaXbf4D5GjNKmtxKB4h0oeMAzX/6E40kfKOZXwJ26z7oKc4grrW1FBozbXP/8OsyOKlbZSgwj67
e0TZaZ6LlP5FqGip4uc22jWl7UF8c9QxWOsoLE1MSDwGjGj6XvPcJbEQgEl6DutkpeK+ju1+G6Zk
1io8sm+3J7ZwqULX5HHKzbrgqOrDffLqgpQzo22IHXNV0i9I1T587OGh/sDbslqB1yxEeEmap2ot
GznAQa43iO2ZWEsPvP1VrNmPad+1e57GxsYPhHcwc6XflgX6iHnd/7k91aWviliLQ/LDvfLOtC72
0iRLfWrlCECIHWwv9ex0VCMDdejubg+19FU5aMDXIZywjLOb3PXQKC7bKrrogY0mSC1CFQHdqSH/
ysI6eqqySV1DJS9NT3r1gjsxgVDMcVKaEo9TmA3RBaFUtKJUBOBdUH1HowR8fXt6i0PxpAapSz2Z
suD1ElZlq9a5pnKZtKp233apsYNXKaVorXGloLq0WySAT1qpUUSZvzXTKk2bPPIRN05742fq6cnR
s6p6o47FiDpv9ztsRXScMjTBbs/xffX69SVN1KR+82oDdj3JViujsozL6OIYRfGzMYKR9NEIrOhD
O7n1gNhdAGi2qqpp38ZqhpZdEX/N1ElZK169/9o86eFD8o98cduziKr4gPCAGbKwGOkiuFYB4gxt
6xAANNjfnvT7r81QEnojNy+99tk11rhqnKk0Iy6oIvzslbQ+QP8yLmiGm3s9de37XoTjvqfGebo9
8OIc0ZlgZGnUNU/7CnVs+0FF/ZlafXU0JvTTh8IZv/EYDVaaWe/TLwlBpS4kZRnUd6G8ixwglNge
XGL01bs2fSxCq9kKP0qOoTlMB6TE2pXP+j4cyCHJtmmPS67WrDo3pKHPBUIR3e3rP2MUBDtcHaR/
Ebozn8MK2bTbX3NpioJ3L6UvaGjOa13szfte5BiAYHwRXJpCKUI8M/XiD4KAersfkxrhhDqLlcuQ
iWztObi0f8Bu4WbicKfQObg+M1hS+O1QucGlchTzA7SXSN/0aHioBy02nJ+pq0z3cRaXD0lltmtJ
ztJXplUBvlDC1N6B4VLD8TsFb84L5q/4pHR+9NKPyi+3tqtTl01rttZLW9aUGY58bVADmi2qNeAG
XoOzvogYHUi3Q7BrnDKxbchfV07H0sxof0p2BLnHu2M50SmxuR39C/0tZdtH7rAtp7a4E5WJmZ1d
Ziux730FAws39g4fktK1eHd9CcXGrAIPn1bqTBmK75/KWFU3SA/j7JCU+q7j2byHSImAaF26X25v
36UvC0yLUERGQrol//zN9tXKWMtdUTL84HveBjWd4TlIqv6zMpT1+fZY7198xABMMmFKwMV+Fw1i
0aaOnwMQdaYo+FiUlfalFcVam35pRggzSegA2O13AaAJvTL39Yi7hKrhg8ubBElOx+3MTVG3iEDe
ntPSKQQLACQMUJ8slVx/P7Zj1qZiDC8p9YQTte9/Y6wpUOSKBbRhVMkQJO9oMFOBvz3w4jRJJ03Q
IGjezYEwjd3ieBVYIVBCzz4mQ1ZiFVJUl6YPzf9h3RzuCcoEUsFinhcko4okshERxfNc/Gu49Ft3
LpKea8V7imZ8reunHWhM2jfUSiX83JCH881uLDgCwg1A93idldypVlMr2xb26D9BRrFm46ue+dFO
60HgbVDj7+Fleb9T+Q5PVM4bfJic5DHtpzHZwq8xs21iD+Ks+xR3xjg1740wSL5HAZJYqETUZbUR
FFUeMt93d9La4KPe5v0X9Gj7fFc3bf44gufCryK1jZfGzsanIY/A5E4xjmB+2COpnhfThEx0MGbS
3QOjZE8z8i9IS8X1HgVA40dpl+qfhqzqDpGKFBPjYBLGtu4hF+hWrzj8B7V2l5p+Fm3LxFe3xuBM
8FLRkT3UtQbrtjNE3u1tBNN11K+sBvFLxKLVXdRhPrAbdF+km7zR0SlvdCoLmHuM8V1bVKq/D3DA
wdZjbJVv1RDyQEf12784zdB/s4TvHBt0VHHtGF0YYLaIjGcN5R2ExGM7uVcciYK3EsetNhNS4s8l
zmPNJvDK7hOKLB2ic6IDzZn5uf0VT6fpm5X33pOCqfFv067aP1DL0TusDMXe9mMBGmmY/NTHvDGi
XZv1tbSu6CEJ6VHaf/TywXionIi/thgm9Le1obGLE9HWTE8uqkr4MtG51XYj3mQleX3H1+9sMeCZ
YKaWcgJUm0Qn7KvtD4nb6xg5FN3wS1i9BRCsjZN/zcFJf/R17j+1YRDeGUiUPLZaiMfUpOn2MQ4y
04Q22SUaOuNDhm5mrWR/xjSEg9zUtkg2Y5OY38WIImVSRv19m9XJuW7QKj9gt9O3dxko6hdTp8Gl
ChR27zxcwU0EEakEVMHQIJ5b5zzLVR+I0b41w7jc9fkA7iSKu0bfu0EOeMvRivHfEG3sZ1zqq2jl
IC/dbRIrIambGAjPX9b6iLJPrNoBAdgRVEt6od4NU2Y/lrlLKEY493aMeo8glOk8eHaiPS3vdzkK
5mps3F6PLnS9UTWzffXe5026cafUf9RqS794nokhwRS3qOdiIBdF5u/BGDAmS/1VvT4Zi99EF8nU
46kG2kgFxiGv+OvoUhV4E+a+4Z4GvR9w5MDiU9lZOV5kCLo2yucqrtKBB2QbY2SgOMl9qkfod3dp
rGqHse7ZBNhy+4AIRqTBV56xs3j+34+jgQL6g7rhu0ZfYXheg+sYqnMUMz8OAxa2cYPsZzxM2sqd
NdsGcijo9hrYd8o5XMazKIuifgRyEHUq/l93ZqrUW66YPfY/IDL8tTR1YV78NUBIgU5TPJq/NvS2
69QiQ6QKkWHzc9QY7p88NZpLGqfj99vbbXYXv84LbAmNWYNnOb/5en3rZqrr1O9dWHVT8anz+25n
O2O6D6fePGRc0BuOJBiX6i9Rkf8NrHGeBO15Gn0zrFdsFjYuN7l7akdMPjRFzbeTSPsNd1m3cu3L
Ocz2MPok/2+oWUVHBImj8UHdU68qLyLvvzpm/pDo6Qtw8ReHz7spx7DZaKG1EjuW1lFqQQAkcSUm
ffZx7R6FlN5M3JOw8RrsecpjXDa+aMibr2zPxZFg+IH8XEIhej3A3hyp1VPqqNxZTgX+ffLvfLEm
47f0LYmFBELkUCTI/nq/jKoSo7zVeCfDT//xsvCjq1DxcMwHxU/+1YrqkBbmx5in5O1tOnsxvu4W
UByki1KEkQ7B9bAoayQJqB/v1ER40BktwmOt9Xlw00PN5ZqM8d8VAf8bj94T7HJyb2Sersfj7GEU
Y6jeqSsa7BJEexoDh2u+LB+AXp31VMOVyfh2e5JLi8h550kMzUXWAa8H1a10dH139E7hOOGLEyij
q2+r0Cg+iUCIX7cHmz0s/pshSByawHxSlvR6sKkoB4HSt3eywiyVmgvhqQKBfrg9ylLYRF8ShyLJ
PaVvdT2KYQxWP6KFeDIjeul+UKkPoydciCDlgDKBoq/g7xc/oYs9skr9RBbGrsdDJt5CAK/0EER0
OgSrx8nK9klQe3/8oDTX2C1zAM/rRzSgSdC5Qs/pHaW6GhM3c3BpQTI6ajHUHYPmp9oVdU1COJXf
osB3SWecjN5RlwbBj8qcTBxj/ST+x0fe7e+vQ9Tc2KwcE66O+eRHlhlbPAUFxdov9mngejvd74q7
KEKI+fa6Ll0b1DupooAcIrbO0gIsZ0nqePicWssZRlhRSfHco/zpXISnNN2+1p1A3+S9rf/O0MCJ
97eHX9pWpiHrcXQLyVDk5n7z5kEw2QIPGKHR5Q8Z2vikpJpJ78xOil2pDY//w2gmAlDwfDktc1C9
AKZVjbCeTz5WLVs17e+jwnhuWvOH0hYr9eSlYwlJnxuR44LwwywGeEUfi2iIvRNC4fkpyx0fY1O/
XFm+pWNCAQq2DQPR7Zh9v9zD99SySiTsEFPfUo8jhXOkvHil/SVA9/WIvB1K/pQ3S4Ujsue0BmJk
SZQ8D435EpQIDnal+2nQ/hJj9joWT2GyGEvjFMxVFaomaxoVTf1TlYXuY037+lhoPjTNOO/+kkQn
x4Lx/Yo0k9Icr2n8m3kZYxNWU8YNYVadfnGULjuUIs0/e32xRl1auPxg1fMmoG5I+jkXWtMaeuOm
r3AZ6VhxJkFzICZ9rn3jA8DGeJvEhreSMS2MCACAPjFFfQegw2zR/CFGfoeM8aRF+p5Gw14bwicz
wcN7dBIwwPlabXQpntBuM02Q+KZtzu8JICeTghyeffLHQdxZqW09I6qrf+wxSPpplkJ7yrPefXHd
dvWJsxRL6ODIWxAJEDi91xt0GgJT90xfKmFOmETGkX4qNBufWTel/h4qYiV2LZ09amcUS4nU9I1m
V1Sq8FMGKNMn7FnzS5vl1kuZt+XBgZG5cscvJWtwnHXaMq9agHLqb/Zo4Pp2S7vdPkUtthg4WrbD
cPDttPrleNMY8Jqjn7OrMQX7jd0njUAMdP4SZfx6TmQHnDQfIB8ykte/QfGoJjpJie7R0H4IBryq
egtjHZg8KynwwjrSYpeFUq5jykWzdeySARmiQDg8moqXzOs+2FUBE9q4y4L86+0LYWEJgRBIwRje
FQDzZ3PCCmny0aR3TryUSLRt09ngmWWiawK4/vZQCweDRWA2nA3+Na+VQsjTQnkRnxIIoLh85nX+
eQxNmOWtyJOf0eDgGGKHNRxe0DPBygZa+qbAdVH2kBLThLnrxdNwEnUblbOBo2T2UHRFuCtkeSgi
+8DIQ12jPCzNVkiZaQalxTeXWc9MxAjTvke5ckx+63H/LR+lo7mnHhMnPLhd+1V3i5WUcWmO4HYh
Vak0Sd7JaYBf7WNARg6WW/1nt5p0bCvLD8IeD15i/WUF+vU0cOPqyB85dKHm1aTBKRtQ6WzS1Bbx
nYPn7iY1vfLo9oSd2ztnaZPS0EZ/kbefyiP0eu0qyqhmn8BDtrEaeRJgx6jEtP3FRp1v5bpYyoOh
ugLalI1Z7g1xPdYo4n6oO/ZJGGATQzUVd3Djt1MhawP6UeAs0rkaPtPZuIN3WJ1TRfEOt6e7tIyY
nBDoKGWAJJJX2ptY5+NslleFppy6JC+xiNTxOGwjcZdoU3EZUsNfmfOcnfO6lOAAwWmQ/aPLO8vU
cqF6bZHWyikZEUjH8FkfvH3ZKsY3D6xKiitmiZFp4gzdr3Gq0brK0kbTXxIj4F7RvQGzWw17MCIm
XfrMi7eV3j86A7XhvQEzud7pY6nFm7J1rR5j3sBzqI243tEedZpcnuiKfeUO02+6/Y1B7USfjL2j
1Wa+NYGTiYMuYucf/s4iOKBRk98ZbsEPvP3RF/IEmQOhL8S5oVctz/Objx63TTMKfIpP1HDDbZNU
37XBvvcN8VHU6V1sFM+3x3tNPN6UckjtpOalBBvQ7gBmO/voAIEygCthfFZKE4ccp3ZAOyWNYvab
vMpRpywBLmIwJSAYswe7vNiQbFQN/kVVcAzS8a5VVTzUBt93ArDWU/K1bewRXkgNcuLzNGnRU4k/
c3IUiRidnaMODZ7FcZA+jJi7jeQ+ogq2A9bi2hZP68xa+aKzU/vfBDXe//TFqP3O00pQ7q1tJEzQ
n6xcmmY58bTDOV3xj1bm2SsX2ezQ/Dca1Wa2r6RMzCsOFa3vPnar+AzI3T1GXRsb+w5OTreFNEwP
XlfrtVgxC/GvQ5JRkslSPCI4zdIffMxSJ6nwcTK7lkAwYgexM4ZQBZGZu15/ADLnVKfcq5oOy/f2
L408XocH7AD2AOg7HIJZmBA+3Zm+E+k5crCVwSpd8GxssUgpeEHS5Vi5vmcH5HU4qhAUdLhg3ue1
ZagrZWGznFHVnzWVbkXudFhZK7iL9i13uLtSuJoLrv03Ii1OQO88SmhPXx/JKGvCOAHQekZew3qE
1YrrV+kBAEB6YIsp+4+iS+JtnQbhrrJjJDkIykczn1z6ROQxGBzhrRtUKb7bnr7ttNZeqVIsfhK0
TqRZBhituWuL1tGrhG4VnakyZhtExrONnoLzTiGtRK7/ISzs8+2osbTLZaeZvjYcQgp615+k0/vJ
USwtOrckaZtSFfdWG2Qba9B+DWJcYTYsTu/NYPLHvAmJ/SQgYHo6BseeA5lKPaet1pGb5R+6oTvS
8FtLKWYVg9cFp/FLUZQiPkXD2YEqwiia8jaLz4bfWfeBgJHa53UXrezkpcDEJ6S0ZqGpQH/vel4J
jEgrUdzo7HuAryNb1Dto4u4GbWz/cHu9loei08L+oLkz1y9PrUaD6ZDE5yGeop3lYtCqTp7EBuAc
cHuod902eaFQLaPOCw6SwtnsQtGtojOrIorPqK481oq7EbWxb6wI/kuknrQxOU9DdZRuZWqn33dq
dHRUzNhu/4qlDfr2R8yWsBu0AtcvooSIKnFKdFFxZbftoxEP+acq97qVD7wUg23kEmhoOipp72wt
Pa4ts6EIeZ70YNv19Ten95+1ctr7bX7qquFYhvbx9hRnT9H/dimlM3AzwHbegVvz2Pf8gcrPuS6g
OjpIJh9qvMM/F7q05DVDjGuU4I9n6c8ZN/WaIPjiBybk0LcgCMPfuN68quapTdyZ0dnLahjKiCgM
YRvvDFE+2Hzx21NdHgxRU/IUOA1zoCuc97DwmiA+x3kfHGofz5J8cPrdqNOeHynLroQ3benbUux6
peUY8IdnywnhJcT9IYzOTQ5TnsohzJXN1APxf4pGXlCbdtLUATNYHJNeQimriTe83nU4+Y3mBxsE
cLJRnHD85JOS+Mc0KLs/kZd4dyp1GOzGeW0CSEhR/9lEGAunKxfCwnGX9xW4Tlkk4Al/vTgtsJbI
HJ3oHFCgALQOKGGqf9SZWPNpkt9hnjwSIIEdghtD9352NUoAOQz3IjobZn7HdyRnxJ2WqsGvxsnR
PwnEStfqHe1CRhcqPMCdqaXB9ZhFFzFNxoj6ZnTWG9otFz/hJt5SpEahrkiTyH3AsckZ8F3VsKH9
P86+a7dyHO32iQQoUIG3Cjt6O4eybwS77KIkSqJIkQp8+n/tPhdn7DLamEFjGj0z1aYlkR+/sEIE
OO8Eo2G+vjIiHTeVANjEGby5yrP9nXTIwR1n58+/79ZvNs+nt//laDiRAJqgdJp9DBND2JD716GB
CZIw3mVJ7RVrbR6QdcND80PQ+25hQPewpSAPiL76l/p01WIFI8U0ezQa4b1adXldlTvu+6+J6fJx
6g68928Co3/osH8T/BDsUUbgq4CQ/rVPVMFcWnsc281ZGMykdbxkHRHboQ6em7qe0hmsca/ufwgK
39zS53iAUwq0FqQcvuwEAWGyiFcB36N+eBgdf4ROfPdf9r/PQRYjCiQ4GKkjyn5ldi6+v04Av/H9
2McgmyyhP981cIpRe5ALNPkh0/kmzhF09s49BjSggKr9fG4HKqMe5tOoxWJ4MzvxIQbFKeMBudXD
0vywW74LEmgN46GAFzwrxHxeDG3gEfMMvL8mZn1Kpgo2uFUE12T7X8ry/r+XCEYuxkt4jQDWfV5J
NFC8GSAmiHzKfwnb8oZRuJz++6H7bjegwwVdKgBY/+ZCwLy7cdnaoe7yiTqNmM89tBH9iaYTnL/A
l4CHfBBWMB7uvr8FDLlGFQ2qJO75cWiStEbX5R3kFdttpKXmxUkScERL2cA4Qk9luWu9ZVB5BJFV
tQlLA1tZ167QI3P6oSUFKuF1uIP0K1Aa1Spjm6mkri5cie7AppswAU2DJpnpVTkqtQst6p5dBKvE
eiNq3cIsYiKDlwJpJT6kZfVVpOn6bl26fAQRGVoQZuNh/R9eNDQAzm4JmKUBTfX5YwIsxyTeDNtX
o3vfhuwxFMPyv6wB3CXQrKhr0RH6vEYfz2Se+oDtJwOjy3Kg5xlhJH645b87AISCro0pUITPeQ5r
/1FXmNFVOnQhsk+ZR6/12lZOmjjLcorgf/3TYPu7ow0uWQCsPCZcf/UOqykZR1vCnIVamHSjGVVu
or5Gs6qaoiMuNf+H7PCbmxlY2TOt9tz5DZIvpzus19hZvYHtQZDkIMiFscDcvAOwCjK9E6AzTqlv
OlIa+cPC373VcwcP5xANCYhffH6rYP6hJNA47A5oo2lnk9++rF0gTPUPqcB3tx36vgjLwHeg7fFl
OjHDSKvtLG/3OAVFj6BpdfgW6+UlQLaYDhT1qF6XO90kP9H9v3u3kBiB5tOZa4FJ0OdHNKHuRRPC
oWDooid3tEBd1/kinffRjAMSOiBO/z24ffdO8VlQWtAz9+rr0ECT1gSxwDvtlvId0QcOJV11cBLx
k+7vXxSo830HVBBmPsgiQNc7/yb/cSa05612Eg7fa0M2UQRg69htXEUhc+T8aj12H1CIYldJIZuf
CsfvIjjwmaCBgxEEpvT5e//H0iOa6H441zghgRBH7od9QZrwJ5zDd6/y/68C9e3Pq0CzaUSijlXC
ZZihJVA/Y93H8szZ+++/GcIKUlTQKeDOE3xeSFljaqugfL+s9BFUOQVgR7tc9Pb539f59rX9xzpf
DnoPUJWIEzTN0bRIttHSTPtuFj+Nr787bNC5BHkTPhPoWHw51TCoi5fSWdGap02fQbMpuvNmSOm4
8FlOI9iabzAorDDhjf1NjSbl+78/5HfR8zze9RHT0OX6+jKjNYLvSoOO/+Caw9pFdRHwETeQidEi
F/9D9RSDChMBLHK2afryrBSnmCPxg5VGA7gwmH5TIVWP2haOgMV//1znwRWiCDqLaGl+3iRuM8Ib
4ezzMgfdxVDKj155O6it7eTgvf77Ut8FLUwWAHbAKPdv2ktiqCqXBSD1WrlxCiT48jLDNvvke466
Pyf3Gx+4ox8C13ebE1osZ24h0nTMkD4/X9O0UAkyibPzFdQmBowy8o4z8sNN8N3uwJgMFBTklhAu
/xKPXfhuhOOq2J4BHp027fRsFbT8h5hk/iR/aAd/9x7R50GmiVYawFJfFgMnHJIRXsf2wMYUUEyr
00j597QjF3LBWQhE0P/wEr8Nyv+55Jeg7FbS8ViEJUk9+psKhObcH7Cw5gA5qNZF+c1Bt1mC4WnS
Tb+xnSQ/jHS/C5tn5a8zUhvl1tf+FlPRMNowrPYBmESpmYMyC814KGlc/RA3/+kPfkmxz8PGM7Dh
H6L/l7TM1yHaKRGWQpfZ3wChmtwsch3drFxKsZ1Rr4NGU7phSppIxznUB84Wtv1K30JYpP+aGRmv
NecU4wcInSf7OFT0eobkO0vRFkmqLCoBrk917ep3P1L4c7Ve1AFdhfqRLDPJhmSGRQ0m9fdNq/Sh
bOz80vBk3hKWOPcjpzdsDqOHOoA+4AiEKTj0LcYseHP1be8lRmayA6Vk9PrxRVZd8rs3LSxJ/Kk5
OhSw76zTEMdN29K3KtNyNlMOKQmwDTyvjt9Lj7NHW0detfe048L7winFhRNU09XoWM2gEbXS9wjq
gqcSOokqFayeXki3zjqnDfqehQ6m6rW2Y/CHolnV7pNYz/LSkSR6UdMCoPQwcHszVJUVOZsJmL2t
N+l645YJ7v22W38o1L85nigUAELC5YFhsv/lg07uWKrVxtVezTJGVyAsTyEEJTeVP08bpKk/6U59
c0KRD565zAnwByg4PwedKRq9tXIsTJ4wikspGB1ppJNNY+m2qsq3sAWD4r+OrZ9W/PKEYmnNuETw
HnL8mWeBTP7gCj3YYGig87H8Wdvp9t8X/AoPOJfUWBEPiBHYGZ/z5Rn7VsPlJ3bZXp8Rzdo094Aj
nQBZuo+1/7B2bT62coseESR9uqKvflK0+SYegEkDcjNke8Bw/ooLbCDvzNtVnp94ZUUiF5SksKbY
REsv8h+eFZwJfLH/DAlowaDPjC4zIKNISr82EIAxc+BLVjn7frRdulJxomqJ0nXwbytD3ay3+jQM
/l4m+hmD65PizbXnTRPmcfSRjKoYIpjX4G874ff78Wyd0yQ3IWKBo5ILCj6U35UXjitPXULgsNh6
H5DP+m18564C9Wbx1j8GpjTZoukRildQt26cDHIIhdYjhny9l66tyWrBL8eqblPOvGLsYoy2IWuK
W4+mvJ3uBVQT0qUdM1WxDVrO26mha8ro8OhRvp2gW5VNA5lBrJMHUguvUPBd3baStxnvl2MUmjvS
z3s1jqcuYo+THj6gt11Dsb4L8r5N8lIlp9g9U3UleQpLUaBuuGqm+h2RxrutWXjFevLkDu7j0gQn
A590CpMoqIsCV9C5Ux6MQAl15TXpg4076hzabVe6J38Auis3MByFCLOFzScxL747gXAI+GkGUBeU
YZl7FXV1wduzHnTdjan0IRg0d26dWT7dwFrjAj/oVK48SpO12slmAdaJ7xYz/VLQLYc0YzF1+o/u
yhuHeB+jFlt3hkJqy8wJof1d9HhTJfwGOAw6kWReUJN8LFQmmV/r59nULC39+boMZ7RDWFwEndmC
7WYyp6F7D6INSHc2Vtq9gSVas6gTb/Sm9rxfcTkVEQy14J3azXjPA0mBQ+VpE/g3wCzAE1LfQ4Hw
qUumy96rTO408YcCRCyDqv4Eopj/rCj/tdTzb25w7A2pMihWvPqrC9rhaPdeb7dd0udrst617mM0
oqqZgjfW2AKJF8vEDEbpwuu3QJZvmFldgjm0leN4XOHsAB8ZaKN47REi5AD9xLCmFENwqnVz5TVl
BqBIk62EIyWY3qZ23sKk+7Lh/Y1q0V9r2nYrYK8jw+BSkImk/dzsQJfnm386UHXfFLUiMnXJsh3A
U8ysgb5tE5fDngqeFP2M2yCIdv1UXyP/cGHzoJJ8Ap7BjdgBjM8QymnNBlXDDbpvcYYb14XIbf1G
S31c4wnX4hRUeVsG14xMr7au+wKchl/Q7gdOJIIFwtAP22oqgfKVG6KmbejIvBbxWzhSlp6PgRAK
Gyr27uOhehjipD10dDkiw73omgicSTsfAlLPKRTrc5z3IUVlsLW+fbfKFG0I0qj0u5MTR3U2I90v
MChHx8XjTc4DhdSedahlnY2YwnsXs7R7KIAfUdlf48Z8FVHXpmHj3A0tuHYJjFKckO8ny+YsYcOR
uuaOy/EoV/4C/91rauVFZcInr5+ea+0VVRA9e7R6QOvaBcE3REeiI/dJF6g0ShiQSWvh6PEwL3Ao
sKT93QvyonXzgm9zQv391ND4ZClUYwHwvp9mpwiVC1TTPB/MRDdMQaJroOZGcXa5jut1Ay2WGGEh
B3IKMnd+HjUG4w74HW8iFjxAXahOgzm87IOo/R106xXX9a3uYK4KTel9HAwndIt+C9NeaS++bZi6
RnfM5jaQkKZjv901Ojly4ZAum+s8kvWN6P0nx7pvUFc91DC5MxWSX2eMh5S0y1ywSbK85IGPEXNd
A2Q5d0cAfPBGQ/jiAebNsippRcogzZ3ypTqA4MTTzlS/hhCzkkVFt+AXp7MCB7Yn/qknwSn0ujgn
Eps0rNZnnkwXDRN3DMp9aRO2jxwK59mwjl4aNx64x54ohnU6OLE/F90yCBCRgxOj9mIIoDciiAvf
afs2q2m3LlAyJUv8tLpk4ysF+Ce42zyA1IGoHhBYrsCizVbjXcgKv0qirypICiKLfClDurfEA+hi
IBqSedFDT9rMmRyI10G7Zimf1RS/4BgUOKtl1oS4viZZxQ+JhqhpOIa0SObp1LnQQIrKKZ06C5VK
6F4DaDiA1SJugOuxadWu+OTjDci5O2v7C+0hcgSgwjNveeordwOM4BXGjxWYzialESLTFAC61ZDh
BvUlTJt1klK8Pb/HpH0N9HAzzs2r61dwAFyDRw1SNcjdDVTMQnowflcVOKBiw+PwfXaGmxVUpsgb
YxCDhQPXyO4WRkXwKHOGN8z17wQbaFoK2KNq4pwAi3GzRcBbE3N2qKj2B2jUwnlyDE5TAuEs1gs/
Ncp5K13/kUdiW3ZGphFUMgGDeC116eemxPOcLZkLgDuv1l6+1KIlWzRnY2h46pRWUVKAS/6YaH5u
aMaFl6gMkgs7ubQqNQY7cFrXK4AoQaHu6WlwQavT3T2YzteKjm3aEnYhE3+nVPhGPXVVQg0/M8h/
SdUUpgckv+LRxYz0e3LZ1hurLhO0uZzHasoTZl0oJy4mn2yygVFerobxki66GLwEKMXedluQddOV
VNvA6iUddHg1nX8nnKlbRaa98ZZdxNailNHRVGU2+DDUOM99VLnqo1nxU3Tn7h3a3sE6l2cliS+Q
rf9iA9kCf+1AeyTCUIFdORL1F4eMPlwSyK8It5+AFlSKqvdJamjY0qG0ReWtJAUiN+sZfQlwtyDg
kO2sw1vc4FM2OGLfO/a+cuVTLEQIBkt3QYbxUfUdwKbslx7qrDbq0koX2i4DiY8EDZg6Cg49XufK
56iIvQryf+I0BcNuIOq2gn4IW9siwZW3GrOHzO52NUHRTPoSgkJPDtHXIT7v6Ns57X1ygXn7EZnu
kfg41dEoU6LGAzV6y9Swm2kdY6wIrbAZvpG0fe0HdoEM6rCigEIXdNt2OpOqMkUz62vVlZBU6GDL
uMD4pve8QgMbJ8PGTSfcJekkIG0AYcPUrMrLBJdTuqBZXITwOdz7dgX9o1mGFKMZk7k1glpQ7ryF
Py2KdBeLbpzLyRmvJdRt8kDZN2zynWe6AfVc+DuU44vPune9tJuIjNt1Mvdod762psqCuiOpMzvu
HSmXuoCJ5J1fjochlLk38yHrA3/TlCxGEAh31RDcwgPMz1zuHNdJ1Kngwakbuc6WDvvdVLOb4iY9
ODWgwDAG74sVmq0n4C+OHB0xuESJFJfwW7X0O5OITTxNTuGUiZQpA6c8cLqHIei29ZhwaCL0+iyV
OG4wrXqtdTBsUHle101wNXuVk3W+c3KhlbLEUBGsk/FeB+SGld7W6cy9AO/CA3sbipELRAqm8t3x
9ZVT0zFjGvNvb/a2dZfsPG8+NmR+91ub1R49AtwXI6eLLqVSF0G8+DlqntcFRoh4VPJSDhJ+aK4L
A4kOuqzK/tayu1JaX5AyztFDYinYHpkIQHUeg+YDru3ThtbqugS0XVHtpE7Ud2dT9W3kzReAPZ5W
L2yQqNeXnBt8LhNkfk8uqC/yORjeoZBwBSVSkfIkPIwSmN+wJOnKOUm1ow6+ro/VWTk4Yc3vBaln
joiv4Ovb07SCmGahQXWZrL6cBoljrAI0a6BQhrT5uazMFeumJkcTZUOG+d4R1hYxkf7OJ3wbJvOu
751XY/SrbYL7kZI/qpcPo99UqWroEXP0S3/C9JlDeSSDMMX9XIoWWXe1mUq+wyi5zzt3KcSk9y52
a+p7DQ475JbhZvABwMNv60L4roa+dDKyy5h5gOmQSyGcKqPQjN+PowZWobpxnCF1VbznCz/qs6jl
SuYXDI6vqYMEW6/m2dbzVq0j6NCrk8ao/fK28dsM6cjvcvTusQXCg4hCmH7QIhwajMrNR0do3lPU
3BVAnUVtACOOZJvDUhslAjrx2ZT08YbJ6MGZoV9Pwnd/jHD0EvKmHNFvprjlRcuqQmgwwoQP71oT
kw+/Ugdwp9KBwF25g6FK3C85KuY/yqw7E8wvwJBe9QTSI0huD/PgIicJrxrh51Vdbd3Vn+6Eim97
hqpyQjIpF/MCedwtjGaO4A/Iwiud2yZEWyae5E3Zkl1Q2jjztXlafItCaZBAkvMj8DubKUkQZn3U
mND9GUBLb03eQX81hTb/Saj2pZXyoJS8aqehylchDuVKHio3fBR2RIpUTlXK6nZNR48uSPLct3AK
WcYScTHN9jme+Da2/jWZmyN0xQ5+CNUO39pXyRakUG7dZJBrQT5sBNngijO59Em58QSMrjGLW1M+
Rku2wuPvAlDV66gJ4fKHZAnqMaAVKLF32qAwNqzyjiVn3mL7Nk7Ve9DDmFshUUx1UNdZL0YIAPMg
m/2k4LPcNuG6rUn17rniBCD7lYq7NZtnJnLthy+Uikdem7POODJD4jIIm5xfTu9Fr+iEb2Fd1WeS
x5sSWp45FettDG20bASDI2vE/EFGYBFgzYG3nCxvc4OfrWYkkLW/HpNeXGJMjwRl9OsUwMYbR9Uv
K9SD59bsh7p99uPunVTQeJFT/SBiVIKJqR70wh86wd6QoJWFWeiRje6xmr3N3K5NCjrQdaXWC39R
YQYh7+PqR6e5Rxxyh3IBjjeZtqqLy0cGM94BFSafIecEZkHOzbirHFNwl9aXNilNDsjec2m5k+O/
bH2DNgD8ATeQgLyEYxOK1YRuSp7ks1SXpA6HDErdbyV0I9K1Jr973Neu8u/8eBmyeYzfpQ1Td5DX
qB6v3HIE0Lv/EKULQrs/oIy1v0aisEWhoIKzGTPcqYR7tyWiELSJ/FOilhn8MGZxYzhH0oNx78P7
Z47gHxgsUDeQDk9H194LkHUA4u0Pi0zMLggWDMR1jLsnWO5GCDpkuAdf29hjae2iyh9Zd4qk7vOl
5buxkjdJ7dqNhWThIhD50Xn7RYnzxPpwS2l90bZN2nbAX3Vs2dNRQe/DuaNyvgFa44U5/BlqIdvE
yjEbwWWJwvWgR+B8nbHwG5o1ZQzVYuHAP2lx9sG5JRO3T9Rt78MoPBEVIioGO+UsPIsNv1RGba3s
sYW4YelozGZdgytJxo+hcm8Az5IZ+qr3OnaOFV9h3e11ry3HRakkSLUMgkvwkrhBQfiyeG63i0y8
iye4XfB4hDNmiOI5duIr1aBxPHuHlU17O8wG/urGzSaDlH6SR7GSWznpAkCbZ07Xx4bH+yGxd1rM
B27NQ7WIY5s0fgaaTZR5PNrVJhJZ0vR3ACajN6zqp8iNTnxd9lGTbEeNFN3FHL+sOjQINLKfchDo
T6n1QNB9GJjh6MBFSTph2yFnix9CWz4irTbbmC43iVvvnHi0uSTDLwKXcjr6xdjghy/RrdOai7mG
hpE7b+EfCMUJhogyhF0xNPq9JcPhfOEA4SBTBbQCKCCoBJCdpa1wnmy5HCLGFfZdgCOR1E06KDQn
JlQXiDD1S83ZXaCaJ6vGfgMv1cwweg2aTZ3aGEfPEMpwoUZppZertZ4/QgM8H6V4hRUAjMQUCNi4
9mFHm+rJvKNd+Ng2EH4iFrYQLhPXrhh02piyy5Tr/HIpiEMWnUHEsiodzp1f3b+FXfMe+PrStgzi
VhBHggPJ+ZL073QdPZDO3VbtGGQsJBiSeS8x+gdVTSDa0pY4A6S58Sm7K5fkAWPqKvNbs0VSdRyU
RNjySTbZPkdWhICGIBmqmm17Uz95vtz4qLsyCH7xjaqSoxuIB69pX5IJEm0K97Wtun3XTXqDsQJL
LVogcI+KIK2NzQNloDCnFckWFNQw33ijIfsDIslQNHLYtpGpodgFKlbNBmQTZbdB92VN5wBW4Q31
b0vaTWknaL/znKaBkQXDrETTvLULruLw2bHtnTbST1e349DVwnVna7mHEPgvyhazaWpR4/LVFxSj
C5y89gIfeEmh1z3mEWwVJOxHZAQZsdHL+0ltllGI3GLkkiaTu7MIsWDnbXqYUeLfhwyl56d4O7vR
1w2aW/HtCsWaPaTFIBhjwAuGNtcjyrNnsv7plxqxzCLkhrBztAsw5MgkUhfGi1ki48dhGnZeuOSL
A4g5a/RDOXcFspHrqkIb2uhsTqJtywLUF2edESVMlYPsRY7zAphuDzksQevtQhx/W65ehc5Bd2/b
ZSdFD4UzxrOEsquOTFABY+gbAGJdS9Sp/YgGL+u7Iq54PorzbTMfl2G9mZcmp6N7QrxRGSDTGwsd
bB7RxyA2XjFw99Jpuj+oO9584z1Kj+4DxXbJ3HKMmPmFqOONv5aHoJ4PXel5m6UMS6B0kLSReD4l
Fp2DBlMl48g3qxh6VvoFNt5Vxhv8kbIKXpth9bBbHAmTdOpkThV9cBF3WYQcNQeJC8qqw6Po+JLP
sBhI4UCx0V5yjFunPFbN0qGSpcjWxZwCWzrlWAAAGh/xKJjFzq/VPnGC01DhP4kpIstPkIbE/vVc
jlkae5DItdLW9rvGkxfYoAbcyP517ZoTcuCDieRFH1fPle/mFjsdelc7w6dLNHoeg9m/CsJpByTN
ZmC6K8pRov9lgzxcBxRi6JCkMxKADG1EnpFEZF1XsgLNH0TDZb6VEg5lAII7E32sefzBwvimBu6t
Tdge8ne/QhaAyuvpB7s6Almy++ihfe9K+laVA0qIOXqFjOObdMw1EC6ZpVWN5mcrspKtpkD6iQrA
Q3QZFvdp9MvHFV1wz58e+snKbI7B4i0nXkimrtBzw/+6wAEERQQajepppPWOBqoAERm1h6e3M8GX
YsvJGUhfmCC8QWDq0jEK7iWS69Q25S3E4Lv9KPjd6okuG4fOydbSmrznGGtoiX1sWwx01mC+HqHI
Ykbnj1T2RP36EtOmD9O6oHkMT2NV3gqkVUhDNrqxlzjBNJ3G4SpGnoiBaagzYla6qefyw/cHDBJH
sPqSwNl6Qffur+NHWA6/jIqRwknvzqsgE9QokAOTydLMC831Mjl7YmdI8+EuGET8gDliFq54SBdB
1sDsHXoZck+XBo2EbgQFLrLoLHHo0VO2o3PZ5uj6H2SN6rgMmsvYYNeASLS3qB1SNqirVdCtmDrQ
EqPuroF0ed7V+jhaxEIRSmcDge9jHKGjERnSA3Qs7wNHbNwJl9SKGjyNVIw7y8jffLb5GjW/p9Li
/1rH95nBa87ES9o3DAr8et3DG/EdjcXDEEMlr5yGm0Goh8mHx7GLTvBgk/tzydhANm03xv9UEFvY
lsFDzkeDDs2d2bZHYC8xShr7HAPuPS4rfrL9cBnMiG84FlAyjNuNndsSLwZfrsR4Nl26Cr8aPBey
quu2WuOceJgTVfO98OXHCGnS1JmiW7WMFMlhNWDMzw7KmV48MDQNDW+0LNEv7QEq7JakSEj1Smql
IErQFz2Vv1QcH7yRHBdX97gbKZCmrI6LeQwf1ei8eysOCkBJ2tV+Ci/p20YYW4D1kA+N3c5g9mWz
NQA5eONrkNh9VSd7NVTbeWp+1aL8A2c1tLZ1fOlachHWkZN2FDvXTzB5RR8G7XL0RfX0yqS/5Q4u
R8qLrllIzur1cqLhH1EyWEmYZC9m/gbtuzBNQnvAKABpTthvAJzZ2tJeuOiJ0UojGo/JWESuYrk7
tDnGgge6zoCmLfedQQGWNIgWwTTfg/2GblhX3pc6eBiNuvICZFuEfPDEvHm4/bPSxXCD9VMOzOKz
je0eJMYdfHoLQeCkFZSnAPiCvQyie71Qs3EW996E9KIMq7umavPQIcXQhafGp8/w+3lZx+aS0Pmt
U/VF6QLDs8breyPkBIkPe922AfZds3Vtv3XK/sY06gbX0b0vR7wysuw737Jcuf5T1MJRp0QEnrpz
HQKkQLDKPIBRpid6dLFVvYW5YREwtKZMfzur+U9DSqSNK3IZWz8N4XwN+toVrcbf6MJDgmJeTjXH
H1AckGFTRxnkku6MHpHLRKcmdnIJbrQz0qLtksckHrZRK+7ouUMufbRG+yTKbdMuqYjvZNS9Syg0
+gqMaegzcTah56RBiEGZgAyd5V4z3yzaRX9RqoxH9Q9ggr8m30jtoFR8liw7uzL85UNXwpVHTFFX
7jWjwa5GB/hPVZs7vSADiRo/SidbexcrSOFZBTvga2Em9L2RA1/9MJY+A32+DqXPfGIocYEZCsT+
Z5hBgBapRDM12fewv6AbHG1+0/kc2VewYmYGZbMgMRsNVapXynzPQz1Evd9Ioc4ZFSguUVYj3fvJ
a/wr4gqvB3hY/DgQMoBp/qrjtMawcMEJjvdVuFQsNYs1Q+ZXZvkJ5/sPqurL84NqilI9ApzZh+XU
5+eHyKBBe26kgFlUwZw5fKEn5ObjL7dtl+ka+kD+9YCZ9JM/QTU2A3EOxi529tlzEvCuQSzkwb7h
Sni5qGvjbJGXkkdRmeHBc6oBZU0SGLRlGUetOtq+RkBwPb3kLXDbP1FnvmJUzq8twOAQKDyCf/76
2pwgUEPLBwyLz9ScOmIqX1jd/S5RCc3hOv6wi7/7SmfCNBaDMQ/Uzj6/u1kZufhuVe5neKhfrGel
78wC7vQTpvYrTOP8WBHkVOEhAPI7aKaf1xnA25KM4hvF3AbbtUP3S3tNVVSz/Ull9RuMxlmSBoIR
gGKf1Xg+L4WxPxNui6UwLOrvE40J21YbP5xw1bAOXoykV6jHlBhuZis5hVxwJz/+/Uye1/i8JSF2
BGoGhGWBzQML4fPvgKLNOk40xXtkAOp6cRXfTK22r0TjouUWjWPmhP3Tf7so3jFQ4Ge1Orzmr0ac
gwZqALBLlDHKtkWlwwsLl6X94obDFpavP3Eh/2LA/fNNISp+ZnoD3ES/YCo9E3D0RMpk7/COAnTi
ydzpYGZLp87P4wVdVaHoRkUWisnkrawnuK2uyK0elqS9DieHiB/QT99tMsC1EQHPbPC/8LLt2psQ
agP+PlnMgAE+6zed6acMmPyfFFi+OTdgLwPFClZjEP69FBsYlHNJsO9APRxyCy49+pEN1t3++0f9
7prBAmcpR2C3w78MeUDDEQnVQXDG7c0O0FSxL9Ol52LccbLyYUph5Ff7F7WEPGCuhNN1OeXua1mV
H4kwIs7//Rf6O0Bha+MvaLBBZwEI9s9bWy5D42voze7hIE63i2rX+zP5E1Ngzzu5clp+QJj9/VGx
HoRBwA6DWymArp/XQ+eN8FIgi2UKg+T/4+zMduS2tTX8RAQ0D7equbrd7bHd9o0Q27HmeaCkpz+f
OhfHpSqU4I0dYAdOEBYpcnFxrX8QoRwfsJaR20ovrP39qd04tdzn+uzVPSMEl+BuRCNm5wrHOVlN
KL9UUZMrB3B04ksDuvR3GIOI3AWqFa984lvDMiauSzNbEjDb5QzNhmJgV6j2qdXCxjMxMuXLlsZW
qaUNCc4pT0Hnhrv7c72OkiBo1dnpE3Uf4HgL+kGhGkZIKm+fTCXcKnaTbQbaVLtR0wykFpunNCjp
mwX5QyLSNfOsmxM2HBVlzVliZnnpiH5SZZ4r9slq2bIuhYtNKqzyZDa6emwr4Gz5UK9N+MY+go1K
hvRGUbjSu8pSBNMcO7dOUamnx77Sm33fKvo2SGNxur+218FhFrDB5wl1Lw7IkiUzTLh7FimkOxwg
251sNYT2DLdZiXa3RiEqQHaF+4ZS57zKf9BUVKoaEnF3/9hxt8ae06nJxmrBe/4v4xBWbXh2bJil
YyuoY1FN4OiOhpr2APxa9Bq29CnWPpB9FVlmrVWEZE3KOuC7l3SHOlMnJQXoco4qkA0QtWDF7czW
Lz8EGDR/dsdIQ7pBVEW6B2wFxsQaNdriYeSDO4d84u8VrZPWxuj94ielxPhTFDY0amhjp7Qrk0F9
Z7Vj/nua+uB7iyB1jNi9KP6x3WnGWcOHPOljD2XbGpPPjdnKn24FR3bX1kLo4Jl4KXnYAITU/obe
t44+3UHlW4rPlr6rVQMifWqKTiDaWFY/sBoYK093ktFCwKnB87UxpqEBI9IqkN4wzPI9JdfrZJOJ
QryL6n4E/YJ8wzHWgXNtLbOQT5OfNj/AWfIvyVHlQ7fSBUuDZ7hvpaWzcZzhYAMxD+h26cn3RPho
fCZTqeseSiwuOKbRCZNNwPVU7zo1HeuNkaUKxvJBaHyprX76qPR8UFqq2aRhdtgDXWvIh10PMWMV
CHuUv7PEBL1L+hPIvKyqKGHySgNcdP/MXHEL6PRCn3NnqpdjYpW2yBAxQfJ1Ax7gKbfNdtvKUd+m
2N1/Nur4Q680FtgUHT1TYWqACZ3gQVXond//Ddqc7V6kbfyGOS7B65lZ/eYiG44oH1DGd8QpMWww
siGCIZ+jqH6tg+AsKOWXW7vEbktqdaADXi/0kiw2c0Hv6oX6NY9b4wMIqioAb5vXoDnsyLc9qn/U
wPMy4qr2xwAcWSiRekBiRWqvjt3oL4mPv4OXc38rK5f1VaSdNWDh9diofSKB4iwuzwSfWofSg3vq
DSv8mRtJlntUWPOt40A6w41Cf6h98JP31/HWt1Rw14O1zbDkv4tvmVu9LlInC84uPj1gYUq5b3o7
2eZKO22tJu73daRVu5YCIxbsqfpSRsGauuJVvIf1iTUA1yovpetoMohG0mimMIge0PRUDvR09DyJ
P9kKPfr78726S+eti0QalEEbbNBSaMbs/DAAhC5OgSXinVNaxi4qDPxQ1KnaZgAmHsrcjHZxoSB2
OGGCdX/4GzNlqUlCdY3LlIvn8iLoO3diJFWcKlL1dzxxxtdG781DmSvj7v5QV3cOM+Vdw0Ela5in
eznUROsdopr0TxwScZRtWT/0pQkc8++HgaABc5cXHOKii23b+RX4tYDSCi+l+NWIkg6FIOFDJL8/
zkyHWJ53HKqpnCCjapAOXU4nD6M2H9OAmJO3wbEoBtczaFmc0UkbH41xwmUwiutd3LlgQu8PfWsl
XW5v0kz2Jw+WxdD9EBp9W7in2jQAkkyBMX7T+8FeG+fWFFlCKGmONddiFl8MzCFJXjS4J4S09Q26
3rQpp9SoiGcFfhAk7YdBawVutpH1dyISVBSI4rDgSE/m8sKS1q7rnZJjnySOSpfUh1xoCtC2xDm4
Zhd9ymLf+LvNOQ8xe1cTd8gqsRWd84s/EqLesZBFa6BLTrX8iTbi8KCYsblC8VtE1P8GgXjm8NLm
yrK1y0FsoeSaoFl3bOvs2JXc5e5YPvJKfsBNCZRotMbXX2yU/waEcM3ZnffLm0LQH7MaKiFIAAZx
1AcZbJNwDLZakdZ/d1H8N4qJaAU3D6S3pWVAlWgpLSgfUiaREu3F0Jpv3/gFGyT4H/g3wa/Rs4/3
z8Aibv43qAUa0IIdhc7ZInDpMo0TXfDB7K5Tn6XTWNvIGXF+lkWbvI5WPXMMo28ZWsbbwfHXlNJv
ruysGYVTAifEXOyXDneEGgMAiNFYlO2lReUvkzy0709yqdr3NktelBAJNTYmxKHLHZNHnQuBA4bU
iMuQtlcUN0tBe9KeopjY5M0GDUvcp3wrroANwUrrAYXxX/P6qgLogEcT/JOwb1XlWPIubTzV8ZMR
1uM0/TKa0pUv93/wvOp/BMX/fi8bgVIqdR13adeNKqUyFuBSjr40d9J3gMsrikdpdY0et8j3lwO9
ZRF/7OzWN7sANnVw6mZUl+v7P6EBKR6o+HcpMI77s7r1sVHSw2AdnKB9VUaxhgAhRBvidmrbyU5R
qxmEiz7l/VFu7WgVORLofrNq35uw7B9TUnS0x0CsBad4kjoPCQtux1CKxwA4x960p2ybGzQAI6Wi
62OWxkoisky8/ltS980NHPWEq/tZdWMkOMMaellflcWGMkL5mdRUqTe1JTHD4TLwla1CnWPYmKDy
Ok+tgFYCFoHsc38pbm0jrh1UMShnU5VfXDx9koRxkEDUD1toTyppqkcmlBwwQ5xWVv1WTNbQMoG2
zniGsbjGcbZTmnzskeFVgEu6ogselaIK3imu2h2FZXRfAsfM9n8/Px6rJH4QIOkZLOZX17oG66hg
Q1mBfLGSVqHpkJQfJ7fuPv39UMgxUT1HtQDiwyKCoMpdqXhdIjqg5fG+knm3SSqzZhfbazx59dZn
482g4rFAakLV7TJaARwxrTrCFEwTX90Y6CfIA8uQnmLz+EVveAryGVTnBb30fJC5aK5SjYQfUdXP
lRqtbehbMYIPqimzuiD2D4vrttVt6Uw6biAWhB7Iup8qFWETyMdJHoP5bLZdhMybgdgnpPvkH1nR
fC/7fUsPUWbutirWrFdvLhD6OWT8WN5gsLFYIFFhW2e7yJmpgDmk8cFVp42Wpd/NIPvg6w7tp39d
/33e/UxACk828sMALYYIA1X4EPf3xbI2/Hbc52YKbw/08d2l10eVJkERORSaDDc52kAoYnvaN+HX
3nU/5aDv0jCHBPzFdNOHehpXTt3q6IvrO2iyOGtqF08jO33Iad9bfolHnPtcZMFciULuNX9v6WIf
+cFjDkvl/uyvd6pLhKXQxuPWgcy9yKCrRu2stkGgWg3hBJZKU+1R2qw3yugnK5cHWqhXl+JbaklI
pYvFuIsXSWbRZx5CF6881Y/Ng1603reHxu+8oQ/obLsITFSe4vQRthIBgFJQkA9NaOdiU9qJ+itr
k+pVqu64jWvM3uJKQ3/Xp/fYGWA1ZQDOJkvynITArx6xcATJBP9xk8EM/YWssbZNHYk1VY4OV9y6
GUBoTckACJXW96hKHXTZh8w8yTSNTm0pg52aJNC2iP4gGpDdw0c3id4ZZoBcOs2GPb1qa1+jnYss
ZCae9RkK3VBKpEoBV9nVx+Gg95aydVFNfqBeDvyDars31oCP3EKMm2GowBaQsX2DEt5C1HGMY1Al
YHLyOEmO1gQMJRvz8pynJUi9XB3pSRjjcxrEyBxAvRM/YpKbh9SchqOI9ebgU1d7JNswd0iHvTp1
FtUeMO50j+FZsiuD2HrMEpueq2bEmzptX8yspMENn2yfDeBcVBnFW1WlGucVqtpAW+LoId0DAT0O
AsRzkxAS1OAWzTZOkAG0tNR68DUb96a2sOHORRDCxrb/iPA3iOLJcCtkhKVmfzRDw99mqgkgHhWg
bAui0XA2fd9W23ZCvwEMWzujaSeazBNfLlLhumrQ4U+9OjWHYvABwemTJR4EYvIbN8n6jwVUvUdV
qApVwTTcdmUXPyVurIFakrnzUFK922p2bHiZ6XwzohjkcS4/GVoYHTLfkrsoCNuPoermgHCUiUer
XXwuywa5FhxALM/uUanQQfTCWzbBcruAOL/7vmPvxBhYDzHnBESF9mPSguHQYHa+7cbpkfbw6GGO
rW2pu1kbqw6rHdwj9UTqhzwoo22p0PleajY1SB4Qjo4C51eCHd+52MHSmIr2tWMLMh3L+EC5BHdY
P58++FOcxHvVDqW+m4bct7atNVbTlmplV7F5/ENU9elOb+P+rEt7eCc16FOyQOrUp0CbPjvYpAae
6QJO90Jk5x7AMoyn1FLC7DDqYzw9BEkx0doVdvyiRLr5KRZ29w0Cv/apx8nrUcLA+mliNPczonLc
H0aQSQ+Fnxufx3ysYN1LBGk8g86E7U0If0ggfqJ5CoB2+CxJax6SHPiC6hfSPndlkP+Om0BTQLTg
OQwZUUeZp1XzFzcZAZ3ncTPBB2ksBR09K9Lzba9C3PwmRit/1+pBzQ6OGpo79wPi4qlv8BidS+dU
aGyLJHRZNdHQS0S8pcfPTsmyTwngjyerq9Pt1GTZu9yi1dKVWfS1lsa0uz/yVXRkZGt+o5IMoWu/
bHdXSpEOIyt+bPmwMCOFym3tZKGoyQ0ifNL+fji4/phsaHQhSRgvc5Su0OjLKiZyIXWUHXqVNCCW
ULf9yexXhrrKP5gZYAziPo/Ua3mLsi6UsTXj/hibZuUJ1fwR+OLRsIqtqvhf7k/rKo1Ff1tRqURB
CJphN4vMojS6RqZl3h8tPc9/IDCrADclkcc+O0pK84T+ezhQuXWav8/6bMTj8FqlzYOYB9Lylysa
kknQEavlsfP9/itSCsMns8KTdjiX5a82iwHi79Uy2QZAa5UiyDa67htPEKpnCDRg6FLx649/vRro
WIMLsV1TpyFkXP6kNu9C0hetp8qYxF/aYAJSZ4T9oeqm8lsAwO8b8TJ4uT/ojY1MwWrGTlBooeu8
GHTQVNiofdEfm0zuI1MDxC53GiSw+8Pc2FX0xHk0zFuKmtxiAyPwb0+A1vtj2ecbCb1o4gWhWZ7R
rrU05h988Zif7QKRwsUwgI2hLuVZ0mBqrLBq+6PIKvuHUpvoEvvNmvryW69xMQwlTDbu7KqJMNpi
QkoaYz/Qh/I4apPxEstMF7vEj3XzYIdDOHoA6ZA/Nk35tQQi8mXsk+KralVQVNjg5bd86nAanm0b
HqRdHYEpicArOieY9Qmiwnl/f/lvfmVeE3OTUeNYLw6adIYiygoOWsGLA3BKDQ8KVgvghd39gW5+
5z8GWmSNOfrzok/L/qhNpX+IWywK8mGg7Ria6a4YECW4P97Nr01gnG0bMeZbSoIlnamUnUw4M0GE
TCsl0l2kR2u79+by/THK4rmNsHOlDC7LJ432pzLU78o87tFBzz7fn82tcShD4d9ED12jSHcZASY4
qH2q9P3RaeRB7bTnPgl2VT2siEbfWjQuTMXkkLhsh0Xsy2NdzdGa6o/o7Sl7BQPfo6MAdb8/mRvB
nfPHZaJyB9NgXGwFH3O9DjBGd3RIrD3fGr8FXAL7Rlp7zLAORR6swEJvTevPARdH0mpbM5Ga3x3D
vPncax1w8LUSyK3tjQIbkwJUYeGvd/mB8lJEWuRq3RFSVYlySmnLfdDE0Rd2emDugrRX1tT+b+Q4
s3mhRdAkClB3uRxSFHGbuFCUoI8NIj8kijLBQshFbkACjBD4sAItSPeRjpLNBmG14i87YOxCHVAz
ADsaUzQ3lhZ/aAVw1Y1SP2ZNeUqncT/q+f7+Vrn6coshFuer6y2/6+JBZ99HR4SwH6z6rwPTYojF
MjaiS+wyGvVjqAzeBD6d9GZD0afqf9+fy9UWWQw0n/E/CqJuDNhmjBkoBlUV/6ZRSxXHxWTpry86
3hpI9c2fBVls2kCXA9VYaaFY7k5Ho06Nx7rQmsfMEdFKQL8KSW+jAJkygczO+eflKOME4yNz9OnY
ja324I6WADuvCfh1lfhxf+WuAgZDcX7Z7VgqAWpcRD/e4C54nGo6mmIEyj31QEFkEbg85moffW8w
P5tsDNrX+8PemOGMmlUcnUyeaS7W0RcG/kGVmI56Vk3/CqgcrygKFa/xKMVKVWVtqPmf/7E3wjo2
Rd2HylGzymhfRWb2MXFRPsG1ApGg+9O6row7BHgClQ2CSUWubrGcuKE4ZWkb07GEmvegIVdUb/02
GsIdpdRE4d1tJHITz32C/aS5yfuu7IPoPfoLwW7lp8yb5CJZ4rPOaH08SwBQIt18Oe+2agczc/Am
oRhxGGtj248Zrog/AyV48pWnLB43apjvzaneNsCJInvtAr91KKl90/KakY7G8rmWVEi5ZEqnH5P0
ty3+KSL13LuPjeNv78/0+gMTof8YZ3FaJIJzmj4x0Szp+4c0pFgSF6X4zA5eY2Ncn5bLoRYxs4JZ
asBk1o9WU27LCGWm9l/0ow+5snPVT38/LW4eF4Q5/IYrgHmumH2s1Rkcb8QOPF2FZlK4v9TI+XB/
nFuf6c+rZpEyWHkxkZYSO8tOo+b+2sIftzNkQbNiZUsuRsKtTUFLGb4BWrLKdYtSGmgzCK5dZO7L
T5lr/FM46bNWdsVmbr3en9ViU7yNZbH3eKHzZIC1cbn7TRvzMreFwKXWU7n1ZdV6Bv6SXhDoKyMt
coV5JKAdNDEoTLg8bBd7wk1cN3WcdDgliuV/CM2xHnelG4xf6Ta48pCP0jjrjS/ERqtku3ZV3FjT
GRs+W01QmEfE+XKeidXHpHzZcNJbn/KU8ykHzyLU/qHrMn0lus1B+Y+I8jbTWQKTFzwZCYr3l2MN
Pk4Lk8tMZQUh3Btk5Fso7YfZWsfh5qRmz4kZUAbTYLGkZq43TSwdedKyBPqxmWPz5sSt/aDlTf+h
MKp/7m+Wm+NZ8CioKgE7WiJpUctqhnjIh1OuskXirPpSD10CWsZuNhB0Vt6FN5fx/0db9r7QZA2q
HCtstIXlT2fwITd3Ml05azf2P/CK/1xiZ6fLxbcC/6lDW034Vm491o/IBclPOCQl7X5CKTdcOQNv
lnvLrQEuDLyKRYRkJS+3hl5pbtvW5XjCUiX5YiSW3XGrpGTNlTE6wUGxBhOBPICz+VZYkfUPnNRU
2UZogeP5kVXWOyQh7A92Z4oPsYVWhKqM7iaXzotdNIGn0+5Ky2lTofTma618SuRoVxvXSs18Y0a2
lF6Ty/prrBb6N3QJhk+TkMXvtNLRPlOowYSIEGsFiFS1rFBtCKvi38GM0eRwZFJo3+5vp1sfmAwR
VBkBjyxn/jZ/ZBxSl/UYoEV8Su2o+xJnKEZs5l5ft/KN3xDsy1XnicKzEuqGDu7jcqAW8g9Yw3Q6
GahAJTTcW/PfQlJ03vlCNrmXWkNXbXGPSpR9Z3Vdd8iHsbALr3faGksf6P6Kx2qji6LKkfp6n06I
qfBsdM86aqynzne7GqmsLN6oUx9+HIMJ6G6iTxWiTkYQb+xSuM4Orz37Z152CIe4aohFS4ZO1UHY
mfklGFh3T0eSy9i7uNCjnmeU/gPiJP7fukbMgRi4oEZVjaLEFcFBV8apLJRhPCEtyxNx7NUy3rIA
OOl2MkMb5/5XvhU0ANaRPXOrUZNeLL5jpIVvKf5wmno7eilL9OloSw1x8C5Jss48CEXUysoXX+Qf
bxF4ph9SBOcWBfBw+cGbdqztqGnGUxTQnetQCtOt2YLKQN+aBtFG08b/IebbqkogfvNNWobGHD9y
Kq8IskxZM3nonnVnfIfclRz9TRN7sZNn7wE6ohwcKnyLI6PaDTAdp1VPVT5tgO96fuDv6IW9a/j/
HrmeSP2spEe0untYuPMftGipxAJdLeUQBZ/i/GmYBI3FAXGGr5PdnCP7tyvtF6d8tSoo5eqp6d6r
YbK/vwluHHWKq9RzbJAhCP8vwqwNxIWYBBcsDmv7odOc4hi4XbMSXp05fC6Xhwa+xk2Pyzh/c/nd
ubKMYfAjFaEDB6txlKCrNvTwq49RluGfTYiKDcOXMHf4Az8r0m+yUjEuiWK83aOpqJ9ocE0Vok2K
0I5NgIqr1yu18TGnYzxA4EVMlBvWjHMvwoPL2ORuGH+uZd+8RBoiSXDOamVWq+kqZH79qVQRj5zU
R7VTigctsPxXq8HByOtNq/0RWaWKiHKbfenHRPtop7JW6EVHarCVoCf7pzZsw/4cksrCMBAmEHFX
JjTGmszILUgC4zhxYtMccZ9UiK+qRLPLs+vJLTZlDAd3ozXl8Krm0g2PjXBoT+Jf3R7YwtJCdraM
1M04WvK9UEwksgak2ItNYUz5j7p2agDLtYNEaiFHdA8630hCz4EMhfVLqWXfBQ711RYCsNbANUP9
A/HL9HeMMEi6VdFw/um6g/gls9GAuJ/WHVUprLpfLRuXKmSX8gS1tlIPkapzahXtgbKMd3L003/q
olDqld23BP3N8YBEYjYpwOaUsLC4dunUlOM0mNOpCWokbarnQKNfn0i0qBGF1tF9OVTpB81/B/v9
mNTNAafqd3E1bIJZQc5dLdAvgGlvvwe0Ei51GHrb1Oou92miB4huTP54skf9AYUwz3UP9aRupio8
wnGBEBIfUmA1nfvPkPg7Wz5ngXnE5nxbYhSYf06CaouOjZeYa/jWJbTi7adxV1JNo6DHD5xP8h+X
cmaRCjRBMaHZ2tKfFscuVrcBKmle0/wa0UFJIFtId7Zyrn+FSK0IJdgrVbDJUQJQ9Hrl9pgD2uJE
AwWfeyYs12xHd/lzqtoyShdT+ZM/1WiyiMTYjE71HkfH1/sRCrbojaEoCLNToA3Qg19sksLIEszM
K+ME8UmPsZVwGpTN7D7QUCQD8HF0o1w+ZboevcZ+CRq+QUDQjV00PAb6Jb5AspmQ3X6cuhTFRAy3
FWRLXP1LbMtq0+W6sU0NdFmxzDC/0diK0PVLp2aTFoHYdn2QviaM+bM08Ugc4ABa5Gp58Vz5aYA+
Ydhsm8FQqm2uVfUnmejtgYvvhz8Y6R7+TH9CUTr+iM2P/6wjtv9INoQ4o+xtpG7DEgwFsLFQeEUZ
RNvCCbNnXZ+G51Jo2tFGxjnbj5U27Yy0Lbah1hYbi6V/yQu73kpEfbeli/DPBp1Cm768buzCABlZ
R4GE5AAc9kwu4vfRpNvvWSO13rp+BDS2ds3xZFpdNutLZEHAH7jytS3C+jUyJ/MdkBegFDbatN6E
j+LZnehlukgDU/x0rL0yop/UOmTLSOrEh6rSrUeUmuZjMiBLHmXto2XqKepzLHfrA/4ORnt8cSrH
eKfWeb4DXAo7V1e6Cu2gsH5fBZbhmVNlsoN7lK7qEjmvHDN7YlQ0NmB58RZ5blxf7N00i5lW4lof
NRGUG8fq0sdBH/1TXbmA5sMQDVojNxH0DhAxTvQmBOAzjq+VmqO06ebdc201/R5LkPHL0EXtNs1s
wDFxHm2MuiauxmWGWWQxerQMq4/xLHhegy7fuHAx97HrIsEMZnMH/Kh8ylQUvGx9cI6tq7UHjDOs
sw+c6SEuYxX1YVjVsS+0je834rvlYDXSFvH0I+QVsrcitYAKbrZQLBVXq/4h9oX7DvDQSzEmaIbH
4n1eVYU8DpiQ/NBQPDE8Nc9RbStUxikUHBR0Z/w3F4p+7G3QOhEGXNomtPw4PIhAQ7Fdn7NHNXVA
lCZ5ms6yZQoKzOR36RYk+6TvDWmlXydrLLgzoxBSfJ96sZK4vyfoW+puMKj+edoATNQuEGkPUSpJ
LOSwV66CW/GEnjJAcrDHFFgWGUKYaDARSLhPVq/9DtG99dAl5Y61VoxxbmSg5twUIc0GREAiehm3
nBo/g8rBWcCRA/qqeqL1D35UNiC2EnsydzzqITI3yZq/3w0ZAAIYcXvmRGBFt3TkUUSMdFzFVVci
FZN2JtnC05C4Z7sqd2n1dbCNrTmLp/uPBpVNWWtHBxl8TG9XEuLbd+4fP2SxArR8XE0KnR8y+3wj
UO5Gu6Loz4WvneaMBv7vLtI09NA0r6lVZBftbejkL73QN3b9XYxrXty3lgYGMLV7qmsAOqxF8lxJ
RYZFEJgnrcpMcQ7DbMBzuYTvt0nZhMNubPxS/quEhnMGqKV+FWaTwFjNhQw/qKlAET1zrTYmmXLp
Adioxa1ZCN7YnnOSDHwUT3ZdX0JIDY1bNfEj64SAWfLJlor6vjTD8msDGX6FD3RjKO64OVFGUvka
0aHplR346OGcijhQzjnuUeB0SWxD4G33r9ZbFysIDuDnbzio5Tu/yXJCmlCMU0xE/2WosY72V2J+
zZDU/5Dr6kpZ4dbEEBCDXQUcmCfnIoMp0wHYjkgAYArL92ws4naAU9Vj5Xd/2ROfk6VZ4YJnLSUd
GJ2LoYaUHKEDi3UywKKBsRhsJTq36gSwsLQnPXx/fyHnI7NIhii76dBAZmTQVdooDEndoUfmwq4S
HYU2fBWeR9EiH5erUDZfMxUHrK09tUJueyu2f90f/mphITxhKYTmAL0bimWLXGwakRjKXc0/GW+l
duFW/45Crd73mMyvbJkbQwHpplqDtR8kx+WWSUTdosWbuyfLjwx0ZAPxqDeI24scMvj9Wc3f6GJR
KdPywyG7u1DVriyTMgQafTWV7knRe3i/IxBZnfBIPfp/mJNJPR/MMlXhK1heDZy24eHpn8bEDh90
t/PRusFuJA37cAVEcbVRmBNMKurss+oNH+3y9gl7U0FDLvFPZp/oj6HUikd3tJFsRV0ByKZI0Y/P
oC0UyiqYatnaszBkom8xw7Vswgodtcux7WYIE0fY4mS11nCGbVVy/ALetEVWvR9UQfmHq17fJmXp
695AckxS0er/3v+qV/cvvwLqOnI4tKB5PixuH7t2Q3tKdXHShjjeynIKPfTxm2etaT6CboE1D3ll
c3/Mqzg3jwl0j8oM4jBXHQ4FKw63U6fgTEIbnSNAtQfN4o0OyR+E8lSpK+PdnCOcTv7i3QLV+XKl
C6Vyp8g0gzPVLttry1B6IAJzzHUlZAPZwKkySudwf5I3TiaCAJQNcSKnXbnMLzo395MWD+bzpAb1
OTfG8NAWTovLoeiP/8NQGk9Ql+cYZZ3F/FSE0cCu5cEZ76PsqWspWlWh8A8OxgMrZ/PWUpq2O/dg
wcvBkb9cSpJRDGuGju2ipNl+MHskSI1JO9eB4e9UVWbbFEHHFUPRW/vFnBMRVaWod6XCFbVZqIVq
jdC8b1gYpXb2zmnFU93I6jcgKH0tubg5SeftHT2XgJdVEM0uk8QMIwFKvXR3BbhkhArrX31XK8dO
G/Vz1o/Vl//hG/4x5qJrKpN0wEIAizYlgXOBX3mPK5yKfxFvrzVUwc35cfa4OWYq0JLEXTcGvVjK
TvDHJ3wXo1DZpqj+eg6Giqjo1NLT9cT/H84DAkyoy5BHzfjFy50TRwL2ka4hUpGj/D/OPoqo9sjn
wS+Vlah+XZshwFg8JmCtgieEYHc5li6B/sOxECdqhdapFxxAkQH9RdfZpUOh95USb9o40F8VpaUd
JH0akZ4ilfphzPRsD0nyPRXMTyHmWB8jEOErAelWbACvy/EBUwHlcnFg4fZlIbaU6BGYuIAopt9u
CnsqXvQpWC3p3bi2kaWhq0CEJ1Fe6u2AiUkCs0wRlDD96WRJxT8MtvrTqVr0sEMUYdEvVnZaV3/v
6src2uiDPtWUPr28rsdtb2bQgnK1WQEJ3NqCc88XmKRrzCy5yy/kTlnv6gHXDvrkWPEI62NpRf5e
r+FdhWag7JKWEsf9Izb/NxcJDMIa4O4Ves3wARfMq5ZKRilGRZz6fPZctOWsGh5ED+1UjRuFvuzv
JkW32kjqeuUJcSuA0VSjLjeHTjz9Lmdrlw2FL5eA0oihOo69PlGz0aJdOVGfzEqprLwpb43nzmVJ
3tPgypbjVWWT287Qh+e6ibPXtJPlx6RH/pe6lEAVHGsvVO7uL+6tbTabq/OesOnXLvMIvI+TAeWO
4ByHrT/uaE6mPhiWLljp7NzYODM0B4AOxxtm9OLo5AORn2p9cHZowH4Bc+VsYoz1ECmvYPf4iIqr
0EVWJncrV7sYdZ79H8VeswqyrkN/6Yz9n/aM5He7sWHxfOjGQEXInrKSO+iIa6NsZe8qUf8busFa
oeDGCsNyAN8GAMulSbsIaqETauwiNTgnqdWATVe4m2QcWa/3P+SNvUOOxMUwP69BCy6G6Ts7q42a
YWoZYxbhSJlsy67ExaiW8FZBFq0MeGtebBviId0oHk3LwyFACk46Ckp1lTTvmjEMnhFpN0/3p/WG
AFycfgRFgPnzPwTOzMUFG7aUShNN8U8KqUQIH1GqP3XMybAXKcJo2kLVq79YRSZoWdHg/mVDynvs
dZl/lZmGMNcsgeslIuxaD4tkcUCaFTskSiV4CrW0MI39iG1NCPXLLMOdY0wNbWtnhDZvTToOkXou
Xmp6BBjKQayr0jj8kNfYZWIuYbymipF+CxMFxdlgThddqAnIW6E8ZhCkLeBg91fjxgXkklFx9fNS
1a72UjW1vtBN9FN5dXRn6YfqU1z18dE1xnJl4d/wSlcLD29EgyLEy395YjM1GXs/YqxuVEoUun1J
y5+whbz4aNLt9FqzNOVjZ5OzHgwz6hDNQQsc6WbVtzHL6NPha6+pVYEFTK2vEaNvrgQddxD7vMGA
x12ebIROUzAJGYI2hlCPkno8fgJpnzzQYtA+31/1Wzt9hqsB1OIEI9l4ORaMwUSqgroA9ijjvrVS
9gkvk5VR5l+8XG8kPPVZCpLizvIAj6UlpzgcQG1VUQF1talogEfl17oX2oMf5uUWjG6wwaJxpCfV
ypVb9laAZlfBN7apmdGBv5xkaye9k/WAxpCtFZ4eYQxQYXNIy2MbJfjQqXjubO+vq6pdTRkKn4WY
MnUQiw7YImappWIGo8LZNlJrOtJft2ktT5Mnsr7ZZfiM72CZf/fVTCLbqOHEMuDHGMVYU+bJx/u/
5Xo/zWS4WZ0SCB+herGf2n4w9Uo04XnotU9124rvocxMLzCTfqXIdb2bGIm6Dw93lMKoY1wuNFLZ
PjxYdAenzHFftERVu33Q+02w8vq6/qCWwtuLOVFQc9B5uRwnz/ue1k0QnU27UDy1nGwa17hUo/oZ
7ZQKKwi/UbOVT3p9C5GtQgKbGwMqZj2LLzq2VaqXiRucuxG9gqas2501tC9aCbo4Bsex9mKYd+Xl
oZnfJhCrODLujLW+nGRgTlHCRonOiaOJJxNS6rHWEndH2pRumriLd6h0V/tYMZonpY4FoDNsLeoM
R7r7++fWxOE0chk63PUcpMsfkka97CoUR85xkefnIp/UQ0AF16tRl4Rdbw4rfJtb+3Umo1L+Imhc
KVXkiXQMqzEwkG2rV0Mr1A9pjR0ODh//x9l77chttOG6V0SAOZyyw3T3BEkzyieEFczMYiiySF79
eihv7DXD6TWEfgM2ZMBwdRUrfOENzUYQfG2k/1DVqBUinLKaWQtqDsUckV7K0dMO6B70NxmB5Cff
bLfgg9eOBowl8OrcQ9yCqy3bxnMNG7JLL4Y9iN8yprIQJrR7so248NrRQIUWgWM+lf2qUSJJNspi
TCllz5AI7cosThkxwB2Vygb7FGBw5az3T2/vkKuD8qUIBBkVUMTLHeIXsG1lZiUXeKz+YXZlvesT
D3tpba5uAyeVx2ymMfL2oNe2JfuD4hl1H+r4q8tmHj20SYYgudBvcd/lozWWYaNP+qmtZlJI28s3
9uXVWcKYcpdyAf2d1Sy7KINoqGmoqvpudAfrtLlB3r55HFmRUIsxsQkyq/z7KxXo01KQpRti6uua
XVrh4ataEV9KTVYX/N/aI9L8W6LyV9ZyEd9Gv5iKMzNcraXfz63yqD5cfH/xZPNKaWUnHillgCs3
YdnnpGfdxge8cvpQSGPLLNX7hQXwctdUhcDZOSnii9cmv8ugKv9JRV2CdZXWxiJeHYkrZUHucrGs
b7DW1bpsIga+mFXhHofRV/c6Bj/7Weu2GPV/3rjVtc3FxdME0A+RubX2rsrjNKZfmlwMs+iQYw4m
BJhHzQWJNYwBWj+1N2SPvpMV+O908VOq7PZf8LwoxRKk6D8mJfzfQszZx5S1a8JoTCL857pkPJqt
ZzzxFefvmsC2L6yzzPpVJ3WHfZLtIX8yw/aTN8IxNQMyNG3Pn0aUBjhsE6r0yG04mAbqfeH6J7vJ
y5+t7R/6osMZ1ylyF3sE3efBroYMm492wCYSgIgR1yEytpg8y6Gu5nDEZD4IrQylpjaxm+OgD5Ko
Wc/n29LHKX3j0b1SN3OpB5L3oaen06xbvbocq2zoxsk/F3kurUPFHKZd5s92vB8rQMNLdcxkmaNG
l6EJ7gvDpYjY66QDPjnWWYCTNxZW7r9Do4k7sN0+NmBdmW7pw77eYtTNFu2tpbxBoWP1O43MRN9D
15MLnt9iXwO/xupcKxdvVbkVtF8fC9oA3wPY+/rmi+fJtdvcXS6ioL9vysq61bDPwsJtMA5vX7Kv
ny2mxV9kZEjPv+rF6EGPLhIg+4vTSufjiLfiwScN2RjldRmMUSDMWNw8dPnX/JIhjwLaUXZ+QVvX
/2TUkX8YSuyPcBh1d5Q5xpDDhIt2t6nB//pOh8rPBUtY56ONtY4k+6xAlXtifrOTReM+KBJo/T5k
oR0nxHpvYJD43us0uUVdu/YJLQR1EVyCR8dD/fLui4siMRFdKi5WVAHEg5OhCiSRbf6caiMmvG9/
xmsLjKabDSOJzwmQ8uVwqQn7u8VG5kKHFMewtvCPuaaNHymsFwctHe2jKcv5O55hYuOSvzbykngs
NiKu80ohIDWUtKo+yy/ZqMZv5TwNv8acxNmaDYxAM9M6UVZzj3bsbLXYri0x5ThQBBQU4FYvv+xZ
gUwNbT/bicwuXa3N+zmOsSrRMpOJu3+NTLI4iEsNDIG15Q1dhepKI4s3ey+79MhSYzprecuESCyN
ODi+/SWvbdjnQy1557NZaTa1RD3xswtqJj8s2cMCBqp0KHJUgNxWNudmqNVGmHztEgDwujiwUKAB
kfhyTGENbpPPWnbxB/TpahLeQ6REcnp7Zsv/5eXDySKCF8BEB1bPqxgkQzVLFvqUXUjtdHJhNxBh
Zslgp7f4Qk8D6hB/HSvTgligCrRDAe2YqztbtkXhG3HC3tQycUBwp8UuC/dNcNnuriolT8mkbwYI
V6ZJ3R3xzIU7y8v7cjFTp7NK3RH5pXClwKOhqu/oWSYbx+7aYtJuIi5esjYaXC9HUblTSyCJ2cWQ
9XRvj74XimBOHlIn6A5Rg9Tg33+85XgDLlnwNOt7FFR9I4Kuyi8YNVS3XWAm93TqH4PFxA4AqL57
e7hrt4pHSRjeIw1me12gNfLOl67k+iydJRcHixhqKKLt9bmYTlMBrjcd0JsyKANsnL9rZ4HLjDol
a4stxeomzS2RZfWQFhdw6TjXVk065KFVJ+0W8uraQUcydhG6RSRZf0UfF0CE6HkWl3jAub4VNbj9
lmMPZOiMrJaH3ov5/e1VXTbF+gSSdaMyigAACq/L3J/fLUGDB03QFpfO1fIPKfQKbMZKrM0I8Y5i
GOYbwO/W3lV9ehTpuDH6tZUFEMGVTXZMqLfc589GF1HkpfQu8ktjAkkPPFgFfZFvOYpceRXo1CAd
YuoIlNCKfTmKFdtm6UCYv7h2ZN/rbrmYWgfquwm36Oavl5P2wdJbQwKAUsLqVUiTyiAGHbLLlE7w
UhRAbtRqzH1Hhx+33lTcsltvazX0e9FqW1XkP0LTq68Jk5Uq8nJCgLasdiqssE5EU8rwSZoYR3Jx
9Q0EJbyivBvxRDZTJyNhj43klOBkPp1NrRP/xn1d9N1uAuVn7ZN+wOtQK2mT0GEAShkmSPI9FU0L
Gwya/68sNhPrJipmfwpTv0Lozy5rK+ah7bz8vjWS1NujSINPtq7FCH4V1rdSb6afysV1Nawjuha7
lqBjI9+7cj2YTBnTAiC8rzFUgd32LVEXFSues29G6VYXdKtxk0DJCBSvbWY7Lc6Ssy3IXd7+6Fcu
XkAvtBs9+oGLau/L/RV5UQEkZEgvIhlAbReyy5+CSfZeaDqRZb0HA45T5ttjXukF/nmXkf8Gm0ah
bjWo6rCl1/U0vwQ9eoZ7TWIWGAXo9sWBp/BhziL3w5AH+rDL52Gqdziqqx8KPPpGJ/Q1TJcAAeTa
wtZcCDvrH5JPIEU8qecX2sB6v8tEq99zdWm3MdSHb3pQ4fSaGco76M6UfqwKHMzbQuU2tuNZ8s5Q
mbxLgX53NFATb6N880e1b3UgFswBxlcWzUpwbi8/DQiaMnP1Jrk4Smue9NYyyFspqe6DLMnvkS00
bq1ktp9UX5iP1mBWlHfKoobfUJQ3VZxbT7Lu2pueusglEGZ8GTw3B7qBiTwgTqD0Xa5jDD5Sks5d
uzvUSK4eAjVDR6IwdECJHS5JLrXa3MM2SFqMr9v0bEs1n1XV+r9HWVjHKo9mvFlKzIiUquETN2hq
GvUUPRVDJt4HWMOemJ51o2mZQsjTMW/7qvYeBBa197kmCwR9G8276GVWfxiMZtzzBJt3osqmfarK
L2Y1xIcR/MiA3U9m03mv5+7ix864a6hpXFynHxCzUQkE2yTrd20FegCpzcTYDaSHN4GY7YesFPmx
0amwKeoB/0y0Hw7dKJ0Pnl007+a8HT51SoeRXEQtRsCqpi/M6ndhgbPuJcLBfW901fzeGcvo2OlZ
f5hNzAxV5BjZ7u2zceVVQSGBnBxxpaWCsIrxCjGgQod7/cXp3d49Rlo253emJZA8fXugawefkg/t
FcAcrwn9E+LcempidFEOs3YaJGUKHW2LM8im9pAa47AxsWsPGVHyYjsG/xpgxcvdbMAF7TSryS5F
MzYLj1GdUZtRNxFk1r+PzBf89yIcbZCtru+0aZxtAEs9wSQR894q7AF3ARNpcBu/XF+aW5nAtakR
hNBAowu6YAhfTg0wppsHjpNeTByIP/sq7X7JTGk4ujlWt9FmufLZUOfBFY9bYSnZrZax7qt0NG2A
n3M8QWaITePQjwEAIwpgu1Ru9gGuhHXUUagQoQpOori+hGSNL6lVuohYZ/DycUk2ZXvbDja8Dhay
/xzlATo5MTvU3fiK10YGq8hWMUG+v7r+EtHWzaADU8nNlOKh6yYI64pWeMbORw4Tx2urcG/aMkHJ
9u2jceU5prgD4NTnn+yj1RrbSCN7svZicLVdddcIe/xoJIbcg6+asKhv1AGuRorHvTluvIxXdhJt
CZJylzvRfwUqaM0hHjtJMVYb9OwYQ2o7+J1hHxsv1TaGQrmMbbl6Xxa2I8i25bC8sojSkhKD7g59
cmSNvfHgxfr4RdFPQzzZsh9bfYSZlyosCWU9HtwmSe/AmBT3WNkbt+TUiFmbGVw+Qpe7VJsCSmDi
X13DdB25+HiCimvoBGCSOLVpOv99DDLi4iKMeFPDwz0Ry1CXTdiwc+dpN7HXYnbmKTNA7lerxrBt
kmhh1dVWiCvFAJQjqzTEWKPxhExaK/egSK2TQSTxsxNJ81XkA5CeKvEhQiYNlsDBNF+MMYGVDL4x
nNxBnvIEAGNk8TyFBWXOB9+s4dt1vi9w1XDwjQsjqNtnvYRuFaoUQQsccyZr3sWLZztNLOM2ZfCT
7U5IN2NnlZ/suhC7SFmYc08TEtGY2t/JdhgPWKhj0JmW2YFuCBImPh7md11rD4/mqD3Z1eTsXU7R
O5y5W0q+VdR9rocRWSGQyPMHPYDvM6SW4OZaFOQpKQDuHpADSlX+JWsROp89r0vDurEQNU4k8Rr/
0ZFa0WjuaAfJXd164qIPdvzoNPB87cgPPrla+9Pr/P48a7W2LypHHUs/qkMrn7P3CW/wjUvlnlC7
gZcAtWkH3LveJ9BVcd7O3V2uEAM3RlKxXZkjuy5YCdY8i2+1CqDcrsmL+jC2waDt096xMKRXldp4
uP4EZat9i+MWFXZaaUDD14lXnfeCl8TILpFWc0r8Jmtl2Ax9+nXoBvdO41n+1WMS/2iWyvH2Nczl
96ldp/l+sT7A74UdkIa+n00f21mJJ7TT3d+dqcfNIdVU8IA42S3ZiI93RRuLr8Ocj/MBD73AuIyq
sHs0PCJ9Cqe+Nmgqe4uIaJD7iQt1F4TiQXjs70NSytaExe44n4Kpad4JSiifuCsdclQMqAnt2yD/
6UpVaEfdU50KcRXAKdKPTOuDaaWQjzvTSmKMDNgBO9zGZ+9eGdKL/8VV3v8Vz+b0q3SIoZ2+V//m
Br3n2avGeD/PRvKY6/0Ek1/FKBOUYiwc+B9efYRP0IIH6jRwV5mtq1+V1UxyTy+m/Y00x3yXIZ/w
paxRlt8Lc1I6PFqiul99YCAhUvlzML33jNxrP9BhKSo4yMYQYeqcd+8KGgraxqe+kuAjaUSVhuCc
Stu6zTeI2jKHXvLYgQg5jGZsP4xjqe2lXun47aXZwbGj4CjmuWlQ3LDkxh15JRhj/D9FKYTxXiVH
OoLlEgWE5SHw1fcp8s2daOS08aRfeeiQ6eXGXEzruJBXebdqx0gGhgDdNef5DYlafFfWKHt4fhTs
6oIYHXiz8+HtN26dgxH7vpSzXAKNZ+UL7KySwa3QGIOO+xT0ybRrpnnfB/qNbU0OPSjUvAlDiZdR
1y5+vz36amFfDb4sybPBZzm6nd6hpWlqrrcbi6bYp6B+Nj7f6jX9/0ZZ+A6ozVEwXcVlFRsE7xte
CX/IP0ucOMKU2xmA2haudBWUrQf6s9bPplPjNlhotI5PWqL5Ia1aeYR4bhzM2tdOneVUG/WC6+Nx
AS4ikdgOrpbPGGrqAvhkngrp33tpe5dp/o1S/q5R7sY+uf6l/u9QSxDxbGozyJkijZlaF5W7NEGD
IZ43MoNVHPLf6pElQ5ZdlHvW0DM3SrQBlQjEAnnFgJ3sjAEXh/bRwXGgLO/aeIu8sbpW/gxIZ4cq
EDkCLZDVvggo/7RaXNgnLs3btu/qsBbzJ2N2bmMtOsAlPs4Bfp45L8Db2/7ad0MhiMCOvxGjXDbs
s8UcCyNu5kG3T83kPhp2fIpwB9jVQn4sveGft8e6tqrPx1qf7+Vaq6k3nbLMHfajMG+mSX2OjeBo
qPw+Hax3mo1gzduDXjtxtEUhUZLDLsH7ywlOvl4uzl7OSRskwtCiM0Ppt09eJzeKI6s7c/mE7H0H
kURMN2mHrlayQB9OQOdyTo6efkk8Pwv14Rw36l1k2g+IIW1s0SsfDhwUTWX8K7ii1zeJ7Q2BrUYT
519Lfps6fwhrWWTvhnmuPi4wu41lfG2wQzzOQWCHMB5YmtUBD2pNKVtPvVNma228s5U9eKErE13t
/WkCxiY6dwBPPkzkZKhMFFqY2/s6CoY9SgbIrv/1Z11chkhKeIhpQa32UpsMJmI6pXciJwU86KbB
zkNGfddEtn58e6g/EuzPorvlyyLatHTUUG9COWTVbzLiLshJNtyT7B3E6H5NQ7vPC3UMBmevYTYj
VH0wkwI5IblrKNkgo7er3C8tDjtWi3chiUY87UrUPjwC8HjaasKtkbJ/fiDYYGqm1MjZ5atvYyFC
Y2tV754K9SUqCcFNYNhKfcyE4LqKd2nxXW++jrb901GPNHk2vsW6Zvlq/NXtNVp5XqPs7Z5y3w5j
dV9r9U0KxUgfL3FM8Po9l5fGGP8pkzsrvYW5ejSHLWyptcQk66/0bBHWvYIGGbvUrKR7EvV7f/oW
OD8NrmkLOT8tin9ACNvhnRLS3scU19w5tXt0kbNKKWkHzVOCmZBNj83qqdeZ/V452U6v3dvKCE7o
U4eBufRT9L3V5KGOf3Yf5Ajg/U6y73Px8+3tduUeAZxJEXhBAMM1X11YjUriSG8j51RPbopmjG2j
ulwlp75r66Nj5Om5slsKgX81Km1plAgpuQNApHj/qojT1kMRVC0iWbqfYJhlOo++Kt6liX9GbHnf
OiD6/4cBIZ0uLVYdx5bVnkEQsHOFW1RnIfzbKNMeZkfQkYvaT8YgwzZ2k43Qa7Wu/80QChNWzEtt
cZ2j6WM3KVim1dkt5i9Z2RoPIrIf+7mrj8aQ//bkEHx8e4rXziVwVeYIIGcRzzVfvj32PKVII1TO
qerzd/A294jM7eug3wdld6w8uZNlfRS6s++c8WDhX6KGLRfGVbC0zBrKJB0FGgrA99a+t7TlKSgE
WXFO7Fh8dEX0WSij3wj+rg7iLrJZC1aEltHLeZZUEwxZDQVlikyEPeIhR4v08Obt5Vy95P9N5dko
qxpY3upQiaaxOM/u/M2J1T+VaXyAVFRt7MzVy/pnHB4VoIEL2t9fezCYgnIYwqAFKoNtt3OVQ2Wh
qFNE/XEWQOXL6duNrbmK/v4bkZ4twbPu4Wm9OguJrneuKpvi3GI++1GmYO9wRc5kSL1jxtIwaewG
uaCKsBCQe/m+iIT3++3FXe/V/36DA2/VR38FMOPyjZ8Fgk1RNFo/L7MG5vWpa3G+EjOMktR32rCU
mnUA/GCEcONK/tVuwzjpv9rDlN6mWMh/2fg1y7d8dpkvv4aC8mKRCm7O4YV/+WuQZRU5qEVx9jC4
k/Ftoav7npfdGx9RCb2d8v5mLD+TxuzxFNmr2Nr19cZ2W0c8//2GBYW68BL5QcuF8mxFQFQOXeYD
5xK+1R0c3Zw+6R3MmgFa8W7GcDOcS1EjDmi6j1URcapVH/CgTM3W5bwKnP/8kkUIH4GFpTa65k3Y
fqOXdKS4nKW6EylYr4Hf0QTOTWKIn9Aavjlmu5FlrbPxP4MS8OAP8kdKw1q9Q31HIVN0TH8oR7kv
46B712eQ4Oia6PfUnUWYAGjAcxAosDVYZZgNXvv49j64cuRJh7i/IMKYXNyrbRDYqA/qZS7OmvTt
m16hSTCU2BTlIvP+l6GW2HbZbehWrYaaVFtUOHVU5y6w2VE4vEN0dQny2nELVnflgqEFRCxND4Pj
tub4GFmkgtkaqrPjZ1/jqPul9HlvIJE1+92vtxdw2aOrc4TYExw4rKWDBTH1cg+PsW1pc9vWZyWH
5pBDOTp23uxdEPes96XjDsexmfoN9a8r25VciMId3dnF42B1nSH05ZRjNYizq6v3gfWDViHOhE1/
N5XTfhLqsxkjevn2RK/slOdjBqsYHbfEJsoiKc6JX/4DZHspiY7nLim+vT3OlW+3gOvgWHrXIJF9
5Y5DBfrybLVgl7qB1kJpiUtrZTdt6m1lXVdnhXogWdc1QF8sotjNESU8J1xzqPgFAD5VAQtF8Cj9
DxMjvYPiRzRGDvtyp2iRcDsvSgUG2ONn5E5tcCiOfelzn3ZeV1cbw13ZmEuDZzFIAVoD5vvlcLYo
K71O3eqcYmGAo66WR86h17rW3Q15OtNmpulQHsZYjfLL2zO98toCVeEj0hqFXeCtTjqFWeToamaa
JvnnQiFxxlntw1ykO600CLuzu7aq3zl5uvHMX5szoRjKFSTQtEuXr/3sQen1KTad0RVnKbOjZVWP
WeH+ikWWhlMDWtL4Wz4wJ49MgseLyIyS3DrizSl9UJSosAZy2Ksaoo4hVBg6Sk6wsaTL11pdM6Dd
fMqabB+kl8yXM8OvtJFAtXiuO6OCHyHxgxaDv7Fnrn64BRsAtC0g2V3W99n6eZ5s/MHkXin9NNsl
ufPJS+cfCAXsRinYMN2NG0hczdv+37d3zJ//83p+vIXU29HIojm5utH4Zm6Q4iF71uscCUvsfYoW
6rzNlrHq0k5gglJ3OOUY8nwoVdc4u7abYb3jd0nlZ292drpz7B6sinKcUh5jvdeCg2H12BiOei23
ELLXbik4VjawtUXydy2kN0R+lUuDx2zUIlyA++4pq/WvVi3fD8EWHPDat3dpEYMBwOwNzfGXXwX1
/TkpfBI5va5aZzcUWPqFmZvx3rz9Fa4OBDaLUwvkHwLpy4E63GD9puuYVFLMe1j3VZh1+cZOvvZ2
IeL1/w+yinoGrcyROG0r3DGo5gDPOE0GosiDtTeVf4+V4IeU7tT/MDGH9HuJ/4GJrB7pHpG+tiwK
cfZxLvyRF752RrTGvfkfRqESyjNJSopSysvly+J6pupChj/YhbFLOm04Z07rbMzl2hldQO4I63NA
X4WqvT95dWESqnZJloRGYyzoqCLsRIpZp/crzuWhi7wbvdV//f300J9na1CmZOsvu+fZ5aArhPbt
QFVnU6r0VzqBhAuzHDfht4e58iLjtMPEoNlAH1pvQmma7cRRF2hp2ydPM/6hfvB7zvwNeva6pLZE
3wtni+PEXvRf8SFAtsdz1hbtOUiD4efkiuD94g4T2tFMM32WCLa7/Gma8hQl5HqpWBUZxuOAzEQ3
JHuahM67UQzx+e/nj9zaEiQT3aG48XKZhSbijm51cx662t1betHQzS71HUZRycZ5v7bUz4d6tWHN
HjiD35zV5NY3Rp7ZXx2zQP4mSKzj27O6cl8Sz5FeUf4i4VvDa5a6aoqqfHv2tPh3NvlQDCPyO7cV
x24MtgB11yZGWWHR6eK00y94uYaVqRXcy6rFjcdJnybTA8JT4+Bt1b23sV2vXGcAwpnZIsiH69jq
zoReXtdyZmIqML9FZvYJt1cAFdFlrOZD5Dn7GJP3jVD8deK8eNIvEC0aBezjdfKOHFfT6rFen8uM
QpDvJ6Ez6J8C97NntjtV6gel4h/4uH0bdP/GtzaoNv+P4RcxGKAYtLVWj3XplyU6U3Z91kb3JyjZ
vbCqUC+Lr3rk7wAKia5/mP3stzl8lfibvL2TXt1/SxGeRN0k2VrMglebVpU9LK4+y86asg915r43
smC6iaWN2OPog/GQTR0mev44GtGWc7K5hFkvwhQGp63MY0waC9l5NXMxBk6LmUN6nqyydG8N9zyP
3fA5qr1uuGD2uo9K6yDt4A6Y7HtIqJV7M1oYyP+xDrdRptGV/eAXWjVf0nyay5Nv9W0f2qkH/RxY
yNnwNLvcm0kzIaCQFo23p6yvlRudtFebFmoBjTpCFy4YHqrVpsXlujMnO0rPxkCBthyQr9Ocr3qy
+GfMdxU+GnkWbByU5XlYLR0UzQBYH9IUmBKskoIgRT5MOYwJQWu+CfBcPWFwuFXIeXXymRkpx8IA
408ofbw8+ZGjePySPDt3o6/dFzL7ADk3vS2k2soclzVaz8dmE5BcUc17BZKEwB9TTO6zc1Ymh65D
HR7T5W+2DxfZ9O2P0STq09s7/8+1tRqSU4+0InwNQIr66lor0yHtwTRl59INTqKA8NBY44dU0/de
11wof4d+73xLW+deD+RuxLPOM9Nv4yA3+1FXJs/rxBlEbQOrrjVIp0fBYzSaLju7ZddF+3mIEDaw
/Xrud10z6fUlUXHrwQuP5LE3tGLYt/aURiH6taTwVpqqh8Tr6iH06cnHt0BpoUNlke98aiZKOjsL
AEXw7e3le/UEsSFIDtl8QHCB9i9b51n8YtpFn9GFyc5W1d3oBtm+Cf3Rm+a7WG4JN1+5pCA5wIlC
CZ6C81rWTTPKGJWLkfWxsCMIpdaYP4WNg4WGN8xSy/T3KsibsKeE9SFLsSB4e67XDjhWoswTcV4U
mlb3VBRrXuMkXo5SXxUbeysrzaPTJXFxR3o1BruuTgb/XdqBfA+RHaig17/9A65uEIhSaOOSzZnr
BejoXbt5V2W4MrkHbaC0OBf3Rj0iYalpRy6fv3Qnpk2tU1ehcUCvGvmk9Yz9wTOl5jr5ue0sI9pF
WD0kO0dMjosDVGDIcO5F8fHtSV7ZUQb1YiTBwBktz8HLHTUCRHfics7PUWF0e10iq5o1t0MUFHs3
F1u2f1euNjYSTHCQlrS71gWdOY8GTHD6/Aw2+3fRBbczdaawDCZ749tdG8ghj1mEAun7r79dGeER
FAkjP0+Dii7dlNnvB4hZt7pZexswuCuPguHA/0J2HGI7t+jLFWzEnFP8nvJzoPf9vnERNs+oEGzE
+tcmBC+AM7906oL1vUmw0NMTbLNzJODLqgqHADj15U766Xh4e0tcmxBOoTQlYRfRel1+yrNLRm/9
JvEVr4IICKmF6cX7xKWJ8vejAJJfwFNLMWj9lma4LHtR4y4PQY07Tp5Uh9bFj+HtUa4tG1ABLhEU
KmluruYSDF7eFUWXniES5eE0+c6hIh4Mk9n1/n7ZCEjo8NCPAhepr/ZBIVIkRPwlqCv04qZB7e1i
lpsU+PV5RX8WLWQiEJ+nAKz/KjgwMF7AICbwzrFq048Dmg3vel+znnDPqN9ZLRref7eAf8YD2YJi
x6JNsd4Mtl+ZVi3QBUnU+FQZVvtdzbZ7MnEr2Ljv19vuz0i0AihEsSde9fqLpEZ6krD5nOa+dUOB
pUNNwLSbLR3r1/wBlpDWDQp1RHLMa7Un3Lhx8VnTg3Pl91AwBT46eUhFx7BCOSvrMNmd1YeTUdNP
tTp9PJW9hnWoHqfZd82SYMorz0o/CX+s55ti4IK+pI0H9sHSUdgI+WN2qwf1FvZ0vZVZH9IkXCiQ
10NJcM35S4PUGdqp9M8Q/Zx9iRzJbTuWwAViITdqqFeHAupBkYR6E0HAyxtAiqZ2atw3zgK9y0+F
3hv4fnTDnYq2erhXRkJSih4QKOlFNHD1yLtVYyFsGvhnrzam22mx8Z7t3NmNTlMc397JV787qj2E
EyD89FfolYaKFuSG0T9HTgXoR9hT+3sh0P5javAhY4xXvsrJmaYwSrr5Z4kGVfJhNmUBUq7XSjwI
RPfBstNxcf5NZoEBQpo3+z5Ng4tUUj1NpS4eN36zyUo/D5f56Kjd0u1HqN8mY1ztVR2RNrPGNOgs
gciEeqqbYU13/WBok7eLjX66DABF31dLvNpGhXcSvlufzGUDg5U3//Kp49cg/W5jToyaFCIyqytO
j+yowcfdOiOopodZJZLH2ag2J31lU1B6RIGWl+FPX/fl9iuZUUqnxzvLtg4elEDlIOympvRuY8TP
olDBELlzWzoVE/Ys+6hw6wvaKvykCZj797kS+TuBBb0II6YzhEPQDltY3Cv3MK4mZGjA/LmN1+3Z
3szqWRtm9xw46h9Xs6aLEw3RrciU/GBgeLrxjgEIWm721VZYEELQ9CibEqmtEl58xQIvqpR1zuey
vjXxTpmeBrwYly4KVcAQUhR2eIUyoYJrAYLE9GIS5p4aKNN6aX2eG0f9gOhUfvW8rPTuMCrO4JNq
jjpEWEJ+SkyBsNMBVYcIL8PQjxVK+8rC6fCAW9r02UTnWQtVpzcHx5PT0QPJ/QtxqNY91Kk/TzcF
hmKkUDX8ixCPHmXsyLDUvJtMGj5Ht/eixV5D83GIb7syukVdqVQnL4nTR5qW2i0k/tiDNW/Ki03z
NwuDzLUuQ5REFBFxMFdcyp7x2TKk4hi46fgxr1Qe7VojVU9jplx4TFNj/BBG31JxhHtbgYiejOKS
txJwZQtneQ6hTWXF1wDq0Gec3ZIznC/DxtuQKule1rEe3YLtt97BsbPuBtk48QEn2EDsG3+iCTfA
5e3DpguQUCUq7H4izJzkYWP2zo6Hufxp9Z2UYQ/Y8rPeZ9G9F83VpwRT+fs5iwCIa1Nc/9bwn3nS
sjzudhhF6PoDZ0nRtsXNbd9GQ7FDehMIjRwx4Ej6AMC1WyZpyE1BvlkFQXRToDv8Q9mNe5jqKjmO
pcA+Nm3gGXIobKc4dNa0cJ4KWiy72o2kC0ihSX/ZGfntBFvmAcXHNmxlaX8Wg616aBt6sXemMql2
0ptt8tpen+kpN9E3tOoEQ9BDPOk6YUfpN/lRqGj4oTdjf4vSGfQBVTWZSYNybg0sVnOaBi43JH0t
RIzNXdfN9u/ULGV9GtAJT+/SaWyLHSKNen6f9aM4dbYW/xM4kffVCaLe3hu4in7NDD4uaCpHfGzG
1sObGTYluFEPivsh7rWWAgLFV1feYVQO06+f8R48yBkUkFF7wc/Kw+hg35aZhlUghlXWk+ew9dvK
637PcaRhcdpG2L/2HLgzeXT3qWuq7JQ4tnbf+Hr8mCdNU4B39yTqbrhDHxPD7o75lHYHZK2Nr5Ym
M2/vQ0j8qJOiVtjDCinfY3So7ZDZne9GFFPbPRCmzjwVqSzE0c1z60FriwCYMBn2QzRFU7cLIj22
HitfINo0Gw32srkrc7ymoYD3CLGpY2XnMP28mcIJJhReGGh+dWe2BkhqmC4mItJZfCOapLolCVGX
1s7y96ae2kXI53Fu/D7Oj11u4zSoaqnlF09J/UdWp2O3m2XlPDaRTB5EKwGUloUVfSOKChzkJiz7
R5WlPqaqgwx+4MRtYMXn2Ue9qfVQg6OCwqbAbjBEVYvvbdXRZGEgPeZf/DGtF9EtrXmvp7O2hz0Y
HBIE734XlAsz/KK7rjn1bm0+yNRtD3Ogd/eOFtvdzmjyaj/40/wQGbr4mKSluCfKHyi86M3DPNrV
QfatB4tvVFMZBpVWy0NUFJinjab/IZl69RBx1dzruZregXxu7/S613eqCex/ZVeJ+muWpENyKKcp
uFOmwsl0Kir/nQlo/Ox7betyqIX7M+9r7kTbSG9a223v5Vgk2Mf4kR96+Vh1/4ez81iOG1nW8BMh
At5sAbQBu5tWpChtEJTEgbcF//T3g87iiq0OdszMQjFx5sxUV6EqKyvzN66uS5De6zrC0zbRzGdz
mubEnSDouTERdJuWk/ykpVMWuXGYQCxAK6d9NZZYhHdlUWECFOqTmtAFy3FYtTpL8+ppil/VpMrp
zJbSNqoHA6EQdXqU8LZaXNUJDR/an72ZO7l/HizyUGzNEwrXKpqu/0RZqweJjFmqO+ZZt7patsck
ieuXPLQ6EzEGU/ggIoU3VDiBTKGmd2TaOJudpNU5c4cpRan5uPL2D9qc5Hegd4pdXMzpARPyzNfT
WPXjYbQwOi2yZJsseBfmhNmj4PT1QJ+NxAurqP21WNnPmjuqXEtU+TYsVPz0ugR5dbdrNMDweaFq
k2fhZ/lQIBP9A2UHIPqtMEDMFSqUw2oo73RbErYnw0ABW18qNw3LprihHPfypnfC8caJyc82WmVb
uyJ04tq1zKlA5z2Rwyc5CRfhJmODqyhjVbo3TcYqiabp6W0e42YlQo31rWvJ+NpEzB4J+XkrK9LP
LIqRIp8miz0YCeO9H6gBRULofiZnSYad5OzcwK5IT70WN648Uh/ad5mR+RHQoC9xJNnbQe2WI2+5
9IssZnVjp2g2EI67leMoay+rkPfestvei/K0LjcqRM33KVuNGnAQrfcr2C/Agc6s7krJwv0v73Fv
DnRqdrGftcgRu2k7LEer0PlvCJ1p+z2GQHB5R9N8VkfL+jmrmfRNn6NmjTkYf2hhwddDS8adoDHf
DROaw94UO/prEdUiWFrahqWZ45CcIJS9qYQzP3XhQJgRUSEvexQghsdO5u1jAWg6GJmp3s29MFGE
RpbVT39rQ2ux+V2rlmhDFoI5LprZAqFNYzG/JcAxyLGXREOeRJ8HoMCYi/1wstmQPVKB8FaNx9A1
U1u8a2rYSa4zgO2r0sa+kXur2mFUrRaPhiClk1VCnitzSeQ+XYiQEdQeV5tWxl+cGX9fhbrvlb4U
IbuykG18n1ivbT51ab5LaBE+G3bEM6+S6mmntPawL7DyOGBKYti7RctEsdO7FgBjU8rEjkKwi+yU
NpGX9Fxrd2ZkDTdyLqkT6VLefVWmPvtpZaDMjnM1S986vSwcFw2OeWdZzrJBxErbzTQpH01bSHsA
cNm+6k1jU4wI6qpqiGusmXeb0bZ+pV2uP2RyYvcbmgSh19gJ277SlewUjllK5AI95FF81XOvMRLp
XWlFr2+HTCLMd0KqXN5t843TTHLyT5XFoJdG4qmyxfrFeueILJ1nYC+6jVMijS4P1kNsashpck1m
P0O+hOmlWV25gymbiz8siXivRgnT2bIZZm7H0NjGwhh1t6gLyQ3BrwzfuZCj7IDyanESGhVFt2lD
bY9f70CiqUWBNi7dIwIMVNDHRtMnbL4Hez/3crhFoUHxrKSCH91zzDH+lZRTymmddmxj5LnlRj0Y
plSX2zHWx2QnwZff9Emca55UjtHtrKEBu430GXMQoJ+3opCs7knNR8gt5lKySyH2U6LvuuIFbQZD
9inudrZbVpIz3LdiyL4g1ZNuTDOiHyA5GpJOwg5BklToxRdp45miV3epwe8Qctd/0+Ylg6ZcdM2j
hqDFnjw12XLImmwvtWFoAvhTO2r1aSVORZGXx4Xbd6fFbFIkm0NI8QoLsRO5nGE/kSUHgdrIIadI
G21TNWt3kuEYRN+qOcB90xdsxSedTx42/Z2sLnrhlnlqENCzajJcpxqr0J0xf/HrqSr2ourlkz3p
9XMo25PpTaipNV6jV8NGViLtZ0pTydX5BTdmBozF5ykGUaqW2wDyd9G6o4YNkDtlkuaSbuF3wf//
Pk7DeNuUcBBp3kIpb4Yqfp5KJdvVBf0wj74hOm15hFWuKnXx29I2wzcnolbiLZrR3ut2p/+sl2Uu
cXu2Td8aluFUzWr7VtlCbCussEqvUtJkV03geDaSxV1CMTI/Rqg60WxQ8v6+r/DHPdaKjc1vBaDD
lTNZu1MbtQ70HkyQr2ZWcp+PlXLS5dh8CxvkjitTT4gKZj/j+Tt3+26hrD458cBhGclmI3DrBiLM
G2PEzbpVkyhwymTxKAmUgVJp3Y2amSC586iovieLPh0hTLYocPX2z2RqjX1Xh9Iz2Jn5e5KNA5lt
3fiyOYtjqE3hpu6d4juI3sy3CD5bS7JmnmnhvMXpYnppW6brSnom77TckY/qMNugOOY+Qc5ANvaA
HfUnRxkVt1Pz/AF0LvKixcD56tRKv6FG194rrdZvrNzUvaaMlUCxsV+WlmbZTVGjeaM8WUE/UDGu
Z938GS7oNJhLONw68dIeYmW0faE6iS9BNd4YYZhQggGyCm699SNn6H9w60KIslI0cJV0PuVqmr5b
Fil8vRj20SBr9k2rhsdnJLFvpO3ymsd9v11KgdGJs1jPCmoTiOlJjR9LCTbaHK15A4ceGj92eSPI
8D66bfqh39mm4Blkh9UPbj4zuyntFsfwKs+Um07tnGAZC2VLgW++SbtIjTZtrmfNdoEbep/P1PJi
gM5vXI5V4Uo0G7eNHVlH/Me6o5Y19XG0iuK5t3BiKvqsTN1ujJfBNeW5vRNLmN6no9YID0kC5LJk
I94seqegDdIqauVnw1DvsiyWCY1SjMe4od9mTp3hp4HGK/8tJe2eZDL5TZkPyivp90vTzwppdEzq
sQil+t4YXQPMqWxa7u4p3UWR7fidlc8+CO8He5zxt5dZV60xcnQyKLd6iwIu01UjVPUI2VRQ6TCE
mC8M7PgC/C9iWDH+43al7JDgXl1jwXHtnNDMjmZm8OhsJ3W40XmC3JG/aq+FEzmbdC5Kv6f3GSiT
AfZ7QPjcy2pV2daAQLcoKTWHmu6gj6e7VmEoXuXvmlQhKYWb1qvVpukjNjgYe2tt9qILQ3UjGRV8
gygThAXaCm4r9cgxWdjXLjfLVEnfm0aKXjJHCSPfqWxqBc2M685GlyfpsVN6toc0JW+CKEwG3ady
wEfL7uyhUB+4s3AcL9LWyyc67mNuz0+OZQ+bRrWK71KuOvsiNwciUjtZjzW9AF56SeniOGftaqsE
8bnwSEWkKj6FkdH6YdclN3VPHmVl2nAXTUaykRob/qaop29dV2sI9g79RlGl4Tak9HFjTbLsV7Mz
/rCFUx5zYalvzZTL3pJq0XPXRhrdOm0cN3OkZRF6YJnklSIXXkShYx+meZ5uVSdPftndMBDVcALf
2lWPJy5Td1UhjIMM3Yhiy5jf4nQYHVvTinD8plfy0IxsIkvQA8UgSPO4QsShMxGI1AgS/jIvPITT
SkPVWcK9mTxIf3Ro6X2B9jluF7r/z0NbycJPuRpjb5ZF6SVLOY5UE9Sx20wFSymZQ3E7KNbgl/2C
QLzsjHeDbZcRmiFjtUU3CI2dtuI826PpF4rR3OZ2Uz9CbVX8Vm3sEiXQCDWBZtFBY/RL6FkilnlY
zVNyrGQ1PMhWu9S+2isDl3hoBdi8JkdqJ9MuJ8rfkmyG/phWBWKmxnhbGE0cxJpa+lE/S6NL39fY
m53clgerio0N0MTaF4nTfJlHM34s21H2pHR1qTd1SbvtVhJb0xOMiyTJNkoRWwdudaVwkzlNnwBY
tduEzGlftdBlIpT87kbKMDv2W3skBQHVsoQmgt/pMs3HMNWTZ6Vx5FviwfJLNSTzjabFHHlchNW+
j+DFj7PEGimDRtAsM4FCRN9tcGvX33jo9ydTsqjkKv2A/r8dbfVS0w9UKMwb9rr0U0rjFkE+1doa
ZuHsegSsTpou2Rvc4Uc/UbSGPoPZ/QM9jNcnjhON24xadjLW9zbt+BjhehJISZXoHc+cXlWK5cMo
avSKKK4ESmJVo6uOZfVeKn3uy7KxnCIF/H7V6iKwKqN95mYRJwub1DtBPTVQh3DkacjvqsfU3nRq
nz6X+tSfMi0X39GLSU+gRdD3a7Vk29lSfusI0EM1ZAXXFDwhwFtHO8p62payzbAdopRDr+uTjy51
vknYwLeaiFLdjXsRZ548mBbXgWzt0M6uTuqQLI9LKowvZEuhq5WLEUyLk97PvOAPa6nUzytkAt1+
zjUTHn0rPeNyl70S0u2v6jCJk1pRmGyp4a7GqLXxjL+XfjJrg9SG3sbyKxxF/23VIN8pUa7hvL5k
90uh0JGMbewh+wFnL79NRQhCxOjVU4Rc0FHPV127YlykDdQH1fBjxE98vdJ+ltIi3URCjj3TIn2x
kXP29EQMX9A91XJQ52J4trI0eZ8ip+PZ5qinEQQQauQ4ANzIUUksk9mMRRemj3KtLfe0rsN9hp1R
j2K5pOxGY21GZZnifC/6PCLNEsNJ6ewl8jEHKDbhkqqnttWKR9HiUk14nls3KZryBPu7eDNyOaa5
5iA3Nc99vo0p1BI+nKTyus40HpEwV/7JuirZZAhpvixJkm+LWcheXZpc2jl5T5fXVBX0OOyeEP5e
bAj+/XLQ8PqKPSnBnqNUyvRQN/J0C1gl8g0kpX8W2aLvAOZat0CD0qDTOvUxmarp1i4rjBDNyTw0
yDGCMyHHvlWr1Kg8AYDg0FaOcSP1CvWTvomqXWHl9XAoIXztyKD5RAkxJvEqoNG7gR7wm4JexCnB
oWGzSEm76+rafLf7jnvNamtzU6ZNs40KrbO9zhylH8gdOVs1zhKe0nTyyWQmeTulWfM2mE79NCcS
z2M97AZPssmjcCejyDYW8ezbnd3coVow/KLXi1yWcIBrJKkGAbznlhE1XnN1sVi3qb3Cl3o63qmr
Jkq0p2iv7hQhh61f6rF2A0qyudWMGdSQOfXkyrwprAddDynQ9qTyS4b1BITuqOdxNkhPVLBN/taK
zBYGU56uQRvyjQko/TXKRv01XUpIw6aWhr03CQr4FFRh+wOkiY8ph6dwTZ7fL4OSipiqJMWMyR7r
2yFSuz2eoO1Oa9Plro8j546qrrTDPFn1Zcnub41Jz99bks63YswnD1kp8doiFHUP2JAiTaYYRNfQ
NB5AFvVHh31J7A7brU5T9dEsa2MzUT461dUg+0uJcJRE83mDJlOBylUvbtNMpA/W3EXfTVnikJnp
MqTenDj2qXRG6WeUzsPBrpKq3JhDVLotgekmKrroGFeKRJXEnlxnjrX2pFMZrTZzaRJyInU0XH3R
+pMO0NVgx9IMwWO7nl/noZMOfTQvAVeZoGg9jP22SBMkRB2hvUZt1T2AkWOLFQMPTi+NZmmXOr2Z
HAZ4qW69AE7c5NCEjG2DoW5gx/XQe7KodbRI8x5l3ohu5HMqxtnPGuxFltaeWz+mk7wpZR53rtNK
lQ8EtKtui0afnnMHsThl1uI3DU1RzcsSlXyS9pISaFabPJapTc0CyGxSHoqp7W4b5IhcDn6+rbtW
e6EY2dxLqdY8hJVd3MPNT05hXFQ3JSYk7Y2gJq7czCPoNbewEETEsk3yZKqId86UTm+Aq1pxpX91
oblPrUqBOUw/82+R5DY3ylYVkhWsKiCbimfYo8SL9kp/8i904dojX738gBGYQDDO0Qr5kiYd9zst
3iR3Nshr3WqRA0J0DKZU9rsFTzh0gByeqQpUFMdOd9kytzur1HlZ6STKn7dv1+71WcsOAUqEIE1j
lSE5B1bX1BunzmytQOpRY3PJFSUDRb/EedUcaX5XW0t8z6zR/M6jvP+VAszvr6z7OYhu7R8DTQI3
CVqEhupZf72xqgIVuN7g6bfcFqDAKasIea2+Eh6IDG9ViGMN5RPpCl7pHDy3DszeBAtpko/8BSFo
uz7Xa0UYAeBI5yaThHOsxxzrQ8uMtnPSfuslTHI+X+6/2Mj/G5TFBttBw/wcOavh9qGpxMZAkdN2
3BotAc9fbdOzgx7pOUaTLUk1JoU7kVmT6aoU1A9ztCAi9vkvudQdtpFSAHxmATA3zgAUhMvaHOTC
DGwqfC6mgN2mHPXSCyWj8Kj/XJv5pY65DogXSgsaDiD5PnbMbYebDGF+M0hC41U4I1CNop29WmrC
K9/14kg2ID6kyZCOPccoZrk1JWatG4AiNaZWLmn0JFFZCobQkK6RBC4NZmDdwmjrFjonYepq38gC
Melg1JdTXYdD0Jda7QG+viaucCE+gQrBem8VE4fzuf6SPzBvdjyS7cBaDOTByVUvT1rer7qQsmt8
lUvngtxDVwyU+fACO9sZIXqKUkODI4j7TPFnHgy3JaoO3jL35bafNOp2I9fz59vx0jpiOa6tjJwV
9H82KA/hRuho0gd9b+s/KfbQE+bFVNCixPL6GrJPuRT2VpkPwEMsKujdj4vZ0Io2F2T/g2qpjWPb
tuNOS9ISnbRWuhtrUhxXSvviqTfsGjWdZMp3aE8mtVc3VXMfq5likstQBs9Vc3zW64V0M1PG8iFH
iCXoUhS47ai75s12cZFAuxJEAHKC7fj4q6UociRVKc1gKuN+o2cGAq5ZPW7BLyXe59/jcnhQAPoi
ZAbF+AzKgW3HqBYd4UHKwxu9gfguULz0GsmRt8OgmVcugb/ILr/h/dgwoJWxKlWc30M0M7GE4r2+
QkCGwqOxp79EIyki6q6q8dPOQF94bV1kIxWZRnHorC/dyzi1fbvtezptV1gAf99K3Ed//J71n/95
2kYtzzS07YOY8EFxqg69aW5pBZkk/sEsL6Ef1nbnVlGWXVmLvw/6CghWNAdhMPSDf8t4/TF0HQOU
z0EDBDYP0qdyLtJnu52vxeMLE0SDA6A+2EFZQwfg4wTpGNiVjthhMFP326lgxQPbKFVfKSwu37CV
0cJX9L05RfSKP99b50MDIjcUWvPsYmhaqHp/HDqOmwmItREHHaCTAFAQHdcOrRjwUDQus6KgCx82
Ox0Z1StLex7afo8MO0YHMYgz2zk01XDGKKmbPgrU1v5GW212KbsVNLa1LTjOm9aK1c3ncz0/suuI
8LxhrWkkfbz3P87Vot+DxUIasWUSx41n3dlHjTq7et+q+8+HOj+y/xsK3gaK3sjcnyvfOLOUYvfX
Rvg90AaJtEEcxGy2O54LI8/6pdl9Pt6lxcSPlpwRosxKzfs4NV5LpRMrcxTQkAymSX9Zmv5bOtj0
OcPAUJpr2+bi/MjXQPaBxWaSH8cTkh7VZkGHziQu0KlH0tIReuP1cztvm6V5/3x6f2Xqv9eTuKQb
IFmRUzm7I5BeBkREvhYA95qPaiMQPBYd4CX8YgCVxPZjEglKyPFY7ZwxNfbcJyO7NsuPuJ1EvjCp
hX/+m85Dw++fxJHhuILnw8Ly4xJ0Q9vMRhVTcRSJ6aZKTONsWK4ckovr/McgK+Dzj/gTS0U0a+U6
SFQ0btwQ5Wy9O0RVf4900hXJrYubaCWqcxnjkWKcbSKh11icN7xJa+KcOyjjfQ7UrS21zQAZ2Si0
p89X8NLkqFCvBwTiBcD+j5OrRalMIQ7jAe0rs8Ig04yrTUJhNNq2BbLmubFcDbWX5ggFEJwoHo3I
G54tqKKF9VJnubTHiWb2aDw/d2n/dUzkL+BX721Iz/9hjnA9IF0T4HlSfZzjYFcFNd9B2tO3UbKN
3daC0nHbPU0z6i7gvqMr2/JSkENuD/NW/pCB3X4cMNWSWp/aStrrRaxRqsvaPc2KFyxnrmmnrdvh
z+fqegB4sJAlcD3S1D+bGs0QSZCVSnuTAs5IPDUTv0Ee0nPI1B5zVe5urKih1C91088iSuQrQeHS
1YWaFwa50NlRRz07gNIcltRoWNoyUzdOGSEslk15eiMvmnRs4k72M+7q+5J1Dz7/qH9lSOvUIaFQ
awKJrv1Fc5Cgi0dty9DOOBpP+hQNIGiMIQVk0Te3w9xHDw55yTueWbj7ULwO39JqBg7b1Bl93s9/
zaVjBDCFS4abDYrkuk5/xIhInTmixdqAtqtXSdV3Slccoj7+EfXlFRbtpU9OZQIuNnDrFdn9cSg8
OYVMWVna55H9qxzi3G0BMc0oWehzeXQSQJaVkniK9W/fkeuCO/BXuL95sv71rcF+1OqSd1GAH2bj
lYkK0xKrHS+3gIj9++WEQQhnaiV7oDb1cY4zYv52j49KICq73yegAjfU/3/MVgvgrm2M/3Bz8/EI
RStd66+n5Iys6hIXSxRMolHdBOAv2kwbZNQjd+oWT1avKQatx/L82KI3A3tvJVNxdD7Oz8zmWG40
8i69jooiKOo2UrYTYJhrsvYXBsLW1FwLJqDecef7OFBn6nNsLLjutEVL1w5Qt4/G3jVZ7QsB3YSY
SwrLTULpav3nf+x+kY6LcJYRanU0v8h2tSuT8HXMgJcV9b4vpOhKwnzhCHwY7+y0Vd0i6GX00j4R
8WNe1ru0VgPQ10GsFHdJNgVZo7/M/bL5fFf+VaziBHwYd/1df8yzWMBbV9IaciobGkmBGV/TQLUT
hoRFjLEZtCRIpepWj3saQ9328+Ev3CqQoEiaoVqhIXJuj6nVQ+ug+IkKQD+FvK7xwwA0I7uQoa0r
5+/SB6X0QAGCtPJvV3BraYQmL2USNHoqfR06PfUIZOENoJZkVwoVvMko11fqVJcG5R7DbYNxefWe
fVV5bJcSjac4GE39TUmkr0CNAVXVWxrStP6mfvf5el78nBjSsWXp1606IR8/Z1JVejOHvLtUqRRB
JWvCXabQoEFBXySSS4xJirn3dNqzX/u0we0RGvX75z/iwsXBq5Pbk7O5Ojqd5UKyiiLumEhR0I5x
0fj50KAoYSlhDmJek0PYC5LdjVduqwu3tonzLxRxMszVk/TjxFtLbsSYdzHFhUje98r6hsice7tp
u32e59IGAKj+WDtFciXbvBSOeEDweoA3rf3F8Y1ac87B7qdBXIT9fQ4rJjB0O7vyYS9ND8Yy1azf
3OxzpeWiLNOINi481VocGt15nJ3qCGLvHwqkv6QmO+SNfuUzXprYn0OeRYalofglhjnlIW3AdBFW
b9yWaRv/W27n+tEseFY6mSV/8/uN9kcE0vUkMWeaZYFdOqsikHVUomGhO3M1xl6INjQCqK9aDqRi
1NE+7pGsAkNg00SjvApBS6Pn/I8ZWu+Y2f5r2RzmtCoGwpWkm0xq8XGk2AYtY9F5DeJ2YO9HMgiH
DO/RIb/Sa7rwkZgMBWOMeA2EM7WPA7XCatp0yOIAHRLlqI0lnjoQBq6E6Qth7MMo66/44xPVbV1C
k2GUEpAE7rTFgoJ9/VVdpVnkWMLT6Jp92cV5YWUKQ3a1hDuvhFtpbApttAt6Vna9t9A7D3J8aq/o
71zYEDZtCoRjZWL0X04gKnWwNC71gso+dE1vCHv5UUatf2XpsOZXrniqNKzTWY6ECzQdGZj37Pfz
rV6j05jBYi4CPZJn0AHS+E3T+2nT2bDK7BmyhhDdvdbNjW/FdNWVzIldmIf3MdwJSY8LP9LBGhWq
Eu9Eoj0pSywfEzn6rnV5v+umDOZ/pKR3VlM/pcMwbdd/D3ThTZ22PKL65hWsHJaRdvpmL+JWQcEy
6qdTq6s3YEuecFQ0X4RlLF4pITHjDhmErKQe5i1ErGUbGTWeTLLWun3WarDncFXD10w+lXo/u0oF
kUsRWvgrGuOAHnuz7XihbOs6jbyqklNXa8IvkcCKMulrbH+rzIVXPezAE35PQ5RrgfcLl7pX5KrW
+A3B3n9i27mvDBCQAtzjgS6031jOLcrGm76yv6hhIbt1O5ubLgfROjbpj9Ax8mezTU0/GrLcczCs
Uc1UAaLfOt7cIfNmRmjxyQ3t677cDVr00lb2vnEw0qQ7D7ijnt6hvn0jayl9u4LKCDfmdRJEvX50
HspkPhpx+9XOyoOxyI+V7GApJm20Hg/YQXK+DZ38YsslHIqmr12avBADMv1+Wazj5Mw/ANXgNiN8
KB1v9eCcIJaUbgZO0DMj23wojbjczgsGGVTruxtiJUXF0DgtzXTCuewnPIXMTTCUgeQDfqxMrdrL
l9U/fQFFaSpRdxeDoHRBYG3xaQn6UftiTaBo7Vjmg0H2ObDJYDwZyUs2rl+iKg5GNf4A6363NoQC
IS33Szj2N51k9LsCI6ytUjmOb6Zm5mVNkXpV79hbsMSaW4VD4qu53VFoGbAniGpgHs70Papr4ZvQ
6DeznDo7k52xQ8jXPmDzOh/bLr0HO8hzUq/lg+ir/rQYWDDOg9PtjHhq7wy50velFcJqmvNxozfq
4ilqJh/zOM1vDHnG42bdJUqVBIYBJW2MYsfVperkLOodtoY/gL3/RMgHpxij/TYneDsSHRtE0Wd5
Kxm1P5qJfZScMj8kcsx3NsZnWJOlSzdK+OVAwRGfCH3v2PnJKKo7cE237aC+OU0BOyRRbWSxku4V
6lC3G7rKRrxP6V+txnoMLdVt9RIEOxrQSTRF94lR4YTWGVDGqlGcUrXr9ywrYtQZhl9SH+JzBIG1
lYrR7SLzXnPCemu3ZrNHfCHbz8vqc25n9kaWkCuNFRWDPwV9zEn7EsWTvtI4lnsdeKkH7tbyzKq4
F7l1kLLqQQUbCjylBPlYVCrZtb4AweoLt9Kcb4gf4u8Rqztk8vZUOwF4GgpzZ1M0Bc6D8tSNd13H
/17k0XST1GB/rPg3xQtpv8yUGw+X0J/gOOFnQGWCvCs3vinMJ1xVmk1ZJ69YYmp+NEmHdpGMDSaE
jwNChKHAsM/Rs8Ll9bWPwmQzh+k7iN6drdEKUpRWB48qwc3KWRanh0ysyA9xXO61SQHZVOQWxrLT
XsjDxNEZvibJHLqdXSS7uWwOSW68OlnyjXQzdKeG/mliAHeoKi0EU6Td1n0l+XOcxacqD+Udr6re
C9HS8GUExLemRSTr0uR7OMQyl0C21TX7vTT7L2UdQtSogyGpfEtVm51R2w/95NxUFgLzZdEcazam
3yAt61Z6X3vawEG0xmpxG0yi3ZFnjjuLqYBoSMvVmgEFUoT1oNCo2y5RD6QMhz4bfumx+mSmTebn
Rp5xZkP8lFTjvS6M+wzmxy7XY+sfS5b+qcp4ChDUe/nX2TsIGdJZwCLUT88V8eCQ9otjVWXAx54i
Ty3hU27oFJJCy8hJEiIrFYPxzwe9cN3/huXALIc1Rub0McGQjSYDZIwwKw7mk1facb7NjPmaHM+F
h8nab/tteI9Izrluuqxn+sgDogjCUohTXEsJQD9FLkAhNajrWVOaXFO3vZA5MSSXokxyRiXmbGK0
V7URL8cicBZ8gevwUZuGEzjDU9GZGzVZ9p+v48WE5o8E4yxRy/t56qmzMcO2ek4H4wkK7y0txh+f
D/N7E5wnMhoZDOVgSrTGeZOiwZ+3t4uK9AyYY7lXyq4jp+nDZ6XQp7sG0wcXfWzlxoyH/JeRRCFb
aBKh4YFHTu4wusm/TNY4xv68Co15cloSqwVAUjDRRizcgSs0Axyghd0uS7ndvQVmnnqlJHBptehE
60yAZ5JtniXPZWLGog47DEc6Y/GtLlV3oGVmP8+QSv98xS4OhUwqlUY6yn8BVlaXF9CfGIJENrKn
0sqqleMFLtw0pv6/H2rtRapIn5p8n7PntzFO1iCNzCqTyAka8bOG8yAq69rqXXiS8vkpNJCGsLvP
YTFlksZxq9V5AGVKxb/VjL/AiwrdqBKx75j8YRsE0VGA9vwPM6SyqesOf/F+/BgtxkwWWR5nedBP
vbWBjTy6EuKkQyT+Q1iipklhykbtig7vx4HapC0jVWB2kk8K+pGTrN2a8mRfmc7FhcReCBwTy8kw
H0cJE2nCdZXpaKU67rLCfLKqGRUgq8N8ak76kxpWWdDQYvr++TpeiroOQj5UaqgCgkn7OHCdgTaJ
lhYvlxRlmcVQHuDQ/Yc2AsCv/x/kbHYA1Zc8yRkkRHr9wakgqw+hFO/okJsbZzT7KyHwUsR1KMNg
f4ZyC5JyHycV1sR1HL7yIBlB4GnDV0QaDlj1pus9HHlddtW279K1wrfT1o4Vf543rGxpsZxsBHyG
KicQT6gU/gyxwkdovvGNZJ7/Q8WEJf3/Ac+mqMwiW5Y5YsN0c0msXDbIGt9pTdf/+6i1FjLQeaG2
BWH+7DpJc4rPndUTtWBP0WUqIMSaqH3tEsiM1+wd141wdqd8GOysZmJ1+OgMoyBujTMPmvaQaNLX
HCKjGdsPTq7s0O0PTPKgf38LOPSdfrfdVCoOZxt0kKqJEgCOUAL0vucsinbE7Vu49K2r4PMDd2mK
aOesNwDRyzivagDqr9MRIBnVmlpdfTkwDQ5au+jyGzvU8u/IH0jf8qEdlMdsjkb1eXSGIt98/iPO
Tz1tE9Sc6RkzZUTPz90znKnMLeRfspukQzYWRGiZ4ijRadPbfxgH8Cm9Nbq5/8fZeezIbbRt+4gI
MIdtZ/ZkzShuCFm2mMliKoaj/y/OC/zQsBtN6Ft4YctQdRUrPOEOKP1+PIh4bCWhqTbZORwQPxxJ
qJ60vrJWXrvl4XufjUts5SJKSOF7sWtw3ujSLhXZWQuDfuu1FBREh0ilZ+Bd4KBPs1LRv7Z6JvKn
aGHz7oHh+jircjQrFIRsxssyc4f2ORh5nI6/3F675ZMwz2rGLes2IBAwTItZQag2hBME2bm2BnEs
zMR+dc36i2q3xpnGWL/tUBvkpR3Mw+2Blzv0fWDmR0/Upo6+xOjJHKvmRrpMT3cyJCP0dCuHsfus
ZkLZa9Wgn3qXfmKRAFYO4ngNIrq8vN+Ht1HbZHfOC7CIyKCSxD0yq+k5BRuPyIrSb3MnBQdJpwZv
McXzGyv62xj9fVBidID6hDHO8lTC+yXYLNLsHNeeYsJJyTRjW4LtzDYi7JN+U0I0eQogVQ4rm1e/
Nl/SAlItHitEEhbz5YrBTUHvs3MGFBW2nlQCaHKqIYedPtB930ymU99lOjI0fhqqxjet94xhl/TU
Q7uyxuKt0lWl3bWB3jePqdLRVXKVCBa3I3Js6wM3FT9zRVXupeUV5Ph6XjxhRRb/Clp1OmsjfDpk
uab2Hh2J6XVU2/y5DdEaWZno5X5meelH8Q9IOa6dj6cmTfqaBIjvWhpObO9MJTcpL6qNijdaWWkk
0sj74awehF+zznPWYGUXbTHOEOkesArqrty9yzs+z1wzLSYRnfUqCs8J7ku+4uXuSZu6Ny8qrO37
vzVBUj2kShCQ+5bN+fbJulwCmslEkbQfNYLWpbmvk8PWjUhsz5UX9w+tnRjPqG/o3xw7sp/z3kn/
U4Ka0ghYdrHy7Fy7s2yOM/ts7nwu9W5ns1tnjNBa0qG9PkYiic4wWasVEMeVCZLpAoLSbUDyDPbx
G2eZBeuwZi+XhTt+qWmJ7oAYA3PQx15p99zMsBd7GMRs0aQxj7eX98pJojk24/NB6XN7LkYvC3XM
EVNLzikELsOP4Hgqm9GxyucCWlWJzIpqZVugk83L7YGvLO5MQIAdQBwNuH1xhCXldbaNFp/hcGrF
JsjiQILcN4WzEoxdm6FNY1enVzHjW+er+48mTIU+MoJCTXyumyb9JLPyd6APHXdGIHYIdj0OVtKs
hEYX1h5cjRxaIHs6OYJ1YaExjmhPpF7NmBU0cSVzVd9ETWsTWSkwqMZFo6e3atSJxmkv6zslKtFv
0De9Nf5W9D74nFuluvKh5w/5Z5j4/pMQO0RBY+5yL8lVjslqC2jyZyiMug4KzFOTQyPNHNy2NYVy
ZdWv7GqYMxp5BEkMxJb58/+x6rnlwXUz3Qh9nYzCDSxBfXCSQ41kASonInwQdYuqoGWe/nZbcWPy
JLCbiRj5AB/HdUMkqlHzSs+GKiFOpYGrD9xSMJNXJnj54jOQDeKWzop9CbfroqhNYQVzOVh2fdYG
PrZSdQq+Api0ZA2VE/Z0SvlYsYL7tKnXOtvvB+TjB51/gInqKlwpaLeLkyucCQHCekzPeSHFIbcj
yFIQbY/aiOiHAdMVRQdq7LUSNQc3w+DYJohGNRc9pHRqrW3AWVnb93MFYfmbZpFLUBtYRREUfFz9
TMAQd+MsPU8VpjVjKpptIhAtC50q3nadja0DmrxbA4mnnVbHzh7yb/B8ewdcOXxwc0DvoyaJAu7F
gbcjBaUgiRKREVijs6khgesP1LA991iEdnO2WvDJnWJpj4a8T3hz9ooh2+fOS63vFY47+3aoPymK
Yb/e/mGXJ5B65gz0QouHUu2SolI5YTrihxede7egqNnmEEdENN5pcVDu/34o4GtI6nHjof68OH0m
XkyWnUqGquFYl4hb+HWdOqemiORKYH9tVgAsOOWcO8p0ixDFlT3c0ClBbUnvJ5z99GH4aVB7RKVA
L1bejMtLBfMsiJDsdxcgwpKj4IIXUqHqJmeLOl24t7pQe0nTLgSqYivJXT/RANqrwYTgiUfr+9Pt
Rb18sWbrLtA5QNtmiPRic1uT7GUd68wU3Zh6P1LJxf8lc8O1wPrqQOBHnRnKD4Bg8WINA1WKGu+G
c68imwPBtwnfvLTt/prnQnSnE09QqqApBpTs42nFTR6dv7ZOzlqCWnRS5WgNeIGUoNgqrJFqtDX/
NQYzpXWB2ebtxbx8lTkMFMGxSkEQ+CJh6ltRDlHTJucpH+SzkFCgJbqmyA0oiLQhPkfVv1tzEL06
6EwgejexBun1ccJqpGp2J/TobM+pSjUp6tnTyu4lCsQTPpzlnVr2P2/P89ozYc0mJQYHniB+8S3T
tjcStfSic9HI3DxJq0ASUbg9TfTciaw70tWy9zPE+EZk6kzsKYrKw/n39q+4tqPITPGeY+Nyry8q
v2WallzjxK+pJeJ619Sw1tALcJLi/3AbENXNDtcatrfLFTbKBrUvJ4rOZITdb7UCZGqbpfvkDsNK
EfbavQP3BFQ9Vzz2DYvT2FWoXAnLDs+pDRt8Ntw95VZQHcyor1ZW7x15t3zWUG6HzEqPmNfWWOyb
ImxBx/ERU/xDpl0SpLJQNyEMu/RQ20XyFRdc3UZ0Sc/VY8suq091qpTnvuUpjlP7zg4xfh/Nr56m
uD+GsVXCLQwuiUCsFYj/TMj8yF4qPNe7Pk8toCejOsuJ1vWa3cW1jI6aMiDD2csRttBiPyq1RLVU
ndMpJUwOKVDnDb3vb2HUNKdoLMJ7FfT8XZ4i4I629D9ooaxhx6+9zzD3kKbHI4Uu1XKPtG6G0KxF
aIjdY/ViEpoVfjXVqbsREnoyOJ7JHd6GjF75xotQB9sWwkBBqzLU8rnOleh7MqbaQ6u0QBfqMrSj
X7dPy2VtDIo0Ni4ED7zTBAAfP7ctaY0YUZmeG7wSpN6hXtjo3lE3w4ZuHarDt4dbvmo0Ymg3geEj
XKGYsjycYSeHQg0kxjF9gNgqMlvilf9S7HBzFKfMCZO70Mnac9MIZ6VstZzpPDTxqYfEAd088rGP
M3XKVMtg+6a+kaqbOpefTeRbwEo9BVG3EpZdHQo6JZkHi3tBhMlTXKoyd0h9QB3xadSTYqtkkbl1
JWiBpA7V37dX9b2i+OehfZ8b0EgdyiwX3/LmRRFcoqmJA1Fa2zuJUKJhj49xp760bvCMxNmvNg91
hFxtJHCHBzlqK+GCprN4yx8AHoAe9v/IqvOf/5ECSTGkZlvBdkGR10sfC6tN0VQ2JVJIIwLWoR7o
91Im6GxFVWj/yms70LeSnH+mQLrzwx/rxko1ZfkQzIsC2xIeJFwhsHnL41+gST5SqfMxQUJ+2dOn
vj32PT3AlZ11ccrnkeh/ULihRQy2eDH7KNU0J9bGzNedNhLbiq5qep/F4Ks3MhNmdS6n2Mo+hbL0
3tR+QlNQSxIBucMt5RuaMzN9sKgRyysGu7M3kzSV/wN6wpv7h+oMLqRZszjnxKuxHIKelpeMvK0i
hLnBY7z7y1j8fSFcAz4d2BCO2+KMxfhW6KFHf6YhdP00ou5Nj9/M9uj72ytDLeObeSgg5PQkgRaA
B1nENzbaYaKPrMxXUEndZBgZbJRh9KMsPIT2VG3ado0zuHyF30d0iYcd6B5kwosRY88QhSoZ0coG
/RW1vcLaxa6JvD5yT8Pr7SN97QqhUvD/B1tsKdPr2glxAjrnqg63xNrI0RFw+BJEI6P26+3B9Pnr
L48vobFqAK4hnXXmX/PH8bWzqQVTxHcDVFvX+z6bSOwLTWpIxtXWOGzYpOWz55VauaFMK3/JqELL
XImqwjgEsLiTzTRp7tPIhHjopT1rBdkNAjoj7Zj8IValQb8OVCRPvv1d6ZryJ7Uf0R0INnTjvkZh
r1nZILwoF7Pi3M2hoEF+jsP9YladndCIB5oE9jCbtmUeyj2t9fqIAJ55H4sofVNzszu4Q1ISm8rh
EdGndOvJUDxOo+LuQnK9beWICmzq7FCRz/J1xGcAt5Al8PAYunMno9gKTTFPlgjFJyhHOsjaMD5X
uoelg7Cbo9oh0tCmdLViChcIR1uIGJoooAYo+1YbixjuebDV9Os0h0BgUpHoBOfYoi8Wj9veKlJ0
FgP1ALrO3Cd9YfwX85S/6lNcPk6pqzwqTSaPuecMuwGNq5PZ2hriNU37BsK43ioSHYVkVJF57Au5
U7uR1522FThchMfcIlD2ruXUvxE/nxW5w2TLsMULwn0g/LS4MncoxbqfW/TiHjClEm9u3MnnCQYX
SgiAMKPCQA3XdMe3cOy6TZSMysFou3EHWc86Ikn5CnAU9bChenZ7i2ZE4PR7Udqf0c8iENRw3oR8
kj8xnLkVqV69qk3XHkyrDU9oWSIjSscAF7bY+OYGmeqrQmm2OTKqO65a94RKJYC7sc72aWMhNp+j
llWOIFlN+qQHWwHt6SIndzD1SkGlWLGh9MikIfkTZrutKKCtPAaXtwQbcb7+DKqwZCGLKzAJlRZq
aAwpyxkslM6SDL+NHjBhifB2CXr59tG98vTTZaRv8c76wO9mscmTLitsS3iJ32vo9Jr2qwlkdbKn
e1fx7lHb3Ks28qVe1/mJW5/delqZ7/z3f7w6Po6/eGVb0N20Y5SZApI9TiG5AuHmD6Tq/KZYM0a6
NhYEMOJoG7/Fi0Irm5FbSjcSv5ojoe3ojEBDgm7IwYFNZf+1G+18rZl7+c7A76UrRKyKiY6zrGQp
th2TQQeJr+kJ4ritRL/aznGck+2m6tpvvRHtVj7pZZAM1w2OK2gRe2anLz5pDuk5zQot8yvF7L+K
sOn+4wmMxk1UJ2BvSzmozalFylC9L9oABeAuGYp4MxaBWR7x+OyTPdXJTh6xsvCKbdG1vbcrei8v
9mR+stwP1ZBbB9knQDVXfvv8CC62w0y71KmJotx68YlKMeWd9MbO15omeipGkMPgXugQ07E7xg3y
xZEba3sXTvY2KIAJKxFXHS6qysoqXvtu7/AXTiNJ4DKxCayUTGDSgH/j0xIE3euYhf9q5njAN2aX
y/ivaSIYvqE7DqUHxf2L3hLg7TQe0j7xHRyVLGOKtiol4J0WTWt8wWuH4M+RFrsjgeZugsdHfcau
qHF7RnyH7Hv4KNATpv4ZjX9ZfJhjAl4AslSogtDu5zD7j9hgzMNpiCzMRaU7Vbsyd7PNVFvxEaqi
d7q9e6482KBO0CGD3k72tCzljqoJiU2QRRS93bbbMVCLkZjHJJoovRwOg4bMkXuIMEVBG6owsZVy
+tD66+yN3wBdD6re/GuWhf3Jk9C9h6BDmk98VoW+7dSu3ohOvzOzNZvcyxxlHoHrxQDGQeKweC3o
2RfR1A6dT4Fs2je1WhxqR3E/3V7XK28SxXhq1vaMwrxQu0Aeoe9ppJOPFsn4rzPm8mgojf0ie33t
PbqyOw2KYkBLwQuCEFkEybyLjVLU4M5sNGdfOJj5XneNYS9TZI/72EtWkrxrd6U7cyt5cwnzlrZz
yFPjp4aGt1/a5WM7m9vrMVqddefeCcXdullfo5foDCv33JUVRSByJpdrOnj0ZS4AfqKIMGqRfhUU
Jdrw3bZIy3obYWOzMsErC2pzo1LG5exhqrgoZwJXSHEqqHi+B7SUq0i+FoFLkOYhyKgYh9sb5cpq
0jwG+0DYjNjCss+Wl7Umh5qt70zarorVH06DE5HWVIJXvThYMqOSoRhrKmPXVhNIAKIoNs6neDh/
vGIsLaSC1qeSYcWeUOU+kMLYIKOxJp53URLkMntXYIFEChqZgsnHkWwNpZDasTp/aK0OXdxh2Hfh
MD3KIP7mJOYcj2s1hWkCtmlnWimPPSIJ2cruuXrqaRzSIKO7g4LIx18hNEdVqYR1fu05xdEe++wO
zFJ7vP0xr7yAH+6WRWQ2GUHTT6BXGMX7XChe/ZVlRufBAQERKIlGApKjenV70KtTcyl7cTLAEC4R
CI0xoKNdqZ0/2f1wkJ5Z+J6O3sztUa4cCpwM0bOj0z+D8hfVDK9wOgzK2KepiYlSjay3GfmlhYeW
Fv09a5wtyRHE7RpdWMKxjx9rGvoaZx0hMR9w71On23VB9BRo4UOkZZ8w4sJCYK3ef2URaWXyDM5x
/WW9P5N2pRl9ThAVlAokAKfch+jer3yqK4vo4c87g/h4FijcfZzYUKtYTqkl71w3jYc0EMOrrdjB
czHZL1pnBit3y7VJgYhEsorPNrMpPg4XtXyaHCimr8RJQLaGrUgXkhDe3hlXNj120PPGoE9LLDb/
ij+iFdRMGq8SfednGiLtevMPglLqxurdM2DTXUqCu7s94JWYhQH5TCQHpHzLK7MNQfMAJmVaEk8p
q4rHnYIL4zmQlXfCYDLeaQNSdqjMpYdeIol0e/irH9FCSYFG39yuWVwlNJ47vN281m/CgHZwc9Sz
EZppoG00YZsrb9HVT4g6DbGKilTF8nDbVYfHgh11vpV3TgYPp8Fvt6pMY/jL1hq7g47pHBQRgl1W
K9XOUBVF1XiH3N7YIRpt3BkWpioaLNLt7QW8nBNDoV30Dni2wXd+3DCxhHys9rLzoWoWn/K0qDcN
jdOX26NcvnAzJEunPM7K0QVefKZOzGaAueh8V6vM3001mvIcO6n7aHVaMK6QRa4MpkHsIV6giUc0
thjMIS8OQ8Ri/D7UMNtt6ujVIZKmJhq1awoQl/uPe+qPsRanOsP3LkoaxpITLrZJZX/1qgKTNk3F
0NRbuUK0KzNjUjTStfnphAjz8WOFkV2l0q4nPpbz4mC7FzRPWYf+Dcx1N9qPXGP4rnh1jxK52HIy
7rDN2WUqBRA00leumms/hjYp5B+A6wZ4xo8/hs5iCbrNnnyhhcU+jtvPvQzjA3H22h1zZaQZezwr
xAAKVZdojCHvNFTuxegX3WDuqsoiwA0H3HdMgs+/3qgANHnxsG4HW72smQZaibBaro9+HfTWXZc0
GX46ebAdNaNcecQvr2ruEKCDaFQiUEcs/XH93D7QZhzx6FuJdUxj53sXFNHWUN3D1MnfiljVnr5y
1ElKqJ7QJCMKXAZ/LtYcmllZI92JvN1KLMr5au6avs6VE4HoHutngjOhAL3YFpOeylzz6sGXKt5f
Omzuo6p04Xl0clpwWrF22q8sI5wwbdYRh6EFJ+DjMlYZA9pKPfoh3ia4bBn/dSKglOsY/T7JTecM
Z8e/vUmuLCRD0uCZcdrABBYXDN5vCjj7cvRdWf7SW+EevVbNV162y1yEps4fgyxvliobRMly4Rtl
/mpwR75L8sb2ucyHXYEnKCrtMjqpYfp6e3JXvx9bhGNg0V9a9lJDHMMh2uuDn5vKF6xRMKptoj32
OdmGjv3n24O9iy19rJcxy1nFk9Yp+KRl69DpJ28YhDf4KBq2B9UL0ufENNrTiN7Wmy0jO9pYZVZ/
L6zCfshTaT2kaW28RpXRvxSIObzkWVwesxyzu0lULTX50LjPSrV8jbQ0vTNawA5bL4XZaVZOeoeY
fH/ANae5E80Qh8gJVFgVm3UcHAIzVwEe4Nn6AOQUAPZgj76Gdds5p6LwrAe99qYMreeg/txayV/X
zzgr7Chr7uVdajNVkwtGUBMVajjQhKN0H9EX3qL9tUZ9vdy7aCnPsGAYqSTUy6hXqWSbKiNUbjM1
eEAycDXFrlea/wPqC7g3w/BgAUQmpf54LlEM161WA/Wlu8P4EAUUIlJ7FDxZcffU57Sl2nJcE+Nd
RqMmPR3IC5COTIiNFz3KAAwdpVQPfG4R4J7a4AuabESFuSNiA5AbTjqWcXIzdUn8W1XsokX52Ov/
vb2pL7JsfsUsdGXOoChUgZdHqCwKVMPVHkC0UwfOZrCU+i2SQ4b3qJ5TUKtFhDaHrcTab1sPsK3C
MDRQHz30XFYi1uVhfv8lFO8xtZhhsu4ieQu6ps36Lo/OgWnkR2HULTEKHEE6Jg0WJm24so2Xl/H7
eEiaAfYH/3GRU41kvgGG64wnOjzURP5SKw6t9s7tfRcE0rFUrfjx9nJfHRPEFvwgDhDg1I8brY+U
LLUVLzyXCYSo1LOGg9vTptAy3poBxYK73Nb+VvtwnigEcgISrv8rZHUvd9wE6P+5MtXp3zqJo9/g
7fBV6G0j/AeWxThtnC7CP/n2ZJeh0P/GBXPHQz7jeBanSm0GVN51GA4yx2twZ+Vumu0Mc4wfuqpG
FPRvR+Netqhj8hh4FMQWS5ulpR0XSpad6Q2hwY6N3xbNpfYxUM16JbZd3kuUQqkFOe9RLXnPMmiP
DU/ko2ySc4EgEJ5UY7GPonj4dHtC10ahODM/OMzoosAHKz5kr5jxufHq8WTgaX8YC2stiLw2CprF
3Hszb/wCr9gqMzDDIw8Nit64k5kX4Z9djX/5UM8rRqGMRivod+a02AqjEo9Vb+CN6GZudOfEdX1K
VQsJFW1UX7NqNXy8PGdg5NAaA9AHJhqZho/nTK3cvjV6xhuI03kFEYd70qAzbdwobR8tOUb3jRFG
a+SLK7fpPC6PCfY0vCNL6I6CP6twAAOcy8x2tlkGEzcAE4CY0eylPm4V+yUBi/OMFRd8yCTNVzLk
ixYzCz2/zYj88j0vyY94WDUuNWNMKDGjEWgc1N5jJZvobhIOQlIs98+4MSs/BVc8bNqhaN1dbY7e
jyEmdjve3sGXLxwhAlLD1sxyAk09h41/FHgqpYSwRcTkO20aYH7RvAhRK/tRyFnWLo5/tK0p9rFm
FQ+DGqz5QWiXDwoxIceTVJ5X5YLBVjttESWd4iK9HjSHuKINTQyFnHcxaqAKLbENMVmdgQUJlKdi
2hdpNGzdIQIKoHXDzqlEshXDOD4GbdifmnUE75VtOlc0oMpQbLgERgEEaYUhO9e3nMa8k0kVnpD/
y05lg8OfWmDcEVZijXF1dVkoqM/pFaMvYfzIWGGqGQ6uL1Sjvh+tVD8kSY/LqA0RuR6CfOW2vDpJ
ynvwJVXCuWWaKkINlBnAFN/M0VnK6kAPtwXSuOT+wtjCQLK3OvyX/e29x1lnd/0ZrnMUdFQUZ4VN
3p4LuCy7XLSId7lo9QTlQ1AVKACOkRQgn1007ExMz1Hpy6PpJz2/4iGWTrp34gpfLVmb4P9zGEn6
5DifSbJBAFm18U/ZtsNrqFJCEbRaD9pYVum2LDIsYaGDNg/8sRNsJiUfjmEDxmaTW9I5ZGalBZu6
BUO91buwwSstt54qQ49wsiR8DnC0/eLWFf70vV6fK20oP41GN37NixLSbwSU600i/CMsrdlKIV18
HT1jY7uht81Dp3mgmY0U2ByneX0azO3PTVJMW0Q1iqOa4GsQKZ14xWUpLL7AC4lGX9i4/N2D0enN
/9q+px2WNZjYb027F99LVQI5tLSppWwRuR1bA1B7co7yMb1PiiZ2txIi8nd0tuIvwsRKE0dLT+t2
jSv6fRMYoBZtykouZpBR9xOJpO5HgwbVqyeN4AxgQtV3YTLUP4WAa1SUOi6YsO8RDHWnTdEpNRp2
pfqciMH93qLZd8JkW9sNQ+ztlKl07yWhzqH1xv4xpg++G9CnPkW4v4Z7UKS/Jrd30WWbxLPVeHq5
7Z1ueK5Q6zlZvRp+LVyV2lcwpj9bnDf24A+drVWNww+PPfrLHtph7w26cQzGKNSPWZKXfgf8ni07
KzdHlT7+RxrXczHE6G1tIkFvm6g5TvYmvFTQygq2l/sptdQ7YSXGfgqw9tS7crT4ex3npPaD9pxK
02JvddjlhkHzD7lFddQsMTyImYxhjlw52tBzSw1AkX8JGaQ7PUije9cocCcsvS5+1Rq3uO+tMl6J
wq+c1jkm5hWDD4ay7SKMApZi12iqBH5QeuG9Z7HyAOXwFI6wkO3dSNmh4Niv1A+MuTO6OKsgsGk5
gABGImoZH8RT3WKw4AW+1iXlE2jRvNkZdkaZsrKm4d5SChvHmczW5S7OxvBbVrvm52omDW5RL5sO
I+5DjypAumYDfjcOtnVbosIYphgGIVnUmckhR3K3wlI6q/9zDIjTm1xYpXWcqkS/C6zK8GgkTsE/
6mC539UiQ/atbLI9OH+8NEbcM0ny7TUM7pUHEm4znjqU7whclzEryBABBLdQfEVzB1K9wAHLWWdq
Y+6avjJeoUZmv3NnmL521ljk21aaAIZuX5TXngOeZxgF0K20C/KaOvRpqBAe+qIPRXNsIRi+xL3A
zxVonLdx7S5yV6KUKzEnysqwcKnsATx2FpmeSA1wWo2m+CVsa4QDu0F/GM0gTf4+JZgBDlDI0BKh
PjXv9T/iDzGoXMhdrfhji8ZjR/DbbEKRe/eqDvz49jJemxN1Ct45HczbhdSFlji55+XMaYI38lOp
8c3cofiXrPmgXRtnbjRilUdF7yKyTdUi6ovGCfwwxDQjCGT2VOBovDKby9QNchjwEzB0AHwA5H5c
OV0mdkFSoPgtLty+7SrtnQJPdoPfwJrd0gUin3d67iHBFca865JxL2KZKVXYoNKAhTpWwVScNmWK
vCaSWTDP/Ro5y3xX42rv3TlN2CX3IlTkj1xrws8u176E4KSCqau0ZDwpYLGFWNmvV1YDNWFOKPsV
RLm5iGMBxMN1dMPw3KSBPOWdUZ+HupoeqqxqVwBN14eiOEAhBAbMshxjG6WX1TTU/ES3w6PrTeP3
PB/Cu9Ft1oq2F0QQrndyVwrDcx0PAuviqreCuhA4mnt+pwfdqW5a56lFt+RMSbo6iSrMdm6W1U91
VvcbNMO1+1qjgx+OaNyCD89XHp6LjT3/GrJd0B5UdC9692UdGXHdmp5vDUP5VA2wwLPSWbtxl5Vq
5jxnRfAewf8RGs7r/8eVMHVakwfA52DmaRmkvHG4twMl2JPCDC9JqDkbdyrEQVRVsvLGXXzZeWSG
fScK21SdPo7sjANekA5mtQXy23etRL9j8gi8UFRtvt2+iy6HAkP5vn1svir41I9DeUC36kEmuo+G
WKr/QKhxdH9OU9Hep2PytxC8WU6P4izFJYBkZDGLwRLZl1qldarfQIp7cokMt02pCPS2quwRLm+8
vz25iwAF2JHHt0ObDeNtSGIfJ+fk0Dqo0sbn0EqS70mhoZ6kmv3ODvL8jMlxvGkFvsq3B71YUSjP
czJBBsOViOrMx0El+6FLM0QN7CFWzjHNjY2mhrh1p/bf4mXgATMU9D7KhCA+lo37Os1YzqlDM6ka
472Xms1O4ut70FVmZaAesTK1ixMxs7nJzmfNLbrDy6teJlEssZFNkdEhqZhAOs/y4JjBT8brBELw
PlXdHklk3flye00vDvw8MK8MJUnESIBvflzTbBo8MU4OegihXW1sbypeIOiUf1tFYxRsrmZFlxkW
tLzkRqkXFQDW5AzGvtl4ePne9/pUrMzl2v5gFhRZCV5nH6+Pc1Gg9GmRDnc08HDXc8eg3epUuV4V
PJpXgpr/OZ1+CJaZEohz0wQHAXTTWcAMPTvTa4kB25lkMpmL5Pq47Yq+OSpBYw4khxi77Fx3cOIT
wi4QuHs3ifY2qV1xTJKOVlKhaCkq5+noqchF2eL7GCAwDbm3OE1ahbrziCIEB8wI78p6jCu4HyJ4
mww7fiIvonRrl31abWoIaru6KaeAtC1vvirhqL26mexO0pDNMWtQlM96R33kL0WPv9f65ol8vY23
sAMGH0Ypjly0jcqNmkzJI0oYyf3QO+VWow+g7Wh12V8G0IZfIi6YCQ5BGyVbUM/Nb7UQ7WdK6Nk+
jsw+PjZKb3/PzaonI46z5Dh5dvpfa+siABQYwuNtq+Gb4+RVzw+SGRltKFKyrzhWfllprh2q0Wti
5GylwkUyxm86f+HbmKftMXJSL9moRpX6HqotX/tBTxFG15MJ6+/Mpi8XzxrgogyOpe6p/+rjZKgb
Ly6cH2mnD99U9FjijeoALNJL/qfAlJAiIjSDC92ZzmVcQ7S0B/VgDbLc4ctDDtPCOD7Z/WC+GZmh
7mFN5D/sJlNQbx+VLtkMNmCR3tZAL+S0ElXo2XH6L6oi8l5xUyInQ6IptgeuE/4MRmnDJcEtYzsa
VcLvKcWxamu5B3OJVm82W6SqgdGidO5q8G5SrjVtMFxIO5rcyGEy3iIuiJOWx8VRQ5ner9NavkSj
mk38EnXKdjLUpHoMutKKN0LJumyrY9/ypcfm9bcSaKl15yKc/qYOdvS5FPQ687LsH2KExOm3p+Mz
ED1cmWTgvk0OUUhAZuYH9KCSDZzr7gwlLL4PdZs+vROVJ4g8SXEAAQ+uqQhr1LjdwCy8djNmCI9t
UzcNn0eTn4fVq6jwCu3L3NgEQ2pnu5DUm0xP6uVOb1LlXGqp2+7SrLV2VoiyPyxw57WLTHoGRmrX
7jZHUP2txavtGxJ6VIh0HazMDvkE7x7YTvfZSwwyRHoo7T3a057jU5qdpl2hWW2/yYpWh+oIuBlW
bf2ipnbq27K3mq2uldGzk2GMMiG28lNJGvmIrJd40jtv3EaG3fu8RWq8aYYh+5Y3VfwwN0gRuHab
Fr5+pzxhJqE1e80ZOlpVeK+/VI0bDGTJmSOBDxka3yJS5CM0Etfa4V3fHY1gqLTnyhsNZ2dEvbrr
Mij/6ogOwF2NHt6dHUeddrRzKI1cEtN0HnpFO9aVaX2TSHn3GzrPVM1Hadb3nmLkX7NaA/6rh0rs
u8oo9iA5YHd6o13WL7kburgaBHnZcAUV0ZtO3+Su9CotgyJpDWekR+vkIFqr0bdNW1e/Sryx/Ry+
aIY4u6yo/qBRcW8FKRsxKZ3M2eWVaOxPZpEM56rOlHJLcjD9JwpN3ddKmHN1uAKGo+ZJZdyatV6c
AvTZN6NVD5D/Rs1+iCJ1qDewPsDw60ZgbqUstZMXR/YPqYK2V7qZCOgN9TYJR6hqU5xv07Go2VeJ
9xl/zZpdj0z/scPQ81cuneZn11rVY4W251kvkvgBoUcLM+qx8nY1BjufCeqTx2QQ1RkvuumlNs3s
VRpl/s8gWucFXEaxdbop+ac34TWi0NTmeH/oHbbrpfOPOaXFvOCT+dUIjPEEf5M2LbUnN99X7SB+
maLLDwkwoGPXCvO/uE2cAim63Iq2qT5Z50kO2P30TtWdYfyWv/AJNe6BGki/Jx73e6eYPoep0R0s
J0mfurjKz5GbTOiATNyuQ6LdRbmZi0OUR9qx0Cbv0MlSOTSIi4hNUrfND9QLp01C72NfJAI7CnJu
b6R9LOyztKLuC7FOsIfTDKM8bTPrk2bVodgo5HgNVUZriDDSaV1/MHB4gI+vPxXejMfsbcsvHHPf
d/+YwZfGekTV+P9xdh7LcSPRtv0iRMCbKUw5Fq0kSuIEIUoiTMIkPJBff1f15F2RDDLuG7a61SiY
zDxnn21Mg/04aA8ScHuONKPMMfmHUWNHor4QJ4w1y7Nj55fkBIvawYC868f5G3GH9s1odG6S6pN9
kzp2dqhLvT8PmxsA1db5rlWec1cAGD14fT1aYd/m4kbgaX5l2lV3Gu0uTcamBba27VZ4keFKI0LO
wAzLq9I6qiu3zcMh34LHxpvbU2s3a+Jr63TrOGO3bzF5OwRdFeyGytnuJymzE7hUeRYGiYUsIF09
rlQLN3lJMjgbV7oQg0d8hRhb8Y1ARWzZAmMAf538/G5os77FKq5WS9zpNtHujbOZz+wi1W4qvOzg
B9N8tLy1dWGZ2EXG4Akp1cf129vCkaFOgBEhmBGksNdszBxsvWqx8zx5QVrtgfBhpwRDr2Lsr/14
7Sb9CijxZ27YnLcfX/qNCNqmseGgvyRRI1HEjOjfeivX04o2v6ced0WvRa456qdqMi00AZDvdpqt
7MTC8/M2reiyL/uwZv0By3cf5q434s0ozL0wHHXLHJpxBJlxVUV2gCWuZG+NTWwPFkEWLsEnI4GL
lwNCtXboO9N6mvrU/8yV4G35eAFzqPsv8MdbokvbOHY16vhpOoR3nzc/d/bz7I57TX5K7X7rz3Z5
dKBuMPnoot7U+8DPnmqdrTpZ5L+Gad3jW4LbNa607Mgsxzwy1fzbZ9N4xMwqDe1iCE4OCe9hTc5W
kjbTJxTYtzNLfhGhhf81PpyQb8iZXk4oVKGqE4aLlYoX1XmJs2V/VD6oSKZ9flfl+nQgZM49qlHo
+3ay3HALnM/4xZev5t/C+iIDvoBe+MMzxH0FiKT6WKCsX6uTLGp/X3lFvRMMXuJSEoDgZmTk2Hk2
oZlf7Odukp/Bou8tKOBKpuTIF2hvrX8/6s5w17KjiT41crZu0X8E17MkIrLUzS2x3eYJC/SM+qLW
PllO731+XA5M1rwEzL+GJkyr3pxC0AIWnWHGYqZAlEa5XNeLbn3CFn87IedlI4k0rUtfxnj28lv+
FwADqY0orQEjRLi3uGy12GyRCSy3u2qblgRGDs6TDTMf9hQRKqHIRvIwjPt4/7i0lq9fNANJSN68
6beWd26T2bgG4KSjY5D4OJJnfS/JVtoGX3FEoST6+HLvvVhaXcRSwIdvqSkYelVk0k3VSYm+v7VE
MyRpDqWKBqr9Zo2eE5WCPBrLWfrk4yu/92bhz11cXLEpf2PUm/kTzXVvYTxd1BtO7H5/mJmo3apx
9g4fX+qdxYNi5CInpit9i8uUfjOnAETwb+ZGhE1fTxS5dR8VXj7uii0P4sJtTtgFG7HBRPOTT/id
R4wdBrn2dMawzl+PFNCniqVOs+okLFKsOK2/WYOgIPHTOpzWgJwtxizfi9Ydf3982+88YeQcF6Pp
i7vkm8kVAm6QfpIbTwPyxV3ts08axK3dT5wSn6yd954wlBLIXLBo8Mh6Nc6YVqwTKs/k0NPph8So
SDnaGjvqhvXRLprmZDeKEXAlt1im6WfqlXevDrYBtMjCwX7534WrrQjgA28QJ0mcbTT6bXmfURnG
XmPI2M286ex6NABNqfXHQfnZ8ePn/N7GQYMFRoyYDKqSbv57fUMONVs25GyzwcMjqk2noM3Ss+wl
CEqSs3zsjH4oxF9nyybsN6w3nPp2zVi1+f6Tn4LL8tsNhAOLSAr4EzyL16EsuqMm7AuIL4NbI87S
wqLYa+pqV41BuVOeu0Kok5jN1LUbl0VPHG8P4cLq3F8b7iFYruTANuoXzLx7fzKHyDU6ivh+MiNV
9NtOk2hxs1UHMsgx229Fa0blUutnbvSsG92L3g9k0lnFgxOU+d7tSb1iDs/fhr1Ci1rkT2tlPGpj
8JdBw9cFTmnImf+zMzTsz5G9hMWgdQl+wy7RXvpR5bxSM5jEQcl2ewLGEM8UPKdJ2BM+jwbruaOI
TP1lDeE5P+hwZOK6zNckw8UjnAci2czB5j6mrY9p6W82sd3zouZomqvvbmcpwBGLadL6KMrCDuex
s49VnWmh8p3iOtjIOqtFQKSm9Lpo2vyXbFkPUpsABJz+Ls2Jp/ClUonjj9/bXFKvT8WcMEY4zGX1
bVsWIxzq7lFbBoeaBkZCjita6AwV3cCK1yhNO1lh+TdTFA9yWFIEo/2xqdN0R8psQbLYxF/JMISp
TaLdrKqIgK/7sO6IiBmck98432WVunFrldqp9KogBBOGI+uK71u//tys3P5VaWAQTYoTt20iAk7B
xU9W2+4gLZLYW5o+ffFa7ojadPZr4K6obmorcqXPoGUE8VgC0cRpZRcMnDdxA+94i2ptcsLO9cZQ
M9o5kmhjIiHrr1tmlzezv15bmpXd2GBqsYkSyrdlQ/yS9QSqhpTOzTZ46lMWL/kUxNZoPUuK0H03
GUgQemuO4TGqCNegNhlNfDxrw8sihL9DjN4J2b5ZXK3Ku7tgVKGsGz0u6RtPhmjnUDI7CQe9h5ad
cpKVHJ1xkbV1rFWbmdiLZ/9dNEuP5JR1+F3Avo5wlgyeexfIbFn7W7WyeVTjtKeouc0H6564t4Lp
Ek4MWqscEuu8MmkIgZxq9WRuaxEarnZXwT4/aKikmjWjzffWO0GBGDauvUegn9/oamZu5MEhyaxc
RL1di51nqCLpHW+7ItN8z7/Dhz/Y+KBEUYazBUJbefY3e17q6GLSy2Nbf7mpvoZZl99vIAXnhvJ8
DdO07HcVzqFJ4W3c/HDhMJng81vr+udeBDetoZWXLMFdJ9pDrTtXTk/7O1rBTSbWNbIXG/xvtFaM
NQwvabdSf76wb2/70vgVVObRzZd7KYpTU8uXiwh7H3jVGuGjoMdja6jQmd3igLDvRRArGDZbbkbp
rD8BeeB45KIsXLXR2BWLVyVBdaFQEOm35Y4Vg/7xBWnyepzxUadR+hP4hRVL6oNk5kiG5m0XOy3T
7mw5POP78zIp/1nrmuCg980fw+2u15GTu8AwmY4AhhzZC19AP69Sr7C/F9Za77o5w5porm+kXsyR
U8ivzcBVc0m+Zdk4P0zbAUctlx9DteqRb2VVMmjm+jzkmb1j+M/PqYMswm/ou1ra8RJvvSXLTHpp
Y/9o/BGuTr3ElFe3Zp2e9dSfbxue813WTbeiX5+mNUsjHQ75jZH2j1be3zO2zdi66I0J7Fu2YGfm
bhB1gTuFRCE2BxIjjaRmog7bH90UYvkXszSmarfaXn0uuzIq3VomWTHad/na58naiyE0evtHB9k4
Gjac85rMy8KccxiI1+zCmojWIoQ100eu1b1sDTAUkHYZA1F1135n2LHelDeEtvQH2/TbsICkFU42
fBQUQ3pEoAMMm8kBGkk9sh1td5t2amzrSMcC5iZfDTca9LaMrYadnsV053gN/WlpwWzyfgi042uI
qzboQaY/M0jmIFxN7zR2rYxUagShPhtO3NkLu1Gf7WZtbWOmxNWV2GwfS6jKTroh6/e+mv1dR6Yh
TJTsjkydr2XW6gnMoBYCXcBbcfN7bXOWvZp0XLBk490U1brGecn0wSPx7aaYl+cGnCakNAfCopXV
cPSPikG/r9YM06w+dfcyyzjAisXaz7a+3VH7VzDqQMeVJFfRLot48cUIOLuK/WYa16am/qxmDlhi
FoB9YsDDa5zv20799aREHlL7Q5IPlzOmq4ydr2wCqoLhyBtpHybMDlns/RKvRedCnrPxSKvWg9GJ
PFS1cJMMi/owGFVexjPGvyCNVJEQ8nzON6DSadzsOBgW2hOYf/D4spi4nx9Qp41oYfrECs21B0OY
9d6YgzosOv1eb7cHRFDuua1yfNctIGGlCVmEptVPt11fiBAvhf6rFNm28n8xHhzUionX25iXOf6c
yKVrdrO4aI7ANfZ2Xdzw4f+WdUmQampwQF0obbOBEKdZxhC0VIYYUZNenpJzq8GMofjt+HBL9dOY
tb+a5+SJURFP7PvYsTNCbRORzT/MuW4OToE5u1P3HtFJ5r2mYLeVoz3FmJqSHTrlXZhDSrudvIxW
iWez9tsY6T31T6qnVxNRgNFoQB+EgBoZOjRWq/Q1jD6cnhep/qYVwKquZYTEtt2f1m814jrt5WgB
Olynyl4v8H0RlZo8e1YF7RIbqbBuuz7e1PTX7qYWemM3XU1Wd2vo3XeZW0+F5or90MP1c2UzJdPc
ZBEfPaOt2tMOLbONUHndX2cgNCwPnK9BUI332TCmoKKyjZyRQ88w14IjqVDhCCc40WX60jme2k9z
jgXRENhhWwKC6nXdQcVrzqIeGHq5xtmwmAVvOYpxpxmsmIJxg17oiTPirHrfdLnYQ7ms7lNT+eRI
tNVdWW8tIAfhp3PvvTRt+lQJZZyU45ch/nO/nFr7pfKs3m/+HCTG1AxRbuc86YEDqmwZRpWdIF0F
NDgct9zfFdJkwKDNV8rvzXsEO/luM1NmI4F4FjY4KVkeWyJNZUfDpAs2lhyXwLz9ljI8OuBudT/U
7hBZovqZ5hrDjFGdsLfleKWjZVkYf3MNt1tPjtelWkScbvCiHVXf03PfUiN/07BdgMhryofMZmZj
B2l6O7jslz3fb2RjFXTOiUs+5POgdkteP8AtqZg8+SRIemk/fyu65UEtpvHVnvNbYwp+50t5nrru
MhEWzd3qU94spvBIEc3a3cxUedd0y91aSjsWnffXtypCpd0CetcgjpVpaHtRsWbTYLbPTH85jtxW
hqR1dz+JiGcde9XPYKYYo2uWuyJzwUlJmktyE7UcacY/BGOCGLgPnvDozlHjlF1kpeQS+21F+CXg
ZLRhhh4aysJv5cIpTZeUEUyzqEPDXy0WFpUy7Plq9NY/TNhvzHn6qY16uvMbmPgdA9aIhEM2x0KX
8bSN94NZ/dHT5ltemjLcKP4fcegewSOKMgKIwc4wqxvaGkdeMXVo6TDshgKnoiA0/YlZPZHDOFoB
QpOZSnQWYd/u5pXhBpsywgxziQazv6rH7qoVwZcssMp48guNz0HYx/YyxukD8T0blj0uKkU4N/IO
OncTVu5EOHDlJ54+Xi+FuSyRWib7vJRZ9syfb5z12fa96MuUT8er2YAYmcDg9PdEOs9MSYflPmXY
mOierEK822bErqyhwVqnfaprSdcVii62sR4IlenPq1BuYtXLSBJxSXQvyrdgmFlyNSaFfntqtOIe
Q4lTFhS3GqF2Ya+sIer9ro6MVh9Pcuu+61U9HnAgsG682b2qHat+cHTNfnZYSmHmb+qpXA0SlOzZ
mYlboYkRbaFuOs1vIhNPQlTb22acO8u5mXGjZM7ZEizsU+kGbmochdnmX1N3xETRdqBvDiLfrWOP
JrPKfzpy+qbjqZKkcALitW3Bd5psCyVoXuLiZH/HYKbF3GxkaOUUpB0XxnDs6DMTozZ+VRmE4cpX
D1oeFMcgr58Dxch8m2WQzN1cyISBsnHFzlR/q5fcOPawzncS2K0Lp2kloNhQ691qrb9xvSx/MUzZ
Ir8osZK76FFU7VX7sWjqBDfCa7wb6LbE3lkr69D2WDItvZWFHmOQQTHIo2pZdg2WelebSMlubsol
uxWal8OVshl9IPvN95gHn62AIo6A7a/9MP/wUuPKlMaXvHDbfZq5042RrbgH6959V5OzkbnjcVSj
FgFS/yoM5R1o6ZkYdeUc2U5Kywk/PXRnbNPLpTvjNYY35pIOh006ATabnRWXev40kLEcYqO18C/9
NJr8QWFElPtfJsa7J3/e/L1VFBY3Yed0Tit6D0WhvJg0PgIcmCO9klEgZ6aK2xOjyAJzO+Ob6Q7n
BnNLVoAaT5nJQ5u06aVP22OAQ/hukRNqAq99bOrpa9YNL2lWnJcpg3Svdb+y0f3p29v1JtMrZQV3
6eKvoUyXjJZJAS82pj/eQq2+7LNF4UzMFi36a0vT1ZNfZdYL/0H9a5AlKw8KF9Jpowrmk62hXIoD
VpVMtMGcn412dYyw1JnK/RJOh/us7SCrShBZObxA1a+/dWMwf5veImqYIWPUcNZasd7bv019+7Wk
+R1W614YOMqOF8t55tXKpGq0Hpp5l52CQn7vhMXoy1T1oZ0YlE1KGOfRMWlwdf+PRwQ3ePKh0v2R
qZPhHPqU6MG+SV9WyP6eJTmQxueJxMzLLO43oFXcMk4NV38oE+VYeJZmVg/HPmUTKtM1EZKyWXGQ
4zyqOVEvUmbiQhyaEt1pYxi3GawKrF3XL3lW8akM9c+tNn+VTVH/pcn7Ww3lcO87xKRjZzsk0wqv
yGj9+21ctJ03VvdmLciP6PimmUJwRMCwTrUT7qplaHZbl3hMIK2cU2lmMwphKqz3qQI9qLS+j1Iz
L8mmN54bsQSJNJY6UZmSMWnTt0wNulCTnXZgaC5jR/XWTdoQ4BQEzRLKtj7YeomyLqdqMpYOruuW
EgaCTXWS69aIUVd5v8zGDTVjjTMZg/aumh+KXP5IVWvsvDl9sogxDvl+CXwzx2cs/R81Je5V5t70
JMfHTk46e++PY+I16zd/9R90Y66PtjVMySzzWzk56fXmbHeN45/WNZ9iJcjLthWUmXLU3aNp+GfN
oTvETA1UyF6Ck57z1dZOMWEK7aQYC2/iHtPIMWq36Wcjcy8WfvZAujkZ9Hp5zByCAmbPJqJrfRy3
LCD4vjyPq0ijYZitKzUOQbSq5XeVDdpx6vQ56qf8ByHXxVVlezF+X2uomgBnWMhFptuQU2qfVdn4
wMnduq9LN70IaIp9m+INOxcOjf8o+sQb6iOYgEhGwykPulk9Cdu8yeduDKkTvyF+xLZyXYrfrbv5
MCh0IxmM2YtyzdSSoobemrt9mkyb+VWrFQDuBbzulVtHTmXfeZrJH6FvTQja+8n2WdE4FEsiPDza
J6Vu02L+pXfefGD0ejURWG+J4g8YSRkWdvfgp0N7aHTNSyyo9Jy2rZlUhTtFPq6bf5dgO5mD9xf4
2rwn0m58NPy0T4ZGGSGSpoqzTXUHZBjDec0Jp5w7edu1kC0mOd0V3XanUQzupK74YoKBHWoL7ll9
a9wXGrJHBEPG2A5FmNelH3PiUA/4bu7QWOLPd+hUkdEZlW4Z1v2UhsM8fWuRoxFxMHE0XvTog/m9
gs9JLDMz/aE37qzc+WoVdp34pVNdeUqvj4Uqr4gmuGk0nZZcK6EzuCLS0P7F6j/wLYfepDKMhq1V
9XRMvRWTkIjFaeNSPoFj3EkIGFT2y7yF6zynp1LAQFGy/ONWmTqIrXgo3eClJUIrTDFVDRvh7nVH
5jcj7SSv1PQOvbGMpEZMHDIgENFY0PlRExHBR0LiXipv+w6UV4UZpf4+mBovKq2y2hmpGEE+dPdL
VaX6CbH+GncB9hyaWWFEajFdVs5vAKAuWrE4ilRQXuedD/AdsCBXiXF8q+RyHooSeanC/2ty+y3S
16bZGcX0qKgEwqIQt8pUZuSsbh/yReD+WZjtXpjbcSr+q8/UtZabP512uIIl/N3LuuWmchYzHoGz
Q9H5FjqxtUmYmlEw+P61I5s+Rv4aPAjPfiZX6+eELnmHSqo+trqvErRKeQhVMI2pMV5U1d7Vuv7X
Vua18ltOxUC/Ll2oexlgx1GTfburxJDxTnA+GnirbpWrePMGLR4q84HgJjOSMPBgOnjB9eIH4161
8wP11KNYZlwjAS4jr9MPg+u8BITJ79vtAujisrxX0H/2vTbIG68Gb6gXBKDdqu5hfP1qa43R+1y9
WCu1hFeD2pEnmXFaqjs3mNJYu7DaVnf6uqRUuJlYbgd/FPGs+XddGojEEXz8sP6n710HqtFTGO2B
P18yff0iHDrAqmkD0u02yiBlosg18zg3Fd9mr6bIkN2DM5oiBih/0guDeZG1Zk+WJ6p9D2sPJh/Y
M5bQBAGpWdLhy/pYtYMZOkJ+Uxi/R92FCDcWc88fBWak+SmSBH8pkrxt7AQ9AydGe9u78yGryqvV
BMLbtIesXrqQLVEnRsQfri6bzzDO5g0NNVxcR5ax7sxwLCt8zjttK3aygl2ntopWZZrUEVL3cpp9
yE7uxJZMbXrVORv1aWDT2buiPlu+FPyugtOtpKACS9b0xHCAy13AlEC1OGuv21eMz5pdXQU26jeJ
oQ+c/+vUWF/QAw2HrlyPnillTIuD6DF1wimbH0maKiO/9MVLGhgq6aYSqZxfdHEp0jKRbpCxVfhf
rU2MScm8KBnTPrtn18wif6QxWuv0hICyTNa1v9uC6nszW+XvgUFaaBEzvDOXjXFIB1Onc87aOD/r
MjtWlhBh2zW3QZs9YuhPEjGEgahwnTQpN+cm2+hqWk3FaVmWuLv1O025d3jXETlA+m3cZsF3TRZ/
Z21YwGkQ7wVm95Xxa35lawvFYSvdpLUJaFYdWReQeuqnflvbc+MF61dXpIThLAi3GaXkgqH13An+
WXfixlw51U1tSNZp6BLXX1+quRn2U8AIXed1W4GeNJtUR51dOLRS/TYz/F+zsPfDYLe7bnSjYp1F
olRpwJ4yvi5epker6LKrMoVQNQ9eE9GQgnLU+qPCcW2fwkG4krX5DUeAdpeheUiQl3rX/RB8z7A3
4/883/VoqpJxSx9zzYUMWM9PwwoGws54x4TifnAaDyEmOxxhNWethWLrMoSJ26ICSHPXwfpit+qo
tRvIjPvdo/U7qcGIWlINIneZ+6dFCA4zJ3/IKrElG4E5NayTL/aoBUhCF6BEoTEBHnqXCYuBw1cf
7L1CdPfbavKRqjm4dkTOV71UzS0VYHdQK1Lu0O70ZNZqEa5Wdl4kh4JtZkvU6kEVGfaCUBYuYLJ0
3aObVhcESVPEHuX38jJk0To7YRb9JFLdh+k5/pSOOrpA5JFZNXdme2GV1uP2N5POhaqI9gVmcldC
zF33mmXL3WCnt+lQAV0XxPu4YvX7aOytIcGjc46GsjVjpQgwZ1G6X/CylRXW8VSusia/eZXicfZN
9FLM21KJ+L1M9ezGn3h5ecVOXs93jS4fVWN9ZdL5Y9CQ7XbN1BxmNBQiK3/mJkGNKxNe3/dyRNLr
0ZJ5QKIDtLE6C/Z9xj45AWLzPNK/Rav/zRgr1J58zDIIm9rCuAUNS4L2fgS1ysWhX0BtNMv/63Im
ZSlJL3WNAtrAssIts3PXuW2kjeUdu2wDIy/9OZvGl61A++PBRA6N3PavtHG9Y3evTlo+sXmXixdS
0Gt4j5lBmKfWHzJU3DizO3EKeohFetfdjqn7cwy0LKyX4UcFlTfxCGxIrKJ6KL327BT6DWYK2rFS
KR9ILs3z4ja/9dqii/A9Dl6p2TtrnIuHYssonWz/x1RlP/qB9s5S/Zfa4RNZCvCjOfh7kQ5lRj/t
xZKRa2FpI/gjBcGotvPQGL9I5npYoBkWmXYzmNPOFJaX+AqYS+Ua9PiquBau+63qsy+dQd2ElcUT
fWRJsZdfVcXwaNNEuBBBE1ebElMyqhj7+i/As9ingfyla+2evIl6v3b2J4P/t0oJLAx8yHb/URww
sft39B2wAq2sIem4xqXhjA/tPGHlEHSfSUHeSmug5ZCOgxwEm0rffKXIwBWwmAbolEe7XILfczMt
h1RjOYKbpUd0tf3ZUM3w9eNp+jsECkJC8WcgWx7Hjtd6F2laq2eXIj95ld0ffE18zUdz+V5mvvmJ
4c97V6J3wSVcRxaqv9bWNVSS0nZJm+uqrIIob/Blji7y+AZ+85eP7+odgsCFmBigT4JtB8no31dG
uk6/tNDvMeS6JClpypcAc6In1ja1RPbAsZCWHJeFvu6GjMPs6PZrpX9yx+/9CnyGsJkycaXmA/r3
VxjuZLcLuMZpsNAym5VU+6pbu6uhsrodWeH4/gi4gng6kSWCHv4zA6/3njhstkuSESbVeF39e31Z
+1MFwlWQhy71SFkwztVsSoDvSvuEfvQOpQvS3P+71Ks1koMd+b7Ki1PQyerslSo4OQKpS1pN+n1X
9OYn13vv1lCiOpRvyAjfmJnraW9YZAkxq+08fW94gTw0iMQyJpzwBj7+mN67FtxQSD8wrKC+vHqN
bt0qY5VNdpqMKv3FR/elQnXzsK5rHX98pXd2gIsEk/R6x4JE9drde+7KoLLqnvTCjdCYHCtLGtC0
SVpmN7FosudOdP0n1K3Lm3lFxnOQwMPboofmWV7u/n8xAhEIYf1VWNkpdSvdCoHGBHNQp2XU8/HN
vfOJOB4SXuhpHj3/63QENDLUFcZYn8ZNGS+ybkUf4q9/MXlRTkDejsTO7//j5thweJQkS8Onf8Wa
GpWV4W4+1Kd03ZoJzELXOzQdm/v48b298+IcTBtwlsRHgc301UrbpKRcz5r61BuTERWN63OsgUwL
6gKmb5R/Fx7e948v+h4ni207MBGiwQCH0vnvq0txOvIUTINT3SL7BL/RwqG15nvTY6CSB2mQNMNE
nTNbaudeKAjAlfn//a2ihDFg7fqsQp7Av78B/tEiVVfUp6nEti4SsHu3yMo4/8PKbp2XGQOwz675
ZkFi8MpKdP9jwnGUvOKiSW0xB725EJq0zSNvIpPbl8w2UkQSdIEfP+Q3Xy3XgusH6oZThIVA89/7
y8al7Wwvt4+dXa5Iw1SxZDGsdpFHU1EWz8y/Cn338TXfLEmuSRkAxc2+KNGDV8+0hQuQwn9yj6sp
vX0uL0YnORSrj6/y3p05AK1c4j927Kszck4VLZSU7hGcQ9sFgmHXlJORbAqTJByxfkaGfUs057Yu
fgZcEcEpCvt/H6XmmRuaQsflrA3Gg9ZKk37Sch9GSzMPbtZVqAew7oQxqHaUcgN7uWElHO+fmQS/
Wa0UHzoRGP9FHF/IjP/+kHXgp1hCc4GBR/l7Wsd2bzDofQyYi+1rHZBlLPXhk739nY+Wg5gNlkA8
32cc9O9FyXhFqo2++UgHNh+MXssvWpT+piqROXz8Zt/5frCrxxCcKQqF1utdzzYXrV9V6R231Oih
QZpi+oXB0JZ+8gW990Yxi2QMjczdslAn/HtPpEX6NURA7wj+yqzanj1m9JNfxqJAZNctTFpTXJTO
eHdZO5B8N5kH19/p2ezdf3zL771SlunFaBdPVPN1WmrlzgoRcuEei2Gxo4z42EPnSSZ/uXpa8H6D
8misn9Qg7z1m04N0jeaY6kB/dfeV5pW9vmrOcV5X78eCHTSExVz/xLPynWVKICcHJ/UjToGvV01O
UF6pk294rPoAwptrMZTMtC3G2Q5BulfOn2w+b30pWB2EYdMMXHxB2Nn/famD1tPaVPgHF4uAXJGS
tAlKv4F7Glg9OVdC2v60GzbHg7FIcjWjQlJZoMJBOIKlh0+0HYLZ2J/tV2+q6cvvopDmyMOz5o03
R6YbTTYtlnv0QPhOkI7nOzuFqZOJXO1pgX+NbVWcHex7mPd6w5ePP7D3Xja/mdrFh7GATuPfp7KA
8fti8p0jTax8lAsRgI1Rmz8+vsplE/inGOMeqcTokLCaNhBq/HuVOm3tvPTYk2HyEh5VV9U+a1df
hF2PLthcVw1tmiUjZ+in//PXDJ+EEw6nPp0EndcqFChXF26F5xw1YJY5WQRBgtBDnPn241t8+z1j
g0r3bvgWYhvMGv+9xd4Qo7uNmokJ2gpzhFG/P6P1Bh8JgRs/034Yb78agwPc5jDF6ACuy6vLOVjG
9PYqrCNGBI0K9QEM4U7CVuiTVrk/cazuqjvHnNSfZasgIA6VrUUAWoymO1fXVKSIgANG7SzgnCpo
iCVUs74i6QSSveCltn8/dPMmQwEfRv8EemDBvfkieFz0OfDcOTKxNvr3cQUbgBdRGdZxdnSVBGNz
RWJBIgVG/fYCZAO7EfBQVvato9XfGPvBzW+hbHA3UGydrbzHfcuFrwhFd968+3wZvxjp1CR1NuW7
Uf9PpbFcbGgRDwRZHY5OCjVmqsxb5QZzkun1RdA7a04s3ZmYKIwP2qK2kouy838oO6/duJV0Cz8R
AaZiuGWzA1s5W7ohZNlmTsVQJJ/+fO1zsyULEmYwwAB7ts0mWazw/2t9i0YxVAc16/l+MVKiifVM
D8uGlj36dj3g7Ia0jUrlvjdPpbruWNG0AQEgz2TTIdzJCNxsFufNc1CeYXI/KqtuL63VMEIKWMh7
NPeqsBTCe6CAF2jOE+j68kJ2w3Oe9PNFnnq/pF6dEe1m7hBQDuE86tWuzZPfZtrElJl9em+i7QKo
ey9A0P2LOY5f1jT9SdfcDDiX46mG+OiraZtmCOo72z52swJBU00PjaS14cZ5glvW9rZrqakQPRj6
OILAN1Wr7SfdgdzcICnMl2ZXtKa8RnCw7PwlRdDeN0WY8x5CtPnJhjAC5A5x/rCanhbVK/La2XF+
ppOvH2zC3O45oKktyhxUNpz+6lWcKzvXN1pKIrx3Qh3mYnVDzM73KPtdJHTzxVBpF8p33lzRX670
H9FiLoGUC8XW3ghrP73v1nTLB73LkeZu0hgFWE4I/cHLylfgo5dlRl1u0RwfIcIUpUlW7gpPXiea
c1Bq/EGg7WVHigQkvOpPOZ4KdeAXA8Q752Wbhrwpb4/3paBknNnb0plv3HF4zLzk0p9TKpzUW2xm
M5Ad8d5taLv1TRNZvhJ/7FpG8eC+ujUohEVvT7hnuASuc3FCfa+5toOC+JBW5RRAl+qIckxpmGaI
GVuPemlTCS8ojeRlnCZSHY0JMf3QakgqTaRKMv9JpLcRliP0gqI4p8nw6kFSCEi1uaMZSMc5Abeo
K52mPcSIbda296vNdmWiAo9ItES+YM79bo7dw9hNlDFPWgF3HP3NlJPEk/JOAlPpr/GQWYfO8zX6
ChNPJ6aIpgxPC7vRAQo550/U8i7z0f3FttYJRte4hSV3RsRUyD553dXK5TGgOJv6dqKiuVLzQ799
W8LVC9IC57CwHyrfenN7owkRnSCnTbrrxZj7g9atZ0pMz07RP7Rp529MXR71pNfPAELEF0lb3w59
/8NY9MepU0/kqiCTbrB0FzYriiHNLJxdyv8NiO+Nxs3RyhqfM2s6m1bralTLkSL6sp9G85BolHzt
qqO5RBW2spAYI7XeGEX9soz1LaWt5XKtpjenWWA01F5HiR4lQRObaqeJ9nwsmi3wlhXUaNlt59w5
Zs1Jq49CFiSpnHdusdBzBE0Q6oX9wzp1Rjx3vcPAeDNXbjQ64++yxVzSaBU84SFuLwqB06xsANiN
TXwBqDne9gk9vWZNntJY/8XK80vztMeRlkaEkP8hq5AEqGYqd4NpvPYdUfOlWx4sm3jSclVRZSSX
/AOxVxgdLMy2Acevjv1PuewRxVgPfumoi5mcyo2xLlEnvWuhavMSt9bFKWjAbc06xKDxqDptDBct
f67G9hVH5RBAAJeBEgs98/qyWIQeWrk/bJmY/rRSnBA843hlreIunya+kdzaOSsCaUUu2h6p8jmW
tqdeQEHsGtSTbRK7G0IQC7qqwDC60T31v/IXoXVnQiQ/65hQb6X59d53hovea48I6g7LiCWlTBSe
pfbtVIZEHsEyJhv5ljj5KxYauW8K4w15C91x0/8z+sZlEps/WQCXbZVWj4nm/qhq5yhy06RLNUSY
uS/ywnkZbPe+N+CtFq5/7SY5kuF1Ug+6M2abuHIcDnJsxaF8vGTOfEdY4FYM3r1ACrqVzD+Bqu35
opjyx7mwhwPzk7kT0hnP3VSk56lqZ3AUcXfOJI9eqyPBprH5+7ok9cLassd9zanr4i/IoXC1O2Wb
e+eklgNic+9m05OpzVjirKuh9tBVjdMdcoPLwUd7tcg7lp4foz3jLm/dsPdOKdPYpmAdsK2Vbbbt
YcBua5n9RG+XbETLD+yUfdOt+GNnbGJLWz3OGWIi3d27CIY5kqXhYvm7Zqrwjlh82p3CyTzYyRah
RhuciDpb0SNzkEPeIoxr4GPkkHj16cGuk6u+66+WLr5ysvJysVBzpGl/XUvW8ElH6DJ4t6PPNDSo
tkHxl9xLwkxDgvouxobsOootG4u0qSDJ7fuMbItZ5g/Ko0fm6vVj7qIVqptm2mqptU9X/YZ4A/wT
hX8x+vip4AChu/P8y7Sqtg78EdFoAEzsiOSiN381rqQ3/opn8yWusr1Zmz+rRYGSqLV9KuInds6v
aLWPcVNB157ELdrRgwBogfZr2CuQGcFka9cCTkjAdu15GHAB+Vlz2+gdKj5mdZBBr84Sv5iKiaCN
5x1SoL09Yh9dqQXvZc3RQpfqUHTirCMOB1z6fUNER9B1rghE5905hWNthooVqauLC+XOL3a1Ckah
eVN1ZINk2lmi5c5+alib53o++IN2Fk/OCmbVM9GlsJa3iNvRfj+h+ETfY5eE1jt3KGux8Ihsoo3A
0wRMe526KaY8Gd8QNmLRcTNv0qLZSZZxhCjydS6byGC9JXwiZDt0mLH4eM38khTDQ9eM+2RBTTlP
9lEz0AkOw1vtGeNBadrRqzTqSmYd2G7829RjCMK21vKtrGOQmRhcWrKUzoylvEoKhuHUuEdcyBVX
gvygearaJ+7qBma1XKec3YPcE795a4gzkv5ySYqbwkd1pvyLfvAMvIW4D7FO79V88mJpyR/ParBH
5M50AdBNMGmgPVGFjQ8LbFMw9oCUeTbaRTsIHoDtI+c3vWQzmXMMmWnIruA1xrtaz3/H6wxjA+dq
mHf1I3suABndmkSjxqNdmBnjcmJpVoPYcm6Dvm22IYddGbhqSc/82snuIUMi6c1hhJfJctuNeBrb
Ots1Tv47kSSFYDQsNsVs5Ht7mQCLO8iAGcKvijDx2Jmd85Z1Ggitk59j5ls304wgQ2rDUY3g/yBd
6Xs2+i1eIzc9lAPDQWXjeeUa5dtSw3LqtGyKzNHTfwpsHzcn9SeK9fyyEOquJdH9kBj5FIzsfDHr
+ZflFPvBkJfNVuUnQ4KKfTY8/ngohsGKatMWIaYRsR+z8lGSQIMDydhqXfMspzrfFkbfBmk3+EdL
IcllSU022FnZqTZms2VjDyC96He6Xt5iEPoZd5bczXnK0tmiEFySadz2KzuVNdF/u6v5h7yom8ks
UVRmJrJvAv52RAP5QZ+sNOeRdsWQ/kIqVt1GTXp/HOuKpHvT+VkiHTRph9PBrrk7AzctraozSikr
+x7jbVnxYCYdOpjCP8rZuDQGnea1bYx7QJNRAQVnky7WLuEv7ZzuiWj3Z1OIn6JribnFyXo+VALZ
pGzXwzLV27rRDw1R0Fk2piQna891PaAU983byS2bwNcmpn+bZ4PJea9Sa0Li1eh3ArIQmyq8I0o/
yGX9Lb15CJGYXg8NBrpy1TcVErY9rY/kfrDg6lmGTsjIlBlBgjwgcEwHGhkSbV+Wu0qTD1SqXtrE
u2oB84bzUBkQzazLBhMFmlNciNjM7sfW/eG3g9q0XWHcMBiyjdn6N6WGjak1gFPjlEIy7dddJDL/
Jvda9l0OejNNDgfbyw6NmyIpLrJLnKxVC4EXlUljiXgzocs+Tya8PixY+0T10I067QJlYh/KHp+o
6IuE0K/5jUcIZnnWso1S+DHs3s1A1iObdua4DUscN2yP5T3IpWRLVVfbZGl1wyTqIMB2ftod+yaQ
T/iTCjesRX+t682W+k4eaBDGCAxZNmTVR4s/NFERx8ZxHuxlY9Zy3GaOd1gAwOAYBhShrxZSXbCw
28Fpfvl1YRwsMTRBrRiVCScuQB5zC8+9P/dtjtUBByU9sPQxLLShv7QKo4p6WWHsHH8X5BFs0Nhj
aSgz9scaQ9bMgK4jCAzA4b7hekdKXsl952uXouuZ9oCw67X6SX7ATyx3uKys+LdGMC5bJXlw6Kef
FV1lHUrBrh3DVxvRvtn2fTu8qkqEeh+zH29xYMPBmPXhhkYqKXiZcPn3KuwmjndrFqLaAcx6hQSN
T6FKz1d96QBi+ft8NJ+oCRlXxmJy7nLFQR9ZYWkaHOQ6vFRprR9ctLy73CT3jsZef3Cr4qJW1Yvo
TeMw9C1ju0TupIzJu2/8VaKfye/yoagChB54qBfHkyGApt9aSeQbXLEdO4wzah6v7kizw1sVE8Dw
mvSGiWhZM89q07+sCYw7UGtG31GeDVRuN0OdcOYccR61Vqnvew17IZvzmxF9+KZCDLizk/nFcbIh
YE/5BLRdfVMs/qQQY9D6syhk+PQ2/taS/9NnrFfaDfqsr9E46haDr/DPFYik0CCEeqPmFIvUiobD
WhBBNmXcfVO/+6SsSXIlyeEcqygTG86HQko2G41Ter0ZLSC9fFggnlvfaK1I3EDgvPXOajXxoDDt
GXYgp9nVLqascW9MQHXZGcofNnGo2exvfpf7b2HRMIA48V+kH64pPnSXk8SFrphAATDdRmaRkQ3C
CW0/wbCMl9W9n/9+SZ7VzqQcFHK8n0QPYlkYihJQiYLhde50TIxVX5jzTi0u0fN4avnsezyMkBDy
WlqsmSz5UqWnWg6242wXt8ifAkNZy2sjdTlvB4DrC27VfqjY+Uqn2sbD1PCH5GzfgJ6Ul2mdFj8d
o8Ka7SV68sxRu4LFt6CqQHJsDqgdjaFEL2fPCDV9s5pfORjGP1o/F3oArc9jl+vkxbqD9iLDuU/a
h6VKTrmJ3lL88OZc/S48u7KZzUA9B3Pix6jLsllyeFrn2g7zeByZDOPY3zeTOf2a0TO3oS+8ct92
xBM2zTydT6JRw+vC7uKJ/Vr5ZBezr+39aUQzlc9WhYG2TsxjLRt7CRKR9uMGDKpUF0YLNi9IMrxN
TcNME7ZFzlaHNjyW2q+LoJ+8dPxELqoQD5kK8Kn3Vb2kbvq2z3orSlIjvQNMCGvAShTSrq+vY55G
9fuC8gmPQskazY0QFNzeX0jY0HUM1drRqkGR2zhabJ15xlQsm7XpsnorcrW0FzQYylP8b8rDXEa3
OExtgQnRKWPmXbuTpwNq6m1l4sOtwZ3rGMdcb8sXlLfd9dx7Sl2N3eBlaGmXeL3ue1FcxzEH+a/v
5lSr/XAzzB58JfTQPJdH9/5mpL/a+Dh1K5r1xLskvW04z4wyuas55xP3gxjWDKciseBln5IcvqEW
/ZXr/HN5OEKOaZs+5PwP7XYxtGWrxlREs20X6ZVw+vjcbsxEBqXeSIHVt4u9aw0xYnpOq9N5lFU+
LGej2fQqrOTEBpyiKakTOt4NtmakOWAe1U00lrLpN2SQJfZdDqbH3PjJkhlPlhSVgUdNU09thjFZ
75rut6GWvNqYc3ryxPA15mEix77dY+iRT5BBqilUXeHjYewc42owyr6/UOVoa2Hb98YFJR1xid5i
ZXeFtPKJMKYEl+NcxzeNpg+EH9arW20WBCpiI0atyXbDOibL1jG0Lr5xLcf7OVDkyw/K7hZ0gz1/
9ptm3idfB9V6HSiFTQ+K8IP373lkzXeWubKQjcbNnhih6SIjg/Cb2vq/DVkD/6tl66hfoJV+FL5M
UzYJNswqyguf8mE2W4W/N3p0OcDGUoykXw/eT27KpENJYw1XlsXdvb+piV0iFsFcoOcGalAmzUAa
19C/fn2Vf/ugCCNQggBhQjzgux8aSCp17LYqOxEZFpDYxh4a4B6VcRC9lt8veWsd/XVU37R0PnmS
YNt0VlULOYrzscdSMcGDC9BFlCMWDxPMhAfNdP+kSk3fjIxPmkcWd4VOUbeRvXyMpKQU1WQOhN0I
RXrmPuZxbv6SMo0dCmA+Z22ra+Pv0EfWJ3MoAXAedKlTlxft0vs3B+MWLxKpPFFOhcE7t1ejAZLQ
OGl2uXh+n1wPbmFCQAdKTErPjPVo5/edSZkc9OZdTeSgDHs5J+JSFZPuURWVYAyy2NEvcDotaHNt
ID80CeTwOPYxGGJIeLaGrb1Ds+0vGjvpVJut4U+JmfBlNIBNH7S0NIZ948+evytm5NJhayuVPfRz
g1aXYAbOM02KM/6bFeWTYXxaRuDUgdOlq/Zh5ZJ+KWaYG3PU8spP/Azfw92Vtt53KX+fdb4EuVFY
9pGK0Nf/0HEVcVq6liTV1s/1zPmTDY7mXNploiM0d7EMbJsBWmk0mH0cb4uuNm70fMz/4Dlyd2x3
BcKHQjFDJUaWcsxepJEcMCG7+jFv8+FHs+jxG2iK4hyQjGPeOL4iPuTrr/HfD4MxQzMdOY9u6fRV
348ccr6mcWQ8Rx0n/K3I6rKiMyY57S2437+ZYD75Nmy6t0gFiLBD73Yaxv/ZYGs4v0xJszKa5+lR
H9OJs4M4n09+sCHtvhkGn16MqRN10knU8vGbMJNUl0vZUlgtO2QIw2o/GSx8u8b1ho00ZPzNNvmz
68E3Qx9tsPLbH6WsA0c72L7JGEnfai+n2E6vG+q5w6HKQAhtTJdMqfDrl2dYPLAP6z285JMOAjbm
KZ31/QOdKP1qKhmGiNo2AWTPiLUO/VrcuiLZsgk/UqQ8tLnY1ZmLYIh2EuZ3n3rE1z/jszvnCGmy
Fp6+t4+ySeAGeApOcKHEmSgxL+USpnprP7W2Rv/VypPt19f7ZJNFMtlJZcGds4h8mO1cXRaih4Ic
6Z7bXoyJzGAYYeOe9G6KhKfSZ5em8cYpS/XNlT+bWrgkSkL69SfZ9PvnPdqtKkAJjJFimxSiTyNx
c/XX3df399lVBFth5Px8mmhD319FNuDFDB1f1ZQmpFDlnk77USv+94/xlDGOyoGxwwz2cR2ubMBV
QLAjN5lWtjBTdZiZpc+sqjDfauJcfnx9V//ONHz5p/gP0yLUGD/w+7uysB9PfCRcT3q/Fwv/Z+o1
F5Phvf3P13F02zrtwZEKg714f51ugbuKJGDmHVGiiQfR73svpyzmlc03++2/i/mH7++kEzaADJtM
nx8X+xkon1mu1ql5ozda1BlCFPt2caZ6Xy3UEYPVYDBt18FHbV7IehZ3k2FOtLJNhyAvTdFxe5h1
v6BR5vgOdUpkBkVkJPKUSlaPtrcRyprF/utH9O8WDD0lmkocIwgd/1GMaszvi9lmXoRpe741Dcrq
wVC2zvVK+BWOzJGtti/iNvnfJwoelytYMBEqISB6/2oknDKxAJSKFqOm/J1DXLcSCOz9uFi3p9TE
b673ifqPbGHmY2YLaq+ogN9fcJhouGurqyJbS2JjJx1V/UJK+qpP0vEDIe2k3pd27fjghAf54tIL
w4+ZtdqNhq6oef36sX8yb7E5I2iMDSLbtI8CrVIHO1fH7RDBju/PEux9h3a2kBxQ59UvKOAuHQsT
DjLXnYpv1vlP5mj3JElG+W0AWf0YikNFfemG0e0j0y/+gKwIYTBhifMnPTCX+H8mf/MpsCjpeFsQ
01Ogf//c+xnLZbwomCWi75wwbSv9V5KOxSuJax5Kjb47t2q/xZjP+bPbfP2YP7tV5hikaZQNPYCv
7y8uYUhatDcGcImpQahbjB9sCtOZymKh+99oHz+Zq5Hun1wXiMXAnn4YYZ62dr3upH3UA3+gyEoM
gCtnf/v1LX02cvBa+L5w6fba4sOKsMzQxb256qOhRYbEMYDIhdYUW/pcC00lS9sOfqHvfE1vb7++
8qf3Z7DcunTyKdR8eJNtTM1EtGMf1VZn7GPSH6Kqdr9b0f+dkAxqnoDWoeTytX50ldCLQtENwjOi
IT5tR/qPEcHrUJgWrQIjOvyAz7588+Y+K7fywtB0sCQxUj/ORiiJMqsEHRdpo9Sg/qWiM4Kmr71n
q481PdDyxtM3bPXAUFo0M4a9ufC6WfaBnLiIUfJN3UGA/GZR+WSdZMfKphzZMmWxj++6bqiI4+fk
Z/moKYM4rRIV0SyhY25Pdu59MzF89oK5GM1/TsfsBz7MybnlpTpxGgOvNUu38QjqcaV8+83D/uyb
9DEMucjr8WB8PGYABiybdam5SlM8+iVqZ6vzr3zzxUzx2H09ZL+51l9Pyn9OGfRk8sVtqiFyrPSW
Axq6q5hqcm1dl6cW2tcX+/RtUTLh42fnT/7N+8mmrmc685Yjoyq3Uj0w4o5miAEbEfgdmSP1/z63
4fGkOYGlhPXsIxy9XwpLt04fSi6W9eHUR9jplirOZqqr13ppzt9c79/b49NAOn5qiaD2/biZkoNQ
3pD7MCgMmG73fu6uyUVnm/Wbmufx5etn+e+LY8RjLENY7NDV/Gcocm7mwJyuEbGYV41IFZbfNUyS
8WouvyvUfrI1wOCAWBqFLzUOaKrvXxzxmyp3CrajHBQhHtix8EUd+OusxSg4B0oGbm64txLS7i9Y
sLjecxI/3jSPJiL/F/8Tfn33nzxqlpFTtBv0Naq3pw/1P8N2bs0O3K+5RhkylC3/XhymGBbhIFEv
/fpS/y4nJucXZpnT4ZE55sOgNVNoubDF9EhQ7qFbOiwb6TZ1KPxiAQ9RzaFeKSusTNntv76y9cml
6eCeCow4bJCpm+/vMpm8yl4BrEYWyWTQWEdd3dUyRcVqNqVZIee20a5QorJ/pziKtraRWt4pZYbg
ktKOp+dMqHa4GN22I1XIn3r/bKkqXduDxk+rMCOhbAoXjF5AOmboPo0P6ZQdol4gxecIi5XXkBnw
h3GsXgCupHADRzO1qHgD29179twQgujNxnzkyhpGjVXY+aZPffOQ+VmGHI3sI/RibVwcaeAKjNZZ
oj8YJNp8V87/e3x/f7zgWCZYGknh0P/Np08MktYsr7ejNqlL/zkhLLHbag3pV+xXR6MB2KvXzWO7
NChMrXSBDl5rMBuClj2ZC8J0ASHtxIpwCKDaDzLJYCOvWuoBsdIG6Chkstyuqo27V7asor8q3UHC
xKGHjnfMNlBqTxlWDjgCi1NFMTrUH43Xo68jG9rcxXSmrG/2yKfN2ftbNlny6L0ywVnEi30YmoJv
lUV2cSIlkEn3bbxeWEVD57rK9XNEBt0u050pdJrBuE0yMAJfj89PPkJ2cRZ7R/vUvXE/bHfMzJNa
jRsy0us1j0odhewkBnk3de53ja9P7tTH+cSqC6iZM8FpNvzP977m0H1tqFZRafrdQ5zq+v2sbNDT
FU/ICDpcYVcCEARBmW2FhsfPvMevb/azX8DR9VTIYOah4fz+F6AzRNCjUmhOrbGkIY+++23rWDaR
ZtJ+5FjoH9A2wUl1p5NooMmzzPifDej8eY5n1APYhRG18f43kDcXT/ba50cnpe0Zm+28G4ikONdK
J+POp7XursYSWk+oZ1KtHI3m/pt4mX82n3T8SQyl88F/OAx/+An1OMo5rjGGDzVkfQwuxdZBtbL3
U+EHRjn8MMul/GZd/bd0fJIZUHA9hRVYBJ2cBuJ/3v6sEsuZcdgdlXopyvIPyDck6prcAawhR2Yj
0pxoJzXeS+BEG6tMbnHJn+QcN8JGXaVZIZxle5+sidqyOZkOWSv0yw586Dfb0X9rjPxSmhk65xus
Xf8fNvmfX6oqZkzLzAvSHuNijz2yiFYPPdQ4zCsSFHQmXSd/203yYiD12/Sr5u5MSwFDWWx976yl
9c0aYvyzhvCLhMVXQEA4P+vjCwMR3fZOTy4oNGM9CxffTh8mS5o/3EQlbyS/Iw8eO6/uHmRX4dTs
pCmfOmWAPSwsr17wjhi9v7X1OnmhV9s8MwmXWoDKodDQumQA3hrUHt95gv/ZaZ9+tud6HOQ4FNOo
ef/KXexLWmll+bFTSXlpJW1339TNdykrnz0cwlUEnlkGNWP6/VWYXIc+JwbziCihCNOSXZRdmsUW
ynIGqMwszrBIA7nMjFl7+Ho++ewGcbDjDDv54LB7v790Vmq1wcpJaA8goO2SQFkmy3KKvr4Kfoh/
Ji66k9RHKTlj06KY8eHjoXFE865LfLrskNu3LVIIcYH+wtgBwf+b5aAZW6WMiZlsBOurtK71gqxe
6iitnOQSRnfnHpbsRO7UlSzDusyNPbiXZVf7frHDzFRHc4u7ghuxbwfIwhAnq678qbUa/oNC6x/1
tXFuWRHn+rUqai8/Dk2MFcbNnfaHJvzupcokitPGnatnjSdzmRu+gbqf6UZHHQua8oysKLkg8EoG
TEtiFtou8TLjetX9/oxAC+16idGSmgr55KagXVfASquM294p5/txiFOw8KtpHA1ESTY2UhTEyEpz
Wkv6Sr2zR4hwLuWAgkJbipeCJLaHvBhicYB91CDO1JNrZzDyq26wsDWtTnrrlKPasw9tjWjOWue1
zRstRYabxrdFZsmjI5DU2ot0ItEqUMerG8cHdyDEwYAaN++o+tVj0C6DJW8R12SYiVJLv0Uf1jyX
eYaYFldf34dgOlKUxiCkG1BQZuVelcpw4R+tRhbvTG4NBJClrmQS63WoL6fARm1atfYFkRM6lBYK
PRGxrQlf2QTZ3wSN4fd3o8pb9Mt5/3vqnG6/jMuKjDuu2xusNsV920zK2pBz1HkByqquDvDJTPZ2
tuqFuqyXtGpj4+HUtxZRzkhnnVr72eTr1N5r1gr2jeCatdmUNqkACEDdatyWAE8xq1jS+om7bK5O
jGhiOn3lQQdE4cHLHE15R/uwVxej3WkIKTj46L/8VgliSUG81CyvHPkKK4/MZqmrutxYknks9DQO
HPBbm/IJ2akFi7Lu3fO1WKDMK9upjBtR15ULR80dN+NowDAwPLOC90XEHlOcO14PPe5AA2V3ul08
swOYmueTYEeT90e8Rljp4lh3qsCURu0EkJamM80qF1w+DH44i2RzQ2wWqXc2tXiPAmrWUHhI2UhA
eCOusbEA/eH4uV6nK6LpoAXK+ENA14YJXZXZMeuX+aV3V+ceEYVVbehTtzuLVEB0YmuMx6nNZg4g
lmraG7ddm7tmmRcDnFSJ6DsWFbRPb+jmo90P6s1OpJ/SM1jlFFXtKaq1J6hA3xeuU/wg0MV5NKmb
1xeG3ZqHeUqK84oF9sHoSjEFSesoyZYWNP3Gd7v1DnyuPFdN0j3QKzJ/JHPb7nNv1lKk1j0dK7jv
1vM6tH4ovNh6SK0E/Ah8KSzk3iQOyCrtM6jscibx0nO22ECygyxS8406siGvTWiCWRCPRgYiGUEw
oklq8TfW2hXo1lfZvTSq7JygFpP5BwCIQSyTaB/pF6YXlUN6wyCAFJppLR56JPO70kFf6tTEW4y9
CWy6WxHGAn0iZ9jW2y2NnIIcjazflkba7Ra3cC+dunR2Fgy9YDG7MpRVkfzIpv5RypbznlFNzbYx
U/xWVk5WT96oR8/Lhm0nMeGj4wUnP2E0G6213HW+39xKRzbbWpsJGjI7dSSlJEYERDNRz70zr/Yz
yMKEHGRjZ+thOo35G2yhiRa4Im9xNYfxvrUctReg6cuQEWf8NinVRhkY9kur8qtd5S36IckmWKNu
4s54m04ovZimOvYTUyG2hi2TH0SNzB61vOlFAoQmwR2xpmE6JrUogttkpJwkGxaBfC0Uf11MWBsS
Y1Bz2B6do3tqh9p9gxa6kNNDVY3MSnoZG8E0jfpDBtvXDAUilW7jV5l37a4VX0KBSl8LEccIDE1j
eZ2WizLCqVT8komgCZipVr7cZZZVd0EztmkFFQed/gBy+QchEiV+C92i0ZHO+HcQa1i/nEU7Mbub
Iv7FajqcG0KZ50MNmiSHtGgFS4HwD1+E0l50vzIurGQmRLrBikMKDrNfOSnCfhNXK+dAW2eeFFjo
+FK0Io3GYiojmyk8ZOcrXZ4NacAymcB9smusWXhkrKpwjjF8brt27LJQ+szrgVGZ6m2hZ3INnGE5
M1bHOaK5S27y1FqrP+QFlM+0uPTfArdZCqfZ6aYzhMuErMzxUi8H/JS4whC4DW9NXSQns71PtBPJ
XLQcOIr29hunaMCiNMo7EZDiaSqWLmIJNq2Si3+c9JMvBJSzTQPMr3Fb49bwMpy9jjkcXEXZaauI
dS1uOSvpf5zSBjfUMBt1x8xtDbH1OC4CVoew2wYYEAiNUXUhMRrPUuhRPwuPkJpqIQTFTuxeYeix
8nslJ7wzq93w0dqauTxnWTea17ljzh3EQg19PmDEWl7qjBctGLSeWr+WrfcZ6lZULC38SLDKxJ3t
p3iEUlj5xrH1nbq79y1MMwHYtOqYDf6oEcPj9L9k5borONzCWMIl5QPcOCTLqu2Qw0F+guhs5he1
LeuhCyhdl+0ucRbphv5g9R7MRXt0t9XA5ng7ZNqynAsU6W8qbwhjqBPS0u1EWb8J2JF1wN62verj
OkvYDJGf7l+Sv+4ffW3FDlWk+nOM22/ZyTjJvctazjOpHKbrueeqdlDb6glZJYHKIP9tJmvWJTbX
CR4reN3xF7ka+bGa1h5EtkqlefRsP+8jpqDYipbRmp8GE0U3iG2Z+X+Nz7+swddxiY7eRK5zSh7M
BqVO+jphqXX2KmtQ+lmpNpnbQQ3J01hZuLficUmXwM1iY9m5GS6UAE0TKl5p6bhgQZHrN9k0tsNG
ZUkng3z0T8neNSogrNFmQ0JDckLv4htC5DvY8bJvNAy0AXnpgkHiaN21CxOdUKXCI5uDNuLRyiG7
BPb/UXQe243jWhT9Iq7FCJJTkQqW5exymnB12WXmAAJg+vremvTgva5qSyaBG87ZJ3D8/2zT+z+N
iTbMorotSObG+fc25/iJobPmC5zStVIwhFekM2IrIcKG+AZ/HBVG/M/FNfHJy0hHYfvkt4+ih7qa
DLV2RcKA13gENth5t2NaNhfJVpnwmVwT/2CPWjzGOd60dsbSVlZLyUAwz+fiHIWykbcNv4gisfJ+
/mthzvZ3ppr7Z7vMiIOT7bzttqCOnnrKGg4j1zUr/gQwMvyGgaH4tntSvcne/RXXHyE6kG7yYutf
B0d6mNdWKZOwX4sQyGoE1xnrR0+9V8Nu4r/Tqy9vZiG0twOjPuOoa2lbGyJQZds3z8pjT3LpR+32
kERF1aX1xhe5iwXB2rsVX/2B1Lj6BsYVgSb8mqW7l5Nr4U2T0W1r+eSulWV320cY6XP+mm0X4VN/
K2NcjJyLLtdvKN23rZmzpyroy7erJ+XVpSl8NaFDnttod81eWwSHkKqW85z3cZuRazRYVxN3aAOl
9Bh9YX5GT5y0hO28dPBSbyhviXpax2J+iruCbZBPhlQHUSlcr0EIlTjVy9wWO4FJ8EhFkL1PjKuS
IsQvF1tj/laQ5Hcba6xvczHDXyrNOE2HIPc26Poo8P55DqzwZPD72jBTNAOn0OIErHemZU2raQae
GpfesHFKqB6bbyshENUbtAQqCTNQo9mYrOXUTiXB44Nn9rWw+WyLPzY3Vt2NX+zNbD8lCBuTV6CL
0SRlJPNHnptF7Tw9y3Unyck6RQDT3xl/itvSxr+4aycb2mw+L/2OBzfjcK+q+lgaHdy5DIuRS7bY
a+ylDE/ksuQP5KJqTHANQ4gGwg4h18STHJa2IhCwy0ogZpbKF44OjiYv6es2ftwGMT4xXwexfC1S
H0eZOc8UCQpgxRqLNJZuc0bLNb7Hpd9/5rnd/IfTmDaCwi48Ndz5kI7nzVwM/3ikiyDwRdb0Ganl
hJNMNkbrR79zEViIuPYIJkKM8AdsxVAnpKgUZ2DsZYspWE8P0JuwKc5NOL9UHPwkJeQjuLd5qWls
PGOTyTHoPHtxgg5eqh+pbknh249yB7Vse+KdbxtcVHH4FlvWFUu8eAX24nbj00hfRWd3FNGtUbUm
aKqU8ICtIQeaPrjT8juu3qRuS1PJH6VMbR2zoerAPM7hv2ry3ev3uoZegnMXm2NQxdvfdsycN75m
eZoN3pB8YXw721Z7MyOEqjCtTzGpM1E//kC7XhWrgwABtNokDGJUYi19psjt5zmbArOHw0Di9hq7
NS1IRMI1p6VTVI/SwKgZWy43oa44+DIezG8E8tbs5ErVOy+b3FLtE1oircI6FRY9Frk28fQSl6ak
Ti/tZzuI5L0LA+IHXVi37QdPixfPcopsv4QzNAkCXR5xLwQP1YK1Ze/lTk6fvK7xvJuaMrxfAP7N
ibcU4ZMlQoCs4QYTN3EIKXjP7LV8IIhjoHbf4OKOlcUAoFKjf8lzC1NXoT33tiK17qhiG3Df7IyN
3Pl1i8SlY5b/7MVLfpuHgJ2lK7KcyDNbkBVU0i2tzF9pOGBw7rxgVj+1s+UH6LEozgtT3o2CCqwO
pH2Le76+NFc0u+cZEUCLLdDS6nKO7nInrq/JYNU1xzFa9eNcNNaPXUzNa7O5Fob+thluGmEFUCsi
cT9NE9hsQSNE2ppaqOJdRby7jPu+PIu6GD9WhxO9bR3xOS00PVVneL97o8iu7artWV9HzLuGcekd
YU0eQYtjFtzoNXDfyAQoP6hoKSKKLmx/R0d5G567zZ4PgWn786Kc7TKpsv6nBDEBiQMhEJ55Fynm
zxYfckeInnsJxaAf7NCbb3TmWA9XQRn43slR/b6JrSsolNqsPJBkR2JfiQSZcQKw7zbttpjUYqYG
+frPFB5VcUePYR2aaPloJNVqH4vJ2mPFDernTfJ2HbtyNiGFpZPZl4XcFEzWRqsxp1UORUEvkzGf
x4w1hCgZcf2hwvPqbDmTG2BGjsGW0VaNHVsBzG6AQYe0XPN+AlAzpD22L0NmVYnj3SvjajzP4O2t
NPZ0o5KM0ql7nlhGgemlal4TqzHeepwxvDZH47lArL3rdgmrn1pTB+hDmPT0iv2fcbCqGh++LMQe
+Q9C2qkjdwRXIFCmveizbaOdb0W498clWi99XwRPm2eP8Y6ZdlenUD5qfRtjDY35px9QMcc5QY2M
6tBaN1RIdwI82Hdmu9Vf4grt1GIDxpUdNQ1lT9SDsuJTA+1vrbB54xnEeon7ijzSjbH7F1OxLvxl
LGkgvcMI1mfiDXNnD+52FMnoS4gx9HPkIRBkCau+WpXJEgnWXR7zYQNBP/NY/noSme5z2DmCLuf6
+hVlFX5D9gb7NTS0+BfXmrnvl6As1GFbZYzYx/O29Uw2hO0n2QK+IcU/dc1zIR9UJFYbzM45GpaF
eL/JKhShGYzJCLQt5o57HRUoa77B6mEBzFNLH4AjYfsT92U2vxA+2U//xVpr3miAQaCeIXMzP4lz
Ex/Cath+TCR1fISi0AW7wuuy7q7uLWD/ljEgY4LKg6I/xJH84sgJoPg3BihQyVcZ3mhmVc7eL2dY
yqW2sGbZ2xzWSTNKol/qwAGr7riRGBPSopw6mcM17u4K7qgviKHgsTsBTacQVe/ti03mBKnlFUGI
zE/Lu7Io/O4uwi79O2lieXbMVB0CD0VpB8w42DMiM5l6eUaV7VDx8anFrRHKnb4mYQJqO1T5J+wx
5XjH/pLHPRwUu5M6V3n+aBdO+TxWsRxov8kZeHHmMqz3uTcQmeUULT5BOM3LOy3h5qX41kYiJ+h4
JmzbQjr74jqySDYl2vaATSRq08EKaBJywsSKG5ul1UovUWn/mmSWcW40fvtaFa7uT5Exar41dnxN
7mKoJQ7a49EnSALJ4SGiHhn325z10cU2eWMnenWb9tLY0JwAu9rTFRuxWCv+dYKynigh7RwhDHEK
e7+XWUmoQxD1mEtN9NFOMtCXLSMocCeGYOrSPgyy6XVyych56V1rJFbG0SRF+vQl+H2bjfm+U8Jx
PMXLhK/VX9cGSPpqT9Q3Xbt8tYyWsz9RsVrRIa78XJ9sItX8W3+qKadki4f7bDUErSIL8ipvF4hW
kaGpDUrPPCP3rBq7jQm7juqO0DXitM5uozL7aBYMQxcHQeIPpAnhHUKXeu6ewpQx5DBQVpxrGNfx
TRnNuNkbALDmvCELrPaRLRWDOm4foht4xrgionb1ANdjtN57na3bP8TF9M+DBeb+6Pfd/NHAxu/v
ayaQ5CRHeWUSrQVYqJ0hVrTdE5+pm7SmOgwPxGl1wRGFKg+hsw30SX5s7O082zMZO5G3MrCyimVt
07BnMWL5EjlqviHlh+u/+sHBzbKQoVoeE/mp7ZiptCXDivSXzLkyLrIg6rhEKz0fI7sYMYkviOjT
ro48K62aVb8hRTVhss5uGyXM4qblpnTgte/zLsOPxuxaeHveV+ab7PXX5m9WiRV7Sw0SKnobl3Yl
4G0CUiPnXbdNTfBfVGFA+edpfwtuCSrziwt32fLVLTNxI06Ved6pbXJDduwSDG/uEsTIX6lP5gPO
KKs8BWMfyauBe30JTWW6Q1TNyktKnRGlzZqtnl6ZLXXeqXCMVDcTdUR8mgSl8+eiF54Cig1YKKSN
fcWtAuK1Fv2SPY6sQAmfLMfNu8vDyJ7nP8RftjMBtKKaYdlxp8YFEa9WtPWtSDKY55ULOyBqy4Ss
Y3j30+YP/8FjUaDvW4eGyx9ynjRRhdFHwaviM7puI5tRoI3acdMVTnJSofv41JOuDQFkNct0db/n
14g/uzjUtXbal6BixnLrdFx+OyY6a/Zt89+MZsIwK6EZZWusSxzZ2WQy/N51qPODR+6x3KMEMuHR
Ivt72LddlK2fLX90uKkdpBlggjIClFk6KPYRUdWWpAS52zSduo1EyH1F0I4GukV82E4FxsQspUwV
7HIy5fKkZL6S/VRwqO3EpjPSL2LuAk5kMplItegtMhzFstRsVjDBVmRg5s1cisR2ZG61RBnKyoa8
GGnvk6DYhZCb2Gqt3YAXffvxrSXqT568tsVThWfyXAZmo5efkTTsranjFW8XyW+dSpssGd2XXn1g
fFVmT4zx4V/bJq7e/NoQa7z5Ujz0LXBPFtiBa52gHIj22AYs3nljaor7owOJt3ifkaOPj1ziQt3V
xi0X3hKvm25KxBtwjyd3jtZp101r5/+u6wr+ChaGXd9PuYu7v87HHAKW2sp4z9hvU3uIoRKQGt8d
HyNu/A08TOVb3xnpZ6Hea5sR7rlfyhZkg5RmuS3AYIWH2XPCX2t1+NikZ3qrSIbBsOxwHLd+nbLM
wtcoOcPpKLlFcDmTF8zIteFB+gpCx/7nrNYkz0iMfOCWeD6zg10o8WVZJXLIGgSH5F2tdHPtMoOB
tiuz+pT2hq5VEFbHAiNrZPw5Ij2heg9ph8l+qUcnXbDgewn6EEEyRee7ggN7s5X+Vzd+Lskiucbp
2BjQJXHadsNgDXDa97hiHE31wG/nuLBSIBljWjygVG0/DWdiiub1CK63uOeMXcbjkhG6csNYkNjj
bvUG9EUxIX8Hf7BzcRAD5xGLtEwTwhbXzr+y3KhLopyd9IFBdfQQceFW5wUDvjmyIejGz8xGJXN0
paPsnSw272+vXa9M87LX46kiW1uCcWTKWRAU6GX9nykqZ/p9WUkCLuqONyJYWDXe1tZqw9Tz8ljf
ZXgo9YtLKlbz6gT+RPBtkVsPPJPTI5fmdaiuVUPGalRUdVqOg7iishSpcXrAibSvfIzyBxkU1r8B
PBt74IjeGXyGN4oeTWTQEiu/LlecVzbx5O3imjnHDRMRDfLAma1lz9oFJN/EbVQmMUae7cBcCTZL
vuSQzSws2f7exJnyzisXVvjorgPcJ2fz/e/M5a8gooludo/848rIwzhTpGrTznRaVdCP96tuCFXj
MR9R0jYytG6trGyaW9Tj9Xx0mWq1PMIyJgXOnsgGnKIRx8BWuUFJAnEw5HrfVks+p0276duhow3b
R2PrT5dObg40izJoMoZPZOXut9qIlr5sszNwVaa3UggAxuFUsuJiL4l3qW/XGAI6w5VsyR8qBvrL
Po8Ace1Xp2XNoEN+RQxrO/8/cuSVj5lqseBcOsZyEtO2c5OGFh/s7xzPeZSYwOubfVfVM7ADl8Y4
CSdvaPaZcof5i+lkUxGbFcbzHsGBl+1pyrC81xsC5B2ZAh1TIhceFubJdUh96RWCVCEwLZeepxR4
XSu8h5xURwJjWJJCxRfzYzh6f1By8hD7YUsMVGQEoGx7YLifym4Ny59yo6X6BbjglH9XweALbpV2
OvupHvqxS5uIwoDRz+bV4m4cpM2+Jre78MkZelIZBsKPmKTr0LsOb9ut3mcEoMzHPrKAMJUNW76d
a8LbrIrW8a9TLay6gw5OP2WKRxK227auuiET28tuPGLcmYDWXVDfaObL9iHjR0YxUKniY5gKT6Zz
bDg/YwQC/0xbip86U21B8lQr4iQauB5TrdamP/aeJAcHZayODxRk4ZAyaPHlxXYqh+SwsjXNW8x6
pb/ph05/eChK1s8JTY2zX2sViLvJb8Vw9GzFE97DcnwD3xeTkxqy/ScOGScklLMdDLDIP67WlV3K
/HE1+2HKtXUmXazNXhZeHto2zUbmbls9fzkBc12Lc1PaA7H2/jrodR86Q5cRV5974SvSSydPy9DO
rc9+4lgk2Br+x4M/YdUkACwDgpHMYLJ4Hph9k8vndgMJOZQIXv+HOr+1Pt2ljt47MVWvVIThK2tb
FinY3Rn52sJqfXaPW1DeGXbApO54EVQK1GacAY20ubKI32Flo2BQUdeV651UG7EA0g6870XTFSc1
MUpwPkvMI0f41b772LaZ/8803vRf07FH3k/C8YadERTOTwwll/qTqyxvk8n3GZX1PUf+gTT2oT1k
5SrG0zQOav4qi6DHAuxvhFm6lEAEbLn81K+e7Kvslrl2o+/8UC6uAMqBUeXbdu0pOtWFlOVBaC7L
w0y6cfsLE3KNiB0v64C21e7UzEKSOmN2/y4ohDh1iKy9z7bG1gwVmKwlmkleRlCjJ74IsessEirH
Qt7PHdHbOxr1sjlRMbVDKiMuj31rlCdPasqq+SCbIQfqKFhilznSh91k+aI7j6oPSCIWIges6Wbv
MhskVS7U3l+0FEyvnUXof7g/p+qCi6PO9lZMHuEDF4ItCK/rs58yLAsSqct15ntyVx5MFa5ReGu5
xFSp2H2WUufd42zpsD+Ere8VL6gw1JDO0LEKRmwkk9Egh22XaibzOmERGuAWiVHAwAbpNHSC+Dog
DAZqyT6Y8ondm0dGNOszl1QvVAVzGthU1imSnRW1kPJJvEPtPO1r1DWoA4DOv5igCktCdgk9g9bk
1ux2lLEl4YlOToPFFCtI8JD0/whxr6mDC1AbNFBCpzRTbfES2JIOYCGWciVdRrR/K7DG5IZEmw2d
G2IXI2pn8D5lCIl+N9vrInaW2SYCM7uSzCbL4Qqt3CYnJ7Eq5zcX8IMFRa4LHxRHMGcQyd5Ej4mm
+4NW30CFlUvfsQjk+MLthDGAf3te7LQaBv8DFVB/1/hV/GR6aROiSoGZcM+TdW5bU/3lgBQ55vYS
lkxKov6tcO3lFJWKMSFoyGlJoZSilrCiKHsZNEC2HYFq0X/lgK6LB3e4JhkuHZU4K91Y3wvWUA9s
26Cwk0PPj8L2z7ofAYa+bOitv+oOpUTbz/SzrKp1d9e3rScZRuO+T0evLjxiyyREJPiX9TGKPfZW
rKTqg+VZ7AYcMGJMfVhwPFq+V55Bz+FFUMapkJZAcFIX4DzWR0TWzY2tmuk/Rtr8NtY6sj4CYMU3
2kJykdiBQp/hrdyM6WCjoToGdWC9oqOPQK2vs3iXSBn+W6zBpmboAO4GTT9/ktsI1bXprQHWCAbw
m7IjNSkZ+65TNwM6zvssqvqLq0OXNVdXl99xZvMOVcy+PpAP5Zov77q7RDGjp51eMjIlxDwzHOi5
rRsnHq8L3bL8LpGWrOnE5SB2oSED7RqxvdVJZxxkUCBy6zRk0kQ15C/hERi5fC25OX85tLw3Y3Ge
4BQe+f/dgaslwf3TX+ehK6sSPTkSVdlWxepc0HFtCab85h6WofOe5xVJnl4RrSwCmWJ+r2sZX9ez
ssaZs1HVLGoCmitDqo5k1sJ/zq+vrq2gT94NAfDU0+qo6rnshu6ei5mGT+smgkNMxjYhkvkzj2Lp
JLPQot6NWrZ3vbIbhpF28NwjDOrO1FABgK8tDmnl25wQw9WO9049xA+2XXrLPev2cEyUL7J0YbYz
UEo43bGyTPu0MB8/c2CByrUd/hZftygtOL0RfVh0BFDOl3lBA+bZkFlEzaOxcSAgpG+WFSxgUTyU
0ZKRoy6v028cBjINFMNSNgPTMd5cgkK3IHscQlQ/J0fW47EMaUdBBg/1Z8eP3kEG9McnWdbTt/Zi
9dcJVoU70Bo2fRe5PUokOTmLk4ydEjHZn3zDe7mW2Zu7CX5iu5qaJ0LXqaw5pBhaF3q+MNKd7esc
Oviv8zcfLKIyn43bx2fW2iHDvEHlZPQBSqTFiPxHysHmX4anttyJKshOWZcBVtuY0qNAUcP6xQ4O
HELLbPHcj8b7qlhQfaNKQZawSYYlxINmZX4hS2Cgw7XDrjwOMgLPyFKeG7cpneJ520b7zxxUiHSG
1WTbzjBY6ambNXhEeKZTfnTn0DvXRAQ8yDUAEj140U3vLIt9shDB2YdgtNnONHbB/AAmaqlAsYWq
2nVu4z56pmoexjhr/1leUB1WaL85IT4+ptZy6MJD2DF1pWuGj7ibR22dDHuvZ03SvJ2IAVg8DOb8
LrICmzicSlspxgAYhkM9rJ+9MM7tMtn4zeQcOEnkqHO4wYvWtcokK+ilfm26jaBb+k4+DmRap92h
Ztuo++TwlbOevuJ5LdZ8PeSL/0Zyzl4iBxTjocY+RFUgIgVXc6rDHK1XmF0QdeUU9qEZTtkMrX7d
xvEUl4v556p5CA5W+Iv9GmrtPIvofl6z7IO0TG/fqGL9GAM/e8Zluu7XrOpv58EXF7nCztqtqg7f
ZwBZ2Fvq6ttimKyvQzx2cbXiekhQ2t/yZXusidhunPmH/BeJRR8mwq25eSwxWOkoXPUXSwCNNvWe
yy4f3eauHuz4u+OIpzoKx39zIImKXbaWtGS+z8+OglmlyFej+rhx1YC/LHpgxQ0t7cmH7v4+RU7d
QkZUJbdBXuSXBijY8yaG7fnqIt+O4dbXf2bRBPets7nvsT0hIVllrg7+GhI72S3aOVbKRSIaGcc8
rjzj03GIV7c+E7siN7BgRW9OU+WRN9LmDfOxCV3IbTjmHMxRWJCPumTbQ94tzt0Uy+11RDF3sTPd
pyHxMv/FxVidc99jvbOD3YSnpjLLyops7Tt0W6iMEo5TMR4nmzBfA3DiZuzE/HcaVVTe9Lg7xmNI
OviYcMgwP+U50cDoF+0VB0sUW5BGoMyQ3PcxsfDgIbu/diPYyE/gsl7lCuCKaSs3DgrB1i8OeFAE
TxMGkJ1YnPEd5nGcp5xRvXVaO9e0x6hX4NcJWmYjlPe4Ywhz7ry6OtUgwm1kMfWIsgTt5R8AN+aO
t3QFGYlkCAY/s7G/Jsuzt6WwnRcBWY5Rl8lVdOEXtVwKpeKvJlD6VtmYgY9CjjGM60VLO4m5WcqD
0xj3T9H7zdmFvi8Sat8QYS+H2QAd19XQ2tyscQ4oD8FKi+A6gbSyyMPm2k5NfazzNRT3fTPq4Cec
SrskaZvT66GcAYSyi+0Rmw0WF0+YKxeVAac68hLFVFc6vtluC5zWTr5mL/SJ4D8Ufz/y0aaXjBBn
FmioDk5xrYHJkhSXbP78F1KY1LtBXhHlWy2YlzX8Lq5gflZj68h8MQNdi3yEqQXt8ai5IpECwhGb
ne0lA7999leyTxf2xHvCCQdyxXxxoECSOSrBanuJCtDlo62CO4uuej+XtQN/N5oPA0Lk94pR5n2U
AUamU6xvMLBDOOXeOtRr/znrwSGNoXF/WMg6x6Zz8g+spdHJzIosMS43J0qD2oSpE24FVi/L9XjE
cuuLp7xPEQxu2QmlM6h+nCM7jNVIU3Q8PI+Ih/i2LcI9XCswDfseyJ3JBN3vZZBztV71Ssb8cRdv
CDhVdREAYQ0BGtVMx3lwxz3NNBu9Enuu71TFu28V8YM7iZIXIp/Ia3ACRtyIDIWbOowLd6QV9/+8
VT8VAeO+HXHAVL3OYKq037b1xpIquiGIXCZTrYOkZZT+as1B8TapbHh1tgWGoW2HT2oIq3t/9Jnp
lf0i03K1h//ivOue1pGHoSHO7KejJQRhyk19HtlIx2D70QIt9da+kUIe/Q3nbntoKyJeS/Bo/2UR
K6mWEX7NA8LAOGFzI/9zwMSRtLnoX7QTpFTE2DjYZA/h0VUowgvd4jT1vZpEpX5a6tsRC9yR0ul7
aiqmZtKNPuctsj/8zRJP2PaiPlGALSkV+vW32XzngGaaW6OHHhzuMPTF+0JbOnWpbO6a0a4umo32
q+ZAOjCx2Q5LP+YHgMc/5Uy6kJ0Rtbpjp8cEgaF3eJ4iy9w4i2fydDIqOJW9NDeLYWmhmg0HOUa/
Yz46PY2bPWafmsAKJLCQUP8b2d4QzAvVBqlKg+SX3UhaVCXuD1zT3h7ncotJIHbWXyHnGqi9334u
QSi+dVshAmQkviP/1dw5PTz2wCnyjxwP4TkEg3vL2Zeh+uuLmz6eop3Njgovgje+0TnTNmQoVruW
8dTJxYvyK/n9cApuxBjLUN0tVe3smzEkWqAP/C/Wzdb3tggSUdCpvOfc1UfsuOY/R2vvjjcsO9Ur
M4mcPd5e+pt9ccDTJNqtpn+ZuoZHBGQixO2IILLO3vOo9V6iVRYfc+W92woNUbAp+Tn3sfWXN5Lk
Tz07wx1Xfn0ahqVmm81FS2XYkmy+NrH4cKNwNUdZxCJxC7N81p66VhIMSFhMCv/VqwxBR+icR/ug
Y4kAsF/PQwUPuA5J/KQ6d0/DtLSvyI3UgeQWEsyZXDxZsHoTb96ck9OxKzrKSVcpciiXbX6Us9+l
1d7yYzhXpXcLL8BnEDqryxwE5VF1MylQrPGihOS4K2HfzEjZ+oro2MRki0njMVMnFkz2sfXVcA4o
NY9jmcmv1YnaK0l5fC6tLXgZlgaC+2BBWigtvBqz+LAmZeXpoH0UbcR5vmzFONtJUeWkxPpblOJW
FkdMkd/ZMkdyP1rb/AatvXhk0gj+jbmo4d/u1Ib6vRieVIiGoWSk+Zx5saRcEaObgo4R72Ybi99Z
ozvbW6Wjmh1JCtTYhcr7X3+R1l1AOlAJApY97Db3BKpQmmU/0EUqdoQ0YTSNWdV8k33jvBHUKfZ+
tjQElntw6sMt4yLJdD7em96RL2zM1C97bIJKSdCiPqyi8X3N2uyyyMD9M7uuIYCj61l05BaSg95F
8BEG68nQr6bXq/s+z/PvTfRhWhfr+LAKsqoZOduJ8mZvpzqyYNK1RKd2aLuZmUPt1SRB21VQJKT5
hq9ymVqUZkP1WCw6ytnCLYK61V2pZhlnHssyjwRPAOwUOqC8OxsdI1AziKfvbbCoe7+I/0aNHbFB
8wLo+GUzss910b0GU/PAvo4dm9v45BJY/vYeEzq/q/mDeH9ygnXaTVB7NtPPCqqZDal5kbY9poUX
lC9WlQ0XJ17WB6ZiKvFbMiZcJ7qFIdocEPmcmdhPyaBqc9cjliBLZ24Sfs7xTtZbcTtQyKKpQA+K
4nMkuh26D03T1j5xQRQP/ZW717DHu7Rlae+Hzs25gSRm6FDM/QObzeV+zjzzZ2OKdXZg6h/8ko3i
g4nzMkjRoGZkQBQ+A/XaE/vrlKpGzl/pR7CDfEglrzq+wRpfN4a4l5Cz/WlbpvV+tkJxQKA4XlMn
nNelsGL2DdF0a0t3esiJJP1UXokEzmlExrhPFn9qELP7baXO4jkS1T43FDHVIOTNVf6Yjlx2T+EI
ORcdJuMZgnaid8epkOlWXeCp3RiycmfGU/nvxeza6YTVkPYUq8IJOtM3vdLTFuUSUFt9WZdhS4mH
V6jlyu3Sdkt0F7ur5mpoib5q4VIDQVAmyRsPevo1020I5CnKUONGzIQQM0rn2mefa6dSFxj9Oo3M
OBwtZx7vmEOSDsBtgO/F/mf7uqAk41TaZi3Pii7nxrehcwuq2DvdE3eRIUruou7Ok+Y1A9h1G9Rj
fIciBMli6IJ+iLkYthqe+VXpc16xLlMMon61+FP7QXr1sZOtuWSRpQ7aInaozJiJl4I9W8HKfNfp
9kl6kKbZjb1jfHzhsEMTufEEe2EwPo0uGTiTiQzyCjuNy/nODTnbEIZ9RK142WR4xDL8TQxekQpr
0kgaoo/cZX5MmtBzHkX+EzHO04HinOOsi+UTY0iXRnYuQLMikFhq/blUHbdf4STkvvipY18tBOEQ
Ji4KkjUdidtD1xgVrOvsiYkv+4KfwV68vZ+HMG67hz6j9AOMSaiXUSa+WGPXQ96wm2c70ICesBTf
z6P1i/WbAJm1qxM0EfZ+bIb+hhdmuSA0JNhI9aQ05cOnvbLpG4Dvp/kkOQOG6Nly++VDTbojwRGl
nEUMURIshUn8OtOpCM2YTMK9eFX/w82kd0VlyaRrzffSe34aTo59jrzymaJzhXCJ2clZr/vUQDFj
CrabyA/uQ3bIF+HgMHczvR7hZXaniok73q/+FTdys/doHY9KjSfHBB9KiYmhcX1Z1oHMVSdrn6be
XPcD7WQdmxhBFtN1hMaRznbCcskGae3hcZxZyGRe5p0XKIjhbhzMQ7bNn1KGvAEj2r3EWmKefoJD
UoR5iOR9DgWaaZp2BLK/c7v9Yb30HeLUf8wZiqIzUmbPjvOampR/GFG8OoMzPjPcwe0GXJ8GADBl
8z9JZ7IdKZIF0S/iHHDmbUDMs2Zpw8mUlMzODA5f3zeqF73o7lNVWVKEu79nZte2XpaX/8oyvZb8
WwLgBwK3TcdoN7GeeqW8CzKLUbq0bGTOUDzV3Pws7hesErpLm4Bte7gzlJ+FA2tdiJXM5A6OrzUW
ueQ0JLT+OPwE3xIiL+uhteY9Z8mfMtE+OYnG0GU9G85F5x3NkcgOzS72ym39P109qF3WuJK6NOQO
+gXN0GKV9TJZ+T/2eSUVSPxroTxROmOW5a0xdZQd22qnIxOVvtN7g7FYpl91oRlnvAE305zstSxs
Z+MWSNglezDq0NLoWLYjjoacrElot3iMHkP6s+MY0dqXcvlA9GKtw7WxcFYl8UMxHp/a0aIuybF+
Os0+wYL5EqN+S6aCvyUX+VXzx+8ht86ylcauwEmCi25YiF0O/4g4+uwl3Olm6x4/IYPE1mA31ZZA
fbGJmFY25dx/adYj6LmU32bckHdY6uhJzkQTCTvM3770f6iZ+2tNNq9S2xScLKoQT17LXxTrKOXs
tW1sudO0MlAygzj223OXsSziYc1yr/TSNX7KP0NjnMbEvVTwaY5Lj4LMPdztKgjz/BZHrJYjWiub
ldfaxvuT54azdgEAK9YnPueCWX5pHkVnev74vfXTow0suWfYddlTsQTlakaXreONjYc/kNXyTs71
w5or6Je6/GgFfkxAel/dOP+zLfMlzeDAlraNKjQTeVeaAjFPsdnO1BImI3McIU4n9a5Ik31pYgWF
Df4wz7d9UA/FB3cm6GmhPH4oKrW3XWy7e+x940V1ZnuTvOFDqXgONsiJHLSxee5hh6+VdGTgTpGN
y9AXIb6ZdD3WxYtWqqs/8F2q6HQLPTkuWK3a/nNwLJTsob47qsh/6jQ7pWklNpqwL05jYZOcWQHG
yUT6YxxPtjFMK+xYj3AI6ctEjFqgOU7y3Irqty/1Z95yf33P/EIMfjOFU2/LlrhXITT4uvhcUASr
8rv04v7JzM3opWjM7siy6zrj+gpZA1O45tj9fi7xyZLV5LaaKOhg2CUQaWNDBfKEt5sf13NcG+84
sOmIwF/SrlL+aT9s7NxNGkHq7+mQgHCh5Suv+H9K0MrioMtmiwl7jPdgGp19Z4v4le2BeBcmuREr
0tyn0ivHo0fhQ1iKMd+MHpmQMc//KX8hNGRma9tsuy1dutGqmhqZYiKT2R4TexFocrIDn4fj1gYE
G1pqGvZsEJybXUU5TuQK4bBhqW4+Mrdg+EKE8/dELO8YNHh90EkUaGR3NrYzJdcoV9qzPWTvdAHt
tWXxjhk+r4/20WSW6QhA2aLRuGL+8OqdgkZmJ9kxeDZjujNqF7AmcACeiU52dKPqECXxt5UXa0ad
4aTFKb53+LfZQv1i2Rf+MdUa8j3jJKDBRK3pblMv/y2K8VjmrX7nrcpOUF+wblP0+2U0rJcx3deb
qMDxtJoXiJDdqN8dfZ7Okg6btRlpQ5BVHEs0ELD+rlV34CCX/NM6FZKPrO8C5X47TiMp4M7MEDX4
FxsJf21bhw/hWJpV2Gt1tqJdFNEzb50twbFrErXvRtHMYV803XqxqPIIGpWdZ/ITGLrHTBxqfX7B
d/Sml4a9wcM2rae6pCDTZTTxdctd++3YdOjNc70nypSHNfYISjuZDrLp4eeB3rJBNouPSY79W0+Y
khoBPkmV/h1KCGnMhvA8hbDeVlIAhYsWnkZC8HZNTlsnsux/kzP+qadxYZ02HThvOHRrsilGkbyg
B3xWHY30rcsxxB4H7T0W6ZmdNQoYJniWuAWBMIeAuzTFO5t46kNKvT1lGXUAaax+SSq4l350F/Y8
Rh2Wjf9i5c5d+vrdm6a3rLe1dVx2BFrEQICDFQ1mtA3edZZdEW5OGrDfvaLU73bufKDcV0HiP1I5
aZ0gCSOQRDZMkNpwvuohejLdwtj2in4j/uOHy+D6AU55yhbRw9DhvHoDb4rBVarhCbf0PW0xo7hT
a4VTwc6laj02DTMPKVc3L7zxLG4l9cyb7k3J9Kzs/tqIaKdYL6yihxKST4tgeklmZo0lDQDcHRdX
vCVl9633DKZxJH8IKjlHmzjQUbqPpGnT04Pq8163pr7a1Kn2CzyDfZY1nLq5GW4T/hw+Hnm+zojU
PSu8Erxnp/7IirM8RGZjo+AZDxFEH5ltwZXomvHPYGJb23ir/pBfZP+LeAoAGRtvJqkLK+ITf54s
wBTnr03BwBdlPFG6zHhfMtsI6wL/S8nYwhmdYa7BIsjzRyQ71UYfxAh/DLceQifCi8HPTpFjy8+O
mK44/w9L5V9p5vyaRFsFdGXWe9RibNOTJ95a1mVhQtz8tMT+FePNBVQ3N8wwiIDrE7e6aV3j6TEW
YiBZsVF0Ain4UprJ3ZTkBi17fGI4fjKa5mky8pPXeK+GWRSUmlj9ysZWyNe714IkT6cDhpBqVUiE
yI4vy0AfBV4TVI4+DyKWEqfSrt2Xikl2HYFq3I8aSeDcj/otplyFn6nLAl+0WOVL7KRBn3K4FInX
Y7Hpu90UY5a30hyatK2aqxwqquepQwzAEBCMs8ZlTXKGPqISG1+GKseyCsNOxHZ6byFoH7hMh32F
3e5n9M12N5AkZf4gkWxirf1NyujgabAbiCdXm9IsT3Nelltscm8OqxtOHqlOGJwRETMRHQaVfZhx
5VD9011jC9eoNbk0dllGxKEqjZWdWl1QGvoPcYJ+R8DV/5zK4goovn1T7EM3ju1deZ8wsXABJuGo
EPo1n2GsTlj8+iMddLwrkxdzbNJ1NVpk9wfa8Ig/iDM+zSLU4vKb2TNezRJ0PCzKfk++qt7jo3PX
LJ+6kJ2LDAgc38rOiXdC2jMDc+pdDA0TWYIVZK08tw+WYXoG18c2piXpkscLzWRuQ91qgtUoV8fS
s892WT7RgjeFreae/FTjUIzYGD9sdpCtU8lYmTSB3nanuoqXDbfDqzHo57Jg7ErSaiP4IFKFTCEk
lanza+HRVsGrzDkSPSIhN2bDBrPrX6EqXtx2b6wIwZcILCa4EIuS42j8TjqNmsRMPrua7jF5KG9V
ZlSa81yauOenkzsl4sAVfssHjZmfdNvKS2J353hLvtMywiMrV2bxH1ZL1Yv5sOL5C40gYsrik9No
xZ6TyiH8SjUehrCKxtXRC9u4SPdItsZx8f3oMI0wYgluT6GyeFxW8MTWtutXWz015iNItegD28i/
PGNxgnWgD8BrxSthjsYmqTGVYMPhOE+6v2qaxb21Cde6ApSplovb2M1QMWSzJhL9io3AOA5KPPbx
k/hEdEGnjZZ2lwDN35lF792lpz9J10x/ndgTm0JaRmAMVM6ucP/vszl772D+vpYW+qppEcrHqIyt
pAIElGRZQ0J6yhC86z2QXV71pTojYP9GWnZhZmTEkSRqHH7Voe6C5l1MUd6sUfT8H8kfnE3Ncaxk
RKYTVApy0nBdLCxHoCEwQ7fphcAURpPJGALbsru1W+GN75I0DnPAIjw4I3c1a/zdoED3z7FVQ7to
qUG1vMk+F3wsn31V/YtEb958u/ry9eFWe+xBRkdrg2SYRNhRkXGn6z4PWxwQHMSuASlhMVcUXt5T
Z9jPGJfOFK1iLJS0DSZkJzmG2l+vLp+IZNsrP12sR3DzG1v3zIKYympM0lc3IYeot+NzMtCCm+TE
ezoNkTPFJR2KytIumtu2t5Rffysa970bHZ70kk62ZMi2y2xDAjAGfHX1su5inSG3oaCJ1WDQG+ID
Rcxf6xCD95M29C+Ia8WKZmA2Zu5Enmt0rnbZLJ84R65tohbimrxby7wkjf6YKuJZQtjpau0OMHAK
pEogR5SxwpTfp5hsejOwolZbdQzxIf1sMXPwrP5mNZXf5cjFbElMmNhuZvdVQ1fcZrkAqeLZr6ZJ
5y4e1BsGb3/fkV/4rNz/uPW1+x3nvr1jmTzdXVHcU7f4pOp0q2reoXNKoXAzuWfbqi4cfyxeO5uK
n3LY6yZPqCzTltBsR55scny3K8qDPUAjHZv1oNCbYj1X0GnIvZxAJX9mifU3dUGsYEQ2+WqknIoE
day71Q7L6zAZzdksEp/aMW+rWp4jyo9eYSP9HbP4bY67M4jKX0rPNQg0CkEnHd6jmthIzGzw2egE
HKSzfBCVe556twnhCvCsnZN8Mz+2cCBS0Fgfi/2HqyqAjrTxWnaoXpzch5FXijswK7iY1DZz6cmr
W0SfKevCu2jNcqtIblzGic1Booz44LSQOmz2bhtncKprS3VjYPd4NHxvOmNCfwedeafPYp8ZOUml
7NmwtDUUOBudEO8pHIrTIijJaPHcznQqrBaWMysSlgpYuHkEgyNvfpU8+j6bk8BltFsirgg6RsEy
egmMGP4dDCRK+3lKIziGC3+6bukOfprrMAzq30RU/ZZ2qGVv6IBAJKMXWv/8hzpEj1Rmrw5Nu+hH
V0s+Tf73VfcQlbE1TCTlsk97oEYycY0n/roMaN4Qv1ozgYMmqZ80i+pLEozWTZoeKx2cltXQ/Kal
vOV1e7UbnsE8hYGEsD+OTmbhGwpElRb/wX/obLLczc/cFsUGFE+PrStettYg/K0cs+6Gj3zYFGOa
laFgEU0mb3GXW6qk+czU1u4ruZSB9Uh/FpmgSKw3jowvhzGXPxFh9avned9NPnnrhF4B+trd6kRB
63m2gAh5fVudKqf+MzLWrDCrvqaPgDzOryj0a6JS4GvwrwyzCx1Ye+tGQWY9LVg/JK8AWnsi33Ig
m0qJ9iPRtTLQSgLkwaeeghha5kE+iOiDxP4ZvAdMxXSYgmT2X3XefYEzT89e+vBI2G61p8tm4RHe
OLvU4Qs18ogkzKHpYTmWF6fv67Ue6e4PwcnhiYhBfiauCoMuUdY6g5ni43mti7MStfWpWZNkdJ+G
+lyKJIeG5SYfzHbLhjY7eyv7h/qrVI111HH8VyZDc828kK0hakpoRe7M1NV47rmj+2KV8WuGX5Dn
7acbpSyybFJYadTJIEqiYV/4zbyp4s7cE8HkfxsbQTlE4gddZVaXiBr2Z6/zUFHc2N87rQdsNvdQ
83KkZAdGEgtNrowTZmPs4XY9f6ezrC+PFeutn125GWx3SmnWjoGD1fhnJkxzZ93RnXO20BJMSsUO
SQ9pG2LBrOX4ESfTduHuA2VdTFnurXW9ax5v7P4ZjciCK8DFwsizbJY0J7/vw7bQcdytPaIE7BdI
bNF8OJ06CB0rmgLQc2o2FHgCZBvqPTtCg639utaFAOrEJYYBM6Oyy/GeOrwBG7xqya2IRIcoTmXq
whaby67R6O9q1HahVnflapYXJGh4QdmkbshZTjsoOtimdxySFMp0HUh+kQnYDX5/OJS4SIbFyrb8
N7bogoeGnvBVVUrzdz6uKPg22cxeAYCG7Ggso/2cwonJGXasQMZTYs3qpRSUZte5ik+DcPSDm9bf
3kKjbFCYWn0iODO8Onkvr51faBCzZnfP1V+82KO+3Inu8Y1drFJkweNy6PZp07XXCazDDhDUsKMi
Md7rI7Y9CKukvXGXhXznKOoEalzvBscYXx6frqsm+4irZY5DsnTes1EpiwBBpvpXgRfzO9Y7tRKo
+D/WSAAKtnaxteeZH22aMvInEGcCu47mY2ll810S7+XriZ70CpaZ6hM6i2689Duq630SahoQIMc2
zY9+sNP3ZZqrF8Vu8KLPlbWDStJvsEg0b9PQWPQNTsUBOmwHUnaJvR9d6+D0E9pFtWyWL7IG8iyw
fkDWnz+sftSPQ0VDp4G19xIx0awqn0JqGgVdQtZdfsh6Ni8g6aafeJAsu3ssS3R8xpqORjYmv3US
WYyhCkklivgZhX1T6xeuyWIbE4oNFO1ZPKaqedOP1KjSmpccsFVpq7jv9Uvt6ggZymUbnPO9QriB
a9R0zZldT3URStavrizpoc15u+YAgY6kWpcvEGnjufMi7Z0cRUtMt26G0IBxVK0ZBLw9DQJwY8C7
1FdF4GoX21a+yVBdj0MSd7dR6yY20Y29jnK/Pxt4qD9brDkXfxi46DtHxG8NaixWjuUbp+OywaYr
diZvmT2+YE5KcDeXuLHn7TA304aK5/FQz2a9QRmmoDsqk2CqM7gWyL+HGcYLTs1Ye9MK0vpQsb36
4lgUR0mFQULzDEI6TRJfndgY7550zF2nhL9zO4+bNmKvGUKlmORKV1H08shj/C4VQAJ3WQweDBZ5
xl4goz5Y+ZsE70ZqotUCQWwImCULq7FB25J+TJ/R9hYWVjAUBSaFzr/AOE3WkojpC2Q5a8X2VT2j
2S/vbuxFe44ZcqDeQHaQ1HJ9Q7T0LzW51XVi4ILAStCdaC2z3xbJoLXqq7I7R8C79qNeVs+D20F0
tq10+RiS1DwpbkdGvXL5yN3I3dKJYG886Q6PxFZ6MMueL35lzmvPZZzjUWKGj8MvaGPXvMLCYTle
cOg7lWR77QiYWTwUtObDLFr7tJAh8VYJiSvmMBpCP2ZUzAPPqBzkSVl8uHo6XT22YlAgyvGv3pWs
8CrazJ/RlYs3YbEsD1vASOslW5hYDGEtGyOBskShJ36+VZkwM64MtzNXtTXoWIKaEYOzxSJlZYi4
Ife8PIxQLgTrfSIaa4sX1ICgQBC2kw/6mpuS8Ydsc9T16XGFsuICaYnjE2MYHrLUsT51O1UbQkk9
8VrWyOsqBf/BtgCYOSK884mkzdnhN4V+12M1MuWb06/lZM0GtQWCnN/0dlhNU/YHr1K97hafPwI6
kP+vhBx6Lag7O9NiYlExrnGBd49DU8NqyELOyJPNoPftGuRWFMSMsX8fgsSL4y9sdxaqOFmIxk01
BQWBh1BidFqrjkADToUh2gOca/ASFXW28ZOBbtQlL061byDwzW59wSTZTkzDdCItiZ0disJGkwXC
152ws6JGgSNd6VYGxm1C9D7GdWxeWwJOax27P9AIV+4zT7D0HVT0Pfn4UiZdlhcCmunV6F035NPD
rtKYpyOQCJpiYJT/zIIEGua3TgCu4JUaAvSYkS192BsD+gnJiKQ5MEn8+CDZwnnwMCUtfvbiWJbH
8xFDxGya9SnhM7s28CX9VHLkrdJrTXO3C0vbtHracFGJOMRhh39IEBJ9IzE93wbPWMoNxRsQskxn
wdEBo9e9CGMhc2Emi/+jGQosprDm4aj38fJXNA69z1VvfVspSd6V8GuDZnkFCcMhCW/rQ/RnGK36
zS/n8d0qAamNdYP/QWGs9yltW6epZrIacfgHOHq1z1oM/nptWAdjnv9qGnh0ScY5gLobBYI1DMub
RFu7nOq/rI/ZEsOt2s69Zj0cHFbABye5EN9JUBkNd5/27Q1rcfdpJ9YPzEZGJKLXTIhR8cyYhkJs
GyqcF7c8oEp4bJoZDOtBm7jiGUqSh/8iTgcZ4i8fSAGnDAuTvQzXXHK7lqbGtWfwqRj5jmAWwfxE
6AQl2y9UfZPakvDrEt88Y8xrmvl6e4xZqoUoXhrG8v9CUvXM7DOTug9E/kiU+T3hLzMryr20lHbE
wiqwEtltsdMghsCRbLV9DzSanf+c9pfKYl82uhwCQdHLwQ6liNwN/UbJNmFtuGvFjBGXkQmGe0ed
9SMm4WxhbVnPKXBY3lWo8BbowZWAbctZ6oOFXlT97NomOR7U27JYkQjJ/mZJ4nxUWPR3LZ3LX67X
Y1orNcn7B094GZrU1Rx0OECHkVBntIr0zsIH7PchvTjdM5ajntNqYWm66l3LGdhyFIRPe5Wui7x6
51mRhFkWp+TScD3za5kaEnw8p/xa955HjIN7Z+JFXkdeP4Us8vqXDAjjPrGAf4Cm7I7klliQNVa7
92WvrstifaRplxxS2uG2etMvQWzPS0xHho/xoh/rXeP17AtF2ZzmBEtENUw4gUYYASMnKk43vH0c
jsLf5yP920ElcuNvpXnDl1VLn4+YsOG/4By0f8kb1BgR0KCQ2pZgqAZW2pxATOOdh9Ze/NSJTI8i
Gd1nkkwZ+zC9THB99fW+tprxo1Mlt4WceJ7z2pyWCwmO8TpU7A7oGmh3kp/xiqRGDkuj7l60sZ1P
uqbKe/RY7yyMn/zx+WWjuLvDOVEdXyhD3KamnjeqKOTey/zIhN1YATsir4Pm1LbH1omKi7uY3qnF
LHeAtf9IUeepeHfKRlHS2c3HcXH9c1bGzpmjyjrF6GCX2YlIrjlKGv/K0fkWpq02wlbLRwre4n0a
AMVsGLeMkJ0dZZ1j5EbAaHBOr8gxyT/KSnRBaqwzQsjZRrhQOB7UbolbWsPPTg6lKC5YTywZZERl
P9gLFkwl3bBNMIJ8Q8aVf9jraM8Zut4/zcB9Q4iPS8vmKWe4LpEb2OAfmZD+TXJ7r2t7Gk9YNdlZ
VDEeSS+adijb84VHlbmpiC5g8aHb/GRO6grXA0LloylStjbIPkvm8h0/u3XysDs/iBBLlx5or17g
cjWZTDYui+dmNTJpXzwCrGvkpfixYW6oGJe6FW8L3JSoSm1r3KTeMDvzyWYTpIxxVcLqY5tmuNBw
zVKOX15VFGtNLPZ5gQYTNNgY4RVEiwVqzPNeagoZyPDwiOr1Sj3Ba2hxYmnVxl/6siaGUzg3BwX1
1GmCHACQ48+ojcUrRABjq+HAX1v2I6JnkhHZWDrksDiK9Z3XTf2mHVT/Aag6x3oRLUe9/U+ETtK1
P8MyaRdlbwpz/lZp/JdfEUKGm7inJjHIocz49akMKD6c0bafK91GhqRuYzuxQea6KturZHWAMSzO
dgrXo7WaIVgeiDEmQHhyucegQLQqtT+0OYvDmGfZOoHv+AOzEINH1Is3PRZWoMWIk4TYekesCzfz
nmoja57qtmwhYvpVoGVZTXYDWFQnQNzy8BnnvyIhtpWbxgKUSYBL6oroRcTEzxtzMP4kpvHbi7h6
Ksre2FnKbGGsxcaeAFD+BIeA53iRNjcLdvFOANz+aMq2exjwRHzoUIJWGtTxOChIapJYhxYBaqre
D1Bj+PG3cahi3GI7pfeq2dBApG0VatsjJLrchtQ1LjCixz2e3/l5nmJvM2SJnqyNaWFCmUufONFo
UO7OD1vULwOC1w1oUfuhDSka5TDX1Q5mgUcdtcVeH8PB2o8rYztA1QJeMQGNEAUCrTE/CFZYHMnr
GU+j0aMnJq78W9akOw2pvZX4TDaVJ7IjNWvDgfOFcEuCZXUajeUdUaM9DHbRFlg0LOQHwtfsO3kt
0UiPrle+GQjhf0bdcd9iY0k+/ZF3taPy8lhQ/Xeh36WN93lcuytjosV6Z1VL2wRThtfWt3FjkVBv
+P6m9o+3JPrvUvTJzTLGmGErcmAMVI+OGlle+V47q4Jo+3bKBu9kDcWyizh+rpxd1b6XqY6oW3Ti
Q2+Q4VaWSoxLiTiAd1DE79ok3S1COkEJPnTweoWNV7Lwzc9kcJd6L0fH2kZeTsS0jPSdw5tSbQFM
YslX+GBKymAepV3jJ14QsZtTtRAWrozx0Nej+E1FltzmpvZ2TkqcFpC1eyCy3s7YnAdn7bjRP6ec
ZWBPuvaP7w5TfTE1VRI0jxogZmycYTFLpUNR2/opplAOj0yr3LPqNXxTYLuNvWsrXkm+rf7ILk/3
QN5JpiiWLCdLpdm647rBgMxZhhvQGjfKGMZ+Lxe9KDcEIGO1LYcJrXFMoiJZu/wxnzuj+66cBpww
VttDo039jW6O6gPTZxtGHe4Oc3RcAg1++TIClWHT4LPhIkIOVZi9/kpWsoYMahEiiMnBq6pPF1yF
YF+OjqH8T37V8Y555EFELx67p/aOqywtD0Lz5E2RwD2XuSMuXHvY8/Mehx5QKn96wZAid7bpyx82
TuNbrBakctIXeYXSXWYs81NCuzzmVXlDZYA6WKlcHpRhdCCzNTv/gq2Z4hGCv8f6XlPnwsk9gD/A
ru9IRNojc8UEOT3KyABXVu1b5oEjwmhYFm9KZ9XW6sOIeO3Stz5ymEP3if+NeHbPnSGjrcNBGrTm
oJ1Lg4DkmogZ31Nk1tWEEm4SNRJ/Cm3Q7lbsx8tVK/xoAP5XmuDaB+M+WQAoZVbODyqUVRxdC62v
YzVwcKK5QnvpogxqUBNp6waNEa12No8Zr3mKBdP4PSm5OKDnxrsmTq0P8BBAbkQ97cHjpPdkGv3T
iOJ3mvS2QvKQ88FbZgLtkCL3w1Qlv7yD8h0bhSGsZGpdWAyld1NvjY3R5V5Yd6zA9OVh77ZV3G/i
tFN7xcoEr6U7R6Q4smnXTd2CmJ65gcHo/jChKX5+TF6Fty6A9VzYOLkvtm2Xr3PVtwvbJj06YV5L
d501NaS1E2/ltbBgw9rx/s4sYo96xZbBcSyxxUouw9niNbfyAAIQktALRIq4HfsbLSTZM9v+HHdm
ajwv0levMdznEzw2oNxIn5I3KHnzwGHHAIfP8i6dMeTHgpMr0LMO8U5Hfrij62fvda1rb5gv4NKD
xt3N0L/ui99WDGF4m68OT/MXzSjm9y4j09XEbrlrJmU8azRXrcgGk+ZLJLQo1m7xU9p15k7TMJoC
xsJ9K3mwoltyrbj6sGeJwpXHooWpYSFhSddeIN0JrkiuojUfbrGmIRXPPyiAf5FjDO/kTA2EOA9D
N3+anch472Si69g9DwwHbkXoEQBC6MexvOBQhVGBcTlwYutYjW4FItyevJWTdrihHKSSmHhtbm5T
w++3Q0NSk/ioE0YtRgg5VdU6M/AWtDDHD9gEoIcMJIztLJJbHLzSD5aZQw2Lfd+el6FfdulMv8js
qG7v9ba7GyB3iRBnCSn5bFKFSZlCkf0R7E/2+YQTI6Uo91HFzj5QGQyE2JYJANSAi2u7b4l3q/ZF
1Il54xOjtrxxI3altF2OnJvngXcHUBan+IYEFP9YICWPopH5J/0MnB5zwxeHboORLhIvMQkzZ1XY
lmY8r4sKoX5V2WZ2td25PENMaW4p48JHNHcttopxWf61MvNWHGDd1qqd/MRrpb55bIgvpqAIyI9d
d9W0irkLqh31QXYRWgnBL6NXcTASd8cb2M93l/M7wJ6rnZS+9NeSFdm5a9oYCQ1U9kHNYBEcN78R
Rc75eCreEDqM6FCmtnoanAgFSbCtu5CIJOVcy/ZIpQcJI9pv1pHUo3sLVDewE5PXqEeyrAypIEPq
VJXCI1kA9mdB4J+qwr/g6fDhBBbk5UkWAnI2bXe01wh7Dw6wZmmfvVYkW2U2zYej9Ho7w/I8UG6W
vg1kYwGHJKV4Tqk9DnorpvFE890jsVq+hi6XxneTys/ZztwvFBDyJGVJ8j6JUzZM6MiiX0eaFUHM
yR+e2Kl90WvR7mDL6TyGWYnmTpQdgGtD1RKYtVe66AlOP/ppH5+gwnl1GJ2R5iJAN2Bq+n/kPNip
EUQKEdaid3Kzfhg7XlKSNpnHbQwgeE0FGVaYdoiaZ566XBCRZsJ0AYXBSVmny6WdjC9IetTQRr0J
oryYDfVUM9HrK6d3+oOtz2gTVVqoW2XB4mXBLzIA8a6MoXg7RCpAcF2MpsVnCJ7FJlKQNjxpwJrx
ZIvL8gAFZlwzsfkEHhq15jjEJ6O15h2bMGLJ4yBfRdDvQCx3MUI9hxvvFlkpsR0wA65RT5ugJjtN
fBaKIqmbByQ1WoAdJl1CBtHF7HzP8zI7LgB6t/AmtHNmT2lIuwcZrVpZl1kqNJKkiN6nyoYi0LfS
3BiYgTYE7PlRZTPqTNGz5fUgwj0XRe5cxLJERAmbymeRGKObT375wa9G8tlLzG2dqWpHTxdydJvT
RzciheI5SikFmEG5B8DNi40PJe6ILl6HLWHvtcGrBR1Aa0E2ZDbkl8fYqSEq2A6O14jBOgRgIkLP
LvpdP+XGxod2+N0oo3nh2PUCVcxUz3myvrYi5Yk72dGJ9EbKwd1EJ4fgIrgzZf5YxpD+UTZsQ6vJ
jJ/OTcRab7KrPutvoNiaQ9tqGGtGrfkyR4l3RzozDI7YYu/VW/9EPz5ljIBhZ8nHdQHTajL6BEaA
G79qFckWYyrhjeB832nKXu52Mnthxb0aVOQRUZTcdr8scsb/y0K3cqTLyGpm36lRFEyORRXSuLGc
VQ17jcxTceTP74VDMUcnaH50QrbsqGNFXGPRB+O34ItoroeqLm+FIQCHTnNa/zrKtnaVgWUq7Qfr
bJLqDeplKj64tuJ/eTxRPL5UxY+he+bJa1vE9sk19lU69o8+lfnsLYIXUUJl3zOiE+BRpRr11ToN
9KgJp7A917r8H0fnsR0pEgXRL+IcPMm2ivJGpZLXhiPTIiHxHr5+LrPvmVarCjJfvIgbGzhYxiEH
g0DhB5oQ3UHF+AqLC++eOVg9SznF6GqYzKfcxQHnTU1V3udIylujKghvZZ3ceN24rLDjfmvoHtGx
pHCNX1Fitvc8ZR5alM2jN4zxXueNd5qwQYBiFB2Ov94jdGxGW9MEvoEwYLeXJOH7xd0DZGtrDLvR
SOMb+wV352EufbGwXiI5NRT2WmOXrwCWLYol0WEaBb/r2p2OBXrTjiOEiOqEZK71oXNVFogayFO2
CcQ0XO5rc3fo6jq5QyZvD26cxdvaBDls21EBnF7BUilty95oY2HfXAzBj22peW9wSfW9E6uy4jcF
S9Ie/fisUwFxqtORdUAbL2EaCAMTNSnhQMDcdgNTaWSYoAlqRDVU/5gniF3l3I3B4t/d5mwnmZEp
GwA0xjEDQ4BomvLHvddnJgu00jrQop1vJhrf7oKr8RNFsFYA9LaErKVHiHP982C6xUtp6X9ZvXCt
2iXhgWqWrEdrMvaD6+SbNi30Z7TXJiiHGUioR2NJLW2CLaSR+Py9CC9lOlqHvlYEzgkMcgNLnfIT
yeqNlY61lYQYgjDpuLcbuPP3FYceCkyLR4rD6eJGs4EjxozDm50a1d4tG+cNdoK2L0P2ZSzR26tW
iXRvNj4Ljkokpwq/5LeqZsAlNvsVyjOiaI/jVLwgWKpfNDb7nDQDizXRL1A0TJXuYFZvBbuHHfbK
P7L6OMGjgQBo6iAj9WyFDrXm9Gzq0QJYm7dfNIcV+8wJu5VUMsS5PntH9hC8y2BTrsQADazSaHCv
4hbVkHSz3Fltpb21dSx3Bv0ua3eoRrW2Gjyaox6CabDZYaFM+C8qs4b1SNdAj4g5mdo2Hu2eC386
B/nUeD+QIOvvoiUmqg8xVVuMsNWvWdpQb6ETY6LMvUvIpAO22q//tJGpsclS6jyyaQo08iEw8Np0
l2sWVBoLWvVBb0BS7waKDBH7QzCy+AAF294+lsfCHonyOOzLDzqouv2cxz0dRkAyAsHZ+mQPTb+F
YKCTKx7aJRdLn17O5x3A7i9uIQPcpRYzKkn+3fWZex4Nl9eswzIup3p5ZZEbPrXVlD1TbI+jM7T9
k9U76sYDduOe34FPHFwSVyDVmVoS2B6p9zgnkbrgaK0fEyGRywjubVgEWddlT7Cm9wXMHCmTtavz
iqepbH4nfDV8ss3OaeuZC525pwVxR5fAl3Tb3loL240PQpIJYks10bnTpwQG6qr+SQpmnVVX5/oG
t+d4910bD6Y3siIn9biZwEewdJVxtXaFx4fS5uV+EsK6jeyf8WqNTh9Q7kOA3pje6EX11znMIAzg
zFLkF7uN5Xqweacum/5sKyU7li/+EyHFffLZclnzgJYZO8ipw+Dc3Jn3AA4l+njW7LWMv4XfxS6s
AKDJz0sTh03HA/fkfq87ps6toyo4Xscu0pC+rT/IGdUDdp3F0JZPmIvUeB17WcIIJv0IWEG41ZYZ
aLhx98WcNtE5zPp1eEoN7olTOomPXNnjJsG69OjFc89xYnc7yJmpHhjpXF96p1fBrLPJ4SbKp2kZ
0570FvSlOrJpiggn5gKB4bme7IdcTB2cFOK+ANDdXTsr6jTACBBqnNgPcOSXzyGGwcAz22zDblLD
XsK1QLWzea9TT/0laU77Uu3aHrOwoiBXKmKlXA/dPV+GcB26IACEicUA8pVf1ytFp91vy247QtNO
cea7pNHJrbns0UYszStvoFuCFFn4ShBPcdUzSvPDGTqLfr1s+i2kXW9pq/lgl/5jI0RAE8oHajbE
WJxbFeGgJFX4lLtltU4lCBatql0u+xFIhs6CFxfqFfZ1LoMsn+RJFOT+05kAHkN+8kaownnNUl7W
ma7b6F6S/fZiiOvNWzVYxYmYdfWgD7l+L0et4J4SZzsvxkdouhYPMFt5f4PN297jum+53qkCq/aY
Q8IdEhsmzdRFp2aShCKJ1eiPdthMyKUkM2CUtXg+WywgRspU01GLuZFJ170qducXLZ3zOwotkWz6
vuHI6EbQ6tB1OsRdhxO0KPdJ3OoOvRPsH8aw/QlRdcHi2/mtq8NWbthTYbaD2UEpicZJzhGv5g01
ufMVFz12IRy80cHsp/aUUA8IxR0WDoQL72cWXLdWKQ08APoJ6u/80dd42oFYrGaDP6/xEDwlY9Ps
ncmIdhxigBaVYTx0QukBTgHcwsL9c8rO2hSo1gyypuFjFJH5G2eQ3HmEX3/wnk8PPSSDQ0Ov/R6p
CCCwmL1WD4YKV9eqNKARADUi9cIyHHcqHgtCDqlX/fPh4T1VnpWfSmVrxOONjy4x5M80Z/6TnCq1
Lh0zxduX8yvrsG55hQnMgh2rvyc/k9yxYWS/fRrJLQu17nOyQ/8c157Fwq8ytWkPBhYftG+AZVpB
KYfO13aLpcryn5l2k1+TuNOnUp31ggeEMJqkwfO9czrrh1nGt1eh5P3tN6XNxIRt69nHvgNAWTLN
bkB/q5s2F95Ml7YmP/uGEo9KN/B5W5MOY9jkytVvKgpIHoUqnDdfOdljgiB4hU80L65Rm8EUsvQh
auH0lkMdHzqvNT9B43snn2tOtKpyfXq3qCzbUplU7I3Q1F44U6cKcx+BRiuCaVVJ00fCEz0Byyy5
zEs0z2i65uhoibbmpp+inxE4M/rm7udq2IU4DQ7t0ExvXVzFLEUmu3mo6yreWbQj0rFgVcbG4inp
1l47RduyoH/Qi4X+nLZlBJgY5jtaOrwIT/P+TY6uPs0w/zOQ3QKWO+FhBuK0Rjz5gBUDC6Iwd06h
YS6jn+kdFvO5V+lL20//2lZ8s3L9mpNQEZvuz1MyjS+mrudHj+6vf1rvO8epw+zhqxEiaMhXdzLD
Jyt0zbXBXZ0BddzUojW3XZtgV2Nc97aOrZ+lDq660MczrsdnofGzIhmaG7phgT4R/g4qM1PMKGa6
k1Qj449dIF9mXp595X6ixW6mZumkxrJZTcY11qE1cRSvKHz6JHGj9l7Rv2K+6e5ZyEMYp1xTPb2U
q9Y2n7lonUsr/K7G0XxsiRlup9KcMEB553qMLTJyWCkMXv6rTtE35yf2D4fPEOSNxW93gYKNE2sX
LNhqCxmGiEbIMsdMQzSQCnFxsqc1PJez5xl/4KbVpjOoOQHGkYEL5fMkvH9NRY3WQBORDu+IeOh7
TanT0avKh2ly36zWY0Emp8VS0QGLYaiVxv+WKnBQOLG2eQowCfBnBH+IXXBLMxMptg43IRMLEq52
0QC1iqY7cdn+0Txuy57UXFzc8bRKlQLapJoXEesFD0BoHMqEXLpWSeLJs07rkl9zq7EfnHGwrwSS
ssPkN0w7XtzxLsssKrswl0F9Gg4F61jRhPcKqAwg3PYB89gh9rtXPYRyZlZEuVLl8a2FXXJKS2At
RozzUuq2dRyq2bt0TtsGoeNi2hMQwZllM2zqHXkpWKYPZOaMY4pTJ1jS/hteCN6FR6t74PeF/3Aa
qouc4RAMXvsxlX69iXOC1sqOQRXCVbnZGVhDtkftJsmWvE8kMfVlzK+JjlM67h3jQKzfP3SipsNF
mwkd9O50hg5gbtgkvVYRb7lKZ5+X+wm648RqoLI90MYZpUS44LwVsjtRGKPccW09uF0BPVkd7KzZ
VrZ1HhC7wdr4AKhajFyRU/nbPneOmgsBSVThTmQ621M8JgSnCbnT77YnXarzMKEL+kPSMEDwm/Pg
gx+EYGOkQd5GIQFDDErhF3CW3BZZ8q9At8fn3xIKI/9KPU1oHGMdPLKLZfiQmhU8DU4p7rDRsxLl
Es9xEy7UFm/eDK3K6r2L17jzkb09vVfjdFahPVPTAdqkW1LFdbidmoWTSK89lILnYSwvugE0F5wC
Ic7/jzWiIgJP7Ojq4yrPtLuXFTZGxFlbdQiOK0We6tF0qhegHmfOpHUfszcY4LkGsTU8ORyb6xmP
xd7ql/6bZPooLU1/jbtOoCXHy+c6fQxC/5W9+Wso3H1J1dY72gOyLbVYX9pohSj17pJrTYdjFyHu
Ei/5gwrJq7p1xg3xD207zvSehBXiq9cBy4wW23o8Ny3RfCIJmuY5rG0G82RJxcrUr7+Bpqm1KWkl
Gh16MBJCrGxf95I7xiWdtVtS2kNAA+gNmXcXj/ErqY0Mc5S/bRglecRVvU1mqtb6JVWdLYHWorwM
I/KxTrkOy9KI3IXx5xlGHbh5fDUZ+FewH9CpOm8rOKtLyTs0w7YMmzlqxj+ihTcbs9y+71p9ldPJ
JHUG7jSbIGobln2MpLcXOjsyWvG4cROhImmp/VLGSVqueXc7BUXUsEglFC+h1zWnDnTMasztJuAy
CX6dplA84Dsq0s7VgCVdcRo8Wst5O4s/o3RhfxiqXg+aKQLYkwyPNuM5WInPxiGrXpWjsaNpd8SJ
buRsjbIP3wzlbXTR9UcVPWvtCNkgjHdVqu01H2vynCAppfZ0SUsBbqIG6h3Ft7FAefesCwfig2Uz
UDDvY6cCD2H91eXkb+3UonhEYHdPZ/9UGEYQtiWFYY24ShKe6x5n2Sb2wifcac/l8ohnvD0Jbjm0
BWfdQ0FxAFsXoe9oABhW6TKc4M6eNq1Plq8al31RMdmkjsgGD0nJj2/Kc1bLq95TG4nDhPmXUhCv
wmEkqK+jo/hRt9MffNjXVC4VkTrViKEHNoOuYZ7qAmy+WdFd1zkfCvhTbrPDUDkEj9zSqQyj84jC
Cj+YCs1ZF648db4MtyEzC9FaVKc5hjuYcEOdABB2Y3YyUUVYL4CU6YfUPjb2fC609NTp1sWUzohv
z/jsvVBt8NfXgTLIS+lx3HOIDtfleU5MOtmmUGe0A7RP7PDRCMet0KePUMIXrfj7A1PDEoa8dMYX
PaP5yOe8zrDpUfRaEzPjr3cfLORxfEUcpnKoQQN4ZrGVAEl4vNW4DlPEtiEXL13p6XwiNG5NiuBv
1UenaPKdXTVkJyrCP1zH+Z195RGZTeW2kdNXBz/6mBtKHNHX0CRsxOhcAy2fmA8+dJB/OpmcHfEz
qMguGLMqUs0VeffdjcJfEKn5xjPqZxgF35Cl/zm5fuCb96SL/MnQkwFGRqcvZBxc8Lpkgs+Fs9Zq
eOmGxqpdVDqYJ9K4YuvNTMosdg8dC5cFRXZMh/HceeIcK+BHdex9875NduQ5h02BBwOz9dAtrX/3
JnXZZ9JstO3FhKDv50cH6YYnBs2lsdC0VynfBUf6NTnj6gF0CWlgo3ikDuqMZkGCrlu4kEX04hU1
bo0aor0fudhIWg+kIB7JPfXTEBOM5r3JrLO0qBBiRT3S6BRtHKg+KRaGgJX4kZsPpnFqLNZg6Ag5
Mj8GlSxeDTn8/z6+Wdpw5rX4YSDXkgtlkU1M30dWGlrkLork2tQzmPp1b+30dRd08N4CLfMOU2Pc
ExwXKVFqayTAaCctfuCl4A55dj/raBsyYazOTO7s1R0ytr9OB7g6aZpuuyJlPoNeFVi+f2XlSOOR
TGhBMSJWBhm3pLrFNOywrI5r80BKurniPkF87bj3dxii71rV87LV7Awi7RQgKjwT4LpAP3ZXZel8
UZV35kH+XLbWREPRsSXmy8kW6a5mMF/Zpfio054bSkPfzQnNnY1mRO7LnaZhD8xI26JZQrUUuEG4
MKT2GmPseCezaK7JKEMZi2Z0wr7iJTJ2T44ny2PWtoAgJREAUTZP9hR/Uq8LJC1Wh1Il3sZsAScy
xz+YplhSL+bDMGoXU7kUK/i+uqbdyDAeV/4ntueFnSDvRoa9j5aUN1snYgiGLNmLgTWJo6z8XSeA
TBGKHW/jGAxC1HTWSgr5r7b9O7oUsvdSUk46LrRissUeCyTMHe9maWRBAo0A3wVRaSxhtHc68XS0
eTrhWxiv1si/vE9pDJ7i9Dmu0gupehiqE+lhNfYHjDSHQpt/Ks8u151gYmuT9sOv5HAzRG7TwJmW
a6siolBa9q8+tBg9agjQNTUhK66vUJ7m+UmK5mIgxmKQJN4rUKrRTM/CozpujNMclG74M3cku0TP
bSxPi3lNwvlqpZl5GmySZyqUz12Og4rWk1ND5DtIhPE3JwZ8qDH7oi51Akbo5Gc9nR6mkecMsgsR
cD/6TFoYfUkkUHVLR7BiJxlTdLgAZiOXD9no10eLg+NgmcUrdjdrj2K4qWWyS9kcBFE+GButSKoj
V/DuVRTWpYMdvnGrKmcZ5baPAAnLnRH60Q4IWrSVMs341yegeErPD4xQO2qwmhiXkexBs150i0dW
X+b0wmt+sRHxMjH0V813uUlEeXObrObcpd4nLutwrbL5rfDpOaORSmombqP8Juso27WchGtu9CM4
6vQZ6gQ23OI9XTq1qH4BOeNk+dYrVHIasZ3wzybxQUzsQfr982gyng3KuXvEVDY6yf6VUefYLL3s
n5gBH5Bvf4G22AVZYzxoRsFraVK/s1W+VHMdHjzg+Lw51Ak7Id0G2PWDCOvFESraiddrc2lKp/6G
j2ftjan0ckAQEwZmXdIaSNps3+CuYo1kPmRGsculcjesk4p3eoj1Te6i0mINDtetn5wAb8BzIEC3
TSP9q2APQmpRu5mkhUePlKVh44cBoE7mikZoV2GdyRz/2BgagKrpi6eGp490peMxcqZ9sUXioF2z
cB9rc3izwvzV7ZIjf92eHMcHwH2Ko5wCdEp3piL2MSqcjxGi5Iwo70Dv1fTsbnb63Zntt840zc0g
Zb/vcjNgEpXr5XiKAQzilsWLol7BWV244ICqT4ABgCdzCIJwkxRcAMmsp2Nkw+l3Y5JYCV9W2W88
J3owfSagftpiuVrA2I7AuumCMJcSxGDRjMGo+q/C1jnWnVFsmmZpQqzwZ7opCpwodh1O/zVI1Wzb
hMaTYbnvZNfRsQZy+T0+3bUxFGvSf29jKa7CNH58rXDXuCjumpjuJncn1Tkv7oB1GxP2D2g6L5BQ
8/lsytc8lp/Ca+6tQSGNGBnwcds0w7jlBHJojh2HFf4zrPKw3jF/+qvEMKL1KKt33PdglTL1Yy50
m2SO4Dy2zaafOfWX0NggGn8NJkungtEmsjTZ3dEqnUPYOC99TxxDWU66RsN+1xh5bq5n/1YeDAyT
7I+jocNa03imu6blAai/oiK5CwIamxENA2tphI8/PEN7klcbeMUSCv7EwIoxPB3+5Voa8NKhlW0w
cMSncj+P43eZz0cRCaacpCQG7ZASiFPvMKrmh6aQd1GM+roYZXhhJjDRdLpXN7e+/DINOOQ3ylho
2Aab/Bg7tOk5j77ZWvuIrQ2zJfbqIUtkMLnVx4QRjsrt6RjbbHf9nizNZJcObmnrmnf1aUa9D+zO
uYMT+M3o9ivxJlgwEVmjrMlnpDTRmfT9WfYpS2o2zVxdW7t/tZrm7tEPF/BTZKdKQetIppCG+LE7
RaPzXDMWYiX8roplUS8KnumG76FRsRGEwE0QouMuYjTWtZ6dzwbHMNkBMoSssV6ruBrWPNFkeVT7
M/r20+S2p4qYO9/27tUj9TfYzUtsRd+xQfJKdeOV1vULFw9M++T5hzSHBV3k3AFxRDOdwVGe3yMf
jtHk8cXPHQ4fu/lAG2bgocx7pnVg1fAe3Lk2Dr+24LvrLdnGxv+oCrYfhuzZALak0yu7eMsGKMnJ
zLor7DSmTvVquzSQ5IX+Yen6a0+92Uo29YkA2mJYwDJoYR/qeE0Hc4wZrTPiap/6jb9h2fmAH+3Z
qeYj4flza/UjdEMyDl5Rcu5VzWuaTBxiqrwyJz0lkc/WTGXGI2pKFoB2OeHTA0KUVx+UfUPXT+4V
TkrqiKkNRmPft2P5IAt+VC55GOz7/BRH08WPnSdSkezHCYnDU3FvpsnrLOl5urymFWvTNwb0Qkaz
tszfZYyPjonkKU2TF13XHsy2XJShdlfaJEzsBq6D0jnVmxbSpNN+Es280atEF0+s/yS+tRv5FtH5
0sIuTh5pzHmjUenW4H5blWHUrz07fphM8zrq8bZppNrjs78YikNZxoIHauC4kkbxPNCmLUX1TBRt
PVPDhHAqMQgAX+lMWE6eFu4i0E14TKjlRFvCM1+duPBeLbvAlmQRnRjLctOKiTZRnqaNEE5CMxZv
gqT88AAw1fp0Y7C/tnF71ynxPkPq+Orakh1gjm8/p/92KvinUkWpMYWhplGVtKKc7WjWko4whxWS
mBSpZ0eEXPnwgIKSv0vJwr7FP9Na3spjy7KuKZMgIIYsodjaUL3FYQQ4rUf9CujW+U2tOtkPvslX
aQILmnnmR6bmZ1rZOes1Lvi1GG9s4rN1VNRYtEL6y4VeP1WxgFzEpSgWFLeZM9CVsqlfazehnhmh
RKZSXZqGbVhq2y8g/QhFS+fRaeKvtmZaqpjOuWN22qGODHmpIy7MDsmfbTu2JASbW9TMDAnpMPHf
xV8iGr6b2LhovnXuKeQi3igf5mFw8HFaOMen8YCh6iMBZx8kDVu2NqK9PGldpJRxPOvzhFlzKj7H
GIMrkRaipmw5tlQe1jjzSkX5ZUi3pBGrYBqUHVA88tgk4uyUzRk69xugC067Ns95E/HxatPASYHS
fIYmBgdX/l83jZleg1MUZOYApAZkSzABW2rprCYlLsG+wgL6vyB3sK1vx7R9gqG9ftBj9nWuADWN
BfUpawHngZnscTrlxnou9X4HjuFzWWpYZrllGLAfiLEIJNv+BSp/tcp0CvHiJbsR44dgeYI+VuTy
J/fip2KSv/Pcdzejiz7bjqePVMtJ0SPNItmC2jpi1OyJPgg/pnmEDdTKNHp3LStH7LsiD3yRcKNS
mHEGuk7JmO+yyroPPvQbt+/vEEu4WsXwM+C4rFWk0wdeIFboCRShani2lqxQ3PgvjtW84CP8W6zo
e9/uayKU0MnbEtIVoNxjG0/sqEr9X2yB1GJdMGzcMHttvGEJC31YeLgD7J9vbmp+6/TwUSSPsWYo
0D9ztu5OTWdZr/NH+Ec5NVjIJsUez+tvBT//ye6ZOXIvdc6NXv/aCBYn7ui4/UfEdCnEUzZPX14h
L2OWUHClh923yV+7kpLxlu02pTez/l5Q9vLsCkWilNgZtczxmvDH4v936j8QQGdMwu0q1sNPvgL3
vF72dyXAu6Tw7oo2qFJno5FY0ylx5+6VYe4aN+yzp/mBy92AzYWWkwZzDmUjB8gQb2Vuew9x14en
lv3KU+KW2YmsOeAp2lGh5NT0nkUuG4TUg4hBcM66dmxU/qRqh2/YpPVGEdPHbudQ+EDAdz0TKED/
9mk1pCn9QY9H8ecwKRE8VSXWOLygAz+H3UbA4fC5r0jIee/9VBqXuSWawDGWsW9CXtpYlGsEVDtd
XaSlS4Pp81GYvGgTmA8rw+TOAbCF6j6EedLCn6XtL00xNcJz5ordHBrmeoTcsnGMhqapmNiCiKOX
1uNWUBjJfGapHQaRxbq24GxxmJPoe3CYkYW5oliORh0ssjBuTKjJEZtoAN7WFSrWRyXtfw2IDAFC
EFZMV24xxX7iHXTXw8hbzRiNKzHNoEqRMSn/uFBczwAjdAzVEcJDW9Qo9p74QAJSJ9AA+Iq02l5i
1bF+1vVsA0gI96Lj7XoftDk6xXNT0psmZ5NaqHpfFuUzRpZupRzfPrOlofaJkpmUKvB23nUQVf6V
UQ+0g2IDzCTqbrjJm9638SMQ/k/X7N+GMftuKOcmhVu6e8NQJZuxkryCoovZnb7ywjnNVcNt332d
YvqoIbnz7nP0DepNvUtT/YeI+UOLKLQ2BeYG0ty/hHX3hAvHK8QwfkHS2aqG35JhcgEpqNe0q/Jl
Gj1j04XuS20jL3CbbQ69jfAfFwz0Pj1ji21+7wj1WbnmzZzRovnt/YyNPj7wB8+IfKx7CGGuJmE9
UsmWHmF7V880m/nWVjNTyjGqohyDatlIm4Bh2PA7kAENq4Sj0tOfOM35AtXoto7mQZYExZkrDOte
Nt0b3fglTEUIDxQwR1n6QfLdfbJ4GtYmPoSK/NCqHNto1+ruEfG/6cwx3bNoInLKnYNoKKniwaef
PYfTVGEVaj5910srXg0a72ASTkHmj9hFLcfsqa3Iiu0wV38goaj78J793HrUAYMEOMeDoaYVr6aa
La9qxLIozDiyZQ2KkqgcL8tm1cbjCevvtYAn3pSmWkOw0Px6XqvajP5gWtkvpl8jZkkKfW4lRZZO
kKY1OLTKcfvVUDJ4ZXn7ZEGJBtKzdb3pZFMUsKbG6tcdrde8XKw/gApY6PPFBl8br4ZxRHaydcsR
GyFtSNgJovdEjyj3dU9a2ZkrMmhXhLsIhToRGzbHfoBYMZ8rMPyH1tFtZErhwRowIac6cFBbHRtz
k/GDFWH4xMbt7E/ZdWbGnrv8ATPZnRfiIcI4j/qXiZ2l8BIQqdQd2lVLUxD9LqOdTk3omUa+KsCQ
MQaS4WVjZNEHLdFIhTE9Hf18dTCSEnShP7wcBV9Nj2WdVin8WrgG80SjwkXVn6yXL5mHqSTGkb2P
Qr71LSGurZMZh6zi7Sn9P7phIWbWJ1+U+0YH71t4GOxU5ImtG1fOIbfxdSQWh8cYhcGMz5i5lNLa
ohtLrDnmeVa88mQJdcwta15qLRhJwhHVWpWzdg5r8ylLm21Xil8byqRXNJ+dPxAFxGW87qbhd3K4
SeQlRDCqsjJKTfWuPXZFf/CoJFr7ypxeq9T7C+uJCKMp3wgAni2PgIDGS5uewgizIaki7Od/c5f+
WB278hQldwnmESkiZLnCgOHvy9aoPlwdqi1eE2xNm9yo2b6zyKTwQOtsylAQerFY2HU+fGRdWHi4
KxfHGqMmgIPW9rH2x7jUvuzCXWJ7raHGDTioljIv30jvtDw6QFw8Z75UsuqTwEiK7m0SS6Roongp
ZtcZJ/m9S7JhX84lcKdudJP3zCHZemyqiCO6TRJZvDST1294k2iShjMX00UL1irZavrYHcMkbi4D
QzMA+O5lluMZAMYLe+wtrnsmV2W80TxO+KcPPyjipBTOZerpzHyHOeMLY+qNeMUeyfxC0e74wW6T
O0HollxBxXNK5p4BAPehDSbVz6dTK+1w2xYJX9c4/1KEgmCn6FAgYKKdY6aa94Risj3hY7kmutSD
sIPozi9OHGGJlEeb9zu8TapJMfVFEyk1WQw/PW9GTqiZTYZIEQULRHm8FVUp/IAeUPk8C7s+pQ6V
2+tCUdWJuVqbNyksjpdBE+kjJEaWIzQsjxeBtfMpN4FC7busz54pUIJhTT3SBz3C9oMpKvWK4Qzp
34vmdNxa+DH+ceTq41YOhifQMVJ1CyWrO07XkF4LGEQIlsNIZKWFyKPbsc+p3FN5miRIKrplTfWe
KqU6exVML+HasrR6myPWjwFdwgiJnkUGvq1qZr3KcUoD42BFoxzvzn4L5VEDqNW4YAjaPpAlU38i
8uJNRK62T8Hx/ehJUZ3sOgPUw96/OJfU6m2qkkzSUlinnrrZN6M1QcrhN8OYLzAtiPaI5xN3OF/O
XQ0cZiOILx0dXG8fcRFlahWKrB4C25xb6Fk8teqJa/HobcJhZsiwF8NlRRfaY5mWMRDDXE+oePZ5
nmnAaXFrNw6XCqTp4R2dPH3IGnweXmR5V1szu+8UK9gtHFHJoybD4GMtRYPkXfJPEKQqwGnNhyYA
rGpkK18gT0Q7NvK8R8IYybBo1M4HgbUDU+0+67qUG1ZsxdPsyXg349I5JNT9HoFmDHtHVvZHZFPQ
xb50Rslj/1DjYOha5a+J1ceApOGzfZgIlk+kG3htVoSy1uQuusfR7PsAYBCCgu0XlUkzrcuhG7VW
yjUU9rt1rKbGGUEUN85GxI7XBXNGryiUrDL6NjDgHvnUamubQDu6jzHpoJG1ib0ue1uyY4egwg3Q
yqZL2EvJN5+Lwo9n2bMf9LqXHSivLG9YccOtTxaf+9DYXdvIcT/TuqMls7DNfV/BWGu1ApRkqwn6
2no7XuJXlMCZTuyhmwBXQj+NDiN4wD3G6flmZTOEjjYZxEOtm/2eck15gbPYfqVtN32Rsexe+Eji
G/4/dKUitjGNKbclBRc7Ea2ZlI25F3pYAbShDAuaTsEQJQH9A/GNfpF0D+EBWgPJAn280Ieo5KYm
qPUoMtV/gsd08BxKMmsByg23dBSZXrHWTcZnZ1KGerRqFoiXyqKOkxAp0pij/SQV5Dqtcm8KOQDp
iGexFM7JybnT2SH2hjYbduzNxcEs7H8YqgDNs6ssDAgAlbHUCQ68Tc3xGkF2YNXExTqd1B2+Bp4i
cZhq9avaYpcZEcRWy1nHWnStBVejKJTZWqvs5xhUDbZp68vxxUfhAMb3PeNoAAZZayB0AIWpb42Q
26ppYVejmrFE8qqZ7go8EHQk2QFQUO3Iywv9zxeXfvCng6RVhnmL10niZvz/2Sjkazq7Hq0inJip
rWSAhl27yMDxWGKFMs5m1DRUwUHOjDWtP4rJgz/W8S0AiUaF6kNqld/cELgcgb9irtKBy4fbJBoi
Qm+9u/F17VYYnv0q0+glgiggK9ZtVeU8FyxzAsfRXiDuPOqDq60Nk3saFDRcBbW3HkPLPUjXp+2z
BD7nWDkZuLbEfY4pkwUCCD/Pip6bQa8Czs3hP87OozluJe3Sf6Wj140YIBOJBCbmm0U5VhU9KRpp
gyBl4L3Hr58Hms1liUGGuqN7c3VbWXBp3vec5+ylG4KYXHJOe6goepymFSsc8TFpcFd6JcW4ia4B
M5+EYcqOuYkUADawxvS6GiJS9XDemGLcd2YQgggzxTbB0IQshg1NxjpbGKx3vQhvHYeUyxT0Uqjd
X4t9HbcNCb5NYlNOogEgRCPPHbdCmyVwSILpmbw1pePqrMvNR+UCQ8EuctE14IYQudz9ppO47Gui
yPkKUp2iC5mYiJEyYjLY/pcmBbe4s4HeE+1ULQATDCr39DK/41xR9FHB3lcmqSx1TK4VQFzkNCol
YtLvjmGoHtjp/0rpcBwDPts1tIuXNufcMLbJjw6bO5tu91aTVsS3y+5NpYO96hbOve67cEcnCWSU
Xz9M5LWv7aL51Stj5wGfXYmcLqvHpm2rBkRgQWJ966AYcihIij3022Eb1Iv31kBM4yvvV9IGl5xc
CV1uq1uRO/1aaZfuX+SSFzhjTUT59uw6zFwliczbMst/uKHJSaMcc/6CGlS+dud9Bz6roTJoS3TK
Mrd/dWMCswU+8Oy2d14UPHs6uAFT1rFsEksYCNxZFlleaz2JaSPL/rxMg1+isMJNVVWHZU/vYL/E
Z8qLXBrqIfHqhzb2znWcPffmeF6rejcG02uMRAHdHweMOUcZnBsxh69sXlcNMkWXpBl8YQEsVmXS
MOSQE9t47tK4hTTBFOCo6NbpuVGUTQGChCQ4aCJ7AcYP380uui7M+javXJLJovwiGaOzuDfKXdwP
39JmiVxV4ZLQ3jw2ifG9seKfVHmJbjKwLik9El81uT7M9+BcwoptvFgdbVrlnKHna6qnqB9YTsYA
LEHtWFcqpsbST/1j2gy7hmCLGYU0uSrNzjLAsJngGtZFa4HXTrw9RFyahWX6NW38Zz/KX5e9Obuj
B0OFz5IkgI0Tlg9mab5iZnweK3EhMqbV0ACZaFnZy+hNX7KRUErHe6SfEWy6EHYDoV4e8oZ6V/fy
WKMpJGD+3CJByZjbXV6CN4K8eSk4Ie9I+qxoHgZfuV/7kETwVWnX0da1NHgw1Z2n9oAxpyoONt4v
0F/xauysfUzLssysVz2ikKkXbzyB22zmQF6tZNVfZEvXxMnU+YhYbgNuR60Ex0Wk3ru6GC8REFIE
gDG+UTSL124PWbVsQoixE7VLEj/ZcaAibdVZl+blVvHdMPMgZyOaxzgoSvtG1horcDa4kqgo3NKv
fiHVMN6E9M6wXgA9qM1qm8jmxrSJQsjrlCZJ/SCN7sHFpIWdwmZ9qFAW2QnnKzKC2Jq6wt6STHYs
+7qnzDPUW9ilzA+ZsM99BJ648+rruItsYG6cH5VEkdDpqt5BHftFSZz0gU6c08VRKz6w+yyM+kss
TWdt1V9R3HuIR3SgImnv3cQA6WTwXQc40gBa/ZqSpZhiNpreKVtQQKV5D9/H1aR4RNgrJKfXMy+o
f7LliVdJFT+6i9ih5wZ4RXmoaXfuZFHtF3fFgZN6dBRdTFof0gKZNpcU+mnEyug+AleCEzKjSDDR
l/aNdaWGpzBgcsON+NWshfFTxu6RnJ3+Psqq/jxwcLB5RfYjwUfNv5Rqiv7lLeeERxcr4NYWTrLJ
ifRcQfWINqjDEacY527p0gOMwB043q41SRYqWEOhuyziRBr2ZZLdmyXCXDeyruqoKVZeN36nx82Z
eh7R3bWEH4BXKEp6ao3G5jUHv2ynuloCJc8qA8mNa85oH/ioraq7hwhP8xfogJRArahfnKvKvC9c
9ihdT6vAH+G4V0a7m/LsPousb6PvHmRGFWXq0kcy4OZHy3ebtaWmpzAXpPHFE2JH4raCrv7lUzPx
bdGQWQPpa5iZenuT2F7AAmgPpvLKVN56pJLC+mKxLZklhX6YwDtRxJeJE36n/L6fyjxdu+n0nIQB
NBXOBhFraybpLliI0GEDOCA21RGXAqLlnLuQymwHbw7UqTsYu86qWv6S7FzRR/+apMUuKDy8FYM6
h1YImJMSZBw7yRE2/baWaJetIa6x+dZ6q0PzF/+z1prgdk4u3JWojxFn0ED16/SBPPsbA1HXsCCo
JP9Quago67m+NeLp3oqaa7xGpB/HU4DNLTz3IueCHNyvfWYiLW4nXproe6Ct+zJWUClScYPs/Qxk
bb7Uh4MNhfZzW8foFvWPkThBAI+IzyzTYg2vyFAgfWZfKhTS1two/PyjQxwxqx8SUAx+oIeMSVwg
TSm3OKAfBAdw6IwxtoARSDLTx6YvzI0dsVbAKmPWLvRSHhO/CGVlOxL7qKtLf1XTcVx83slTYnVb
FZmLPKm46DE0RIgkF9/MPmvhLATAUcCF90gIyEIBdsCrkq5Np3xwTQ8AVtznG9L6iF8dvNeBly3K
0KWh2FQo0DLdqzXWuavMJq5BZ3m8a+jGc2Cpd+ngX5dSs1+J8eTUkXWBke4euB2/pJ7MDbvjx0EM
PyGkjqsmJC8a7fmRnI6jkdfhIQj6e2U4Z6HtoWwriyvOn0v6QgpYRWMJHiqiA1j3WW3PKNNjNDDb
qz5s6cLG6tesvSNKLCZ2iGUHpwBJQn70XYYNloTGkRTJ2Bi2fko9KROcV30TwFZAi7ADvdgkyc6g
UcTxuYEPZb7kPVtalYXXOLy/NkZxNTreU6MaYmGwf+aVOLOc8hKFQLb1WGinSlESLttjjR5kPRT2
69COLzoqzmABYM40jQvMrb8wwN31U/iIUPYaottXu6xfUKTzCaROTSctI6ZAiD1Nqi0tXr59E3+9
O88vYcW2itLni9ksGJQI0QCLxLegGc5goJOD5CdXGaYKRKH6heyFLyCn2KNArxcpOS4ON0qbqbku
J6ujHggMfGpCeF5zerAahS5N/cxS+4pYDYMCdbyRQ/ejjOmuR8v860ZfOBZeUSJ/DdsJ6XtsiU2c
ektXybmp6RnAWYmvgZxTf017f6MEUs3eK7504QgAj6wZtHHTEQA8RtyxVmtViyN6adqWnurxvC4b
1Sa8LHQWA+PgXmAmP5NlAV1cwy3sxaawsAonXXSeB95dU2ookdRextB9nkSlljLWYfLrxZCn15Ed
X/qGdyvmaV6MIvfKq7+ERnREXJnvyjJKqCxbsVjVACUo+mbzedYl2D0ySnJFnL8ifoMVGBIuo5oc
nSei8zi0rn3kHauItAEMEc0D6tyMrg+7xT5KLm04+WnJfJFz3qG3Xt8SXIkJv8TVKkJOKip6CABa
QX4Zed0XNGeoOVQFEps6pM1aNV9GbsamjivqL20xXaR5/hhn9U0ESXszuBaAcROFfezuKw+sZ+Zj
t5yT6idmqB+swuhvcvNbWNQc7miJQRK2nyb4/5va9n1M5DxNO+btVxPyDx3Wck//CGOQaaFusTkb
ukbu7Rv+Hyt0avhhdTZs6ESPK9dR9yY9k8feF3Qj8V1SMC34i4rvHbs3hNcm5URR6LO2TvONPWYo
A4JbyYFvbRbjUQ4twc8ud5h7hrCmTBFJWSgSh+IBF6G9zaV+jPr+xziARCU57bUrIbk2g7e1Z5Js
UiGQIgLz7RQRJrlxLZV3q7CbbhPTpuCeZj+n2BGUs+p2fgrQr56LgkMRXZC2LWnbLboMalHNeTNr
/U1pM9/FuSWB3iDdp6UY0OIAgoQ1xMt8zTE3cvEmyzobrHUUV/oyJiPlPBuhXlBcM3GJwJQUBF06
nHrXU9FjeCgM/oJVF5SJeHY9YlPoSrUJlbNJUOdzUsfa9F3su/AucmLCgXkWP1iC28ukN9hcU64i
wWcMlJTUOsz0JyUfTvmIhhcbmTssWYuu2GekqFF2KxtD07waIIqYMXzTXdhK6e2CufTwjqDbB4JZ
xVStAuUFx7llb70VJIFfkGg6+NDJWvJtEbP54S7HagG4DTnjNxAB+YtTCAR/ZTmQaQRQjBA76HYP
pYmEQMIdKVGVwvVYl2XgvWjte+ctr3ewzoCAXSrqG82aGC4O06FfoA93IbN8mxNyf1cGFYSHFqP0
HaODWiBO9Nq1vORnwH4SRZ7XnLuYyEkOSNViHoecjqQpH4yEUr3LFpYkFye+IJm7/lXqAVNyzak/
O1a2sh/ABgRXmSTpGNNsiJTcovCGDFcHNMWpkz13peDD4P30QB+bIb1yJqn5PG41AZCY0qkbzexa
n6k0Y+aKBLO8O+oserBaacAISySBvWkfQ7oZJbRyEhuoWI5xyTkYGoD81gdgAohGp9K66Mnv6kwt
xjLmoh1eXEJwEbTTkovxD1ltKh67rgu81cyXdk4CuLWbjKp6rV3mItrXHKfF0DjPs+V53z2M0Tco
cTrMLVavxq/KzojJrGOXWnKTT3KvDSvS+9Zx6JpkniwxIRhmTEBFHnPOL9Oq/eZlVLwb6p7rkq3B
NjNdfe3XoRGeRYSI3DvZ6N6kbqiG1UywAcdqUJSzm3PYaOhCwxKlFXBXuT0kLHStaikyIapYwUkj
o8JGjHvLM1GcaXhrj0iC6O/nuuT4iQ8xbL84gco8JBJJ66z7LqjiLYmuHNHbgODUYqTkFKKL3IKM
iveGK/J0m41TEp51VsqCSuVXP7pRl/509Yikqsl0zJ+ZMkUEksP3WxkRtfpzKg3WM1ENYnwhtIEd
PRU/WZ0BkyFxmwqhjs+g7ocm0zoJYSurbE259qHANMyAupVrkau8JRvS0tGqI7X7xY218doaSEq3
1GSwQhdjwxxqhBUS/CpR3UVWoLVUUDrP/KykLqbtKfCPYx0yM/S+35z55Zw8GWxcLpIBXhuHYryW
iCVKtDoBuQx2wwEfJXoKVyidyFAlYjYj+UDkxnpppOyyfpiOM9SRYOP2LaCq3wmnrUQHipNcb6u6
MbahkM0+kr0rtpydZrLAbAIhfaiK4BCrJ5rDDQ4SqnKcMIP5i/DwRMEIyrw1mdIjmhjLQU1LtQVt
9gh2hG+ncCtahZpKFOITN98Eje6swziDdUMFQYom+kLcyjB3UavA7u1ESWKCDMqNVXfW1TS31i82
EvAXmsw17ONMkBduYXgiaPFdNM8ZSaY3wJNBneMZTvtt37egeMkBJ/XPybonjdlgV8JqOv4O6nKp
rT/EpLf4l9Kc+oHUd5Fc6Aj56qZxXCbKWfLLC2Mqa5q1M0m/SBea20GqgNyP2EIZodDjbqMMQtOV
C3kuW2GPy0ALdu0loe3IhVALfDNL2NMjXeRFOt74uzSjKYpJmYew7jq1zA1xQivTKSkkWPEwd2dZ
SGj0gBYi46g6sRkegHbYl0bddTPqVy/1bv7DwyPpUwTh0WFDugRKes2PbKoHY40adXyyW5Rj/yFj
Poxp4gXHusOnMeSo4IVPBkWWT5DgQ+fF6LsLKiEm1hcDek3Ma2k0kX0Wpu0hNqhT1rEWD2QXLnmO
dnSOtlBdCBELGpllbdjoQ9LmGauY3oXgF3ZR1aNJB7r2WFcF0igfqsGeNNPoNbJDTny9Z8R7uyzQ
kWZGwSHXo0xyU4+Cxx6Rcnf1H6un9Ch6qzjglWkDtA2wNwm7mNP7to/bblU3FVAdwTdZUTnGKqMz
U1prp3e6/vHf//pf//f/fB//d/CzuClSCPf5v/IuuymivG3+59/63/8q//8/Pfz4n3/Dn3Mkaz3/
9SxLutRy+PPvL3dRHvAvW/+pu77BK2G4B+C29BbAQG26vA/Bm0jrPodGtRl7XviPB1XvDSo44RPK
B/lQiLeDUpjxQxWO3iGcoiBE1jty3JN+gdsTKXunzj4ezv5zOM+xLQSEJmJJbS1//o9rTCubzkga
OYcZqzbM0tJvvnokV35yVc47w3geV+NIk6XYk2+HqayxN2aEv0RnK5AktnXXMcU8ufB/tnFtxOcf
X5Vl/jGebfLYHNt0bWly9H073uCMujNIgiXPryVTQhEKNLbDeOjzJgVYZfnn3RL/B7SqOBNqkQXX
y3b141/hvvMj2N/blkBh7ih58v4oPyWipjWDo4/ZPEQjmibPbTLLV511dUYFJ63STWsVLC/paIl8
8/fDS6EcW3IbHU+d3PPCS0AvEzZxdPIhumOxbgXHnJEDp6LFUbNULojP/ugAyDh8PPSfb5VtKjQu
v0fWPIS3t5+D0RxmRsbtJ7lkxvElZwJwATh6248HspYH+fYbZSS0jhYVBdrl9smDjkVWY2MXxmHk
XIPkXCdYLDKsIU8emL0rFiRNN6hxK3z0XUCzsrMna9oiT3Woj0xO/skPeu+ZK83U4XkWsIXTOYOM
I7KJkig49oVxW8Gx3JQ40/f4GF9nX4qNrktxl/cEnXx8I/6cNrgPlJxsj0HJJTh51yRnSd9E7nao
PLO8xuA9XzhREtzRcorv/34ox4RKY2lwLPL0W6a2wNM0eK9CmbBoWX57U3sCoWzlWZ98x+/dTUfY
Sktlc2mO9/Y9qiavjaNWBcfGkKVN9coCho/0uCQDbuljQGtJNR1IjPaI4/AYfXyl7w7vLG+VMOGI
nn5BfeL3lULaRUVfNxgV8gilMnUPaRb4zOzye2VO2boppbv/eOA/p0uGtJkvTe3a2pPLD/vHrNwV
UzcVg+EffKS1Rzid7RP3Wp+3FiWPgg/p+ePxrN/v5cl3ZNlURLUnLGWa1smIQ1Z7/GnrH/IonsRO
2xzmNpOPJYCmVJsgeSQh4zHiFE0orsARvcb/xe4Q5PwSmEIBAEQcgVX9qsEsiIdDYuvZAHoln0QR
X/ej6NR1QsflMlGiLddMegjyRvTwq1gqMDY91Y5wNdaDewMwBK9bFUePxlBZIRvdGpUy9B7ySavI
4jiWRXUC85j7gkrBrKxN4WTOtfI5Pmwoi3nPyyr0YHL+c5cNDTusoHJ6GA7kso4XgZOapAJhyJ3A
DeEngPycb80yi9Dlp7n3lKJZvNE2+QRVPCKVmgGaOCurGEgOmWhUN+tQtd2ekgCn0RaL4tcUIOY9
NjgcbG5tWJT+Itv8CgdIGYeuSgB94CZobiEqo6QPhQ3YRpBulTy7lA/8zWBzMwGWRPOdW+ecxakE
lAgbspnWJwcbRcKW0YA8twVl/3XWt223aenk3w6IV/dmnYzfSVe2LzWipIBakQMnCOhij2mVv8nb
qwzr79bICxB8Vd5z0spZH2dSGAKg92IYv5lijm5jw4uRaBUEI6zbSfVfktCoCX8KqN1kELvvU5rD
9SGCYQ0JV2Tqi09w0z5LGveacwy6E5Ci9H0TttY/fIyDqPopxxNiyTkZCQOpOPe6pjuC5Lv07lDU
w8YuMrjxXwD2ACdxI/IK1wNdvFfK5Nz0j9/zZRY8fcu1DStgmZ4tZBon3xX1BhqQSXScSz/eQAkJ
yb8m0Z6w9HmryQTazjrSx48HfWdqZvrghaOyZQq+5reDhq5Z9JHtRpBUDOWvnTYbqabaWr+osCUm
8+PR3rlERtPImJWi5ilOpszJNF0BhSzCiO3glTbCZqDqMXGwKPqkQezvNvDNZNJ/MoW8N67lsE32
GJmW68lVTuTmom1O4mNYcvrDvYE9l+NluffqpMT1bpCuuHVI4fxkl/POVEkRVSsOjq5U3OW3d3eI
5joBBBoedYw+ahwylQKTx1m09mKYhpzq5/jXx7f4vd2lkIITgaPYVynzZNOs4LCaHSGFx1LF+Tp0
c8QpObvn2p5AWrcJRWYUHZugJpgrhnRIE6bt/34VZoZge2eyMrp/Lo1GgH0eaeERpkq9VyUESezT
0dKrMj55pZZX5uSrEdKRFpY61gdLn+wtRBLyRlVVdCSrJLf3qcHW74K3XV8oM8seoNk0z6410NTO
ZxfmflF56ScbyvfeLjZUHrQvwVbvdHsT2U5fxKjGjq1d96Az3C+xwJeOjv9VoEHblyTU/P3iz4mI
9qiNzm1ZhN++WNpasAmSBAirccKDRCKyio3+O2glEp3ThRFTEDklbd/8ZOB35guWJ14uR7tMVuJk
kor8GglSxLFBNYjlQc9Oz4HI+7U7uP3tx2/yOx+PxGxrs5ybLtuNk8ki9fu+DOBRHDkbLLYIunhF
zlY5KpwnWVIm/Hi4d44F0nJMiS8YP4Q63U8NpkQkW3XB0cX9QH8N/Gx8Rlq5IT95Y98biH2M+L0Z
tjmBvX12COcmJ07ZhUscBRN6+Zgptwpd3DUfX9E7nwZXw0eoOOV4yj55Vo6t3Lm2OH7ogCoKleIl
vDSIL7LJfZ16R5ITq6NtPkKWqfMi+uQy33t8AsGs6UkClVCivb1MQmh4WBLmE2IkfSiFi7WhkO7T
CBfwzM6MKPv7y7WVxUbY8qhOeObyg/6xL6X/08xd4ahDENco2rHvIlKD0QnpUU999wvCahvuTTI/
imMQZy685LSu+8uPb/rvosTbCclRLKX8FAv14R+n+55IhLClSUk/AmEBqUhkgxiIGbs1NuXNiD/F
79W3jBUJAxaqMkeb2Cs5iJIo8kU33iev9TuPQSnC11w8PkyQpy+BKjxdOVbFGVT33ykfw0XrcGUb
/ZCfCw6ZZx9f/jvzg+I/nPJMU4D+PfloVW9aZjeXxsFIDXk5DGZxTMIyvJfkte0+HmrZ9b+90TYj
ubxDnnYs+/Q0uyRGy4St7SFCD/s0NKgqJKFE5w0n8s0iIvvaFjjoTHrAn7xp716kFhy6XIpS7Cre
vmnNFOlOzrNxKIkr3vdDbG0JMjQ3OSf37X9xkeijXcnhhyLVyTccq0yRkjgZB0dhvc56b76sq7bZ
1G0sDpXfQFQqbdoIMeCBj0d+7yI1b7LN62zxME9GljKKetEueW+DOxzhUrRrYN39qtJdd/fxUO99
MxZ0YooEvKUUhU6mxBFpoZWbObtQzNyzk7fbEoqYYc7sIBJ767vGJWnx97WTnHeRcwR63W3MoMea
iD0ilNef/Jxl9Xz7ZjnWcrylfOA63h/bxbKcApGS6X00DHk3uvTFPLHt8LslDWm5GhUSQDwSLPLm
bMJfi1tFQc0I6qe5iB/+m9/Cw+cHKQi3+mSlRxZBrlyY0dUHKXfWRNkdKIt0HZkW9mBYwQ4HRvIZ
82TVjAbqRUS5c62eW7R1eTx+Mqdb4s87w9Hf4j8mlTtPLN/kP+ZYAhG58nQMj0llLXp09HEIET0Q
tIEhveiMYld/20/EAGsUhSto9/GD1Jzg0GHaXwuC1tLPftLybpw8LPb0y3aTio8nTwuZwpsDoSz2
mipO5x/2WEfPdjAGwHomzEu+teg7pkFCOgssQ14l/TL7JmOCL85vkk/2LO/dIBsBHHVNFnjLsk9W
PQMLHCrwxjgUfoUFrU6/IYSCo90659hR3CsHHzwp55Xxxdd9c1nEg0JQoaBFGtDrPn531J9zP2u8
lpLHxST1xw6KvX8nOsVmjXJ+ch0McnwN6Cg8yZwEkjObjHeEHnMuh12N4Y/DfMFuZXHVw2XKEslZ
iSCdnjaQleDbJiHKvVK5Z3/HcpTetewFAVmEnYX1QFsjwLo0rpoNhhNabInhZK9WkszlRY2AtqWI
bPoWJ1gjeaRcFmJaiTtc7irQ5aq34edvG5+0dyxluX/Zp7N8JJM2ACPfjBQ2qmnkNTfYan4hMDW6
IgxnlGTUaOt7aQFBQiIBQwzJU0V5pwp6mmQc1oG5GRkwvFWAMJFY7QDRFCw6gzQqOboE2iR85HSn
kYllhK4JwiZVT9N1VQbklwgT89YnK8cfT4RGxrKppfrMvMKi/Pb7gauZTeiS9UHGaOHRjhp0/2PR
o8gR+PNvUS45rx+/BX9sN5chreVEKDV729MVuffzUNV8PIcAK9QNbu3uUkQgoP6LUQRaP/pZ3vKu
vb2wpkD3m5uSzFPtzCBVka7UXjkdPh7l3dunLQokntDUuU7WpKqM4t7LWn3wtIboh6Zt3edhcT7x
Ko1V3F787XCSy5GWcpaVXtrLrf3HbNdXGaZAa3QPxEgN5wbbnStlzS+A2TjKZmCmPx7uzye1DOfQ
KdC0RvTvueUfw9UsO3WS4YDxZr2gO6YF5Rl+Niv8sW0impIqE1s0W7Oc6OUe/2OUxKDvOgaRezBK
D4CpHdjHCRrt2rEjpEcupDe4XViraft/8vK/d31LIcSzbMFEcvr0xkL5Cj2YS4A82lpMSxaJwa36
ZMVc3oE36wHXR2+Sd355FZ3TfUso3IB8BVsfSGWV5taEGJdtGtNFkKuDlDLlxw/tveE8rsqio+eq
P3ahShTNwMrnHYYKqVRO4euxVZrpEu+1/uTS3nl0FPupczB5CPZlJ4/OnaRu3AZ3LwZ8le5clyC0
gzcGSKc9nw0g9qMeJGmF/GRXGF7n/f21WpIGEuu+qfglJ/teOyeFOWIBOFhqNl8zogWMDX6U9toI
3E97ze9cLAUV1i6XguHyON++p5gn8POZiXMQyjCv7RjgUGc6ZLOYQ8EBUsreX9lBXX1vDDLBP7lS
Sy/XcvIaUeN2+VaYZmz7dN8ljbh0hrSjv46Q9K7zQx+CiDlnN40xSOCzFejdORsBAiV5iBUehTTm
U10Zm24mWCWMbDwskOZL+gsXYWAiJ/QJHgg75+fQwqcJ4xbT1YQu8EDMB2kQdWojxVXIoLv2wc9H
b0NeorOeG1k9wi/F3kRe2bPGb0iXKQKaR8+AQOkGEVUtLPN6wAAKC6Hs8AUA2Cf0haAdJxl2JFEJ
8gfSbG/O6BLSwief2mz6GqIrPYoYcj1yqgi0fhiim8QetzWssCUxN9D7KEKq5tkdrquhJEfOx3PT
FU2xQZrXbEubDCralzO8HliIlumDXUYawDPCvRI5kKHpK+IoE9WNNdNvLNB/rxD+VJcBj2THaujt
0RtCpZqItBnL8Y4sRnlsR3fakN0KOtLpyWgLTVKsCgJSMgVoFjEFngcv0jf4T6xNKFPjATCQPJs8
0icbsp9uQdW8TBEcmyjN6k3rd7QEjKTSB3zl8yZCyrmOjZIY4lA+Qi4llALCxb4XbMQCq4kPjpd7
DyKA2KbTVn+dC9oxsqaLNMpv0SyRUw2B2oKTn16k76nXKAy9A+LM4gzHFbJBF+UhDXxN/KQpcfd6
3VVeOvUvGZbsuXwKsOQW2CWxNc382o9z9k0WgrigpZmCgcc9FH3uHqWYUIHxwa+cRag9m4v5wDdJ
jwwr6ABlaV5BnY6/omKvCXrxsjOzM/o9ZIzk0LsewfKBHd5XorEu0L5U565LehYB1EV9xiFrSQDJ
KAL5lElS6dzwdd3rDFVkxraxX5lked/Dhu7PtV/+mMf0R+dRyBhLkhNqp3O3fR1BMnMSq9q5WYkj
VJfNdppaMuSIWrNh5B2xnGOvyTO4Um1F0RlHhPqaF2W5ibPqaXJQgAdu9hL7NZ73LjwDWSTXkZXr
7ceT9Dsrj6LvLDkdsGv7oxZlsMqUtpg8wlK8sAAUXQYPOrUJdvx4nD8qwexwKPNzhvWWw8hpyTIM
0DMZHtICOVjVtHMBrGQby0zqp5RYYW9HVjf63iKMMY58PPI7V+hCL2C3D3LWUqdl8Bwy8lQELlz1
2SX8IXTdr55Txt8+HuWdxc7VWlBAYTPkIQF6OydPGsXvSNLPIejBBa3SxsGoI/2huMe5Jdu/f2q/
W+v0TdgzIJd5O5qqZY0sBVJKm5n2Ni6xFXhlV3zSAXvnmb0Z5WSdIQBNuHHLriQMLZ8I44TdwpiU
gDt1Pr6Sot5tXCz8nzyvd+6kpMbMQmq6FHeck1H9wh/7tkncQy9VtxFRmewywrPv3VL1n1zge0Np
7TgWBw7wDKdNqIpoPN4bWx36xMzWXp01fKsEUT/RlijuPn5B3lm0afsgDBBaIzDX4u0jg5FSCA9b
/KEai3Gft469WZiO6zlAlB0x9Qne/ybI65uPx/3zYCBtKTzamBabIyVPdkaJtspx4OhxUF3VrrHB
ZvT6jTw+eKUpcTCbn4k/3hmQW0rZ0WRzYnPef3uhlJWdCkgj5/wSUM1miIfwl1MBH14FYaHQZQqZ
fVJZfuc5MqTH/kuzu6Gw/3bIHjSZoqNNz77t53OHmMsjVkpAcNoyPznNvfMYl7OBiUoI2R3SnbdD
ER8UR2HhGgcUcfEFK7W66lg8kC/4FgkFOMIm24DO7Kfx5uMH+c5F8jUgFZJ0JyQVr7cjB+CxRzlZ
LlmGXXsNE/I7GNb0WhKs8vxfjES98fcpQQt7uQf/OAeNeZ/lwuO7Rz9T0LpjdlEV6glPhZ997O+8
LC46s6UOw+xMZejtUH1r4cMaPH2wAHUAdGy6uKMzWzevg/B8IkVMUuf/foJx1e/eD3tnhKIne3Un
HgbqVJN7cMSsztBtLFvJGvhKFOvbj+/ke2sPxQXaCzTreGgnb0vX9ABDPMc9VMo3LglX7o9+0U37
j0d57yb+c5STL67FytSnFaOAFYF9I+KATNnCtSDqpFFlPba9FXl//zZ6sG2ZWkjNo8lwMq3AOJnt
IajZNjrJ/FzndgUOwbfaNRTY8eXj66NL9c5n59noBZjAUFj8UQaPzMgJs4RZDDqivVa41CkOAa37
LWl39No3aaufNVNxRa3cOu8w6OHbRUqztgNnXAND8daiS6adaZU//Nq5K7U6syjRUikm32WIsPkO
JZDLMQ6eMyc4ijy7w88H/iYhvdgkgfG2rq1LXIX5df/bgjrEvwCi5PCs2heRgVlOsmw/qP4nId2V
v5pzrJHYMWV/MdUcAa1ExrsarxmhC2ismvUY9RBIPX4MMugy69pV4/re2o/xj+qirx+Iow6+6WQi
YM5f8obTskSAIzsP3Bz2LdBVIJCkDeN4DBZweeWKGyFreV4J4kOLznucakQ9dhSBFyw0nZ+F5BJN
doFoe7pzTSDORpJRpa8XDMM6GIf2W01HHWFSaB4wKLRP1jSTw0v50bM3bZR3BGx189EHaLibEpx7
FTlEhzYQ9TVJkJjY2qk+I86BAHo3d58xh7kPbMkyTmQdzINE+fcNJKxVF8cRiovpRVjtz4LSw1kF
Q9p10md4tBFJqVNzY2ClfBFDkmB558i+txPOTFHDFOS3wnnBPSxXOm/AltSD1x7DHuJOQhDLWYya
5IacogxwgjTHMxCI7Q7IK0l7gYpfYmvB8QUi3pZxGmJAN71DS07Sfsq7/ZBN56MhjAuHb3ftpHO7
mVqBx8wz4QZIzAFbtibRNkXwjmu/iTG1TBAMzwnjbC7boci+ykBU+24UwX6qsdfBpMR6YnEK4EF+
bfIc/W6FsfbCBslwH9Z+RthQ0W9MX9vf3KZzNz4quQ30fbUd0sy45FikVi2nnG1pekQ2I05+9uuo
3DsF2a8uBdk9rVYSR5Sq9+3QVAfsE9m8mhtruo79hmyEQZuAjY3m7v9RdiZNcSNbFP5FipBSqWlb
pZqhqAIM2BuFMVjzkJqlX/8+9aobHCbezovuEKUhM++953ynQODyMKrpqpEqtANfoHy3aTBKmgTx
9V7xPImmvTEjDYt7OofnlnPMurYivGIAmFaJy/hCh/67bvvY/qZplnxrbLMHmJ+SQJmlpdzJiB/L
kCrvLZQtfCAb5cKH2dQFJTSBqSmJK+iN+L1z8I5mXgKxD8pHE0vrkuCiiTPjFfuNkjq98P8VJzW7
VePbaQL7IOv74UnTQwfDGslER7cUcBmaEcki/G0fFmxPuBYxIg9zVNEoDGR6iDtS7FdzR9BUkc8j
HpnJ/hHTQ7mdwfGepei1LVfo7ka0qKxhTvqDEuyqVY5zHI3BO1nzmFzZjYLfqA6dn3D/4DekzP9O
MdXONpR68Zs1Uj5UcwyPpI96zCj99zEA1mG1ZXdbI9tatw3YBWNM2sc5nBxfJgXljhcmPlZ88s5E
Q+ICMsyxKepzwVZ500VMrvLAlqesmMuDaDFKGZim955XumSHhOky4hrHx4TKlvqxjm/V1LW+lYvi
uzEE6R4hQcuS06utnUBOVXyTZ9LVLgTBWD8RXOeESTKQsIBJ0AMYE4mvw5w2DgcM8tAlMXtBpMd+
xwzvF4D1ZIWcIkCvoLKto9riMFRR9j4DpEbgODn592LOWSB0nTClZoT5Mvc9SVZSxxAMJ5H4HZxX
4Zrf5vhqSiHzzUn3GpZTsrNVYa6s2LR3aciTAt8Ww+80cw4eQRo+5QP0nKmZmx1zmWXYmlg70Wfx
zbhgKfIhXDo92pSCksucY2qLDP+6Od0bUcYa3BjueEVaSQooM/FzGGb54tLCarYSJRa/lSm0qdvE
kxG+h2YTgnHUyLdcGVmc/mPdYWUCsH8kUhdYQe4FrDhZUj8MtZ7tRGfo/I5W0ajRSbldIdh3033q
9GoXSr5IZmHNI9JdU/fDruJNBXToniYj4wfCoWADgI/BcOONWohPzKC1Va+wQVvvMtPKu6mpU1Lf
ux6XqSqOxDt4eyOxsud+UPJtoBmGqxqnF/NXOiImA3AmTP3QRWuiZaPXATfeLXUWNGgmG/I3ALph
rc/C2xejrsA3YuvKo1LcTikklV2RdgT2qTiZNxZLwrJ/DYNYs7gVOyAFxTdmV+Fdxhecr4aeMFkx
esMvV7XpISPaho2kjTc1GarkxNHUBhUXiy0W1hmTbCUCVOdpdxtmdewPgcV5L5A2CEJ2roVZ5xBI
0A2zQSSCQxOqVtbPug+SX2PvkEbmCG1vDP2Lp+flbZVr2VNqARxthdM9aYn1DygjVueksIaXwiMW
sA/AYhLl/qPu7XHXmDaQq+WAUiIp9lE+aFsdCQptfhLlzOnNkzHGzRh0S1REzWq26msIgMg3XHZp
xPIEduGWXKCLkc8OwxQNlwbRn9WZ5sNu6EjJy+mMFXn3Iw+nt85krw3gakqTHLbVUHo/9aE6j5pm
r4ueESt6kEPnpd9FSQa00PNdOgn3aNklJuAg9zZzYv4YJ5kwSg768pSrLritYp50iRXuLPWFcjGi
25G+3gKgmXIQE731q5lhxhWBmd1SZEeL5NjcLCbVfWQq44iO9tVO5hdFnGRG0+w6ZQn0WgA5k8Ds
TR9I35ViKjdDy5qfBlYHvjaP+lMdWgY+WrpVhlI0Z9lIfukj8+Mxw7oqmTwmIEiB9YbAyWFe1Fu7
TYiHHuyapJoi8vsmkhQQUmPyi11zdhsCmIXzG/zmci/yY6hB4MC7NbKAwet3OHz5gVdcqjS+tnbQ
rAQN4Eo29iN7zbT3WiKkrCA8eFmJhr0qk13ZmsccTCEG81C85xw7Ht1JDjcNQR1rO5fhTaJ0NiHQ
vgdDz8gy4YwYwlAh3MomnignpKcbrX0WTNO9pZnDTRqVfOU9oHfV/MD2re/Im5TrMBL1hl4qAFZr
JiVtaOUqE9OracLunHD9rr0GEIBudmclx2JFt+lxcLsHvuVyp3XZ7WDUya7yMLbamqjx3rbTPrLd
OeMX6xGeSy0iWrS+d+ifr5tBzFtdYjM2SlINmD+kNzVqNd/swGCmthscxAAYOS2a5xqCYZxU6d5q
Gz4O2F73gZbVF1Qhzn2PnZEgWRXSNSZWejLH/IUp788FPbuveMU3NUOjNeWaWPGWs50ozlVtqdH7
Qc+utOhKE30mHWhei7FWzyHN9y1m+19T4+F859y3stLhZwXmZZWSo71qZjFgXbTkjuZijthu+K5N
ZrFVA8n02oKwmgtE5WNuFJtysuMDX2VyKAsNJGU9ar7mRc16MDTdTyNCBrv6nM8xrVytD7dx2J7S
Ois5WjrqJs2IpbG0ZlgHRLPckPU2E1IkbD8zBnWhV1ZtsVCR9SHI/pMoXV9AmrsnqUxz6wVFs0EX
Ma8bq1Br0kqhajMyYDwfBSd08CRY6mjabYbhxFrZ8UYf5YVeeAW5RrfWobnQukbZ/RbWfPaK3rhj
BnKxBnN69MaEiJquNDZG0M24PL07rcKVyVxmU7BxvlAY4u6kOl5zzLO3M878Uza6zbqMy/QBOVXm
d8A4V/SwDMgm3gDkCzd2jyvZtIdrEYYvBqrBqCZtMVLNtz6FpZONiYBMZoB6ngxjNbpl+li0LCBZ
ijsDUCbO4KLXbwZYPdBOYh5eFPQc9CT7aGraJ/wjgogaCbpirPuVA4FxBfRbHmUMoZ5wxG9uUrrk
zFUZpMWEgDpk/zbZbUG875vauoMXVWw0vZ1/q8obuBeEZoFRvThh9O5CoPc9sZwaQyBCIJ+ozdLg
WtNRIssO/7Vm1HLLsjo+TFhBiNrtZr8EXZXUwRsoyZB6CHYTNCzzJtSEekZcBmDInkcUUpweXLRJ
DOr2WjofMPI1mzwjfiCI3duqta/odDkoYOR/LDreea2NjJ3bpluhkyPSwFbilJm/sqDHJ8cLwSVZ
T3D6nsj9IssnHt5xoRR7ghbgMUfoRiunvRN21m7TuYELwi6+VgRUUJoUYh9PCEFSJ8hW9sh6nyTO
KVbFAgtq7kVNbmmmVT2Jye60rlrnXuJhZWiUvM7OpE6lnoG9cNLioSpb79Br7fAY243JBI20Zork
6qR7AFWcPrX25ASXL9GSPsEIiFfLuQWN3zzaVnMzlmbAYWZ6wEtSbTRrhPhO/OXwMLQiPdgcDnyP
4L4src/Emb0D/fxWyem+RKPAqk3U/GRSGDs4XH6bmdn5SaHGfZnG93YudpmZkVYA+PmsAgKnIr37
IQ2CHjwBXtuustQnu65bl2S/rIlyHVet217zmoOUAle8lg5UFLWEh6vRhGBaD/dJb9xQxIfgRMeY
RM8Efu/suscuFR47CNF2HP+/5aD1VswT72xwG0rTjrYoLnZSbW2PLCYjTOL1SEzgOvZ6wuud8T10
m8w3x2Ipqq4zbYCtVUC8kS1rauRSJpRiEfI4vzO3sr9nILRXZhVeUhoP8AAacXL6gNzpDiS2aVPC
IlBuIWZKEziu5e0hYeZnvEeS/kueukioUJwvDAcQMIH3TXPdF8hgyVrELJVuFu7N0Pw2i3ZYU3be
OTrR5FqVUO/WoW/FERA83ZgeBorT/TwQIBqF7UzC4eBsy6k37wqMfKB9ouYEibv2GysRrxXpL1Am
SHFw7RoJLclh39Kpc26yODoiEpQPvQJGMw0VwrQOxnmF+uUkzfLHDLxjHaWwKmczO5VRY1NwBn6v
99xjqPJVkedbbRofDK03N/Os03ZxYda0EyG5juqbLUnBzkWbZLM3RLWDwXcua/WbvM+7wtLtvTtZ
T4UTlu+zYYLgQsK4siqNexMZk8e7KWrfG9x1vQDN2i66dLWQz9DrB6Acs52dCq2uwdj01bbBtFHX
0iEDct7mBuCxGKA4He35tQPVtKk4vPqQJSA2e94iV2L9JYrKXNOwHnw+e9B8E++bkJxlqAcfwG2G
pxSALnoI9zHuTQTICLKJ4viFOPzeTuStTqh3Vy5JvWmOnz0C5w0HZUtgRbhTAAuv2mCn3yhjf06h
yziYwPJVT44MdBnw+WZW7ICEJATx5VDugi7bYuRjqbGhisom5lTMeGWnV2N/24XMp1mfIXK28XG0
WT20sFzCn7J//uFm6onYxlutc9/ikfjhIfvOJOhhKhFRh3EnV6NCfzaSHjVbnXHnqjpIT67NUbv2
gHz5lj3U63xMZhZfqxG3VuwZTxXEUIakVfwEjkgHbO/q59GRp3Ie7XvS1tb5AKIqwu/HR9jwL6Zp
8KydYZtLyqcZS97WjqZsk7guqb6R+9SFtbULhTPBkdGPRm4lL6Eis6nrj94UXCqOpveDHlxDFlS+
Ie0uotEcRDZRPmbHepIXexkO6U6vzStpz5NP2/15siZ905r2UaJ6CFDri7777pbzNR8y6xCFhb22
ygpQWjZfeyCZa6EPb8QiY8ILQTUnoXXD/bJW5KMpn21NgjGDTKZXk4KBGRvfJosTwigQwnRaMZBt
RgHkFZm5aklchM+mgJaqyaKZS7ZbkUfuvYEQwNdMEp7dMSXOiqximhZhsK8T7R72isEPS1+mRAdd
WlBk00fV1kPrPTg9aGAvicZHmnjxmvCfbyqjzVRhNMZomJebrJMu4Y0iCH0ZJfC+FDDWUsLrxQB4
BotYbhtVv5OMObN+jb8ABwmStod2E4J0IAE2lqtSMnVh0cj3Thi/FlkQHQaGNrtSDSVOXPtOIc3Z
qra6QPJrVoAwsAj0jL8r0WQrfaKu8ApxSZy5uEkaPYfpo7G0K860BfJzQrns56RNDAaCnOLHwNoH
DmdSk+GPm2QHhFweK2bUrbzWhLRjEwhdJzcRGsRjiFRuQ5/FhSoCXz/2ymA9e+67qezvERpbZuP9
RmXA4GrDBG+clfhpAV/rUEAtOyMYzYxuAAQyatUJmRrFfKcprVs3WvRQxwSldomOTTJ9q7yGqiTS
SHWJBckbIZ4s3wkbc0eEAKYnqwcIbNDkzBr1zQqG7+AAnzMeDeAnPJl5lOj3cDyxaOhw4ozYKOmV
5O29F1n3BMAR0k1Hdqs049VNwvQtjjpSFeJ+PCBHyjaxcr9nAqYc7+JD103GOjWGYa2G9h2MdrAu
UHKemX/8EjQH6JcRApV2DDwn55KPeriLvPzZKDKwwVa6RlXLdXlUvl2FwK4inUcws+1QAtR2Riaq
q/qN7mCksIyFCG88UHovO5LMyTeejTdT4/23ybY4lmH12KVQLOvaIYE6T4iOF2ipwajDXg3jbGuI
jNNB1bybWvwdJkeyt2XDXwSb9mJM/VvpFvoW0/Bdz0lkyQg37jgiEShgJG8lgtiVCejzbAjxc546
0Dat8WxweFFRjVvJQoLDjHDYmPUwgmM0CYCcfAaErS97oyG7BZX2OA/vxFzua0DQm6ipmGoANIeW
pCiKjXifNTGhm7Yc+hsxjVcq7ciD9krUw8rA/Hqh6TRvAtKJfSBav7KePGkOzwhnHW5jTzAHxuf0
1vTac5XkrxNFCUdGbZ/EhJ9NnDneSN54dht50UV5q7SJCDz7sfFK3jIqj1WTBe6ZjkKooaXNn6w8
JxfKZAHIDZg4eWCcjLp7UDgbr7iTAVPHkbZzlBvz/VGkW4wRCfzmU6+KyKVI165FQgmVAl3MavrL
axrXmIYz6wGC8kiqlf4SpYQ9DK5GIrmoCPCEMRJH4OgcbqjPrdxDFTMPBZ0r+icJXBe2k1Lk8lqq
HoqxjflndsYdwDPCft1FT4nEZ9tGJgt12TrrssYxYeSsAG2LXs6Db3GoCBolVZCUM6NnEmGIl8ly
fjEZvARzEfqqrlz6kpl+sTTVweSvCD1VCKLsuFfvWCAnCJPAOPNI1jc9jYO1rA15r3WSg1QJeVhz
CxB4WUo2VkSOWtgG0KnK+ZWR3Lg0TiYwXg7uYr3Qwjt+EdQ2N0vOsyFgQ3ZtdhgSUfqIMikqiNKl
j52m7oavZKzohFXuFsZf9KON5btbiX0axy78sb44urmkzTXw2B4s2qOvwNrfKjSvZJkOxrHxlMMh
JySDUDYDoVvVD5IFf3dG3Z+0rgX0PVdP7FPdy6As1I1zYfhhIu7T5bK145bUUFPIGrIs/YF1wWf5
E4Q98QkFZo8bGeBSbziQ06JKGkj9SsuhCJeBRS6zDBc6nPI9rWpWRTwQEKnKIt6iyhu/F/k0O6tK
I5lHj6B5OiFNxCXBZdPlsXqONPc2jbNdPhFXmjNb3UQd5/2aCeFqzkS7Qwz0u/XyB6peXv1GP3Io
jFewkXBOCFR1qC5YrYJqP5jiHVTEApJz72N93JOI1+95accDGUzxvan3vxsJJ7G1rPFHbfVsFqZ1
m8Pp30FU1GgPJ8UZYSkEYW6wjw9I+WEINSoLe3vVmDNPsh1fQDISA0D+g6/gM6zZjdyDu8T1uDJ6
StDd887OAHjpd74IiEKArZdKi1mO2OIiwMLUDXYIbbTtTloI1ctuyH2H30n7QzfvoRoYN6h+7Ws5
WBdazAPzt5G++JQON0VquocBz9pzCuSSE4OXJAQlmEQWjDD6DDLLVKlrmP4Ll829pElN8bumoQoD
tcrdF9uh92NLjhZt3ZiEuxDi4QZOcssMidy0Ic1+WVYb+IFKk60iHW83g3hb4byoOf2jqg+MWNta
c/9TxdG4ERWvkaZLe9M5NG9zKPS02+9HOd3RfCgQsFpEE0Gaew1bcrLdwGiusZU/m27y3cbZcRjM
rl7z0K44a1/CBKETPXzydtKMvhz5K9M2jeKCWSFYS6wFhLi7MBqUVCPIX1p+HkAqYlODXW4nVLmx
xe0wRudX75LQoDwyF+1muKIcfk/zqNsYZNhc7Mkd1jMnl60Gx6+Wlv07nnLYvWADsi2U9192GRs+
7qhqiyGB4UGifvYyneioLNzP3qgOUDNonelBs1VVQRhfajPBMr3ux9Bxaqj7Lt7keen6eu5K2vjF
aZqS90a3Xis3H9eRHeMjHygKSu8xKpz5kM50hlJOBrs6gWU+RCakKts9lY32e0j0Nz0N1GM2MsPp
LIvmm7AkcdPetMfiwZYus27nuX26q4SZrHPHAWqetzFoa84AnPbJ19CKb15WHWSd/C7I19ql7Szu
e2WSb+bNySHMUYE1hrrPLOSw5C1r+14PUDjQ+D6nZBETSmFY18KkgA9q/TET5MtY6CGYbk7W3qjI
vYWMYvmGZO13VHijSc9HDwriFC/uusRbuhl0xrKTzi+ZmZLmBH/u0AG0Gzbe+GAFzXnyllIi409J
3dRZTbrzY4jmejN1CzVZ8hnAV4Tq0XZ0tsFGXtsimjfgNUgmojC8M41yPnchR4uo5DSC6cs9pDJ+
9AhkpLpX1q6hYXXsqVYuaUM7VXSeOOnkDQJpavI3LWleUEWRnlF7NQ304g6b1q+A3jvEUEVAT/IY
WtUbYEqAtE6ifaeVMW3tUm9v7ai077CLEitiyVc3t4GMq7Mre7nrldH6sTSC31EUYG2MWKBzs8xu
yrbyNr2SzbnR0FeVInmM5+TKbku2EGLfVeQ1e3OyjlVa9NvAhZdrjxnd6DJrb40810kHnKH+WJrr
azW4XJT4b2zr+HD6UVvR0t+njd7DFaZlVuvjKzcT2LdSDyGvGXsfndN5DC7h5G6moSdwViseNbxd
W1S/pd8OpkNjs3wZ4uINyka/xqb5GlXtS5UOtyN6ihVpIrDukpx5I7OnBCUMXfck94XXuuhdp83o
5jkMF/05V/m48drxe6WVV1kN72VMjMU8t0+VBfEZvU7EM8xzml90uFtadOTY1b7ex6dRkZpclSJe
23VYVqtFtIkuwDEeI4wRUExASz4TxUBDJHFq4BpDRzqFUfUL9BGNK/30bTdLYzvIJKOSKp6MevSg
1yLHNdPmPNctMU6Ea2H/RAkQaekeUcOlyjMiAzJ5AELZbdIQMqtml9VTOEztrlAU9yxc3sabjctY
RI9x5GrToWrdYhsy4PYng54uuuzXrqyYhjmFs61kSbqWXXWbNo7AcFvBr0pXzO3rIN52BjyXNBce
cTfAgeMlZVVGE838mO+wSghxKnDNr+q6vHae/uDlPcFahr3vuwkwBCmWa3DAS3JY8mYwaCAY/jmY
ynybED8H1TJo9oif+dzLekBYHjwBcnKPhdZPN0nh7Qyt5AwUkkisRmunNzl9Z05KJW8sXyoDhNhr
rka3lFJV9GsQdbH17P6ORfhYRd2z7omOlrXb3KDcLTdEiIAnVo2905MmJevUCnxiW24isDo7p0XJ
7RicCmXk0GgpkysWw2htNkm7afLEWROeTeMojBQNZlPcaPb0NDuyu1a01zhY0mbpzPbiRcW1ihKQ
52GRHaKFscPKZuyNZlBHr5sYmFNUili9ZrAAV7rgCK2bdOcReyc+gGdIvzAefSS3JAEyq7pzZtI+
PIuQidae9U1Hq3xdVpXKSLnLXFQUOqWpJ+Dl2sjLYw6fYuiT00y0N+bmd9Yymw2Llizd62itxRTk
GkjW3IzDN/Dh4JcjxmyGGQT/v6QKOSFGGTBWrqd7H8yKoZwTqysm55CYM+diFXimZDBYJKQplGRm
0lfUIFv/Xef0B4Uf/jdXLAZbB6HfB4WflKXhmeAODoIwqV+FHVgO2Oug+DmQWiX/74uB2uMRyQWU
6KCp+q/yLh5SG7J9ExwkMMijaAi2KcM4uqAH/wrrID5h/YBxMOfmYkjhXP0TpWqw4nquqwAJNqcp
P9Qn7VSb2VSviLBxYhqqiWX4FmOGZD1mlLPrzKS1TYCNqb+mmprpkpTe+6y51m06hckF0hFAdxos
Kt1EqRGRNpMOIyG2suP/RCfvyPe/P5t/LGb/db0AFMEt4mA594xPZloVpcA5MzM4gOfTzA0ZJM1v
OzHb30Oe6KeAHe+pcCuaopWJImJFjjGQqeWPQkLgph49Jd60r1T1n98YZhw6CsoFswYQ5IOUMfXC
JkOHGhxwHTBH0/PQryabOHiH0/vT3+/AZzU418KiBr8Ale0nXEIcmmKq4dAfxhBFExAjHDFmgmtU
hbCpRxPbA+3zzd8v+llAuYwbdT4GBwCt/VGhXQPFZhJLmEU8TWFLtYYKcO+h4HF3f7/QZw0l2mw+
B1xoMOM+0RlwXwgD1KtzsBKyAvNajNd6NCfiqWJkNyTjfiE9/9P1XEwzQsfUD+vyg2YTPYCXEdrl
HDKK4Sw0aJaXnv7sMX2EEK6c6gu9pvj0+EBZChPhMqWOZVvu8ir9S9SLCTZnnrngaYoCq3ezcUCh
LZq5KjNuPcYv9IWys026bxKzvllttAkCtddKFDSVbd+0lHx9H1CH6dYS+dXe1Nmwa2r0Glo0MJTJ
iKRhwrPvJR0ysPkr18kfKI2+eA3/UZb+50NcfghKUA644G8+2c8mqJwZgYbQaGbxlBXmKZQCim9l
bKnGxSaOGGVY6jvBcd3aBcd3UbU8hCC3VoA8jw5JdHGC5NfM6+3fXyHj08vKX4ZIFdfCokP/pNCG
G+pUtmCZ03uEaFRVndaQ80XMG5M5/hccX5LiD0tSWCI5G4oHo2WovE9ahnMtKSnuOsFcTrk5tTPT
Mx35zP+rfcbPbi54QtS/vAT2x7cgkZUTZco7LMlt51GZ5Y3UJxxpmmXzVX9xQz6t+8B4sQfrfFPw
XNlvPrxzQdyRMNCExyGu6ffpk6LetLYVDScEle1VNFECUlDX12GavZZYqL94641PCySPBKIsIYVA
mdjkPiyQBrWHYqAKKUla70AJr2Y+nSe9eswJ0Z5BcROl5OxxrO3IjTiYqDVIAhbHyojO0LJ+UMV+
9Rd9UjLzFzmgT10m9uB7xYd7YrgBxuI5ZB9JyhDYWq8PN8DXHResOgxl5jSBd7QArr13eVB3aFhr
6zw7bK/MXZzsR1xPHEKsZLZOomcGQxiTLMURbzmmVtWKSq7aaZy++rP/8CjpwgKFR+uN5vsjUgbY
/4ABG7SlSaxsGjEc9MaNJOg2ShifVC1TVmfQ340kM5mSMyT5+6v0abnkrvHBA1Z2WaQ/IVfyVKsl
vCKATRTF+1GaGDeF2/VPrca3ArCBGPMvDkh/uKS9oP8I0LNhX320uQ6jFuj054JDMrrAoNA4paQU
KzLGvL6OTtJW/RdWHePzIQN4GFwojnkQRODnfPALIE0lfGkBiFaDg0pq6fnYvtkXyXWeJ4axbScG
nEKiK609MU/6RUdL/hKNi92wYZMR6DD6gKxTDzYO4y3Cef0ucp2niun9Na8Sjtn2YM5Pkdbhci20
anzrDHTxfl+XTrFnPiDnFUIqWe3Q0ZgMgcq623VeRl5UCXb7pxdwKINhAflmHWioZjC0enzcCnuR
u247ZDH3cZcyX+TgPBHB09vhY1iOXbzNvUITq34y2seq0IH1hzSB/CoIOgL8hrphaFea3bGpQYPe
aoYK8vWQSCY8AWeavWj7UZ56EefxNjLmVvdjjwHpTRDnSXWB8TQ8xUDHf855m98xqxyHNdN+77cY
J2WuiCCyjqxUZu5HrVGgUG1jxkmTg/JyFVsQbNZ1MM2PdWZrvwqDVp8fNXUy7ce4lvskl0uaoGbk
56Buhpa4na6kTZTHDC9oR2rYVdPaKPzeGgmliVNreJ27GhjHENEOn0ZIzczGSQqcMKNbW6+0yO0k
hu87MxY8COHQ0Z7PYzvLN8S2IKRPc5tW7ww7f820krqa2Q+jPavXkuNsEojFrze1wceM7WUrA4ZY
u3KQQj7rpT3QGabxiGvBnQMknNlkkYSCn7ryReuR3+jRbOXfXtfcEqxAbg0tDubiolfJ498/W8kC
/9+9elkzhLfUGfhfPgJxSTchDqgdMHLj83tGzUi8FDqP5iue2+dv1cV7ydKEJ512kLUsuv863Myt
GyNqJQCc1AWBQl0kgN774JRP2kjzb/zKzPdpW+FN4VRKr5yjKcb/D9+pGAn6Ea10D1bZFY8pvgaC
IhPPYtBIHt/f7+GfrsXNc6XwOCd+Ahp6lUZyUTU7B+Y+1XWM2/TZakGv+n1ewaf5+8U+7U78MApe
WMIY9yz3Y91LjdbWdjUwGHKTpTYUsu/X3mjZ+3SOkx8mcslgRe6Zxk4ua/VF1f3PLvKf94XLc0qF
rUWEIgX4h7KbNkLtJGzlB2DVwt0QjA0fZ2Tc8mJWrVC+DN0own5vCe6BVjg7jfZvB6UUTekGa2Cw
GSEa/44DldhIMAL7YpDQPS76XchQZZrX73+/X59ecP5gGx4JLlEHhNxHYrqL0laOQ+gd0GGWZ9r3
YPih6H7xVP70CgCDlxRgAuCK9+F1AxVaSI8YnsPkTRUudGN+5YCQ07UJwaH8/Rf96Q3wqH/4Xd7y
0i1/y78+pb5A0xBZuOP6OdXfMTsGj6Ws5WNrdRWLOltfum+wgHybYodB698v/ocfinsaVx7mStxl
rvjvxWuFPDSbILC0yL/RY+IJdNaEDvXOLkdK/hWhxPzD44OUR7OF5eMP6xONZHzp3rC42LT0JGog
Sa9VYdmXIhlQ8LZKD4k90YNuT0hWYAMP1zm6qib0ZL+aYASQz90yjsVq1Nh6ma3Suhi1tSCbY1/b
Td/5eSoG/UaSUnCQZquZfkJIx2Mc9ClqkFpTqBBabwAbYGG5N8a2PXf0gA61BYASRU+PMLkObI55
QdnUjzqng4qF3sq/KdQaWHt0O/6Khf9pMeXAvoA+mT9QdX9imbgm/a3BLjykgTMiSrlQLzJpnGYm
dmswjMX/W3ov11tM88wvF/bOhzcuClMJ/6PxDrXDZGdVONkQHivPZL9D1lrbK8bl9O7//qZ9Koe5
KNUwozxSK6CRfbgox3PLFn3gHZwhFjckWOtHkNzB3liWGUbe+t3kTv0XF/3TnYUvZIKI4eBPJfbf
1zsuzDmQAxbevIzqS9Pn0WXW9XidJyZaXcMOvsD1LdXNh+V0aScuX7P8AxSKhFGNiobVqejdOF2j
bnEugyKfZG2GU4bSzMC44TYxAG0BE/mZ1y+wvli7/vQ3wKCH/rswNo2PXDxr7BrPGjrvUNppuIOo
PawcGZSb3EkNVI2VOve2yrGrkgY8yND5Yjn7w3O2dUgCLM8UD95HslIUu2Dn6L+Ri5OPDwiK5hQ7
i+uxntj9I+fc+hAVXvPFg/60jplS0F0l2oJGIavoUk39axGNnAYdVEBfrreN+M6z4uCiZqpbkk6/
gsl+dakP9aTmjcIJkHYd2kUaL0jP3uts4gTn6foXRRgyq48vFL9LQjGjncsX+6kKHLHI9m2K3Mju
BP6NZK62apqqbd+p4V13mgklNe6wQQXpjVfwH60S0nwh6Zidfktd7DU7Dw/li2koubczAkD1ZFic
rRkZbOQCnCcybHYdqBJMVQSRZPShEE3tUHYKBJQArTfMZl2/Kfvp1mEK8VoUsoSS4s1PbRRPTyFe
wtc4mPJvTUtnJbWSFMeV3hLhQaXo/RzaJeTZ7lBak4BtGG+wCvVro7cFgarAx6Mq0/1Rr6s3lRpM
Mht8JXZtEGNWTmF91CdgPPtaa+Ut6uz8+8iEjgTSODjJBXDdl7VDh4nxOHjAZJ4Q+prVAQqpOGSZ
VewbL8jILCzGGJpf7YYPM8HLazeW3T7o5/m1Ha0W60Hn1RdsdOMx98rpZ55IYxdSAJ8h9SVvohp0
RBJm+iRlUPgKXeUpNERykoz4d40gkZlkdfyx7hiexwENBPLHhgeFHkdcOnh+9/yVegLPg2ifrQO9
CWZBE/yPs/PqbSPKsvVfuej3mqkcBtP9wCIpksqyZEt+KciyXDmeU/HX3688gwszgLxuoBvdhsNR
pRP2XutbNPeyTjHvKi2xf0pMQE99bgUPUFs6dpqK90Xo+XifE1D4Qrul9p3Rdb6pSMI2CL6Sa4jY
5o7zFxFgTTHpP82udX4VLJQ2qQ+l/lyhDL8SRZ+HF0h0Rx84ryTuemZzExornJf9T43CCEFklBl3
CdYqpAykppO5XunZiySAgvBlk0hJtKaX8LNHW4d5XBonnoPF2jrqEA2TorFRYaUqnJpmZduSgUg0
aDEtzy9Up75vyAHMJOpvpu7B9ZEiNkEAm4hgCl1kZbie4SLb2tYhhu7CUEdbPy6JRpKtc4pCenEI
MYM9OUqBwHLXKAjNgC9oAxUFLAoiWeZNz320ajX+2WWtQQMVH+TH+Us9Wh7n8W00sCrvjaUd8krH
Bkkhsm5Yt3XmU89aKmH+oFnjqjWtC+X3U3f1z6HmW/HHBN0Ls2e1MGJwRNELtdJ1UMhrV7u04B8t
frBX5qaJBveZI9Uh/z5DNB4g7EN+bxADY2JTWdoZlkGSldQnz0mNu5zsw+9DPHlrgSz7wjJ0XCuf
2S/s5SzwL7rOt7B/maTeJ3UWkHiQ0zlxVhn6iA2dPlVuWqBT+sLqNCTmgH6SXYdG93XyxvyXN6rt
OwUjSGBwYBO08EoQ9ssBl5yNSy7NsqXuKRd+1BPvnsHD58Ln2qh5eKcK5FN5ZVaI3oVZUMUyxq8k
T8/IgLhcDgqJlKapv4pkknfnX7oT3zHJqLR4dbguHjlMB7eIkEpbK2HOhwaxgmZMgZ4H0T+eH+XE
+0ahgBQEg60mm86DDcEwzRsPm6ZFm0sadVOQEbvJfB2rQXBhQjw9lMWMoQF5tA9BqmOo5S141nAn
2XYg60/H57IbUp+vW7swYZy6dzYndQ6lkDmYBvfvHR0DKAkRIGxC05t3DzqA4cN3jy/1qgEo8i/t
7WR5kanfs5Odcb1Mu/sjTUmXttK0lW1eTRgJUrSBn9Qdy9C3jHZw8RGZIy+qFffto0bc6ZrUlKL8
bsSTk105OfQGfxrd7If0sggnfNLFziJIUgP0fJ2Wa6tttQcdlkK3SCwMnEuiRsWdkxjGQxu6GRWG
ynKf61htX6gBaHfCybJoTeMCr7aKwOJlQMqJThUYKk0NU/sVWg2TZhRX3q2RJ4iE0PNUr0ovqw8Z
yvi5xtGBh8uVyTeFdgTOe05A5H3rMv8UiQO0oSHreFgQ6JsU2JK6hBitLMNF4rZ5FSwHYj++epVg
wavxlbDAYZqGX0849MKAWIGiHl1zsJBmVT9prUxDv9aV+isVEPeh6+qxQcAq869pWxaa3zaN3fvU
3vN538h2ctETFo9oQ43DdFlz9o0pcJYJfmcT7B0fiFrdaOSHoC6GU1mhwYdLsq1x4CQ3HqXqGvsy
SYHYRdJWUE/2GhM5p1rb2O3YIK7Q6babtnMkpy7TmQjSI+5JWcoJ9/YmDMk49xG3uq9MnXm3Ql/X
fxeE/sULkWRQH3h+BTkxg/Ojiecr5qTH82wCBRJ7M+aYszlpd/raxb2ACq+cFI6V2YBUZHCifjuR
Z/mgVkY+bMPUBUhKGFr306qwGhFIXxnRNmNff4+ejdqSNGsgjLCxzRtL9NFDEoUNiddDir6q7DA4
jqXabyKraskKrQf58/zEcVwSgyfHUdGkP4jBgB7I/pvvRKwtFInDXZ2E4xOZG+sw67chT49tjSx6
iz6rIFk+VAhCTOpibO+Voov1rYjq6ibV4qRcd46A8qJFTvIZg5m8zbSQt68Krb6/MI2f+FDptwES
5GOljnc0JRh1qFp5gKJkxCU4LYpxMh/DRoafkWamqEc1Z7yxReQ4d4Wthagmo2Q16uEsBgWQ+CMx
SiAI8AbsGosWdqilVjpuz6dWkzyOu9OjYVCMYq1aQQLhv4yHS0lMp1YizsscWGnBzCe4/RtO0d3V
O68Ld1liDqtATu6nHouWQGG9LxapipJ3AXjb/NGNtX7haZ/YAc3KCo7JFL84th6s15mZQc7HurBT
4qB8hTIBKaTVw5K8sF485X0cXTqp/tbeHM6sHttmjwq9ox1JSII8tCNmV0KRskSNr3K9NL5ROe1v
wslBp967GQohR7ulGpJG94RL599xIGZvI/D6B2St4fVA4E64qA2nIvEVK3e8tIdIfekC0/1Rt4p2
iUB7YsfPdn9WADjzGfSw+M4mEXcZCVy7PvLeazvScaROqJtL1/qi2uV3tzGSCydfSz9ef2gCmhxi
HOoYJKnsvxQVIIpOYNzeYTTChmIXjeMsA6tUo1VbuNpNWhs4hvrCdu5aC3IALcW2X8DFbr8MGlID
PzJKQ4UqlDnDdSccfVoAWYuee9RDiBgcZOKuJXFLIQg24EZwsFxUUvFCtl0eZtmYZKGN2nbRgP97
1LZdiYbKx1Q/Isgz3HpYBkGWk8LOocRY5KNt/qhAzATXQyj6jW1ILb4O0i5RsHAFSFHRZwcPRaW0
X+14KlHi5VJ4y8zqaRV2lvjZg/jFQetpvbrusNXU65Iu2XClT1P61nfGsBXjVP0AKG1i2Rr5KWqJ
f+1C7ehUvcFj/6raFKJpOx/uCnuBfzqlPrXzInOi1Vio4tGbSCQrpmla1IFR/7IiL/ySNWp313VR
terMSm7OT8EnPkqmXSrhMP9UjTl4/9mzBe6crmcTj9t0WKuNdBZ6mkiJsDqLn3vPfTk/3rGOhBYM
/SOAjXCzecsPBixK0QnTS+JdJZq8eamCqNs41aSitQqt8aNO1eyZDmdESg2SnSLtptxHsTZA1o7C
5LrOs8RY468Im4Xpyqa8sOs7Dm+lUIuCjgBiRBU2xdP9G+IIs5YOVY9dDb1iGxdAp1PXUFZug6GA
8HIc7YnZbKiNPKee+MFrJn2z89oLb8c8zMHM5XGDONaQpHTM3G5sgqBdqBQ7AnWin6Sam+vRzYNL
n/7xKCimfndfKDEcMULLyuqp+igcSg218pNEM++cvP+VVH1/4STCUz4xlq7Z1KRRHWj0q/ZvbD30
SdeVRA6m0gNaR/IEva4svA44wi2IxnKW8BG9hduRYZ3K3PuCq7G7r7DVLjCNlD5KgXoX2x32S6vr
V2mPzWzEarQsVcwpduI6V8GYdvSLrZumT5+N1Iyeu1Bx5pQcbdmSm0ovuhlwEUAP0SpswWXfGzdp
ZVrrkPb/Sq3x3uV2eU/+ZQ4XYg4N1Icn/JTjdTwiPOyUolhXgkTyQbREcIocbRF4021chdndJMNh
N4T2DydVSD7JdOGzu/5K9d1c9ZFWXuOrfkV37v7EcucubXOwr/DaQe4iTnxTTR2S8VI81MSVV4Vh
Xbm0Q9bMYj1YlNqdF2v1jh3QCFGjim+NBgZBRiHqTs+lsksKp1zT0XHWA7D23I8mLD4GRBkixroQ
ZpWVrkh1j+8TMDiIipX6Nk4gcXS2cz+qioanp/iKaf1bqnlvTVf3d6SptLAWmHHRF9ivVtmHV3Zh
oUaLud+iQlTnNGMArFPD5KiRYKV64ysf7WM0pRXPdlB9GWv5VnJ2/OJkXeCPHjzziHifRTWC66rV
1NlAa1Wh05bOt0lYyEJ6YnzZs8c4UDS7fTYiShhsQP26iYqFzs+TYlPi116rvrpTp28TjoSrahoe
PagWV2EeJ9BXCPZIRaI+ZKRs1eVQWH5EJGNMYKht3NWu160VQUzuGE3aUorE7vwqbV3kuINkxxZo
nJRE+awgH1xgYul3jWPeQlwsYHkk7lVt4F2KGu+hK+Guq1krb2KpDTfNBFLcIHsVuVM0cnBsyeWd
io+g0/Wl6VbuXaqoYj0JSG1TAiwpl9UPKIr6ojEK662fyBzKoA8tWKaLZeJmzS6okm6NV3J69TrN
+t7aMbrEXFOwmta96U8EKzxZet3czLPntVMq/Xqq9QcM3FhskG1s4IEi2O30nzp9bRTXmbY1hVOs
SMBU8IaU2m7UAHNwhG99iCcacnokkLYzp9ZKw9q4MwYSGzce4iRxfVuN9IVjNa947j6Fjp6ThDex
dZoGGk4SOGLr2U60NOzcuoK+Hi/pW+P1qNQZiZ8lv4bKNX3HKbRdM6HlsGylWLs4fm/xXc9WNECE
Yx7mK/jz2Bco4j+OefXFGTiAQPu0V4DgMTkojfZzVvs9hlWByaop9CWv7KMcbRyek6nT7uriG8yH
nyiqFBqXuQvAKuHitMnCxIuMEvIlYPLc6Feak0BmyzhYDT2srjibvlsTV1m3GOjtSia+13tfs6rz
8InH3MM0/aU5Rbxlk1DsmH2aa6uF+1+FRXk3CoO1U/Tvrig+raL7Xjmm3Bbg0jkx88e+gAr/4RgU
vAuRtmxVRn680DJX0P/qNVDFxpcJp3grH/sr3L009ifIDx4v6WKKRgEpDeN6kc28R5NPWnG6B6IG
vuIu6290xdXWg2HJNYGbb6peAcMck+vKgV2luCbCoAiOAPl4sR+JOWx2KAANAGxkGrDHt7Cz2Lnp
bfhdF2lyS+SDhFSQRhtkSfpyBBawJpJKvcXEQpJvaXqLFi74HMXyU7oNPiwOsSlZATWid1QKq0Yt
ZohTU8dblKnxr2ryMDXIljqKln1QlvpuNM50m6kG1g29mFn29cgMmqsfeZPt2JeYm9zWI6gxU3ll
Zkm0GjILkLQZY+lRw9HH9qysPXeMN6lbPaeFSzlfJdlV1HgDAVyhxHQFjs0QxSn/Z1wGZZ+uTBqY
CzydDzG7SN/O8f8omYQcLdqHJKz6p/NbnuOaFeprXZtboxpBIYddOpkMdqzn2M/JCaivhtBRrgJF
91bwFsXq/FDHpweGQlwAvXZOQj/sF5gVW/VQsp5PtguOiwp+8Ygoq3/FT6yg9+61VK7yMB6GC9um
ede2v13xqMdR/wOyj4j7d632j5KzyGKtK3ov3Y2NXi1ak6pHmhUfkwcBhDTcfhGhM9lMTFeLoiNf
+fxlnxidTj6bCoLy8C8cHmBc/K3QvPRkJ0Vl0WPSzWcjiIPN2Frvqj2ZyyzMp3VVieCqN6345/nR
j7fQnKXZ0MAhRzsK3mR/YxNk6N11kLy7tJD5SqbxtGzzkaqYqmGB7fvmwvt0cjzkS5wQ2UE7h2L3
yK7HiRjJdEcMlkl9x4B9tuioFH4bql55n6gHXqq1H+/dPA4qvyUF7N3oku5fYqHqhBnANAOY5mAa
r/DusLiAy1BF8IMAc8234hBcndvon+dv7qlHS5t5dkdgU+Wn2B85otOoqHqW71RH0b/SRqjvtXRw
HoYox8fZxE17TShKRzpiqxaYxkWg/fVOnFHpc6Oznr/hwxoVtT7UlE6S71yFKEYjVVK4SdK8+vvr
pKhNI0xzURIcvsJ60MBEBCm187z6w9X41cLsRvEiEOn9QKMGK89uQ/vBq4ZJvVK8Ql74go8PHB51
EhD6tKg4jB5Kt7MBwVMLmGFnjJ32oWUO20vMPvLSFHU8GzI5mZT8OPrRhztUHhNEVnc4IflaIFVw
5PbKp7xuXgzkoA/nb+mpkah1UdrgxGHZv/VRf8xJCdJbPOZmvMsqVb+2CEpGlaSkYjXlYfrt/FjH
4uZZgMGcC8We6iAV+f331GjpImljyyQ/dUTRBVWvL9pAFHcwOeRTT/zIpuOHBG7UAw5qBeVebUxj
30N0SNmbyILzP9Cpx4ntgywGWkecKeZJ5M+Ld5HpuwHFBVyWyZVZgxSHVR3/deeHq559ELNnjDrb
vB79MUqpev3sgCaFuzOUdc1G7Ftfa+6O1KHgr2WwxHICIESParPQuL9ryX+M5UZ61udulO5stqkb
qaUFyDCRkArKwSkty/zConLiDs5eACqWnFf5NA9mniHLiVBUcNVEnt4Qe1hr1xQswr9esWdBICd8
5GG8OYfffT6pEi2qw2W08lokaMKwxlTOsihU9CEGZSgmIP3Cy3Hiy6DlRNmHthO628OGXdilQeeF
XrLDxMGGC+7IjJ0vwk8r0714ef5NPN6TYB810Dx6XB2JtgdrR6IPUTZAGtgJOkxL+g3pm5FC3kCY
xTZfVtpyGILP82OeWCJRTFDjxluHF8U+7EiWadQU9pDs+tR4s2IluJlEmd+hn842Q2V6F6Ro+u9e
88H+h4oHa6NnUNzmpdn/EBxROzQGZLKL2HlrSy83VrgrvlpCbOqek5VhZ7Cv3ErNbjQdXC80MZo3
Ldz4fNkEbUCI22hgP2wjOT0HaYojgSZafZeqZYEfd0jiz8TSi2oRjQPrXkd00kcdGsoPrYP8NoEz
CnzaROI5aofyTUu1GV9PfE6+TCmxwkysqTn7aWV72a6GCkFrzSKxijZJpXyZKM9WMAQcg9wrr6IE
iFif/19OEHj9qCiRsEG/xqTdJ0kml+hYp+e+K4ZPJSQFDeaYNfvVWyttQWe1pTnbzpN6he0lfcxS
KTbsTlwwYqSDvSJ4BhJfBR6+ttKQTujbNFrJziJ1kTwxJfV2CqvhR6UMgAZ7OxrsuwIyZ+rDyR5v
pauzvy/jzGkXok8TZUkQqiIeEAy78VIj4ctaOLIap+sKjgtdQ2o02z6A4L3oPOJbELaW3m0ymS7q
LEzzbKQgMhlwvogQQ3M+Y9wT54cWJfIDi4gCty+dpcCAFbpH9H2/C9Pl9K1RMhI8ctNun6IG1IQL
dlwF7NuKF0zN0KFRw1XPAlL3WzT2ruWjmbMKP4nH9jtNtdq8ShFZKYtyQBK+hKtq5IuCkt8btY0k
8fsxtj6Y06xbJzLMzZwmdJ1QFd86KBReyItzo2WaVfH94BiTsugnXV3LTvTTKnY0OkjF2E+w3DDn
GovBTtu1OvTYLUDIFN9o/wFNkXmeIDgbO/eVmoCZ+ALI/Heq8NAF3czR77rEDo1103N48WdCl/SD
sG0z3zRF963Me/HLzNRB83OaPSysAygQH7qfuB105NtAESJemESo2bAG/aNx6KMYRMmqFXRW1VET
8ZVkzBLuS+B+65RY3ruT0r/NvXhf6tqwrLNMwIBKq/gm69mFcaID2JY6VrkJytT4JEzVKehLKuJa
HQIE3Bp7faJt7aGGw5ZND8xL8Ood2VuJ3+ZddT3x7Uf8lHbz4IWd+tb2WnVD2yeCtlSL/CXTQQz5
CM5qdgl60BdrG15BPtvQqPjUmuK9lyJGTJ2Gc3uY4yPFOSC6jo8esPpw8hGATiCd8SvmwwjGghtE
0zJhcwWBDA7ea91qdf80pSYmtjC21K3XKEO1MeicfEQk3fHyhrnzOYnASpZO0dgloELorguvKjrB
eTvqf6q5NzwltYZWWY9xY/qTGbawk9H9bROpG+CxYCtYfuNULcykkbatOdXeF2RcI9CLOIPZMlQZ
mrjQDoEAN7rQ3we3iJ9zted4TNJJgmPI1sSbqTNBzJzx4UEZjCF4lGbhWH435JVNoaud00dK1AEL
UUN1u7BwnFqlmMMNTBNs4czDfuFojjRxqZvsFLNxH5Nah+4O1rt6Cxu7+Wul6dyD1tks4dGgAXDY
GOVHqAQZRPnOishwgiEUlYofStQO1UBn5sKqf7S3mEdDlDOrlxyXOv/+cjFmwNrzMQBN4DXQI3M3
zJaUt2FYnl8Hj05PjGPTr2bZZbUnHnV/HAHDjBwbI99BGMgXTdWGIdwVo71SutTY0WoUfmuBjs1c
LGB57vR/u4difNZEhC0oJY7tzA1fXgjwnXMjmrCtkDJ6yTloXTg7Ha328ygY9+cgMEflpLZ/lY4S
5E6lVvnOyAgm8PSYxAjm2CuK/fIG7kNy0Vpx9GrOIwK80eZh2fMfPL8QYkGdlGO+czTR3TiVo97X
ymB/YElraaMXiieui87rhW/VQsyRB551k7YEgqzKycgfhR0Rv9uzZCE1bLu3oLaV5GrgLfxqtUn8
QNJXj+3CMKI5cjIejYU2YKkj2zyaXuoox8Ab1LkkJafn4mjXfbcNJbqyh4EyrZ48NsqExiCHoPOc
uET/rmwpog/oVoJyaub9rSiLIANcDvTLEBTQ4jm4/9Qx+6ofs2LHIpHcFQbLagQ6GHAtgSMXTuPH
/TkG41Vi04xO2rEPH3ZSiMgbvTbfEUZAKlMI0BQnIK0dPm+/SOsfAULuhV5DepFWT38eWBpAO3oJ
F8owp34StLmQumlEGMgZDja2DRGskVHNGyorrvxM0eHXRPg6spGGj2nH+S831ugdo9y9YgrtV9AJ
wzv2vv3f33+cc5zZXY4qCJkO7n9dG2z/NCvf5WXRhLCbwL8xadfG98Ebs0vW4aP9PO++hzNM51yp
acgGDr62ngg424iLXUs+/NLxMLgXkvxbJ84s3xoGQS0K2dX5iexYKTQ/dh2dqaOSCoxwfX/UQNcw
egquMWgt70sytW/2nLEhkeZbKoAemcpsmVLiWI8ox2L2rr3hmwNLU+TF5gbfU3adJ4nc5GQ0rUsL
5rCjleLCj3liXkdPywzGqQOZ72Fxw9KTQLM7qlW0B3t1NdQKxHSzVLUf52/HifnHpUiN/tb9rds4
ePXCcErKVijZLjLjYU1RbCBXIaZ5V5FidX6oo9IfN55XyqVegyrliPvQ532r5JnG91Z51a6vTHOl
ZtA1OMZ0K32crGWMBBUMZp1eWLxOvGj4eyg6zt5XXvCDEkaNuSzUbSZZ/GXDHV5wx3e9wPYHNTXX
6ph3X4VRXbixJ5YS4jIpUGGNxyF2KJjN2WQoaldTZGhK61cEJzHxJ+hdLx6oxOep0S5rlI7Un9xg
gqaRKFn879GQnWlKEahGtmutwffsWgPhYae32JXkt6SOiOvlb9GWRqU8Kkx0TVNoi/PP2Jq/nr3j
68HPML8Ef9RW7MJMPYcCyw4maPRgRfQwaQFG0ZZbEdKRC8z8ilQf9RGCS3mXD5Vxr1EOm8gFsLG5
55Vb1K+NGhQfZl6mTzj4iTyifzNkn3qaDsRi9T19v2kEmAtRzHRXBDSVH0OZOZsYmc1T3oHr5VSI
i0MooaHBIs7qesWi05gL4PidAzfbqz/noAdSbvAoX5NvWMWP01gkOw/rhYlBBeLWdwDv9ZYCrdFv
och5th9y4LjlQApu2Qij5t4NA71aBwaTNjRVOnNr4Rj6FiVk9l1GVgmPC8Fm6ettW3zvrCZpFiBV
oFm2GPM9aM9aRRNblkRLQ5hRv5vWqHHMxt71BD63Wl14NCeejMXUR13RduFmHcx7xKFnYBlDyqVs
1hYhJ46NWZv92rFE93x+qGNBEm8BLxNbNdeC36EeVE3srCtGb0jSXTva0SKdnOmRTDlUuZnRXat9
dK0Sceo7mWGBNKX9n9VT83r+Zzg126DnZ2sMOUh1zYOim+zSbhjQte7UAYts4g4IkXMBHgS8pLa1
wwZPqahvzKiW1+dHPjWlUucw5gIjH+PhacMl0YxUGWpicaPbGyeLaS/ih3WvmCxS+8I6cWqa4QQw
m5CZ3CgY739vegYMMCZLbKcHGBFC5COgUbKfopf5uuWo+e3vr83mnEGJCrfGkR/U0aYYPFQPIAgP
zJMMMoV2SqeTNWBHFybtU7eR19ViH45ribrw/pUVclASI+DK+nKyN+QnZc9tJzXfTC9BrU6NxDVB
EqHGjwVz/v0/5qxh4CQXNyGdoc7tb2pnADgNaWbThWTRnb9/p1aieYc7Q4UMKJEHy61RlYpRoWzZ
BRrIzrZt7E1v6YiIChiEltY6DHpJmnXqFfkfYRazDz6EgxtpR33fuUw7WO4oX7IFzVYqSvNFB83C
b6gDXDAN/X4yh2sABDSq+BhVWIkO1gDZaXlqCZnthBnGGyuxSsBnwOeSzHuWhpIv9CYfMBoqATYI
VfEjR9YvAczur3rWvNWuc6mre/KuY8AwkSXOUcsHUx/w25z1oeDw2tBf/o27/hk6kftIXzQQy6au
6nctICLrwmp48s6jyWRLzb7jqIlu4NbNG43jZIWVdxMldbOVHDluoiCM7sYSMNj5t+vU4uuhkiIB
yANedXidzYgkW6WeCOU3iHzN7borGmTgJdX8PdKKdzg2ZMrDul/ooXHp7HZycCJpmWstlcbKwWsW
QfBFw8Fr1legc1nB2yX0l2aFnsz4dBCsLDsgNuTzFONV5cq/7tGx5LBbxm/Lfy3KmPsfcTNMaW6Y
abZTDRndoBppH3M1fpaJnC481RMrC0cR3PC2gRgDENH+SPYUaMqEF3fXUkrcjHUy+UM9pzC3scuy
LhXd8fUk7TbWKC5sKn+rHw4+LcYGxqDT98RBcDBVlQoAR4BXZB26dnurhZTYfbcMRxg9Ss53Y2nO
VFLbStFOsGQoaP3QjCxkVobXaj1U0aaqbUwgLeUvczF7sFQ6bjZlQQqmzdv51/HkjeIQw5dnnyAk
5FnTqGpGg9aMa+9amNhhpy7SGgithIK3llrc11k6UDOqzAt9lBNTOl+ATdOS3jC74YMNSIH/Bg8x
z0htY+hwjSvHH0ixJoa2pwtz+nHHluVXpT8MevF33/3goajkEsBz4tVLGlF+90Y5LlO4Q9s87AnA
A5C9E1KzFkOo9r4URLuyYlIcllUKHnlWBJ+/7SdmHX4cgx7SzFA7crZNYQlrI+fasfdG7ExD6a5i
jfgq11GslwyQ3Ob8gCfOqnsDHkyvJls9Bx8LH4QozQcK5cGusdOv5wc5MYfTOcW7DB1/Np0crJz0
jJqWivS8irn1raqPqFJ1fDwIDsN6Wk5u3G8aT154hU/tZJEBoePmc3dtbuj+x+6RZxtlRsha1kNf
JcI0By+vYguq+8gkijm+aRytWVaGDUOqtVrjdYRv/G88UbCe1KrmSecIEKiVbqT1ZcYNnlTrJa60
6rUrQhMmfDdnI6WXSLTzRe3PMij4Ldg2HgJY7aiVPBH0akQ1xYdCtO41dSLzvigj84fM6/6vd3ns
F3mgnJJNXlhvfpn/2HshuQ1Up6EINwWh99lURvhITna34KBu/BtDUTsGXkppnqXi4FGOlj7j81kd
Cb/przwplWtC8tK1htfxAk7j1A38H40TdiFu5cFaGHad3Y1zQU8n1OmL50XdvdlYCHxl+Ov8Z3E8
x1JAmzfidDXUmbK1f/+sQRuVIioxkgXmsBONrizdukDnnpZLeI0rkgrGbTJn1J4f90TNkoGRfqi8
J6y8h6sgnQz4cDkHfdJ7CSCxUgTiFgld675q5H1ZE/4M/NnyFTNvtjYf0cJCfE18QtxceK7H0w8/
iTfbhumE8LHq+7egoIeEpgxZFSrj4FsdtEW1NFOSQC58hScfKhVDQEjIuI4OJHaK2qeaynw3kJcC
86L7JAMqem+UYLxwc49ncCy8KpUyjq6cFfT5iv/4KLS2a3uJD3dnDp5HUBcUjlqtACekSrZV+l6u
zz/MU1fGYR3FGCoVxp1//4/xprQIY9nE+Q5TKL5XfFLEt/c6YXNZeuFwfOphmYgpgL4AiqbIvD/U
2OplazY1dc1JVM9apFob8t+GC0vy8WLBDeR4NUPnOBwfztrRlJO7QaF2V0siqRw5iNsEbsK9LAgi
LaygBQ5hXdKj/VYQHk6bWPIRo9HB8I4oql5YEW0VMipVr7wmwVuHcljgIfsaR3bxrR4SQW5q0kYv
JWaUBvdwWAuChIu+X2tKnPXLCJthe1PUsa5u9dgq391Y7637uXZOkaQs5nwt4jvjKUUVGuO2+wUo
Fp0C/kPCZIe5aXH+zTixt+FOUsvhGD5r7A5P4aluV2ao8WrIwivVBZwp8lzJdENrNpCYghCcQkCy
iCsRvaAGJwTac9mVEpdqz5Ev/dzSVYqquVBL1k99IhSWLGByvEtHjCgWPZALTlRQiDAqAgxSa0Dq
ToTrtyhp9IdBH9SHVBsH0tOrVH4J82GUvj4I4yGHS5r4FVZwa9VpEqiR1ZXlJvVqdTehDaZKJXX7
1ZBx8zz1cTYwodr5uCQPuVn2mdG4K2j+wxe6Q7MqPCOseVFhsE4vfJSnvhSWVqrl9nymO/wo4ciV
mWJPdAaJoskWUaLHr4U5jt/PP+ETN9JC0jhXqjlYcEzd/yBNt5j4Wmf7Absr+Lg5eU4qAaQjFKJr
NzGNC7Po0WWxWPEmYVOkSX6MGma1autyjKwt8u58WzVj61upOV0Y5XjfNrPDEOzQVjVwWB924ceA
RSsj2GfbE5VAKJKwl4TbIXgqCi+6IrurWmIIIi2zzOAaQIHalMk4XaiEnLhW+BLIU2eLt8teav/e
euGMGYcoQlqg6G4VaxyXikLm8PknOP8re9MO5w6dzvF8JmRJ9g7WP7NREgQ9nb2FsAdtVYTuvWvX
7Z2MauP5/FDHqz7mPtoo3NFZp360h+oE+E5EIt5WSfs+vs3qxh1XCfsDMmpDkFObgVDXJ4QBdKvs
SvEmsHwRqajwYTNnFw5QdS98JkfvLz8RekCdI//Mlzw8EU9RAgqRDvsWM3C3xNDxM4K8hR+r6VEF
Sf3Ci3W0slDTndHD7AA4Wh3J80aCukhKlN42onPwxbUhRHiye0oQDoDbGo0dKtxLTu6jPR5jYrRH
fEszicudb8EfyzNat7DhhfW2+hj35NM08fvo5e5NrydfCz7dm14xlJkzb2zPP+7j93fWenB8Nwil
AAw3//4fA8dEOw4GSY3bQRQG0ekRe+ur0svaz/PjHL/BzD0cbxCvejPEYf79P8bR0TSQ7QxfMiAS
ZmkXLiKhzmyvYkQfF16X40vi+ORyNzlHzQe7g525YQIPH8zS3TqKtO4Q7tlPzZQGwYUd3PFrAvvN
oJY66/AtctP2r6jI4YoJe+DLD6v8p1l6/SZRUpQEPUyWZ0HEz70+JaK5MOypG8lUQLOTXblJlXl/
2Dyd6GWZmr112klfk7BMnKLbTmvHhE90/pkdf3d07VEssL0AhEVkwv5QtFRHj0BkXkqtfAtS8lcx
2ZpL22iMraBP8NeTHGU9g4YSszkV1cMrs/RO14Q1edssqAYcdZFbvROZ5DxmXZSG/8a1UWMzAJYx
q/K27F8bsXyZDFIGU0Nhh1RQmvg+lPbNBON0g3PPuDDevOndn8HRtsOxmIGu82R+8NikbMeItgMA
yn54b80KlUnVJ/442cNDSC1kS3fiTsF/9NKFhKacf5DHs8vs2eerI9ADrvqhHiK0A9No6hI2L7Jj
6ohkaH1i1xwhCiPHEevSqTCUWnb1lgdZdUmOceo14ijFZIrhCY3ewfYDWHkauxnzqarivNTVdi2C
lOyySFfWenGpMXni62eNsDhRadQ2qN7uP9gmAzI40TnfVkQrv8Hrm4hThqh5/o6euCbTsFCPzXOn
y8b5YBRR2Q2iHSJgvBAub23iU81qX7p1fD8SYnKpzXDiqzfxUkH6oEIFj/ag2EnaHW1lintbMmfl
baPVXbKg+anf1V1HXvHvi/vPj+G/ws/y4X9eS/Gv/+bXH2TXN2BO5cEv//Vc5vznv+e/8//+zP7f
+NfVZ3n3DoTp8A/t/R3+3f8dd/ku3/d+sSpkLMfH9rMZnz5Fm8nf/z4/4fwn/39/8//QxedfeR6r
z3/+4wPGuJz/tTAui3/8729tf/7zH7O25j///Of/9/fmn/+f/1gBxCyr+P3wb3y+C/nPf5jOf3DT
Z03JXJTEv8Ib1X/Ov2Po/wGBi1AeqAuYl/ms//F/CTuP3ea59oreSpD5CdjLIBOS6rIsudsTwq8L
eycPy9VnSS+SD38QIBPBsmlZFslTnmfvvf6trNo+/s9/V43/IDuc/RQBNteks+t811XEc/Nb/8G8
cY0OvQ48WJqwGv33O/uXU/PPqfq3cijOVVL23X/+OyPxv16LhC6isAK3Qn2EK8MhHOlfr8UJcyp6
gin24iFf1rrzjPv9bCZNA7JHH8GP1cmaAuqGVPt+Z1rpyXCQ6DayfcuGhpgvaxw29dS/VZVpn4iM
Sv2kjJ5N81uftOxL7Z0tBELx2xhKAGCKZn9s/A6WxJJg7IEggCWY3GeFbnTiWWHoiyyLwZnrcHq1
flhRHuvXRE6pT4RNZTu1xj7vLJn6lCB4utPc+vX2rAcWdSLpYxfBxnSH0v0zOIgpwqJcx0T27ezw
WWIZ8As5xOsFANXJnsz3PpXOc75UgdWa6qEcnR+A2M6zpJJKRsEAu/H6VG/RXeo5ELzr79x+2R0y
C4VCp/w9os1ioHSGHa7Vpjw0v9HYkEtaEaFB+csm6gYG8xgnKiXh0j3HibwoueHD1cGUVhTByGbx
TsnVFUxgCmPkLNzRKbtLck19mKpGfbCRW8kk/C0JzCaqIRofFaOeiBVAVNa3eZBIIqvQKVLgqvpf
cB79ajQbkMdd+5iXPdHXfZT8FsRHHHrTHh5Z+/fbdCmlT7N5uq+Sfttev1+UPw0TycPfg1xFvZrx
1bWdVXsblxm6KG1tSn3cKNK9D1sYGLUm9VXmLj/6osb+grxmCw6hX9Wm8NN80Tf5mDqnJDeOsg0/
MMmTwDOSDJE72irr1XldWIm1UlUBPc9OlZXu4DvRxy1OBFJb6yjZSD1+rFXzbiQwPejgcXrkLeY+
8blwJIhgdfJkCxuKYkotvorJivfEjOzScVtSiPNkcgLbkBwASby1y9Kt0rQkPRibtG+SBFe6bk88
iEKaeCn30ah82VHWe6YaP4ZNh9IsPQBLJDVnce5Jz8p3oH0scxwwY0QfQ2Xf5VlR+uWPgyLU09MX
gwSxQ+uWlSe0qPMnzT1qZFWul8W4L8JG4EFM7tAt1NtMaiAIUJlHVvJg6i00ePDTRS4+00y94hPL
72iOd72w8GpM6zmbz4a4rjRKtPDMu0V2l8X0rcL+6hCd/Daqu9XgNqAL0/i1MOQbd7q60od5heFk
lQgojVbcM3maV51ixcfskKSI6aXyQhsboXYFltBRdDy1K3yG/VVvD6q/jIAHxSh+NTw2jRN74aLd
p1Z5LvH+7ivQbUYyMAh0T5WV4yAdH6Hn7o0YHTIRJ+i8lSVIiuGbDeBWTe2zJuVjsxQBGYfXepXw
MG1kQCgfU7c86lb5u8RJsVatdp/iS9ILIfxw6fcRmCHcN+Kx7e7dssVpKIBQ1s0+m/Kc6L76StKC
IpFkT6RXkYrgEi9ghPp6oqU4191HVlTvQIpSvPma83T9zXJRDlaZb0O13KZUGKynqhrdlalpP0QB
B9lAhUM3ESHYLxmOpfDLNp2tan7RUMXPE47qumkFFwEYUQgr5cqR7iOGNuZZE273EnToOLzSyUu/
LhuCRArluVOat56gD7qtygsCI69oiLnIHZjxSyEGbyDiIurUDwIlsuAKeS1as/cxsaMfrZV7cwzP
sWvDdGiTNekokOsHDesF2kgisVQ3BkIvAJCnKUzLBE0qt6m7siJ8KhXiEaFEd7KZB69P5Nto045W
l+y+ldHDMC7e6I7nObfv+in9rok9cgTGICm3QwLZrHV+msV41PL6MGf9QS2bjTO7fyKyqPthE4kk
iHLwZqpKODq8sK+iSR7aMnnGnfKoCXmYp/BLImuTsRMU0wLSzIKGWvOXexfXjTmdx7jd5NGfblr+
WBFhJ1ZjexHDeCIgVvfhcy2Qndb5L9nJL2Mnu02oz5vFAqAqxmZdWtFBdNkdTK5DFtc7xRlXsyH3
RL1YG/pgkFkU6yM2iYUwn1LDGR7nafxI1F1VNAZXqhEh9Sp9AxSzb7X9su6aKLzX6uthj1xqK6z4
LZT1pPEjc5x94WgtzqUrwsiZP+pBco9o9fTjjM/TiDw55/5zpxwV9vxBh6wiwUKkoA6BfEuTNP6i
QtXnAv6xp8TP7cxPTMbYFHDOFm6tXxs9xKBx5m4ew7CH+amXh9xo633dvC3KUhyGpSkOTnHN6RjK
LeBTXlxvGg8/de2BjrJXupVNR3tiVA6pRQeI+61GMTdWGr6hvuiOFdx0s+95a0sacgOnKwmAZztX
lInbsjACJXX2ndo1sBryHm5785Y6GJoS5ihfSYZXaMGlD/3nNaprwOpxoj30Y6Mh5OmmVdJ8QZJ1
Hur4QXR8UwkbyOJK7zdTzFxo0NcGKv04WdNpqL4Q3Yq1nE6wm5ugQThG6otT77VcqfcCujxBB43G
RwFIb1B8jFDdLqqKHfmipj/C9fKTROl81u5iNfRD76fdGAXYrQhzoyS+jWaiYu06DU9wak91SO6L
llJ+d2snW3Ug1XhnMvXVYclXbsuiI6JNtTNYSdhJ8e0WY0+cUhHUTjJvm2QqvF5zn8ds9Ds0Q54u
sCIWVkds0IPVieVUDlZ7iLN8kxErTkzBylz0t8xBWmBdjw9hk8lOW/hTqUZZGgAsoqaNhlM7rJbf
hKzZtFj0vQMgKpiTploRC4gxqXesrRkSiWANTmDSVHybjK7Y0SbaZV0Dcl3X29e6VpNgyigotqaD
L2QRmO2q5dsJ8/iUi8p9RnXzqsWJONV61x3L67IGxesTW2rrZBhL/Vw1TAsO1s/j7SkJhvCu7BME
9GKFQe9LNRvnYs1QsIduqbcGMJFJl/p9rSz1hczHYkd4GkBSsksTaGInbhpxzjtVnEk3/EGKQZM6
ybIzf32IXPu+EHO06cerPxFUBa96/aZFVJg3mTCqJ7d07mtjRaRYeNKMdrhHA3ucB8kdkVRXE9uo
DfcjYnwTKe3x9syoGAembD66U3Oq68paNb26zunMW1e/YXSwrg+3r24PNSIBjs/iA1NhiqNWEPia
aPFhiAUPaR8fbk9Nsp4qbzbUS1ssYv33kOtPb8f987QUFFv9//17t5+315f958i/r/jP89tXam+j
5O97clD/50/fvvr7drCJi54FZzQozn2WL9Oqd8L0koRUxpao7B/6KqyDDj/FY99qhl8XWvrMOrTy
W2mPL9SdLM8gZf1NkmbBoiCd3qWrJF6ZtulnVcUfdaZpf0opLkUe9d9T2B+qcSBOaZog0oU2rO8u
90tWBziKsqO0W5c1fMwy1qz4wsI6aBgDeR1KtYLWTYavpe9Guwm/E1e9TzRRfknM+zjDlc9Ea4AM
uSymMqbmZMnHt1EUGkjkNHq9XiZ+zL/6zGp28RUx5k/1NDE1joX1UM+2FhRmPl0c+pGrKhTVeQKt
vcZrmt6XBmx5C/31XTk14wbqj30EitNsrbY2D7Lui12eWebeQONIU9y0dvmsJ4cmy8KtMRJV1Nkj
ST/lkt91/BObInGrE1cHCapqMtw7XWStisxSziHptqs5le4lNBlwFC0sHsF8o1m02vlp0K3BZ3Uq
nsfIEpCZ6+F1zAEaJD3+5CTFiSuiRX5E2fKVTGbyhxn7KXcnndWGcWdzuf8o8A5cqhLQ1VV2KjWd
WE8j4LUsrNTDlXT7+C3x2nRtRmycJfw8M7HmVES+OZ0x/+RZecdO0/mqlvzJcbvyTx+qf0o1VD5Y
9KE1F1XyntbQna40iFetmglgnrr0pc0aCG1Voj9lzuL6EdlJj/EoZRAqafyQRW6yglNnnMvO0VcR
/TXS3Vhhzg3ocmGMxWZMtepuNvNoK3tZHEmps7f2POUHm9Yf3EZZ7N101PaLDKtdSu33MLFD36bE
/x+ZWOeNKVmRIJ401/bYixPGKph1i5Ofl8nt0PWX/UVUsxHoha09VFaYB6ao4iduf9Unn3d4Jkc4
94WY7JeYMcpTxdC+WQY7Q31MnHdrwvNrZ5n8dMaYCZvRLS3b82JF5vfV/wPBQf52jboyoxxc1DAv
np3HqNRzGoO3zz3JkCtqhL0lcCfpxCLUt8N8raBz+nWFi9TQBAwYX3FjtfMnFTmWY7v8pN4FfaqV
6jt3UecVqMHfnAgnN7nN6kssmVlFqZbP+kAQOEx6+9EUrEmNpJ4eSBS0A3UogdVHulx1Zhyd1VrN
100jGcKH3KVblWp3XDHaRteX5Vj09rgNU3M6LEXc7+JcnfdqCYrcbitlxxqzPpBwrm/RjDbHcRyc
zZS3/R1k6HSzhIJ9X9S2+NZt7Z6GtMqwHrrnRMTRShZL8ZAAlAzgwo6PQm9tX5Wz89TWGcHYUdO8
KHJxvL42jVclMqQ3jJhq8bpk3rKU9kffdp91X8k/bZE/hvmQfhdtf2RlZf2kXYlL0UK+JeXsl06G
KbtPHjLXomRQfeqLOadX753HqEhu18ImLk6M8PdacbCnufjRYuVkRuH4ldniORoH+3NS7e90bOsP
Lup9pBUsnR9j01pb41Ss6ValD6W0tfUimhhlqnQJtCvYpUg3OVcGUeautRnAz3gsf/XScS7aMjoX
JjkWSxRrVrenkoDlvdN2fzppwHd0uk2L8J48RJKSWIp1A9l2TgcLU7Mudpj1d27LiciM954txtSX
2qqY55FLT+29OhfHsNCXoyN2plS0+1pW5caRZeX3ZhNeIE1u1BBRJxrJN9Mgt2BJLXUrGnaoZnY3
tpp532V/FBHGl14Mzi611RgfW5Nc4tnFIrPYG+r+HUsro1mhWChWmozkOQt/2I361aQAFcoq8xLT
xViPhgw9yU6LQbI/2lV6iGogwGMc/oCd2mGqKS/JIv2E/LF7URG2PMfGzL42V9cdiy9LWUOLqTBW
MSGLqWUdSHRg0BrZj+k2W7pW4XGY2lMIz+bY9Zk43x7stme4pEm77Z1hPjBfvTTqHBJpNvdBzv6U
FYMRCDVLttTAWIOpav2gwmRQjeYzsRYCA8VAboFsp+MkcbdXlnFInEq9RNcHB7MkVEr9NAP1pMLd
fomCXn9duCQ3jAw+1nQ3SevebobmSERWfjHnxa9qJzzFo6acSKXyI9mO67rPCOFks33L/OPcjWlA
8cCPyH89kXvXXDKiBQNrJzkLq4S77kKSd3MBJmUFpKI0q9vTCkvpPfVZ315AwY5EUgW3Y+PKoBIw
D+OWddYWPnS3cYaRYd5WuktDcmIwaQCEJgn6YUZcRZmk7i6o2SZEkP24sXVYzayVL4MzWr57+0ha
1qJ7xZi+Z01oJ8NuAsJM20AQq0yRTBk3TW1lPs43AjHShjTTYcguip6Aeqr1ylPzPL8INtrUGJ07
Yt+ybTaz+5XbKVfiS5mJdWuFNZkBDadee1ziyl33/WL4yuQYl9uD1XEW0x7vTVuvVBnr+JHr8kKT
RwYEbKir29Nc17uDPenPtpvWK2A/sIgG636KYuVIFgEWvTBj0TDmx3Ik8sgaieTT1DL2OSK9xLqe
Xsp2ahiHpo+GtevK/J/bl4C7zBMWeRVaZm8iQ5NnlIHh3ei4wRRRoSLKMg5UkTmX2VafQuGUeyJ5
HfLdKn16Har2rqsIdvaYlnTPKSuAr8QTIvaVFzYB8qJG0tlp9vhQQUSiPMnt2jJG7qeQRbVBMZ6b
ORmqc9o0sdeYtXWqSrnNpfUJsaN9A31wDe4Q2EyzUxVbGFGjS5U35NBH44q0xNSLdDpPOSOTZ1vj
HSn3REkwY+26iVqWZFnz1lFB8/oohFdbE2NBqZBipr7ER4EiwM+RyTwN2WD7eRj08fQmiqQ+9UMW
eh1BEi9YuRtfzdz4WS/c/WiQb5I0tvPIB1OQ3V0u5yusVcqI4KtroDy1JTNrP0fM8Zu+4Hxcq7P7
PmrDoJEh8ygFJuvsVIP+CAxBktdXa9tYMhjNmjyGjnhkSm39cpbjDp96tI8H49126u+0rZd72xBF
wCSXaIZ4VQvtrKEn9qce9IqQ52aYskeo8+qq1Q01YIfAWhKP15I1TAborhtgWUE8hLvOVSaPLWR3
isNxM/EZXy8PNjMqZMx0Ku1Ag1y1dtN8ZSXpZzkCo5oH8ZvhrNiQVsYdrlLrzmZlFZOsRBpnDRuL
rrs/56yPAY12K8Y74w6woAEPhYdSSdjNZeywh4hYyRlRxKpCpuJzqX5e8dNezXh1F6vFBklsui2G
TH3pbTvEFlfMh3SqSMpMmtzTTal582iQglK7fRA3lEVdtbtUhfPdNQT1jbOxyiL1uSi6rdFP1MrG
8gdzJDV2HcWDEk9yo42k+eTZo658uXQdH7KwNh/gVPxOuXps1KHxiFwx/du343lJt2IRhPhGofEg
rsfDd3g1ru/VvQJ33BFll4hhH/fOJUq7nr6yRhEPedLEgtMxjkU6jKT69tEJeos9ZWtKrMkDukLF
z41GvCaTzmYjyTdyKpttO5Uf2aJ/Z6rdrrVmQFPGtw9Dn814BPQadIhGkkriAgAf9c5zI6t/uD30
1rxrK41o3gS9h6Iv7f2VxozY1RjWRQhvWA51vRWJpj1QkdvUdSH91kg+4n5WfAio/b2V15SMhiVc
zYtGvkt4H+HMmdE4bGQXbS1DzzdVO+fBbJ20EOVQMxcmWDX9pHMhXq76UmURGqWTpvXIwcgia95i
4iLrSNkQroBgLC93bZKrwRwSRb9kdnpOqeB5WOuLd6EkbhCFubnNbeJJs+hpRLTjjW2Y+/PQUJdh
04KwKfHmVIk2Lfk7FMdkuuUabDZ5ONGoaakjVbDWPCcUjW9N+nzUqDX21uQN7HYkQTgrqmOjNyZm
f2CMEiu1N4Z7mcd/hlw7cK2W71kaUlgNy189DcU+7OL+jq1nj4vQpClBsZC9BR9/qN8NIWE0mTC3
g2hQisVnJQvJvReIbULzs5/1l/S6DOri7CwJ9r+rG24nk32qMOvTVHQoAYmip8bSd97MqV1FRc0+
T7aeqxQhMqJM29QFVtlZXO3/zK1hbSdrx/7D+nKBymxGQaoZW2yXh7RLI4Qi0Tkp/uBvRszldGPQ
NtcUrJlaq+zLD13mL/1yXUI1o1dpJOZmRqJ4iFLBFjkQc6uWgpzGWj/C/e3p2YQdTl5jmEzCWia0
KOeJ4qvegWlR8/uGWJL7WMiPoqQdloTJhXMVOFERfkEDw1TS6w5bBpIVs9zcSa12WCPuVC5wD2tZ
5k35kmxJnl2nrc7uvK1esxDfm5nF3ZrNJOnJRVh4Tl192HGWBk6lcMroGDHqfZUxC4/kWmVTo3iD
coWqPhYeOlhyAhlD6w4cWb9vrv0FQ44eGJ1+0+Lz0mPyhpf0XYqqIkO7Sn3QdpQBatdPQotsIvpT
i0TuZ1FO96vhoudFA/8xaZAzroe+oMNh1ceqybtVKNbjEBVbW6XDB9zmvulNpJ+26DYiIQwRsKDp
L2Yc7iPbDOI4/Q7nIfULvd7UDBFjhVmj7Ox6NVRX1VJAmAzDolBGr6YEDI7BfZ7XA4a1lVL0kT+6
5fMA6nspXd2Ty1T47DwthuTpTsuacB3VI1nbv2wvnH3b/RaTm5wUe1HvG7ead1kUPbgE/G2B8q4r
Qx5rEqCUrNlqjj3ARm4y4mtfpjGnqDjE99CTPWEY7Dbi5K7NnTc4lBrbYfooAJH2tj2rh8mdpD9O
LmXWcSZIaaKdJPVqS0gF2dIYqqZDkhYxs77mdXKY98STZ7t6oPchbNZjI2AlijXDPmKnsjcZ1Bel
lnuxdPaxqCyUVaF1cJpO21DXKulETifONLNxKob7+fpQ9NPOrJFjaP18n1lJvWK1Sw5vVJeHNCve
bSqgXDgJzaXQORqCiDi2mOcZ88+u0KPXjJjpfZv0O2tAQZIAttkNw2AGehV2K0uR7QXFQlAlhthI
UbxonaBryAyflWCUZlN63DHR2nTr+pyN7ZpkEkoLlI79emf3hntXW+Ii9ITdk/mlK+nyZIfFnSV7
05+t2VpXliTUPFa2XKwEmeBy2ZCsxvWgKhOZZRUMcm3DkKuRN1ZbgdWPJ9WtN/riaEzssFUGR99n
muv6aRtS20vcR/RTdJvzht5d/T7aRrNfVCoQhW7naxgAupdMIgriMRkObqQJKomoE4v5scrm4Zzl
1o8FJ4c2ZrFdsvTBKMdfUys4LMa+V1LLWBmsAD2N7p2H7UsNqvDUK4t9n1X5by2tV9aj6TvV43fT
KRK6QMLk9jaWXd/JifVrwaZ1sMo9REcy7+y+3LHVIQO+LTPmqs7dpI4zPggoc4yNDeT5q2oDTwWb
cgYrJhYzDEvEVe64A2n0CUll7bCnpdajEETDIoBLyb6T2MtPuVKo/kyvL6DxUhEOXRP4xT3TjZtM
VMtm6dV43Ui39rnd02CuLCcgb6M90/Emuqtw6/ehaWEI9bG7wyAQv+uv7PCbd3dIl500TRG016fx
LL8NTBjnmPHz7y/fvo+s1gzI0nR3TlzG79kHGn/3hVSd96bG7Ir8/nR7KCpjOoWkWJ8wUFlBbsub
93eC7scPFBoIu7q40l2S5ECUun6mli+frRbyaLhIWtI8Y933nnV9fZLEnD+ndFy9sLWzu9vTyhI9
CDE3PhakmT9T1qTgHKvR4fZTXLO1b2MSWc2UqWGGVf2pNUIQn4ZQzo2aOoGbOvEj/zAh/6x9nu3S
hRNWWf0bSQW5Z4Fb+tTG9Dme6Xm2UwjtPTNotBFGZyOMZ19Q7eoFLYBXYw6L0JH/6IzutHvXwpq7
X9tB7MxtSyFvOCVGS+Khs+Tsrek9V6Pp0JaU8c51I9oRZBa+IJ+4+WmgPix1+5KSH7DSF0VFkcFP
SfKjDtax/zBVrX0pdJqmKWWx4+2niTW9lm1R3w9T2pCsPo+rmNrNRuvUgrZf1DzFivU5LFbxFcXN
m2gX+4k2nbPRgcX//weY7FOfYkt86nP7f77CeP0TYeH+c4BmFPbTP++Bwezve/jXV/h/D7i9Sfgc
5T9vkiy5ishTq6CK4/RrcHNWoOlR9xgrSv6gq8+3J7cH25QmG1RqPbenJql3d4M5/j1Ct7vucSxZ
eRaQKQ63I0Reiq0dUn1Rrq/497ecEDV5K9mc8C3yyjWqZkJez02L/MK1zl0eBbdXux2RJGPl03LW
t7cj2lBER1Sc37cf3h4W1X0ta42uzMCl2UpnOPSW21KzpU5GLAAQaoVzl7DAcrQ+fHSWKg/i2V42
1vWpvkzzftAn6jHo+R7dLg4fjSEw7YX2eeSMhyiye18vDLbXeTVRwxhUBO9wCwaMKCvXHuiUjU82
OuK1mlJ3FFnzRBD6oxoxbcbijyLDl7FYejQTLeP+T1aY87oiAXNnX3rpvKuYIdhuFL0XpTT/jOJT
ON1dGS/vfWQrXtxFJppNkjGJVRx8SexH484ruuLn2VYwU7oNIKzGq3IUG7PWPXRVb3pFZDPpR8V4
KJM4MJuxXmXgqamUh/nWwRHp95npYXzTqXKrqlcOHXva7EV3S3ftRAgt+i45DxBSW226JEVIkowu
PxtpPtCo0Q+0i1VvyJVdwiyTJTQs+aaMc5fmyxRtnRYQjJNXq25QKELnpILqaAh2i1nspp65h0TV
TV2xMcJu/ERO2ryaBiVm/933O+7kE4rfH8UYJmwmWcs2fyMXFqnsTDryQBJsJmPs2+2i76p6VJHr
j+U+z+3T7ZldOM3BmVmb2DRM9L7+idAPf0g9WeWhJvbCCZRyDEz2fkU/vk+mSjmp4zyLP/F1Zdii
bqBbwyW0lFSLULIcuzbW6AcD78PqEaQtZ1ZRkGTZPSfIbsdAS+3Gmxz5GVeFciHEwb+y3smYvBB0
VSrNDwtplCz5mpzmX2XJXiB7vdfJqrAa6XfjbiwikOnA21nVTb8sDrfFJJ9RKssgNWg7UEGEFSK9
uqFeUVIU1xAueARYtkE5a/qWPY0bVkyWwiMtGb1kpHkYcCc/nfPPLM3OfTY2vo4wwxt0r1SU3uta
jSZXjgPJaWd/CpfOL932GpY/nGpLZZ1lwa6vUug6uv2iZHRnJ66vIIk0/nOTj14LStv94raZPXyh
nikIwATrbOz6Zm5Y2B7Rv/+yQAlX7XueOR5tk+HPcu1N5zbMh26siI3ncCdmWwNcHB1cUwdl0jsH
011W5bjYfm/11WpyC3WNyu5O0B/zxnh6V8apucg0uqfIS5+26my/Hui1FOEVhKZwHwFqR7Uj16gN
WvJO4xEmJzVxUcRbNRrfbWBpHpy/fZGIzYghZhVFq0ReGxmNLVY9G8YVzZPQi6oSrqHVs/xQI9qI
w5qlzFMMCKyO9YCgnnhdORbdFgAeiLNoMhGLicWzCpDoUPYwRj725p6W8aZza8QdavpVwwoFGBs4
S/uMrMVGOxErnkkywZQe+7l469PMvKispFFvJewFxwaSjCUV6c0Vp3rIp6dKod5uDcoGTuhGc+aa
qhdVjCZVHmw9hV5ThT7KV+otI8mwE2X5x9o9jUuWraoy4sYqnH14RSypLRcMvMSLwfpBR0qz10XY
YdduHc+V6spx04cKf4aHJrElG/gKZeKfSnrcOJloxKp13M9BOh9kDkY+I5rlmYkqNo1dHZHxpyvd
7tMAOdofLGV0gUqRbUrTXOM5mX1IpPW2kWzRpr449hqX0aR1Z0WFz9zAzPAE1l/HomY2NIe8hVyR
N+ku7eb5ImdQE1pnBtKoBRuJNATjmRWrlGthMfOArtm+K5qZGgPrZqWKzg25D0lnIUrQm/dMwwdY
peXGkOzOJsM9t0LdmnpyZyvUPeeIPa9dcfHDy+PKzWOvG4rHDousr4JJpM+h/RhY47x40grmDs2T
JggfM3aKTe/IXTtGA15iHQCPSyUvIzWmvo6PQ/6nSHqgi8pyDAk39hL0617UN7rXeSLFPkbKmN8s
yi8FNsRiMcarpBrofmj2ulJqb5Ed/27IQjTvrDMLOG2TLvJV1vvWARZ7Db1Uk1OyQIKeWlusYwX0
pU0N0yAiy0sfZT0PGxs4Vhhtse8p4Hgy4Tk6LFjZGlcxHGd/lBTKBfhoX7OADabzMTPCg+iTej3q
4UtsM7QQQOH6FDRyx/i2zPBXOcqBma5Y6MWSh7fMbLLjBxOYXkCI4V0LLLbS8Aw6kzmdMIGeqU8k
J5cyr3uiZpMdHNglQU7ik1TEKo6oSNsgUJlZnC1DBONvfh8NWeGXMcvqXDSvXd7+6tFE7i9TapJE
q0LVOq/V3cFre3HsRPoqwl4EtZVqQV4zSY7uEoCcvRTT+J5YBUN8vmwwLf1hkflGWLNZljtyFA4N
nbatFsmPcCHu28l+wrJ1/JgyTP1dhu0mLOo/Yf41Fw0FNmmCZNKnbQvq25un7lvP25UczgVoVPRF
yozmY8o8qRrmztGCqdIEJfNifKDsL7ftYCdXDHZE7VcdQQwTRbND/S4fBIqtM2MbboYsLvyr/Hmt
AuUJ/j5XsuWjFpR1bgdri0pF1XGOf19q0rRq1WqtXN1+evtzc4OOI8oy2pa8+qSP8kDT4Wu8vpXb
t9zRIG/X6qPN37+gKsjfpkI93w6xa3TOqEQVL7+92460dc+cqS3dXl1P1PlC/ADThnM3p1xEZlTE
6whByexEiKZT67u05Tep449Jnp1T1DTuHAz1/N0540Ljzo69SHB7Rrq9h8BBQ66seq/C/LSxE3f0
8MzTvosi0ydy+iEqs9ewTN4jqy2JI7Swqyr/xdmZLLeNRGv6iRCBKTFsCXAmRZESNW0QtmQBSMxT
Ynj6/li3I270tjcOV5XLtkQg85x/DCik+5KOezIMPvG60P4iHVek1lUhiugsRE0tj5Jkjwg49dI7
WSjK/BMO/yON6ZjzhjBy9jAgMpB62cNVEKet8Mwgje1d9Bu0plVvtVsf7cXX7ja1aSvhOFfP2uh9
9WOhky5r0YeVXnzUFcoT2d/qNH0lNvE+zIUeWnH8OXX1TrWP1Ehi8Rbf2NSyvdX+fOvpWQlEO/7p
u/eKTG/sR2Frqb1ahFh1xkMvpSFF1TNnH1vp3sfMTi58xMA8TqsotUkLJJVqfvTfPH7i9pnc+Doc
IfVe9arpqHiEPEiM7DNGTguix/fN6nLO9b4PvIFOJ8pu4LhSZF4LbZwVgvLauwHGf5md+e4hEQgU
yG83mTqAf/NtD+2JrMIfsgIhDMr2i9LxJrBLD3R4jIgcW6ItXuabk6OYNJ03J9/0jT4F3SKfu8W1
X8i3MMOOZgUXxHdd0YGwHUp1r4X3VxOMifxf7lp36nUiRXshcOKvphHA2/ntn7Qcoy26wwjojnJU
yxp2kc5WIeKXqIR0JZ/xSxKYDjbJvBh5tbWq6J7a2M4MYNfPgWulCl25DLVm+awn7ScacTzTzWpx
uNJcJx5CrkrzYOYpBCSfAbLWTexPNISKp2OGdTLRMYKt+b50t5rVnNwHGZUL44LlkM5h0NEkRgnp
FoAEXMsAOWpFkNBKLwRxjrkfB8iHcnqKaEcjg2k8CqdgTIFhCDrbeFqcWoXxbIwbeiETtLQTUlrd
DNScXniY3RW/A/1wRwtYcJ1yBqXFA+sdvzyfzTlLsteBChtkveUrEexkHT3u5Tx0cgk8ToBlWOjR
O7k7WZhq4t0xyyuIED51rqk1GYxHcRZ9fRNdvTeLAUWRTK+AlcfFyu6lue1qNJM1DX+WkW+XKT/r
nZ+fBrP7gz2heSZqYTNYojxH8bIq3Kx7joj1uDHBSOGkzx7/VnNk+6zSuDox956AdjfK0tyLK8qC
2kn+pq3Vb3MScoLBtn/pBmiuLoCQnuWXsiS9fuFPSdxhp43VP5LL+pC4fftxS2evHqc8oRp62zJR
Ny80Fi7HeMHSwKLhO6kWuDHqQkvy+BklDF1cZ5vSw5vgz96LSmhnQ/ocZzW8fNGtc1aTvd1eM3L1
NtNcCoBP/22s3W9Zy29ZmdVReFg/upGuKbwr2T7GN/JsG8onS7SiOlAmfpBB624KkwQebtR91WUf
1VJiCIi1TSGAItNZXTUC9U6GyF+hPbIn4WnNK4Q0lwhpwNspne1ANY/Wgu5sZPldtnO7S5cmLLpz
lHr+tbfK6EpeY3lsreiPxgq3jemdCzUTEoOTkLsKlSMV50iacnzmuyqaXmgXTjd9JALOIOuBWRPB
lBlOWCud652me67iBiIGb3SFIWBbIX5iJYiIIM3+tAPR181oyV0tIvOZfOA/os9TqI9y2NVj8ZWB
SRMdyZufywkwXqYbtxU2W0bRPmUcEJXinGltXduNZd69pnnJWca941B1F0QMnnQey4UPonZ2dUYH
aKfbCJdSOxzFG/wpwIDMPmusf7S3PH7Aa7Qxhu7qAhsFbT5VoSBMKyyIIQ74s0KJeGw/+my0fWPE
u2JWaYDrHnjfgm9zZrZQUc5BBjKNHnlOg4a4INFWZjBNWkbrBfWmtWi42Kqbn0JoIdCeAC2f9DQ/
miXqejbHVEEaeBjJVpZT3Zf8YSvjzliZLuEVgIg8TjRukjqRw9Bk+743snXjUx/vJvxStE6/jMFs
IAId3ajAfhP/uojUC0oJfYISmLlUZkenmc4FkYB7knIvyI3LW4NhcE1Enb4aTf8w4E4802jJsqVK
uZkdFcMdOR1qnbnm9aBDV0T+eUllFjSW79HvuhzNyXICm6S2VSay7WBmC2YKmXA7JE86hpbCGU9D
276nhSvWeD7e+9Q6L/F4yH1M9Cp3dHRb8CAimi5+594bTqCwLDT/Y8KutIr1mHa4jr6gQiENahL/
XZ/049iQYT1EkbmbBPqwqWCcY2HjuU0rc0tbxIIdCiQ71t9j4GXanezkVPnV14O4uE4MLZe8x3Zl
ZPUTOX3FzSHSYq1KC/VTPl865XevjWMdo/pToV15r3I4AHjkFmJzdMMsliPSTY8Bo9XaMFlshPJR
bAbS9xWXf/UTKd6f0hYX3K3e2n6lPrJCIFNAp1JIZJdOv8lmNX1EYwMG1i5vLLP4Xtds9fRld5Z7
77Iy3+LI1zbpmD6nVqkFqTVw9les4+yC3dFAPFJNL7M2Dcy9GYXH2XyOco6VR87upm1jhuss1ggI
KNnEc2cMoZPessQzL6XMIUGN4s0YezRFrvM3nvp9P0o25hrEQaUPj8dSfaSGD+Q3Necp4eWdiKBF
Yo7ZUiqEP2gLbQ2az8/ijeGrYh03rs5+6WZrH8fOduzGbyCKZ5JgpxuTsoHqPJK7pu/+FRLtv2ia
aJsIaC4TMz+nRnQY4zs9peTiWBFfVfx4iEtjZllzk21hRRdl6b+0yHQYoJdu63jZj0OBTpDU83sX
8wYdPEw9bJlNFRju8O5mM93ThesczMkbAy76KSTsXztUi3w1yillLjNOeiEBgexo66WDdrCyNmHX
tLttb+Qw3CMHf4T2KdBxD5/scrkWWqa/lWRvboZOVLTQsMH0/S91NyHxEca6nPDmDMDn58j27/bG
BnJ8Xxgs991Ar0hfyIvZ1LtWGyGonTaYLDBxrZ6TN2SIQJCR+MsvZO5HrlVM+qMlnRBvjPSbzIV5
7tDdtWN0BlwDj6EYeKsNMzwwy9aFcyy60FPdHtzCWfVucSEcuw+MiUsL3xjGgCgSoTnqxU2Hdkro
pjuMeb5nyrgnqtWBsRK1SomDj/z2rzMtV78HLhJPBM9dl8Rb9l6mD0HUtrfGe7gbNe2Ivbc+9wKS
yk3nuxiUgOOrImZVXsuksF2k8tozH+i/3uQjrkq0XgngTTPQWoJrxFpRVbxdFo3mF6/zGCSr09JQ
suNq74km4mtUpduKLSRjJBOPZu+iVzBGgwotqsQ2s4W4bKGvRrit9mwMvM75gkAwf3whdEgT2xVS
nlWdJHUo01DsCENbwrIrQq7Q36Iov4fWbe+tPf3Oo+mc6VWkAzM7WpG0P/wK7kbLq7Bvlf0sk+Y+
z9Vtmcg2bxns/Km2d/RWm2tvkX0wNv1rQ/jCyu2F86pK48Wjb/W/baUQSx3GGVU/Th7L96TNnzyn
S5CzPmt8CqtumpNzNhl8eXmV89CmB6upPhGfi+fcSJ5aM+MbRcHTJ0NskBXq2g1iec4t4CYIJmcd
G1oVdENiniKG+JUcxyevTt9sdNAXq7OXN7PwVp2eFOiKfPNFr9PffPDEV+WVv6g30kNRwl8BFhzb
WH+Kdd/5CJx5PqVOv/daX22t2RdH9roQw1Bx1YlAawdQjMTwYMEfc+lg9c9WXP/aTn1uqcOFlfea
vYJm8m2EMLVdMpAm40dnNOdqQQLdE5u5J5LHDLi767WsIHBqgo/6GN8D+WpBLuCShDuLbemU8S1f
QD7x0qUbzEKXCVkCgsHppts5BFJqZuVz3+tgQH1b7XQKbGHWvYRJcULZPhr+StTxwUo1FWSttrPa
RgMs9+UWeSxroil/0qXu11Lznv3HcqJ0J1kThm6FoyzUkeaeIVQ6Dsx40g++Gd0M1c7HXu+5Co2z
GoCrTeEecgJxntClUeHUoMgo2sVYdc0MbdFpw1GaoMekne6qz4Fv35aPlr25U+mhG8t32x3RXVte
qJahCS1/3qA+U09pMWpbo6HE97/BePGKeFsQdBDMMZJaEkXSNceHFwJHIs6JW6rAjf4UR9zsWZ9o
W9y7L4uw1EnwgN+KGg2tcAIrr4ozCFG3TpNxCW1cLyuikGh5unVWkZ/sPqpPmBrqk+svMR4+ZqSy
9Irj//wQkwLFXN65j0IoysOahmBf0nbL//nvSDApzp7z96hGKjlCAAamZy5H1+iXoyWxIE0pIfEJ
wwD6Otc+su+6Wwexw0E14II2UvNQ97w4MEvbCytMPPwuTkt6QRGfVLdkQRFbHCWTao2gZtMiEZdw
4ZXXsMCAgTJFI6w+2lper92Zp2pS1bBuW2A0XgJxmKVjhouP6G4cBnVAYasO//02FgVo4dxOLuXj
UwO3626XGftgzDsytcoJEUyib6GMgDdbdjci3Xbo8z97K6G3bZnR+HaramjOYlLl57zgaGvODNTF
sUmST1lar1y0PhOKgdgBrWLQcaNRZ17sO/vbS815O9flqyyMLzyX2y71Z8L19W8rauygknwQ7dFM
uJaNKv2aIo2K+exaKIqnbaspgJT5hPXJWU8t8orBXg/W/MvT2jN102cWB2RUv7G+7IaGv6FbfccO
X4jR+3/mZrhmfP44NseZFpTyEFU+OBx2Fzt9xG5G2Wm07N+ZfOsgTcwn6VvlrsIYkaXtlR65vWZg
RGQiD4Yi/5buCA+fRGt0SR2gXILZBo9LX1FchIyRjyO5gRM4m9GvgK+Kq8lfWrQ3hAGvtfVapx7u
WmL7KUYR11F6fzEUX0uaBB6G9Gnllz3uvqbhzkB2PqstU883xUbI/3yomIX+PmoOuG3dBYC6MV6i
YVw7Bk3xs6Zf7Ln8W4sUr3QBbEQTeiyJUupwAVRt+zRZab+VbZWuXaIkEV9fugrlrkJulwl01C1m
REdHIqSkbewssyMeJT5gmXXZf7wn6VyHfKRQuQOzIr0eqbvkJfcMXDD9F14LTiKz+temqJRWMW58
Pt8He2Q+9B+D3IzxtKuxUa41hEs2Gq4V6EkVWu2bOQSVcrPNiG6bqjbn9lAWBSj+sy1S26MXlSAI
xrjqdeUFtA68ITjdEt7/NjPsralRVNnS7LIhvZMVF6BOuyRZ+to1pEYz1p/bub7qtCasKgsRo8Vf
rHRzHnVzeIltg+3YXqqVKuwTHXEswXlirRFEf2jMxh6CCmkjQ7GNb28xt02sXfFNb1y32zd2dPeo
Kll3nuowFDvPyJbSQ9JoPQV3tFGUAPN1dc/s+dRJsjXAxY3tZPyRy/JKu8euqtzv2GbUyoZsK0RD
/k3hflc6aTuOneytyGxCvWDOYTzcZfn4JyfrMOQcZgDznuIsR/cyEMNsoWfnGV1JihSJC+Fw1tKX
XDBuqGHdmPaeIHXweT4MhvoFxgu2qirHfdrxUXAa0ckFlzEdM5BpDCXqZWYEYsLgIIxKqwqm2X2L
cMtlmmUHM0q4dgDvX8R0S93+hSKD0DPze6uV53wUN08szuOWkzwoktM4YQUVTF9Ta1/ymheDEO5i
NaiHItR803LyaXSk3xwbm6rzPkaR6aFdkMdAXyg9nYbzgkT74BnOezPaqOwT/AfDcdC5B/0u2iS9
9qbNADVOjpG60ffODILcFs/SST81uh020u3ILTYDdPZveZlQfthngNR+RuNnK2Y8NO1fAzxPmxCw
+yynsCnoI61vTQ4N07yqQRXHN6IiMtjZiX7GpM2OKnKe6rzbRBiGteFpyOJpxd5drVrNLaCMlxep
agMvV71OR/ggjW1TM9BzDsOIaKfHltJ2ZZgbZfkwwTNO1TrGpg7OT/tnIuPvpujw+B4zco2Qnwjq
Ri1a46JmAXflE1Goa8or7YCyuBIPxSaZ4vuyDOkRyTbVguyu7sSiDFheBbXxWUicSAKFN+7i/lV4
p8Eaj63uYNvQnpRiuk4Jt8wkJLfmPLWNfOlm+G3P5UiLjWfHQ36kG0z2lbFKHpRt0sx/wUDGS1Y0
1gZWwFibdr5LiRI/5521Jebynft+PwLN+rDMK73hEzbumFo/qzjbW2WVBVFd7WTuciRG3a5aWL7R
udokfq80zf3uvZkPYLpSs/moCC13nmx+/Sj5MfVyKyKtCKgtplQ9CuvFf2104+K3ghyQ7lUI9Txq
2tvQolhHoRGGk7N8zK0OpMZcz6uS/3DDo5AHyDJPJtJkq+z35DiInd5q+O3QXbreOUYYxiN6xvUM
DTPj0Ik86xz59X5ItTNp2Pc4yf9GdndEQfw2+N6hys48MjRHLpj2fZiAAMZ5Q0xMAzUrsYvlw8FI
p/3QmyvTxq7kGPj4Y1x7aYVdwpsw6Wt4+Uc8rChDDJNnPS351JzsZmXrYeG7jKgs1ZjL2g6HkWLu
e6wAhIEOaXRmVfrya9ZxtfQXfU5v6YxkQ3neeTHnIDGzL8Iy/hZa+9GT2FA71gdxFDirrFOr2jP+
RTDSIb/oGvI3UZt0qHoglkiEVhMuKr/X7woNE3lyZ6xrT10ZrYw4D2Ipd1GrToT57u0HqZKoXWlp
Oycznn2z+yr6L1xuuz5p76KJb6np/FONeJv9xKYzmaOZw/7mughwRwtMnzy3dwHThURtsqNVbvP3
mIz4R5vL38zQ3kTjImAw78QXy62Katrp1mOJ8bt6aQS7tmef0b5/EQ11zHLYFDEcehIFQOwvxvAZ
IcBZKK9bxYkG8FMeTDuFUTJt1oshe7LmfI9WHey0hM13qubSkKRVLN9VLIn9aIy3xpzLgGwZSD39
1Jf80geCptr0deyz54yMmNCy+UvNmVlsLCZx6VeBsot7DAAfzG3khxr60Wl8yCB5QucxgZCKQpKs
zo/XOJbGyY3Go8znTZxzixfyx6qq/Tw8VLsNL0MsRQjEHQqmdD2x32NU9iTFbPoOkIh75WzR2AD+
hZdDj5b3nkgQ/GqPpFMg+Vr/lKo7SgP5OukptMSWq1RPb3QMhgsykKjiOV1kfHPjsAZE0ZzkL7i4
XGNx+lXpuSAfGj7YfAxE2qfemu6qxea0Mhe1JzZvN3ADk5yCF6H2O4Kkq+dktqDo+hs1XW+IgH9U
MhxSx+abqE3XiUduoiypNwkSissb59kYuiJBEBe7n7E7bnHkWAGgZRnOhnalivcl7+1/hj98lWOJ
hoQGJFwFQAXZcG5aK7T15QbZrHe81kmCC8bsk6dhKH59hRO/JTuXkS1AlnnS9JJW49RGyW1+5a71
p+NLA7CttwgkV90someuk0Cr1c6Lhu2CWBxaQa3wMsGGK4eGx4zZKyNCgUsOQ8ISeC4J2k6Fx3+O
rr6q9khhyjDW0MksZNlsCwZWxiM7QGgD3oOPJR94vPOH88ffucQzG3JGwRgb23lYQqW6fOMvJVp/
BK/uP49byDAz51BXHNZsz/bmjqO6PGuPcdTPfqqshgTMBXkezzMQrBTwpqn/VBXEeyA5TDdAhqEW
IxXkuCCv7aXlyt04lA5h7UcCNaIJBHA7Lb36sggyeMxKRjdBuhgog9qhWz3eh0F4vxa/20O/6K58
EqbRLyIUQV+0FlY0nVSW6UHtxFtnkRkSAf8ju3hu7q2wp/70Wv1VISbmod3lSU6Ag619zAtCF2fi
/RfG+5RmT2g3fmLfkGvTxEVa8qLMGD3JBa3BZel5zaw/RURZqJfru6UlbMA2G5Ri8FNBUetrb/Ks
MP4Ze1qFNVHtrSnnGnj2su530YiGcTmJROeHI96PsTeAuC1M80TyNDIlN6LA7qZj/irICGa+n6Nw
0qrXScG2mx4TxChnJj6eM2+QR2V6X31eE4bhh1Hi/osS48X041/QRJjS8pL6xW/VJvc2ip8w2WEt
BEhvEKVtZ3uJg7heeFLlaix0cdBxfutdvBwqjpNg6DDAibkcr0QqLqFrV8Ya6iQLtVmb13WUQ4Wh
MLHp+avTOvQUsbVVM+ZrWxUs7E16FHmFa7tpL0rxDRh4+sBFVlWKG61TF43MrpXyl48e6SjbUA54
6MEJzR9RNdLpJy9S9z8GIzssnb4gxJdia9W/MhIXYL12H7GEAIxtxkS/5wMkdvbmme4tAQXlJlue
h2k+jqm9JgL6D8HqhyGejnHKxD3Y7kU0mIHMFO1TFd9nopdBAk5Fcpo1wFCwo9PMwZB303Oy1Je6
H0OMcu9DrMK6Qls8mrDiv60h34bMEus8Azu1H5YZ/5dremOlnAyNVS8rKQ2N9DD5B079L6EjPJia
fiwg2mtFFzGqpD2s9XnwNegLZIZZH+0iiPyWhji9b41jXnOKRDXoLco6IH/6JDYVQeB66c2raCLW
wLW1cHJxQ1YEkq5bvFqhWMzAzCKA7XTy9nEZ4dQGXbJS6ksc519igxp6xlpVN5C75rcSeJ6X+axG
Q8O8ovO1C57twj0zqqLAcv1Vb5NpUZQ/hm6SnYF/BNhrVjq3VALeEpuvmky7QzTH+bo2S/J2PHiP
OBm6UCUE6hTdy6hGWD9BUIM9GC90N4eusV8ctSDiGz5KyRAoR8IlljTBs9wcUFK+5c1JGcUm6zOy
pCjI2aLtzEKVcr6TGkL99GNtdKJ14mNxb6V6EYP+ZUEABmAgfn0sq7kMM7TWop8PXv/HydnuKn96
Rr1Yb3MAQADEfDPyx7EW9uzR5Bh5CM9Yoc1VUSZvOr7nYMknNFvmuWnE3Wo5lT02pECaRVBk1Ufs
wE2MIGmwo+LUG86eTaZmlbZv49gt/NlMmXkeffsmkSJ+5l7rgG+Mt68ekHTansZl2Ro2aC0GnD/W
YL46Ge2CqZU93ERXdwLZdYi+iQuCzNFAbcy62VSq2ClkJ/u4K/utsMu/Vop7vfa+DfR8lo/xa9AH
jVcVzWKHsX9XlimJa5r1QuuOHjwyTfR49ANCmnQcNs64HV2LFCa43ZZTLlmk2sbo62jCJvGg9c9M
qRtwiS8LS4nTLMc+d050cDyOeYanSe//TUiUF7f8aft67xhJ2BdV8qRq8cx2ddZ8tamH3l8PcROW
ajnFrUFbPWcYxPveHLWdFnkuiR0u0tCPSGSXxGZ8tN7K1PlYUmPZqjjuto3HCmf/XZyHeI4M5dVQ
s2n3L35s3Uvw3SAqli/XzPcmcbpMIGn3mQnGXMvPeyRSTrr2ujLb8g1FhqW3n7FmldvCySLMuvxa
N4738yTNV6/LnBOy4gd5ZzkfTU3Vmcb9rcN5R4smwiJuPvP0kI5uvObL+KB42X6qk+qpm4fhy5xs
SPtxsA6Oxf9L0GFyFLH+JZHGE3lltodxatpAr2z/5KEM2fOQ3pKu3yQtX1g/mOnVq5wf6p6xo9ub
priXpXZLYqtkbOuDNI/cB12+IoLkMFn9++LVRJ00+o40a9L0shpvMHnhZAZwbk4mvG/dimPjpmRi
2Q+hhCpeejP1N0lXW6Fos10rn0vC1sNEQzIaeU6oI0ed6bp0KO59BAxxYCGVFdO41ebIWOdFHGgL
urRYRDhF4yqM8Ol37byNWtbhurJeFt1By1u6TdD0nrsZdOfm+PmtlclxzPsduopyY0v7L/KnLkyk
BhQycowjMwMH1dyr1QGW249HqLp4ddRh/ccfRF42kVhGucY5dFOOCUeMioAkqA7WLu2Y/LIvjKQF
92HKnWS/mh0HjxnrWeD16iNbbmXSIlgTeliKF4JSrnrKL4C1jIJI89dMyue01im4I6DKiSZGqukv
YHkRJpN+ceJz0QFPKEaDnCGdFNV0YwE30qRUrf1BsaNayg76Vgu7KIYDX15apyJMRDIYcvgVBne6
cvdLXyLPk/feKL9F4+x9yS5S6P64zpbQz1nNM2qmiuTmMskdk+gWKbfYmXW8M4v2YuXO26RQWqST
QfF9zZHUVTut5/eAqFZhEwMt6uNBUKUWt6MdTp3GAb5088OXBqtPKlvvtV2Ig/KexoYZCAupA2Ul
iG4/o6mONm2Zf/n56BClEAduzQqm680h1Uk2BI0Zgl0Rs7YWkPrYNItgQl7b9WA2i1lw42akKWcD
8gNYmnVrW3tPB0stCusqMctiiMd/kjQjz0dm3XsiGFeZUWXkPsgnVG3mwSj0DyTozjqFMZ2DoccB
SdMHHiKn+ChE6a+Qp4Ecl02Ym5yvlhURHcHJeFCa0xwKsgd4c+QYPmqCDnOvlQxHNfSG9E3CX+Zl
rQ/Sehn9Dt8O4lbN/JJTeyZaZ4nRJtyH0Up+HTf+w1aUfUBg2wGZPnjqj5FMvue6/iLOpESQgotQ
7/N85xggECUytSlFoaHQZzukC2GV1f6JBOc1DtQbUvyc41KskBrycqFd+ZBJFQcJORF3nTRXLIj/
dOaAK5A56RLUuI/5/NwW/sfSDr8ArhhSNbc7IKBhgYOpmsMeFRM8sh/kidkf/vvBYY3z82M+fZA2
1hwrzg+7QP34EFdABmY17TqJC0rYTmHHi0vkFzOgYXWHWRv4oYn7w3//+L8/EBj702LZWP/vv9If
v+y/XwsJvOs6U8d5UAoEsKM4/vczFLHZLjFZWooyIw5kjJM1/OE3sO9yKPS+Kxim3fkQ03ZyIEFp
OZRj+85nIzf//VO6EGRDaAqj5kRIgTSv/oxDxoJj2ngNM/IgRXQe1LzXpIp2QLEgJan9nEY5REAq
4VxT9ZOYx7GfeNcd/2DlBEG4wzUX3W3qVYwx1OBlzOadsocPdLkkwfxjQox2vRllm5SW+xWyDRyc
LStO5fzRqjtuU4tFlsEW/130Dg2D4I0c6m0Cdhy2EmEcGwlpzsTPMxdxgKiDTpNSSJSI3MSW5FCI
LRvl6lkvlHsn7HQt0T58pRqlFWiQy305eMO7jneEuwbBAaKBvN2V5KOvu4JM0VaVgGhu/aRJX3vp
AGxO80MtHBVZ8iW5kkGZx/nZK01nM0t8HprAYuW3c/IVWVEWuMjwHIcEA6zd65rfbG8DygKaunvf
nXaajkS4ifN/ZPqR/pg1b6arEbTUga43NgauLALhqwzrw26SeW+W6qcS+IDbGDKRZoV8PZjT2h30
akXTElkMse48jTaw65CO5leUo8KLZTw8C96Cp2zskOxrxHqQj9Fsp8fSnNGBcQWNVOdi5pb873/T
rOTHLS0kVnPtrYQzV2u0Z8b//MfeoVksqfDH+A7ZXyn5nE5t1k/5MpAb8Af8CCFmTnQqoVBbN8Hr
0C0JEzKaT5Xl+iZJHqQECRIcD/3GToZmY5rdS16fMh/aAEe8TVysukhzSt6d0WYkzTJ7VUYO3sRI
4st2o4sovBgvzxjKR7xm2pIV1xPOsepByc2YK2aa0hEQQPxzO+sy8EogNwF7cU8KpcnRScmRsUd2
Tr0f/iRA5ElXJYQl6uucqQHp1ANGxVwYwXq6slbH/372vz+Y1XDH71FvRC3cFbL0ky7EIdGpshyt
Y+OBH9d8T09Wq11amfehjh4Dw6BrwXgm7bqckR7a3r8iituwXxzOF2iZxX6QOSZNi3rBKZG6RL2y
bITssRiCRzoKpYVjA99Fq695ZaYpBDPbktNYX0ZZvcyJ+iF0nzNvAA5eEoCHyUYP6YVRBCcRs8Fw
ODNa9yhWRuNEc4w6wOMTXlUqROW6seN45aB6RBU2anjl4iQTldiUNI4j5KzNwTPVzKfq6O9C28Wb
JkHG5iHkPDCKtbQ0dj5EST0eLJqOoI8JvQgKLzpXBUTWUKQ3enqIx5lZlqofbilKEKdhZzW+8TJ2
k32Yhduvyrjd6Kjf9vqQN/tYe4fY2ArffE4yp2V0JbgvZiFHbL3G4Dms7cH/bgqQnQVqhAeKuEyd
uJflYeXAu7aq2CSF/NIt/0erF28zlAdvSM6eZroHY8bwpM/iXxu1ly4dtk6MH04xIXuDsZKJVmyW
KRV7DJmow0q1Hv3kVZbudHbGZb4vFWiLtELTGV/idMq37QAgnAOnlflc7lB/6dsinb7SaImOwC3N
zs+QZM2jOBRJPIT9Q+KhZk7yDu6SIqWjkabBKMi4LoZ11szrNnI3aSI+q0T/HHOEcxKNX9VF0SYq
pY6zhR9IvLFJ6Ri8oDO4dJY2mCO5B8iMQxua42CRdbDStSXbKLd5XhoOZm3Ax4XqpgwIslY0RmWQ
oQW2LSudN4mo+Ess9bdb89ABzREe8T/td/83qv3/ySH/rv7/I+LP6Xf7f9g7kyS7kSzLbiU3ABeo
Aopm+vve+oY2gZiRZuj7HqPaRu2jdlA7qZXUwaeHBOmVEVExTJGcmDtJa77hA6pP37v3XOQTX81f
GfG/YeX/C4HkFXD1fwySX+YpHvn6V478/AV/cuTNP5SpK2kTr2ODg//JkDeNP6R0yBNTSCXIMZuj
xP9kyONn/MOwMPa6sEAdqYT7d4i8JuQfpoRGr3M2cyUha86/Q5GX5u9pJo4wyIdSpql0R5HrbFh/
yYHpwDxjrcacAOFh7pJr4TKNXpqkQhuSr5nc0OfLDIaK3NqxRKGHVO8odO8b2zXdV1QHQ+Mw7Lbi
D0UOdKInKEkJg54czGwTGS+oPuuVGL+3c/9BKzAsEOFmLJI4vuG8sQum/tjZ9EC8GhaMH/AhGZ9D
wwRYizN86WbjHQTjI7PCD9pH0bJsFTJHDCJLO+aFyTz+QB3G4mTy2cWA+tKicz4bI/ADwJtrpgfP
VefGjDHVUnte/3aQ9n7+yi7cQEeSa7gw9eL6z3NypBscU0THC1Y/+ESSPbEpw5AyfNjICGyZrcFq
nDiJ09haE3UFC9GumcJw6o+c9KPJKhg35c3gzelpJRXwMAKbsfbASy/zJ0yIlum5jhdHNM36+rsM
Vu2szCk+14NAsz7/QtKgR1OP3yaH7zs4Cj6bgiWDCuzH/E2u3z1Nuk/JMTqLfBggniiXWjdH1I68
8MgsWL/r28FPPiybggwUQcIRAlthqj0i1ZvpVXhlRofiIgo+aNz+cK3ooQzCj9oasX3WjbNCOdyA
ckAz1mnjRsT2HjPMjWqGtTn4H5bFJbZk5QBpodEVhckOT0+9yrTi3nD0ceUWesdRlPaJB30GZa+z
ahWkB4IC0VjxovJ+eMUii8Kwch+ReDK6LPDHdS1TGo83RfO79aDhk4ijidM5uq+zFvF1SdGjTU/7
Az6JYGlt2sboN2aNvM4w1uZ8L9d18nH9EWXv3/SV/hjNV9Vs2pOjB3hTIa3yIzXAlJKqsXO4lfsB
pqOIrU/cX3Q8GneJ5eVj5OKUHAOLlIAk45BG3qPm+yTvjJREAhtQNt8ntY7olzvjUhbqJUXhE3pc
2NRRl0ALP7z5Xpz/1aUFJf1GrAroocufX8ke6/facqxBg10vWOsWZ9/n3eIhc1acQZhs1fFjZ17i
AgVK05naWmvJxkvj7sNqwPP0bX82HedgBhWPcjffjmhnVQTewJq4x9wS7ABD7kxH2NpCv56/8fVy
m5XxlfRnSFQnt+DCxhCRf/5Gsce9Xo/ZjW7eXF+tlvMoTxY2bVxB15fu5c3SrKjDGo+xbjc0/yLA
5veIi3l1Ip6QWkiXtuXohHP+HnFhW0XpTT5jAyxsNDBSa0/YDu+T5jxef/4vi/afe9uvmRq/Z/X8
+dMsg5XVEkJ3nb+shcgMWINEQh028uT2PDf+MYlhhjRFv9FzGnTwlueb5p//2N8zXv7fHzv/+y8R
WWBhOBliqGUOTExWH30ABEazxNP+L66mmIObfqa+zGEof/4kkkekhewEsdBffsGeM2YZNhlaWYOV
qPMeY8C183/HHI9fHqBEBGf0gR+Ca2yal9TvlgSvP2akwv3z31n8Hk3086VYGAqVI7ncSp9f6i+/
dF/UlS/MQvGYuPsOuacZlQe3Y9meX48IeLujMsMn538loFpjwJu++TK/utQL6cTh4eQmd+vhOdWr
8l9dqDk65a8X6tdX95cLNcSRhuCS+y6Nwcxn2k1Mb43JDPd/Gal9ywbnz7tYVCBHl8O/Sv0Rxn/2
AmyTvq4gMIaImb9cHneyC0MPRrVwamtfVzWspBhA5VCP7JTzYwqSnq5e2PxAyQ+Z3D3VrvOjRt29
DKBBU2QHDrpq4wtfNXqS+RZ2v0EmZYmKHghRegS2+ohz28BJXHis/9DsDXbsWLCRDNq3ekIS0cbT
Sa9RSbJTZvM2Me/yKHeWfcvBJZguWtoyHshYphGZRYQitLvMyo9xaF0QcYHpsbG76t0aUAtvtN+D
DmdLQd4P4WB+xOatBjYLw9r+W17wuWPIIjplYOlr3wbVYN6Y4P1XkAJoAIUf/XwN5v9p4/fGrN7C
+Vcl25EyQVkXgX3OScR7YV6uW0dVfCbCuk+TdouLy1vY82YVD90j7uubxLQey+FTerQaoWOiNHRx
Bab5Ju4b0OzWOkq1S8TjoTOucaV4HhUr63Xrmex42sDYYa28XjIMrrr1Pciti2dyT1x/zHwTXysq
RrnR0s9pcJfkqM01hz3fuMF86cHCPFrupjXZhoG97BqWlp/ljerYQ+VLXylESvy+173kuraHLu9S
Rkea9WmBrgwR8fWr2EOs8uH6ef/8SZViXmT/8jDwkLIQo5cj3dP6y/rkeOU0DaTRU+FQcLVdisiK
LG9cOzR5YrQVkVEuC5+XVOjOHsjvh93bd4GXv5bzzjVfinCaPr1a29ojN8x8EchWuDWz8GE0rGnX
hRSXdIC5q+dn/8av9dealjm5QXDI246cE1dbW2APxjH8aMCPLKKGK93o6QWEwpxD/fNL58Kzh7eo
a8UuD8MNfkKUeFQgecg7nJk7C6EVDTVo3WnygQjIX8g0PHodD1RTcm8pNbxBl1zTs1vNn5LMV3t+
UbSSSuLYC+h49n5g+7lWjFXJXhliPsI/w01Ik/cuzZJXfEO4vHvqIAai90leH1kCQ8R5/IYj/doi
CF77AYobYtz5bmYqTLXql8g01aYS9ayCeLze66r4RH9MwzrG2aI799eaZHAZypXWfSJ5TkZseYzr
3MdRV4/6/JbMVUZlcHcmKVOLDbEQl+uPd9m8aHzxm2JtQrR9Mv15l4NUvb0+jMBqPubVos8p26zm
rueVLODKXOKRt1bDVmNA0bs+8gUKNNqAzhsa8+X1D0XE0pJ2w2NWBYfr3zgjN35TbekyQG3XqkVs
y4951RExldZcUcau/2PIJOoWUEPTKwbBBwZwH2jbH7WxR0OGVBPB1J7ERShuPbNMV1IyWfONTzG2
SAt+Jg4J1iU3uMn6jkwnDePIvDy6AE8Qp702ihXx+pjmEuuETfVVEGjgNz7avDL6IGmGtvq8tsXm
/AFTL0lYHm8qf0IsbiLIu2kq/LhaSz/yekaZTxFAbNylg3udHNhPy9B4Z9iui9p6vD7ZoQESLZ8+
Ab+cUgkThDCzj6blrXIT8OyV8VDZyHYQ3iJGOeAcSimJ+QMiSLvM33v8gbSeuA6DB001Pl8L2g7p
BEQsscSY2iBIsTeMAIPFdUW4PvP/fcr/F3Fxct5n//Ex//m9Cb+/Z/+B3nb89ax//bKfh/35eK4c
supdqivTlhYV7c8D//wvprKlK8lkti3JQfzP874p/nB1NnvXtklKFIakVqrxeJMZd/0nHfeaJR0M
GlQC/85p3/y9qiATkUxtSQILAmmAFbo9l9u/FF1NgZqwHwwBmhMtQHsXmnde8+5BZ7KbVZ3tRn1r
Dw+6tYjc3c0mLfCP3rAsrL1ArpQBdSQtNoZPs9xFf1w9ZuWzUTyr8Snon/TpEpS3bVOuoq2Lxioa
thZRvc6dlX937Is/oJm7V+Lhv2/U/59cQ5e75x/fp9v2Pf31/pw/+8/b0zT/oOM0R1nZxBQK9ffb
k3+BBa8TVOoqukomJe/fMg2NPyxFg4juvmMwAiK48G/3p6CLZZiC+527dg7+/rfuT2Ouan+pNHS8
54pvB6vVIOSMR+X3+1PUfpyCzKE6w4LL6i8x1Jg1KgyB6hz7htCmXekmqx55OdOSxXTsbaqrmvIc
1u8hijdGSzl1D/AFHQIwjx1I1LtwLNYcmVf8rT2uzWRDojQYG0LrkhwH0PKXS33789X+eoikRP9P
fgtzvsqEPVpc6b/8Fr7M3UwjVO3GcxuOTuuaEJ5CQ6v0FWDWQRzJXPY9QEXhj0RngcSxqZqQwCMj
WST1XmsDLF8NIrmv3trE+jmSD5aN/X1P+sKq8+udSrxlLA5OdO6Nc95/q7O1Fz6EPd0aHcUpD2ff
vVOlJYzrg3kT7y9MkBasDTurMmBuQP+6aYYMCGvHFMBHoPRpC2oKpa+9/F7kb5GiJlfMRp9U8a5S
9YbRJhYgVxucHIn/FE/4MaW3sTEsE9S+by0E1FX+zY1wgLG2xLL4nCulWpjYl7xHxkKmtUlabQeN
7NkdnEvPPD8ZUgBVGAtnc73UdsMEySTDwqjdwBfZWD3Vg+Hv50/VmBuORbKjZbp38NOTt7BsjWQV
V/Lsa/4+zuQxyHzYFRaYJuuztV2ovmTEFfpbzYCNouPg1MDI0m5jVfbF0cZdyy4MKMQmaAR40H3p
vbZBs0VHxVDLe6yj9iUoHiGc7gNpnmXl7cZ7yw9vbc/e+ym7fZN5/cKaIcGe09EiLPdjaZNUlX50
rVoYApkk3OVlahsvdnSKU4zOXU4JmHrdIaiqp5ah+FLpJeVbdy5yDMo+PUUnoTyamOLTd7zzBeRJ
iCnbdCieBySxhIYtMyq6IpUPWqcfjO95oA6dmCBWo55NjZM2Vnjn5J0MSIiZauaQeiBeox954IDY
i3lDoT6YHd2hxm0OVdAt2ZLucEIASAO7nKMPYPkHVw4mdCGz4miXI0pFSsVhyE4xcDQJqMDM81fN
Td+83KT0fiFTBJc5UlTUpOZmwCWLpO3DMYp6iRPmNZ/BmlpNfuNUvw0tQtJSUcz3c4hECcdm9Jlq
ZDFyaUAEP0gLuqU9qS0I6KsrXBzVlOMjj2ye2cLae4rzPlYVDXFd+EUXnTSB/iHooJ+laj2M0Q9c
gYByMnUaZPrmulTJ5gxu0wVUF46AmsmVaTQQ9T4xicbM/5N0npPTlEFuKEmWMCGtuRu/4wGzrCNg
jGPEIDz2w3UR7Wzi0lXQrNomWWfOxUjILU2Kfc/TFZfDMUHyJrE22hE6InRDerqSWryeQmsrAEyM
xmtnheh0cHsuQHtB96UN3EEGzNDGZXdwK9AyOuGzH2o3XQ2hkFizerw17GibeSY4eHFydeMyV+td
J4+JKu/xhq+Yl5+cWcGQ39Dm3zpRvc2CZIdqd9kWzd4FAmE4L9LLlzmOFcasixI3WvxE+nTf3sTO
c1wNW2rQZWohr44h++B6peyVkY6l1uSoCwgie7JpCRZRzr+id+ZemCdUKY+jKBZ1c4f6dcHAet2h
f23KTT+vFsy0h/w+MKNF9d0jzJDkRiz5eIyDlekeOf6g18MkV+XgHjjLZySeorsBJ9X5X2b7w2P0
Xbp3ArsgmwG+cNU96bLk9YQLo/xAUJTnB998axNtBd9tIZC0pYYLQwTRZDdu4AHl1RPsO8nDw6C8
ch7pgAywCGt1cZrH4jnALkgjF7xzBTJxQGdoH5ts26ofbYvL497q3mxEsuoR5DWTRY5Dd7H30JPA
VQW8xcrZxIjwBGqn3NqkO4SXNn6azvzUWHqnyVjCOeEc82UgA1JNvKmFt8bHjMiawXF3DNL42apM
xKbjgxcJAHC4TbtjEdBBp1tB7lbr7SBeXAxy3kSk4+IAJjuZa8jFJ545tAgEf2BBDPMCSDmOR1zH
N4xgVzLNcALy4LaYcwIXfJLm7ebF0O29m7ETGCvHh8qzvsr6oFrYGXJEkZuh55OkKU5edJq8ZSLj
F3TkDutuZNFE8doffTztDPDrMOxNhpHYFgOzPikFd5Llc0iZl2PaicWSdJYFesmWZHFXJqsGQlFM
mzPAAMIUdWN02XPb6i/zL2YY8c7niRiylNvNOIDmuegCLWPIBgIyCPbKaiy1XYXjWETJSxkYRz+R
J/o+gJTrrS6QUDUle622np9xOmrHwb+TjoHOJvg2XiGJE31F4yzhuBu5ZD9cFUqcJ0fbSV1ssF6y
1KbtFgrADbGU+1zYezh/974ErKTvjOHa91pj8GGqIc8AttbEnu0kTn9slssB7JXVl/dN84bgjJpX
rNpObtrI/ybgB4wZQ3OU/GYFkDAcX8DU0svOoIesTIt2QjDeCmimEON27CL7wjYPDKYfiIJ4qH3k
Cbx9Ng4z3/RuoM2uE3iKYAKgvVZbFWHmSAeO5P9+cf1faERLp/SXSm3OEv8t7Hv5v/9X8/kfP/7P
//if+y4Pq89fC+Trl/6skDWOaS5nMdd1OHGZJtPRv53gNOcP5bowpk2Dw91cRP+9RNb/sA3LMlzX
ppctzLlH9rcj3B8Itgngoo1ro2iyaLr/G7HfNMh/Ly/ps/HNLNuwXdpxhiWv5ecvhzgbG2cj0hFa
OvLMxBqaU+UE46GnwgUgFt3xBL+1+oD2jWCatR2E7l0E9nMgYHA32Q4oVdGQF5OXz4xC9srWUGiS
30s+RrPH6tjc44rYdGBOwJMOIQBh1lhPZgMPAmkBoMluIGAvyK8JT27a3WaMHdeuCadA9+1oE+n9
i2UCbHBrfTziUzqLOuz3I6XSlKrubKZdd8ZD35Ip7ufLaIjCY+gTwB3pOfOuqA4OvjaJJcE1JXCy
bx6ggYVsVfRuxS+yTNDa+vVHVrK2lkLddBQuhyGJqudSP7c6PvihD9aTb7P6+7c9XV6cS2bh4geB
CO+NKqSCdhZxUcUn+C5/fsgxoVDa8HfUGwCASM7FvwhypvQ3ZtyRUtRRWohcAP3IguFsp+lOY59k
OJ0+6FPNlXe6M0Pr8pDYqX6SjUABzZ4Yj8o6w44qsWIHqTg25sDW2aYbD+3dUvN0ufVxdqNEDvaj
WTprC/3KLnNUhfwT+iNeqYQyJXwK3La8ABV2TsRG0hwPw9ug7IzLnC54/ZMBF49A6XwOTzbBIKrm
2ERueIrsdjuGsf7iwOXPuU2PcMS+i94vnypop40a1QpCq76GbqHfScyikDZ566tKnsKWyFcj7tJz
499rxngbDRYVvJkDoU+RNE3zd5kIsOJTyCiJ7VOL1OYBSalcjWH6KjuAqwX+ltvrh0Al1vq190Nj
GeZld4nnD27lmdsKJ9JCq9KuX4ibhrRzUmwsthCr25cEqlP8EVp51h2y9nr5bLdds0pFVJ2rVucg
16UOvDA/sL8Sg+BrBvz3FQD+cFXmnQf5DCf2CDIZNqw5nTQkiDtPi9KTz2HzRLoqL7FKDGjZk8Qz
aIyHSnjeFpe9h9Yn0JDz2haV+9//nE3dVksjSjAdR8r8QSERPuYU357wq931r9okrfZ64GxqjdKA
+0MLTk0ng5PhlC7onuiTkBoYDr75HTR3KVY+NtqLnXfBxX+ebKvbqn56S5pRHsKpQuRaApGN6xrM
5OgW3RpAtwQ8W7hHt/N//dAWqbZtSWr/+9/7ieEcqyx6oy2sb/XBqM7XD1oX1KRu0Ff3YmgwzNYb
GMDZ99jEyIAlXCtOBNyCKCjcDnlxrx+ykcxqNVIIN8U3vF/nqTXFPg1qoDts20vwvE8NvIY1Ak+u
GWbriX50pc5JVK8dQRGZlj1Bk0kzbKoSKn7d9e7Zw91fxamxJs7EX4WFISeOZZ17JksA3+Xkjfgz
+/vOiL2t2SjtqKnQBxXC/zEeI58gBxtNBDMW7czF80ke01L36wRdG368dj5hWOjYNdOKibfkQx4k
yUVafo06ha6wLGRyJicNsaFRRFtbFl64lRyCoH3URAq06Op1PTbXWVZKWvhS3aoqmKsIW54NbWsZ
RXlJXSxAvhceR+Vs42AaV4XA4NdN3NrobpV7M4pt5rTbeCDC10EBzXm/PaaItgsFNqhFuLfJ2pE4
yWjnaniV0KNYcOiQzPHSOJQFlrtGM2+sw0YB7UaEv8rzF4MTBsUaj3MH/Q9PBnMgj/z2sTviaAYS
4JYPbTud0MZqa4KkUZpX/lYmyTPDDsj3rgC45+K8UdWn758nHeWdmcX1bj6gcGZ1uTnAGpsNvjdA
Tsusj9ZOk39oZUMCxgjPus6fhXPT+9Fr2hJkEMwmAzKWM+m8jwEJQPWKvJIEU5guF5Sj93pOs4MD
7MojNYOVpDp2TECWuOtONNCJSBkz8omY4OTNoVfqzkyQRJKKfrZldN+42b5IvIcqqINVSaGZG80x
bCvSwxkTRASKLGrHvZ8rwtpgVBq/qKC9s5NzgDMG7G3dNSDbWswvsXr2CHRKFL4xZub4eXzchtCr
2tG89aN8oHieHcj1lkTX2ZGF8rzdVdn4YNVmhTDFiAHBmPQD8A+r2CCbGCu7huJ+NOJTXtVrsjPj
TdWSUxSk2VnMKmdU7Curzo+e3vM4W/GT21aATVT0QW/fJkZ6L6ngbWS2qJ8gYQd0BHDg00kF/2aT
rrnOvDfRCyJ+mJC4JBxoChZbpcglqdRlciKOWyzCC/YixrXelzmG7no0gngbZBI1MrZdk3vAxpIT
BAOA1roBagqPB5EOTvHRqTaB3bXn1lLt2U/7E/K0/iBo6e5r6aMgnqPnnGIVxcNH2OvvGMXrnQ3F
cO1h6IQ/T0qp9j66JdQbJnc2YaUqt+05cw2gTmevklRm9IewSUOKDJYpfjaUlt8GfVl2DeD2tpi3
IIY6Ixikg26vCVOKTCodNwbNXJCcDi2MY77/4jjqpdJO0BemgxM6oMA86NOFj9Td35UCH7XntmtK
hbU/p7ESVHpv8kYsrYaiu41ZEeMHx+67zYiJifnftHJGmzPXZC/IZWZF8EUCNMP191gNrEWuam4f
SMGLVoVblMjlEmYvdRhsScd4rkASL1tH3pt5XR10B3BSJdP5F2x2NqTFI86GELYySexufU7xOhwx
bKPUyg5h3tscDPS3PO5yInubdxYa1lYTYSpL/JflyYve2fm2US1BBGTuSLMh8Aya2jru7fyWbItN
1TDNDMgl3Vl5KM6Mqkgo6qXP3LQDQ9Gma7uBCkWvZDqTdwYJHBMWfueQ+imHU4/s6VmbUQ7EqbrY
CZmLDaNon5JG3s0QrQBkxIJz6Aj1AJ+v0/fRMsnwIMa4tJk56mvmeBg9ytE6KL2tl+2Y0cgcsRdP
Xfyj6RRHddhJIDEPvoX8y+8tALZzOlcDYUlOmUec5JRCSeSDTmFlOE54uP5VaOYA+0IvBSHRsl5P
KWFpdKvpv4xyAVfKP04mlqk88G5ADdIMs7wY16p1N+gp1WZ+OxrRhzc1p3yocE9VkkZjxXIpLI7H
ncOC60/0FMCIZA7yBdltgjSEY5oGWy9+sQrjZHQxrQnDfa7MfAcqDGx7mD/PfK6lfwedncwbmj5Z
q/QHNeYPTIaP2pjvqqEvwMG38V6FxNO3Ht5DoU41o9/HJNa3ZhHiESCuaVcYuDgEy9wrihgk4zGD
6TxSt105LxclX2jiUaaekCHEMrMKdoyU/J1bWxUnXqN9KSltlj05sYcgmrUfYkA6DpHXGG5EUbkb
refZcfXq0BWgWnpwFZ2lmgOWivCAK/62tFP1IAoO6LrWk1GkInmPbX7RoC1/73v9sx8K7Ap1BEdA
IPbTe2lchkBb2RRya0Ve80q09jbup4uTJOVOSyJCiWWNP1WbAHzBGlyQL/Xakp+wd5okXbuqG9ne
BQWZTfux0jWLcLwvZgDu1vMeiL0cyUNaOmVASG1dfIg+9KpFlXfaEZm5drz+n1E575VsdwS8dju3
c4zHwcXO0w4qWadMWpmuanN6cUEDOaFtF1XTnQ5WkTCJLt2UGr0PrVOkvvUvEYqbhVZHhAQTThDr
RnBjaRGTBgpiLziD0whnoE9Be14/FJaIaQKQcMI2/5hF9WdksAqnRqztSD5ju24FIB+DDp5Ii1PZ
e2JpZ2gf6W+t+ipDYG7V5aYTcCUDaS1t1FlLwSIwJJLY+7Zbl6nT7yIjq466hG+I7q4DSC7b+7HB
kO4ZsKoyLBKrPCqO/SD7CweCdUdfI3MwtUZ9uSFSeyM8k4RCN/iSIJw3XlVA7Mj1p3x867wu3wTU
GK2bhutY3OgRtl41VO7KwBuLoQMNPKtL3gCrgFd3G2WALGJoF+1Ijles47+qNGLO8Vh64/fGl8mB
bWfm4+O9rsDqMO+WtdgbBcmVtgRj05bhGisqG83FGW8MS8+fnYkuqVFP4zI0i/sponva0h5DZX/0
Z5d3NLW3sLuY1ETOPdEHBndMe2ehwFy6jm+z/OruISBfMUQqeAAD+AVugl6TBgsPBwEeWoRMNh1Y
O6GB3KFvbvHEoMOY/I3ed+pct8OeaPuR3Dbs4hKj/bmeDqK0m7NdRrvaQCkZh7Rv0op60w/6dV7e
F3XwjBrSPis4vD8/5Ak2HGorrP0W0mcLVdgUgpn1i3RdEPa9dxyedz91SSiJNPJwjpwl4WWKrNj4
E4EFIMqJvUzLHKohkl9iMWgAux/oIsqtNSbf7aClc2sMCkCOfIB4VhelvgoD/MgTQYKNVn22rkF4
e3Gxeqq1LOuJAhR42vJkeHKBdUHi6O6j1EaOO8W3k/R2Frlgi2xot02o4daKMvMACZJYObAfpk7v
1+MtAxXGzup0sOkNy37DYXqMIwDZQtSv5sSaRHo3EPAI8llV298xNBAaFB6sUn8zxQb24V1V8tL9
CnVFYzcQBR2C0IEWrRlh/ODXW9Zad5uSUE1d2gWHmrzLoZljJsmTZANV97qX4YIOuOugIG9gbmYL
PgmscfAJo4Axn5yng3GPXX+SG4ObKfVItZAjoQiG8tZ2KW8zIWwqPxmv0+wY96tWl9F5FONOYKtc
Fb2Dbngmi3ZZfyjH/sIbyINg9mxSeYUf1GcIOUHTRS0ybG2EJauyA2cwvAqQfQsnVgRo6Jg7ZVBs
IlE+14nCEJkBqyAtijcfpcykvToxbo7ahJRG1MnK7dp4FUdErUi837UtnqqwJNGY8+HCd2SBNqZg
ppXr3UECwJNfsvG5SFns7yu32MrBNpcuYxJtyhDYlA2rL7CTzJqOgoyKBVY4j0fl2UeEs57S7LMZ
XP/QkamRe6CIHcb1Sxtw+QplCRb4eZ4VY/te6CMoqCpb9zAekrGESV0L+v4CCpiVzhOlbpSbRqej
Qgzbd7cpifOldzEG35WdoRK3ypdR67J1IlrSiFIDv1dMZ93M79wWeg3LF0wXVSUbjTmEC6Z543pe
cgSFdxgaqBuiifV97aXlbQZiMPFiJpptVm6aQcRbw9bKtZ4rAibjgqa9Lcon6TAaKar7MAzXESEI
25SSyfVSCtbs1Ru34Vj3900/PZVpIY+M5176CZhCntfk4dgtqOm8B7jlOo9lU38fJ+emMTilBe24
R2D2xOjhGp4mKeTjb0YvXs0CMkWaZ2pjFTMhx+eV1K0fbylQd1Mf/7BlEnM+Mb5ns8O2c/FNIhk6
D6BlMu68daAptbXx6KY0dXYNoLsh5yFDdUoPvOnWxP3dt8I95KFyN9KbkJEhDzJashkCYmnyd6CP
i5oZwIqkxvusU3x/0hFYZ4ZtYcMsoOYkMCst14SLP1VVPAdy589TED0wADqOzNDSiofGclo2xurb
QDrBtpx0cnuC94BwgtSG/tyAn26UeqVwAUXmN0tj0Dxaeway7ym/MZu0RAoFKszvmn0GV3QlxOAv
vQcrIrGoN0i2Mm6RNr9o3ZeaPRQER5mJurVcu4EOkqcco45dGhETVnY8KGj46zLdNJYZHdja4kVq
kR/hVN/xwAVrCgR8vFYb43trgx0BEJeUBYchAUOXEUd8wKbPfDonNsWxPrMSVIUShFcjHif/mNwd
IoCgcwlzXGWcdtAdAuMJlLHMhZ8uLCOlr1KquWrFjRz1dFiUYqquhe5ygLq8ChzjO11O1kLQE4jy
zOeuHoetSInmNlOH3Ni6X/cRvUsvST9HRAyt5sN9tG/MlqVlrPwfU8qgb7Rg9TGk79UWkv1DYerc
gBjJYp/FNiEwG9K3svdrrWB2qbPL7T0CzbD+p+sB8Oyagd/JsEhLCbSOKybaOyVYVuOhCtZeIjN8
MMOcBwbfydSmLw9K0LIo0IrpVsQJXsEtBseLHVGjR2JyUo0iW4MIS/njS5+KmJ7bQgqfY5vpr/3G
3gzc0kwm11LVuAo764B99jS1b/U07QiA4+oqfx/lwRn/uwbSYxH16yju9vng7DTW2FHQT84gHXEi
zJ8hTSGr5K2IcvJ9wTGTDOeLQ2c2iH595J0IBltOrVRFebFnm3M3bnkqVyYJocshItJHax4dA5Kg
8c6FXRH8N+K6IwXFtHEnoPebjnpES5OVEbziEQvdpyBrRzPfDZy2Sx2bqB2IceUXA4tw2toYQvNv
XSrTfSGardHk31iCQaAr4A3alHDymgAw0UPs2R4Xed18SdU8OL1GURm+AM5gfy0++gRDb9zcOOIZ
h+hRN78r39woNT1WUbMTHT0fpISHQnbbKp1FlUa3KX1/hTp4anv2RDN696bgc+pLgEP9a1lOzOCH
/iVsY1oggB+HHFt02WP3V6zvvm0i5QCAUWXdV64baKfH+lvgWmdNa+VCL1AaOKO7qc1OB5gQ6Ieq
85BHaPdx3QerQIbWN93/zEC3aPkqKVISDSL1TEzi3izDr9KsPqZwWEkzPgAj9xcxeQloTwbdeosI
L170Ou0GI4ZWzbKVhcQ05T4IZrt2p12r/FtaB4zo4mDNWiLmJdDJIJG1hnzhTW45+JUnUiRdQRxT
okPh7hMIMUEJeswvxUfQkftSzPdMYfa3U1Afna6gSOXJzTNGXmUV64ugoGcciB9tSjpPxNSRmzdY
RuTsIASamMmOeIfSwPtuFUKHm0YiqPGFNfQeRl+3GtPsS6vi/gAf6QjBXZDAUBw9pR5C6WWIGHg/
C/RysupurAB5SQcsxDFOGWiPHVmm5bbndhJJ820onpGrOzi844da+wTqThvH1awFTH0aO5zKI467
mV8ePThVdlp+GgmInzo9ayOnPTvcdZl37lvWyGgIN9nkHMUEChRP98Xsg103DMgfwIh0GFrNoPsC
b7anpXDS9eYhFRZ+tHqdxv4FXQ+QuabrVxjSlkU7Iljwn+OhXY3eUxRw8uXbHgOzPwkp5sQM5D9O
tr2+1qpzvjQwh1X2rDn91sW8vsiMKj2xTz8qaIacH8f/S9J5LbeqZGH4iaiCbuKtsmTJlpMcbiin
TW5oMjz9fJy5mKmpOTv4SNC91h9XUuAJD/GtAx5GFwrmvtx4cTXFlGjP8iuy+vPkcFGFhTwUufWB
q2PYFKXzYfTGF9EFmNAU6JrDTC7H4RBC6LLKYJI9DdVTA1XSjQ0lN2P7RoraCecW+Lp1qOPlXqpL
BEu2saotkqeUfk7L7OA29XyoPbx2A5nUlr81VL0t0vFDOEu0lvum0jTYpAm3TGsF93TXAzHyoNl6
/vbT6BGF9MrEcGOhbQiqsN02ZMOEAcmsvXNA2ws+RadXRP6WZ4bkWBFmZZZkfyk93Flq3usyu/dm
BRwURn+TO6AihuCGYO6o4vY6KrpHT+bbaay3EffzglS/k99MA2ENoW7nhGzZ+bceJblLFRIGs8hP
ntN9jXZ1SvPqdW6smBe7fZ1KhBJedG8X0aMy0mNtuPk2XuIOq6D69SJ6iI1aHEq6Okx93w3E4SUE
zdStQwYAmUQrYk92qiZKzsjIL1JG/0ThBWnLJNqvuDoh7slJnki4yQT9tWayaCyi8dkdqBsq5ptt
pOZOc6OuYooGK7C8jLjeaHIeyfwwXJq442l4YFxbUz5w3+TNKUnH12yyn3PC+Mu22mW62Odosyle
kz+SeCDXaz/4Hlf5SEygIbpNXiPgMCrzMukALqCzcUrSUu0OHMj5T1kfogEv/qW+C8bsm+WGjSgs
7pIs/IbcwB/t6CO1kpLuDk4JSeN6nSVQZOpsUre6lrr78gL97hhk5LosB6YTPXQiZuia5wshr18p
zFofBFeKElCsL7N4YHw14ybM7TcAynxf5CXScYtVo3Uf2N639pT/WhE6B7f1V9VYEnBN/aWkLgvR
+DQdpU9NXq0HRCBjcm8pD824Q4MeCS6yJskBo99dGZlnJ76DUr4R70sYSDGZbL7L+FLRbkqeWTgo
IPJM/cY1ZvIGKKshSrzwpkueL4kyvQu0S5enkCniF602vn4PKR04zXO4E5p7ou+DNym6V1ch9K3n
b/Bxb5s6FgXyBIxBI/Qr0uacNX6ZJZgtXXdsQkiqyvcyZ2tWBkSZ4U8nN0LTSMz0Zc5UwrYTuuvQ
81CW9MZGZIJKEMq7Jis/E2eK49cUHcgjoC3MSU30o1xWlSR+rwsaQkJR/lhFYKNpABPoQF+DkA2f
WE0W/2RKd02efiWNuJ8BmP2e6zZ1TXmEnd8rOzjEJNGtwKI+dfIz0M63HvrsMFrfUo4rt/PIISnp
a05PmtrbILHTS2kbAyCLgqhMs0OO3zItiPB07Jj6DZ/EOcarQxX3LxWKLvQkLwHtsjBv5p4AtyC5
iZYsszC4eWVkIfOpzmXUPMn8BGG/7iIcA5F1HlPzPtD+hznUB/7V9l5EUKjvFhAFZEK29LWuQ3Nk
Z3dmchBicrWJogVujnJnyRXd+ss9U/dWuAFifSpb+WUSt7JrKY8Pka2w2ZJPXnJcrjRTLRpTaCXc
e8WS3FAaEQ2UIZ+7xV3mueW1h4hYOZQFehbxGpoHeu7C5zTi2C+G4Kxmcmwa7v3Cw/gV1BZxCIS6
u/GhLFosSN7X8qjHNsU9zTTTzcM+0JS7MJnv9UAGeuGg+USyV+HAQVZHpNj8C6hCcF0UPUdDUu/B
WikuWCRQBIhFk7k0NER0FHKxOtHWCb1fe4kYNl19Gx3EYvW8mbwQtMd5qwZEYsQLF7uJ3Hk6jmlA
JNQiINMWKlSXm5RK1QxKzczQWVbef5BE/2UtURppZVobl7tfTjSqjho5LBUU3AAJB0NFgvmq9o17
UKQ7fMrXagwe0olBWFsq3Nk9MRxJrZ7CZuY7gXz1vnPTHbZ5A6syxi8m8SbbEsgT5iy9UsW5zjO3
pZIA7WQ74JM2Ukk8GpM0MYL3SWp78BLxC9GrlBcUvJLUuyBDeCNKJFsPoLy7yNUfSoOEGcP8NSSU
BCD8yVRN2pxwuBfq8hT4NPoBlFuEj1vNRzE/J1XA+ioMSiIbogs9KKXRv7oqEztWCmst8unPFVcT
dyWt4NhGZnGg+WKJ8HrxugiXk9qr1ELbH3dwtwScMFgh8+BTKhSTqT8fyEsD85ygsBrX/Sk13BGB
tFuzj3Ekir1ftt7BcvGgOMzrpvSpLHZK4vEmDo1U3I2GTDeOPR5rYdtkP8MVS5LAc+p5YQqce+Jl
uoPw1Vdk84KPCq6TMJZyF7RYuRvGkmousv3skayInf0YGhbv81RSpJuJjR4hkOFmiQWxjjmYwkbP
yRG+E8R4vCVdv++svNulAinMHH3NEwLY0Kdv1lMwOs6mo4aKI20ctm3ndpsiO2jC4Nbgr/G6p7wi
qm84GUEqzAINteovA4CZ41DJleIFZYFNck26rF+yQFspGMTSG6Abos78V3rdDhNedX75bzQ1FxVy
wWEm37A/HYlOa+7ASTOfsSNi3wgF/KXkjXZJBwwr7nM57KknjKAc41vVJ1ex3Ap4hlCUjM2hC+Nx
PTfubcrnp9ZquXzVP0rZKZQwHjqPL3CkBxOfOTQFqWztViwQGZNV6pCk085kTM0QWnSqELNKva/O
LWtTtxlMcPsUx2g6u7gsCWwkMnHWTzSmvGQqSHYTADfqqL3n+0g+03HliXqFABahcez+kN+9tm2y
+YgmOVSe8R6T8OwE+aeZGURr++rDRmakiZoJEsQ6VkMl7RQfoWU4TyxoO4qdaRMmnlM+JDxFs4nm
VQZOu4tKaNA+hSRDgI1XnhRQGpW/aA14IwfgoV9we8pozznZhZ2DbmYE6iLvOE3bcIPJ9qIsQBQG
j9VQ77yuPos5LDZ5V352dkRED9kKI1GaSkwAB8VdEKMVpcQQaRNOUqYVMyL93MyWwNIuv6scmoPS
akuN4TEGaFihO8WsGFu3wTWHTZtWHgbrib7YabkIKYSMCgB2ZDN3suKuluOtLZ23pD8mQk0PE1xZ
OJQvbdmds5g7iGiMAhaOTENFbcRmbr9mx/vQGYKhFoTMStsPJ/FaBpDgJ67iK/UFyQbrpb836H3q
J+IpQwKYwY5XVPU59JL09zbm0ZXXA8PVDRFombGrQ+E/Zt2eusuFctapDWoG8dSSmHFEAjOf3M4W
iE3ye8IhF8Gtm266GRKw8y9NVbxara03jjVzDWPPBbWgRtEZXnywopX4MTyfql6UIjv0WjiKHRRo
VT7sIP3yjUxQFI/S3JA6gKxnLyMMcAWqvF3gJOkBRyXZBUHHtmxehomPpzdJ76i7llCrtiX2byX6
9J8n5xdGNnVyS0rIzJJUq9DnqU8Ia+h77nZT0ei+gG1G11e08cRqRXk1qaczepsJIcEMNAOkQTw/
cU4qA14GsVyNxvhdD9ZnADrvGticRHUmBxTtykAWt+WmH0PcIUoL+En72N8U7nAswuroBfVPRpx6
os0VQOR4Kkp5IuSZGs+ueUstVDdVjmY8GU7RWC0OPg1zRZVGj7wAWdyjq9j+MkqbVmDp36X3lJQ0
BVFbdg2Ffajz+jhraus8hYTAc7gpIehUflfQvIQH+tnh9ofl8/d55PF28/CVufXZ8eeo2vw3q+KU
ugbWRUuf4OBYgoL4WFLo5hT2KUiGcwOFXpteuJYKvnecwnMQkQWpRnDBCYQmdD7cKjtm7hMS2S8o
Fb0NkCXQxooYL1GcmpXtLORPuAnZP7n7kEa77MSTr4sTy/KnBztlzWb93NEyd4kN7k0ldzkS5MCr
RgAShCZDqfIdSFx/EVH0kxgUrDFLiH3o3nrlcZG2fb5N/DG9l3qXgxMgNKG/W/J0bM1ZEZli0D8T
W0/oHdRKWlI/wmCuS6QWup+Psm3b/dz4H+yUGTXG2bew1VJGtEh1keGEYt7qCn+RM72g3HL3vR7X
Prknu0m5xoZh9Vj6xOkqbwZkCb+ktLpNZSMbtIRxymArsd7tzdwNPvj/iCWs1hNbJ5oVJOYkxq0l
YoFVTQQLUZsj711CGUlOdP4O7cFvHMuR0l3UynaIOcIzn6KodjY2dW983X59Yel3SZE6hZ56jdzi
vgrDdjOMUI3elAGg5c6msUq5abX1D1EXMeczRdIy4ZuNG0CCotrPwQeJ98zNQ5xtEfB8e5ISiDBG
lWhYdUavlPEeUEt4Z6ryEUpw5UHWe+jkTpmwX7mnuWab7h450pfS5u+kC2OnTeOotH7rfSCbzpuP
UY/jP+BHMiO6rJOD65fNsxkZfA+zvkAkEvZFNMTanjpvA9qfULRI4SQsTYC4ELUlYyYOhGgGP5oT
qlRMxoZSersspwzCADBz+mLYicj5y1t/uP/vv7yuY6DFuVSXb9bENqYICyWyLMOtjV9Itk5PCY7z
26T1QCxlQ4FyQJOw20OtNHP06+fGG3no7f0MUrhqdoNnfOtQzvS/5q+WQRQPJvet8OqX0SdALB+A
nKeo/SnI/9mGVfs2TPrZlpIYpfgthlHbFMn0ToV0C6k+BEii+mGmsHA0YE9B7TCikARQGOO2Lnmp
NVDSVBO7PXX2fTxAjUhFCRya3Tu7jC6xNxPIQTi2NE7NPDbH2gvPsRRnU85/Jnn/hf0VqPDPcCPC
2un1spnz7flrJv0IMmLfC8LnUECRZHufaC7GMcdwDb4KeXic4/bg0O9EaVO4cVMaeGtrT9b1p1PS
c8PqgSLmPUgJLZ74JMfBfoa/+le043tD1CHaHxQ34bDP0dnhN0L4gwaHbTym/QlxExJN/YBFqJkE
KHBu/FmSgWMmRTYi3VW3tMlFFim/YI5uUD+N1MMhB6WSScGSArFTY2EeS+g6GuqKg1nHZLFmfQ0A
/eWMxdJsT98YAM+DEpiARnvYZ3P5Hs8sstK3v8wYO13dI/GaUhAXQh7pm2qoexdlDEBIFk9YcehR
2VqXhPTxHfxIuKCj8FMqdQQJf0R1NcypBzqY+y2OyH9mTmp1PuHOKinqpBczfELeTGUhSmQ5WRK2
mZtkKGQNw88lDlW4Y7D7amKZ/XBUEXdhHOYe+WDX3oqCenG7zt4LnxLUNoOvwZOjrfI5Ch+l747r
oo++chq7tjQGbwhnpFdbvPk818ubQA8UrZtavpvkYiaiBWaViNnoTcgTL94JbCxUSnEm5B3hKTm1
WMG0tzJ/E3nc4uQY49B4scf6F/1AzPZr3BQlOOQCHMvql3iGhEz/1ZCg0IjQekMq2ZdgNP+mjevS
xxC0xU6FFVlEaJwqdxC8SsW3UVP1xMhBiR+aG3hkTcFIRaDzNqJFbyg6kzk+e9e4uBCVzCgnB5e8
kE7c7Hh+NXt3h9b4fphYE8fyu21u4dCAmA5nqs12LcHpJNe2d3HNCAwfWY3hSxxhUp4TOviQyMbW
8K+aWWAnjIoTZD19MflxEBQc9J75YAlJxvbYbAdEqOuBQ08FNS9AgceSUKqNkzlXcnqfejt9s+z8
ZcpHCZ1CRrYTFxs7sz/t2q+OpnZPkC8nMZt3g+iuI8VxROFHuyR8cavhKzODzyqdq7WlCayu/nVg
56Xsrol5DzeyMZgGyXehw6H6IC7lvkq7p0QCTIbQcROfSe9XxHAy/K7Q/fIybCy8mkH8btj3ZQsJ
mnUUO4L0M7wFgPGIbddZNzyUPRgHQvZ1XQdoyf9Dyv13zp5zpx3SOs2fBKE+Kv91gJ2K/iHaDfe5
seyuySGK0/u8BzVMewS5ZCF8R1ZRgkl/DB5lDlPcHDjAirUOhn3cND+SMmGcwV/o01goB7CpCjVQ
2Lm/tc7ube6cNjJeXZspmgwMbJHg/gJB0ENSdFfP8R965MeKcIV17IfOKRsDGHj7PBqd2o5ienTz
Pjz1I/SmW2hzO3I1ImDAtDg0v66XFkDdYEWNYZaHPO/9VWql76mRW1vTTqZzO2afWdBOe+G1KDFh
jAxu8p6mJJk7/yrXJXg6HtY52PZqDv88KAUa0P14U5iFz8cxHTv9EUXtwzj8sM0rFTwPlvsoq+4b
ycrZH+pXSUp/HGN9DCsLWIJ2SvQ86o/U5JWFJmpPsBWdvZpPK6L+LBtI81DS3dd8lWN+G4zoLJW9
6UbDPkzKO0U1XWF0f4zrVMtLRVA0+W4ds0L0G+YlS17ls6S7PI7QDeyL6Y7003qvCA9be1Hh7gBp
6bvixEa9+DcXAz2ZSXqau/pIBN6T15aA+Go+ty0FD3VMFLmdBauYhwdz3QgnKqZPP/WHo2p6ovSH
+AIHnMN5DH/M70TEBu5CJVUnCDFnnbvLkzKRoEc/fT8/DhYvrPLQfnt8/Lz03oZE0XuY8aXrmThi
q38MxeStKV39Qyi9QVM6EDyV4mbzp30/YT4DGj6wTqI3meRJTia/h7EPy3i/y1s6PQpOUzf4c+z6
nwlyT7fmJS4Na22KGNTTGLINhRIUhgb5BwqYkuyfOVlXi0qk47p1kXY9TdQ+xMpADWkq62CKFh58
InaUkCN2cBe1GqVla+RH6q6RYk9cuLzZ2A2m+pPy1fxOkUT4kMpkN8Zjim+r+KwQGeC90ztkku1l
4m3aQEpba9c/1SOvVdHNxTad7VPa8G/keTOaJ9oX15T1Xkkagvbs0z2EMzpznhk3woqQeMVWGz7p
R45CcuGqd0mmSTBGGBTpJW+EPlfAFc13VNtnd6DIwK8EgrKR3aRC/bF1m69kCn6IYqdNnZmjctV9
zclu4OZw0UGv4mz8mDOyoXIKjtOEmUr82qq/Ealbj7W/b/HndEAIBq7FISB4brIyTBFjgto0A2yT
1nTxuoci8ow9/UYpfFC9n5yheuzIGFizq+/rOfjyTZ9eKVpgGjd/TVr9qEYPwrjCH5F1LGJW5+wA
jckRsnu09P4tMCZ5mJryOR6hdCdPPFQm5Ike220CfoXGOn9zOTFh8utzO2U3xjJWQ87xrYRIn+gB
kfzTAXHPqrf9BxCdCItSKXb1vgusYWV2PS3HINow7sWh9pufrPX+MsKJ1k5i/wQq/baWUrqyTd9J
ysFSSeUdOJDzr+++/N4/+4Q9q8o+aosa6i40n7Spmr0t3XbdCsPFC03tm/T741iK7lxJ9WnqSrxm
8C8i0+9VPDWnOOlvVRLy1RsoI53S3cqsgWAO0P6IuUO/ZU+0bJnwpdYqDA+2TZjSiHB/JetBr7Tx
EA5yOWqtct2idbifZ3+lc3m1w3g66Np8NQL7a6Y1YUtCrFrwixTxsHikLS0hBHCpeXTOVj+9lIad
HkowT94gCvj6q57AgiWmRsOab5WioYfu7rNFH4iyyi+jwDaWmfgiAK6z9rkMKiygJiIdqDEUBPQK
0M6zbymtystIUgEWvPWCgEPh6CttI9F2bKsL3QlHZcx/TttQa9SnB933pEGb0yGYAGrE4P9pOf7y
n3ENAGrOFM3T9B61NSNNlN+5toFlRc8gkyJ9NER1jMbO2/pd8xq3xaaN9GvLWQuGFAHQ3KpMQuIF
3oedhp+dBYe1/A8tMsrUHnIzof0YQwgJkGGxT1Ku7PCRtYkyC9O4QkR8RvQDDOKh6GDrchFc+xFc
HfToQRQsJUx+KtWvatZXp3POUVGdDHN6qHNqhkdiM9A55/vGHe90FX70Q3JfdykK1KXnE3XhPNlk
q7i0ymMOpQqYb6enIKePjrYx0niKqqKwe2aPddMFhFrNCCQsyoyYvGrXfpklUjySqogqqteuG69t
SLBhuYqlSwpCiPNmjs+pZAO1lJbr1yzHxTP6/AYTg/WM7YE0GlIIjOixhYXeWG15q2T1ZyUALLq0
7utTXmAoHLuxOsRIDZDqUZI+jB+mp09eBNzepqzBToLuVU/2NpMo4tJuaanxspPV5GR62+PVbDDS
JE7NDSnsLzuasPgZJGLkfrYXjffXerQ1hAX8ghHxw7Lh8adQ6bItbUoLqNc8GPozB/Q+OmTJZV71
20UIJHyPzzJbKuEcAbfiMkXoPDo1VQr95P5IWbiYxBlMsZJNR4tFDQFbtGX7ugTm8NoEVG+7zAYb
evPwywVo0bkGsPfTFNqeOpE/lZV8dTtKNqw7y/WevXaCny6Zy0TOVyrPWdYkRwKoCGOKzA8n1s06
lprPwnc+JrftIQXyd4+tk/YKDuAhoUyKwAIEaHzr+C2KH2tsqNBx6J70NfWKEnUG6WYFjKrYUw3e
Hls/FWvFL2Ep3PQ1KGkOUtNx9bL9qGdZDZfWqu+EhSJL9ObLiCutQdiWRdW8KwLzRS+wNr9ng52M
2Aqzv7lgV8hJNlaS1jg89TN0LhrDDDZCZMdKu+XGtcdq7ffc4AsV4bT9xkwJlKepB/fxDMLmDA6A
VHKXc4qDPMzzMcbnEfV6uKY+serWRNaCnRc8KbF/AkBjKYoacYwbnlfFSsGMRIR1FyNotrzfkFay
2UfCXuf2PqFdlcmkKHZj+lMRR0wpnCt+mFnyZLiqrArIA0d3F+RXUbJdYieBsAiSaKfu2VJdDOHd
LxFbet9MQ78JIn5EDjVmEw95VwWwjKLHyUnOaNXRpN666+v8rD3hbXzaUcDC5D13+tZxBKVZ8Dc+
MrFVHjjGLqrpMiVDBEgfW05omnurcapNjq/x5DruqVfITCU94jIpxNrPopdkXBsUpV/sgCagye7+
WVMFhBC79rHq8lc4pPZqRAMCWTxwqypeoKgkwUBjyXcxMrRRnrL3g3zczxQz0Us5iOfS1Mc6nM+9
O4YrTLNc8aZ3KM2OmWFCfo1XeT8MzueUlzfDoF7ByPfVsIRFDGQRLh7cwJup9cwG8IbO/QQvNfm2
PfMS5gZeMuR9KBvb/uK3q6rVfCJe9w7lnmK7La8tg10X+sa7JqamAfG1g63FL+6aAsZQ91+yL9cT
YyRmEqxkMnP3nsXnk/lo9HylHpQeXxGFxugEU1DXIdpR2e6gJIv1Roz2zeRC29uNHtbEEiO+K+Z7
tyrCy0QxUVIxaPayDo/Q3wgzQjgLlwER76OknG0liu7T7Gb21vaFHvB9ysKMwCBkqgvgV1D4XBPr
m+y48lA6dNRMHc6XJiZSyOme/UhcabIYAMWs51ZQFhaMLT+EvZ5H5E2pHZG2QM5J6owvy8nUBNjh
ftChybZ5Endh4H0CnRBYENG6w4JRrUDef404TdHjcPpB1J3oLH91W13vy8pCtyTCC3hkBvszfM4g
c1h3zIvgjKYdkA8gSvkojLasgFQQZTTp+OxFJMlkwccs84fRjJ8C0REqCO6bLycGW2Qz1MN6rmME
M6i0IvsfQN2Wb5F8fxFRyUehiYrMC+zHH8OUtar84KdV35PboaubzWc3p10jQfM3WNRVOzZ0dTL+
4yuctl5UPzcJCGTi/RjF1bKBBbAjnHTIM+36/J3GGB059P5BS1CX5Oz9jK+YeBHnkgLHalJ2TDIh
uJ9FQM0V8dUsZtww5eTTfK8StRGuOIgAx0pTVfHJ905CmdsilO94DwYqjbFrS9BcwB+dZ+9OXjwV
JUHHgQ5JHBXTe1EEF5bhqzn1u8jilv/wJg/373iFeL0F5Bkza3ToRWp/5clRrYQJHCzhmQozBaox
X2tnuEaLGrIJs+/IqV7t+iUYkWTxrb42dKEoNzuEkSIMCTm6XLojUmkWu2Z0bqjDV3NJP6Plpd+K
3jMcz/W1dLZFV75X7JYbbzqg5t1bA3/1bBUPXl0VuyRz1p5Tndqx3ouhvuTzT+ASgMhfZBDqUhfz
m1Va754HKutOzs1KjwjR3lBdZdzAemWFLStJgExNCbAAq9klVHmtCfV61fFrPMdPDatv3zHXxIu4
HPXU2mxpa+3K49DFJGXxyXY0Kc1/ZO5svcY6TGQEjekvs8vSX9QskDaTKxZ3I35w5vmuXEizOnue
sNxKDy1BtIymKHrGPvgQAmGulPrgKuISiT6idcbZ4qVYABfuJlE6J8ySR1y1kPntNSY0Z51xZ3su
CmMAHBIOY2BEYLYmZZhwQmdX1m66jWdGRJ+Xf1F69NbE7+Y2ijDFuWQTzMZ8zk2MHWlwsQ1rb+uI
xCLsKnPucbmG/oVZ09sUolzHtffmoYMGPryLWsjeoU+6g6amt6v0t+gdJF5cgVkjJAm7HbMGKUai
o2uvDPnJ2jy+6+WZCXhc7BLc6rl3kgM4t5HFz3IO0o1fgCFy6YzdQPwPpbEIOHDTZ4BlZnIq6lod
mrrYNBOlfXXq7FWSt8ce2twnAV1E9atznIUkeMVSewxMH44hyedpHohliHY6ND9cM371lhfYm3Dt
dHZsE8hKNZULXiTuUvK67yTPPU5i8TeEkKbyrpzY8Gy+5DThIrdM597rfXh+TsYsCPZW2vwOef6G
tcRbGR5HKxweeVc1auLp1PvqFW8qsjFfHyzyW4G2igM+xEOCIiq0pV53tXoGu10NSzhUa0+raoDX
BNd+Z1ZkT62Lp44vlPkIDhkjP4A5THhMbXEqqPYhIym0R29jdOah4hJf9YSptYl5mxCjdcCMlqYg
t/PfSkThOLgUeinjZySmyZpDbjA8FSENNPgOASKq3LyFMA1GPNhPOpgeXM06bMqro9VboiRNBTiN
uE9hkIuDBYy6eKhHARsRuHAwPXoKcHPy08vvymrIRiyzp9alhG0oMOewvOLbobTGzAPC5KDeyXF4
d2PeRq8HVOHjYarljcRuXLRJugvc8beE//t/YotlIWNZ4mLxG3Nkt9xlvsJcRy8g+kxi6U1JQ3tk
4CQhHZ6eMTwCeqgfVO8v7XcWLrwGByVfiQldThezep1pxlsVBtOih1TZARNmSWWTL8mnMXiBG1vc
Oq/ZupmLtpge0NiNvhnd0SYxAK1SF0SAHyrszN/Wq4y1OU4UzPu3Ok3xe5tsqlAEcqgOMK+qqc21
p9vn5RuakBgexHSjjoqeRjWT9mUY8Lh8iIjn2tLk70zmJ04Hc50lNmE+0b8KPQOS92ha+X578Mvp
OtrJg3aKTV8VJkB2ffrvDNZqGlheERmVyCQm5NCLuuVZuY6B7JNrYiYxhAc1Jmi4KScKqoS+05mi
sT0qHnqDRZdCQkVYsDJN/hBW2mjd7+uyehkRYm0sh4pHVUUknY3PgvQECzvjUDvPAdPvenLrflWK
/DI2w63v7Ytfz3sppq+ElmBqGvwDRwz5lzn0ZBQ8GwPLKG3l5FsXFlKBzbQclH3yKXspaDSeifpK
jJL4bnWf0UEtqHUIlyZKGepsy1RMELB1dUOHjVXO2PEH/wVfrYUlT/2Fpvp0hSM26ah+U4IPHNUd
fenFz6bXf9UOke1RBGVT8YYOcY8H3uvWg4yCvcJ3v2losIqNCqFDY0Ng8j45nGxl+Yi2TDD4D591
y6ifx/LKrJzuDJbX1HAQdXAnRcYiisbUIouTLtwRJ5V9mS15NW1g4GLyDnHMrq5MNvpppJgw+hyI
gVni11Cu5zbTfgmGwZW8PHPArx5L3kOIjlbnjzah5BrNvR11a5rL9rDQHNaqv49KyOp2LJtd10gJ
uA5+2AUlQSHml1kRBT8ZPOgE9e1Iqd6VHSZGDZTshP/yENgI9RKdZVl6+O8DzRkh6lJeGcY/wwGA
BR0uBXw/TW45ByoSSEPl8LQ4DTNTPLfYqSUOB4czZiEcoiFgmeAmqcPpmQSA8QQhfCh7+4WxGvd7
QYKhNlx30903s404qMgfpRN80HXOwT6Ap7fn3HYOaSv+rCVTTwTDtXQp2iq4RsdanIsGUi/Ln7UB
xCRZ3miibp618M5ZN+1qiSmxdN87WIYV+X1PZTeijImzj1oUxRlG2wj7Ow6I5Uh0zN3UQ28SWEOe
NZl5lW3vjdkFovMeoonnzQ19qN2h/yQfpd6Oqf+GTNXcOrlxR1EwoQjYtW0UP1glBdg+Wqd5y5JO
zwq7wbYBNg0YNH2bjX0Kq4/BHBEf0ByZM+Hhqi43aqYKXSOT5yH56VRR7jk9kX94Z5xLzCyETirb
5nJ2swfVMmI1vb91iv5ZNEx5bkK9RBhGW5WiRI2S6CHCcTjl4Q2P/B08JpaVgmVCJ6/WHD31bsCF
jKjAs6h4pdu+d4vn5R86kmkhIPtwuTfohm18ewNC6gE7wcJGM1VhUYdUWkA55P2znaQ8gVWYbkpV
HSiNPPlG/WoV8bGaBgBch4JzSZ+zJ27I3pAn5FdtUXvj45o7FUZ3qyNNi01DYNgs0GMS+OkCfZC5
rTKEcA1JDQQOooM58JjDf7R3E6ySD1+86lKqvG0K5c0I++pAjAeY5iS2lU2wdN0jgJLxK8LD7Yx8
GFQBEi9BeNgbqJUB2vmOyd/pKmDGImi3tUbessxXCGYG7ZNhMaefQDcBMYQoTWoX2X1CC9fa7ow3
bKavQ1Oeq0T8o5GxRqSV/QZKHQPUIywgqmN5yf+s2rmVQ/IQFuEX2L0Je2bRkGVvEsO/dB6yDwjm
7qXqoZhkMAYrUl4+x/51TkgdJ56KKufiHp8xlVVzihC9DK5cDA/Ly+IPvNhLUyVqyhZFc/anyNjY
GjJDrOndaf7sTkO7ljO7BHjFMjpEj/0sD1YMERAsIRELMyiC+mBb9pEaZEeVf3mUdDuoBiuJpk04
DsSiJpia5GaEbjhO/+PtTJbrRtIs/SpttUcYHDMWVQveAXfmvZzFDUwkJYyOyTE/fX9gRFVFdlct
cpOWZmkmhSROgPs/nPOdXFYowW++O8JKz/x3HXnzeqkELQvGWsaGgDo5XFfZTLB8Uq6Eo5/gzw5M
ePKnRg4BtMFhVSE01sIsZ8VfYuOm7F/ZLnSa5FAU4g2l1k+ZqXi13DcY3xqB4pTQuraGJWlmxrHy
qZqQfqIzQroN/h0x99iBG8RTCVyhf1TleHQjnQRH/iltICsdjMZWNJ2xIWl+hw7vWMGjZbCF4tq7
G981FI21JHkx8xEct+X8aLbJPS9FMdWM07uJgrjCxsr6JfJAN3TvmpR7PBk7BitHfWTLamJ4xaOO
BYTgMxKI8iAl3GGoc2fVJDnrrS79aqf5xBjC3qAMh6swvJQlDOkGC0oLfXLMcSspHq4YgAiGMuoV
TS28PAME4tyvlzmMmeg/iVxmxO2V75nGPKvANN0P+qM1VzayZZtBSNkEohDPg5k/DyEL2HpZ6O1T
CQ1QiU+/rIa94cS4itJ87Ro1q2k+lUJODJK0ZG/HLnjSyTkVYX/pDQrPdkYmEjsXHGusnj1ExXQg
9wWZAz5lXilI+JvIoGYnbLQxc+QYA4aw3qeI3UHvAoWZfPRQW9FXyIYqq7jj0qTyy8b6gJx41aTV
ESHFBmjE69RMNLjhC7I05JUmojfWt6iQ370ZO5mO53bl6cm1iRj2cL+SwdWe8OC/TwY14tq9Ejmx
KVM3IPVDD8pmYLzY54EfzuzUp/GQutYjNhmM9r74ifv8V15WJy1Fl2mkTb9t2Q7S00BEDJ30IVky
vYrGmYLC5MFqE5SR/XvHrnqFpocBqiG6DWAZTLm2Q+aQ7n2mTRH+SUj+l9Hllw/0+bdwur8+8EL8
+4/vvLnoV7n8YvNN0r51v5rp4Zfq8vY/uXv/zH/8iyH4NFW//v3fPsuuaJd/LUrK4u8AQRsk9v/O
417hB/z5fx5gx/+/f+cv5qBn/GE7Ooht1/B0wzUt/rk/qfGa5/6hMwixaaS4tly4gv9J5RZ/8MJ4
AuKgKeBy+/9N5bZBGHomPHlDZyIKBuSfIQ4a/5jBtMDq4dvbtokDxNVtYS8Jcn/jDWoSCWU++dmW
V9c/aRl6KUh2uuWcTBIuHJSumyqn2E0KLz4lJmof1XBbaSo69dNwRhpk7Q23vhoazGUz6V4nbMYs
RiuwCvKGhhsz7lSzwR70Y6F799HsaG/u19++4f8DlRuKyv/3dYBgtB2+DL7LfHuWwL2/fx1OWecq
riFRVAMlThgx+lBYQFH0wlcdUJ4ZsEajSARxy4SAntbCDTAy/lL5W6r3dtDSHeVViWBYEpNrgyYQ
I+MUNTrZyjDy35kB0wcxI9cJ060kVvbaBXHr+8mbliZirWP9maeoP8t4PuF8zXamYx/16FEkiA18
1Juc97IA+Nog2u1pZN1lu97l3qpz6OfKtssCrydMwu8/kqz5XdvtZ2yKaGXn0Zel7Ddk7NomhsTF
vimrHqZ4uicQ54YBUONw60GXeeUHzY9607z+2X7zHY283lnbYYnGdxhFiN0Z7NwZ1gCBxKtPngXF
yPlgdmtuY/bZ63MN+2VrR4yXCdKOTgMIq6Q2WRlnfGTsYWmHxxK+z3EKfVx4XUnYt6etfKJgQ9bE
o/Jx6loD1+fgBn6SBGVhI7yv56eRAPG1VZQxI+h+l7Evd5Q/YqupkdUr3PSOq28isuvvaBOTbZ8y
RTK7+LX1ZuTPMsZcOzo/G/wK0F3jNc7eT4vArp2376jARj6dswuodVMP7WusSDpHnvhgwmqUQYc0
6y4x7GOnIfR28WybfngNRxvhWQXnaSRUmXDliJtrRv9ZMbL1NBoHo+Nag9TLJAxtsjsNbdDFDWHR
3Ymh4bNy5SmbNyHoExb0qMDM4XUe0OsY4LOx+VkWPROTngqNLhK5KmFavai2vMW1RNbhxhf1tA3N
GNGV4EuwWkwcOag0YmFRarTmLZzLH1kbEhBTefnZSa2dlhXXWFDTAYSkJK3QY1qEvwnZdfsEKsKa
CQxXX6/Lg22zsvXZm2VhclBIBU/c0niJhezvE1KkEQazo8mr5KpGxppa1qCTZdVb9ibGvVbfEn+B
oaEIEXksjaYhYYdlLL6tecbe7ZS/BkM+Zxqk0fY34ZBPlk9TyfpoCrFkdDJKt0lb8rRNOrPGgi0g
Ws1QHoSQxWFmg0AAedkXh66T+o7uez3hewZ5x7LDbke0S00+qA2uv9+JCONjrYsAKP8JpJeHqOAw
EXKAUN1Ul6bBQc8owEOFCHgzC2h3TuWc/CDY4Axp8iVR4jk0W/pqIq00NuCwepkMOU3OsmHlmtN+
6I/NHMOOsRlkxamFMmdGLzXaxEJisMZT8AKihOgp/VlVxZeu46/qqhuwJKZi4s0wqqtiMx0htWAi
hYQyZ3hJabhKdeXszJwPjCcYovTwPNTDbuhoCT0fIVcHWGNy3BNlT4+PENLUTc/5ISUOJ5ctaK3b
M5F9tzGhx+Y6gF6Y7NsS6ZNA1Qo466j72LvEaLwS/MAs1VQPaqb8E0Xx6TJ3QeTR18VLI7XbML7X
NEGQzggJyNShhGEsuf47E3dXbiIxHdEDU92WDxAUA3cWO3g2kD2KUOzLuAn0if2NHs8uOdtvkcmL
GxveZyTf42oImrDCmG38IN0OQwXjHGEw9LPbYjf77tWRDtxp9poAZ6gbxVEu7B2Udv1Q3UsizWNF
Ol3YpAGNNlotQoBUhqnedRS7ThfC02oc3YDQ9xLhCeW7Mw2nohu3FSfGtsyrDxYxWBIxEI+T+8Ge
P8N9MqyGqmhWhmd96M3w7rp4nGR6dBvUxqo0iCZwMtpPu2EMphtnJ7avWthdzARmT1ljW0tM9aPW
wfXVnYTOHIMbR7j4E/G9eYyyvt41S+KZkwazVUVPhioeNOn5m7nUsNovN6OwDXOfW6NinOpk27QC
p81SDDR4Ox7YJzII0yjmSMgbd7GJkZKpqwdUH6l/iRIJRuLMRxz6R7fkEnEn5aPwY+0UjTF3KouH
apo3YvG7JUxGNlVVyX0UM8ZbWG/vxmC9tai+H0ug0qy0OUgabf7K0mlBFTDCTsbQCXRyxkEHg2+B
64irAE301lEEWFgdDW+aZzd4fvtIVePe03HruXw1tFVkMs0SwQe88qlKop3wzWd+ZE+VJ668TKzN
w3k/25N5lVG8k3UlbpVHGnXHyb4MfuDENcQEaKFpvrpOdKqbOTmYpqppW6xTHGrtz3wxfCzVyVPs
Fy4CBMjzfeMna5XhC7IqZsf4s7L3qElzIDlyOuMEMdeJhZm2p+LeREU13dsVYyWe4R4vbZ/v3DaB
n9MRmpdmfgoWNcweoizidKpIrcL1gnUcIs8Dk+X5IHXVbiLXkes5K4HFwp3pPNk8FLhMeVO1p9lH
XT2EM0LVOWfHr3uX0dLoW6K6ClR+ZQPVXsG+WXeNZTuY6dL67MjkHlpLdE0THOShFA+u4JQdhxmp
dfo1e6V+SxgBPOhkifgNsh4Nk7SVV+pe1tNMRm48b4Y6pv3xkgcjQohh6smwpvFsbuBFvHVVhFAZ
5A22pnUkRRrrqEd0gJxlswJ/HfRQQl/0Klprk7tnx4n6xfLafTPgESSkmim4y+otU7cczm7sNccG
9Qup03tZ83qrwuQCSJS3aceBrtojUMtgHomZD0VI/6QNLBSb6sKDils/l4DmmU7Mpcut2GfzKm1V
jsoXyUbVn9pYM/mdjlfQqtAtoc70RPjYkNPNGmiXypTRI0CQO/fi1OrkRPpGY2GGpXHp1eRqshKm
K96ZmV6LBI+yYyp/6L6DFcljXxiLrd0hg0w52CvTp1kc7/iZMYKPwLyO6b52WeL6ZYfPpB/vpgHM
Vxi6HwphV1rNZ/DwH15FNYkFn4kl7XofkktSlwcxmozTsa/BmqG66hmEFgZ9c9x9tdYwM7ar4jXy
a6bWGs1flsX1yqkTeUedo3s2gb6tQW5x/tL17KXD9FFkBTp2g1Kka6EMsIde0Qdad53CU85MoxPN
RVSwdGsa2r7XP6ra/E2znN9VGLTvHPy5PKNP+MEoHb1h3ZCFyEpiR6PN7BGAEIwF9JRx4KVqVSyh
u5MWyzsUwwsT0NtFrf/QWsmjrFKGwiOW0kqTcBzNgxF7e80q5MrUdYSg6iszodAQBgJFrFgoW+7P
ygFgrBlgakBgiWOt3tlcQxy7x6snw+7WdBVzBdd9lmZ5IuJlV0bECkfRtO1sYLijk366NYPyXrhP
s0Gti3Af115DDEX5kmOXWRa3rxjNbkIN5ATUr0hiJfAAm7D46Kf7gJ4en1Ti+EHShj+Lfnwc9XZf
Ny/E6H0mOZ9M5o9PtDv3LBDueWvbJAqIMzmjo7mmA1dgFpG7lszAdBwk/x3wxUxTKDKxW49jj76g
etUVBKq4ZI2jh+mtQimh1y+z6wcdChmIEQJmXmKwLWf7LjSMD0kDUgwiB/sFRqmwnAK6REovqMxB
luq3SjGhKWL5UqU4/BvAWxSJ04Nj2bd04pMkp6Ru0OBoTbNU5AD41IEKL8En7LEBC/lMBOD6Q+X7
G9vNfoehsgBVZCfcdrDV9u7QkMg4y5+llsBwqfHmFxOekKNg/bQdl8fJ8vgNnASfEwuOfRUZqHa8
JxOC3jXJuPWlRnPS9CkWyTo7UzlytXVC247qhD4svw2QxRlVec5aMVw/tj1XdCgb7M9I3DYqJCjF
KtH8QjcSboXKh7TiU6br3U2U+TlmAMdw2XrLIzZYk8myplOd+ZZpcyAlK7x8rs5D0bfXyjZfyxM0
yvA1By5/tnUsBd+/DIEvMnBCK80QN+5jSJ4wtgDPLlQU1xqBNxerxq7DW1iE3cFnUXfnZJp/82cU
a11WTIHOlGerO3qNeGYmmMcr+D/KYXr/BJWNgdPaCYF2T9Epco3urKGpmTizvWmoH5v+V955ao/2
lHSM7jq4EW6ocC6e/Iexyb504WaXKfO1Z9ernwy3bIMq814jJFiHBvXPgYfkV5EX4Q44a4pDm+J8
JnoHx0KXPnz/HobstZfPaMpNRtmWxfQ1aVFqh9bOT83qYtGYr7jgTyYsgH7yX53SbndROMuzV3r3
7qxuvYVYWDZsMOTwoyp0rkiWBdEcsiPQZhbNi2dpjNLuYlDyNtNQopMiNdWeDBrUpDhVqIpX7ijy
fT3DnzHVVmoN4T+1c8bJv8TiaK911nWbtK9oNkx/BzpNY57aFPDAkXlX60ojD+q7OkLqxUEsM+tI
7Dy3sz1e0JJhQOgSgnDUg8ZjhDKAVxztrvlIxes4QxJYwjV5RknWtvq9ioW1gVT0hFu3lFmybSN5
cYGPX6ewx4belUzlsTDiZOGvFgUWi7T7bdRxxD32UOI2CnTo7HvdKM4VCP7td7XGyBzrLvS20Pjk
vUvw9ucooLoYpUlWnL2UUKmsKK6Toa16kY03zs6CAVumtlNuCRYGsxwh4rnyyUxeMoB+fZHKc1gQ
DJNKCFdh6amvuipYvrNGWzUW6KOsF3dEAvB16Te+GUDJFKMMMx4zPJbIdckakUGvOea+HzxEgpEw
L42l3+vCuEczzjScBdx6mpp7ydN3Fh3hYHc1s+dAWVCKwAAX2MrRwHsaWBAnHwhATcWb5xn8icJg
RZ96PmGeMcGzk/xgRvsFKg0AGa/i0q9KFP0r1fvzpeW7OCJsPikWNkvKxpOQko+SbjvTmg9TF/Xb
cLrmESJao++PoRWO27nmJ0ta6PePfphIgentCjVK3XwVUDS3Ms78YMyEXCd4oHcibEAwcwLg4F2y
3w3y4Su+9j9/jibFgBzd7Jjai44y71YJO5/1UglHHQCQyOsTJHzu9fu3PcdSq2zWbsIfoSmaPF+e
jz1H9Niw07Aa1wlg7wCnJG0U3G8MZxCpWW84ZvF76vFMYKYn5wrbMAnl48WYc/8ki/pTJRZwM+2p
sZ9sKvBVVPu0JYAkNmZUx38+c8ry7H1LdW6bFuYgvZ3RWHj5puq8ceOggNkNOdBVSgVmT/UYPw5N
wsU6MZeScf+ChYgSoc7fLGlQDeL+BDYRYmVO2mM6WR1mzto99/V0iLUZzjfu17099+HVXVqDURaf
jCPFSc+qIjApnfVQ3fsOBQPI7Xn5ee3dHu7gnNNS1775UpWxe0Datusp0heDxAEUpcdKrtkpKENP
k18umqcGPgmWvJDAD7YEyCjd71fTxXUqY5bDskmt/feRIGMjPTZhvYraNn905O869L3T90subPvU
mDI7pQzG7KZU19ryXwnpwP9ZdY9xxfsPnxhH+yjt7cSu+zzOTLsTduEsg1q0cqlw9ppW/Pr+/O1Q
qJuWoMGSb8TLNY+Jm2Axt7pHN/a1U7e8O3LmLIsLjqVy9K3VGMZ8nnazYh9P66whqsUqiIW6ychl
9ucn8HvaoUHXVRL6cEb+Be20TU+j88gKHvSyuW86b76LkWwyBuKbiCH1g80gPicWo4bd+Pcc4ZJy
oLOOpUbcD0wUV1c9Urpu07u4DgcP/XFcEQwWd0c9nL5w7gDKjzY0HsAs8sy76KAFglawPUNJ8NCC
7Ajs2Xl0dEvuxuXgRVYt8USB1Kw+v7/3PGevmDHNWz7XS3eGvGh2FsrEQPPpr72QxUpOSFjQy+kS
+eI3Xu5yqy+PgdWB9dLRcPDpoSWoPbmD4Fqec8Sl4OC6mznPBCUYW4+LdmOImSDffG4v4Zg9GSV0
iDKZkApXVbpJoEGJDoGaFrURK2IIZ3aDcK3Ps1Octv6VBppOpNy5XcK4YTm3rbg8el5Mu2a30XoM
ifFN/K4hwBxpJ7Ev4YOhdAg4MwQZQ0F7luE+86hF26GWnzg2PPNixkRbAcIGAlylhPbmnPBmbde8
1QzJ6vzDk2N1X06Yp/NoxFw4TOj2YdfmlYl+pLSZ8C2nBAVW9SPrrSMZKsWeG9AnnOU3gRn6CSTe
W523w47eKz1WPSJ/dyqRyCFlWKHtJcRvQM88tDBx3NH8aYa5uo+wg7eNgSFs0nct88obaiKv0pAs
Ls9m3robEBsz6q+iWhde0geJOZAvuLxM32+MRl2dDtmD3oR+MBEXHJh6+mzqzCejpjhGelxccUxk
+F15yezOP0W+lW18SUHK3NXaA/u7tzPFc9B3twJ66KpODXzBBfcguvq1iPFnddSmwRAigjB7IGSy
YCmmJSwyPRl3aAcczFRxok5DZ2/iVo9JhhMmnW+iexsEX9H6+22UXc+N64zTWkuLHTPCfmWmBSsB
IT+8acw2oFvqTZIN1avhHkJ9wrDRqvRx+DDZgW+6wo2fQvOnwEUO7ESo/eBYP9yhUoeWi/RuxAIT
Mu/iYOcBT0aT86tzm6CPqg82ueLsLeUxgiGDoeQ+X76Fxuwi6KP3//M7qnUDe4F26DbfJYWWdkNA
PIJ/hz1w4XzZ6vD9hcA6jwNeznvh9LAX25F5qm/AZLemaA0tUhzSJmHwwtLgWGsM3hJLjx9rnn8e
vxL4/gC3DTIelBG3KS9gj+stwQUWkzptP6L7PUq8xEi7GseBSUp7GNrGb7uQ47kuvOGM3TXfzhLk
du9YHSGFmJgYkZF14Wb3GmfFg1Y154xRY9+Yw6mJlg6f9n6VNrqBPRTbl0rUa5ip8cnfh8uZFVni
usjScGReYpfDhIHMfWK47mGKAHhBMP4uXkbL+UGj3iHFw86mg82CsTE1N46EfRgZ3TUennBm6S+M
zBxedN4gOx/Aj6t0+syGX3ODHimpK50MKRbDka+9ZNhl72CB6iQGTogehU34Xa5X7xG2vkTrx6uR
grHpcenfKTnDKFkuFlTlQSqS+Jx8mH5XXMA7UOq4wGI1C/JEoTOd8bsKaKGlFducUTygHCoDz2CU
zln3Xo06kvAKFSgJHCtHTPlWJOTMzvVQgJjdZKIWBNwVX7nvim3ogihL4hCDKGqE73cTqX8SuHGO
AB1xYaNMfuiNs3L6GQJrE5P4bawz7Vwmorq1WvUkF1cS3El9r08VlNVM8EEGG5Jzhe+YWTvD5aSM
jxBTm12ruvvvwnNKfXVkgUIlMFPnOdq7aguswDku4eUxL0gwOflL8Yihq9lrEfNVT6teUm9m6RLh
IknQCmjjVH+mC07YNYwTM/7wuUSTwQEnH7SS5s3U3CXCJHxj+M5EPzfWZt84F00Nt4KZlGS8f5zn
8TMecOIkuk87LMrFaIRsBgUko9pa2Efu3eaunoFvKayaSBSdeZ9YrXtLq4xhYulcevO1x3aN8iz7
QljVnIFMM1JYSgzhRyaeQT4YA4Dr9wy11ZCiJD7RS5Dw6I+FG3QSVgSAkpWhA3hzw+JB+sMJsLLc
ym68F9DEbJgbr99Hc1uz5c7MaAl+YtpS2SriJ7lBWaXOuMdsZkiIm3ukf1ZtjddxRNqBVHGCJLng
fHLMQp7VMxdP9XUKjwyFUHr4/szgmFkv/qDgnUXXiKHmMYGztPayjdUNqAyXUmkBSOcWuMx2ay3P
ivXO7u00qtk/5hC+BY7AY+azDJndqgKFnh1yx5TXIWPv1YIrKGorD0prGq9tQqiqstm8yLq2A2nA
zuAlChgrn+XcfmXODLJjeS0GLIWuVieXAgL3qkxoXVVxpNMDuQLu1epViHgFmvIQHruskVvbYrpv
DzouOwN6jCX8xZQUo4EaXhy9cmKQMehNOuReAzaYnVoEppm9iXDk1Fgxv4t3l0X3dvQ2qTtEgQ3u
c20AaGwAH9AVKlIwgZB1Fmwbq6n3dYHk3ErsPhgTEINhEx5dMBVD0nlbtLweiRto7TXGGRwfrEGX
e1ATZbxmSxkybnCi4LuGZ4mH8qWsyDnCb9XtmzTGL6flGweX1YtJv7weZdvsOvudaY79XC67iSZj
rmb0br3vaYaCHKzc3qPY67xo3Ps4Pkluq62VvbwEKusf6fbNvaiHm1VONy33EbzZtPF9jNUU19Au
SZNyw10f77q0Qbsj3r5L3JjQ0rqfLmbVE/VrgNn8PrTIxA2PxYrHBpJz+2d0I8IHtA3/w7rb+Mek
d5s9ly2govmWZRqGThPxj8tuVKgOwXWeuxGzvRtHMV4b1ga2k9xijANoQqnkItO/z3QXIfyAcqhY
LmSiaeE1LJ+jvrRphkZU1Mj+immkeYAqP1WtfBhYS31v5/9lipC/C0L+I/hVXn7KX+pbCvJfOpE/
lSH/9Uv1D0qRf/jFv1A2InTCHf933UjQTT+Lf9CMfP+Fv0QjtvOHLTxEI74godnwBGnqf4lGHPGH
6S4plvwPiYhj8WH+ko14f1i6haSfKaLt2Zblk04OVrSN//3fxB/CReNBviWPjo9+4Z/SjSB4WB6y
/45zJxgdgrDuGqZpuY6jezoKlb8rLhp7KFwj6uKVnjgP7ATQMUleE2V9EHiUrmID+J9sncAQhMyB
FjF3vsnGUYlgKOZiM6F1oE2/DBnWB08auHVc/pku2xGk8OqVQWcd8FD8rhtE7F7K5emE6qQ5xj7S
LS4LS0LyN+4LcwCiZZLSLMrfkD6RQsk5WtUtGC5cw3nMYAyeyWaoEILi+2PlCXI67hCHE1pMhEZl
iGKbprm/Sk+9X39xCT5MXNarRjGBn7XukebzUBcD8QCAudaNN/yEEYOfAB5iQddmGgyR0W1TOkft
GtYZ4wnynFdOBbQhEe1zR0+3rhq1dZvpggTuEtv4FZpz7RiniU2pB1DTw4if9wvGKCKP1zGJd7M8
GB9OfeCEIcDCQ+5FHhNmO6KYsqVOga7xTf2bjKEFDNshyEdyVqaI7RTeLBeiPeX5yJSJ1bvOyiNR
7bNlw5prNA5bt32dp/naJIhARGW+e7n7HmG29JRxn6MKvSPcBklm0X46IGPZ45BFI3Dg1kYghzC/
88D1r820fB9b/hyAb4YurZOuTKd/gsMPDZDgCT3fiKRHJlrW4w4q3yWpYGK2mvHLTaZHhbpXL38w
TRpWy6W7xg4KvwZQUsQBxiHPdFu5r6VbXeZGw088Gt2Bn+hmKHGxsRJMdhqGXnxpzzwp5dJ+Lwnr
/o9ywuvShQ3jAuTHxEil69Qjqa42tKNlkwU3Tr89G3SLOYovqbUnRMwsSNsROvUHMlCXbAd860nR
90yRZQwsE6dLAoesa3DykbJoAISWefsiCsD+Rtg+SS8lGqPA4VUlKeyU/ASrzQnmHNCCkbK+Kv1s
jQwi0JIwPfbVk84wGCV7TUZdgUkMI9GdUikiHpuFGX5Y8xCqTvBS5SJgecCWJ7EANXrbpn9KesWt
Y5CbLpN9D8aS+ZjAWR+NBxrDHzYj9m1sjSTHITP3INyvxw4KP7yXbD3AtVxluJWownQ0UPigp8Hc
tgZzskgC/Stjae0KP+cJ637W2SsqUh0Kwnx256k+1Ky3cswwg6dB7RzinT0x4WcHkmzj2ULd2jrV
VfPtNdwZ8sVdehsIqI9xDDGl0anzbasLUBuXY6VtsyXmcsIaUObetDMbF/01j+OYZvMagtMaAzTk
dJ80RVsBsoSSq3TyZDGQ42nWkaxs0VhhijS55qpqmY/3NQb+tBbYjPKN1ScrP9WqTcxud+9aLUs+
CUpEfQNacZqkFZRiM+cpjWJLCyYJsEhhK/W94UsoEnUhWyF/sXscwn25RhFNxluDb1aFBTY1MI0w
jg9iq6hQ7vM539hDCKJtBrTI8vM+M4GQ5WUGI0wB44Sx9GYLjUd00u3A4IXRyU1jwlGU65Lo2rAE
soPob1XaefHIbBLG+jntcfChYoHlqRv0JG2xMbsoDSrd4POdnS1ZEiSQsBxYJTkEXITI1IfkXURA
KjaiZGUyT2ITWkZy8Lz5Jz+2/DiN+UM3cUZ1gzXt8rQ89AmaZ9oMgbB05df2Qz5P/UnO1lNT6fuR
9Mt9a9BUtHykFWZCMIsxmcG5DwLOyvapdbHY96zJJWtBAeuK3TfCKhbabdtb1OnFUSQgRNqWLhNi
yF3sZ8cE+xPom+fOVzvLS+JDVLde4HXthx8mV6zV01oPgQFbSNFWi6goDA3nBLtn+XRbzHAc5LKp
PhEc+Tv4F9cIZ8RuslyM240PcjKVl0L0/jqM7sGSYfi1cybrLLgMrI9+31r7kJc90LyPjIkwUH/j
6Kdoo6EFnJxZnvxFCO6XjIVH17sw5KNhwC3ooWMps7M+QOsaDVMCEMZwXViAsSmzevQgzOoriwM3
Y2reIuy6syLFzJu+7+A25iNsC3B3PdMGfGEAGSRA0HZkKxzFW/tR+DNBWU130Vrf22qdvQvjiH5S
QSpBqmZtSq2GLOUTtT4qTg/Ee9kAFGuxiLaT/aZz3NsTl6YQA36eAikxeKzfJeFKPB2044svI4/7
cVfa0APion4eXy0nR+NQNlxAxMd3k3aVWrzpI+eg17DA+X4Hjun8AMP6mPULd7z7wlbrowUkKsXs
7VdP0E0MpUG7bp27vNzEEZ5rt9+66biwTJIPgnGKdaZsuuiq2hnzAKNSEK9odqQOIm7YUm/rmEWn
n1yORIw5V5vj+c3ItSC3x9+W4VxCp0TE6/9MPC7JrELAIAwsc6VyXjCwrElqAuveWDcVPWpJc4zE
nFIJ9AdBB7/h7Njr6nlOjXjrTmA4NdqPlYfoCKqls6tl++BGTOOrFC+Mz9RpNXVAOsJYXcn6SzbK
jqpVLTzaTBvWvUStw7rc3oxdWwMKDGEqIN5zEp5Kjd60KEAZdDHwC5gXG2cMfE3Wu1Jh32+OLbcs
EzUGh01/UTVkCLxMjPDwk8XhISFUaEMM6J1udfvMn+XaNmQFGmTbz9WpGO8j4oOQmovZFCsAvaRU
yvkhdTGvml6B7Kd5A7+LJSl6ctx6p6M5V71+DSMkWlCJ7U2rmFsYZ70nnNUlWS5xCc7wb8YI3ERD
tVvgd00LQpNJ7cE2uMkd/dGQ6RMSFR7BPhh6Je4qyitSiO86C3jM1DzhtCczolT7tGa3KzEpdflV
NyCKIQ3ep/Rn/owryADNAOq823e2eqqHg2VWb/5g3OiMoV50J1rSAYMnESiW92yk5sX2m2e3cX4M
SfkLyHWEN9d/C/uGEbZePUYVsy657CS88lMzC4Axv+phtHD3qF1agzWqmoGE3nmd+mEZuBnIHWby
FuUB5iAXwZOOwGxTFu4uLMtf9VSQ1gILB+NsyyqgwiCFP2DdjjkVaW8/OMLfjGNdHTIr4k+Gw0HP
sToOlG/dMtgf1XFBSrrFvd5PbAtJGCwr/k1EDhP4Akz/B63zVhaGay0C8DDUJxSgsHLxT6Y1c1AX
D3WnpvIOOP5SJ26AgBJwPmAh8XwHh0Ld3Zd1+pWMQ0HGl1vc2TzrdwgA2Jt7F5TDA66LOA6YcDmF
ce4s/z7Pt04Lv9Rsn0kowHwcvuyd2KzOljmxc8RuqU8zGcn6L3TLz9GgjiwojrjhOSAL6CWhGaSg
Hr4TJqK6oxx1cvbrBDoUc7i3nsdeOxvGBHEArcnskq092Mc+5KozoE+2bGtZ2cTGqTNJOc0lDrM8
+6zD/BcZp1CaiHjdT5N6AH5wGdT7JECpGerTiIez1PS9aMa33D67IUEZg5Fd/Th80UX4UBshk54S
hW0SAdELewx3hUvBY1bVyu9f7Mx6ymIArAmhqL3mfnietx6VsAl6A6qrOve3Fd+kFz/0sb9l4fPm
R07Lyt45zjzPnM0tNXW4F/G4dVX6a8o4PZInScwzVFz4NhnbEf4QjEaF6EH+X/bOrMlRIM2yv4gy
cMCBV0loV0ixLy9YbMm+bw6/vg9ZPVVlNtZtNu/zkpZ7KCTA3e9377kTg8mEmlA9aagEY9hKzMAm
xrLQsDwiVH3OPm1YZhJ9cGgxKEzsqddajfKiZkAFsUmpJ6OXt2HMpxUbynsrBPHEJUaPLLo2m4PF
czTmhPtnxr2IZz07uemoCYY7YfFdymBXUXsNrHdZmSCNlCaZviCwpM3tetOG7NiG4plrMQsaYOzz
+EXGFuMJriINe2VEkp1enjtHdbgwk+a3cfu7UBxao1D7YUmmxSG1eTGNZPqD3ukfrsaybEKkBfZA
2M/sQaqgGNpR+abF2wDGxArhE4zVPB2Buzu282NMqbXROWnAwQMwNmEmFAW1hPMzaExfErPFgsg8
t7G7FwjZ/abMnC+852qTKu8FgAezG9Aj5E03Qw3xugY2PQdFuEMSeQzN/NMkvYs9cYGpxR9VHUBt
RJbWxEwMF289xULGQ1D0x7yCaRRoO8tGlaZWnctbpIM/vY2ztWXjx2YHNjQZseCdmqnnZBr3fEon
bZ4hVIyT9MmJGsZtkNU34OcGU2IG4I3NMGLXh8WlkegOYHQPftPQE9KdTM4e+MVcEKqQphvT+zbA
qGTzReHdXNk9FSWEsnhSiDe67/yp0+WXDcz1w3XyH0qeJS89uUur/s5Wg34IdBghg7GrcCtuqrYH
ssLJ2WfzRfxy+h1T8vpOf7OHqjiElfGQ291vSTB555rAcGqiEF5q/4kokGS7qs/Ya8eWlqpKSw+k
qsXGKz28aJle+DNQGdDa1FJ79IGbtfTnsE99dOoHp8TzBAMyek1ayggFwxu7k8Uhh2+4pskq4g6K
nlME8h6zIpRHzdyUTUxtdP3ozTJnlgjJt6voVTs5djo9dZgI5qn0tkaCaWcgJT5R107pO+HXRGFP
L7yfMSpfCk589zGjDopuEPrNwGBuD5YvTeQWKhzUisSc1wiQ4D7AakcZ3NASh4s+5rCHkoBWdd7x
szfZj+HgUoiL7n+KGVmYHPUhPMeQFc1iiwBrvB7iERoRViJ2WfQTrOl8mqOBLB3C+hQt3aKlJa+M
K18iYrwrw4zBChH183Pb+RtGIJ9c7LCJdr5T5RAeG3Yu+rh0CNVMx7wIcOA43fVsN+9AOG5bndmN
qFe2m463rJXltouxDmTW/I53d1fF0wJGcNWG3TjxUBElu7qBXOJF6UMQJddaV/FbqzHJ7V3aWwX3
TleWzkdqis2UyvFVFZCaHJ2xWdUXnxmlgq4DkitX87lWMHLVW8e0G9VFmjuz7I9hC8wkKoB9I/GT
+y0BnSPZMvUO+DxHNu+8ihmO2LIiNxKkLqbzV7MqzdOY4IBplPFKp4OxCYY4fSCHnzpMPkJBWlYO
ds1bO8pTonRWP5nSGcVjqDHRGyqj6D8NWLoBcFuhAlrimF6d/37YeKFRQvreWUvW0mGxEZmCZ62c
x7sALiyQjewd0i4BOYGbG4MKFmwH64xGiZ9TFnwUkTyNwS/LD8+60vFTD6VC5KB4Bh4hlrScjRMb
50W56cCSHNoe7V005FoZJ/tzAQUtHnu14yFLWFOUV+maxrluY3ZZ9oJcs6uHyAY7N6U4rdJSCVD1
7fRgY3pMoB6jymubIKbcFQDHH5nGw6Z3sG7l1D+k3qQdQ8/cl7G3s0aMmEPBFe6oCj2jAjpvutrS
iEhQ3HSfzabO39g84jEzdqFt6nuxZFQFhYBb6aWv+RA9cL3BpJ/uaRf0p4RLWHY4G2ujck9UAB/d
1DIPHZwaIgOShrKWIAtnSfpNGiDsDqrUTs/9Vk9+OZEIn5jloWKLl8Qi/LADCDWTYRd7XHyf4GrL
nZSNd3SxqMg4GwCtUbtIx8Y6M7F0pnHVHbpkmDdNr45a0DKr0xjFm1ZC53ccLGVzfXvOtKtm9bcp
jjgD6K/cvDcGWMkewlu/aSwXYHE+RxvYavx7UCyRxR3HHKPcBSNrvKqIvDfVARqoe1AcTWBFdONr
Fzz3GRHSWRBV7whKHic89nFMcw2j5/nocHqSfUAwZ7EJ5oX8nMwswCU6P87AtqpZh9iS/NhVSwu1
XcEenZZ5mlqaj6EamJIkWAatxuGwAGhZwN+CF0MMjgmwjfG2CYjlEDhrNqXSXahhC0JJ2OW+Spnx
aRrYcy+7r2FzYDkGshFk9X1gBkfMKvO2g+MFAoomwMkgBKUZYctEDS5MOo+/YwZbNhkkTZqYv5qx
opoc8jwbjPqZyMjo04XCKsUmk2/Z5C3RxzPc6Kx3blmsFj1qok0lsld16/wkrLEbLS3nXQP3zsko
cqwIdq0gcVVHfa4ZVpfDth+r8sblPJS0mwNVdS4K+8M+Xair2Uwo7RmDUXY3qX7m0Z/JTfKuzUm4
zUtaA72+vdLa9EWXyfAMCGk7KxlhUyTYwtbUn/EDv809pLKKZW0NmfwdwNT05E6Cj7Jrp63u8D6L
3ogPNGyjSlAssdWpAVi7o/mS1EPL29KeKrh2R1ATGY23IdyjrVcTaiF0g6vaSz5zVtwG38AqAOm3
rXQLVh7VA1pHdQO9X842V+OfkMfeE0wAVexUo/eX0Y0Av9hdht1K9ITUH5k32jud3BJfUyRsZ+o7
gnHtXcCngh/YAOuTaRxOwir7yDs3PYtJOQ8jBseTHWKwK5BYHqyEXVGpWyl9gHOzxoDivscqvHH1
UnA04suTU/DjwkSBXJ2Y6fDT5fmlbwQOsbIoSd4p65BhusdI5N1JjpprrWrrrxSGiDCwWFWBdqdw
mlxBDB7SxaJohWo4W5F8iZqq8NMK53nBQr3m8P6uOAFdXEShdVWfpszVz+Y46eeC9tdNZkagPx38
VFo4YKuJE/P57y+DPuLMLXGSjKEOVsamELDPS+8S2bn7oorKr/Sg3zZCdFuPJPPOdTlmuMGsrh5u
DxTDtPuIqQEYgvo1yrMJsTOgFDPXyocGh8bOzO2cPqA8Pnsqf4gHzlbRXA1kSPQRCAphdaAQv0lZ
jI/BYYr14YcOMNiamavdnB67tWS3sjL0ebwC4DfXKkaS2cTQAzFs3Cy9LN9MophrfOPdk8gK1k6X
ES0ag3WzszcoBtX7BNdzr2GY8v/+ksKeDbbtT2RxYjyLDydHPbyFTtGxzKN5Nuyj4VPJnhpmJM0j
o0yGrZb76piJfggHh7ceyE8TZd1FiyP9XPew52j9fWhGR2zNJjT9iKcBu2BnmzGx2P1Ng7Q0oJgd
Y0s1GQctl/UDx1TqMUKqIxDuX9kzCp/JUbq1h9n4mIaLbejBi9PpNB55xDaEBp/vr6WJheeNx727
k1XcXBAvm4uB63ql8Zu+qEV4KirKfKvlB3zDUGtj/Th0Zci3ZfbHtBjmo9s9wB9c2OG0d46AZjWD
hFaax8I3bO0TaFP0THog2k2pSwkN9Nj7aFpyI2OTf6vqWLrnuR1QYPhJqILx70/U//U7//o7JQON
d8Nx/4zhr6va9GuIK8zmJA3vptpIzhmYYD9fShFCquK2hIGA8zVJcTNjxeZNAWekMS26mwMt9udX
fSrUReXVfDXA/63Y5w6fVTl8pUlpP5QOWmMpPR+AhnHvNjyejaams3IK9nPF5JuN8mGqJvmhLbeu
KEIFYdYdd0ZtUeoc8rirBHHUvFBbGafVfUTPAReNq17qDBREmVNuNJMI3y5mgQNmbERdXcRvBCyQ
rYdhOtldRJ45hMRFQOow9Mq6JyJfv5TVc2HHEQC79iw84aLYpRJHRkc5hJRvaVX3eBe6/ogGWvvt
gAicZPc0tNYfghMbSGnx0Q3Mj8yio02kXhFXc96nuRx4DAXR9u8v+4iKhkDbwNzp7gpbiicvIh2J
Y16dkXrMJyigpHI9dctrjTyAasLH0UCli/HnfPVm8prpLHwOfmgOLqN8tAB996knX7TcwtMzQCVg
Iz9vINQrv42Qd83eY0pYFRGHb4/pXDbhl4sxQ8X0sCIq1zClTgEErrzFm9vq2ptOVgB3EGt3j9nL
TjNqnoGhrXUtPRUsXOvZSbQDi+h5GoZin2SBtwEWHDAisUIUkgjLXmftWMMSP5vj3zGsyQ7wJ6Em
oPYxFOobf2DspbSYfRZU/oEG930RhMcptmegJsnBGiuGTYaprwdBDFgO2CxtSC0nWKKUzEDrmXFV
+UHkXhSHU3An9t4QHOT7FL+aaedXgVdv58Cf6BXl4F3dUk3003dztzaAG+6qdkKb4jJyKD4fwACP
ZXzQ2PCmmJYz9uIXMRa3wK1PPZKREXIbdZYdrzPL2uQyaa9kvFK29JmJYsQx/FK2Mz5P4y4Le8Eu
lTbUvCSsatjljT2Ey5OP2uokp+ud/QBTr9w7dyGtf3n/Gs4RI8LemH0rzhZUH1U88MztK65mGj8H
Y0/rGKV/0NmoLoI7ZZmhb9QZTj00Lv2kibTcLFhDMZUtRhX1OD/g5f5BAh82bl9jXkGOFDO2PK1a
6i0pktVyw1eSfkFqmpgoxaTHHHn2Br1adzlqgmEnxz5B62ZaBXVO2JxU9F87bR5715LrUWuvhhMe
JYeoVdGe0zb3VgX+uFWh129tbBDebacXo/VGWjkBQ3lOGW+tbeS2PhC35n6MOBmhMC1KCbsi1lbm
EvFn6IWEPNOI/8eILn3PZrdpmz+c0P54SY8Bq9h7uUUiR9m3kILjFSNiYAXJ3qiS6lxPlS9KDiJA
Bb91hul8cG9JNh+X+cJ6mHjXjBAIjoo+GCIHpzHN38dOMoia3F9nhBZGqa0d593a6b9CCTxmAoaA
elifdbGi1agKD06ItuW439qIRlaI7upgqml0jui1oHs6SuxbZt6Du/F8pqr9vrsz6UYgElKqfZo3
r1k+vi1syF6FX2NJuzYR0iWdma6dCAnN9r5HyD1tQJ+B3RRsswZtPblOus2WDRs/W+bn6bpn1r4y
cSHNHZNyVIGDTaNylQ/zKgVCsMqAmcdGDAJTYhEcp/4jCqKLki2OgfDH7A0UjRgxf/yWOgFJmXHl
OBjFV8PcP/Fh+sqAZSQxwOfgr8pkpDjQw/7rUhVNEUP6OODj1tUs1omCRmAFhBaD4DvNgaVSVbyp
HAmEjwcjFnCK43ScAm2rUxuj42vA3D7S8EJaKh9JXHpc6mCRh5Udm8jdHacql2czKWtU6tY6t5rn
bFosS6gKI2GbnvRj23LWQ/HqiaysEWoYK9IhHBAoBenLq8686MGA7jjo3EJlGCbHVGrrLnL0FZWk
1rL/qQheYqhq8NHaDfJSJ5XnNyF6SepWfO8pxtcSATOP3P1IYJMM1riphxu4KYsSFXZDTQXog84/
hp8CkRqRRKf/ak0ox9kOIQiBMGIvNlsuntS2BmXXSeIf3P1BB9MxwXAWJ4CGJtB8AeastRroUgOx
luQjDYMAdOlwIP0uW56Orfo1ZPAIzNtPMn30RWq+07xu7JEYsKH2T3oRv0m7+koGimGwpa1xxVyl
Q8qRiMLd4Eb4odm2sL0kmYaok0ImRVaC2Rvm+K098ag0XOSJSe8oITv87mvTmZIdXrGVIlG8MllT
2I66HwLcXMIn29TAlMGphbb149KMyAN1kYcGPPRQibgOIeO1enUiJz2lTBRS+F+4EL68jOGNG/2k
tMrqxnxi3nXOBwBaXRN8T61zswqtPBEhwPqc7qhagYA029XVFcQ9Yh3wbE/wxIWEHPFBMFHZJfPH
qMqr4UEXLWlD2dtu9tHAzMLlS5TIGkhYIhZqYV6TauOzBto5Mm2yTiAdkZon0F7Mo8703Ty5OLrN
PNp1o9RXM/3oCKkanVyQicLUWbuiYkZFRWJjlUjWYbGNKhKX2MohI2gXfuOx4MbbcqzxtvOU+z3+
XYHTMsDnCJjBPms0NyGlZGAXE2gayp18nUTyWpFsVu5dl8MUB0aUoq8la8NMrX3pMQQ06+4lpJyj
iSMAW8S58beMrBFCDze5DQhjsOMffN2JD6GS4jvMiU7CcCOPQZg70ciLFcmAMcLhBZFy3AwM6plg
ErbNSnhcs8XTG0kPH16AcdhUj0E4vxnLmheIB2Fpr5Ft3PjcX2bERYRe1KoBoPogmMclAl/JEvEv
rPlJhaEC2M4zjogw4M6Ba8ykA5rMPWpOL0EY4CsH5vKNhZFKrprWZE7da4H3I4wxNBpWR4tcB0DW
FONRmd2RaPnHnCpYAnpJ43VbM40euUlTDdp6qVPwzYwS1Pyg2g3lwdClUjb3+HjLica25QenLgk1
dF+p4f1xSD6i+hVYB+yHpDL8aqKfFaf+b6Vy0mBM+gkGEBzMD5WmIqqOgOdzYJ0C2OZNPZMSZYsG
VUL4c4NHvZURz0ESDgBhLFzRptwL/ElMgI4eWRbGSKc47x/7Gqop9lICyTRrOiLa9TPcVNPK6Bq1
dpZ6E1T99LSlK+qQcRzFOA5xXm2mEo29NgtczgFFXfHBUHG5olLxy5goTTJkvMNdFK5TqBABEdqw
dHSSXNVWj+tdrE+tn4fyfTZ6ZFQ3fUa3wi7yK7LQ5Aotf/Frv7glJRsNMwjK8OIX09j3Mf+hA9bU
GdTVmlBAeiOlfQAncQyEgdCXs2Ht4boBdsb6AYA7sM6wBgYKA4eTFhb7PM9vk7vN4I3ijta0/YhI
kFDjMBmQUGrXuhtrMlGRexaFesQIAELPMDeg0a9Bo45Aa41VaYU/iFHQMGasAEbzSVToJU7cdtPo
NEJOtdmvu8RuFxgtz9vYcA+TxWTeLRnji4qukvG+1Q39UNEH7wVipMwJU8OPzV6PxHfxxfn+xjkH
BSyjzn1sSDDrHjNWbwMtB7MzpbVk3K6gxPDBTuyl6JIm+k8ZWkYdnU1Y1Wev/Da6xbVu8xv4lK/U
hH5QYbJH5yHzHiHFDWH/IDumdJY79oeh+2x1D9W2pKogJjhCMkQRx1jmJCWJkGQmwEBgAF7Z4n8w
ra1ZdhvDAOrRq+kWD82xLOj5COj/CKrxxQyCtxam1NzwxhvZszRa3LsEVsg9mCBRcJTMsEzYo1ge
8I6GtDAk0C9IfGXeACNPQevwoHmm4eNr0B6nYAn7tQU9dsyoOm6xhB0puh0yRWyMG61r041Lmy5G
8Y1iyd/lIX0seVp9aNzD58lO9kPrbuek1l6gwQcrPezY6CXMzCs7eMil7OiPoJcrd3wR/U0TqJTt
TvbgcfTEZGWTbNSx/IPRRdN5grW5lD6P453hIHNk2Bj3ndLaW0Pn5LoquvxdlvWtquPxjy3dddTK
/HseeQOyoIORZ5BoYB8QnbHN2Sc5VN22N7L6kWM8CMO6tL8cJjV//7klrLsEb/v7lC+qhmeKW1LM
2o6gozx4LsGJfEBrRK8dXiLd+sVOMvyZ9tKb6z+JC3CF1GL+YrhG6OfCDO84DWqHlicC5sw0uNFA
NNMh1TnvzTxdmuUF5yUIKC8Yvky3hrZZudGjWzhqO9IscrLMsTgLkJBb0tvuo9sR7Gh5KH6Hsln/
/ee0/9xTROm9CYsVm21cdhv5VPczm27lONHBisJnYZLyFi4Eg7i/VI37yy0cbQkikvUn32c32MVm
XZ6E3t5zIog4kRbTWrYsDYOG7aKmJlcynMUDLbdBMXzFwn2qjOza2mZ3nw1jDHOJC5rN9GEudDyj
FiguGw80WZctIdXhkIXN0RYaadEw+dMhmrF66Ext6EWubbPdsEeeJMHI1irdDQnxW+ph2wvNY6Xk
jKWOIqrUpi5wEJLIobZtCZ+8zbH44dJVPUR0M7hEKJWbpCh42uxRiekt7FvclUAGEb+IFkCZCRzz
2wbaMA+8P2TErF2lXWhc/ExHumqsGkLZshj24OLZ/WUXGwRxWXfamh0DXu8memB/UVLw0v3Bdraw
e4ZnvJIeo//hUWuwMXYJaytd9QkvFSKkxT6YgO+i7hLoD5NbxaE6Ge+NkQ1ObsKaxtV5lJNBVxaO
A0olCUVlPuBMoKjz8O5yA3EtcOyLTPN7KJ1nlwFP5jqUd+ue73C5dznOBYxj2VM0gmxsCI/rcKe9
NBr9NkXhZwvwInXo8jK3U98Z3tlYvY6JaV8GV6dWvhD304LTSXDTwNqGI89ON1dpu4HX9ERMAjAs
JQvMQEmjEdSgxgrjKHrvjjZQQKl6A5my0ZCbwCPEba7BBt32s2xO0+Cusy5r7yrpnozQUBtQZTuw
nQDK0hHCXG1ynxDizuZ7ylWts1dVjd9JztyO+1a5Slxjl6OXqOWq7WIF1N40CWzQPQPJOjsaofda
qLFbLq125ZnhRnT2y8Tpehc7fwjx5uvS9V4Vj+y84WjZgK6lm6uD8REcRe+C+iJfhn1OEHq04kNK
0UJe4DGj6bcPdpbhyr0HDsrvciLqLDht1lAQ6XA9WNR2drwTPjB+jYKSzoDPBf7Z5BRYTHCMuX87
FDw2c6FFb3vDObo9uNnSndtmR7Oj/CLHzMWkqB43UWuuEIyIT1IerWU8d0tIoxiQjcHwi3ZBHKMV
83hwMPu5mHxnjkpKxF+lKAOshHZGNkfeGyRRNsYElx1OCQtjdQ0LjQV3oCOVCPA+K3WO4sYWewHB
o/jNc/q7xd0jvfEmJNkLV3H6srGKai3jVE4oVtBgtUzVI7D7Zp2YCt2DzUQV1Ff8VdlqUMOIn9K+
m43hGYUT22cBJabT3bNl9b+SKS2k6vQnxZqZexC75MT53Yw4D8U2vmqMiFfS5Y8tnWgo8ubZkGjF
9ncx9hTRQXhaE7/dedatadOH0l4xZl56E0Z2RiNE4/RqTuJsxerRa+azTQF91+ZseujjBWeXrjG8
XqDVJqteFB9Ga11Emz2ZZYWZMEi1dQW7KHRbey1twNta77Hjr08hIv1YxQVwwRUZqr2jgteAIzFj
5jGd2OQJPyudp0jXfqM2+KWV75FR7L72Mo2DeQxnaYAkkwPzoKHDZL+k8zrGcwALEjcLChKMjHO8
VKuBhngWpdjj1z0k6Z07Da8xFh9qGwBgy/gqk+iZNyI7IQzSsKa811Jhr5a54aKegCJMAa1wwykS
a82FSjxyxDxXoMUxXh229H3/NBRzoYO9gOPi6FzuUyEwFTW3htwUBKr+q3XZoORJcj87cM0GVdOc
Q8E7ruGVbp7H0XaeGgp/fbv/8gy1BEIl3YSTVPt46h6l4pmXNc0fvN9fmoPMOmBxApzxRQspj1jP
+Ka/r9wPsZcS3AufORx8CYEDG0Q4Z9OZSb1mJ58m40K6NoHvZS2YfVf0rd/zGdG9QbWJgGyXmuYl
nXCy5paaDxbNUC6TyR0y28PM8WMIUENKx6aZ1MOJMHLlIJWjBaGTM9SvcP451ZHKgwcMx8qHEwGE
ksQBxmpC/8qpbiOVaGP+NiUQV0ahfQq0be7+lbYRE/YK03K/y865GTaMQxKsbg7AKVbFtQkBD1Z6
iIjhXBBoXV49gjyt8wWDgWShuPf9yUqbpxaPRSPHj7EDOkzx5R8JG7dhUSUcDJPasVlrgVnYWXNk
mDlf7KK6YqctEiZiqtMpjUh4PAArgrTugYkYjc/K4hFUj9a8jowPq2ufCr6v2vCe2IMwXpRsknL9
TDUcHxzVTaCwJixGIm7XTkX+ALCHvrE5QDlyMzKGQQRCsPSan0hhR6hrzR8zNiSR6PfzxOcyZedZ
mU91pb48xQ63gj7CLuts4/XYFiHCCdURe9r4iHB4eFqyipwlza6EYstV72GK4nyX2+XVNKtnZ2b1
aAKYyXjJAW38aQqKbikAJDGX8ujOzfBaBdCqk2F6idrmcRYg/VzZn42Gip6UREwXJo8E8fVd2zhv
XhYe2o5Jm1ONN9PGq7y8rZ/ERU2qLiPe6kqwQIR34Wi/0LhHw0tK5VEZyHuCEWwKivbSeI+5NTp8
o7XAwpiCK8mXslt6h2qTdLc7/4Qln7fg1Fmn4tPT+G9cvIn8MW2lQfonURVOfgTzNJpvFbhl9OQl
m1dcCT+vo0j+xHQKZ4LvoJ3HwdeYhBCbg0oxopQlM53vMGOHvEU6msUlNtnpO+yw5th8qSfdPEb1
7zRwlqIW5xUOECPujghl2g3XakmzqlHeyT4iZlfBq8saDlzjRC2vZDs2pCHvGa1v8JQtSAJUoq7r
3CbTwdOCDCLj9U4/tdWwrt2JtTMxcj8V9lkfiuswzc2qEenHJuS282hrot+dDLfoMj/Tokuk6B0Y
clTNIfE1TvgFdc0rnS9lB3c2wtqqooVt5bT9KbDzp0legpwlBRJI7eOwXFYUgnbpqbEf69Tyqcil
jtlJBS4Ys1gPVn4dS/Xr6dXBrrJn6vkeRyauui1+Ef0ZSmKZ7cxdYYHDq7rqGaMLnurs0Ubz9Nyo
/SHvsxVx9RGkNEZ5MQ98MejHql6sSLIEuxqqzdDlh7rBGdDZHCf1BD2ryAe2zAFVO9ggKisgi2mU
I5l4ps+2vOVAUeIiZZBAWzRXtr3xBmU9pHyDw/wAZmFvmjU6ZjGde7dsCXr2N6fQz5QlAZQuokMc
L94xcGa5Mb31Y04BGXYt7Eh3gGjOrcSXPNABV7XYfx22a+uEpWwVTBgZSd5vCXiwboYi2P7zJff5
Z9QU5XaekdwUBlhhdBY35JiurLx97QNnPxTsNbKa5MVCORUYdEbVhuvQ/LIr9ENjAFE8UBDatgyF
uXf70LoUCzqz7+PnZsDa+jTX2m8H6xgGLL12nQPEwqQdoa+owzJ7AG8KKAGIA1i3Ds8RBUHOZ2Iy
TulptGn9HEK17irnbrFCZzaqHXsoxFCNcX1gl/6sIxEibJVUfrh7Z6iDjYedaI2OVrPIR3e4FMxD
ZPcbR7c0zNCj2pTGg6TMiJy1zVfOktcOtFM3G0f0j49I91Dj8M+vGwdaYFRp0DWgetpjed8aLKZj
hP6cmsMP4+KJUUSJa4b7ubDDVwHw363e9WXy5Wq+blo78qs/mOIAvjqJseoU+y18CXfw0Q7MYPbl
zCsHpUQYpXqHz3sOjfaNgGlyBGB7DspkH7s5k5qOCzHjm48j9D27cQfK8SATxg3i6mhx3MwOmV2X
fmDEH0FAEWbo9czibG59r1X4SfR5XQ7zISujXSraR3fuSe673ywBHKRczVk3nc0gE4BSATjX9qLL
TBuCKCiTndvqqzVaOPQopeGBs0R4spz+2YqdizSdF+owAV1OjwE3L4LRQbb6NSbIZVIikS9OyxaS
8GahTfUt0P48tTeR6lG0De1z+T/qjs1arSewSRBhUu8C+f+jjvEeaqb3m3r3Y6ZdUmT/kzV0g995
nNasXTSWT8qZrwGRj1Qh87HKKyO8yykyTqamXtMUvrNFgTExa16EHt3pzEccKfS1bboRghetLfGI
RkL1JHo3/HdhPamehog0GJlvZ19txpEzJBuEUU+7TgxC190wYkLTAfa1Klti8YgZGs/CSdr5OnY4
Sg1cjnb4s9yenuq2pZZjXpTiHusUSyr5/MlDGqL3GVom1iZtGD5th91eMYELNdzy5IXag4qjHlsS
tdXFFJLcZ1NvuLyYpie2aNtxeGKwtF4+9dymmDF0zmVNGorebp28NSgLoT9PZKbW1tL51g/qGGj5
4rnMCEs1uAe8Y5JxS88Nkb2GGRqYOQp7JLfw6MljEuKmb/IfkUcF/WK0wwUEEWUWbUhwR5sikRfg
EeSmMpZWRYUw47mfwswe+GucPuljq40lnKS0p7wcT6H37jQ8B3eqz75lG1zjMX+q5YCBlh1Ajfkw
qwNUfJN6hRKABkwVKu80SdKwZOmJZP4Dx3IjZ41lOC8PWmVPG+Va6yFEfzYmWmmyiAoBLBeQrFoU
vRQSZIQrUs2mtoZbGK/tgQ7okf/NsOkYSYr40Ya07rTD3sINwqgwjTc2bAb2A2B1YSvmKSBQbaGp
MI/IJWcL2pd0un7W+hh/j4wfMXRG4dYJKPol8A5wS3DbU+4p3Z5am9l+1IbuF/IT7v0GU7w55+Yx
xgE7zswfTZ7pRbsgFN1i0TP69BhJfT+Adl9ZDc0uaX6xbe1PPE1oYmQhjI6pcBBk4wlVBm0ZD2Zg
oR5SbQWid5TlQbfZCHvSXFMwk2G3YDpqIStNiFsh9YrGqLvbZWcqLfs7qExO89O0tUln9fOoHzGt
hP3sZ52AgDnBZmsZ+Zd1wQIj13EPo4OSHibifO2y84wHZkHHLHRv2J5BR6fQyZ1i/i0hAzamfPIw
VVLlxvQlt601FMjqUALsFAr+mBS+xzxwwzyCWnnadzTGXnQyMZdpUM+yTWU2nInTttzRemRKl5nM
TLdVxPIQ6BxmsRVy7RvOASn7vU0vqhHlHTfxWNe/5mxk+7m/gJqtbuzlN4KOvjVfDwKps5wh1Yg7
0vvVHFYLu7iDx7dIrZO1dmPmbkbDbjzRnkTL+y5bPGUFpXYfwPWMQ5jO7yC9t72X+7wX5xbhb5U5
0XMS2eZ6ThGL8SptExVW+7F0LqFrXnopriLA3yUhC69pyybsJ3E+dsgaym1OUUK9YOKUP4WboDIQ
ZkvG6nlZBDrIV2wd81vs8QqdEf2xJjTikxhtfMYOWmc8C726BFqx0YzOYNLEYdoFVcsAIN2Hziz8
wAu+orntsTAWH3+j8/+fMfD0v1dTSHoQ/mfEgP/dfzKY+c9eiuUf/DdiwLH/AQYJTgA8CeF68DL/
hRjwxD906bhUQwBUdP9JH/g/zRT/4HdcOAKGxw7VEP8uptCsf1DCQGcF/0AHC2A55v9LNYUDxuA/
AQMGX8TQpXSJMgJB8KyFgvEf1RRBqHcVHkrPh5D4SJoVlZe/+s8fFIcrSlD+9et//3HlyWZvzBYn
tziGHVsgu+pt2j9AaKYXmx7sO57FI+0EEDpkVXn/RdiZLLeNRFn0ixCRmIEtSXAmRUnWuEFYsozE
PA+Jr+8DVS+q3B1VG0eoXLYlApn58r17zz0YviwPdjMYZzRG4RYWlHvXmvTBcTmAfWmAjUDAr14y
r2aM52jqp6G5N7zU5e+GkbgrwfqufPGBnectl/aE3A9PSpd4+Q2sYn7zDYoWh9z0dp5eZakcHHlG
c3VTWWJTG/tdKF1A7n/9t7a5IsjqdaLm1tHcyf/9yk35jdyk091V4PS//+hSEVNcMYpe0FKNpyRj
AyWcS9MxpV6++v4NqWR59R12gLyEm8T/Onje/m+v1f9HJPH+fFaYdn0bhLVvLu8ToST/eFY2/WUw
UcoMvilyaZg+uZaG+rumcCBCAIA7Xds9buPAzYouwNoPFdJUyR4TkzpHFQZ6QZxknk7WyQnlRKh9
T49IzPFOIqNl47G4bup00XTafGFGDO607CtzlfQ0y1OaRpVjb0O/v/v3n8z8I1hE54U2eRUdQBy2
YevGH6wV6Uy6XpHFSPKGTbQ59ViLwok3B5W7NwguVYYrt+CqfETzFYwoXNzAEUztZUjcHcUcNlTg
eLNef7WkgG1ooUbbLmUcQpKHIiqXpvwoaPt6Dn6e0U+YyOndDxbhzhu96KL6lgtpi/TYFzHo5Bzc
OVK0icumqSGi86sWA3pEC2I5mf7jh/9jCdo0nRzd8W1owY5pOzY4kb8vQSsqBhuPpCAGBQgqCdzH
b+IgQtWz4bjj3qmZjIlWvn9jCcd3//s7BnDbOmlNMoebHa0xBLNKn7RqqZUmY3Q5wWziLfPpEX0o
II14LXRNPGr+tYiIEavdAUhsg3FwwgK+wGmbw2CpR+5wTvDvP9+y+f19iyHnyGEzo8jGxuMtv/7z
53Pbce69LnKwChQ3x0MckWe6eTHM8kokmneKIa3XZlsFmZA+WoTipZlTTIqoK6EBdu804+0TjaEH
nADzTgO+QrImpZ8mZraniGiGKYFU7hUOH4QVVy8pT61Bus8lRjB4h4/kmqjDsOL8ssdfsC+Mo1vV
zLCn/Ja73NZ9J0SDk5lbFJjTbZzAt8YpsebdrDG05way8RgIBY4T2e0WrTacsOpBU4LRdzZQY6ez
NT7M8PFdmU+3OSGcTzJQoKMVEm4yoHHmfbwzJePjvKs+4YnXh7nsX2UN5csjyQGHCuB4knBQNtZv
fTJyfS6P//4c3CVl6G8sGZ6DSwCSwzEELYUF98d71s3MZNyOKDwCdmj0M2KIA79M0qBLBNDrr5K7
4wq/NKIvNfPG/Jyku4kmO3nDJLdlQSqCFEjti5yovfdGQeOTaw34dcBfffGMjJs88aaEGTshm817
nLkZdSgYfx5fXIFarvPmDlI6N2BUZ9Iu6QiRSbGFFgL5IELZMVSXaerSY5VN6oCBlOWJDCXwUMFa
oHUPuJCQx+YQFAofjUWZRj70Dzgm34ubG/wqg1VzIS/3xauwx2YjAfNucp102Z10j1xFm3iiNS1B
dHdZTGJgg9luHoa9MowjgZbjibsr3jLmIZ7gWTepOLa98xpZcwOqIBnI3FvwN2oW59Che+Wa04tJ
t3uNi1IPoBtEG4wI2eHfn52+PJs/np0Le8KwKRNs//9s/WMcZfRTbEpA725eyMgDghJ0vJnAiEe+
6NT78q6cqfaT5XafZdA73aoZNq2bl/+5YS3UoT++G/Yqg8LGN134xX+s6BKySTuH3EKrBaeWAEg7
tHXTIgSpp3W4eJn62f1t40PE9RKnqH0M8SEnRKCY3dMHkuIxaeT1cJAVpm2ZNPddHEJTccXbHFMh
c/m1rroGBtLNGW6IaLEuZjCxtewEARg5B62ck4ugFtllgnQpHaILvYPZ5C7de9e2AMeqlaGAM2OB
GmWmtWnYb/A6ro2FGPv9CzMFWmvLayLJ4+W+QaeyMLxkN46Of/D9kaEmHT0CzgklQn7SHEZb7KOq
b7bRZEZn3ImfCZEPrBG+QovuhDTLNI1kikW5D1ZtyUE1WTE2A7LSTrsd6ufWCG8iFBxuunzMuPsG
pTaipRh0FG5xZO4TZR/cXneY4fn4mxoFP9ds50BpvvaIss5aucRgrplkYjGZPyNghJsWMdJd3JqP
oWF1z+ZgOrR/WDRK5NM+G+3udWYmq9GvWlnmQiuMo/fWFDutqwFNwoItvdl/nGv+CCkg5XupjiYo
ckTNU3vXVB0ZUrWL4NAcilvm+m8xKcT9BrYNomVlNmfdHXk1m/DFyuPt9/lUKnVEWpbS+hiXbN90
29atFjCgsA89+8eQ9NqWQxZoVG4MK3/up31F72c/m82uthuU2Ux/X5DLufGDl3n+UdllGpTK6FEU
9q8L6r/A13qh8qJhU/Gs9QRRW0fL/uZ3pF7JRXaQu0sOVtTegcekXPPucjsqqHUtMkLVLQoBDeiy
ngk5wmhlzvZGod/cYRO07kfMbWSNEYsutWsunZfctIqTSbJSAH5Kpz8HMiDqh+7ElIo9BQbjQasH
N2A/ATsZsTVqiU85BkI1hN+67yBoNhUGRnWEJmc/FhXNj6Sl3CrIs6E3T2ySprSNT7Qtg4BUBGE6
/CgjNVxDAIlbzyKlqyncdSEmStk2uf/2CxkxUc/fXENV5vfOkk8SWoZ9TL93+Vbk/bGZizdrOX2S
JNTOedXs0eLjiGwwEWNVih84efdO4wCRgUhymCv4U1FLz82xiCTwRP0VNRad4Xoej9kT/iVzO/hm
8igL/aS5hTyV2xr+LC06tgM1MAw0QcfPdoLiOYqpaRJsMzgDd5FHyISmSfOpMKC8FKOXBGFVWifk
hlh+alArhdHHgTZgEk5C3uysV3AbcIuf9cQWmJ4mNCTfB0PcDzC4DBo0FYpmukJYsgAc74rsSJyM
b8WPEZCiba7wOiQKVkS48awxe65WpiF52dnMWR8JwgacXwxk/ZhgFx06Y4Yu/VKHSPyq7pybKWJo
3wC6jJph5TRaeQnbhqOjvJO1mdzROq6BhumB0BwkawMqxq7M48AYZp8IAnS7I+fooS8dLJpa90lG
CYBNQ76XThddWqP4meYEOLkuXT6ku9xiUkPt8MxMf+1Nkw4hzRvgOWQl5tLZ5jAdh/SxmbXfs4Ys
Hfw3bBJ2yh+woe4qPHcnYQ/ujjBBZ0n/cFBbLreTgTBPkPkCrdacJrt/P6C8fxZ5jmkRBSFoiZhc
UVDQ6cvv/+0eGZeDAW2XlNcl8q0JHGEkKMjQMMZ1f8AP3R1KHKC6lb1978tGqkOXHJEoetG8byou
L1ORlggp5ne96dSNUDfjkMj+sSy9rWhU9xC3Cgt9mp/0vC5uYOC2TSTzLW1EQgHIMmOal1rX1kC6
ZObDxFydyJjG+vKc0kOeoB5GkV3aCUNkq2UGelN8W0nV6Fdlr1v1+u0mI7O7Z/MO7aMlUwjypXb9
3qsncBh/XTYLUV6+iw1V6PoPlLKwKDskqMBF3wiJV7fQeJbYf3d9ahUBhIpT0Uhxks+e3bnnak6q
DWFGbmE/OirfO1CeNiNM1l2XZO7RjV+qETyA6Cxc0xXeFzsdGCRZvr+Pex83fOi7d7Meng3m06dR
Z9JIek2xI3UXdc//Ql/D3Hv6j6dLk+KPA58ZumdYAhymsDA4/fPpUk1mMwknZtBlTCFLIr2Onpec
22m5E0ZLGldsU1BbGDYU5/9NDhhMuewXmxaSNn5jhdO+M4tdntjNIWmS+HHoYItG+7Gp/V1Y2PdC
Im3HIm5t/zoLBxzFcdu2wVDb/kb5urWh2xwFrOkn27bBkGcdXVaaEOuZC9118nqwCUN8Jlh23ngp
UmovS4OwNd5CyQTE6w06cq66DVaSPcNFZLCylN/fv2Bh3KSDexq+vxvHknxLPioPc0W56F+isq2O
bp2jyuivhZFU7Ki2ecXGvEfQB5K+FQaFF9FCbTSlqFgzPpFlk5rCYQy31azk0YijmHK3IxUhBVjG
IkEtZamTLLhRE1N5SDsCLvWu44869UxwWbqqLUc+hvrPTvcf/FmLH5tkrv+rtBT/rC1ZulzpDdez
DEO3XEFU6T8frgfIeXQFRv+ICHqwb31zMXCAcyf6rjRTbt3rKW8RRfRgTKQ+dgdMOR+Wnk2nVn9D
AiOvJOLiUevUG6rD59ZInKOesOHhb6NFv1Q7uiI5ZizuGX4xJuWYKIVUS5IyHumsXFtpPjHqSdTN
z4hx9wqQdLHbrW27dk9NRmRPhlutGcPqGMkpu0bEN3+Tg6VSP0pYEHfkfgcxubCXMr3OgoSzMJ7n
bY1zpsl7eco9+yl0+gvIupGWRy33elunxI759a5bxraDbRXrqeU9LVUngrZGjGj52Wc7VeRvkTND
wWvfI2raMZ6e/rp1eDNzXac6dcr6cIkbnwhP3UEKZCSG4iInKGg7g62BO4RdtZjOyAMWVocZXcgn
minPr+TMQxLKkAl3rbF8O6DfbWJtDpSw0YoZA/PDKtIfzLJ5JXGZyCjk1MXiq9YWz6VZ5Dny2zoL
6lgLt8xRxcWHC8gRVtzEkiTx7xuBtbwL/6z8aWaScggs1fAZWP3xrpTK6nDr4v/9Tj2AjMRplHVk
ay13EmcJSIrLbV/14w/OimINEjlm+mK2UONB0zguYsaY2b8UWfojiqL3RB+Pg8/h7FcNtsNW+wiN
SR7rSN7RU7DvwojK3MNLnDgMiBNsQCcCJSAtgWM91stgqoEnuhICOFG6GO9a0WvoLFRyMqq3jN3q
ZCWJHkQ5XAwilwwiuTZ4z6OTb+CqW8yfyTJZ/fePyfjnVft7SbFiDNo6pmn4MAP/uaTyGIxHPBlG
QBbDdETzisqh8C+jjwS40aIgNfPxR9s2yVb3MZ4YI/dxBjerpszfffjz66waw+P3loXB+zrUzGXn
Oj5TtenXxocE0fk56WPDDIViEeKaQqu3jgs1vTB082hKL/uPWx8Bv/9no2BbRR2F5csHzOF9d/H+
dsaTPDbPxLRGATJoyE5sZ1FRI208FjoELt1h7EpLGzkJx0CRfqsQxVH2xi8vYdRK2Ei7Im+rApkx
Xk0dmaVOvsLYuPbVooAzYA31vgPJzOnXKk3hTftLmc7nhTDdhOMiQ9K+Z53YRuIBVg5h9cLO3IDz
+mtWoGMrvTLWYZbfTT63gy42zgITGJMte7zAKA/mMN3pSTtebUsRroECDd1lc6unnxW4w7gjUpe8
IqTZQDZUY9pr3I8fGhnvSdSUR7OIn6w8GMMb8z1/rRsLsVMF9IKL+wGAYFXSIqpi74v2h722WmsE
jhiuEu/JY3EG6MLREMbyLbXDdgerR0yRHiiz7umgwBHRBapDSQJiMGpEVurUOB2wyhX1W3/rDUwZ
Q5yUW/LoGZz5FXkXXsLeiZqhRY+6YctD3URzkTWHoYmiCG+kgGopkl8W9cTGIT5SEj+FkwHEpUdS
BBRBSCR6ogHT6OBqSxIGCnQOvYKwjipnS2CswaQYbh6598OM4lEn7muVkTjctHAtTX3gilOT3hPn
7danHbfi1gB2f/kFBbu9tmk+zCT8bm1/XCvT5gihVi+Nvkd7A5skA9Cia++pU72MIb5FvZxAHmbH
sTXmveU8utAnzlw4Iddq/bYcDcCwKJZncOwgBsKDqcqjMXruwWSJOSP9EUvjI4j0BOEMsnHVNDuD
cnE1T5JAkDLpGEc+sdWaT109kMJMM5QM+PF9tlwAyQ6snGifaZ6/ZzKP7a3SHkvQJudG2CWZU9QT
XoYyKJ6JdAXtigZgpq+pG5iNRrtP8B7r97WN8FuzHDT9DkqttAi41iMhIctopek8X8sAB+uCV4aG
EThGJS86yUfIEa6m9XvURv3WdOikQjM+NnLXxKO3yqP6xeJOdMxm+5mojf5ggrxx0sm9JPKDTUFt
GmXixdI+CrQjXD4MZH6IX064Bs6DNBnFGHAMKww6K9q0R1UPl9Izwl2oCprktX5zCMPig21wEKTo
cBPlHeDdNgBN4mNcjY+E23WX719a1fTILUkPHln2AyJKQHEDfud2PJQg/xU85w3yNMxRC9QHwXQW
YqEm4zpg6GIhuVzaa+UZvWG0rbxZ29T0RZoasVnX9gevxgWu5/Gp6Cxjz4y+2LdacjG74Sd2e1K1
aTr0VcbI3Eb2Tu/pwxi1n5nG3xzj4+Veh/FHULNEQwnhwnYeBcOMmT1ptEc826xJ7IUnk9oz0xue
dtzRLMf80tqBySiZgQ6kUQdUrevC57EgDfUDz9uiP4BJLmfJ5M0VljROg4ENJ+V7NoQHNkAiA6MY
RrpsRvqF1ZMEpk1SMnFxIgFJF5Nl6rnhMRLpDzwcMyw3/t2WGmWl0Z/WwgIK2fiOmOpBUfHr8Tit
KzPnnUzw/jgZGyydVaIKWo+bRDucQxK9KjrdqKZ7+yFuoi0R6CSrpLydVE+oohpyhE0ILhGJbGtS
sSbEvw3a0rQ+5Xs4XrRvNYRB/iczSno/DXwBVNh7JnMI76eb6BGdm6xMAky/oBuIPqTHHkf6xk7S
eluX/k5KI96khB1ZgihP3cM4Yfbe3qMRSiGv1tT21JM10klyFkMv1d5s9E+bMD1GVFbnwaBo1tr0
nI98m9ZE5He5zCssTxCD1mLm25aWO/xyB7K4XWAEpjfBQEPHU9jUjTxiDNUIJzViilbCju+yMiYp
yax+8LJgpgmLemPbQEyg9YkSsXvDvZAUQUiSfnLvx7NxrixiRdoW7g6u8z25J+iGI0zibrORGZty
2RgDUT5q3WHD9A1rAmHOpaNLYKXWbnxfFmzvPZPFzVDle6twrxk81oOPtO1sOxS5Mu/uIxUdQ19r
L99fKWBAdx6abeNexjCDbSO5FC6y9SluJDk8vjrgEKY36mTbJuYHmh1rvNccOd77+Eo1YvH6tEKu
nlgkEbBtBa0VzqCvyzGQ/s90qLU7cMwlYXj285Rz8vT0Kq4WgtWE9mmfG3SLi1jcMgGx2teru9qy
eZM1lHQSNUbfVfO9V1lZUJpYRrtNrS2u2mKCbSTEpraT4n5EAkO+XCRlFZjNK5YW4ABjRKBc1Ip7
KYFdlso/fH81N/mwGtq+Plgm8IuCUd8Gfhi6xdBJSV4xKF5Er9+7E4OsGRjd+vvLAV3tKlLVsDFS
oIxdWOEqBN/jj9bF9m1gCLmj31ey0fZGhcRiXNNGvBQG7+Awuz/RLIlgyjzvpvvkMRSYWbfKAvEC
wb5GFnIokUJ9RDjMKl50GsDt1UwGoCxNJPbC8TGI9rX1YJPmvtI7VV6tOk7RJ81r3wqEzEN4qpj2
zJRlpbVyOybWcJdT6CI0i57IwjO2runUNMymnxJax6+8ak+JbD7tZEAozp1qgyJ9m3B/Oclwghef
0C4iyaYLDKdXL2Y83Eali19W1N33HnFmDRg7VEKcOU47/zLsXm5fkYxy4dDK6wSZhQpsrjkQMHXU
Mf/giDFqGug/zVPXrLhF/EoamG+OTq4Z/yKoTsfwA68gU7202+miINNsEpvUF9TJIk+q52jhTaSY
qHC2g2sQ4XChngHoHIVHjbnKVpO4xLMOa5JqY9ouhWgAKUyU2SPuHSfFWIFGeTPKsCIcmuo8B/a6
3K/GTdceiMe1NkYN8Aro2gAH0Y5aZnSo/LEx5DXA2y7b9W4MHzOfA6NN+W4TCOIzOiQMIVi+4r4w
H6rmModW8qmnAmRogl0mdNuKw7Mq+C5bh9ce8MXU3E+4l7BRxuPJRKdN32JlI9VuIVi+Q+v/JHLl
lzWBZDINpzmL0F0uZrMPsD9/NQdx6kjfUYwMnq2++tIKcKsh3bRV64lwk1hfGR2roBwsnADOJQ6n
QzrgFHOdBJ1wDfKhF8cR+85qaoof+EGXpi9z57J7nIC4o8B8SozmPLB9koAcra0srCARue1NdYY8
MsPAQxkBHpaJ1wMwzsQNvN58KyfMQF3qnWGXLNQt4odrWaTgSjnrwnL4SV48zlYZ9/Q2G5omRjLf
OjjrN2cOBA1tMFUYJ77/pb7Nu1sExZNMbHbXzt9mmFO4hwso1l3h3UZeXgSAJBdza7HBuEHKoC98
7bK+v8ZJvlFTpK5w4tZJ7JsbzqkYTVJLZGFt6u8T/WhuOiVgdz89R85KxNh9XG3TOx3dV/c0TzvF
Q/vkrL5ExEIX47ydLF2tKfyDGcKdlaEpK9Lkfarz59GgaEFlRRCEv3iLJL5AtqIqidY25h8D7nK1
AbqFvhAwCVOp8r6ranjdFAUKzZjWYdQwX+FCI9xT59TvH2M2D+5RDykJO+SsKdy1VfGaI4OYiuFu
XngXs4uQT/ArG5G3ZiZKRoWS3rGxnmWFE8VaSsTYY9yk5NtQVuGeAw41mOkecnBcSLjvM4WUmAb7
gDEYg5EA/nd1TbjzKG0vUROT34CKvhdtzqmz2CtTvGgq+a1Evavm8hi63kvd5e9tQoeM7icLF91v
1p2cqHwaCeo71n4+I9dvbxm0KqCrN8UhvTK68NPGnwa7dcW+pq9LN0Wsu8D0Uxf1OCXCuo+4tcxA
vFDpg8RSRksL+z4HugoeNQM+4ly6kWxuj4ivJYQrtAoKmNxbqUY7mXbyrsv2eWL4TuBCcS184wOd
z9tIP0mC8StnLhVo/8/JxCGspZAooIjXDp9LJBdDHsq9AcPSbF0qDDMtAI6Vr9yvElgj8FUGYsL9
AkwagGY+tDYu607XXrDoQZxQi2eKdhX7JBjjTnsSEgy+l+ukO1vZXiXjzcEewia/cVuWhAPrBYNX
f0uRZtth+DuT+nl2orMoMgDRJnalNiZB3UbnhCdynpptay3LsG2ZJTDRJ6eR7r6/stKdsuuNTKsp
MBMU8zQS8eSKG83UaAWs8afyUWTn1ls+1O1qQDGNJBj2jf45WhAXNIF6vR52WHvvUZ/svTwUgRa/
YYf/lZTxa+E9AvKNiRKgCCNBDQtumb3DcsUQa77VQjQsavcTlvoeKT92liIbYIykd1mvP9ahRf5J
YQe2+ASDR3qXaJ8B3Kw439e6cl5zpwvXhgbmtLFxlDgYOaKejip+FyhmOEh1RuN8QpZPxJMbbmar
f8BAWG3wmQHIL4dfE/POq2MYLwUcoyObWrYlY4zWT+htOi9RV9NLcZbQfFyT8xjjmV4xKHkvai6P
tWs8QLIk+lqPnhzfqrdtC+S1cuBEtrTAsyzKORWaOSD77QtIardLAY/Z+VOvQ7ru9TfsuA9UY7+b
sX40Z4H7MqINp6kPlYCsiSrWjz/k/Yqwq59+uuXGQdBceBULAcadzHHl4g7Ny+xpbmCcx221xCtz
FppYYnTE/AdgADguxlVe4Vyim3oxOvGpup4RRlo+mTahC5AujzYRsKjugymM413TpVeiUvHO2So8
OMWn5IBCJRC9pxOoOyZnjNS8/SwFS7xDzhSZ0Tvy0BX1yD5tsg8zQI1C15zgmVmWp0y40bYfqk8t
h/BfNK8gwne5iVw8dMXrVGoH6Nsc9n5xM3qfS8CgH8NyWarTTrLiQ6t7q7KII3EzsCcfHGxUGhiA
HbGknNVeEXgpjkGe98r+Fgp3+rNfgmruMGPXeg1zLjNJI3O5ssd4fvk2GOIjrx39Xz4+hK3viHfP
u9S1R3eKHwJJt/M5pWyw0bCPm27c0flkPmDyZ5gH/5ghw7YCiChsQ0m5NXDgRc6T6dscaAQNenO+
M+sGkZ/DVtpy4ux8+SYH8QGl9C1tq2bTG+nr2E6gyCieogTIGE9zS8vtF5ojzDQJB6/PraoOqXsj
WeybjN2fRs6B2QrS3Brh/mioi7+oqLmagnxCEdUgA8adH2+EjtospvkwiAFsz7guqTmqZX9Iybkp
S64DnPEM5j2IWIjp2fkt3MjFdGybxuUeDNasIdKGqeph6rcUY865yV6ZT5RPqW5qWGi6r9E3DLyu
9OvSFFdPKpnNJfTB1WxBFY9gacOVEFzgqvmhMesXJgrYVDzCLVy2jn2i04yF6UaHk4SjcWyfZEQP
J4rYuSXOaenwCdKjxDGPpm9QXRloUdrt7YbIgdJxH7WOJtYYN1thdeKomXIXt25F6jbsEEGFQwib
1qO6Foc56+97ujx3elnzmEDqajDWVeuHzETSD9FYRwUmE9NgwflnJciC/GHjx91ekADDNtBsE1/+
SGPzlwHVeYUujk7taO7iLlErNZHenPZ86DQEEp2kcEQckHnNRz+P5K7sQtgzGpHjOWMkBFfVllCr
o9noeE/4BC05HWQuXrrR5WzuMSoo/FR8sAzoGp/BqSaADycCmh3VjNvtI5zoiD9pJOUVoHr5U9mZ
RSdkNNduPv9KjIWK3hrW2u3OcUpdRUfMXFXI+jcSQ9i6RsyEEjxjwweav7LkEnNJyl7fzwetgNVU
ZfSkKtXdlN/3u2EidyRumq8picSpB4+7KubMxXK3qM6SZr3E58B+oBwExbpaWtyeUQLk6/aML7gx
cDh7ifXQYT6m2ZuuUfWPOPTyjWywPwy8uVR+kJlK66Goxn4vP/D8JNfSCmPE9TG0hMZrHgpYC1NL
iHQkAcr17geRO+YjUv1A+Gl8qgznyw7XfQMkqs6wJRRmdUqJCzNG3Jyt3ePS5ia7zafwiXVnzc4p
q7NLKONFkE5sUu9eyiI5Ou10N5GWSErYrS7YVvBHdFx0knYjpXv1PZtWRuZt9dp5bU1WZ11OP4oT
8l3IUy3dVVRL5RZV6MZU9AqJvELJA9Rb1mc4LJfJt1+loz7jZsZELYE0T4pxWWz5r7S6jlYaf4Gl
fNGT8jFc5iid1JOVQ/9tasmrxHD8e4owpZH6aiXuR2ZFPyx/ZgfQXBIBiM+YteGrSdBLhI8g/FNa
o615Lq2qZ1JNhEo6czYqZ9PG5T0WKgDDubvLGPitwbP8zgynCtiuXjy7ObaFt0Pg8NJLKMa5Vr1r
pfvQa+o+E/z1EccdYjiUjWH86IIKCkHp7KQSr0kE0pXWZGdPO3cOqcBKiaEwxmBU2Z/RmMGQYOZF
H2tS0/tUuq/jFF5SYKCMjCOKceOr7MbkIKbhOjmDtaSKcevAY9JO0WteiZH7Unh58Fz3RnYzUVor
UZK5BNNPXzvy1tOMz8Rn3RbkxyW63EUhnhTu45yTeMuyobK3hV7ea2OcMHFyhn02jxAwEUbrSoDL
UU1IiKksMNs6HorwcG+I+d0ziDtVIdsiLUAtspkDzHW+aXz2/okmqhl3VLEzqweyhJ/WP0iAoMAU
ZYLaE8Y1/paZWkcxbgq8CQ4+z1SJTm1bkzKxqzGTqKeB684dWnK1nXDkraBjjdwlsVLHJX4z3zX3
WTsn2ylnn1RgmXaDHgk6cDXBjjk8D4vude+Z2bU14f0JPzuHek5eU/RhlS5VpuEg+GDT33gSx94w
cNHh1QQwhCe/wspcd8fE05797Kuc3TQApE9aBK5HOhmy2HVYxksRHqvOaunao3avbeJqppr9Nkyi
H83EdUELu10S8nuy85wgwlLMCMRvN/nFnPivJkHLQWQUXJVQg+sWFLfZZYVbYm/3pcu7waUbybeK
catwkbvV/rAXnScv6bhEkLY4cocwSJEOb0GscFSDDQ4tzD8o66cLYFa5SMHC5Ia0Rm5nG+y5ZRVs
enlK4mtDxIY+cBY4W+Dbe1NYjINkW2xID7+WdSN2fHEnzYgHoD4BdhI2TVQrO/s2QbS3mkX/ZSOx
55Rl5J9XJ3xnH43epkidWa0Q4j8LbeoDvYZaX9qK9mpxcWJaxp0fZ2emCBjMT0X/jAahOxSyQ0sc
/uilfjIrk7HHwmtqKVkoVAEdjDnzA2vh7RVeQVA1bXSUcM0dJlVw6C1C02KuwaKNubZVMtyKKIYb
aYb7AVAptmt6nL4Yj03RtxvdpTasHMPZxaP94IPvAOjvBV50lJNj/tJ096Emb4GwesJSiRgvHcKf
dLBHKx/04bSwV8MKohOSRiJrckKV9RFTVuPqr5rlumu7t6AXZygA6azchzIbriIdrlzdgOJr+b6d
CzCH7j0g63kPfhHJbElihAelp0hdVoAVEehW2O85UtCAs59rsCEIeEET45GozRX8ubf7GuIU6bZc
9eGwxnRaYsR90+xepERnVFCvJhXaeV1w1ba1koTY2KjwerW06610k1PmnNmfScFJAmGkZ+VrBBn8
cFOQDvZExWTM8dLudl8yelugyKK72qOUdwBoLnSzlTlq7bpUglUFT77ySNrLp5axGHMClN4yEGXB
euVn347Wo0sMAlXQwhMIS+tgz/CCRocYzA5MiGbkD2Em8rMzoBZzUw3rKCfxeD8TC71Xg/nIXehT
04jOylqiwfqSORgsX6Rc0UT6CFpeZe0zCwivAxC/E9HvSZK3YTpzu1du/85fU7CIQ6oOtvcnjfk0
lttx2HWNtJ/GDJylymxjl3ngahe1bagwf0e0hndqTB9lqEpu9DW2zaq+kjTXBXmOxdqlPEM5HttX
xyqmXReBliz7Sr13WfLYRG81lw3cmebzYIGtweJ4mu1mW+S+eyUiz8YOxqvF8qr6tv4w+9YnaB4C
AxTr52E0oeh05rz7VirlFDHCLI3AdUGTCOkSkzOrblPomRbkMfspfOcXPXtJsrR+y90KR4X9a+zp
lsou0l9SXRzhn1P3t3P+0OvJZZZxdScZuTBKx5hd6vN9InQSNBJAMm0RG5cBSslfussy3H2rM8PZ
Ofbz7NNp9r07FsDHX2Nvbn6AhDjquXhLjZ2oG58yIv0GLx5eCl7TS0HHdWWYw1NBKPR9UzMxBYjQ
H7EQZq+cxTk/4LGOM9VvoIEzpGBSfrDc6VFVurcT+UguSj3MO1Rk+brvLOjqKU5OyXe0LitN37Nl
lUe4Et6p4H6wKwme3MzYbjl0J/8BMegxraP/Ye+8lhxHsmz7K2P9jjZoMXb7PpAMahFavcDIYAS0
Fg7g6+9yVvW1quyxqh+Yh4qKzAxBAg4X5+y9NueugInGU7NnuNMzsx2WXhOGJwCn2XNaiCXpnDyo
5nRfQu1hcfW2RqoQ3Sx6kgTsQoriGnUgIUbWH/OKc3Y2LXtmfVxH0UUp74fat3edXpk7Wm6ojcID
lR9nHtzE0/JDRl/1YRyQ5dqmCWu4VY9+Up+HJK7uKqCr5GKJLYcCOiFlFz52el9vSB2mEhH5ZDXY
oK9uyrORVg82c9rIUngWPin5RS+H4b71EuehmkLn4DBROnQxaBHl/Drfyfe3D2zLi31giJGhPT4Z
jdLtAFNjZ4RzLuzJOvUOHNraaD+QLJ9rKbZr5QdFN/NTdm+wuM0NTQ02MHAsJMqKB02HZM0A4OVe
yXrq4JJhEFCSLTt7iGaklGFSopBgIyBuLOVqqMlLatORjqP3SKXK3LepdhrU1FrXXqqubF/g8oJ5
SpkImJkDfBNha89Ew4aP4CiXkw/t9S7D0kSeXI1rWcGIL0RCylPlPPY2a2Jm4zUJjEPt0E4h/3cG
0ik/ClFMaJfdc5nWyZYMWVqcQ6cfjMKHVyWhxo6RGcc4o1CFDSbC9UmXZ4q7t5gumpq1zXGqJANZ
WhfIacW5KZ08BNTvI9OsYHHY1Z2jFfh4dYtSXTxkz3aYnNhQgQEJQjTCiD5WI3tGq89QjJSFRsyY
B2yQikz0bHvFpzZpsuOuUD2yE2/dj9qn6MzmNPB+j8gizyL1t1rjhkdNuM2jBeBz3xbpm0um0ixX
kGlqFvp4tAjeEmEpAmez4Ozb5tqd7SQS1IFrdhyoxXplF50ih9HRR2s/UlwQCDSqiReiq28Pa5Hn
h9oUCCHR19zdVJSGx/rnaVmx663gdWqmw11oleZvirzE1q2d11XrxnGGL+m4s01AU4XTZ+shNNqd
06D5MLrwSW8XZBmp0NUsMEw4pekC182IaMAlNa/Tn4JBaM/q+AS7L+aMIqpjEIUnx25IeUnAZLXh
JgoVe4MyYAcPRBzIEWGfZoIQVpU4fNZE9JEaenYgvSd4jsbvJhI2v03TTnZqqFvbtNg8VWDvVWz7
FWEYXpKabyPd8Zk7YHHMqslZJCni6qxMn8rWZnest/eFQbt1iscHdGp0kj2N9pDLIM3NRVoN4VNC
qlVdPsQdAo6bfaU3pCHM0b6i1BIrQ1cNVI8snGkX3zUaPjguObMZi2+oTMHKzAV7qSH275CKQ3o2
UalPIi+wQqakluTasGxsA+Gc0/fJ3Os4fxth6K9vfwmUzAc+e1aKNPvB7jwLBg2mlEsRhCZjqNEG
zR4Kvak21NydA5wOsKQw1vMg/+3V0w4g/e4mOg9j3dqAPdLwlEViC5/HfnIjDxovm9KhZ0sxR5Zu
3TmqzIXUg2CPMh5ZkF88lFg8lLZc2kE7PpqgFu/Bp6CEyxLjLcg5hiMCWfUcLJ7tBmI30Ehnbij+
MfRGcX+zGlmIXB5zWPM3BaZKHsE0xTvF9cfPPqyOXRUfQofZOKlpM/qoe0ytf2MudR/HAE9CR0Fm
W8oGPiByYhD1egXRarhTo26fUy1/4A0PFBXXnQN+aVI96F5mu9XTKl94NGgOlKIBcBMmctCcPSGx
PTJ9++pTLznTYTNm/Dp3Qxn26JvJeA9YwNiBjTu5d4S4MoD0kpjFAeOhriFBTtEX3rlju8VBN51L
8gDmFCvJExzRiSqx09CHK2h5ogH7/TN9l1hxt4zSkvaOmsFtIsQLaoZN2kbX4g/qzXAZ1mY4x/cr
nv0Gzb2HWPl+dES3tOl6zpkl+TY3iHYQ35u7ATdJ3xHZ5OgdOSOGfaLLtkmNKr3oA0UIeDcsjNiV
Z5om9W1pP34CRq3moxn8TGQBLoWYijd1MIkkRLOb5rxYLSETJRwZ+skEksqQd7puBHzCcijf3Sj/
GjoVvx7ghlI4ybVyB4JG6k+X5X8XAyI4idr+dEfnmSW3f24wry6q2r/SDNTWoje9o1apNrl24Sot
WvVhmFApljRhLxEBAr3xWgMFPotEL2amqdJJArfhtJmy713x1TMC13WjPSt1HJx8nDpbvWzXDWA0
ANJe8FyloX+qrGBz+5Oiju+3VVr3vXF+0/VT6gwOnOvchUFYH8XDmR85dB/VoLkTLqJYLFT1pqJ/
ffBdNdugzS3u0A0FUDKJ2JklsVu8VQhRV75SHYUv+2rU4p96x6esVrDLdLIS/ZGmCBhLg+MdbNGS
y3VbFyobGEWgi+Y0lm8Wc9O2EaXxUsGZit0RXj/N6o0aqek+0lkfe/BfbN1Evq7Kkkxnb3/zYPxm
bcxJAKc14dbYRgI4GCzUrzbqEEJOKiQpMIxNkBXABjJAEZQEgcR5ryw2y675CjJz3NcUH0/uGMHi
Dkpr0bbFsAoqcq0JTdQ6IBozNAjZ/DYP3z40QXx0WarWt320VhlojpkoVlWMcDJ2g4773Hpr14dZ
BJ5lvC/QfB4K0EqKZTNGU2VdSR+7P0UqokSvXFaqqyPCs1Ylg2eF8poiEFQ2xtrtsrgc1ihA3JyD
3Wi+JJRFDy7urqXJw3ubiJPUhjF8m2y12puVo4JQuoj8g2vG64JcBrrnwjgyCbCXyfJzUHrO1UW+
ouchpCisQMD9/ReAUQe/NaO5FmKuqgtlWFgi1DZGPIJVDOpsdluVPS11FqHEkrFYEjQliifPvzep
oy8jW4OcKIxPTQzWOXFHAuwiEi7sOjLesgrKDEw1cTDwuL44lrsE3if3We1wTyoaR+u4vVd7NA2t
Sse/rMcXm4bYInOBmA36qL6OpN6hJXoNyuzQOlk3BzXRzivGy0hLDhJ3IJB9lSCoStm1bkNqoHQc
wkm59yoq2lMGW9j2L2QbEG2rmiuqRcWsbhsg31V+pc9GlQJxppHTOUv6+9KiYxW1H0TYEkDXmoi0
Ko00W1zAZGopIE8w4AVtuQC3/iCm/FMWEukBn1yj5u6Sezcrcvurslhwu8ayqfMecyU8DmPokG6I
ViYXRJnQkXq1ioLtTDatchOSbsfRzMi+OgL2NtBZ9pDYgH0639CpOWWB/Jj5Vf0whRoXJnBfTdms
zMZ8mwRRhjz9U9c9fw4z+dE1mnfEeEfPNwI6Cq4OlJ2YS8tD+Vx1ClRp69CmzrONGNPPVKBRaMY8
0mUWo+rjkuX4bzbyDJ+hy6IOrLABxkFAckrIJ0lXvahqsnU9fC8juchFGxxTUQ/bMhn9ObZaZF2m
Rzu9MqFj9eKc5SGRa0mLbSu7RB2UJWOv0MmuCF/SDYcERfZrTsZgAEfzY6s+52gL1lJf70ncypaY
oST4mUFKcPyTYynbLI1l0rLUaxgTB3EOFAinkZhNprkK7kWIzmOK2ofJnXyyamklx2G1NQh2DdQ2
2LaFf/JAPEt1mbgLeuetLmwUa+EJ1TCQOK3YU3QM5Rk3v2vyyl55nvFqKssMDRiH2jaY5/l0CY9h
Ya/SqPrRR8+986EL4zVYdHAraCPfpRi/Eeks8TGArPDYNbd5vqYEu+8zDUOQ/S2Aq9wlSbebZF/X
xzZqGY5GnmXw4pCDPk/M8T03vH3YWtkdpuJ4E7owX8r1lGZbLeo5BSisdgQ8r5yYZBsLv3fsdW/M
VTQ4mOFdCnYL31BADsE5G1MWS1ExK6kpMQkFOAF/elMD0J4CuIsXB49xVW/0aqU23q6xyNqKDOW5
S42PkUYGhZv4k62PgR7oM8HjeMd9rWGb1nl2SmZanr2qBXijSOd6u075CpWuLpBGVqP3xax0MRuf
AnX27lERy3u6WxDFAAmRk7xRYI7MB0LRu47KQ+33a4pE/Urt5rRT+pUdLuyB8/UwQp516zWaQJPC
8nyAsZdQPrlznfxHU9vXKPV3llf2aJxJCqafaDlUAq0w/VFGDRttoH8FnriM2v3kQBc3UHjS5qkW
KKHrHV0XBDwuGZzYPFB7qHSbwOVoefzUF+acZtkXNe/LSJ5V3yBISfi5W1UplyMjyWCvSrMlZhfd
3eOVW5eOs2zYfLRh8sAjegDH9krbfq3XKAdyILsZ+ssCZ3lRmnsahXgz0/yrd/cDNvzEcRGXx6yp
bbioIDVPakyOhKv9UKTcOxJhWkNexGVbXF1PXm+OZ7mBdoDqG/FkJpYvEbE94TzvtLsU2zSKieqk
pDSOq6ZGZyAWtsLRzytamFfmK5PcfUFqjkFfXOIhdfhuyP28Fmy4EiI7dOBVDd5zj454PtnxnZ75
G1FUz2DoZ3mdHwy79onwRBqfZdPWghoYmP66coGzWpuMLX9Aq5UI+F0i0s9KT17yhEBilRSXwnpV
Rf6piAcoC5sWHTpWqZnx1Kn2nrSwR5Am73lJr9CsKkaxCtK6LMKZbseAfguQvINqPbeCJlfBbrwa
AbHTI32YMngATlTsfIPMAbMHxW+h7oridUNgGwXVfGU7YL+bXjzRYrlwIoOMjaw1iZqda/XlndsM
5rZR4SBb14KWhHtO6u7bdD5BgIq9OfHskdBAX3sjBA30tgCn1BM7hymCAQpLOMNoq0JxoBOc7Cdl
GObuPPcJpiDexTHoZHo+1c0mdF4tBS6r5/X3tIX6jjsbSWQdaqCFJTu8lhou4zREMBHTbiEkjCpu
seL8NxuptqIdm964B7NBqT9cX6F6Lqd0RYVGr9RobOKJ0AS2mmgQM9kiq1Zma3M7CcLRZYaU0EMq
3TpFe13zyWtuSBNNim3cclh19AyiHWtsny71erpGtnn1bXluZO3tHVtjHXf3ISRifxzYSveRlCh4
s64gq2aoHgJVbgYI00bjWVZYMQL2/3a3EancSLsJumz/mzP1kxNHFywDPwrxSigJ8FepdLyrmryc
IvaWst04EVuRKtYib5JPgVqj5h7ig/W8+IX8SEpIbf4CDQE1WMp90W316siEntLsdiRO07WbeOZM
o16Ystjo6psuDqh+FFA+c896beRxWTV6ak8LazDXFCd38F5m3Y+joRGZ6Pv1luYuMIwgMakI865g
qpbmRzcp77Wr1bOyasHKTcnxSQnDBg8sc7RVag/tEGC3QH8HjblAMuc6as58XDdHYVj1rOvIYk/t
e7ok7p2tNdjEZUXPBuk6b8hH27bBG4BA8oyh1TDTwiRsum7rywj3CLXjgirn0U6RjtVUf/zarA6u
/KDX0QP2kmNNEOid2nX4Jmq7++KSTYm1TEJrJmJt1Wgx2WXCPcUEo/FIm3MwJMk8LwL0Yo5Fzx9d
PrFKBGV3ghFClgLLoTcG2dLVzrEVUlGC2DJ5yj3YOpq+GCCVmDQmwUqCbomYDnTqTUbvv85GscBS
zIZbqF/x5LXQVRxvo9ISTlRxn6jFtKC09Qxl5mGgTVfh1l7bbHW9thIzqvJwxRv9VSEuc4n0/iXh
VLPMMpS2Gt2ZtnyPR7BsOvYAllE4/Fpte7S8kw0ZDqgHp5itSKaDKIyIlLDpRQUUWsi+FPceJEcE
rSfUgBkT4TwFrU7NgoAs9jI3M9b/Usue/5pahiv4D661xbk9/9c3WYXteDxn3//6x+t3/j113+n5
j+Cy2/f8Ti6zvH9CUHIcdDu6aqmOC7dIfDftv/6hOMY/Dcc0qK3o9D8d28Lt/W9ymfVPB9WX42ES
1umlSt5ZU+DG+9c/1H/adMZ0VVUl2MzxVAg1//f/fA3/HXwX97+ZDJtf/vxfeZfdFxFJs//6h/5n
y7llgRWCaOuoJnAhoFi/2tHUKOkExBHiDNl2701nV+h1dsza4pilfnJCiJGeUDA/5uoFgI1x8FNm
6DAhq8uILXFvVf5DwDl7X4/sPTiVvUejvbQTP33WfU50vtYb6ygIr56XQrKF/PpIRVngo/jDZf/9
ff3xffzZK2iBfbItSzMN+T/d8JxfvNV+RasoxAW/MMh0WWGcHu84gVqzomEDGYdo/dBrjX/n5vsF
4WJ5NGUt1fA8T3Vt+AXy3//g5YN+1dg4+sloZrd6HHy7XI+S6YqZAO9WmemnZCRu2UYu6EdeR9HC
eK/Lrnto4nELc8WfE5nyXdURqSJcxJdQx1vhCpYLKqAPhTm6d/oADpSXAeNC5I8D4UF/feEwU/Ii
/+BGlW/CRm6HaxlauWr9Ch2ogiankMUu1UaMMYUH09UxOcgPFcbatW316M0iU9+aBTp4mHXdUU/y
PUWb7KB4U3bgyBIDRvuy9aw4BplHmbPX6u/Axz40Zj37fgp1a4G4ZDHlVb60hMuWV36IKyWc51jb
tj0RSEe28xjei7EAc8NJI4uvCkS2md4bEzyU2r7LyzrZ3z60Gdh8FXQeXF9PHk+VV4rOHE3xyB/G
NrlOri47e/m4ukExWDnviHtCdP+iVnCmnNSYadMjWub+q0fUNY8Z7qfcweTM2DkFdWectaE8p6pt
4p7UleeoN3+wBk8ndaCNy5kQQnAr/GOVKC2Ne1xY6C8/ej933l067AuNhFmSFBJ/GwGZ42wHLgkb
qnv08xyuqN91c9cFZBz0NNVVnQorBwljh94KQLgxjbsk9Yanrncf88zctZ2V7K2yYgmhaJ3V+3zM
kzcRlmtV1RbhBDO0V8Zyhvy52d0+pMXQzjI4IhzXcUzcPljl2OyUOOELw0R+tCrjmKChnzlYwenR
JjujQyLmAPPd3T5Evfr7Z7c/KorxaLnRSEEtzvYE06b7silIwgncQ55FYhNM9ubmJynMVH/QWryX
RjsUG9POp6fKLHdp1OOB2keADp/BkqCA1BsGA6bsBuuL3trilbog1YFObTemnzanZvSLfah7uNhS
/ylJq/YQR8GbVXHM7x0hwc/xUXeoHoCkHRrngzzeuUn19w32YLrFwAYt9yWtCuUxNSBZxZaVf9Nm
Em7yPe7++mkyfsXQ8TB5GJYdSZiyHEv9xbM8Fsx86JA7mitABWOlWxFraHw0nOvIIPM5x6cfiRcF
Wzy3S0OnO5wMMjktJMeVM/56ahNEPiGGygnO9xxHA9SkxPf2QMCMuV/kzVwTfrbQ61zGPdGqrMYI
+UQnpgcl7CDWuSatfHTVZC7UpyJMtE02RsPfzBq3me1PkwayBc+wTYPDlY7x5xdSCX1B+GsKOlA9
78FeTqO9vX2ounHp+dKOn7TBfZbgM+pZTh+zvGsfCaCq6XABIH5gHi8OTtSirRyIjTXyIXrBP6vM
yBiCQte42MZ0Y1076bQacUiB2TGNv1kztF8XDVidEuWmQdRDEPsfzMCGdmBFZ5KOUY9hbKL8MvOs
iU7ZBNeiF+k3cYzaokNtSoAybh6DbBz0wXuRN8o2aHySmiUdUonRYSqp2ey1Zqh+23j9acH+48L2
H0sMr5Emlg1c1ARx+Ov6bNcDHUMat4vAjpS5cEppd2DW/Otx+wsUU1JLHaAzruk6GsYK55fb2cTt
AByS3yJi671ygAepYTqPmJRM3jShBavJK9gE/X/A6/+wZJu/XH52RDwnqs6i4+IzYxH68+ppF53g
0D6WC1QK6TYPwuDEFtxqHTrywykyGVNdWydz0jGIyLCMi26OxM06k3gNqhmLffrqNX33WPfmivqR
eMWFXW+x3lErLXp/19R5uBpqZNwkNaxU+p+P5mBGp7b0VjlRKWtR9eoqd0yaTNgD4oBUltGYmhVJ
Buo6UoNpbzRjt52S9IfnCFFA3hw51j5lncdhUP7JdtAf06Y6KZpPAChZs/Cs6od+Kp7/+mJpv0ws
XCzH1EyAES4P3n/S4hjBAXhJZH6tQY5aHkbmQWCuRtSJ2BUeDKAzvPZDGIslh5F+U1sa86fX/c2W
5396HeyzeFrIajJZ/H5hVxBHQeZS0ZPi4qoV0bDzuvTqU2C68Sse4FlPYeNB1b03RLhQCp3yVFDa
XPzNxfhl02qr4GPZcnFJLNLo+PzPI6cn2jUnGjRbqA6sPH3Qyq2AkTfXvXw6hkSM7BsX4KhRIttu
RP3IEY8AWtVis6FnOTX4sCQrLHm2+r5eaRDX13/zAs1fNlW/vULHYGN62/fbv8D9PKeG0G4kGcj3
epvKxWnUEE6jrqWanmjPbm+Ep6SO8iVLA+TO3BWH2wdgJMPBAfU964jIXeHibA/iVYxUiQUZYyth
EhPUc9JDFz4qWwUAwFpkBk3jQLvvwnZaZglt/CJVh3lG9MKcjK1Py7cAi1iF+WTz9l0owO96Nq44
XVdLh9CpZT205gojSXjXiqpclp03EjjaEg2ulu6L12juzHHc8ARaBRqfWzdL1ymqR8WMmnkWOd12
9NFiZ42m3BNucxyLCVGcoC/NtDGt9ByISUVkSw8jZ5312JUCkaeHsEGrRMHTxutmaBof6BQsI4LJ
yoLjNzuLagt3pyJD2dPpEOkkMU7qXO9D2PS2QbWOwKU5WSM1rimhQXxNtgK22GNQ+J8Rusbv3Ccj
L54IwWzFuvP7GbUVyAZytAZQ7ZaBz55FpCbtPPUDqZ2zu32AO7CkYO9tbSriR5FTAiE6oEMhMj4H
pHZCJTTqFVaDe1f66Gja2jye93WAj8xLBZMTwW3LyVEAmw+kvtwmhQk7xEq3fPq0CpxZ6MY3xHGW
uPYGrPDRKAgO9OpIW6ujeOppHx7yvLa2dtA9YvaHRW6O3ddIB8FOstUwWgdeb3KMnEB7cYORuod7
JXy8uXdSTd8mZk2aXxpR2DWtVZjH3slSk8/AB/w6Gd3bkKXl3zyWN8bRHzYFctB7lm6bnIVccNuu
XMv+cByiP9WZudemBG5rxhkB5nM/essAjcE274xhAduCJOpRuBsXhsvK8wkItgk6PVlxrWLXUX5i
7SU0UU3V+fRCophFnVrMA3QNi7jvq1csuWyAq/wS4C7dOEN+zXjs/26Kk1PYn9+GRkeTB1eXJyP1
13WJGPukiyAyLAQFJ8RWz0RTlFDOQATUY+6twWXVuynTzGswKvkmHrEVJmQv7ThYLFwBxCOHL8cN
++tJxeVo/usrc9mtaAY1Xks3qQL8srskyi5UK0Pv52ZTXMikuPiGBenL25Bm+j1G1jkVJQLu7qmk
7B2LJ/klQisuXlVAQW4Aq+hXtYsvkaNim/EeAqe4KGH223/e+FO4LZWpH0bMPKNuavX62aiyiz2V
33U//SiKIKE2PRKgd3WnEpcJcRZ8u92IH8VsP3ub3FHrPfOLi/zPVKxl5EEajCpaNZhos+QyheG1
dfWrXhd3BvGnZWVfumo6O4N+HUnNgnD+OI3TT2tmF8RjZ1dfRcZ01eDfyB/plBP2Qv859zZGS9Re
rmzkC0x4sfJ9An892910VchQmMI7GsjYTPsX+SUQsa7y/0WknpO2vIf8tMDNf4nTPYL8d41/ihAn
zuS/N9lTU0xvyNuuYc7f58FMq8qngBBvzA9Eu1tkuPr5zp7gSbr8Kwi3C/TTL/YkjwAXwf6mAUzP
8WxW6tUbQ6So8ow4/NT4CmaR43zEto+aWTmZXnSVB16M/xcmjk0Z9XjBh7N8N5nuXUz6G+Nk7OVL
p+7LcvNRJhwmssi6urqynUrlzs3I+ybDV96mieT5Zem0P6BsvoGdvY3aJqmN167+jtpkMR4jVTna
ynSFXXMVEHcDtbyXF1zeGLecngkxR4egXlmBrropfpz8U+jOi/wSvy4v4UjaE6nFJv+kTSSDct88
xzkZ9FrkzSER+SlQnkxGhBwltwGGY8+vqpO8snLwqcwBUX5uA76bARY76cU2Johz+QLb+xXM3NW0
xqvjc6kqrh94j2vlWNuBGr+T5Gjcux+IFRd8axeskKqTf8grert7WR9f0UpcqwlXlDo9yKsgR6c6
rQE3vymju0esR9RY9CLGU+5pV6/wXtx4bUbxtRPFRT4hWppdci249pr5SKpFb/3Iq2uW4rPIxQ9Z
Vpc+ZxBozbKvu3XJYLDFdJaPJLYCguXcE/b4x77Pv2seRcU92Nr4Jn+XQ6C4b9iP8srI8SitbCbH
bflnwJKYv76q0vjwJ+Vb3m85JgkbfRyReefmQGEGBqpdXOSXy9cZad4XhJnHJP+Jy/oS5gASLPsi
r1EVAC2azGNkJ5fUC+mAJOTJDj/s5y7gLyrTOITTu1UxTIc2v8j/crf7ycA++7kN9XW4dtnw4wfm
xewjou7tjYEhkEbaRY5Y/BPIa5W7f88daaOf5edw1GhYbYEKLuRjKF+k/Gv5IN0u6uCz8eZNOBAv
ME/TzGRU278/dXqnv2QFj0v1Ear5JvWmlT3wZPAkqK661OxwUxnFJU+Hs7yY+FZ5qAt66g4+IHFt
gNSCk1jJX1jE8bWvp41fiaViu9/ySioVV82csx/7CFuGVsJQaafsYsj1OUBewOem2hz6VCyshiHk
WSc3oKvK9CO/N2cKcqbgSjTKI5kjMHP0a+hlZIZY+4pxIW+g/N3yVgyZtTHMem0+sHV4l1dHL81L
WgfXpsAWxFlSfh763CyeAK0TV53LlkFqRycqnxGb4ZiL9tNDeQfvqDpixZzdZnI5bHjnUkSGrYee
TXYZkOjUUf8g/96KGTPyyrgpUx16HwA52lef4q2to7WXIN9p0bfIaU0Od0LNtorR3t3mpYSnD9Pb
j1Ehvc7cB9bHq58pXyaCMqGNGyq8gfGiD+n3KPqvIrUvo2cdNYquFhOKCIarz3MCHO5jYNaGAVHw
EFmMg1aPV5narWPb+2r7+MNCoT0xWMfpOpD1pzL1eE2y0OL2WI/OBy2ly9RoOwhKm1pXl0Y4nfFi
XxpFveY6/5ZVd2rv7VKkhX1Z3MvRe3sDcrlTyDNsA/JzuTC5CK4HIueucoYMhPgxmLEsEofsVjnK
Z/r3CVKTC9SA1Naa0KNzj2/jhSstf4iHtmEmYQRUZugyQeNgHYp4J/BPr2xxSV0tLh2R2/KW9EQL
j+ILCfjtl8uHQF5qNzW/Ykb08FT1Z/mq5C2aOv9DLlzAo2ZB6j38+2nRlPC1cuj3zYTBMtdEq6Cd
3jTt/vaL5RolXzqGxVen3cq5QD5FcjrRem0WldYD8leM/tM5m8a1VUUr+aRofvWQTORs8o7kv/V2
zRwznFH0PenNRT5onTe86N1ZPt/ypdXYRjyBaYFhIr/Lnaar/G15FRw6U1/IqbZCWJuL96T6baEU
RnKmFy5fi5x0zU4QO9CuyTNee3JtSMe7ACUrXdQrOuSrfBud4X5o/orI8x95k1DXS6da/Yk+QC45
QvBnjJ27Ar9kmlvgMrT7Nq8+WDXYRkePnYs9Jj0NWL09hkjVOh+qZ79GsPgByc7qmjvrV+o5V8UG
K+k68/QXP0CsYN6WTDkJGOVpROGtduo5qPl1sGLOApcQuxKrSy95n144S1C1yy9pq13lyzLcx2hI
39SIyZi/8iPiUzt4IQxeua6a8l3osBTMMn0I5B1zhu7YjyYi1PBdL49yn4LlkZhPXLoJy2RQXuQc
gtTxgyPVRumGlbw7PsMOmdxDGk4/OuvPyBOtlBMmGEEfM9vKuUYOerbjV7MlHLTt1nBBZkCOWYLZ
gfnOx2Bp3Kdu05bhUs6bcq2Ua5aRK6cevF7HtkRuGW9PUKv+9IN/r/vhb5uafjTuCRygo0uR0SFU
zhEsmS5WMJ8IJhYbufLJn2j5nyLXX4a8/ZQ/PO7pTPbxTK7drVzIheZ/VUm3GtVmIzdFlVd8jxbP
NXxX1TRW5KReYKRe5SZBcfz7FOm6O46I1su1HHnyIZMPjsbhKqEU5xon+XDpxJQ4RbEnRsrKnEvA
jHL7CYxAec3kuCXLNUe9Wr9gFSFMgmdBfkXP7sNw7V3fgcXldcivFJk3D5XgJEd8Wnfb2JmW8kHN
eF7kFZbvswF1bRbVqQlZ0vz0Q8U8xnZBTv6N3X07X26qnm9bEaBRL1H2Jjdl8sGVtxNP/GeYLuUd
kxdJqL/93jzHB2+SlkH/HAXNVV4L+X/5mpRpmFW2eS9/t2FoV7hdX4W/0xvnsyYg8XZta19/Sot8
BrXop8mRmuAApnh1vY0GPeEMM932NkhALmPn87jOK2LaI6M/yLeum9FV3jdfqwGjjwd5e5JGvXZN
d26XucqNKYvbiyUP9HHUccLzXuSLu82bEI8OlK04VE4/lWJcIZR/ygwMdEin2+NbpuEVSMqzCS2l
5RQhF1o5BchZI1UlA+rQRmcXNqCuHeRqi833gugQA6FrfShltO2ZQLqAgcGSa0bTs4P9sghYDMDI
DYlzak3lK438DwNilVrdu241k0/vJNJLxiMKkHPepuFefi7PGoMyvUaEL8fqNTZ5mOVEMVa7IlXe
5cMtd7+qH28TlJjyN8mpa2jYqMjlytTPrqatkwIBDfQkhGw8YRO7VjVfenqwz8z8O4qbL8Huz86a
tdZLFIL/latMCV2oPKhuCtghvlR2/YUV69IT5ofU4qHyxVkJ2HJZWG/oOWEpfIxRZxFmHV7HmDxq
s3mmCcRjiCi8K9xT6rnbZsJAqA1XfpBdxG/Qz0KiGedOr15bziQ9eziQEE+kn88w4H3IX2Bxex2r
m3VD88iMeG3kz4SDt1GSAgXYb1/kmeNLjBlYvkL5Sm9fZDuvuVm+2oJxJ+eDkPft8UVulDzLvzTZ
IbYpfeJu2Xrjtaqtjy5iQxA2p15gSuPPkc48zVEn80NKAhYNUXHWEvMi330w1JRSzAf5Gqo0+47Y
z1rjWvWzN/ktxJRcETZ9GZ1Fhz54LTLroy3d3diVdwVPEwT+XYAF1Qf+i8b1xccjqxfeY837Nc3h
WrfDjyiWOCjf5QuXlydrEiJR8u5u0vSdvGZgc6/ymkXQQSaDAFkEFcQN32Es+ZH/nnfYaOtsKX9A
MfDNmtKf0Yx8++4rVpQ3+UPl17l991PljzE1sVqJ90XASJls/6tnri2rS+q7ZHX8P6bOaylyrmnW
V6QIeXPa3uB9c6IAGuS919XvpzT/+8U+GBiaRi2zVtmsTESOIxI9UgkleuSIN6VKT5JmoMNoaaf1
T2YY3NYq2gnYRWMCuV8oG/oofx6JDwEIGoPVc9tqX83r4Ic/BZERIOrvqFb2oOH3Ns5Iy4isquRz
tLeLTzLt+Sp+exzrt8K8CN0QFbRHmJO/ZZWHxGxjml0j41QZ/sfcOt9IHFznQX2NfIB1/J+hN3es
P2X/Sk4uQdXgZPczg3Bdal3jLH6kkwGyhXTec95m90fxmMiPq6dOfKt4y0LzPxPw0cEnUL4kvYp9
6Nr00Gr6MWR601pcrPhRMOt6fZ0IEe0pvsYJkwzAJNmysrv7RLvqcPCkwU1LYAgN476Zq/2yK039
bNv+q7wuHrbXPyRAkODAVtXP2thC2HbVMFhQV32bUKzSf4Nqkgm+ZLoaRnZmGhBeIffH8O2P+azT
qFs5EcEl0bB8l7fG9wocQV6Z3U199J2QZP33Gzsf3zT1KXWaz9RhR48vXa89NcVEuDg+NQLq8pvP
omEUhRi6it1nM2HmtMAjWPl305L78hnmlO6DuqfrudK0/LMJoqumAPnrWEvy+eNBbRg04ozS/mEK
0OrhHVBBLddQgeo0nOoJlZ/vuO2vIXPb/MrmLTDGfA+vVG8fh1+b4lnA4GLnRN+u7X1Up7ggWuA+
yatyJogJ0516Q71j4/r9jXxwVv07Qa+aGVHPNnM2fDWzcc2K9h7lB8DG07WOlR8mra6xNhzGMmFA
WvlhJO2sw/MOjOpPzlNuSAO/DrCwrVyGOuXfroue03wj1z+30aNY8k5CQPEbjo7LBuLszuuUSQop
Tkg8LxWI1G2h8ogfZNlpZBMjZhyL7ufp1xIBiuU3FWXLvMjRH/pPMfH+mP5pN7L4pi662qN1rRLK
jFF8J4tCYkwaUT/WQe+ci/i1Elh4lxHg9RAb6eshL090B68SdYYZDr3pn2qQw/E4fMnbZZnaeQAs
HvpyVps4I92pkY/fSf3L6qdwJR7IsF6ZoX0Dg/k9s0bV0rlAurQ2iUop9pA58MS4GuSs94xPHmX3
yhVLucZUslOkKHvxmfL6UsPCSXkERMmd1cOGS8TUEwtJeCJJuJQJszq+sYk08Yk3DEyUhv615MP/
C1wD4GRm4j3rs/olH13m9sXOTkFCEFMSQRTzV9MjxNqrG9T9riqZmk/GFtmsmFEq35/AnS5ze45b
pnTlyfaoQxc9ztBsjrKGPQsXlOPFkuZBVcbrYIUUcif8OSRgbnBXUIooinFtqfZ9YE1fo8n+lnUf
U8aY0VVttK8RHWTw20BRpmvKy6PsNJyxkZVbfWqYHpyuPoJtrZrfy+qU3Sy7oR5/cZwvYhpkEbYx
ajWJvaw4e9Jek/JL3mkl1bKP4PcmTllNZJgJ5bxMgX+dnjgEeUAdfQ8aB/2YSLGvpPon1r+w48dB
Z+a8H/+AJH9Pc/cnr5fQIQXoEIgXUKYnYH8X+ZPI918cvAT4nG/5OexIwfmuJsHGa807Wyo0Gp4l
QR+7NZYrLRSPgZfxRvYPYJsrlMDfDJZvUSs8V9r0RTuCQa8b1y8/ZAuWbMVixLT1t06Xf5C1fpRo
gLno1antnZgViJi/DfjHcmYhJys8h1H4jvCI0qrXQQ0ppio/YjS0SvnxXOcpnP58G8c22o+yOlXH
WOyVEkE/6kVHMRFlqF1lU8g+zkwH7Qb/gFOTG+5M/55TTDVKnquv6D/ZvghO5ZBc5OOGcLpqnLfc
c8NkRCV+lzUi71UV5GG9D3nkSTxeogRsT/MZ8+TlXsD8b2rNmxzY4nPzIHiGISO6aL3yM7ZnM/nJ
i+4BwsCLXAk4tl+dwkIQ/eWh9yL+oY+m5UBa2B2GJtl55fQAg/harOZoNJ/LmqmUm4kGrFyZPxlX
sf1amz2UzOZEfX5pGZ7CIkiYuZgRreWugxm33J+wrb6Xj5mqt6mi6kxBkKPIUQlmH2oUvhMzxDJw
U0KGSg3v2aWUNw9Q8rr1Y0PZU+IOiWOgRXjv4r38CFTkSlvgCmLoGPXwGqbZrR7YG7HAGY89bLC8
3J0AlUZUCvdiCuXMWHXUwBqQ0PXF9IY/SXO1GRGUpjkuJndySOrN/N1xFg8sZY2qJDhP6k+LbUp2
KfkLEdaPb6e3gv9essYluSPkAu0Wlco19kNwg+G1IEii0cknNsxkWvji8S9I+6vLTJqrFes8coja
WLicdkoMLdX0NJlOKr+X+s5SqpQqplBbpur7VGtfYLsq38IfcaWs+RnT6UCfAAXfzrTDPW2q8pRs
LKP5SXDFNU9RaleNPZ/70YIubroiJ7YpoPx0WMfk2hdYtgtTpbLMibFOOh4RJcbbKjTWveMunyRF
KDDh0xih/VVefOPrf1VUh6gvKqKNac43y72Ie1TYJ+XcobDeEBH3sf4lyZ9dRjujtBDTnL+gfFj6
CTEUH6WBDyESNtx2hTzZhinOXZ2rbxb6HiRocJIuiRrktyeI6HZe5S+ZfExQDaPf1mmNs116y3NZ
knBazaWnP0rW71fxt3ynp3ZsUGbs3OpTKgMcWj5h7vLjXJnbsXR/pQDPROqXCgdf0nzLA5U6sN1D
+FeMu0wyGVAwPx65fYye9KRC+zJvY9IQH5ORU0F0NtLsMBqNYJ9zbPV9DIOFVBqWKkPMWDlj8iup
VLu+/Ut8/KvmzpMPl8dEoSAUi5pXUMH0zrORQe5A/O0Rm0taikDRQ5ewK9XXNjI/MsuH/ZFslQjD
7d+6yX0ziPbdIVj+IoDPPRiqpyGvfhHc+e4t/+Sr/lZ3CA2jem024508fVCH197zEOd+JtiTdhVR
EUtgwC6MFqgP5z1gJ6UwQfmgyTUsR6F7F+K10GxeHdaS6v57N+tra4/DORwJk3CGMKwmYGXxhGjo
Zqk1okXuXdKcmcRkuBk7H5HfAE55oneiQVlefTx/5TBdoWN2mxCPyTmksm1lSoY5uYxfE+jbXUW9
DELd+C1jJqhL7Ae/SH/HwP9V2WFQrFxJ6/bAik/F1L0WrD2SNGlVGTbTYmW6Xx5t5z3L2jQVJpw0
jXYy5SFJtRz9pdaIvGB8TVJhoS6+60pnnIRkhIJjptc7w7bhDwmuuWmcx9ncNii4DGr7I2VC+Kcv
c82INrU3opC58fe2ruxH0p2OZV9v5IBSVZFqi7QuFKU4FON0KCl7S39FyqFjyJBOzyaAGcNy5nup
jEwUI8BuMONtMyXoQBGPqbDL8Ag/2zHBwzC0cvU7E1qn5NjgbcRqyHvEBNGS3yhuwgAXohEJKSbr
qR9e9QZeqX7+knUeG/a57I0NhLTbpAtOUgBxNaacW+/bIkWtNf9BKjFyzkbofI/0QubO3MqOC/R/
tbXMYncGOmyoyo/cUDlGFKLfQE2aJFkK7Vbn7DwDGb+6e12MhfRb9PpcJuaHrOf/Gb2x9O+iIGCu
2t0rjoKmxvDP5Ng4Dw8XBOc7SRDDz+o1EyRp86nhIMUiynfb7N+Zs5cmUOUl30l7jmKdOgcJhNn9
MRhMFyr5de9gh921mX2Q/WTjgv5V/MzxbCfzrrS+04KaJ+ctl6KroKmM94i8VGpKYsbc1t84joJS
cshMMt0AYlJJJSXjHFsLXSZ3J4lcUlr/yqNTlJ8qf8JSUwGfGZig4iIhqN25O6UZz/J/iY+XGpOt
g2Co/7X49Ka45CM1+WxMn0Ymv8T8yZm1UsiAvgO863gDxROVD/wJfibJjt5YX6SXuLQ3MCq1AIPY
CUic/VlYIbWinmEbhxZti15P7xf3E/pwUvMmuMHvWZ3CyUMnoEqWbtpi9UPP2mcmKUK/lVXn2NMX
cKArUOtr2UTfcOrdIJ28cwcbzuMRSgBcPQ5Ofp8Oxdd0EA+jK8FXci9PczFEmJKl4TEG537oYKTE
X/A7cA7XxqWY6dn3nV8eK2fYL6/zYOU5y3qRdcM0DvyOL4r5Hsf9J1b1938rSTaHRydm6i46wmce
LFfS3pG/cnPtS66gL3ZaaBDLJ99TAC0XAd3W9azTcrX+XeuVn75Z/UYMj8F3RQikt3duCGqIxEhp
sZu2yggjszD8bhq0L0ao1LT6rmbunCV3R4PP1o6IPZvkQT7Uz7VNUba3ckssPHTZGssfMqEv/Gcb
13iVc/QCysVcCxjJ5SojyMgZoFgWvQupVmx9Kub0lRL0S4dIQoI+OELwddYYKF72AWcke0LOSox9
7lBdaIZHo9LObmRukSbekMud4Uuhdj94lzwqTwqy1/9FK6Pv0OfK7xyi+qjmTRLWyL2dEVYCMvmU
SjVpWE198u9h8LC9TaWXP/LYrerfelQ1Jsy65knW5uLm+qb88LR3qY+L9RD7CGThyaeGK1ZQKvjL
apd66zTAgqPeSUdp7PaUej/FtIq1lQRPvvudsRsBRaRxdIJTbCe13aVG7OXjutVV5OY/xD3+V3oe
d4Zj/0y9s3a0BHRX8S2YiDyjxBJYV5T4jnUf7Zcj4+qBqt39r81Of/tB+qPSF607Ckg4AvBY3DwY
tszRPXn58Eq0Lhtc0ki9yHd9Q3YhzVd5YYF9ZK++n7wtdeKGglXceZTd853EyUZcXVLcX2caSNp5
u9Yi5NuYeL8lsk5DmOB5d25jBfHMhHiqOd1CSkIPmg44y8CRZ5njplO4J1xj2mZGfQu6kjYetRip
K5QxDGRxeoyhEtPBkXQGUYotk15/DfsAQoZnz/qU+DknpZESgKQ7O0SmzxMxZKKzWTsihJJguiCb
rubpFbrl19z5Z+UkLW8NprUyBz1V+gQKhksKyUse3xyhlPrw6uYXOhFEPPKtpPaEARDe1ufJzC+S
JHjCpdlGL+rQ39UJk4TwxvzCCPAWjeOTDzHoCmbwKzgWl6FTlQWA/OgB+rBrTo85UM2r0lFGRyYB
BrBb6eCnVXWpNftbr59mJ3sXbyRhWt26N9CmbeLwaQysN4nwpSNjpPR4/WJd+pRfcF6+1JANGKMo
dIs/4KUQAdpuZGEO44LWCMfoCLsOVHHuEikupkTgGgnmFnB+E9mPPWmehIsphtr0TVTakpOsZukK
yA2SWMKFlzXIfqQxOJndu29eloUUHs1Cf4sG7VxmbFzFvISwqABRlLsVWPO7rJpBD96z4V9DUQ7Q
du7taNVbaeYE4fBpjf3FzPbiwwQ1IOgB8eDyb0JvvC3b5wbiKitE0woPrqbUVegZNUb75BZvEorL
W2VXyvMNMu9Bi6ylUGSo0ds4aZDIFU9mZn2hxCf3UaJ1yZaQ/qIK8CrNGjdkfYrfB6OJG6sfJ6oD
C3ZIzIOF9NucJQ9FhQzbRI5MDBNgSqJY5Ok0tHMx3LOqLr+YXf9N83/l72R/qwmF5rLddbGGsp3L
7MF4lehvMTnjSCUDqQriITmmHEZx+Jvcf0RIDbyk9txV75KFQWj2Jy6TUV47zT8WS2JAJb5gm2Z4
s9R4vBMX+9/nOj6TPRaDLcFWXlquRS5K05UH3e6WQH55UZYNxJp3hVduHGyj3AVJj2yYWbxIgRPL
ucgKlJvMDL9mmK/SmBZMhLTGgqR8bfznDoaPyPlGqxMxZenuUeOSplHpMm2uQfLk/NiVdXbcdFlT
S8ceAI20Woug3g91dViiBln+EgRb9+jHRpr+Jh0uAShJEIp6zUf/IckTGcAnadny0OuUknOyHo36
QUcAayV3spRbwzAemOj+Tu6fZLPL/TLj5Cfct6hUoucAjzfPXdKsyVS/suwoFy97qadbUhjNacrQ
NCvj7wEcft92d+IExBk0xZuutk9wiH4vGZltPsLquuDJZOvoYn0l4AaGdkLefW8RdNeEzxKuyo0U
IApsM58DmFW6o1IvrIaAwvGjIvRQRNkXKegvJn5ypxdEozWkM/65l/9cjXyXDv+YuExqH8cGhlRi
/qo1v+Vzujz5im8qWl7ykzzGpkleKcBJXI+qCyUravfcWtT9kDYIN4Zxp9NlkhUq3WI4R85opx0C
nYuRKC6qynfDPghMLJWWi7hcWXJ1lJ791N5KrjMgVLysySxp34x6+99uXWAusiaI002jgNggfZZk
U7aCBGpKGn+R+UqQJ3GtdEOlQWxgeBBEvJMmr7SVS/eI/fmaneoiV+40CJL5IYNThKtJ/wVGTLq8
/3OAGWpxkQ8Tsp3dLF0PKUdLp8NjRCxabIQ0aqwof+nTe3FeOtmdGC5I8E/6DDYdRSQUF4D10ZWZ
FVgdZ/SDyn49dOHD0Gh7BYUfWYaWkV4lI/Os6rFKm5XgOJrRPVdhv6lGdkQlCAB41k2nOMvdlyUm
D2UM8hWKdk+yx+TS8zH5pFAnm1Ys8j8wAFRucWndLtmW2KvRb+5TBZqV5l8wk6YGAb25rxVtI+tL
7KpAr/LcHiEbC971UD8vRSNuKjJuSLQNG7O0P4s3KYP8/1lUnLrHPHB2UuSfobea+vQsJXPpRzDO
vGFE/jSP+akg95AyolQ2pfAp1T6tVd8LKDO+IQmaYVVvzGepGAKhvUz2wJ13FkDYICFVBpdM6UKc
1twu65OQywuMlafkD0yKvg4QfIhnktguV71T0BZLYie3rI1ZfRl7JzaGJX6TmE1umKeee8pc8l/5
t1iBBEkVNdQfa6IIaO1e4hx6J0wE5IujSYWIeQ2kHwDkuGSoy92WP83j4Mf9lDhQTm4BCc3G/VTv
uhoSP/sDSpSXlu5o074uSD+BylnzIUVMcEkxOcuIhyxFYygHX5F9Az2Gx4cG9TJkR/kICO6p++GP
WgK/D0m+5cmF5FCM7T174ees/ctjI8llGd+KQkhI1ea0FKbYR+CgSbUgM0uHex0+MdXMDwJwEDiG
BI0LWgOu7TKZH+ETo17e3vS+9ya4KnmfOHcj/UQD8X2pI/BSympO0vIs7ZvGaNaV3d9lDeQIElsl
XnVvBCqKapgo3frX/jAdyPFT73ls5z/BB8+e/uXH8XMEx61G9ArD/rFk2F9OSABgcZd/GYi/YN3k
Q/63VauiPMcjwBizuK9TdS0nZ3t0MEjc5TFY9paMdclwZafIjnG7bCWFEHEIoWpdDO/eN413o0QK
Dn8ipkbckOxOuc1Rr5xGmOEFtiiAP7d0mVMId/JwIUY8IT4B4Df71g0TQK/3I9+TyTj6dQLtwnwV
m0SRDqbL95LKw2DAisTeEeckhxAcoe4Vd1WIEMv/oc0Gl0ljRQfh+Q8N3dNfNm3IVuLm10NFK/PM
6zDf91X+LtcrFs5215OvfohXEPSY0brrOO+YSAGWBaClsfRXHYCGRK2WNrwk4+sS6v/3PBeP4fPG
ZAKoMCD6natbeeCC2BAHIje8T0LucQb7A3ZpcTh0mra6FZ3FkMpayNutYqJmzhMSLLEcPeIEEQxb
hXSRo6S6EaCYBMnSXqMBFXnmh7QqxYia0BUn0R8F/baqX6QvJ6X1WNe+GEp9i6uT9DOlw2pSazOn
6LsrLFQnnWM6RlTfkXAr+k8M5590MBim3w0lUFYqeNIflODOGGA8cpNbaWIbfnmR47Xwnjq1fQ5G
573w36TxAcn7V0pWoqGMOkTT2aOMGFT9nzmmH3FFS8EjBSS/kfMOdEwYPRWtrSmbqLt0CI+APZbG
sE2+DADvu+x30uBiSJmgAVYLxgYeBGQgfSL5XiCAMoVIvubGAnRAQpuuLsRetdPdG7bxotkAKdUG
rpUig4ioaNIHw2T2vKDF8DHl6iNyM8NfCM91a+iAF1tYq5Fpcp+NcIp3ljHkNyNDX2cPucUdkIvw
2XQh/8o9v/+G0GC7/HkzT7cdiIHL2ClIu2WJ/9BGhg2dZqscc90I7hiZDWDYCrO3hOrsyvHm6m8+
IJzR/0Wq+RvrQf+W96qLkmuX3+l9Yh+THJWZyTP0hzmDkiapzPGCWWcwnRN2acNYVWFRjiJ/6LW0
enZ6Yt7KTVDKjsPwxtKUfJeRZTyrgw42srGzH5ulvvw5HXBUFdrs0miJs+5GpXnI4gyyI8eejpCf
DrCTKMYGSYXKgvLARiB1BWgBqZ4s3qRd/mRpzLNqIUJ2UeVumRvcUcjtNikl5La0rW2SDnC0DFA+
K7WhvNWzt6uS9OBU7XSjA3HslB7qwRZ2whoYMdCWv7obk43T2MPGSBlcYnxsPevJsHGmiOpCfrQr
j5C2ftGoZYxK9hoFUOIWwvECvUuVe995DWuyiRBlmEXRhhZvHQ+iv2Gg+s4NsLTm1dfS114Zzuh2
r+I2vGTq9OaXyq9pIScUBe2pH6cHxC0gwso6FOOtXWdx5ZCjzJwQ8hWdam29Ap6liR4nfKjR3g5L
VMVVmPVj9ytIrO4YlRPhZDw8wbaGaihxcgWV3Qq2S+BU0oRtsocR0a6k0j7aXofr3Sw2js7clwFy
JWMIeqXMag8mIrmH6uUVdno61SyNJHcPg45rRcBipQlFvdN0DxUbmpmGbvVrF1629n1UZqoseGxV
TT3aw2OnwwLuFfD7mxp6EYPnHhFmCVdj58KlZTqdDJKLtmrYbnp3ftPrr3k2nZUGmdpq6ACiqIO2
YibuBG/DPSk1ec+gytDycxvCflXVh9o172aNsjEAQTQi1JXZKwqkX/O8md0dAuMPopzjB/2Zvuhw
1KNbGnBorAwVmhFtxnwc5aWYWSj6fmO+bsiuh7rLIaMb72novvnRFDBMd2BI+c2gNLH3CpgRfEd7
0+wUgGFm4MP+Ki1nlbvJawdiOA3si9ETh7oV7KvwzQVaoG0mf9LWaXWoMg7IMGu8L3mqWQc3nAGa
HkDscVSCb4RiYLLMeqoBfkysksH8MBYS+0CvoecPxviRmXvdpArTznmytfVw70JKvxmmIQdTSihU
Dc/2HJ0p1f4EARSXmn4XB4p9gIBpR9JubfGkLPIKvgOGxfWtCaFzVaE7Nvr0Hebutk7TcN16OkIY
zANQYzo0lqlBmVPc673yC0cmo3S1jqDdU5WroF8jO9jUkfJnhu23W8FFUTJav3yxUii0EuRFsE21
5zQbaA8tI0bmWY7HFssquJoq1JBCtQhABIzog8bB52BASqsPJ7VNxnXdzsrGzJEq0eJpl2ge9xFC
qSkMtXVo/my6BOswjBCiD01YrEer3dJJbLmExtkEjkotmGnxzJxfStXJcMcwEDW9Xh26frhFmU3A
EtMpMrq3wNIeNFN5T3z9CTnWNbJ8H407gx4P0aRkYkSJkAFPiiJfRzrCNXMDZaZtBSkcXKGBglre
026ay1WnZu6mL9ArhmgMeS34wi0NBj+nT2m8IEqK9nWwiVTHui9jHSKNCjnYgGDTUfu3wYKyzJob
81BBRMTwcQL3J3XwNL9vM/fgGt2EGGA0byGwOZt53WxrE+H6gqkWJkGDTQXbyz3Lup9ziK4bb1eD
M9qNSfkMH91drBufaYLyJ7Rdu1xBRLtlosbRS/8IJe86r1BjqBRlPXXmzHt8dRV30V51s3WWzy9M
Pdo3jRJ+ANiBeUyD9Rou09Vo2/PKqaqKxp4LGrQZEEjSQYWazRqi+8+21PrD6GYx2mzVfR9+5XrL
Dihg0B11bweZAZ19deeqw1a1QODEDBLcIxuL5DlyUBItwib/MAK+geyC6dhCv3FL7ZymwyqlTG0h
yFI6FJuSNIavaqBuB++mCutFGMP9hJksew2FJXtYwbuIUm8IXimHSbdC54WttTIQmgncTyYbR5S+
DZ6s3a5MZ4r31iQe26e7EhukJ/kh8nTm+0LahA6sXRaGJjKx0SB4RRnlbUaRbONO9h1E4HDMqu69
xYJN+t7eOVb5TR3+Y+he+rnH8Pq6dsg09cLc48B4AywHmvvswHtE7aI8RJmlwbXJ7Uyy4anNMutA
ppk5oYrSUox6dwaxj9evYYZECqIvKoZRoPVKBnQlVBO5oZAdM4h0iKOP8InmtrL2YiILGELgyPei
TVMmu5Rh4LVul+am7h+UOBo2oy+fGLoHBFdfKjtBNJGJaCah8nWJdvzW83nWypiyhrNoPUcKQbY1
mHtLY60Qa+C6i/gEEyeG3uC5KPGT7QQwfWpYdaPgur2p2Kg4QpxFdmqb5i/sEDQzq8HetzbJb6t4
zqZszJuGYsQaPM6RqmcKmRnkXq029ytkme/hnhk2jROCbwt/zExZzbX63TQNshx1u7fjfh3YuCZP
EJS2FrubFBETQ1JBgKXJCJ+dNs7gyQx117TRszpDq1iTz3ORgzgaojJgVmsNnTy39LexPbwoFhJC
1cDGp+oiKpnzD0yb27gzHgQoCRpuqyEw0U/dJ4xP0DWhY80scL5WoxSFUosg3UujPyRdjrlVtqu4
hGUtgVmshQ54nU0S6ZjVNkIOYkckr6xRqtw1DX7SZKhh7oGBKv7jmE7JGq6TBO7jaaMnjJVG2DiK
0GlWv1PzHQ8xxBKr8qGeU9gxM8NjivqJc3mogr5ao2AebVy8fKG398TPkAU5LiOU7VNFNxO6ZQAC
Rn1TdV2LwoSX7wzvu+0rOg5aWW5yfdPUyi/aEhkhUHHpERADuQTWtUss+gvhFoXHbE2d4FR2H/Aj
okhWkitBoYDefLW1rKa88aqDo5T6Vslz9shoPbiZmR0LRuRjpMSb3v2DePLPJwmgYRXfDgDWYMoV
Cko/+iJBomkM81/cEVszIkdJVWlqaqjtNjhYOXNzoHiJusNk3I26+uaWFhXdsP2YC6x3U1beytFu
JkUV+UzkvqL63md4ZZ10/bPeqb8p2ec0QeXYRXyhxn0qR61ZlZbJLmCSEUlVwho36VZaU66CuNW2
PJ9yBUffu1/C+BuUj01PLGVlVr/RGvc6PQ2x+pzRcYD/p9/Vdlls9EA/zzu0++q91XrB1h+YNC/6
gTGFkSfgQAvasoVCfbJg/x9T5N4KMAyDg1pehN2zpuG9nIxTmnkQ0LPnc6Mg3iQpWPVlCRGkWT1k
A5CZpMvQitOY6K1d7a5w1GPjZtlt0HmoEeunticIR+UiM82NpdEmC4MZ5HBfQwPfnLO+fCi1yLtt
FFQIeW+gx8e4R+nGhYwITW1m+GayRJTCOttASvnKJDWEOW1Aem0pO38uzH2sF/ddRptmTIxuHQTO
gfOi8q4ptz0vb6OiHm+1atylmjABQLu/j92aAqtmsJth4tvkXnJk7BIz20Wn2HDKQ8HUF3onGu+E
O11DttnSaVLp+ikLcXZBdZfN0S/Us/jaFpIF2FHXGlvhs/diYzMgMnFj192wDyU2HkMLbTcIRS7O
CJVBq4S/iV+8tMjDIX9R1wDd6/Emky/Lj43jJgQJxUuYWTR248w4uUpO6j6rFHkm2GiVEtKt2FD3
plfZj15tq+scuoN9OOr24/Kampu/UA/QurUTE0hliM6vZzvlGeZCkfw1J9wXSpK1TScEIVdzixbU
fa7ZwbodAWhC/m/fG6LcXMdH+I3H51K+FGnPYSr6ZFNyUzCwRL85+L8vcDMlZxtos2Yo72istn6t
f2gmi8AKIG5dfgyrJFqzdopVEyP9VWPcXnPuWFdO/geTBtFOQQEVZm0fhZmEQW9Qlv15dPT+vPzP
qRS3XPldUG69fpg30+S7x6TLgdB7w5H8Rr/REIQGRcn/Etgwdyh3WhtYQ9/mIrB2hjV1Rwqap8Y3
Zpgj7fCg9Gq7B8CJhsJo7DK30jYuWF0SHGt80BG63dWoCcGDj7grnvmtS0Bhq/4w/kZAzBQHeUa0
5e/9mqajkUHFPtpPo1eBnNc6TdRI7qPOjbfcq/hYKlZ7G5dmshtESbisrYtX02yvNRU1eFjImqpq
EX+btbvZNFy8QZUdKNOtaz1KCMhYaVHRGjdOnOG53MliXjdSt+HoFO9NNj4SljlBfXCrrsedWrjp
fszOrjtCWderz6My3g2F6z/WUf4wQND2XEKmrSiu+mJ25VeN9PCjCk0nk2n56t4uGgvxxlr/i0d2
CsxiPgynDozNPIRpQ8Lcbcq0d096D1mZWY/p7dRgPc3iCRoKc5dYs3aA+817bd3qJnCM4QCIUt3D
vGxszACpFsVuinfmXuypUO/1kqzMG72HxrtP29R6rmEUbkL32Ki5ypi4P//7AqnobW0Fl8iEsyeG
SG2Oa1Sk5KcsS4ujG870DDWaW5puWVt2hHpLppet7KDW3iLkg9fo+DykQVq/+d2TmwzTe5x9DgGV
g1ivyhvTCIBcWd0thYlHNQ2G24ZWMfmWlr9Ec6AJmLD91smxKCdIa0gZdk3aXJAP8c4jN/u+iKfx
3rXgZG6gYq0qazpZEHIzftFq+yzUm8cYpgtCKzU60B3pN3OH4IvZzO6WzWmRy+rzbdUP5rmJSMs5
qacwYkYhDJKvyqXm7IS1cQdcNz74daUcpyqn0SxCLGY8K3c1y+ZsTaq+dSLbfbfj8lS426Kws18/
tm+K2GivvW7fg2NTf5Iie67H0GUmxH2rbWaY8LmfzlDUXxidX2rC86dduNHKmw33Mg6/qdNSEqCi
tiXJq6K1OSIxWkTxl09lTPed8rWsDdoYpXaJiYWHNSpf+S0C3d2jPpPfj2ZjfMJMmKxDVMLuwsQa
HsYqIatpff0zht9xNcBtScAIu4JijuFN27eQXGRDu5tG39zqhtWfSnVWH9USct3apiAPNSqkULP1
oORx8mYCJdiDmfRpJSvUao9Wp4WHPIhrd5U2g3tDxrKf+il6sOqzodX6OQe2NljJ+AwVcfzk5kQT
6TB9wNXR7miR1/s5n9C4jdzmMJrEl6QDzp1B/euEzGmzZ6xNffJjg3HisgmeR9N7juMEH1RZ2mnR
tLW8wiF47r3D8mODJCWZJZMtBmxK20Z3gg3cMLDaG3HZni35oitKc9aT0GVbqHsvM9VbG5nn2zRg
8KemkNzMbX1rOUY3rsK+Gg6our0AjUNczOovEBmrmxBZPaH+1Nc0yikMOJ2xdvUhOEZe794HDQTF
RvI46ZH95tdj8OBW8StFmbcpjKq7yjH9xyTNtmPuh6+BB8miPxyiDj0NM45+BHirQQjZRbVMr9UO
FYyu2RgcYx+UNlM0UWGZULMzfT+jNrlH/4anr4zNY5+G9tHxyQAHz7HerXmw/h9R57UcqbJt0S8i
AjKxr5T3UsnrhejdpxsPSeL5+jtK+8Q9LxUlEy21ikqWmXOOVSx78+gxYiM/mpY+Z23B8UNRma+x
D38V07T8zclLa+r4b0qgJVOkLn/HHbMZZ/+7I9Ga2Mb8zN8rv1qtzq9NYZ6cpiH+vjM3dVeV56KV
1dohGenEZNLGImPBZK8UtsFUvtaW8RZlFc1d4LqhWOhXTNMcLtUEDrOvSARu/OFpnGJ43/NyLqAz
gBhw1LbzWo6n2LrXaeLebM50ws2Fc3PypNn0cNES9gJ1jSBBV/JNLk8Wove70y4D9ZHnbgR58hu8
7Qv+M3IVzaC0Tk1ZeBteFX+jjN67O/gSUn9JnmuikNJFCLKuQNRG6bS8FrFDZRera+wHy4XUc363
JSJX3RyLe86yQxOZf5Ijm7e5SdNDVEdrOEY2IdloQ01ix021VKf/PSjtVyeRwSglzIELWjf1JQDB
RIkMsaqtzZqyChzqbCEA9ujj7dDgovMWTQsFKDyfDHNtNMmtfdR9DkZSEjn0ZgSjCpq0enIISwxj
M1ZbJw62QOnQXNETX+scHrhdurc5bs3nYc6OCLrq4zwszjmYAMDwgwlRVywueWYWUX0RCIgObQFF
z+7iE04k42ghF/z32c/n6nh21nluUEw/vrA8HkxyDRBFqi9B8vm2NhvEgX2VXVKy//ujaF1rNY2c
cb2a6LYeX1kM6Md+YB5rz2utQ0X+FDKuJd2wl8zOkeFaqNk1M1G9ZNeAwZKfamKsmmvQxvoTkFOx
z33H3JiS7FpemHkfDJIJYKymtZhHxtEqnW8Rc0k3NBzyzGzRnXLbeOmnCYeTW3Q7odBsG1bNVKPu
zoyf23PuTjwjXng1xIm5hs7mn34ePGmjXBR5sRJO4z8TSEvJ3ETG1ikM79l8fK4zhxeXQQTI+uXQ
2FAHtVsASIiK4SBrz3myjDpsGB2Cp1h56CnPAegzmafWdpopy+LczJ/LpEnPblI9abvOnzuIEwVd
+m3Iyl2V+UfohdWZUO5xMyXlzEWCGRLj7LRtOoMWoAqokSHIrwyZQXAwa30pRdRws+UoYnULBods
LbUqguZXMcv4q6kYyntx7J5SR3rvrD0JZk8LLkncqgtgmmNE2u5R2O2fsjbQKSVRw3pABtFlmldT
5TRXxxD0CynY8b41EyxhvIaVUIfRzJ3/OIBp1llQd0/wubeGRWpK6ybDIcuJwjcqPPOkm6an1Fue
e1zEmJpjRZdLAobNyBlYn4gvYwrRaGG4uhlGHRxnx192hUl2ltP6c9hL9lGOOUKrU74kI8CKiAZz
Nn3iIAayhnkPEspcpRKeEsP0nRVXGn11kZ8t8D1LLZNrJJXa523KDNnyDosmEaC35wdpxQvdlnQy
tGfvhuPd3ChHVGwP5Mzm412a1rkPCpeahrHmQFTpzu3k315MB5Kdi53F+zpEaFLcCsf7HLkCAMIb
2XT0qP1COSdy30T0axRBJ/kT39o9xVFC8mnuLyfAcdZ6EcM2sQn2Svt0/iwLbjXlNPgHrokQEaDz
BuVlH/liXreL02y1GRG775SRsY4fiWGiK6NTkMfVrXGb6sZtfN4WObqhrL0HfmucNVJxJhxV9xZk
eUus3YNz+/8PVHGImn0wSLpiqp9mdn8uaz2cf57ZI8aKxCVGK+A3JMg4XfQVOkE+apdXhfxdj8n+
rZYuGqV02CelbgmIZBMySOL4xsjR1xEsWIye8oM65yVKbNTIBne+uonE1ooAwHP8dcYKRmK7turE
uP488JY/+bYNWPDxqYGB13FKxb0n2P6J4+YcgcA6ma0s11FqdbvUnX4FXjruyXWBz8OWbufFdXFO
onRnGAEI55mkf4S8/ju5ph9DRvigqYpxowInuzsxe4egzzQzOQ9fpIslpCnZFfbmTMpon8wvS9+d
nUn9EXKE2AfNZJzVxmYY86S9Yi2KwjmXQDKvBi1DksXcCTFhNqOVPGCUZvjzNu0smxkgsQHbuuyI
ssgyY29M2Z/eNBVzEv8pjn2XYIbf2lDBySnUwDwuOUUMXG9mbXApwQ3Ucf8Ob6J/mwL+pzGv33vF
ti4c3ILxkZVfi8DIryM9MvXsMFwa72Ba8R8SFQkVJl89tHnDcNsZfX2hL4MA7yc9/CL84l0krdBP
MGfkLvFCJdUH7ToPbY0kIZk3bteIcMwT95NBY42T2I52DoruXlXjPvGYqPoyhfQjUGEoEf31fHm0
JVsACuWPx5PYNOotgK6ZzrLOZ9zmxDuWM+GUFky31VRSZibxNZ0TdviFqP99Zj00CbWsopDDgDjt
LHaGjTNZy6p5XHiclMwkAn39+ejnoU1bb4cKeGakVMRP//uCorIJrSHt9o3fpZs8UlgfHEu8JHqC
UCODp5+PZA2m2VRdvvv5MJg8dVaz+R/yW6NnMwW4V/XkWhExmEep+izcWPBOmKJt+vhQJZiWjLF5
slq3vuCMuI5l9p4F1vhbj/2X00OWbmsQCkbWyP0DafDCbR05DqTqHVAGeWStoOx5oUfKe0BYo/ge
PPobNxAbX7riPKihviZWzSVm5OU5WCp7S+xjNnu0icrxrmDh4WqlbXzNJtM4TDlHt00MGPA6JObE
lWAlhZTN3Yv7yjxQzw4WphiXlSWzUCcUMplOcZVsf9i2BjN3Jp0td0Znrt9zt0MRlkwx0VHWPtrP
hjHvUOf/KfJ6YUAOQvqnvyftO3+NkR/VQX+00plqlXtbuV9GnD7jEj05rDIYPhEQOS7WKRnnYENG
WMKxR+k1TXZxsh/118+zn88tgzpGMRq7TObuNmlYLrkZ8dZWXHOmL6eUJQ5YPF7yYKAGMmYd3xLu
DVwy/rRj65YVeh4hZ8oAzG0tXxzUREuZ6CfWYOJlJN97PcaVR1S6MT3FTSriVdaR11mU9XKe3YkM
XM9LN+XDm5sMHjXj4wu2tIPtYImvyPSGY4CT6Wg8Hn4+/HkGzBdBPY3fSi+OvAL29s680isK5INX
gjEmggQx/SMy/udZPDNyU73NGphPpTETbtap5taZK3VmdiwPkIPRrJ4s//rDREbk0d5+ns3JYO6H
3maj1ayiOXNPlZ1ZlzLIkd465L8yzytAddbRAIaHnNCMUVdIUvVwn7Ly6ka+C4YwI/GGBRqcngNr
E29TZPVya4K5O42NSYr4lFxYnw5LU5541cvdkOCPEIjH3nyLUerSZ/c4RWJm+AQtSgtwZFLKLPSZ
kJPpM8OHzIFbDnoU0OXYAQ6kh3IHoGSxBZCdvh0uXZ6Kq29jxDKxToiyeckeD9SOJI2hZ6Afywnc
NoO11eCAn+SMd6EXt4xUsXODVI8EBA5Gt9Nrxxf9t4Y3gPJPE1CWgl5zsiG5YGUydqQ7iPVgN/4b
r223g5ZbbEgn9VEHaA/xvbFsfr6awyckNIhmzZ2bXWwJ/ZkxyIHqYKRXr7Pmt2ggdNio9SdR9MVx
9JDu4TDMScN+8rSlnwPqY0ofhj4FtaDbp1u7N/FO27V38euhYkr1Npv+tB71os5o8/Nbbj2GyJW2
v6C5bJjoMVAquNtWXXPPM5mclK3/6iL/zZhR3xmYT6t6mtRNWVKuarPHmszN/paV6GyYYkBCAje1
U+OMvrofICxnGKrmONj0eGneuUESPx63GaqsxnsvNGCl4iBnXf4WGc49BefmhYjP35jUMX9N2nkJ
Shkf+rmqVyWv5GqQcFABIRhd2DCJNdnETTnJr0s+0QdE07HN4/8WIMWjCmmbeibhCUqGcY+JAMHg
PXfXyBzmbwQkbLzncz7YTMkfmcAFx//aEVDtyV2er8so56sSzlORshVH/XZJpZPshoVvMIve3cFV
GkNXqfnTostD8JrqtWt7zmoQo/mexdZWl0VwdybS+3IJIiFDnfEqaa1E10y7UgwsruOygUfUxgGz
jdpdk7+KxV830d6zsn/iyibVePHzryXCUk7y/A2ETkW16utXo0o+Ss+aKfuHZh+P/ryl2ZXXf5/Z
A4VhJK78flzxrWN86CKd1ouKxwNcCeMjUBg6XD8CIosaBTVSdewWxJOeTUqn2yT3plHuk2995uCf
7j+fqfxvlLPWWSsse1GpnkAC1Pjzvfpp8AOW2akhtz9fSDrAiDrqioO7ZPFzdEwG2FtRbXKFtGXD
8F6fisggg6izp+cMUDxUyKg9eCwrn/EC8MYalohJWdCvOuROv2dxGlMVINRN0kNn9jT9bgyqwQNm
tfhkdJravpFnr58HnX4z1KhCz2Ds3Uw0JK2e7IMZV81baRyctJ9Pyk33bYUHjeFz1LvXDlD5SaMQ
2+S8SO/T+Ibq6jn1q+XPyLYvX2oSFVqkt0vSikudCzBKti3CunfTbeaS4RHBZTECZzdIxaZP17CD
3Wx+t9PotR5N79YKMb3XLrG2mVW/Eu6AKt6wD02f/q2dJP+24B9xWbEDH0q23YJJXImLZV+6ZsKZ
9sW6++K2jfOMAIjCKRZ/4iLv9n1UzNvEJKHNRIXDgoYiCz2iF7ZWY9phyZhczp/qXbqrjPRwblXK
P49F/gnlMX4WyDDb3mpfupos8yYxvIPwltfJteSV2JkODCUWd/ADYo3C3ybM2WUGrrk9OYnU20jy
4c/nfh56koq2xuK1uG6HlRJLEKwrZ+h3k6eLbTBR2CLdqU4/M+LC8tEBZFmzfexxWOosz+xD8mO/
7IfM+exnNnY9EgcUO0G2nyaXIUx9MJUdvTWpL58zojC0Eq/RIsZ7DrdX+wKXpA+SonZBUrmbxra8
C2lCyQtvknTr272x/vlQTyJb9+UYb6mzrFuFKiurWWD0ESmmPw/+yyQ1OIssAY6RO/YLK5hu0zgm
kJ3FQUMzL9iMFhb+JvMflbMzISAxdApGF4VNSQQyNAhlOobmgDvM5wzfLkhIrmNM8o/MkEdOmExH
4xIAbSHkbCGFBKTpac6MF5iCkd2Ce9MUbDkNxXbhrUCuCVvVnBAmEU3RBkU/fx/PqF/Stvc2bUCp
CexXvZAz5DO0DvKXwbHra9B3H634xzTdEQxGF5xN9lUHeqg6dMsCZXSQOHuDHN0Vbyz7QqjViQBQ
qHv/Xyx41FIXBG0/tFmj+DPUbcx0L+kOQy7R99Gsfc+zfbe7xz5QOshyNWSd3vaZBzMQvdV5u+mR
gD25ZI8TUuwBaJnZvhuJeTbNDg1A1dzF48HPiAfC6FzsuMk8vK2dfa76LNpjVDVWxkTzOSaJh/Eq
kvvW3/cA5/fgJMdnKi0wdjCc7vMsALsGwVExwiFioC4jJvz9RFSOeiBd+crP58ZRh6lDMHo5J9H1
5yG1WYZzYBDAxKyod67/exizjENiokRt9LpwrfrgjDP2vkWs06js3vA5WxdOdXrnx+ezhn1VmSnr
329rwAy7dpO826IuLkpk/n+/rYu7teWI9Ai1btrHpt+s0R0wQZHeeOhR09z7AVJD32Dof3w0RZ24
5+TKrRslgk378x2PhzohKS4miHfBCbVpTHM6zv7ff8vffx/LDC8e4tyYycxXrgqb/7P7hSLavFRO
bV2cjDmuiWQBC2qy43zy30t3oFs3+Y8VVU1SJCGKyACcnSRlI+zsWxO5/mdVpdFBqnZZ148PBy+n
2qf3vRpJI16MpTx5Ns5Ey1TDzjfxh5ZgH2N0uDtwms5Twuu1ShRb2HJWN4Qu89/FT9dm4xe/J1++
LU51M7qxP5GyJN+mBU1hq6qebnKQb6XPGMScHT4sBVmTjfPfr1qWRbk+1X8isxLnOKirs5Kbnw+m
ZhJnY6zsPkTJx620EMlWjuZjw2UTAZiCEEjr6FAsyYNTjdoAAl1ygGf1v7lNxNQ0TwPaOaHqje45
yaq+t27LErwr7kvHWDnWzSNt8vbzbGmPZtVG15/PNBFLQgK1z4JEqoty/GY7c1aGTje4l8nyigO1
/hPUnfzCuzq/ND8Pth+cEuvvz6fhnxrreuzFZaw2aMPhGrnK32CG9U9RC5uut0gswxCIO3PIlxtI
9n7v4n/btK59okBKVuMAV1pxur8YAGq5LsRdA4lXnsxRIfrGJo5uagg0uoYKIbFXXzXO2k1Ewx7K
oscW1ZlrU+a4zrDjI2SLgJTw8KGdT2KrqbZbaayyQTVbE4fReRbTvjYx/E4vwKXkqujIYaBinm9T
vIynoS3PHkyOU53SOlm0pRIAYhHRYNnWo6UqF1SqzD0SK0+fl2zqj5p1mcra/jZSIs254NwFX2I4
lgEc3nA2cLrlyih0sBs9WvjATywI34/GqnOpGZU4z4NV3lCZWGezc0hwbgySPhDh+C/ug0TgXGTR
tU9csy8OjcWBnTJ+jOJvRk6eMRZXAannksb6OrcsT+KEaIM5+MeEuLB9EEO2KNXTp6UvVsbMitl0
9IdH23XoNIawAXHKwCrxPfC7YpOAfZ8yAN2jJqrPBh+zWqJao71r+mM9eM6dxechtZE7jB7bq7q8
e543vgXlS19Zj2owRWNsPWnlw+C0o4RyuL+bBKmSnGWTJhWPX9Kithm1OXNvsYptX5IXb5ZBvSUF
OSJJwHOe0bbTONPw5kWMKXMqWeI4qd74s5WuRfYYcFHsFGJ8Yqv+UYrlKV/o+dXE0AN5bljNKdRM
acoVGS7ZKrUhMo8KrsVUUcTOfFec0QHbdtuEhAh26yYrSS+0STpWr81S6HM5WesmMMZjQMBRWNC7
b1UWPERmZPS1iCEC1Dhea+PCyYxr03vdSnkmbWg8vjq2sdNl99x2+ckf7TPBF+N2JvjL7IYW2Wr8
WXlcIHNFs5ordF5LRYkzPFqH7FZN94HhEsIbBTJ1cReEIfGbXYxvLObTAwHJ3/RVsVsX27LlBdYx
M2zINSleqWpc5SkSQiBhhFgvJIz8yppy/LKRpAZDarE+4VUDswpCSjKDMmFUrbVRkmyG0sju63yl
XDv0JPb/yEZdZxnq3paS88jVm8LJfzHxYcfRvSjSElYj1eR6TmK1DkpXEdBmXbBi+1Biuyb0ohGj
tn4hj0msaxOZEWp4ToIJx4NdyN0iYpToyWO05y8wgmsQwil53hUn06rgvY6Ix1/5aVetc1LgZNV8
gDNyGHKi2iXufsuC/NLB9qBaQYoGZ2ILvblDnp69Wg7vIsxHByuXOZOWhSmOdk5q/MW8j59lp9PN
AeSWIY7gxC93ArXFCkqhQH0mfo1ocTce4PJqauzHH+lVsKMABMJceJRTaPlstZeILVbXW9/gciB4
BtNBoqxdGQqYMsvBTVd1+9T4FSXDGcFydnTsY58wHmq2E/9S6AWj2md9AthF/vGWqEBEVifsnEPd
U7B3HgB7mCHeatBlhlBN0bgPlF0olK6D0b3NU+VuWlYN4ay6epXZKXbMCI91RNQeC/B3JYr2IALn
xSvUG1rRZzhBNIFJv+59Qo8CtbcfP8Kl661nJMMFoA1e7zZD0vfVCnc8ZaxxaNr5Jj2IXRqFXolE
kWEhnesq9ayPduRNW2HFmZEMrj1J92hF4g2sU7szfLjQnvii3LF26uqljb1rXaqtLNmik0D8Yqhu
AwuzW4M421flqGGicxOsCnT9sP1Ym3A2x2m8KvPykcId8OcmXnhkQLjmpBjCv7HVi21Q6AJqhdo5
Y/pPEzUHtl7HWRn7Xrd4H6PmqlqsDlBsVwO2RETO7RnV8VZOsdhB6b5lGCZD03aSc5F1R1kHiATT
joUaAmLUEo8aIH7OhG3v0PxYbqt2tpW6YVt22cGTXPZDZu9qqVlY4cVGVt2paD41qLtCy/TQtprj
NrIn7OSdvOSpRO7qm2+2/uzKhuiy3GENMjRXBGdsFCcWkdkSr00vvkk25hA65bHiwhjkMGOTyLmT
eYPHIgwJq8aaVSE12Wq9Mh+/blUHAUcQyvoxSgExqEssg+20pNaqb/LPfGjx3tno4NJmOMRchT1q
ZtAWBen/S3nXs/GtbPdi5rN78VvUfzXLp3B0xlf8Dt0uGf6hA2n3bbnUYVJU6XPBrpNMcIag3HEa
m5DGNmq2gTWc4PEcKopFhBD84lLYJroITlL6MlYsLPrs/+iK7XEw4AGesY0swuXPK/JmPyh1NVCr
rtC5x2vEv78se95YS34XXv0WQ088Nr571q2+sOe72Gy2DtZkfblagmaglu4qlgNzWZ1bTvssiknb
YY86dMhxAQ+T/hBPznZAsbwOsjFew3eBtPdLB/e4ifw1/QCQpdI1tnNgvEaOQnMY7OF85bwX4/ZQ
pOSOlyOZrZTSkbcw25D9xzCi7fRYBStZVCfbRfNajOmq4RZlLDnb9q7eeaRsFXN7o47ddaJGtvGw
s88NvwJyrBBiOxMyXzNBWGhrkGKaXYs5oGv/NPYjjF0fq2A6Ia1ih0Wug6L785bgNZm9lyZ3W+JL
8sOAnc8ol5ek9x3Yp/rQx9lacfIubpjq5cmb8Dstd2NZBP6k4LK47t9MRGiWBKaYznD0SqMT9nZM
J9BgZDPL76SwyWEyB8qkJt7XeVCvrYoRGRLak/MHhjIdttcwFrOcvTTdOzy/P6Pn1UfEXE8YpMpN
H0Eo5JtT45QFY/LCC58vEJrnrv+abImwjNCVOKhCR2Zvlp7YRnMSIuhXm0iyVMqc13ki6C/whjWR
PAwDeI9kPrfnyU7SdQc10x/POJZ2qKsXNIHUhkEXvMbl8J+RNUzod/8xWjkfDTAnscjTfe0S1ZQt
gJFIzy+KrzRojyJjhib6d4ESM5zm7K1tUUj3yn7PydVexX99kWxmcmeoa84J88OhGi656PYy0P66
F/hGypyZR0NnQJ7lP4bW225Ut75YHkyu/dKa63zyPxFqT+FEdc0ifdWSk8rAqbIvBRVxnQSCmBHm
ySaGk70KOOeqvOmutbMPdJTe9DFujK+BjnZl1V4fpgvcEdV/50bisQJTxtVJCn0YVfTRTLG36gZd
bAqhaRllzLpkMihzdILGq9+nUspT9S/ut4PMnXVqbSdGhSsmkGE0GefFrGtQ1G2xBeoLTzMLvF1n
Rh2S7fhslg+N8Dyt1GTeYEvYDbett7m3/sqIiYOX3x0n+E4dEt/aorwWADI5pmAXmN6RbXl9KDtT
n4KMYITM6HZ2Oga7mdivK1c7SDfJoBjt/DAyFoaoxaZ1jmCILOhDaz+x3wdudEE+PgdBgYkLBkhV
H6fKgjhbi2et48/Bn4AfaJWukWLj8TUzd5P2BDvG1rhXk/6ntx8JxiLmMkyK0M2nfxaNLt/vIAln
9G8W3r451y+0o3Ibpx50NWwoRmPNm4StdMdQcqP64Ml8ANSMnGbcZ56at07YzxiV+QtcApdlYCW4
opeasXQ+XdD7NiHhyMNussdgy0uHU8QIR0G0EuY3FdpxtdMmUu0yw01SGWQ/8CUbiexZ8+8gcGFl
m30Ornv3IBo2Euqmihg5pC6ilW45GV7Db6HGJ0SQH4N9NH0uZ7ksn770kcc76bEiAU/79X3086NT
2SRySCZ3jt1vnQl+VZSzq0azyv3Ztw9cqPeAIHB4DPBHk2IHAsk9mgD4Bnuxtj6dDydqczJM2vTO
bMLJwSDUHRHguGvIUhnjnPzK+dBzlNnGaihTJN8kBfims1eF3qWsBVm5hWa5lAhS3N8O6lWIFdbB
rIZ34vW3wRR9NhSOVUAeWs054ltvbsSlKCdvheIY23tibua6/pwL/4JOelM6PjETsUiOsU2zFfur
yTP3o5fdIH++dk454Sl0PqQa9nNjXRPZfaS0LtxTzf2cddui2JVG8W5ZdocucrFCgY1RIXIdKwmq
XcU2LaFfh5mv6BBQXzGY1FsoTn8GvzzOCUNbY5o3MymYpf6rgvjgpkO+kTq7TUH3ZZZmga74H5bi
2Bgo+DboZfDcmzj6CY3I/IeGuypuvSCUOgtVYuh9FhkbTHyMs2IYV0UQvZkyCQ6Emcer2po2crZh
hIqO2rINVqYvx4da/9EGZV+BGf0CinOb2sDfVVPyGrv4tGvMfd1SrG3xu9ANC8CZVBH+HNUGoV7I
zWjCn1sU5rAZo3jcZ8dqms1TJauel3RAMkSxEuDGbX3jc/awqyEX3HWRnW6syRtWE1ZI0liqj0rY
b20ckX3OUCjxce/Y1uvikZrsadAgOidvpXwxopjytawOcRSfLXNhvjWxO7TVlvdsxax6IbkLhi8n
c7LBi9F0/QcN0Ic/imkdK/vgetbzZMmnLnf8h4toFxi4MurqFeGNj4eqPplDzapj3sVFw4R0pvnz
Kv8+L8EOpe0+TSANaf52sd89+YVxNrzklpKw68bRB90ETvHuodMnutFVHFg5zulUNGyCCnXuZVJv
kFnpVY1bc5wfPgO/ReEYX60G5J5UWm3og1fBZKFfcBk/dWpbMEnad9HDJyQ5h0Ahh77Iktc0JkFk
6W9egXu1jbruYDHI3LTkpa9ROgVHYZakMVXlzUv+WI4hN6lltnvhTNMBPre7JgDj2DAbfIkC/x19
9FHMzXgh/Mh+CKRGxHLWKRtI5olVxKhCzit/Mg8lhz6zCRw///FG2w/pKH5XTXcQtTyDsVZLkYSl
NjukKHtGo+ibc4at1ohBF/T5Km2r/MS1zmD6reOnHKclvpgWcSY+1Ww5f0pGfCTVcKMQ5Grxw4Zv
3nAPe1pwq4zihdvLp1Dznf5lIwkgI9blKebi6ir5HGB0oeQoaZDYr1mWQLwhzd9F5FzIEbyazqXw
9ynMLLgvJTH4Cbei9q/VzgSo5B/cejmHuvycogBoe2ObDDbJ78QbWF2z5l/8UvEvHPavKlWvECJf
DSHIMvIz5E49uCGKa+7pwmIbatL4TsEhSMmfR7KlogmTlV91YfVWJkmwE77PMSKhZBtmmNPMouWw
OLasVz+QrEU6AjRxh1EM6hDrAdIHJ5vohL6L9GGbqQmj9ZoRvmVEuTwb2FZkBiEkFjM/OO+2opWK
qmHcGebQ4kTyW7S7dLVcXBT0ifrjMw9cGbW/E2inOO8hYxRewzHWsm6tMMBZwrWvZv0eF9lXZ/q/
FepCxLfzRixI7NHKPFX56ONo6GIOUvOpnDdBs546p19HkZ9hiSH2zAmWAyn4C+MQzN7z/FsND21R
t3z2BU6o1DnGLA1O5CSoIRsQjYgx7KdvMaBDU71IN41mmwpwfN3JLFkHgihTKlYM5+EcCPfMfqlc
NUzBwtKN5boz81UmB860Dm7qZKIHK/WEX6y4W1p7e7LBQ/SwyaaR+Qc67Vf+5Sp8WOxQmyzMyMtu
i7f5pemDj6TBweb05kBPgL0wN+14m49/Uo+1D6IR+icK0G60N1mNte9Ht4FVvPZycgdwXA3Eca6Z
Qs+PXiMvkg+1aGeVZXa8yuUblZcIg8R7dpIyWQUOg/4WAS7QonmPzhTVkiBcyaNCGme5xVpvraci
evcLWjfsRKUXPyNm/ISeyfzPY27jcUwlwnbDPPrGg3aecceHg5fOuOHNC8TvN8/JNmPi7R8EUnTR
9jEO9LAWbOC1V6Wr3ETqtTwmVwsKWq0ZlxjSpVcfXqqU9SbJSk24345S4Wkbm61M8cAnC5SqmSV1
4ToHA1PONmsinDlppzeJ9gc6KfVtjmLYlGN5tyO5SWoxPQeLuNoUoGF0jXNWhpi/eCsZX5HXetu0
Fe+C6dvGQ7IeGVSvdNVgjKWncUS565bbuz0s87pLjFNgTmxaWTC36dTt4sqhSkTJihxtXBU1SSeq
TjduJI52ZxH+goYd5xP2bVkvL6IdXil2OGugsjPXYQQ0uSvDLuiTtW4hB+PTzlxQP132t1kQmASz
2qtIfVui89ZFjmxP+M2HWWennD/Jyuzjg+q8E6utW9Xj3/IZXhXkl/2cDv3kMmf1apThwb1si/fp
q+7+ekXhIo6u3klV0fyRAXu5bqkQJvFbRvxdYoQirCetaeWSZhGMTDWDh6+3HQdsEk+EFpCJETTf
haN2qCDONlykzsqDo5Fwbx/LijYK6Ak3tK1BFbht/4+xM2uuFMmy9V8py+fr1YCDA9e66uEAZ9I8
hBShF0xSKJjnmV9/P5TV3RnRZZnXrIaMlELiMDjb917rWyXmvSR5Hph8+dsGQVWYbZDAXFdiyy4J
n6NKBhCJIPs6NZCHVT5rIl92a4Ocwbwf8KnvBvQ7HgPvK6eN6S1Ze6eYJqDZrYbku9vBAzmF80Kf
S5ccVVLQvpyuEnRWV5nJ1rbVcS05W6K9Yd01ZpsGWnXUa/kWuelNTRT3dWesF9GKwalvVxQvLkai
ntUlEzPD4Di54zYjfwZYE6vFkgHjmOhC3MVFQYYfCrIr1sYS7Sx4sZHdfrFem+j0HlZnfnfoBr7q
IZHLKrmGnAg5ZoiN/eRG7MIm94iw8GrMxtLXFq24ayZ8124EToK3+jns5OS3XVfuG3ddT8YQJxfT
zI2lDeZjiSLdl9yCl3HCPm/FE4OR3sOXwRhUVI8ouaggCvEUN6QcCmMZ/Bh0wqW0RNCy/3kGiXPI
hBUGfRYYo2PsHcd6TyvTuolfGomhskuog+zR9KXNOzktUx7AGOWx46r9WoYfIKnFtSQogppb7+41
QUAQVLpLo0z0LyYWfp9N4otep3LfWikFXRs9tbnhlaHqiHOfiuuMxo3P8CW/zGpIaTk+JV9o+LMg
UO+0bUs/RUZ7uSbO7Vrmkyerwj4pLaVcpEsQotXxpa6Mp7hdzgiQkjdR642XZ+hseru9tvImWLHv
SyQhu0ovrZ2OeLyspscoqb9gxChOTNbOlbYWJyELiGBLMMvxS+7UOmUzmoGy+gamARq8nbDlncof
FfruPDbvwyW7m8F3hdIPBViFlLPUs0+ipgX+BTt373bqh9XSo5izIkBCSXUsnma8utdoPy7WyD32
Uz4fubxelFoPoRFVnqltUBPzxWhRePM0ACgpRw+RVXQUJBQdLLs+hFNzszTFy5z0OpFLNOXtZMB8
l7zaSZ0cIxuOxUxHNZiT9RYLasEuOd3W9Q4OiOCaD0kZepZBM3jqYQ4l8YU+gRhIMFyqLjOQdjoa
Odo8cVxVxFJlTAQn4FotJP41yhPs7xGM9uFhcvngTl9f9Skaqvk+qdRVNOl7Hnt2SpP9kMYwA/tN
E5SHxEJpabiXYiAMhD7hmlculdNp0er0MKzQsmRZHrR4vh2zwdepqKZ6UUwsMIG3GHvr+dEFzbUJ
OEg2TNUTcjAeSbq6iNzKgy0w0YbLkvhSzTz+tXahvytGG57dEsuGeom9KMk2gRbKvTbjXYlMzjWT
jFvcBb49oQTUdb6zDn+INq5PBLbedjBxBpddcloJhLowQjVIm0Y6+2KVL2py35GsC+Z26r4Oyx9Z
Y52n3Jo8s615zBc8wGa1PDqWHPeywPNUQqVB3c9QJDy3dhJ+Kbv5MLoLpoueXApzvbGoQS7SifYZ
r3N0eLPh5WNyMha982B/6Tvdbnhj9dMlQcvb6KE9o6++LpPS2HfV8C3RYWmOjqkFmFuYc5qttqs3
IWI9wwbBUe+TKXdEmN3a5o3i0f70VW7dHkLTbxf0JTs1AB+piZnYAz27nHR9uaSiKKAsXTQTpb3o
/VSoO8D03ztnfOEdmgCmjmL6Gaw8UqcKS2Oa0lUlEHRTEnV2P57wAF9V0PlwojDO5qXpaRFOMyjc
oFJERXuvBOmTugxjqKx2TsUZdGcERIreGlphL24wKSO4BMyuWQVN8Hy4ybLnAgHq1RDq5zUkchAF
WxSUqYYGugkKpxIvhrVczOqdgGgd1DNe7BVkbFCMDLvdlo3fVK+BO4XMGLuju+lPVSletRD8ia0L
wwOG7nqxc2M0E2FP9TztCmH8iKf4nfbFcLS04l3aDXKAHNYRmtyt4dFwa/W3TQcRpCfM0bNdRIq0
Q3mNYSRvsT/6ZSIp3ycs5TOTW99GsD2XpBW5Fc8Z/qKjDGV2BDcb+9FovTN86dEM2nvT1Y+2O9DF
McJx7wRUd5jPF040L9HVN9PiWYh59M2qWvYLmiLISJlgabKU6yVFwYpoY6MfrHvdnKIj3ujxUNRn
s4uOYJdAT9jFgTbis2vkOD5sG1cCwKh8qa/VpLM8WtbeUvELwx9oePEVki463c/o9/jcJXutdOyf
6zJ6qSzxiu1FgqJFU2RpsFSgWQEMa29FA7emF+0UQB4aAEslVRMdGqPIvKHPkDPqrd/Y4o71+DLF
VYxu7KVYQ7D78QDLdTj07cCTIcL6LDcaQSpvi2J0vXoy02v7MMzpvc3chCfeWA8TZ0CBQO10mgL9
Ol0Kwe1bwWI1Fs28Mvv0sSjpg2dN+yRpp56aMn+YVHlC6Mfw/JnWu35GPAbwYGgNf8bKxIKQ4J43
F9RgBiQd3cR/v5vX5VsSptFNias01WXB9ihhRoURvlf9gTQcJpxAcHZAlWhibL3y2b0LsY56UWN1
XtCblRbUTg0HdTwVBRyLpMpelmwjQa3OSYRu7E854dUFDQq9LhfGdF2gyHMaOkPDv1mzP505zs2f
gb0U4rt17FGT9IBJbf0kzAbLkcDU3o4tSgEaMmZHLU68ewnXAGZQkd4UKssC4TgKAPfj2omzxAm2
k5ACPSwIXUAqzMGkVXe0WX2ohNy9ZNzZIlW4bU3EdeOUPy70ZU/OiE6p7TO5K1umjkVN0hPBvs00
zXcT3baua4xTH6fs3xKbpacHZFuIs6vZj7WO5Id30XpG9vS8gvxKCpV7IfIcrBigHlXPmpewP2df
K1mtcF46nctnKz70On/uXMrQDLWaTwX1vJrWfSoqY1/oJQtj6iZHvenuxnR2AdAtCzgi6tQ+/GDJ
lid09hQELT86ZU9HmOyEEtD2tRAOgF6btMW74ZIiJb9BNYuU3Gh8gAXYtmmeLhY3YWs2B1fX8Tgk
Z3ehI51l5X20wKuCsfeMnDXkqQyfhrC9lNzoFBtkv2Og4/WG0MPUBx+ztLFLRwuh93CWWSdAxUyG
h0QoPbRr9eEOyYMt6fWGuUvTZYwuqyr2M1u0VyXzEiXKF33BvNekoYdrzbgEwkHxgJqsqkfywNOI
jQxUrP0ISnGnT9ZZrpryRvybfj72LsSJ9IEmqXWkmsvYhe7NJI/9dU5q1sGR2sqwdpKllY4zrRQ1
9WcaSS9uXzWnpMWomi2OwwbrjFMU0r6DE98yc0/Nw62qaRN2TnJVjxRKRUJPq5oJrXHc2zSb5Clr
2MPU2KDNwYZpojbUBWAeI22+adK5Nudl2BvoFfR8OY4aCSV2fJdMT+k6fK1sTLlhz/1fdwgNOh3r
zhZnO15VA/LBSqf055a9sJhBVXF5H86J5q/dcKKH7YbsNvuePHp9Gm4MiE4E1i/ShCK1jArUjYI5
36XSW7UFAnKLhddkS9ux8fRdxJHULbtc8DMgEGLWcgh2ivRLOxof0tAJT3TGDariroUONt3Fgkyp
eXQ8lHu7pA7vorw+tC7GwrkiqEfOGuwD1ve2hSduw19YljzzwTPRdozba5Kdg1zKDZJAmZk5L4Vt
kadJutnC3ZmolsjzJEbFZDPXLJuLMaejESNtrXLrCvbg1rZAGB43VyyX6LgApTfqiAL4zknL8GZW
BOnWQ/9YscXWjPkSjZ917KKIkGqiD9Zk9FGHsaivqHc6RRVuM5kwTfmjjmw6tcJ8b25cV2CKCPeN
Bkyplzx7glEcwUbDgXBaiFx1wbghAXEdjxdV18vdrM9vdHwmsnFYROwuvpwzYz1lEYsPhol8GyF+
GUT4gqzrEOv4nB0lwv2MT588kC+uii+m1Hxy5ayOqlbn2BCt323EprLU2M4zKjPIHth3bpjvlbJx
jSBTZQ8XNGF/XgdDoRDgfQlgCjSYa4Hiy+Z7Ly/ZqrAJYlS/XruOJa6w0BAAXjI+dLYqH182gUOJ
dkgyeY4ZSJ/aprslOuxWcDb9VMFbaWXqC3crDfkYc197LG2P7TwR8Z28a3SX2X53WGiG7H0UhN27
ZsM1MutjKSOxM93uhcHzhLyXrUtuoM2i0zU5HWw8bDLCpq05rzK9GSeiFszSCrpm1PZTHzDlRnC4
9gO1u72DrEtBZpWP6cyLfagT11fc0GlBQ78gzM1lWlNSIwf9mD6oKmQnXVBd208rtJsBO8ipieaP
dep7Lj6v2S+ZjQvNhicfVS4R02xLdisGJ4o61DrsQMvjSg/EPiqr/CGJnmP8WMAAUhPisyIQlvtO
YXA3NgIUUMz6hxblg7YXDauoNO6sbKUv5ih5WfEO4AUe7rICKXxB0EZLxImpkFobFAI7Zbf3bUI4
FDO39UKF+XfS5S6wKSD3hoz6TOr8Oxah8dQbSh5kveyc0noqnFx5EA9ONrhgOxHXaVmfFoN2ZUZ6
/YL8bip69caw6YcZyVuyfCpwBMWTrqrC1ypnuM3rqTvoqLZ3lsFbHQ5WwWPFLKdnBM5temMjwaW1
p4j8UNMuFeyrIgBuvsMBr7a6yiY2JLZmoftHl5W0en1ISRNfELiDNn1OhH5Wcf8tXlC80mnPA6dS
giIrpIHJsmlEe22SHQ93hnENRelWW4+GgRKxvF1g5aBQSO4ziwBMQnC9bgIfwqi01FO6mSE7g7qf
HiUWqW455TL9gSjPsydxYRg8y078vrQEy7K46ub8Fh/CcaAX5qgPBFfJUavEd4v0kkD22FAx8HTR
8Kyy+IVIdzYo+DV2pB0RWVTggZgu1rK8d4vuO7JnumB4MZBklgXtToMxurZi4TeJBWD4xy29K20d
FmGjToKLkuL0X0MHAWP5YpXaizY/jWWdenHJrtoYtY0Ath6jprmIFXviYeuckcmRoTwqppnhpTae
YnJ0Rs3BhcOwFSAE6yPUxSjFXD2PVMxsc3crYeTVDymzywzgH9bYLGVCHShCaW13hPJBu0Jt6ce6
hieDAo8MLyRBksDTpoPqHTKwSCBhFEnDfhXqZVzwyzLs4GsBrLWsmwelVdSFawhIQYQBpvUbCodx
r6fX8HfObke2TqOoKVSxUAx0XCwMEhDaUH50RXaKJnywQmpBu+j3ObpMztWS79uOhlTKMD4paa6z
FSVCLE5xRAAqSiw8lGO59TuIwEFweVGUDEocXCzUv+ZuKG22z3NzSJZEwY2DiBpn0SNMOGagrdn7
rkPy59AJBtMZED+AUFNikUnaIOGwdIqAAQydpeocwQgyD9r26ERW81tt2OcinFJS1wzerjUWqFCh
zsJjsjlQ79HT4nGhwW+W5hN6Pge+yC36epTJcUUEQuaerG15VUrjnRlboE2r/g7lpouqqmDtNxnk
wU2bYlRCskV3nKS0nenxX4fremChghPZ5JanAdEgsXjdE/2H1gKdNMjZd6pb03fE2sKxeUkG4yOF
7+GLzviWUtdiCUcTu0aAjsJqV+vLeBlNezZvuGNXTnRkjFuii6OCNJ5uh8T9llTnVeZn2S0IaTew
I91JOq6oJ0rWa56Gy2QqIPlU9OkTWhf5OIC2bZR1MIXfcJs6esfWMu/POnJjRPj5wc5Z5Accl7sE
x93OwZhmUbEzF7DRPcTDUyEVQ7Ht1A1phJNaljcg6aIbMcvvQ95f1OhID3Yq82Nhv8wa81NzsuTJ
qqtrGzLlid+05Xx/W8ahfkDA7WZ9fGgSCWkPJiqhtP0VHFYKwixLgk5qz+ng2Khwu/e4ZZ7AOoNm
zuqe0pnNQ1FYLq9dHqywvFmFS7+5Lu4iwg2TfPEmCs4zEeLYtczFZjyKwnSy8TsYzZtAGYPSAddx
AvkhSd6KSoKcdcPOXwRGQi5yCXsSLhRhNIgr+2AqSWfUCvtrxqsaYeWEMm45aKbI7lPcQQvK6IOu
oP6MWeV1rNF7Wv3fkr526GjY1xkswdaaeBNDdJFsAXrbmk+NlupAhFFJhAP/pCNDWO245oKTNxxC
dFXW/Qr96DTEPFZGEe9Xw6ZZHlvXBW+kw9LxzjPZXuRZjlsuv5F11VykeXTXLQAajZhUw7qg+hnK
7/bSHDoKq3gwmL6Gs3mBFP0mLGvbm1tmwLQKMBFZnbsTNvPXuh2m24RBhEZ9qU91fEdq7Ei2J1jS
thNBg12Cq8ki0wzXmp7A5J/xgV3MXeHsXQ3QJHAZVC8qrk5lXJ+BtNtBZea1Z9a6OEVS/5g1MT3G
BnA1UpskbIgzLZp6LybWtMXTk+k2lzOpUWVEVgEqjLAVO1EABWsnFB1iO+h4wmeWacUBxVHqK0el
WDvgwykaEKsNeZ+VcmS2ygBq68tO8Xlkwh3MYt4RMDL6AOjc6zjVTpaObja2ylvaNx8o8E1vqVit
mdIP+0wi6dNDcRtGmLDCZb1oS5mdt/03HfXxUacCuNSkhG0hkFZlS1YHyqDgFdlbQ0LHQOJP5D5q
DGH8lGRTx9miB6zhu5UgV95S+NbxNYbksKNW/gqrS1eI2+ZXRlQA+6uvzH2I2SnWhZETBkHn94AO
k965AFKR2PY3SUrClkuwcvU47bdKW557kllYye+Bl+yKgeTdLZRlCw1JXdIPG53PJnyFImH785ZT
9hlOtn3D9l9NzbduRO9rOyzZQgCr+uvIIFkU2UnR3efVfI7IVNrQ/o3cxHiEcNRXRpY92ZrxuuXF
bIEX6xhzPScGZsb32vRcY37dIPfbH+NqutHD8JOlzyb8bQt2QQqyM8L+5jNbcyYRtBrSGycBBUkq
jD2RoxLNL8Cpt+SmUl9+zLn+jALLjLqrgsBRfWy+cZ99Hsw8P5h5hL9KHAYX2DK32PalLZIg09K3
LRBBmjEbGWuPsMU3Xfd9tWxOBDD5ovtwCg2GzmYw/j1QTAEbzrPyajvyIdJep9o8dlNy3HJQSpJg
zHp6YcmBxDkpwFj8Jnq/h8xYjlt2APywBzE/bN+4HUhOvMD2bUDldprd38eGvMkRT4ox/LadyC07
pEvqj3FMr020rAZZCFv+wWigzKErDwQOSrViGiDvBHFK/xWQNob9le6SeEIGjUo4zfysLYehX4xD
ZXafjcbI+PzXAxEL25e2izWNoc8Dw5iof++6/XaUW3rOCKoK3h+kpsHfbq4tWcPJqzcnuYsnXAuE
1LTQgXYlqrB8TI9bBOIWZrnlaLS6e7aHOlh1MoC3QEccvbscKw5u7C0HaYshDXNGftG029IgtiiH
7X7ZwqFwBCHwkQ/b9xnEm2y3Y9VbDzLi5b1FevSEksRFdVGjMNm+IYQ4TJGbrflTQgxK3EjQbMur
gbAGS/z9FoQ3wG172P4BQtLnD6QJSDfz6/bHLXtwu/+3LNM4CHuxFylcEQJXOsLPt/jSSp0mWpML
OSyho7+aiXmRL3pQ1UR+bTkMnBTq851IpgdQUL4Gtj8k6AHX7Hvd0HbCWao6+z3eAh9Mx/rmkAjR
uvUzo+3GgJIdxzfg0F6xzr8pOX1vya8Iua9Wk9w/GoY6/984+ptBvFmeDd8BOb3JmhO6Fkwi9fza
LsP3YoTEtCCmJwWEEOY7hUbc6I23cYt3y1eNNAfzsiHnd/tgWohMgVRnPEef4b7LMRxxdjvWm0Nc
BPvety1GdlSCjrZ7UlbOlqW63cIyt+/Z8ls+17AeguQ4C4azHMxvf/uPf/7nf7zP/zf6qDAcwb0t
u3/+J39+r+qFoKe4/+WP/3ysCv7z+Xf++3t+/hv/vErekYFXP/pfv2v7Rf/9l/jB//rF/mv/+tMf
grJP+uVu+GiX+w+SbfrPX8Ahbt/5//vFv318/pTHpf74x2/v1VBiFLr/iJKq/O1fXzp9/8dvSv88
Bb+fge3H/+tr168Ff83/KIvXNvv1L3y8dv0/ftONvzsw+l3XhjNrUEb89rfpY/uC83fNNjRXAwrq
Gpbt6PK3vxE10cf/+M2y/4670LVdw3YsZZoWX2IO8/kl8+8W4APddaECKNtV7m//9bF/ujL/c6X+
RlrXbcVQveN3ur/9rf79An5+LJcGhG65JtYIjsNFtMPX31/vgR/x3fr/kWYWIluYNQ8R9XLmRfE0
pTkmUNsKPYaI+rERrF1lvrIrBToBAdIz9Ef+tn1sezryuYKKpFU3XY/BhRLNK6diuHRymlqmnV0M
JUqzvAX3Ng/NlZXUccAggzlM4UK1pwojUt1B/tIcyvEtdqXlNZlzHt2SnkJFskoYPUtVrvtuSNke
Mt0cuR8PsAzfZYn8ApZm2e1RN/SB4baYItzqIgPzseuwvvimjIB04Xc/Z23B6LglL97Eh+27rjpo
cxOeLb1sTwC9dXQb3bmdaec09jB+4IOlJ4iW2Uz7r7SgHJp6124i9Usdg5SrG/OuyJFlrwCGAiwT
78snM2+9Ld0nBNmPOdqwg21JgVe57lFBZqwwafhh0K9MpOh8AxXzyaLeQk3ODqwPwe/1W5df7Lre
uP3Dzfivi/7Hi2waP11kW2Nw4dB5lBrUNhvMnv3zRRZdu6CDNzRaOA6mkSQmrY3mpWkjHmR9c/Q0
ve6rrAoGdVHEZntS24yN6oFJFebeGZOUJ+fmQl8axDkjy2UUOhKBmnyhtfC1kUUUrD1z8jE3lgBH
5v1QV32QOv2dvrKpdIu5Ry6QXiqt/OGMuI/dWrz08cAOI7Ru1dopb1Gdukqx1tVA9sMOXXRlE+Sc
P7sKpcufnxBb++WE6JrJmXAtU9m2tMAf/nxC+mrRRU6oq2eDyWQDi2nOEmyh80m8OQ6GECHHD1j8
o+dCJfYWNBbekiyffQWWc+a9c2b1jO5p0i4rAz/kzTvHrtjLYWNR42wEfT74ax+zwyyjZVcgNxsc
6kqpD9qOMMvMB1B2aZlFEziPU1VJHBP8j1lsfhe4ALsCfgYFxvM6Iai1NkvXEhmYK8yluGSqjfiN
Z5IUWuTxqtE8k2A3LzM1aOQ2Ys6V2Aak7odNyDmkxS07ExvTVwraN0dQvebT3mzMy8rVgBzOMvQX
+Cxw3lqQSqiXifzxxNTOl41g5zVp7WEK57susltSZcgZVPSzPdW0zeHPL4yxLTf/sxzZrJPMItGR
K9dxpGtZ6ucLY4qI44tVzVaKyGbkEyLom8e4m0BTFcjv6JPpZ3POAajI7mQN5pYc0Hm2hWhlk02D
4ndhfUzDocrh02ny3OgivDWB5vmGY0F9Wbm1ZWS23NVtH/z54es/r6a/Hz69LpxeyjaVpW333R9W
U0PVob5OGH8/V0wjMqrd1JmpP5cSBT7pMrSOsbF83kqEvYCY0vdpJdF0xMDFIQ7fNk06+iiBSVDK
SHU1TUr9vke8Mp7+/Fit7aH/+VRbmoVhC/O+5diAkn4+1rTDzeYMDHdCTOUsthgvBz2nawIbD9zZ
07Rtq5hA5IGhfIysztE2mm9hbc+3elo9hnFzXkdt3QM0Kzx6eKBLElZqAX8I7F3B8DhG11zSk7As
VH+wOJgH6fQym8KvyAVbmi31oP6WhzjYYbzRv0agXxW13OGKwdQuDtpScRNoLM8TlXNGj+cwjlTE
xUvUKEhSbn2vbwupLsuHEd2KlxJ2Hsh8utqGmZfY9p6UavEdGKo/iqr8LqL4CgI2m2onoy6ru+L3
0uenyuePS63O2/zXswpLSlmG1DTH1H+9A5zVIhs1TDCVzBxYWGsj/TsDWhn5Qasa2nMXn3E17ujo
sCUPZLYAypXrS45U5PNYHclD6tjrxepSnJWW/+eXXf83lx2xoG1uS5/hkhX082VPTDVHtFRwe23H
1oRxxZqFcDEUWFx1QpKY/PljTZcxVAu5F4PcWZY0zi7WlJ1DRg8dOfeRJI2PvEi+1Tnz2T8/QuPX
t5Wu8figQQHcabKFN395iOjDhF0xhQOeIAZOeYKgkVFtoI1NANPeoiJhAqN1SOmk9hX3NsmHMl0C
GfZ4LIXeHOspYnzDwEEzuImW3CbRKFYEV6Zfoni4GCWmd2B3T39+3Pq2Nv3yQNnSsLaFyyEBwLR+
PrN4ewaOFrlZr2JeF132Y8oS7HgJSQPDXSZzCYqP1rcqEX0465SRToBjus7D6CAFSAVYffZsxb5B
PuNfHBvl6q/H5hiWtCgXMdUq7dcXHggwQKPm4Nmo/b24c1Eb2cbV5JIeMdD1pNgxRkRMoj5Kd/jh
WbJ3/+q6/ps7zzG543S6tEpK9cv5afKVWfJADIVbPc6WWxzsgfWiHnR8iUQsqoH8hOFasHW9bCp5
qNndTxy3l8KM2UH5GbH51Lmf5vFXO+/nW6z64Xm7GcnL0s+N3V3o5tBQo17k2/uvl13hxab04uwv
Pon7v88m5bJjcqE5o4Yjt0/6h2V+1e2JDBWutJOShEOewi4q0RIwgL6ehuqdavOkQv5FQ+cVPQDu
igV5aGsZPSJf/j2IvRBrlHULpPJrH+HKREHlHqrB+i5YEnftVlUbIPQZMFI5OfASCDGd2YSjkCP8
w2BGj01H4OKd6/ee/QM5nUwBsRGx5UoolysWxdwxLxFXtkgfbgp9nqgMKFBgELybA4iutUr3NiY4
hvgFXrVmfcRsG93FNEODfu7IsKnqj8FUuzLp8H5kWb9h2x4/lwAVbu53HJq2g0RSWxqOb2HhTnKJ
E3POMHEZxAgU0/qEZ2PfahkhWSY99WV7rec15NYQXsMoqjvabuvetvotQNL2hDAEwxvrpRylfp/o
CLdp49EAadKrKOEln4O58lJGZbthsBqsLjgNudigKuNdDVqEtaC9q4l84/e1xl88Rua/ufAGyxOo
cx5zNmy/LJ6c+pSIa2BtMgOIrRWiutSJhxBsry6Lj2iM7hu7gQBTOm8WBNWzMRN2NAi6xmj5qq7r
A2vLHRnVeiq19VFm7rrP7MUbwYTRIw7vyDf6mm43C3odvsQnoCSa/AaKpT4S3cqW/mqhrXQKLaZN
zbCCEDXo+M5qCUk9QRW/vTLHmh6rw6arco3RG+l7+PViTn9xNv5NtaNMx9YNVhbDNqX9y9lw+z6q
XADNXotY/Xro7CKwZMM4hcyj7TPMU7zu2ymim4MHj/Q29J4z1ip7Kd6cAp1/PVtfrbyjKbbVb0mB
UZc5tqgS+6/eev/7ncLcx+R95yreLs62nf/jEztkVY81WTCHrlbEeGoKDGdpef3G9UHo0yG0lHMJ
7vU7FyzCZsIlRjwXZFEhvD9fiq1/U3gpXnA6O3jb0ukH/LIO5pxLM5yzATHHsPhkTyM93u5h15lg
FFrma2xGTETCo+4QMZJONXwO7AWg23lM0+Emj8rX3wsLExVrLorvXX783FBKObAdWK/UmLWHMsPW
0QsGSOiT3mdhYnldzTlY0f/vO9MGa4V8Ss++VFbPnSI0tUPt+fC5GqxFDcxBW79HFrvByu2oXkmy
bUvzRjAWOWbKqn21Bqrrj3yADq3C/KqcvobYC1As1cCtlOIQsXc5pCnOXa1Y9tgXqgAaIcZIzS5L
H9D3zugS3CsWQqnOme40ufiTxQsd6wq62iFugs+HAc4qUfTxIq6izHyjN4n70jBukIURPVTtZQTw
Gu30JRuHllhpJ9DM/NTrjn6pCvfYLsV0jZaAjYftNy1NdCMfzkmmyEkk47dSKB/DEm0RPKXCA9ti
nfOueshEY8GayycG1cgNGzCAGRVTpbcK01H2FqdUljoqgf2YY6cfCvFSlKl5ISSJf2Lkbd9l1hJk
7hbJW2LesrBp1vOC/Kq7jzuqPJgwrwIGpEGhrbWjOjR5suzXfIuJHRFjhHH/zH7gy5ThGp4NnX5F
wnxkmfQvo7H0gayYE5lOOaC0J2yc+e85Jp2jSXTTF30bXah+ISQu1B41kwYE8lK/C1kxPpfw0hDj
oVwObTRC5dq2ujMMvr1N24ewPinGmaCAKBgNuDVxXVGIId4sWOgFtiaYFebXsW0wiLm8mz4LV6Q6
WtCjDRxmG80m5mV/WeiAUPLs25l1KOuBZEQLiqcBQOfnLf+5yomSQQaDSHqU/HiCEu6anpfG2gGp
w/PAVD6BZgeuDME5xSqEYb8TZeePguaLu70bl20rl6Na6PXWPHwuJi2ZeLBNWGuQ0c+sYJ6j3qqY
I5DbEbPJDXoGM9HKB9eBXHqOVh9BWI1eZ6p7LR/9pJiboNy2I1nL7CE3cSCVBUejWFaJeXQ7SmMw
fHx8jdEhNRW/sCXhLNI0stXbnolPeQkSQjs1I9zbdohL//NRclb5hXIw89B4gPycu/dB2Rge9GKX
iBRtezsGJpknu4GF0xe1uljQ5eyk1csvBpSttEqE3xYcdMLlvC9pEdw0hTw0k3OTqai4tzaMcTq/
08i9ZDvK/tfUcKVYaxdAfJ885hEWMel3Ea4Z8NN1HpgyIwuzdA/O2lxnI1E+s4kXj6knfOIVpX0Z
R/s4Ubb/uajPerfupW55vdGPFxDJbpCkA71Pa+5uzF0jSlUYVJ89NnvOca9iJvDw3eqXYYuT2un0
tyWh3yEU93nh1Ii/YYTvPq8rvoj4UmBG5kbl6tghTAkiOIBzZwiYhIvOtNnsL30UP9oJM6K0rvfE
TJhMyCLlsSjy+5Z6K2xQLQ6zxV6Ung6tHCZsn/dLEW+PSp2cSDiaA1SLUNlrLrZmvUcauufPzzhs
iCR8RggOnWBIoiuCLG9Lw9JJCKtR6ww8/laFyJIq9g5Y+/dhMbD1bN9Ac0wEcr6vm8g9hASmss7h
JZcxD3o6DOmuletwAM5e7xJ/YEe977ancNIH7mqpHRFLfzfBlh6YgHMLj90b9Sh3ZsV3muLCRiZX
620IAKKF61jbZ7duaCBtHaGxmMtdakxkkGHsS5HX3tk12hBRE6mF3nMfufHeAv151Da0ihhZofGU
aQPJjA1ZZsdh4LLgqIU5VOHPG1wzgFnuHmyFt0flWnupz/JBDvqZb/T0pn34bELZ2wGikvbaYun9
DXF2LR26pSgGsq3tVLAKCg1qU10ZnG1jeVkL4RxgG/I/SXhPMOtFbI32MarXb1ocr+f+/xF2Xk1u
G+sW/UWoQg6vJJjJGWqSZvSCUkTOQCP8+ru6dR98ZJf9YNeRjy1xSLD7C3uv3c3GFmsx0GEybffQ
fH76lfeUTrwMA7pCCkUQ39tg7KOx/Jy66Ze+sHfqOKt7UI1mwc8vy5B0NU4xPsXFJmFEzRfUEfB7
CGM/Vri4L4MXN2gkBqR78htdcQ6gzSTpKJG/MsZuk6DZV0MpGKR9OHucZPD0MnS7XAyaWRjf+o7V
07wyRua6VIedOhwb4b7kje/hdxWPqlIySwdtaGG9Ezx1q1uyVEbgwXnOR2E4WOiL6GF27DxUsyJ1
YtgcI5w+U0dwG8pH2fTElbYtaIP3vZEhqKn975mslvU8eSkFDe7Av6MPPHDqJGlTCgwvwogAt9He
oZG2Ni3a+anF0hJlHvwGfwzLTpPSnD4sLMnv8cTb7JKtqb6Vvz9g+XVVZ6Ywu73eQFRTb+igE+mu
z/aeOB0UOHwz1OGcuDzrsfEUdWCMXW9Ayk0vB9SICqA8JAQWnFlgZ/hAUJ7hdr7MPqLhSs+/qDdZ
9RW67IDmLFZcgC8EWqqLQzVH82I99joxLeVU4AkcsCKyUjz6Gk22nmV865KWwXLDtypruEI10jtQ
+nLKWT7ybCTyfVadNQ7nTWxl496TLoeZIc2WuwMWYX0jjWMPhYEwHb++cjZ7dxN2uiVYJjg2FlXe
M/VWMuxZONSWEmk9gXxmScKglu69jnrMp+BKNm2f/p5zi4H8BX+s6v8qcWUL/7/jB8pKBg8GIBLc
lIEsgf/SlOZFNHi+tFZp7B9fGtd4Z+bHSJgLbHQT9Fht3BNhGui7uMT3WmTZh5Yl8OT8HI2WE7BU
jbX/mon8fdDusnpgTQVcj0rY/6PuTnoowIEwBtTJWbk1GJtBFiMPI4aPwqYjWcJgNd5Ad3SsnNJd
xqW7//d6+x/GSZT+ZmBS9zNdttQG7C/vi9XE2ClKm9h7wbwgKyIC9pZfdmF/mpZlV6zYnNQaR50H
nBPzcRVvQ8NzuoqoZA+r/Rp9wkcihC/2+DYAMWdtPvvndinPHSTuJyQ37//+ov9hjOj6wCR9Azij
zjTsj9aqX/xpsZdp3OpipqJaeKxHwAKYKBEMuSWhOdB8iJLzqzvpgeWRr1t37fTmWo7pLYUjegM2
5+/KHop14ZV7nAn+xtLnp39/nWpI/MdD59s20XKBxVvrmX/0MnU62ASgJMzqvDk9rJ10qNQtzpmi
/92YE91z4dN51iAecFrrSIuAVTHhjfq93jUjFMlGg8+CGEaddHPCkMSbKdHG1gIuto6kzTEdcFfU
6LIY6wn9DiNnAszEt9Ru0I67l6aj0E1BXezUkYfWcEBeaPyenMCk3mE7S8jk5sarRqTn46LvkSqc
tbyGhVD5L01pkjEpfGyUfTQeLBz/BIR4ACvY97+DRXdJkEqs87RaF5u+ZNuvXLaBKHd9pu3cvHtT
12naYEJMEnp8n+RiAlO406vkKByHcA5O4AarhgGkAi8/6BnZvqh/XOEbp9c//PuHY/zDieA7Nhtm
hpKOYQVyYPmXJz8ap7SCuS8BJ7KLK7kL1blpTRlFKwXhGvePk3eay2/gEC7GyNkwtTQWed5/MbP0
/h+vRz4MfzwsnAMG/a1pm6Qm//GwsGsrcwa+bNHIrguDGqcFndNppTvYZ+hfNp1ZsWseoW/jDHOd
7mePqPo2eKP0498m25hQS2PR+ffX9Q9LJ6aiFlMdZgNsSP8cDrSe284r3GrWo8AwNUx8cVzbmxpe
4J5JF7iWmng32QDqdgM0I8i/+rWTsRwpykMUY1OwSFCoO7Jj+B0w2H1mo0trgl4/BOJB5nOQe5dY
rJey4fb+91fP+OlvbytjVVIFfCOwmaraciXxl4+57dGy+DpZS2UWbSZdmuFlD+0bB78FDaPVABjk
eJJBAyYAy/4KwJeZXJE9TbKDQ0cynoxq+DJZ+bBNIWY1TbHgksZsUAqikwqrPKQOpQPpH/Xn3KKn
4w/4KGIL22PvuiRo+2tYESc/EWf4uUvr7IFJZWjI6sPPULavTvdrZEaGAloOBOLuqSyWzwVxqLgs
mHIKvFq8U6gAg2o9sh9/wi55bqocZXNPb122twp/2UHGZYR1+1qXZXlwFgoDVZqYWpUebPuz4Viv
OKyMa2VClbB1ggw67+dqxNZuyCZEiC1VraMNfA1k2w7BT2yXcr36JH/t2SGgcQBJYRszbhO/704l
1S2MpPW1+Kka1TnKtINlxFuQpve2Nr2d7RKvSDj5scaYqWpptvzgtYzmI21QY8lSEepSvXEIAQML
oPln+pr3bsmf/H4uH32akDBxrK8tU/c9C64fBJf5hzbx0EOs/n7I5w/AONV/zKAM7x/WQJ5lmTrq
RwNGh+nLs+MvD43b4JjQfJOQilp/M5i2EJe1hvFUuGHj+yQ1rTiiCB9gCRcM31KywEIHltTDm07k
DATML3qEyDcXTs1aeTiSjZg9Dr0XqvLZ0m244GWIPYNpsD7s1GYw07Mv+kqKkb4AS5kAvzvgeNKc
NZhSiPC8ORgSd+oy6LqbsZY0ADWqVAZMjRGmLninysQ/NWbwLdij/q7HNZyhQcOCSI2hR4bVTO1O
PTrnwzTk5wwk9dYiaAz3THWaOuNXHUlZZW2zj3HET9U7WaIUYTx6YMtEfK+Qh/6uMxvisvdZPD2J
YH1Uc3gQkRcpKsbaOV9ZV9MoyE4QdD4w3z5+GsxXtbbsPP0hTbEd4FijhZBdhe0jo/TRv1zB/52m
jKB6EhOL3bRoG5D7D2Zaw09ywyC1S/KhDdR05kfpVeVWeDHZ0+oGyej/egML1kg+jmDk4nvVstUZ
VITqDVBVzsomeabkxajMnLrTjBE4Rfe574zjlA43N0Mol3jxzaPJuWL0CWYt+JQlzg4iA6ZQWksS
QHZNI1OA5btauMgAVllWWwkcJw+0M4KHsmmjPfuCftvk1P21fNqnIJWZjVdappJBv8bQDDb9vNSb
0gI4jVKl/6xep+00lxnT/bZOVnTD8ogNYivZBanMQ5indKdGmmardbsRxSb6cJIUPYfYdKcZvjgt
cFLDKWYUdnMbunO37mMoUyEiOCaVhvdF2ExJajLtwjpOd7oTLHveRrg9JJhNDUGb6RRVlxweeLgi
Mmn6h/QTXpvuRJz9q+510aVgAlyX4hznFLBdj/gBMAWtwhx/Munw8DSh8jFXWjawqfFvlQukNOYw
i7VrjVnfEzzI6j4Hp5Sg/kQedkqR5T+vSbNrrKM52Tr227h/nvJ83w4MZVaDgaocmxuJaDaYhlfs
GvCyN0jdOYW1cSEZ3b849hKAX1+xS2UNNDDSqTvJssG3ZaKAhYQLtoNGB6MTF5EjNOQ8hGJvGx1U
c85GfavaFg15JyjzlHOeW2oOSHt0O+rhdGWHA5pq4C4jVud3eTYqnyRw9TBvWwQBVDG+5jwvYKZB
c0LC4wvJAACFSEMKWQMrSJ+m/KieAdWDya4VFkq+pbj2tkOL7yuAkrNR0xgNl+YgxdcpIFm870Ts
5Ywcd+rNiGeKR9KUlv8X4fhTuuV5L7r0Qz2eul+9515WhJacmnk9QNSVzFTGJcfczuh5AzpysyJD
SegBteB9KsgfGkwyg1PSe3OrjnlR9h62wEaUJOWxXeu4StmLDVITxhz+aHTBcrAHXjlO5FNtjhOm
iNDpG2zBNemPKO2n2MMuj4Nuv2bRJ+ZUBhIo44AWKt3KSF6HzDAcV5jM1NjLdGWEAtHVkFaoef2I
YRWWYPyQDnkiesDMIUMuba/aifH0XvUn0Z06sQnVfw9RlhPbISpIx2dsBYQkeulFDWvqxl8uafeN
JMLh6lT+1pYVtVNxLAcdK1UGVPYBof/ZgmdvE1Oq5thqNpaVdbtNZnBHKxtHoBXAZgUNotwUM2Bi
l+VmxZ66OwDSBb+v/AUxyN6OiJF54pbomLFVyFu4ByztEaqnSblT7/+IdBvQj/kSOFp/1VIICppl
F4ze/c9ug+db6w38xRDpNhRqjJck1EVeHqrhb+VaEzsBR2nVv9aWwCTT1d5BT4G39rJbS5YHZ7Gr
czx7L1kbf3dWl6yjQc5nTZA3ZHFlFisxLkWACAXOo5JlajPP9E7+C1gpJIQuE6eAkgmDQV+TdJHr
34oSSkJOdB+GT9rpKC7LUJVNDWnaeQHSZmJ8HSZZzxCmZA9rAeFiwRcutB1hgq3UNdOGNQt0taDK
DfyHj0YJiyero5W44O5IM9Kd7GkonuuS2bycZzeG6WIUix4tWePYCER3bkoapg9the9z7psfPVPu
3zdeMrfpCQhE39isQXJC6OIJH53jrGxoovreEDHh3Zf8x5BiQiacYr6PXv8UR9NrPs7AXE3Wg9ns
Vlu1bM7n6CxKo3lom4/Y1UFKSt2biBjo1uJHVczJMTGFdXEDvMmqcW44yWGOV5CueLMBWdRsWTa6
vi3Sh9FEST/bZCz+rvQCJSAxprfJAuaingt1dA+slUCxwUoNaLPlcqRxV3IedSDAoJjCxgGJ1sOa
2LQmNSCo9a9RJT+pNEK4TxWrae62x8dx8tL83i3v+GgCPlDgOLGLQTqzzl4zcB4uFcJ3WsxJW17i
Fph4yROmbmcnyaZtDxcEIyE0ZQeGwdH18ldX4x/VsNk3OvqDm+0nxEPUGPmEfransj0tQdGcmHR6
OwtOOW0vl6a19JcAm6f6orqi+rW4ps/mi+LOGKmZygQ1jRlZC8qPsJks5kWkMnwag1+i0nkmYiqU
ZQ7eidt8IIC5O2UBcE3LnGM8ItSunV+U3caW+z52aZ/sInjP4yU9m/WrWmKoO1z9WM3s0Uc7AFWc
1ap2Zc0gttR6BxpLEYeqghLz3JyqgS4Uy6K2N3qEtdoQ3yPkFwfLi91jtPhg0ERRcybZusb5TGWu
wS7HKvOFz1hcVu9gWPW082dQzymt94r565Lh9XNl4o3A7KEFVnSGj47kjQpioz62BJfbkTjobd9y
x8lxYeRYO0Cr3sbr3IZFINqdfDh0cn6JGzlsMTEd1XPjBXxy6rSjcfFCcGNkQKW8PdQrqnRQrYA6
06DrkAEgA2wz1wAOdFTfsuCxQxJ4qDO8sJlRfHjeK3Hd7vd5mvfFQrAtcJrCZW6uJg2qfVYbjKYa
2g3S/DubQFAwsf7TMV1/g7mWmM1Um7a/1x4LRuCWDUnNhBWbvYVTy8I3zYvdQBqBk2LQI1lldMoq
7qEVXnTnMnpXm10d7/jesdBBglMlwhnyI8Ve9JJUaAuhHvpUHOJdkEKy8+DLbu2SFZD6od2KuD6g
Kqd5iT4Q3CQ7W/VJcr9AOARKBBO5QQfeSz34dXN0PPNrwhdLDoxB5AJrXupj4bOVV99DRKdfCXP9
npI+e+pLZs2NXGiMZWpALkuOuTV6EJRAOc5k2aIaVx2dBuF0z1C4BGPVPbX6COdOlq/1ksPWercx
0NRlG+B/47hR/09i949t6pHUJgw9pHc5mG8xsgASAllBpbh2kzDyaB9JKvvEohXIf10yFBbFnZEC
MUu42dTvptZYaR3cLdPE4CZXemWvHTwEJds1xTQcR9XPgVXBUPuS1c+8Q5/cl2kxzmaR46+06xdX
q88pM+NwNXnPEjkh1XMQYhwlSVpPcOTSo2gjODII+Pbq0Qi6+ge0r+Tw/58iCxl9es1WgidyufJB
zizb1eYlr3/1OSSIRgpfZoxQBNWap9nhIgd79KMidQRnZUHaHzvRbTU0z8acPRAFysErid8QKljY
xuw03Frf9/kRqCnPlSzTQR0/ztUyH2e5SVKjMPXeNiCnN87UPmSwnSEc0KkbWEEGc+MR+6ieOFU5
EQxCw8ZJ2uT+ALCd/j1YCQHygTO5UsMde+IbJNavvzcCPYIez5F8FKFvkRakHHCAg1svKY/q7Mny
AMt3/5GZOppyLzfCzhx/qq+kpTXfPHcqAfAQmNqNcAUa0TOMAMUerfEtKuczYxluHk6NwwBjQBj5
vhwaqP9knW6c0XxdqPzp12B+ypk+0lLADma1t1kGaw5VmOql1Qlhjf4VgNBAyieb3WXNTur1Ydut
KWIFZCWIumhzSSRXhcaCP6/qV1ICvOhFlZiprB1UMUpMXH9BtYSK5EvGrMXX8mMty4wePELcxP2Z
wE5jWKAiWZvFXT7rhJgzbMjfptHzT6KbfqiW0PWaxyilyiMsOzoHGPrDDlCBRVpI6LAGiZgn7cjt
gY4Adko9Mr5UvHVT9lSUtDSZy4RhZSc0Ru17plcN4Xak/zgufm2XLboSOKclWS6WyeRx8CGas+VK
m10xo9rsJ0Ycdp/s03XkGUXu/Vt828kJREHeFTus4RKTOHyaKmLVsqE+dZ65H30/PfiRNYRJLxCx
mORPNONIrrDZPwJW/977jHUtkA0EkuB+HWCmaW6OFd6w9nCbnz2yYGn7EbPM7o1kA6ADneAj06Nn
02jEae6C13RkFOvYzYGv3HSpq1+azX9AWObBRXh/Sc1DZuJXaJiGt1xXR5vXPCboWBwjrfcoA1H+
Vf5G/cYGdtuQjEo/NBCEhhbRTXtVAxAYsWzNjuq2H+NXf2FGFvnjuodYmG5SC1TkCHJmm1nZu/qO
QGsnplYzXlWh1Gjjd4jHAmrR0VwYtGuD7EmqLDu2efmsyibczmCetIEIUc6RSG7PnKV8qCbxOI30
hyaITIeVDiFv2dZd/a9EZFUHzS+Na3wIaqS48FSEBYQw3+JLt0u0k26BZByENk/3tY5RuluOZm8y
b/BuesNXbAHEQcIWj9CutriADAZJoXCxeq1rwdZvpHxYNJAW4Ao/9QK8dO50DdxWM7s4Ax90l7+k
EWO9HlMfqjwCCqKZ5f7AXNT0B86esRy3UGfTTdatfA2kbCDDF3ONHQHCB5BtzuFXI2cF2k6pJcyB
arZzvy+1K58xlqx9t1Kh8uPtVkuQx8G3p27KZ7QSMcuYHklP5M6kWuTnYrJfCDxqPtd+MIRlUe7a
dRGEH88ChB3A4batnb1qXxoTaprJsR12IIyxdhSR7MkN/iBkG9hjkFuzazkIKMwhSI6TPxJ949Uz
S3cwwwcoBUNRdVwZdIuTFJesUZLBFExwbfsVsYhBZu1Ge7blzILITGY+b06XnnFTJE+Z010LDPI3
d4FURVGOZR+wQ1a3/uPSO18dAgvpOTT7BnBhCzYruXurQcxGym2aT2Z/xfc/EQhyAtH+ox+yQwXO
gBg1nmc9J/aOZ9fcaV7mXpJmPnfoJCNRiPNamteaidpxWCC7117602098MI6ACBYwdis1+qa6fTl
w4k4QWjVLtNSLW/vWH/5J56xnyJTbGDTsD7VZujtYnkEd9LvoTcCPcu/TVKKbmSDfZKA02VZXnID
xJqD/vpckrfoTjfL6PL95E/OsYoCOgHyZLZ2XzFTA5v5qPVih0kIrmE31Rc+YBEO+LawwIHGXrXi
UjJFmHHwc3jphMeu9TMd/xQKg/vKSHiINcj8tJcDGLCOaV/XTXwaARkreTXuy9TlyuvJZF6C7q3p
UpS0wJPNaPWPDn3X4hXOZ5ZOZf65gFnwvrZBAgqYcsSMdIKWvGofYO23B0KQ7GycQfGjkzM0djmM
PI+a1uZ7r6m+KJ8ZspDduJB0bYyaT6nHGMrGe3DQs/o61Ml7xBr+E3hB8JJl9wrF3SnsGBj1hPQi
GtZn3VyZz8MMoay/JdFQvg4t6jbP0YhkBthZjoTFrhVY2YyGvuvSUzEUzjO3bxKmxQwTS3hfZ21I
PgmfowA5hb9FKJbeJxLCe8TyBXEiRxvwAJxDDvaMIQ87ORFdqsD6Xplrvo9FlV2EzhotETUT7vkh
lum4uSfNJvLLnDEddOfkADZXeymMAfGUxR+/DsV9qavoZFb1NRZ9B6COrKfVggfUMLndzDH5ax5O
1mPG5pzElozQK1zmaBAGtHjJU22ynhb5dMtGHWEsrJ2nCV2Xl50sPUmvpRFkoe6iYuDUv9JIVeQg
aEezGpLHIlr1jfSahIawtf3UEwIKmHOGKzOURKVDIPSmHivIpLPQwq7uI6Rh0+GSUNhEu3wxl+fF
mTFel6OH7G44Mq3o94PR+GenHj68vvBfyp4o9qZ1lqNfkqQTe+tyEa57LTTXelwYGj2uTXQdBOVy
6Y7GjbZEvE0iucZp4d8l8TRlMLc0dXAVU6ZtywgwEGQD41Dn1HFySI4xgVjTMcEtb3W5d1Z/c+t2
b4J0OcJJ886tbSahk7MXTecsJYtiJa0n6wtSGtbosmakySCxLg5sOThM+vjKE2Qd1Ye1Wn5xLMBZ
bvK2L0+W5k3XqkmeQPs44cTzsK/qonzOYaiT++mJY7lSbsYL3CxXQ6LAukZeAHCKaVg/RasdXdSz
I+z2S2fOiAtjh/jlQf/RBxp6bx0xAztpd09gsgEf0JkeCMmYSYBLRKiEQW48iv3MMzDapnb3e6Cd
qx6sYHoSTBpR9Fxmvv7esOMLcuRBWVTKJNzkPoGLPQn8iux7pciFl57Y44hJaXCOfrq68tE49WnW
3xkevQwLn0kcZ+YT7GOyL7+uSDoele5wJDXl2HbNhJ7Mi95yjBDbrIQy6wbPvcw7KyYjO6wu7Hxz
pVSqirK8ottNLgUdClM6Y9vqvvk6ZzUg25Y8UdiraJe7cCbTZV/HbbHNEas+MnUmMEHPz8zFd1NK
UT6a0d6HK72JBw10kKefBmBiYed02l3o6X5suu/MiC0cEMZWJ3bi5tbaM3nVP5Msq2+LqNxP7I8Y
IY43T0TrraxEyqSnnXbOiNRj9fk+tLZ+8aoccBbSin1Nv3ePK9BZfVRcK7YHV/W/arAXGAuS/FC5
UpqiVCmTjjbXb3tiSuuUPNLyZUS9c8kct7yKzkLsWRFK4lvtasNwjlcYgDDyZD9wpaXeowhg0e42
+iFghHHR2o5mABnOUXTU4llKPFExzWD6kHrY8YlwN/In1u8O29aHMdeGUxWbr/XY2VcD8cY+wQkc
xOPXRl+JKhCeiaIdDF/iGN4DoZAwmrrW23pjFIWW7hDC7Hrzld0lYDNCtevhaW3yEDw8cRvj8zwj
PNLi5YQChuVii2q5BwN9w76TkHTi50cbQhoxn1O9n7RYiu7mdNc5kYBHUuSPPNVYZGw5UHCqY8kc
+AEhRfRgCQDzSV4DgFmHcHDb4m6QYY59080vtsa2XdTOtLeI25jkvrTJ028EuDD6xJXAhnuku4sw
1kpX8zTjCE0nHk7duEHq89kTzPnDAP4dEg30KVGXWxSsdIYxmn9VTU1xIzbDeMEnFNBFZk0JmdRg
/glBCvqnS7znTB7NuFAR4+tC/sbKOGS16lTXSjoQXEE5rKpTtaBlEfjSTplzswlwXwOmZqjENKwF
+rc5a6zPEz5f0jrSVjefEtcrthXRDDuNkfyOmd+1dsb5IWjzu0cn049G9oObmZnETu9QFLVSpKom
dk2zfAXj7l8L6I6/VzsjB/y2Cx7tSMehTaDmRgre2IJq5L51zYcN6emSlSkbOqm7XiJobGX1VYZI
ukyfO2A1Z2znJGEEiEcmMthBg1Ky99UxIFeU66Clf2N6oHrbRZdWF2YnWJ3ad9ZU2HCy8iRStHLa
imLXKJ162yTHcUZXWMVzfGL0G6ql26q5L/0st9UBwSQ58IUa9/i28u8WMFZDI9rmp+M/W/VrBuXt
MRtmiiqd5Hk7il4EDCRTAK11rPJM0BwS8zRAT9Aw2hoW20dI6KLtFNpndK8trBqg87aTPrFQSR5j
n+WS3Ew3Gj9b4dSE4Sw8tjiADVoDUN5RMpabwZ1x8HEEn8r8BfnJgZCMN2s2q5vnzzv6jvlg6tNt
hnhtUGt9anV94TAool0tdH8T1HF81WxyUE3vEXhrc7L6/LHtlv6g6+JnvhpEZyc21gH2MGz9tkWk
G5cZ+Rz5m0m0TUjF2DIifC99Mj3SMWcwkqTzwdCqSxWP6VX9jews42DM9A0iZ82GLHM/aoh+O8MG
6Q43C3aFfoldS7/gDKQObZyfrLWG88j4Bbh2e55xjO28Abl41DvNmcDKN98o4jsYImS8M3aBcR5J
WqmWdZdqi72JtUm7a5TOxSsBDvDqg7Y6/of+wv27r41jTrexlxjBPwjMMpNRG3Fc9NlyomMAHl/g
F+8qgQB1cfRTFJHyy79173Pr5tU1FKUoetJSooUqZ/WICMp8uNQTWiKR0AgJgVKOWpO7vXoxOtw0
VmV3T1aSokKDY7NVfWTUCXu/zs2zOkncTP9a+OKjmrmtyIH3j4ZBuoeftNqmZklN0k2rh35e/Ooi
g/2qPQ7nyuiTjYgj5oF5DaLVQCKWivQYFWP/qI3vlCsINmWap+tLBLGwtENeVyAVEuOjizVxZmhA
ziTDoZg8CahTbLZKgwxONXRTfgSKeFO45iticEHYq2EncagkIThQqRcr5173zglvA/YA+I+fPork
hrckOjeWf7Gg0XDw2P2h0LBHM3R7S/yCHb7MK+k6OTRN+GlXikbkWiN0BniwySbxkGUJkyGiYY2H
1BQfHW4MeOL6tHPxs+FGBg5lx1z+sx3ahBI/ehU08rIjmd5ESMZiCCkIVeBeAwm/7Ow5CS5K1dr7
psSTvatfBN36btX2TzXIrrLoZZSmDKkVRFiI7kabo1AVIJHUwCCERl9FLqjUs8Y5oxd3tDdFJkcC
bv3htME9X7rkODXa0Zi9V+5j8L8rPPPcWlgwkZpNRFl1cZnkVw1xoj3Xail1umlefTiGjLGQ8wWf
z/Kc10boW+RoMQh8TuQgk3TsejeVyWeRGU/TQsqUF5nf4wy/lZJSCK95Z5myZ8xyVmeepqFzjCtk
NPQHOQzQCQq62hqbla2BZet/ONps/8e3yfqbYJRcIt/EHYr2Ufes4A9rpZu4Q5LYiYS6d2fDSud9
SRwTewDCYRswaAiK1s+WAaR1zuNn03O4TfEkM2qOCC/Wu0Nt2Xv18fCpAWzvfiQCD5dDdbz1A0T3
0Lon7WygMkNCwbxdifmpQ5gBkv4lHJvfzF5f1Dr7308K628mNJclqOUzuw5cjos/RZ1twgImteJp
m3ri1jTJQsM0p5/SPPsRmdp41K0vaoav1htqLKSu6ZRx0RYnxDVNvQmDhotnw/huoaDOvO7XHEXf
Zs/zDw0hqnhJH02jLjejHAA3zdeiEmcS3zrm3Kj/io56owtEtGHD2PyH3ND8mzmSH8/y+OzQH1su
gXf/KymqWcAYCRkD1KfLWw6XMjS7KSUkkvAIuxGCL14+bwfnoAZLaoSsNFxe2XHwxCQo5XJ4lsf5
s82aC/PtQRmOBg+fBMrhLdHx3//9I/m7RJLXbHsYv5Dp4032/pBI9mUZcJch/Us055hH62lc6xfM
EvZWI4v32KwRhglWjwu5N/ANxmA32Ut9KbSR2ydhLiEg3v3Ha5La3v+RSbowSYBgSCgDeu4/hdyt
WcxZJ0nhug63ctAf/Ib9om/M9zTug12BoB9eF8Rp3A0E/eiy7bSiFy1G85et3eU/Xg44hX94Qa5p
wrQwAp5d9Vz/RStmeEPfZ6wdpLrRxNRC/EfBaXDWTPfM1wcAojOkF3Qn1bZ1DDNE6KKDhJPrDSnd
SpA84eAVwT4m0i2cEuTwXSXe1GNAn30rDDbdvfdO1ApIHRxioYO0AtxOsssm4BNGaw8sf3Pr1JGd
kkuFlxV9i3XK3zFtLnk3M3GqVpQd/qo/6m19Mo3qZ9bFzLnkkchf0VmNCL2SHaDkoihBZFZXeSgh
AoDkHxurhWRd1pveYp1cadTpEeXsxkiAcZGO5QMnjIGmYPcF3Pg1dxL9MoEG2uRmpb0sgffKugan
1hqJY5tN/ecqmT7qEtC5mh2PZqnvDOae8GI4ejJikDLnCbzQ+Dq34Ma6oWLGn9UXl0uLdtc7q/cO
k361GYVBbq/b2Of+ZxAXpGVYk3g3x/6NuSZ3VfHc+h0MpcS90W79mimsOtsbLnVgVZRYtJ96kLeX
js1qWVjrdS5FdSUa6IQPTNt7pFgTi+rFd5uOqW4RAdcjWyVZVQPzAEg6W7uq6ygT6tg5LDXiBiqd
73b/vfOD4tbFUgqmx9nFxxYHLGIoN6upoUkfbMb2OjOKyTw4qYSEuITO2wsia4Scj2WHpsAQyUPn
LvcEBfuGXyDLIWswTFI7CNvWTM9qsbVWnbZz7ASRFO0GhmhzIDhZjfD0zsKR4Z+QvG6TbjzMph/g
rac8NrNs2kmpObNPqT0CGTpDaK6jMxEsm1Iq8viT6S9Jb0dtnN5ypDsbJYCepTdtzASZTvJfwyZx
QubFXVNqL8IqP5IeOazanStp9dRjf4mX+jYB7zPqlFkUW5OZ2pjpkQZLX3AMDuwGA/MKfVmQ8ckO
2abKY8FVsQrbCBKk5axcynmUrmfUhUxyjkGHalYoJrf/3HJhjKj6to4WDBfzLS9b47e0KY0QxqtH
XbU6SivLICg4dJV2y7vqe2fgZXP5qwuQhfRDbWyd1Pwk1kTsGq0NNh4oGCiu6DLQjmy9on1Ql5C2
BnZYp9OZ82ifTYl59U1xyAMn2qulOB5jfhqyp7puXe+xfg5MPFDsuT6c2nXxU47tpvXBCYDwaycc
kYV5x2CUPThNe4/HkezDBB9Tqjl7ncXOttUMBrLreltzqr5qdp3d0lkv8EoPOWPUu9XVRGWjzmiG
3NzjdbT3Y9ceJwe8vItz+ETvcxQjLJs4BiYuImyeqAiUIDOF5b5tY+SVhenui9H+yOwAOA2qhkOr
1WghxvEtaejbLRskn/Uwtst66ETf7p2ckVsTEL82dnT/BH2eejkoMvH6sQ7T6BTnvZMlT5ZXM92N
5gP7EwJ5tPhVMso6ezrZNYK0bhq/R2lZXsa1utljeqonLT1lxY3S/mC39nwvc3vckZj9zAJzOslP
f+ntq2u11snABeGUBzUNBlDw2VpBD9bsGuJGNhrY81mmJOtza1AHW7ib/L6yiUGwsSl6KG59O/rc
oWSjPb2CpR4vaR2xoIxwsnjoITbC0A4Fvthr3FaXwozjT8Ky2nOJZ9AGs1AmBk5kY5mutZG86St+
SYMMMKEB0WpY6tulwax0/KbqKWX8ElKoYmGefqIMkysimcInD++hmb6J0aItZimqvsRt0/5c1+aL
VVYkpVRVfMqa9KrKuDZyAN73LiJ8xz8cqxV5IDPlr6pIbZkaMVlywiW36/OE4yUtg41Rr+fF0Jvf
xrUolYqLMm9Dxb+afb4rqeG/gMVjatCwIgDRrcOVx5KsdztIvmU7H/QWZeQoxpMdD6f/o+5MeuNG
tiz8X3rPB5IRnDa9SOacqVmyy94QtmVznmf++v6Cemi4VIUS3qaBXtiAUSWJYpIRN+495zuRUl1B
f4dUXQ+4O4l1Nidm9kP40ne8tb3oIUHyOfhRsuzSamFxV7/o/8pk1i3AHZ2HZGQKNUjmKj1vgwf8
Zz0h/FtcYBwbDblZq1YlhsBihC5mow5ba6X1UNV3TCb0QBG5PVT2CbLctTuyFor0DQ8L0ohdVLR8
nvVPgqZb6Kko53N1zkhMGwoZK+AJCPnXoNanrWHXt72XkIPEfMVyebMS26QhoqatfTVdlUC6TtLu
WCWvfd0QmTlFvhGGN/nstucOKkfXFcMxQokwUh0dNNNt/LYmPEYhXUIP2S7sNELxIIB3CDTXRW7F
wcURw9c0DJhjglNLhv7LKhypvfnGxnOzXR3u4dQ/kUlebaKQo1irPN0rnyAxo/yOXCd88wKeQ7bA
0Uhijc9R3a6176whCEYnSjPeXU7r2mjCYDrbsnRuwDSCN+/jOwOBU6HMBIrLyD6ragiQZ29Gd5Ng
84WDNXVr8SWXyH8zDQkqsDsmh4p0ReidT04HO4Ebvy69tHfdUtmAlVx5bIrk+0wUHUnxiKPiaXlM
3eSo8Zaz5AMXYXLjMW8Zu5Yc6lxccHp7pCQP97om4kuWNB4TaLRlOtkVc5AZPriKzZJMAaQDJzus
SgRJPJpfy+TUjQYO+o4RTS+H+qgEU6QnbGmX/1KqIVwEy75voffLMCCc0mNQiTB7fWasGXQ9qZE/
O5tmmPOcApWGT1O+5mnYczMYQoBtRVSrRy1dp/4FPoU+Dc6uXyIk1Kg9VK2Tk3uAiHyuCVT+0dRT
fi8fvKdF14xrrbQZjJ2ejSQAF6DsHuvGmdWpQdqRZlzmODlUrd4gr1gulZL3lWiVt7mbfxa1meOT
qs65e2fRd7yx3OmOomQkM1eaUIrs/EBuTbgvCBreWh3CLTRrG7IDs3MFcLfAZ7KtovaoCo7tarIO
3OxzWxELPSE3Q0zTAfmNQWbjBSl1UT/oY/mDHI6T+qPaZByahXvORfs95U+tp9O9HhS3GdtaQyY3
WjfWBrz/X4iWKvarSiahfQH745iPcC2m8YTC1jtMM+IBoglowgfEMaxCAyvR78bCXbiZO3DdqI27
6WdRzdfVbtKV9AUjYsG3DjE+pzFMnkd4vifEfM9DSyk1VuCSZvna54Z5oHNBxKzhqsbhDvHidDtX
CFiAaV1skzjut2GMC/K+Qmy/2sBXywtiB5tOrgMlH+VpO2qg2V2KspBo9WFentevI2hvOqN0IW1n
0W7iwDWPUREc17IyCmH8dw7ahCWjhwvX2FatRQBMOkEMlKfejkF5tG8q/NKOg9OzlMkD0btUDnWz
kxAi90kVxTceh8pD4GnfwjlTbJsOQJCVufuUSGHcw6jr1mLMRq9OMxMpRKDZRxfweiLJ8lqOb6r1
Vfm4HqNlbiM6Q5hhxaDmdM16iOaovBUhGW8TCUF4stnLy4SyDI79KuGZLBpRPc+scLcsQrThlQwg
nJDXAgsgefRNgJ4O1W6YDO1Nh+1VQESXgEiEYKYvz3ZuDH20W18vExTZ16krSZjGJIJB4ZAbLWoe
xBkg7AD4SzryK0hjdpmxiFbbuCk2zfxU1hSqXR2KrTWgPV0/nQJ5XRxN7dur2/WsIkkS36xvM0sa
k7eSgQZh4xFjOyXjKZsU8wjl5gjUYzdkCBuc1j4tbmL50tL2q6OyiQpSD3oj9yf7K5bA0Ofh7Q4Y
aG7eHJeEmxJ2gW50kThwGJgo21d4QMtdbIeZdwc23LlnNesqSxxW9WMsi4cIJtU9qr7O8jqM/gUx
KZb8SrxDc8ZLSyXAOTBLyPCOKTfXWgqpST3i3kiH6In22Kbj0m9CO9xNPeMOOQsC00OHcMMRZE9f
uvA3Wie9YtkJNrYE324Eeck5odyjYo4+JR6N8IEMiSLKgkMgg5v1vVr7j4PeLGgV+ZrCkeENRMPw
aKoiW5Vl63ax9rom5Pcc29ojxD/FB2nQBminbOq9I7mWb7aeacYsMeTedHUa3bfqShJ7FyITr5mA
5LL+BqgiJueWiRjzwIcUHOfUh6yrsfEql9y6Ny3kMqXTfjZSnB+Ox7xdetkrsXYzeU2XdfcP5Thv
i75+jAk6vzYLCTgIPnCkqPNJzXZxMIjshfDFUY2eoE06Vi1V4jxzIyMHvC294Iao68dV9uXO1ucm
s+ZNpJR5qOPgsILbE+K8AromWpdnGCJPI/r4U1xNtxoDfSbz0bck7o6JPh+adtJvUwfDoTrnLwX5
UMhFs2PiMX5VivG1JyVpmLRtehsxFeWzTp7AuGWX1Jj22DFz3+7FA4O8z21gRtSnaP9Cb653gZFx
RIyLx9U2YisLS2zNsHt0iyMC6PGNgE2/FSn0Eh0egl9VhdJ5u/WZjkQBUrVgV9wP2Jz2Dd2azqyn
Wyb1z5Mdh5fe4kA/lcPJ0Kp+r6XWdFoRCakMYHCl0csqSJ8k0TpB5zi+LUl265aR2LEMgVcwloKk
jgj2eWPRCFEyEjoa5XHxxAN6r5LDQDRyBYC3tYoGc0sWeSdm5BBJ6YCkUbOfPl42OVuPrAAfeKBc
3oTYkRkiABxpqBcaggZcKt8HWJjHZtAPA0f4a80RJkU2DPgBbrGAh2w4BQ2XXiF5o+F1CEFiKI7E
uq7oobwpdHkJ00zjNMoL3kqy0ugNXOYAwgbUhM9aGbl+Mc83K1BkrTEJRz3rsRUrZwhDMme5zxQd
qY8ZgMH9fZ7lkFH7B6SH0VNMG2wWU/mpVkCSfu6fSFUgAX6Iy22uVbTzYvHKke8lb7hHncFSbgEJ
3o6mTG843xlQFOrHKmg5qI7m2zJgTx6OSUrP2zzAg5ImbLOpm9sHo+JFf1B134G8u5HJX1Ze+pjR
AEkhN0yIWQYShBGTM95lSAn9VjdsFd0pj2QA0EVWLgUDtcx+ie/Tgf0oTjmom8wt4gp3B/hlZiot
kbGJKQ4F56C+t0D4q6Kl60W2j9RbXvQcwUfiwvgM1t56kdSoYOIfZcDhcSZmG/dYecvx6gNk6981
kAWcFZtJk6kDNXhHxsyyhljZTmc3LNodJn/KkuiHocY0KXjHc+lPiiWzbv4rVo9Rntr40e8raqsg
diZX6KYcoHCRfNIcMl2xrh/RWumbAIQRjhfzS5yzN+rhYO8i+Ki0/DPOWEtqblozYBxiNffZnKdX
qX/oZF7xee87nyAVoRG5Bmnp738/2WU20YLmBOzK+QNXGWaDbDnpo/ucGJzagJmae0OnHesusJuF
ni6oneTNOv5OPIYs0AbOxKE1DN9SedZc6h6n0fC4J+lpku1+Qpj20KKSxesJgraJsr3GKL5zzvaA
Um7urNNMRIVZx+FprSFce3rI2aDUzwBdk7tXvbnElokCgR7RVh12Qg4GZp0/0ns0Tl1eXNg0y13k
qi4pJx6dafi2T8HxI624XWSP4AFfOeGnCu6QU87dZ05At2FOip2mkeWDWG+T5W1/qAdCLrqwry9p
IY4AljB7lCzuJQwsqJZDfgFSciXrhtpLIV/YGdKHieilMnU2q2lxgCl4rlv7WZu9o4mc/uiFNRE3
ovc26xndRcxoBehOvf6rUEzDNOL2S/KiNvrQBtcJGGh8h0c098bHEWMkosRmW3lIyMO0vJrRmO6E
qnYEZU9lmvlmBkezGRrEWkxpBuyYJGC37nwTjUSBMOmybnH/oZNBQ3PsCSTAc4uaW9WrWVLhQobn
ZCA98QunS7azQaajlpARPciDSUAOwrYi2BMAN2Ijt1Hl5c5OHyi4QxkwNcjaXTmKt8ZgrHCR3QyB
IZXbupz+QJKRfmCkNv9mpONg7mDmIQWPn/vujQSvZI4xfdM3yg6t55wW2xIRUtNT6JOJuzeaCXEf
l5IqEH2k5NTrb2sgiGlV67REm7nRnRaqWG9ck2k4ZPqM27nRg02XeCRGQJmBkFPv/rmxL/4KrKUK
sEGfKSw8ign7nQec/b/gtA+xbOWZRU5v7wKyK4+uN9+2mIOy1q2fckl102ucA9lAJp/T9H4pUfMB
RePZx1XCg6ZdmobQ2GwKX7WFjDxpYRp1mbRhScNtlmHBAB/v7EOzfgySxDlGzmmdD7gtSO7ejW3U
6HCdhJzImmt5lZZzXDHTr2MgZHqFkepNh25nX7WF0y2nB2Sitn7XKUgXIi5VduHRJUyMvVY7znVc
XiWB6Fp174b5H+aYzjTIw5fEdL+6LTKyFVDZE0G7zSiGtjzrh7TyDL9q4dZ18H1+2RSquMCMJ8yQ
NwqoVnsYIws+qCV/K8erQmWCteF9SIWP6w6OkJztjBb5p9JmeDu3Iyp++ycDVjq48zfMkwX9MuDU
6WfSgDj2nFYT01vnFyBkmaIBVl3ofVd5EWLfB9ubjuuQN1EQLVF9zniTd1ZTOLiazybpvivLim4p
PkEFiVoKHD1IFt+OCFOdnuny4Z1Ro7ekQwlMdOlbQRkbiLGThkS0TlCNKHzr2oKslKJHIRVbj+Wn
SEZ6BxU5T0unvYpROJeS7JltGP0sQ+dLEganIUPvQYE43S4cGwxMsG/N9dQEMDujpZRW8zlKoYOu
dbWl5D5OTasqJfhlhcuOaC83soof1wl6YirMR6n7xug4G6gDCCNG+rOMQDmarLy/4oXmVHzOXBd5
QRzvmF5EqDzEfOkWBto0p/Yish968PfH9QDbir1plrgL1ZcXpK7vUf420TDdR2yAOsjWQGd2oaxS
aZ6gLMjUnMj86iZjc0DbwXZbRuf1q2unpuPUDM9RdS46vgOM3c3c6fbJK9D84BpYUIwfGEHRWImC
nDADyVEmjkl3bSD+W8MVYgsoR2c8ofRk51Um16rBesP49kEwVAEdkj2GC+2tNb0CwIDwbUE6Gs73
HeZZw0m9PS/QzZpYkdDrofxYYGg2ADdY7t8CABIlDnAMtPhvryHChLBDebZULtUVmoA0QSOu99O2
9sCSrG6vphOk2hFlFC5M1dGQotDSHdxLQYPLqzGi23rpCXzwniE//BtkHygC2tRZmi9DDIJr9W/L
iDjNdNhrxYCqlmYAMou3g+r6EKwtTh1s7LbKeqKt1JxQp8FdyliJ9dQ3DOjaWCHJBqpjJvUAdknQ
3QYdS2lgFx0B5d79FBKjajrjcGxF/liTyPi4FMGLHnI0bDMsBK0d3IQdWiFmOXiqh/JSlO13bZoR
0bkOJrJkpqHvYiX2B7pC90tEv0/UuvbsDO1r1EzppcUXsNYCHtmLmx4azW0Utl9iIlzfqvYqtk/6
ZJiPhVW8ANiMABXVJKUq3V4jcE9aHU9vlBFbZA30OkMdk1iLTmzJ7fIQJWW3dWr4x/nQ3YRFdCqn
hnTe2dhXiWo+VhINKdPDj8bMK+Ljz9WWJ3ThScsS0tIt/R2ba6nMESYvz2sHGAPnIu3bdJbGraHn
9XbA7s+5wmv3uZpyVMnyNULC/2zTaAOuNp7HmkNVGNO4stj1Q6xFzwaITK2FqLjkRFfnS6JfUiF/
ONq04/xenltUsrylSD4LeYQcBS8g5fDgyTjYWhgltu6IKlwjS+Oo2T1qtMJ60bSvYRxbW5oJBPXl
UbIvaLMcKidE15zfDmQw3HUm5Uq6OOeu5NTizK5xJFoXyzQFUxpJCV3Cafwq7OUuyZnCqM7I+h+l
0nKGQ9qcqz5/HEcEmJF67oV4qUYte3MD4QA8ZxrdzzbSEgWRzA5jUn6WC8e0tUfg5PhStIzLFRrJ
d/bXFYSBrKDYkkfZttYj0+Zlt+pUqowo5gbjslOGKraP1WhU4IS1iU/WnF+Y3l3LUdhPYhVnMzEl
aB0V7UcdBwsSY0Prizkl2g8F4nmcnYCDZ7bNEXARtHxrWvQy1/VdFG1+sQJv2Zhl/+Il1XBxgh+9
8VITAbyNrUEciI8ecPejYQJve1eook4qxeiqFSmhA1YmbReig3dNu3yewqH2jabC+KKFe/JM1gJy
BRpCWe8vs4we1vHjOkHVqmHcmVp68qT3vcJ36Bd1iGQ305l0BdmNNdPV75mWvwlw5p4INbNdDaod
GlDmk6GFMRtJTpESghjKhndP6XXWFl044r10+/FkstTfBna1bMooyA6NXu6XyLpn/kvrMabxS2Mf
cUk8kiiiHJIo4GjFCnGtdTFuHOUnbafhdWpitByh8WYnXMzJ9sXSKK1rxMXEtCOCtH6l2mESEXDo
HUVfArjZL+MkjoFJiHVeF5CGKzu9rlXa/1mWFskV/xul9d+Hn6UKrGr/HwRuKREKmWNvwRt/Cdza
NXHX/Pz2e+CW+oK3wC0p/mUIiZ/e9MB5uXDp/uvfiVvC/hf/clBhrYTEVYGlJjskbhnuv3SoCngx
iNUyPEPy7f6duEWAF5ImnEf8DwD5EHD9J4lb5jtc1yr+MmzHNKQwHaIiVIbMb2oabA+CimEgLCni
xDekoXlFJYpq0asPWEadh1RadPBnguWL4TUrKATnLswISIprLFYDUIzRwLznAa+KcZ9hRyX9h3Gd
bY++XXntCV/LSybCYofggbjQvLy36Bf8dr/v37aJ34NOzHcqJfVrIEXxpC2E7jlwNf/8a5CQm2PR
qJBTBul8F6fTprb35mKWeEoDXHqVXp6ithgvnD8OgHsNzMdk1mfp4hteI1AVWD1t6RdpjeWpr0Mi
UWbHOXn165hy6cSX0PQuE+LGzTL+QKq2hpz8tvWtF8+txAHuWCqzQx3rfvsMvM6lpW9rRLbPunHr
VKZkGJt8jY3W9CXMdZmSawqHDOuYAS1kbL9xc+PDkNs0P73iA4nV+76OuhxXR4jm0tThMRPvVGiR
0GyG+RH9fyQv/kQJPw7BfC4044eTdCfXqKeTmGgItAsTaMd5yBLraOQ2f9VMDDo0AKnTPhFTRQ3r
aLdAnzjEaD28ElRvR+4uLfO5Z/Ic8wtSOYfHSS/GrRYiSpqWw9LTrppzHflrcR2Ql1w6lBf//MC8
P22uvyRvng32XpHW5bvnviMzLhFpIpnFL/VlDIavVeT1aCG1X4s+Wts+66s9h+dLHLHMD073iE9k
hNAymI/6HGGOnsqTNiqIaVp//+Di3slO14sjaoanwbIRnprvGHpO0xThMNUWp5AMC5pm+eutWh8I
OphUmy5e5DY6mV5y1w9x99ET+a6RoC4A8bgHlI0YPjKw3ulea+yygSlHADKWfY1KJFBCpQ8Tr4GA
hYlHWc/kwbegKiA/ZG8f7pDT/RB99kFT470ocr0WPDVgIzneKq3qn98O+ldVR6/Hwr9gWxf8agXt
bAj3lV1cLQ5ULk7wJEe7UHvEKQcQuaDtlvv1lZ9cEezHOfro/vx1uXFY1Elc4XJsQVTWn6+pania
RR1LJo0L6EzHhZ0DUsvWvuV6ayJAF9ZFzTp7gE+Yd7tuiymHJGy8kE1hWB9AZd9+3p9XEAfFKEsg
aE2TS3r3wLhlFZrliCQsdDrIuZzgGlkj8ZbTeNvc4bPhKMMFMteEJhw0oc9drzCUiWrP6xwo9XKx
a0TOouLyTmoDc684SyNfN0cGiYGzJx9L7mej+FqHN9YEtAnTkXZikED1UZMjtbSgvNKFeUPBCmqa
NRo23drATUiGxH2gW1ienKXMOPZbWy1ALW5EswX8FsYB3BquN2CaIVKNJpkOk22gJh025STkRVkH
ynrqXtZHr14S49hmKccd6AqldO0LzLdHmZXf0GfvOpJ0i5xav1JL/qin1gaRSuMHpQLLORpkkJrk
Ni+VBFyxiM5Rc6tbv5ayti4cnVAEureOmH8URmORF1nv0raqDsxlobel9qkj+nhnpEaOVzn+LJwq
PtRls4tx0jw2EwJZzeprgHE4k9PE/WEH3NL1tRVyCY6D69te5OKmHDR/RnnuN91SnKKqch8Evuf9
iFp8oDVRd8hG+5bWA7zASxrl9dEzq68UiGLfWQGsbTgFRW5/+mDh+bvnmvRPm2JA9eHWreG3nSjG
7M7ZjujEdScaG8hYuLG3QcbRsKedGRluvotG52zN+iEM8gYXCXlroBOQZ1V3H1yN2mjeP9Wey9qs
O45H/N67Vcip3aG3htDa2NMY+GJ0H/kIfiW5xYhHZVjSvIekwvtWttzmGXeJ3xaB3z/3G7Apxanq
lRMus90P37e/XhgAZ/Xum1j7wPL8+fX3AohfczZbmzaFoYGSxC9RR/m6jhvCDryvRjA/Fp6d7/QY
ldxclB+MXtTy8u7G4O0iqBXlMSXkWlD89jHhDB/eCoZE1VVBaF4ssRDQEyZPRpWnB8tIkOgMDTFH
6gn94GP5m4dECHYmsLmGzgH53eIXQfuYW5PFZjLQ9cFhpGNuB7+AAHJGK6DiamFw00sXpK+TO/uq
dj4pbUsykEYN1eGDq3HU+v/uZgj08jyv4BJMJP/vPoyynbQZGsVbuRILG8P9mpjdBN+7KJvAWmAG
ROmGDHMq4rsy/77YZFuo6mog9AADE80AtZ0DKbjVDNAUhBtTC6uCOBzba2mqIJbS626J+j6lqbYc
K/UDxMTQaQw0ugfqe/VDQSaIEDHLbuVd0zKwLsxSQI2VbIqxFnmIW4mUWQqPnNU5mvFSLgwhHK36
4kYQH5wx/RSz6GHeye+9Ts/Pfe7N26gG+UvZu3MjZWiNIncfFcImJ9UZdzPV1DXG9Z+783PuNSYJ
3unB0XXovmohhmH1C2VK5pcJ4R3SjvON3bpYpPpyPveJylYQ4Tl1rEM3hPFNG3o3QBHiXecwHwHu
6RK987BecYrHbd/U4VEL2IunQAHZIsSshf7ZpJR6CIaW+T0EuqEWhwnn27aiNQuElyd0CWylvDXN
jR4un6bWY/sIj8Jku0gztMsNz9k1JuBv3cyB7cK2qI8hoPBmMG5jHUFwgtTNrlt/MJ6pPQnXlotL
IyI+z0M+bm0cxzsoMBmYIpb9uPH0W8QSBoFVUdS9MBwDbAIER3SAZNZv6rpUMG41Wpcu0J4MnZF9
jB2F9lf3UvJjCCbYmWKK9lNU+WMNlzE5mY9hQhQs87tr2bcG3b/sUxlzqMHveItXe9xAF7gppU1S
feFpjKfLcWt4PRPSZXD8HsTwXpsIyEnq3t1WZvK1qdKLqYf92WL73kSVAuf1BTKkFFNYF6ANapL2
ZSmS/qYcX9d6vLTBVCzaz8os5sMYZMUuGwL9jJ7vWsVkpVe95mzI9Oa81fWf1tlvX1B21AjQPnj1
/lolOlI3MKzQshOkP6v1+7dlKJuCUatbEzN2ujDz6PMKtg7vkYXUCco+nBjCiRI76rdj2DE7VEcA
9CboZDCYf7QmcyJ+vwxIctAEQG8OsvJ9qrDXmz0qgoiAOAlqEMneXe/O+jHs6HHiQTL9t/dO7all
RXKM2fffGtO0PlqP/u6muJ7jcHbiXPGXw5zej26fdByo10+rMTv2d/SgpBpvE9isVT6RX1rRbuP4
9rDekqVk1q914j8/4qitk/qUDV0d7d8VhRjCJ8SPi8W8jBtfefBjcw/fzHoYl4aNrRbLbDAtOJFz
dzmGgYUZLZrP9Jo2AaP1W9fhlFfM1r4ptv/xs+MSC4GxiJkSW6n17tmRuQUsaJGsJGqBQLUDr18t
jGGKs3hFnI24LP2w4Q00q/NaC+kRQbQlN/Ofr0WVEX/eQOjK6Iw6cPlJDPfvygwRJV0wF1xKOUNl
WgldKxl89Wn2Jbvo+jH98w/9m2MN3SCy33TbkqqPo3bZ314epxOd8NBTbjrgRUfNsxDqubLCBpCL
vbTcR91yXrFqxgeOaj9MMxVbZE3s6HVwC7HQH8tR3n9wTeqm//lO0IOnR23QiPesvyD6a2si11F6
OMvHr5PIrXOM/n/O2KVScoAbjOKnMjbjQ5jYeFbb8FCNr0FP5pkMlmob4qlgn+38dVn950v7m6aE
J6nlTemoHs9fGjxTDYF2zLFDiqltmUsXj61+QmyS0xxwgIk4iCrjuTd3+uTd0IQKmaDwqsvCxLO2
1FsRE5MS5sl3p4+LXYk2cktIE1QXEbJfQx1xCs5BC61ZgrKY+hfZk9t58R9OOG2SBNwdlTjqvDTL
jzMRFxsgPqXvAt7859/zb3pB/J4oFD2Dxcy2vXePRcSjxnGRgVFZVZ+NzHl18hjZSL5YF73CkAbu
cIRsgK+6tUbh56n1qanx8rTM7fxMOh+8G39736mq6ESyIlBtqmX3t8c0xXQgBzFy36ElDNGcHdfV
BFs409040A5NbnxaOITBp2RfqhDIeBaz45i918DL5GdRF9CvcGGKUkuFZOscGdwdgFGIbWZVpzJw
GcyY3WVucPsHdOaAwcAm0Y5lmP6RZf33ThtBYqo3oQ8Y0COsKj9YKv9aT9M5RHOAbZFmi3h/0LAN
dO+e5jClWyzrQlTxsyyag4OaHikTcm51FmSANCCAt57/+QNXi/C7Vw7vLKd3m34vneB3n3fpOU2Q
xCl9KHUa9dTDuR4j1p/ppLFE50jYWEfl+lEd//5HYzinzYNx1XFcXdAK+/NHG/QFpy7gFRs4SHQO
EPOPQY4tH8YFxgpqR9Xp0dHB+Y46SiR5Vp6y2nioEksiX6A3OEcIyMESIavU62/uoASYFezVf75F
72UtqgllGmCFuT1oRLhTf75Qo0LjFgBhYKnUOU4Lpz00DgYEEhetwzJP7U3XGvoG3PPu7bLmkXck
JpY9aO8qsz60ozMjx5juAroPd42VPmHe7g61qyNDNsJDCuHT+Kg8Mgn0effhkjnncYrXbdZ5trr3
baJ21nC7NMCkI7RIIBxvUi1z0UIXLVXKoO1Fw0ArHcI9DuVeKwADW8pLEWM/A1rMVm0uLiIQWSQI
zWbNZ38golNPMA8ytFs8BL5Daz1JoyEGxna3jl66W1WjAyeHcpOLXRO0zjlYDoN0NVCpy50FIPLi
Wa9A9AIfc/vPmlH66IkKQ+n80ivivms52AqxpFATz+50aiKOB+00vRjkSG6jJvoVjlPoz+0jKmQm
xuMXmjs3M45fKHcWWsksaW/yEExSO5zaobZOjSjhybWfZ1Bm16l37KvtzvPGbuihLAlr2Qz5z+/H
jkE/LW/j3FBRbmFTuPvBSqeneay+6Uzyr/Yix6dhqAyaDwCtmlI+tvRImWmLbdh0d24SVtc5i5gK
NlTGpd0SJYwio2bJSKFh3iUymn4o1knDu+WbtiPve8pjvOjOY+hkqCtVfzG14TiI8tbILIQ0Ices
yN62tddcklT7UZozlPsQZr+jejVVWjTYJmvvpKdu+xa1phEmcl/UL4NXWZe1rikJ5yNLInx66wal
kftw0MoetkbX/9Sc+dP61ptJgeyOzi7orulm/ULHxMZa1vqLWZLIOMCiP5Qlz8li2neRo7+WtTKE
8JTBP8x/dcnwEtv1vBnV6ZX+QXrs6uCKzIPAFL0m6C2Kh22LICrJtasGpuoYqcNrno7nQkCvWwKd
FbCXiFGjTD+a7tVyIlTsosr+UJc5OqXCNofK3IRifv2njBsOiykyY1XGEVkECgpD64FAXtP3oPmc
QwDsdi2epFd3L6HVyF3ZLia4+AryOWgk6IUDHvaxu+E9Jjhv+JxVnssemO4R7wW3oTSn87D8qIKo
wQbcMCc3qg0nUf3JKwGHDl64X0+SU1ZhxPHMo2in4mFdwdYbvppOpBHA6UqGgwdI6rK2RqpOwGlX
UVYJe246NRBl1Lk51ZlRQS+e/cpx2xO+xItZLBst6q6NuwzbyBAvi/PAKq2TTamS/EweohHxSDDn
+Z7DFnjBwJguBmanOonoIqi/agP2LpYKvI2qRGna3t2XShMDkg70aRiRIBsTMOlWOam4I6Qjomdu
E5Zp+MB6dJ1CeoaC7jeFmkOY6xLsamzqsAgNKpQZJSX0ku+6V8ckUxrWp5BJXVhN/jL28c9o8C5h
OG/kJNoHt4jJkavTHzLv7iS9m9u8Kb5AxXX8bCYuwKPBEev3E1lC28m+GDG+5jgZ4kPRzPbOWMTd
Wo3Gc934GR0ypCjFuFn/DxRAX4jelqxZ9MNmnaeILI0XU6cbx8QHjaFpz6cQXRiqTa25JdaqrGni
t2Y9+72VEYOqarWQyqu0S/pnZnFZPCJ2qm2ljt2iGHDfaYQjVajQyTqRd17aku8RNMk1xnSSTxvh
cMskMvm9sIs/oD7Gh26pv2UBwKNUTsf1NV8ceFwGd5pv88Nyddg+C+hJDewzLoz+qmfFj6IJIG/q
QEDX38bWiGeMPNrTSwetV+/SBdjxrCg/anA4Gz65iMbBRHyzBdnYHkvTuinDIUIw2/rIDeSB7edL
DrD2MLs6XWLsKnu7R90h7fvAjU5xrCePoOc/taFkcSnrX2ZEWsC6Fkwy8xerdHaGWZNJKoqDS1G6
/icvZLCZePAqR16GbTokn5ygqU+iiXUoZMRouPCPuG1l5GNPSvelQ8wQXRSoyzZe1Sa+dedDOFXF
TRjBlDcMMJEB5hjJdSuz7GmKu+UY3dlOI+9KLc58ocjvzAlvnQz7EjHaF3s6cVjQ/JSEgqs7y4vp
xcO9Zt31mUsoiA7fv9QRn5Rzlt9OAXMk9S+I4+19JON+O4nSH60ifkqq4yrHkks/4qEHQRXgxrKr
hueJOS8jgafRDGNfDqgxqjEb96FNzDsAI5LgJ3hLRqjxCE0Evds/49pLr42nFg0rLk8uAP2usfK9
GSNtDMZmOaE0RK1RJtkhhkfrxxgHtjUJmPeSeasGJOUwlEopk4CGz/WpvRJP+ZW+jV8WVfw0xtDz
JaF+fmMGO1fHuzcjsroqlqifz5l3id1PCzHGaYJ4J0qpuJYEgUmV2LSqwjMQgZ05IQyi6QVtsI7O
yWy491WWlxZo1lzbhRFhFTIY5xtR/EG8CSSJmaU1xB6/WeocahHZMes6pyYPpzLkoFBG/WlOiJia
lrnftZ22jWENkz+JORPpMCa38jhAqz2uh9vawGlNOAm5lwDRGoGhTcOxdxWBfm8YvPYohe6xAUHL
ylpyYpWAzagQyGaSBXctVhG53ugD7nxIo/SAkak22NVhWWcpH/HyoC/kQEhT0I7DSxSCsyAHNRgh
A5aEoUbtk9AwNsScMtAHfCeUeFgmhNxV/4ztn/Zq6BWn3qlgTwhwvXFYya3dsH9qswrioe08dRXU
vk4DCu1YP9e1P2zgBwCtMp5CF5Nt8oUJXdX1Ekgul13GNTJ1I/21vkFtAOV6pkvGp8BVJZf1O0i2
IaLHv2dWNuysoHOfOMxfvFb/obda9Ywv07xGhpXf9+N+LQea2jB44cgc17SB7U+z0D0lXKsb7Ro1
1kEHhjwsbO8MNuBJIw9adUDWgct6HaPDYWrKaYKGNy7JHygZ2vRU6sbnoO0YUqnW8zCACc1w24ML
INh8yt29Wi0ra8dpwaJZDXBiCAVrfZvUHBcLax8Rj6ZGpQaMmO1c51h07XlPG8s7xpUGyFA1RPFs
Rzs6M/5Svtr/w96ZLLeNbdv2X24fJ4CNcjduhwRriqKoylIHYVtO1HWNr78DUEactE++dJz+6zhM
iZJAFLtYa84xkVo+oGkpYOxW3yZNxJvAk+0mGiinp1aNaHUKz7QUSaOJIMEvNwHIVbw/hWauluOM
OUd7s2i8XRW11yYlQUbDg7Yqh1G5CL26mNOtYjv92VUWEGPZeGuAJWqAfqXdwd/o+/1SiV8WE2M8
yDW+QWKuWIswV9DYw1C9vGGKxAFGa8Vjlhf8BZNk3nkH4xfRy9DiMlpeBYTanFiGXma57V5n+z8v
UXeU+Ackto12WdZhlGRoHxlonJNstqi6hdW4ynz6l1mgiI0eO+B0mPJum6JJ33J5sgPJczDfjRHk
oB7tHaohy6Wto/qgWpHlGtz47uQ0ytGskbkCi9vUVtPvJHseF3TH1yFpd6S015e4jp9kVpc7LyPy
TkcitmYDkB4jRbnMXv08H/MDcznwQRO14WT8WUefT6UXD4fIoNEi6ajWyItwAzjKi13h3M3Lj8Qk
dKAZhnhT6FqC2GJ6GfOgPPmLhyLcBSGT9lK171j8YxozvxjaQI5Sl3UrROc8iZXBAskx3tECgnLt
1C3E46/Lj8TC3I/xRHDf0oyWDNEJ6ZU4ZxG/6UqXHpdVFzvGadUUtr1lBfzNESBQm8LXoKPF2RUg
OltJNpzLb9ScJj1ltn/g+BtiAGNlpQZ5vBMWqryCoJtVmurVDpFAuFsuiwNr+gAgpWfZo5I+cNAC
2hyjX2cPTeS5g/IiBek1RqCf+qBr70I9ug6SAn6l3bNxie/gk7GR6byzMxddln7C0BvJSlKNcdU+
SNbLrVhOib8WiEklKV0ooRSIXll8VxMyNcg4uwS63dBqKHcdytYjPOZ5xeC5WRO+G4NMjzbZFU5H
YywasBbbpeg3Ez5AlpkS9okJ69UZ/de+jB4pv5gHIxzsP5d5Suv3+zgg18Wxz4sAJ2i1NUXm+l59
9tjAeXlSHSezhI2ipe3KjhOWipGAbYACNMa/wFxXJoes7m5d0RGHYtRfrNJT5y3SDdxE8IiRobik
0tx5autmTAmXZes9AePEIEsbu9IUGBMGjqysQ8jtDP3R9LzzMgexqVBdsLU7RLkWbC9apEqAaHbp
0hbaVBHRXu3HrPtSNI4D2g7AqO2p9S7EF0HEHuF5y6PaNYCsDQ8Q7mBhVicnb1uPc9+7s0wXGTbI
UfiONEgaVMFP+UCVKMf75ip23V3thsWuOXznIemgw1A3UHozONCHWm6VeDCO7KGbVUFPcb/8OVqo
VDbHqmb5YoLgGrNT0Wn5OqrFtYNssaw9i7ztV7qHp3ewqHYge/g2mGb35BfyDmP2JkiiDNm2Gbvz
qwE71l1ZxszvithoDqSXZZ2oOXqxHrD8n0wrPpam0E5dKLeoalSEIhrpLQzGKGj7drMcuhO0yiGA
zrBKm8xzm2gO0NB75SXt+QgiqoinTeNt3KpXlufJsbcV8ziO8s4jUvYSx/qlkzaESsXttLI4Avy9
z5OS92Esa9OuexI9qY5QcUb1He9TSe4Vu8dlai9Yk+I3rT8VAfiXEbFISnv1w9Jk7fL2oeD+In7c
3i0Dg48xfWWitV0ve21MRdZdmMjDsiGPrBrYaYSUQus2y9uXOcmvWH8Rm11tyHEjs1fh1qUje1vK
nlRW/hyQ6im975XxO5urjMUgYzsgW4dHB2BDQDYnXQ4laWMQrwkQai45y9Zd14LzWf4UTxcOhK6O
t1oHUzx3wmJVG9FRJBYBgpY89bkX7FMn+B4z8rl9jRcVMW+9FbUOlGDe+OYdBxro7VutmjeKc9pl
OQt6KH60eNYPDk2yVax66DxSNhcqTwJtTPGWN+UXSot4uWEEp0Vt38EbRekv6cLYmGRcmVrHMA/0
dTv6zl0W0HTO/JvPtnUtRUqnk3XmZFn6tQKdxTIWmLZh6LA12SLO4+HdTDkhyHafWRAsCzrQn8Wy
cZYrhoLiYfxsVPXzCOztZJKgQ95T6r/DWJF7PFArsm6TNZsN2HiypOqZa8oWMSja4lLUJ5tkzU2k
KQMZcOM1oqgBC7wN9+QLhyvN6MdT2KAHwPpGZ7Q31+hFoqdorO4nIwhPWad9JYs5vk8aTGSqM37V
u0ZjF+Vbl6wqiTc3cfwojE19F0ZuWlb1kwcs0KJCI9HAnpGl0FTQUv04DYDxQ1ucNJZS28Qsb7nd
lnunSLpt2dcAlDNlZ3lsKthO2G/xqMKC0quNNSAsKkVQ7FOQCo6lRscGNP46NqcvImTXjIjc2Suk
lriwG4lq9/EUsH97K0GBP/jEIxumeA1nJVMw2SGDK1ZLtpt7EsLD9bLUYSnZpPh1ITR9riFyRe/P
UQ1FmiQ5wF/LUs8aaJmXxlcWYMQd2Pp0bPv2AncW+zmFhieWZKpsUtevG/8hlGRlT5lt3alqXewl
/j7g9I5+VCV1+Eo/FmlrYrzX8Gb6d9zj8QWppXZn2UiT0C8+pUZQPEUAvfSkHG4GpqqrqpV4tfzo
LFwsAafc7lQqYOH4HCPVAKsGyDgObnVtf+tsGiIkwlK9L5+CuG4ufe6AaR+Sc81TXJA+wUpfbILA
I8fUAfyAf9XnwhOrzcMfhATsCoGqwaYB64Q450gXirTwXikBuk8CCVQrXmP7PKFbuJvd/qlVoRjz
QfqbzQjWLcP2VRkN5FTssNL319DjvvNc5SsbYRfd/00vlYDnJqT0GUoyQtrY2RgV0RbdxHJ8FOFZ
679ZOkepNEPO3m1Mdu3Y/zD5lFwWeVGn9LsIMwsGrU7452AwTWOqW3lZHpyyQvFPUVmbOxjgL1MI
gK0vvedUrFJRBYckgbLHJnKVhx37fhn4q4THHjcWA6lR4Cf199E0rWqyta6ThfI/rXT1qcmCB0ur
gWIfcGbGjNRMTKtITTeGQQEkKQIDZ7fXbgiMukYVnWSTvc6uaBNUEzjwiKU/iIoQniiq2O3mROVF
jU7PMOgyVp/UPimEtMTXEUfik8gGPiQ4qQennqubJWGbfpXmZ5RJX3Ku2NqOS2frKOwy8bx8ceAw
UYoI8ZwTXwMQTnKlEsKuIfv41cEmtdNBwkz7xnusFHhmoK9r/E2boTA+IoxKo6/Yx0hmzjGY/1le
9sLp17lC0AhOpyegkOKkT6l6QxezUZ1Ov19eRS3FSthOxPR4d4STnUYHwA4nVa064epsQNnSdF8A
NrKztzOwH2kNh0spGDQbFBbVnGsM+AGFeUombwOCmnQxuO/Md723wtLxRCS1xwk+OTpY5Gxgym1K
ftyMvwn/Ta/qh4pZEuCftgqavN01M7MO8se67+eIDh1YVqwSahrF0zEl0MDtKlCYlnhhbfahqO9D
mlRbo6FmYIJXaSuF8athMRlafbqFIr81amhWthc/Y29q106SOBuvGU6OOfmbjCLTWoupmJvRze4x
mNA4Bvsn1Xk3eOtUnwWubShuZhQXQrDHVZxl8T2BAWroZTuj9cnsgU8/eI24aeQOrWq1NvZRThga
rWIVitYQnFvuQozVjav6+lXWTbFJY7QlICcPiUUTbjZbxqFyUqvsKST4noi6BKzL+NETGLPRkR6X
sRdum0r9IGT2tTAgvzHQxERxMmHiFtenfE3yAMN0O0TruAfuBQtYNSJ0nhZMoJicwkQItwQYQNhJ
D3kYthOjo+oQZBw9SzUt7kLWfQNkCrukScH6buVPqrFhr4aOig1DEqF8mr72pGusYgOZtF0w0NvE
qZOpEAxYbcM7x9r1ag8GCs3XTBBk4Ts9Dp5/nTxCpqgF7tLy2HrWeIf++8Wfm5Qyd2zXZAgs/Uzb
1AYtG8X5EvIZic1zWHoUNo2xWBLzOD41wAGR+4jHXmrfpZ2QvKnPCT9O/kMoZE4i6t+GoyMOqS5P
uClfohqPY1LnL8LwP7wIu4Gv0eRAZzjeI/9XdqAHL40KHa2aeJC1krI/R3QaBqDyEcA+FzDLfY/7
m+ANr4Iis/fpFd/lgfbdCb4hKY3P43Sygji40k6194VGpAUAo3Xnq+3xaI1RdZrjqya8RPeOX761
RmuDETK4kwYYvL1zb+RUzSaz6PYmaB1HIwQMle836bXeXVl1r8qTUTn+uo+1fi1b+qWxQ1xRmnCp
aN/l9/Do7/ypVnfOSIIIvPBOl1+HEVl4nv8wzV7Zg+1wCBCK2BJWl4oiLQCwRp9DCtYq8xuYuNFf
jWm9VuCBJmZDsDcaQ2jrTwnBvKBMVQD6ak6dDrwd0PoJ/DZibwhKayXEUWAFCgmY5iUvPPvE+r58
sMBq76ogCteTzNpNJ5XRjTJNv7ahaZ3Upr8P5lehX+pXgxXKqTFZErLX7au3XrRHG08GwYAejjuL
6V2Ytss8hWU7sj0Xb6K2deQukFrx3KmK75LxTV8vIg2jHvme15Y9c25HS6/0/qgVJrjKWoUyaJ8p
UR8aBSVxDNHNTTphvFQg2uDjD8p2TErloSirHY+1fmSyfbCxJe9BZoMLTMoA5BZEP3RIdy2OboNN
XxF11lWbEvvqiL66I7tpt3wpVhF5Qw2ooPgQazcw5rsOKdZiNMOTMZ3Q718h82nXgRO5qvBhkl8V
ukpAKGRhoW3WW8ZgHTHdWRa+9Vj4WyVJlH1Ug0U2UClCdE9qRs20fUw7i0Qgz5H7uK9yV0FgtMFI
0a49/rvDFY3GjhCPzr4z8oCstGF8j8Yk3hUe0B2t3FgtDMhGGblZ1RdrEl91hGJ3UcVZyaqwPiVp
n62QiOQHvaiJc1UbdZ8XxjPzdHe0td5NGjIRp7buYYBOXC5qn9/80oqYqz2X4DWxH3L9NXbEdCq3
jtGI4/JPogzBAc2hi7yv2pq1Dfw1LOs72+6tncy7L6rV06mKU2BG9L3m/0fIfzfpWGHBQ9p5lm1Z
r4wJ+o7FMvlkkdu3qkepQJekcpCI4dQj3gQVJ1k3xr7blNxHcQ+mHwCWrFrGfyuyV3ns13f6/Ke7
LnNDMoEQETYWVdvyIOYceeMMUo9GMP042lyJdeiowcnOcR7Te4hj6SbUVdKGoNmoTV5uwIKIfZjc
MkV14d3uMGZ1Svqs4GvJovBBT1vhSqsE2VfdtPtAkOYVZlQL6Iyzh8sexsp57bAdu54ffCnbPgPu
BEkxiS1yt/nAc1SfZJ2ZQ0eJgvjJlqQhdN77GHl4jE1nLXpBQNUplr6K5xji0NTG905soh3wqfyL
JlgbqdNvOwrKrjrpl9JAPWJYKVu+Ke5PEEyUVT8wGuG2Dea2YrgpWENn1rxKT8XNSos3SbmdGhSt
G1mT0S30eyuCvujp5Rkupb0bW1SBsUAgRM4EnalubQXGmxHMKBkFsSeEWmQlDUcHfISFOJ6olcRL
if1A+fDK6U0i3rNQEG3gtM861HGd1cG4lTO8k3piuMqImoCaq7/j8Z9BCOGjVLtrpOvt3mv1s52S
OIx/zdupXfs1GkDnmhPzmBXV9+xfKf4Ke+PDml+VpgOruns21ILKUZyzQEJ0RXNSuCTrmo/qkFwD
2wC0WG97M7JfwpL7oLtRjPSQDngw+UJl0+Ul2yqjebfn8BVVbz6MGMxq1HxXoYquWtqGNjb+NZ3f
18GR72rj3bCVkbGqwCFoog2ifNduzXSeDpl9CF1w4j4DOQV4g2mLPiEO5pppQgHFQOOMXn4TR0Bn
W/xiDX5B/iND1oaOykKXFf3V6XvCtkR4mHBRGIoxIfp1KlCDprkq9e7QWJ3bU/Sr61di2b7WFFIA
gYw3mBDs8YS2TaS5jmz2bUAUwMG+NTjEMNA6RBOET0j4bkkePIDQ/jKHvbtsc3/EevJhsy62rAdd
IYhWJzjuObcLIt8C2mu2RTlFddth5mzJcB2q2PhTxyG0JTrqHE7gU4GY5BcjSwi4jqmxGPF9iOZ5
6pvopJEdz02Zu00TwCxJlW+qFgk3tGyoFvH7iBoL0QptGM6bzMI3hby3wExukkUcQg5AdVYoCU/A
hrWrM1hzjoRcqAj7qHhUBWva7qvK6ZEBF+OHM7pzMkyQxNfck4+p3X2UkfVRpoCHDGjnhp+ik4w8
LIKIHFnSMPz500Mpxv6GPNjYq+bs8plwkoCy0ZGR92NDbDzfZt+jXYNChTnl8F3fUP3d0LBsGOy0
vy1vCSLxHS1nh1uHL3nwuC+lDE/Lb1++hGi+22iDkxPqOP+JUPXOqa4YZEzxAzJPmWg17f3zL5hZ
n7h5K43t52uCMtfQ2ovr52+XgNXLhBr0v399NswraSXu98vXNHZat9oh2zuwCBYGCOPrPNgJ6EW3
ba+CMtIw1B+lDlzE1Ie90zEQDSzYGYi/tzx3qUcwg1N8+K7MKmorTvxDTqQ7+5gAnWTaq5o8EUMP
kPxQNf0XYavfEEHuygjRDXL1tyn0H7JeTm5csPmzuOqeR22tUqLXslHO8Chajkaghw8pZsXTiH62
Jz0v/yNWytc0MEE1NjMKcUrubUACPTEN+8Im/4Se97tjQmdigLR7GbvCJsfJuTjUIUEyhhcg/Vd7
MAfQZLJelaxaNaHdEfkUuH4DzUYM0OHHLV68iXPxUl9Kldl7mOwPI71aCoE9vg2mtdO9l8jL0ToS
qYauRrOoVXh2zEqsQztgBtxJ1BPoDeu0EluNqrvRwUCRILqU4X2KKqJMHvURRYqCMRDwGYqTCjYz
CuzSTTWayfWpdIZq1RZHWHevpR0LfLfW1aSR644dPtGZ4pYIexvkqDatwGKMiYj1Lib1j8Ty114E
qgiSS406IghKzFu5nsxaznMSNjbZmN/yIJGApdgpQeGgIe8ZZJVGPDpOd6Dlke5aM/NX5ixEVFFe
6ywSVyITPwhYCHcV8rd11aaPZQy+eIosnCzYq5Bv+OrKgg9o6OEda/x9b8hrH+bpHo7CLuZC0HBo
3oKaZ7Sw2rsp96+10RurKkV1A0jsmInUzTIH0FvBdFyT9mfrDSXRFLAP7K6jDtDowdTjg1nSivVZ
1sRN+9VjQ1AsHHcNnFajtVdzCplpyXEcp15sYiPEA6ZOuEYUPBZ5Ctintdhmdfk3xHDgkgdirgob
oRVkVFIDfeZaHQyS5yvvgCu/RUqpbIImmj1BbMfVIYMgBuvJkOx4Yj+9MQlB/GoddETkNla6OcOU
KP5E8kHFKM0gxtVGcX7083TY9FUZb2R2z8TuPCZwWpAmsfjDHbOmZ9axhhc38LLMwpEgWofGntmq
u0yd0DImwxNBuhPwRED1XQkHS82ikv1jtYbAIjrzYVByQm7xWTTExSXqKk8sex07zbMqpepSwuvK
9LuqdNPGDzW48sj8GtmvE0Vx68rM3SKM1p1HwQEbZL8GE/jQR3GwpcAKKqhArTg9KZQMo8JimdIS
fqgQUSdSKvpBOxabTAv8bRgKNDwJAkFTbJJQ2clsPOrqRDbo0LxNnGTYFeThtMAXnYE7lzkD3zam
x2gQKosWSl7JYGxEQGhdmiY8UZF/D6OhfOiC4c3rKrIUyuaul6kGGaZBt9JPNqv0aZOGDWn1Je27
aVZvkGCxCfTROGDNORUq3NeuAE+flXbzrQBJFn+ZPN3b+K38Q8pzXUJ3zARvNxS+WcEDIh+Wwh48
LMN2q8I8UKVG/GfaUG7QJxD66r0oWPu5FspBBjbIuaq/ENWZsA01KNwlaCISBL+qTsBeqqrNCt06
7RMFAxzKkiiKr+GYfHUkQwvuImKJuV9GG3osOVowVSPW9XtD1ys3VVN8IWHypSzpEWMeREaQPaD3
ZuucMucKc3juqnaPreYPiJKUfFJ2DRXUYgtZhUbsRZW+xWX4ounKD5xawvQDjqj80SAiiB8MP/Ju
KqwQ7lH1ATzBVy0CqwsUD/aVDVew7YHWdoIsFfz47D2JE1QSHgm1Sc8Z8XowT6HGVLa50tKJcrev
fBvq02jSqjXTpn+z+pWawMdkFeooypE+76aPp+jdTuofWNOwQ0eSITGpTr5haRfTl5dBNTKAcLzq
+JsHDLqsY1kzeqGo1+0kolU27BhiEXRSMyEpLP4Rtd2FZMnm0BNMSh/IGiG3pk95nlsrXyWTuWep
OJrpQeS9BA0IOrJqVZZsSb6xKzoxVDv9fTuPj0koTlEYPgaOuDSJesgnU4P1KnSaW+aNFOKvOFIN
JtvhoZkgu9Xh1fYRrwmZyW0Vv6RIb9mSzelPHuWoGj8tGy1mI80Dr8rGccUTRhUpDCgrp/0p8emA
VDmC4kHUtyzB6hUxDYxJ8xzqaO1Tr7/iF5s2lQ/rnK0hBQ2fhHl+r8lef5UG05vnoJQti689C5Vs
KGjSaRrPtOK9Kch+tLn5DDA8zf+I6Bz2jHJr1fJf9UChjFdSP+wfK1oIQyQpCGB+28b6+MQiedOG
EPWNAva21Qltr8wwPDTsxSZvFFrWaTKcDPzcK72FoxZ4j45veY+NPk8b0zDi0Wq8R3+0p91sZHbt
+SWyu/gaqc5OpXq5Isor2w3zLZSpSXfSQSLTbhTWedTkq6b79ePyD1CPD/Ky/bOY1OqRiF99H8Ax
Xi/fFHZdP1bw7mgBW9flHUGtdHAFM1qI8+/wlaq7Go7nLq+m+UuWR4MSLxhhXfPLJKz1E+/3V8tv
W77WmD27ii6++/ypQVo7y0R1u7xc/hHas6+qye3PN+DdClpnbrBaqVsbWX7yVetrQ6HkSSKPQJVR
AciuJvtJ8csvYqzS7/Mb8r4unzS4dXsfAcHv30Dc3l9+g0zl127+E4LA4r/9Eyh4DHUq/u4NzWR9
HsNykH/zG35+w78Pss3GftMMUblmeCnuA2t4zQenZHMVtOcEXRKwT1G9OHXnHPA6aDQK+C7XBsmC
ZcSbbiqql66YZa1O5G2X7zoS6DIPcnDIelLNI6dPaPUlh8CoMsKG24vRhWSYWw7VEWus/yBuaCvY
PSt2I37kxBvmE0rwFYI1q7Lo0FFqWkUEkZAxPnh7f0zbD62Pns3IKr/Gukk/L7eaL1aGXsnH6//c
muCJHYQ5jwXyHDc1FPVaGl60RTrWXAaTW9PqMJ3pql1gTey65ybQ/FPXUoZIFLt71lCdnklnJYlg
/q5EMX3HlIi9dX5JVba4lLrxJquwe67AEN2blfqwvALRpl+HMIQ92tA/qNTmkOQGfC67IbzNpvGD
dgJnoGEBGFy+uPxT4JpN0/ZNY3PwwpAaZMGbaRfykFrosMu4Kt8sAq6BL+bVlRqzcaW3/7F8nQ+r
uPjupkM+v028qigh31TWhYemrAAOJLL4/GENTPWVHGbHbVM7cocAJmgqb3zqftOqWn8pmiHdOx6Q
cyFn4VwmnuNuPAmUJnUxuMoEKUqpyRJ32vBLmkzJ41QCIY1s1FrzNsQTrKwIYN4kHYPjaPbpKfpR
CzVcO0PQPWV5vBUmQIgiyZMjAplNl/KrfTS9UKkBRI3jbbBRykamK6yy4MwheUIBl/E05q++0Fk1
eH2ysfCKglsm4MHx9Z1fFW+T7306PP8/7ulpLH787/98z9usqcbbDz/Ms5/oTVhl/t+4p20Yhb++
+5P1pKBl+RemGqDIEuITHFPsPP2PuoHoZNv/UlUMhtCcHCh3OiaWP2FPiib+ZSC0g7QidMEbbX7q
T9qTosl/YXYzVUwXtHvmH/yvcE8/u1NN2wGEDHdDSIkrhXrvL+QCJxJaQaSI8bJAGCfL39IcI9Ni
0t7z+j2nF74KpOLhRMGtnxjibFTGyU6a4UqDnJTYnFYNrfCd0DV2G/AE1yjM2p03uiVTXIGX44Uo
k/VfTu/10w31V7rTgpv5t0lqOWpT2IZDcR0wiWb+ctRIw1iQa55N0WbMdmbPUl8T3Ztn9w4BpeFG
Rlm0pu4zC0L8kWSB3kVZr7ql4Zp9JM9AEK2krW9j+FyEefP+z4c3X7q/eLjmw9MwcBoYSE0DvaT8
5fCYwFtQ/sIjrmruHkHw21k+GaVJT/DHVHWQBRv7Q7Kew8r5Q/FkjsGnvEcUe0NrTYjfWBvkPaFz
alns9LrPOGgmfyDb7NeDQKqiW+SCJORdJIXWrtgCYQ6oiQAMa0c/6CnFEiVrbwEsFjZxL2NvoD7/
58+o/WwNXT6jgAilclvjBcS4+7MHq9GBN3dp5r10DvsXPs+FBjFQ9Ui/sJGp2JMFKjXd0VkZoj5D
uzn1DsjRAPvNTkXTdu7qlZnv8mmMPpl0n6y1v7k7Fqfsz3eHBvTRMAQGOpp8y+X5i0XRS6MqIrrQ
e1k0P1Yr+/O8BY83Sm+c6JayxNIKZQN4eZVitSOZOAEhHXl7sx+f8BX6qyLLVEKkp29CVhWhRZG2
sZSWBHkzw081jnuIDKTCkHyD6N3EmGhRUA4DscMTiFhvNhcgGqS9HxmH0fcecr+Pz5HGu/75KiyZ
nD99VJuPikUZRzcPL7yLn69Cq5JBW/hT8FrrUjzIuTcGLtf/agykeRNPTrmRm6fQcFBamrfF0Es4
Y9+RX2qm2arTolvpSef8yccQcMeNKMAghFQqGs0LlIPy0Zk0GlTexfFGQDVVS9q4NT3mrEgOAcF+
TLDgaOdP6B9C0uvWwWDWe9nGj0oSGhdnGD/s0dQPmAVXvTaYj4kiN1XQq2cMovSRGie4C6RuuLS/
9k7oW/RCgzdnOFVqmn9U/XPh0eOvKSUQ0KQhACDv4eGfz6L2H4MgxAJOI1QZHW8wlcefz6LfKHY1
tr3/ulywNk6NQ0Me8477mZUGyEZSmzWdlgZkBgpMkXOOsxyzSt6Ev7mg2jw0/HJBbSls4ICq7ljS
+MWjH7VKAKxUkS8mI8zB8VLcyOQ0uJFJQuL8iEdmNiMNPB72qM1WzmTuoyx4im2wpH1FrVWVvnFk
WPjNA2/9zUki+dZWLSiEBs/9L0fGKq0XHTzrF5wqhVZ494IAGjsexv1UWuW27N46Cthnei/0J5oi
dImtcNadrY3HSgAdKMmIP8ZQ0aeO6u0wH2roo96cKm3aTDmmBruY7giL0wGPt4jHMms8LkqqGpGt
CwVj2DX1Y9h4+RtIBWPdxoTKcGH1g0kRLlNHb6+H6N4VoMcDcuAZqPSEOcLYGDP0xve6jqJq9ZDN
GZIkxD9rddgeo2zYWOk4PGhmuSm7Vaio+vsMdGtMGlp0ahO3mB8RUk/tlQqS3M21zlUifA0ZC2dX
au0j8BSofCbp87+5Mf/mbpjdxzzeNiR0AHA/35hOo/Ve2LTKi+Il4on6dbztwxKYRhtRtx/PhAko
a3qL03okUWG9XIBRo/8RVtMDNLkX6aCBKBNqqf98ZL+k6TL802IRKrO6oFaqIbn8+ciCuoomhTng
1Whx/WF2xECCHeRQ68dlMEmLraezTyx1X7tbjiujjFmNWXIiw6lYR6W/1TS2MZ8nF3uM23fO5fOu
N5ytRoXx+M/H/AthYTlm/DnMC5xIeAa/goHYzwl10Bsq3YPVbFVR5FCaRXKKIk3SLkdJ4+QpcT3l
OZ7KeYdGv6pHbErfrb4yCOdHlBO/QyywlPvlgWeu4mh0SsHiPxH9ziyHNq0yfFUTFi9JRmEFIxcd
oXm4bcdSfek7hSSced7slDyBGRY/VZ0/PCBBGfE417+ZPoXxn0dkUXhi1YaV1MQE//OlBV826lGd
h6/YG7SnCi3QGnHn13SeSWSpUbKBMO+EQ+iOOcfojCT8tlDtweofrXE0znS9g7tF3A1TgkbpEGMq
TXICZiPt2hEXBUWOBYBUUT50nqweKn84/OZa/+xln681K2jNIIsEzglcrl+eHH8wRgJU6uS1n7Am
K4X2aqespUbgI3jUYmqroemch4wdtQaO41TLsIWiw7TfaAlyR0bavMwCWrfjDXPWdXHja4hVfjOs
/sJb/TxQW+IrlhZtJDlzYv/KU/B8lD+OOnSvKcp0hDqK9pR6zXeEqP5xuQB6FtPStXBOTPMdQmyZ
eRAF8M+K5I+tGunjzsNwT771dyIt8F9nmUX5sDsXQKPJINEQ2GF6qT10Ohl2Vaya2WPdGTTE/+tz
bmqwSxzYU+y2nV8plWMVCureev6KpPe7ibnjLvEocbTpweiQCUsTxZoix34rVDuF/2Xbe8NJL6Ik
eaSyWMguAL5axvIcMvOtlvAfX1Tivx8IWJmbsF2Ew/in/3rOzbbwSo8kylc/MD80SSBu3JskXg00
TuPKfhREzbD9T2LlnXkEX8O8/FgmVwufyphq1m/ISQsi7edp3wItZILcNVUYQctq+y9LVpE0hTNo
afbamlq0a2lksqFBf7LMfz53CLNOWyEoNgU58uadojcNacMY/0IxQ8mF9r2fxGuQE00BlDFeW1qS
7PSamNABNPm2qdHy4P8/FhPKuExrgeXh4jkWSV+v9PD7ZDPtQgu41XFV/IaA9DNMY77D4YVwZ8wM
JoNpbIYi/OWzZUmQY5cY09dli7mMa3kbnmm4Tp+7lnhIyRXLozOpaMbvBoL/nEItBEAaNnguNXiL
+ej+8tdDT8N2SVzV67I5TDNToEneLssMcLSRSgBiNo9sIN7aVY6q0G7Gt3om2yzOJJWwky3ohd+c
k18wKtx2lqWyjHJ0Q1hiXrn/fFg+VyouDKV59spW2SjT3HYVLbhSpHmFxQJ4Hv4Hsk1pXUca9NnM
bT0kHThTCYVgg7OhncVmex6ojEHt0Nr3tK9HH85UrrQbTwn/KInGPoQM2HAefETgxue4G9N20b2k
vg+JkNhgTEZcSMUIg311pl2V/mZYMH6+AssTBquRpjibYYjGYp4B/3IFiraYW9l2S0sp9xD6kp+M
MLKciEVvqya+YKSYucDxfRCmzS7TK2VvT8NdWVeIpWLmvzaEsSZgDsR+8GaN5b0wPHnL6UtbehMi
sEq/o629wmfFGqiyzx4bBSb7NOm7OA+PcdnZx56ztZ1KcYvK/2PuTJrjRrYr/Fcc3qMDU2KIsL2o
Qs3FeZK0QZAShXme8ev9Ifn8WmS3Rb+dN92iKIlVKCDz5r3nfCdx9i1y8YMdhzMYZfFqIzrZWKSI
nUGvrBOh9vt6Kf+bloNMXA8LAPuoLVuWinNxU6b2J5foQ2WyXCITog7WO3YC+j3uh2OclqNrripT
fTTRFAVkEO5krS/3UGdylyoVHbnfCHUbhGjAwsp6QJBuHmhRLzMsVExjLz7Zmj4ci5ZXJXhgMTBq
9DC4PT48uHA/IyBhI+fo5XEwEwWfeRze4cbV7ztLQ1LWIT6t6TesE4NudB/rVwZlvmcGpfpZKbw8
EH+ukG8vRnDu0Km6OCGpH+6iOMvHxhfIFGZ3LL8O/lTt7SrgCLFC9eRubWxKCJm1cs8xG+M1Gs49
KrR0sYR9nVNkDr3PeaoPvqthix41+hSM9J7tQpGhLSc2UE3ADRyNgLD3tzmf4YQZKBke5dqy5Kvs
RvjgdYucoOp7ajuzfoDBpm0oq9mQraDcCpQw26gmMjS0jYrqpDI3AvPHKgPlhKNN7AZyUJZitGEc
7YTGbqjNRzJ2wpXeO/bWacNhXTfDtH2rWMU1GZCkcyjR/vd7u1ykf738FjUqy7chBAuWUD8WhXnG
ISy1l4dYJLo3pORqW3755GaVzcqBjjTRip0a2N1WQtPqxQ7YBcQTLPhJkScJuYPdOcGNiGjMIA5+
6aR0igVArBW6h0Wk+uSOMZc74v1L5nZxVE3YEOBptH64Y1w9NLUwK/vHOYXvYiX6VUnX6MJxSorW
SBP7oUC/0/uIyE0x5NiSzNs66ON1meIaUX0CvqBpmVgeDWgWy9k2tbtxB/Vn8Jx0uBWoYBBuYaWS
J55OtbUVSmYTqXLcnGuxVZQ9GvvRA5k0oJ7RN6Ve9HcBAzGG4owEMRGcSqOFfGzBpdcSVImDJb7C
OOaZruM1DUa6hwxzN4mhNp98oh96qMv9aoL9tLlCBu1fzpjv71cHrUNe9SNuXxNUcxuiXg6TuuU0
1N0wJIe8YVTdVp6vZVsRFwvYoFL/ivwN4UhtkmvNjSlrthi9xqpvR/WTJYh6/S8fotCBFi4dcncB
RH/YvuNCRQI9O84j0ljrsrOHG3lEDC7B+n9F5lwe5eFeibGfK/DXATykGCl3RVnz0opwZbtks9nN
BPDBqh6scGpWZHQT4Gm5/XWTxz+Cug838u/42DKhQJ7ZmjcOlg7SRPKjgOe57lsF8tBytxrz9Fot
acKdQXxroEXbUGM9SXishdnjGLJ7jEYBFA7VjaetLBplr0M+oFk0WVdx6p+cFjux0dgIItjnYUSr
Xm1+VwQJ8YyMhopkZnphvqckuuVZaCO25az1O3mx5SmEe8/acPJfkz9Fn5UTwL7w9Ucjice9fA1j
2Tz3NjGDpoiQnYsjtCK4qHpx16aTuwahhtux73SaHqUh1hGDfJjYTvPDQCp2jAkNZulUiUIboQX1
8RGMBaILSkZapmzXQz4fc0JdbI4kYwcBImRweUeC+2uhxz+NpUoBGD+tWaV2A52gL3nS6hdTkML+
RDlIFpM2bOjEZaeIgEAk71l3CvK2o9M4PCr6OB3cIrp+q3wXwEFkEJlqCpJPZHeyJb60qpP0VPlx
+0NuCUuHPKxGlOZU0FPhk7xUgFYt2jdBS4qIkBrXCsZoNaaEQTSxbq0c2u3oZqjAlvWocbnaYdaM
XqQyDs0h6TNc6K11GEYwfhMwpl1kJF6DRgDBVHkdVzGuM8s5JYABKV/WVTDWyEntmy6l5eR0Il5j
YUehVLrDBUcJ5DeI/FYzRGS0Xw1gUtPEdut3TBeV9C6Ka8SmeX0b5fPZZS7AOtD5JN6YNFBtiCtu
fq5thFpTlWz5MyiuMo4tTJLLydY2nHhQFaq4PHTjzh8D6oOovudciZ5peX+lm9+GtJQ2vkhDD0UH
aivZSVreqFzhGjVwV9Gg5+sR094y93VXuuFiUlpGPkUioG1MKGwSXAHjMpeQB5Rl2KET1uP6Kz/M
k1USKvaOxpFXxn58FSfGlYPVB2gSQaSyYi2XNxRqEIMTbKKF6d5CXjMPXVmzNIMgjdH2VMPM3qdn
L6M2NruxhDBFUtfPIMxQwGgpBBJfuCutrjFAAOwKwn2cQNMI5+qK7py2hgqOqDxv9U2k+fixIVcV
ug9sishkJ+qCLbmtRBgsNxc4MvNQNEiSwlG7NyxcwGp/QCSJFCdTz25UZp6+nP31Jcy0iSeS9Jpx
2T8qr2q7n6764OrT91pTC8YyiFYKlTStpANthCr5VvZuAMI9DEuzI1QZOQQiTs5DIc7pPG+GQVwM
Ua1fYihc1UN6ZxYJzsLpQe4r7ZgeISgMh2kBay9CHqyFKpl/+fSoTX6+GTqdM0Cg2ZwX8hizHjpU
6ngQZkwfROCHOyaTJuTLbLwA+BCDFSAsW8+0p0Tp7DMW+jUqC3ctl3rSecet4sZQhNzUBO+X5TtF
cb/L66SSVh7ACztEOkkAHVo5QczA3jJJZae3IDZFBu7N0LEi4VzEVuKnX02f0qWZK4RmSzuJOeLr
jFP+nD4C8Kx3Yal8m339vlVC5VhY+AeivGeqji332AXIl8hnGlTlBh+QA1caU+0CyyZOmSkMSO2i
3UMy22bs1fKf11M3XYvYGPYNqs0G8I/87TAoQIrNGU2TfgFP6vyIupq6dQV3c9MFEbcFH68PjNiL
8gabZs26IMZ0WhWcFVZOY83AiOq7slDGQ6kQMiYvrLyZragkU6tPUf4h62wjDZyQRYZX1XeeWynO
ubbs+75F55ZEuk2/zAngeWDrs7B3oOePFGOn0UXbRzpWOSrfQ6oEpMsBFgiu2RyNQ69ZPsKn5lRD
bjxzmN20bnqOQYxtHCcjyKpc+HV8C8nn89DMV1mXcLZOjJ8NoOODLLOcnC5Q3893FV2AQUzOmYkk
m44FvCdErKiSJ3ML5ESr7Qbak3jJ0bOvnTnRSDZgtbIWLHmZFCbcU3zVapvm2zzt0ecuIZoo6eu1
AeahKcZxp/dDz/SJg60RmFxkB9SIbG9qVm8cZC87KcE+ZDR6M6yk7rJUyUGUb98jf+yv5F6LVmLH
ugU43OVVyt9KKkzatqOUcDvgEjm5cZsOg3koB6BiJjb0lhp1kwVor6rODu+a0nmwyKZkybfqZheK
78DSejTL2lGrkj00nFONDPgsAvMLAjf1rBufDIPp1P+1hCF51aJjzvegxXyoQ3umE1MP/gR9UN5v
aXhWu7TNT66OrZvG+pU8L0gIe6q28bop/B+qft/r2E9UGjjX2eB+6SNtuME7bhzUDtEtPvFTpaSn
zDKqw2ygl128IJUNZmOqDjEt+7PdoAdXiCrdzz2f0lCoSIl6NiD5QVSu8eirGurCKdi7YW9cy5DV
CfTDkBXK5US0Iho9t91TyN+MLMHXNk47Cv0rVuxyg5uu3Xb0UcHkDvYZnSgSGVnJsM30cXY5DXG3
MUEB8wAL0GQ+0hqiSmhOZF+nuHUOJkYPDD6RDk5yU9jui2x2mmXc4lYJ+63WpXduxLgG5t+86br5
uxzOzR0BrvhCEi8J62TT2SyAtUbQ+pjyMvB7NZpFNDYJMFSU576Y25dYqFeKuTzeDUnadeUYl7Ny
VyNsq5o4+Mpgp1/Q6slt5Wbd1hV44eQ9rakJrBN6szv9Rt6cRpPfalHvb5rJgkXYNuVGXsxQixED
uwYa8VZfUB0T4DOtRLq4jpI8YaOkhygbyHGjEj9TlcXaH8ppj0sKKyvl3dElzGOZAhzi/IrouW43
aw1Ii8T5OrRtexmN6f3YHml6Ry9WSbBmRihgOibf8s4tQNvc5Y71AgBtujbajGbQtEws5QNDzniz
0q2RcPA58uwYEx8muXhHIk56ljsEJPajm9Xc+svaqUxsCfSQTkkwfZ/VTmGMB+YGkILRll+nJvkp
x6NTOz3RRiXKM0RLlvrl4yTCq9bJtaNukZAnizTaxCzwff9ixAPd5pAw39uxTO9kzSEvsbz1C5OD
j470bOeYkKUra2aWkIrnwuqhebF4nH2ilJNKv/dvOED8mGrant1Qa3TolfLi7V9btvG0dp1dYpbl
trGNb1VZpmcNol7vLFkQhKddxIvmOlQZDzLh3lpxSSkYs7Q27BRsVFcQHG7DSBcPY13tx2j4ZnWW
ekHiuL6qQAWsJ3KyD+XYIpJE97EiR2ir1s10oS1XTotsczMYJrxOnclhT3rilpMN9PT4kMyhuqlH
M9sPwWxtcr25dG2m87KE0qr6DmEl+QyhuXNak0Z/ZR9w59sv0ORgYIy7uNXYBRbUJ2bxjdyL3WG5
ynVzNcFJOXVF2h8DJf46azN/PDexPnImOef68LSsMWPnBohO8osuKqyLqV2uOL03PD5tdE8o8KkX
zdaPEu2ekJG9a4uUql7tTvh03z5L5gj7rjLo/nRHv47KjVtU5TX1nLyvk0uZqZxwZx24FaMtIcEt
0RTKpm1rPjyRUo8lKhEP8aCd0kHsky550OvcePCzXesUJpLJcHgMrfYOy5Y3u452rUK/vHXz/KZz
s7VAR3XVBfV4PTX2Q60kYOIwnzpZvjRB3LNo50OLl3RWcC1XEWnChFqu2o5mY+ykP/BYAffou+kK
by2SlL7Y5d3SiyCj4GCnKPzaSHkKAr3xAq2wHzC0bgoalll2TDQFwo6ljoeG8CZvCAvtwuVGvxrN
JDv4Vvp1HnizZYOV2gHlxgiS2jZK2Dzx/+/kqaOM65SKpFLXYR/CPBRRsU2qxt02E0MpWXlj8MME
2L7Wlh8ReoZuiEP1XqkqkAB6X2ycmkCXKAOrjknC3GVdBTETBegQfQuSqfekSMFQvhDzae/t3HzR
6RcdgzEGEgGkdhW4rfGoECRbNt19kc4QBAr3ZGeqi2LEXUAdDB1l31tOa0vYHp5CCb6Gm/KsWKLb
TuVNCoKfjRW9kizVIXbDzuvPZGAeRufOnaMKJXz6WioOUaU5mc7Mi6xDbXNCHe0r6DfQYPMEm7ST
l5Rd9VeRBT/TjmZs0VcrUc+w9czOvSQiYiWnXRqS1lUFT/Ygb3rOi+Z+SDFC6FbEsV4Nrwvbj28c
VX8OC/cKKT63sVru3NFS95xYPS4nKnjOLvCs+i3jPmzbVRh7ve5eo+G1TmUyXFY50fNtkl64fFDL
jqZfoWk/v2mVlglalYqDoeXx0VSnbwyBaau31UWOtBP1rPkj1/q7SVcyql7OvRY+j1w09Y2e0RCQ
JaLcG2MjXdolghfERHEtcak5OK23GlH08Tbo+2vHYOlOw0A9xOjzqfft8IXh2JVqzZxNadav5VEu
1pXWi3xsTGFX+RDh5pT8ZmfbGGL2MrrpG62b9n2NTEl2kWUjAmbzMRDAA7XYjTYyezQBVrZu0rDa
jRl9MQgil4Fqm5eSweZ0aEoTA2qEvCcSzjew7+ErzJLzLRL3Cl+TFWnZvRWhfpBLcYjVahMM/NEi
ALkmMrtmLGz/mOtyy4ghuDKpGvym22FOgN3HwXCb9kCJ5ELiYl/sSFXVWGN2NEG9znoJqUUu+2ax
pZTVOaj38iyXGRWBu3qKCr/TIRJWnhwqTwHVUI4wbY2W5VDaKP4AGqBWhIiz8/34AMjMPQ84cIZC
yS4DV/vZZP4XqBHNRu95PERQEfZXpZVXGk+BpxQRJfsSmCPvxyFB29Wo2jOK92vO5q3XauB/V/Ly
KmAP/GlWz1NlXTXJ3J9wvF77vUHVZl1oCjtx3kN+tSqr9hynokCqu2QzzWfkhPqK6IEFL2dCNdKD
68EGKhW2k9dbI9wkjRMuEwzIIREHaqxxLACnTkdv9ftG7/th3dIVFJatGqSDCF1FQfdhLmVm3ZgR
B+Y+NkZdrieTHUfLWg8jvr7zccSu87BXD26bGxs3zOZPmpJypPC+Z8soBBmbycLAvFB8GIRkAcSh
zu7CJ6NX02NctWCii/A6ykAJ1dEk1lmrl4faxzqXVq158HUlGh5mI0seA1j9Ho0MgsEgZK9F48x3
uBVXUYeVcwkQ2atO8F1RcZ7pdXztTlO4N0RSbdKBZV2xsa+VuKaPVoTPx4w4yAIL7DhF2+JE2/py
oqtD/6U+tXJ2rrl42doe7478J7Ed7kc7BDjSKuMnn8nfXRXkYGgZuCKCOcOHQcxkRA1bSY4+TWeb
MzMmLHVhY2eioVfZ+XbWfgpyX9YBp36hgHcQNQhvSzErjwDkfpM6mrkq+e5RLkSZq7VrtzLG73Jp
yEeqWRzi0y63cFQ2agfZWaeXM3fPcvfye5LMYYQMmnmQHUidYJ/OnJJLOqXf4wl+xgKqVvXsWs5M
fUNYp6okfI959yfX4oO2drlBLaZRjmExZOGKfBQZjMS5g9Tr/Ud5XiAU29wSE4pxalHtAYqmqyly
Yd3Ehmawh0B1xb9GLBcASk+U7M+otc/g8459LbRTAUddLenZD01ErkMe95glGCQ1dn02LIap8qlf
jJe9ETJYwVZBIA72nxQRMfeTp+vldzKsok8a3x8iDuTb1Gi4MLawDOLuPmb1qLQ0lRg++aMd2f3O
qf3RC6CRbyCyfWHxNq6TnD5gXib0NRBSsAOOBEmHbQaaxre9QKdB1jvqT1TmwOx6VlsNb4VSNzeU
4vkpdvEi5H75RaZh/34J0ZYD7fuHmFWE5xj1kIBh+FFOaSLA0zpjUa1h8ztQG+9LV4Olq2Q+AVUU
JHIvl12JXC0i2AnuF9m5V8xCvxj0efPJC/rrEIHBs4pankk7H/vH8Sp7sT2IXA3Rdypw6wL9Tiv0
F06MEWPoOTpWTnrOClzbbuR4SBFR9S6KQTpcN22N3bjqcV3+/jXJqfeHi4RCSUWER4yKrX38gGci
AWkKWPHT0PbMTxsl3qQGIX1udNAwJIN41h/l01rggFu59bJrGBAdknTLAZGdRBnGnTV3nHOoqv7c
nIAm3gbNqKyJvap2k3DuA4MkmN+/evHXYefiaRA8yC7ndy7t++FRR3tdGwlaeGpoB94mpnug1waV
ST5+gkSv0ommjdBf+jZqb43FzE2Pe9riynVWShViGF1ExgC5k5swSKFjJtzOUlSsEnQMnuZUiuqL
xCK747gOiaAeAeYjIqdzLN9t3zMQgbv3NvoUUfICj6fZpXqos6WGzTbvCPpoXQBG1E5evcDz0zF6
kUf2QevmcwmqiQ7mUR6DadbZxmg/dcVh5JSrdkK5gTCifzLq/6D0kQ82hg9mxCjrmAx87AbBtopC
A1n8I/SepPMZzVQm/Ap32LU+tXiVo4SGW/2momydyMWr1BoHHyHoNi8IURu1hFi1knxkuqHzbRPi
gWxGoPwjURdh+w2/fH2owT14ZkxlwnnDPNhM7FGrgtht6lPOxyNFVr+/Jz5IQpd3hozaQuVBhAwl
ovVhl3LKfobHofqPlpHQyw9zENOFV9hF6MlJIcJCximLeKASob2ZQFS8leZmFmFdItujLrJv8qgr
P2BZOcux2Vs3sJgodsFpfPKJGH+9l3mxTLURX+gIlcSiX/lFn2K3QYPFK06fZLtdU239UNA7Pidt
Ku44ZuxpplzHygicuGifSnhnJLFGP8ya+QKHqlXdMRWWj6pfJT8D/rkDAPqrIvZJLuEsOA41bBwN
fvGieR5LgTujicBw2eF3TZ/auxQmJzMe2/3kKdXsj9Ib3hOmI9zSwiS6x5Hf/+WtlaS5q2EeJ0/y
CtaBQCwwosCFb0zIrL7xowWwXu7HpawF9NytZ1yHRfE86YQ7cvqDyaE69P6qt04X4ikRlsauJT5P
diMXMCoGj7igY85UBG/1Ra8SxJgqoqEEK1aUKEE1vwTIG2hRkwoYOPRKZN8nr8YFKmRFe9PsIHWA
yEOJc+iXIZBm2Cl8epAnoR5cyomnGFGWzKN7IXtx8g5BDtse6A9HaHnXek0U4xgxjudyQoCI9RPK
SRBK2Ho3ReEbYH0SD1dtlzVHA9Lb3aC0+rZqwGjLNUFZ5DVKaZ3k3aqIkTNoa93J2zYqMQ22xgTw
kCmf6qDDLdpx7S/VpNzNapzNK2XixMbKoTK/AAiq4sFQ2gkGT+es477cSnVnYlX6ZW3Yb42CLhm/
GiVViuVOGsCb3N5aqI6RAd/L4ixx1NIju1ZjIPeABVY7x6CKWhGku0ANX8OIqIPYTV77abiQ51yl
m+4DJtnASeDY6GBRXNtHTWg54x6j6FeARfMFHLnmhxV0P41hImiTmwB+jfbQG1V5ko9dMxktdZTl
XsovzamwNrJDIb8sg8GBkHtORBXuBfqBVcapftPmUJqsihAyG1aEPDK6renV/qAeq2muQFJ/GTVr
YkSrPINp91dpnVxOy7lziLDJN2SLkrmnHIc6OEUkMm+HqfwxNmaxlsUeaNVLYieBa5s2CgSf8JZ4
OTkqSvDa65xNgI4OV8zPBeEScuiuMrPdxPb8JkpxFmuCqbjHth26cxwT9AFm8JPlxFwEu+83dsfR
2BjJ8CIezfqolAlnfAC96TZvgu6kY4omz8VJreiMuAkt0cLBi+qCjIjqULlm6vnFtJyB27UUWtnT
cC8ylREjgwAp+XXCRwcaIFNtShM5lZYXF0TiU+0b5k5+KFNw68NcQ6xIOgihte4V0j+SbRmNWUEd
ebJmJX5KrHJHq1dBUe6KaRa3XLOVaSffFROXULkIlX6/L3xwii37gou4bYlHdzlTWh9rhb4CemHl
Vv/UWqSrJgOdHlJHsMJaavnmNRpHZhlu0eE/CgKGo0lcHWRr1Fl+r50KLLN91XtG1vLoLqWZfIn/
kq31IvoOrK342f7H8te+FxwFiNdp/+v9l83b18Fr4T23z+++2EBqb6eb7nUxkDbAV//rP94sa8uf
/L9+899e5b9y/3s76pLM9r/bUTdV99yylz6n/4ZSOH99/tWbuvzVN2+qpv1h4C3RsfKwP6D14ztv
1lTxh7WU7UsLwOTEiUn1n9ZU4w/cCLpADqirzhJghmron85UTKucUhl0CCRFyD2tf8WZSuDduwfJ
ZjrAjxbMqgzpnP0YK13Z8EvsYlrPpnPOGi3Zugz+1oZB0mMvzHOPi8Q8+iRiBKu+VzwG6tQO5VfR
jsdebe+wYNr7PgiZiLvl0SY8bC0p5vU1Q9H0wKCO7JgR5mLnhsVKRgVUHSaLBhLTanbwtVnx2ddA
DQqSmYAfFYcqR2LSp+YxMXrQiPqkbQg23qeqk201Jxa34I0pjpxrBQ5FurCMnGHQtnaWk1Vjql7s
V8PJLLWdiOoE/QIcPSZyV47hG7cjIAzWa2MkXRDaaJ0xUK0LGuHgNYiFCZW83qbQrgtLJXWd4z2c
23wXzdOGAQ5ZcpqWb6BKkFzRhBstLWglLTMRPXNpj4g1a2RA7w8QWIjbvvBLZB2Mm/yQdK3sVRno
KwLwvO1H6yqvsLVJcH8fdk+K2iEWMEZScjOjONh1gJZtcV4ZKeP0bOrmXaoVN2hesBCTOynzEaaU
RcXQJmYhDXNv09Ly82i2D/bQPenWkGxs/g4WetyCDoZDUabBnjX9YqjMbdt3/iklH2M1z/fyXytz
+k8pNgcxZ+uaueGpRSvtccWCFZqP5BhjO1jFQfDYojV+GuORz0YXJ6yc7M63fI7NVU39ZRjJz34w
LiGatw8WIS7AbFU698t1Uiz/RVVMvAnopa0sINlIq1GcIAlM9PCLWd/MCYQyt0NbbTI585kilpV7
Db8bsgZA+PUiHmDEEFyU2XxP//dBn7sRcP5dNubOTY3p0Q2dfd2JbwlyDMDRKU2LGPRjpZfmXsZP
57grdtGkT55bslSCbi9Qfptnh4kueQeJugGJM2/jfIBZblffZNp7Fg6vLTm+1+Tz7EsLriWPMG17
zSfDtMy2MHiKg+s86tSr17+sK9dvm9o7H/b7vY5HlE+Oipl+Hf/HD7YcvH+pL2eLu64znJV8uQxr
w12rOo8Siw6uvzgoiXPsq5KxdDW2DzIAOVgyw37/MjDEfVwqFoW/SeAiUkbNtpZF7tfX4YxdWmg2
xJOypSgpXhzskGtzbG9pNzyGgU492EULvMgYViXnw2FkB4RlndMcIgZxHL/0iV2vlBRQ9xwxMS72
mfArksGcZl3b0W0Y+8e0WIbz+tFKyYwHZGpll1ByiiMlY3F0l/+0apDBecquQFj66zE0XwOrK7cW
WhI9M30o+vajUyarUjfSY9eSV0CkQrYegqI+1tpQH/H7MdclV4bjcvKa2PD/h7qmTnIs9CWB5vLd
ivJV/qpJ0mHnNNlpLKZnlREEsYz0AEVSHJk05Mdo+dWfX8KSio/jlfzdvAWdvJK/lH+0n3sskU35
rZTfkL+HRplDzbxmwgSPL+2so4rfqMiceI9EH1by8qrlr/78UjfabehH7s5ZuzN4cVXcqCAZ1y5x
9quwGb+PlW6AwmupZdL86IIZ5cFtmJynvik2vZrsCrV7NMjo3qKHZZIRJuXKd6YNcpNknQ3OfYJL
Z9WCt9gn5YA8P6yOZm+WR83uy+OfX6bjpZmo5t6283FNmEV5nJb/yF8RGLseFsJrGiDsj3LKU6ai
3MWO4+CqNJqjmQct9k5+9ed/EtNAaJOp+yGJX/O+GtDedM1R/gfxxE0MUJSzgH3SBxB5FqL8dVZY
XxjRRFuXxNJjZ2f0Z4PQtTdD3z/nytRsYH4Q5Wa10EKTac6PU1WFntkAYAKkox1hwGpebzJ/jocv
RaCahyxp52Nbgi33I+hkU+4bRxji8rcFaMFj7Ub5mqX3bHK0XCkR2DcSClTPLZLphDeWmy8cENsQ
CA8ULDKPwm2+RBmLhRUnP+s6Pct3VC5vXtTuwKhheZvbIFeQe0Ya6NecFbght3SCcr3TA0Pb+ViX
jm7R50eHyKpkxdC6A9pHmi+xrLtRRM6uqaGHGb2yonQOL1v9axn45265320n4OaWvxyXe4pgNvqq
k2IsAq4KvqddHeWvNJGvuKPMMOgOPbKs46To6kHRv8Uq6L9VvNzv8j9D0/7jV6nQRlA3pLyYyyPx
5zcCZoKrAisqWnYbVJpiPvrs++E8i6OJRNKL54LgqrkrtfXQxfvMHOddp1T5sV8+JzdQ+Mjk14hS
iekd7K2LocUKTHGkOkn3vsVUzl6yMkpk3UWEasSPHuTfUGBJoRUJk2zfpDo5GvwgXVMeJ+PVzX1z
o7nsYK5bXo6zp3CCdeb6aXCBK5Ncw1EgG+6s1H3Q81Y5pe1t0unPcxJ9mx38QFls3TukXfmCyeCA
MXyr8Wx7hFfCiJvIaq5Uw5tyG1q4yoIylsMqnp5R8dEtiixSlduX0PSrjZ4wY6rmEKUn5cA+g3AH
6qvZiL5E6jdQDeAy7lDaZdpOCzKxHlp+j7aW75nsdk7rAcCF5eMA+YmUO1/PAuZwziFQGwK/UGdl
JpxYFC8bvYJ2Y+Tzg985O9eev+egV5OGmLYgGa5hxuqenS3qEQcCZpdfZXHmbwYLzjdu2E1519cs
qA40j9spdoA6BqzsisG8QyTK147kpR0l1GxwxhQjGPUpGKmMrG4TjYzSqQzYKCmmUnLpb6yTk7AK
TZkhjqGW7NHgkGXYql5gT82xc0W0kvVI08XlTgnSaU1jXWxyK2u3eYYeJdE0c7NgVWl0KYFFugLi
FcOJdy3p4KcQYY6/MBHUqD5T+U2hdqHPk0lDWiHPIMzM6/qb3rgUPrY+7etatbBFobob6ol8T3B7
mVndaEsmGvvM90GH6ZtWuuKFkzme3PmgC5r+46w8LDiiLfkHP+TL5a3hb63sbQI/yeGgzSuxPG3G
c8Cc+SGnQKBh2kEPBWiIbsWGlV3l7ckJ2vgQoAAzac1VOcEVONFnj0ECC5iJqjNoTNfLSI7pl1Rb
hRpMiepsb7vxV9yV9kWQJd+qJYGsQj7t9QUQEgMi+JecyS3pX1EeXjYdOGw/BM6fmBxbrTTj7RQo
Xhp1PEKzTc7AmO70CCukNpI8ygk3xQtjuEceFlDNGjGoDVRUkuRgbSrRk/WlnKxdVvvFiXzEZNOG
9bzu89xey8lVpVmwFMibkNdK/paainHT9O1PM3y2DCRKUwAsP4rPKZlzyAOoX0eYsFlhnBhzIV9X
qu5Yp+GNCId96g4FEnFC5XN8CXt31IpNz96vcX8iLHzSQHuNxhMsn3YfdE/VSPoy/Mrv8HHixIEj
UDDzlblmzSlgrHPjQ8Azcjc8jksIoGMS+1d24cafy8FLRM1959T3su5DNooWQ9X1Q6XwkREn8uTw
ci7C+psW7HMwHHuA4PM+CcgyNe94ZeE1Uq9ubjUue32tZnG1YP8fSgGZNootJt46oYmjdaeVGgDB
8ckmYsoLg4lDUfcQirinTK3clVkYwLL9eD8B5l81vXWhmiNyafNCjGW1p3formyIzl5Gw/Q8M7Wy
G+KIfXJ+VwOpH9t9FRBMQZKFcW/Hp6KNrU1Aus+mhCfu1NCa58EI16MZvnQxaJuOTeVAxoCXxm1+
HanZDp1/vFO0HP1Aaf0sBCM7EsW2oSCDueERWjsFKm7lh8uynDCzv1RbHD19hxIhsV/TpgGK2R6x
qn0yafo41aE3vBCdcKkJ1nbH/ogYSIzRnMvqRyOU5kIwlR2VcUv4REg8FGD9awDH3SY1o0sMBBaq
x+KnSroZmrTnwSFgqoIKjnWRwOJI/RJHhvASA0U5lOdVVQcldwtdf4Xjx7/e/rgvwEVm75sdsoHx
Zyfkf+2QvOuX7F6Ly+fstfn4T73rqvz/aKPQ4vjloLG0af7RflnewH/++1334/kdBUz++bfmieH8
wWTWgdugmhynmHv8T/NE1/5wmErDXXZB87gcRv7ZPNF1iF+4KZmO0AxjLaGv8o/mifMHXy69Exoe
jFGWTv3/tI/+cQ7jkr21k/7mXPZ+3omVC0s7JyFV51jmMmPg5/x6HDIzBbWi0rk0Y3tcEcT5ZP7N
L5fib37Ex+bM8iPwOjK5hFK2+Oze/wis1oqh1xlA94IMBk8rFAjONWjLm7bJllmHGUP6/P3PfG8B
lW9L5wfSeEKvoGKKe/8zO2Lc67RxABJH/TYa1YPm5EACUDKNRC98drj9m3cIh0eDvgwbnjHE8v1f
zrY8x5npRhQP41B4xIyv5vKpsbML9E+fvK+//0mSZga8H53d+59UDXRx3MinTKku5vZE7bMNADHr
SOf/5QuICx58D1gPjEVyqvvLW5qtcC7KkPvCrPI7dIIvKTm6upscElLLMQNe/P7HLffAn51wPi88
eyY3IDZDOgWYY9+/r7kOzKpTdXs16P9N3rksx61kWfZX2nqONDwdwKAnEYgIksHg+yVNYKRE4Q24
A47nqH6jf6+/pBd0s6uuKJVU2bO2zkGa3cxLgoEA3I+fs/falC3T3i/T3cCabeJYUw3NlOwPrvof
x13rBQXkCUz+7LV8TPPDAzJn5aLrHD5ST0cl9p9NZELZHx/Dnz+WQM3PjBOlEiB268OcUzYYga3V
BB76j/1KrahwSmWiJXZD34C1DZP339/Hn557F7ELC8d3pJwDTeHH+2jSbI6zqhMbi4ohcG45H4Hw
JXiTwIHVZ/v7q/20eLhi/XwmwwvaO/zDj1frbN2pcfbh9RKp5hKTo7EC/P4S6zr74cngGkyLLbZJ
TGkfn/ggZURXeKG3EUALcBFcAgsk6wcJbrnIu2rsj/C1IIi75mGpPZDjhFZYD2mMZgV7V+k2tz2S
V/SORNzjdipffv/3/fRCrreAwQXzCjQaON9/vAUk85VdmnALknUU2cOuqjCVWPYZPKQ/VAy/+G4R
dHks+BYjOOQyP15KF5zXkbB6m5QWtky7LWvSpmibu4ymsySk8Pef7FdfLm5+x+K/+JKDD4+Sk3YD
ryszoMR16fyycNvDH56fn28e797aDoRcxYb2Xdn0t0VGGnSHjSUFV2Bb14lvX+ZZ/1CXGDrJgfr9
p/n+qv24wqzXYkbhOo4JIOvDx1ElSsBFZz7myXneG175XvnQiEhoJ8mzGKnFB/DhGc6V1K7fRc2A
9w9/wccOKA8IxbvPTEQwLOH7//H7a4h2KW0JIc9J26els78kqh7OMRlZ516Vv1t2crEk7T2b4mcp
NLFF+C7ufv83/Lwe+Xij2ewDvNwr5+TDn+BabtFN3PCiYyrBdPnYTsEjJedVUYLhLxfMW3b/9PuL
/rzUUtyC5cORveK0Pn7LbebR5sIFsZGZ+egnxjcrQKSrRvmHpeLn98P38e9bvCFAqeyPWxbphV7c
a15Ft/mKxBqRLOfF+aWy4YU18g8v43dl2ofnibINYqTPzDJ0PnriCUgrSmkWgsxHAiygexJzPoxb
7ALY2zuwvahgpZm/DNZqF3NgCVhnv7+vv/q83FGTRSGAJPFxCxNG0U/tVAHGUhDmU4WMHy180Jtq
E7viuaazFf3+ir94X3lo8BH6pmBd8D9sZ75FC4H5jNjE1khqGBEOvrRezX78kktSP35/sV/dYfhQ
7C10HdaZ44eltV7yxC316EMO3M/O0Q3If8ha596O1wPfhGJm2uncjXqCfMrUfvj95X/x1AYu/1lF
dyu89MN6USu7mFn+eGrTN0kCGiQsVpU/LIC/vAhMN8C0UEBgt//4PjoJtvaCbXzTWW6k1GtCFVJn
7f/FVXjp2TZAxvAmfvjaDAvTyWjGfG3hzRwcveq9if+0uK2/48fXAd8ihxnBDfNRTn74snKiuWuT
BCJGkMWl3ZN1IMr0MIhXwzsRgISCpcdH67RMZts/PCg/L2pcelVPIH91ASR/+HhNSp2q6yzY6BkY
DgA8uXztgYen6qtc+m0/ffv9k/FzRcL1hM+smZON/X3k/fdqP4Dd0tGHYBGlsCJTOiIR5zBYb51B
TxspoxJgoHx19/ur/uJ1YMnmIAikhBMNe/KPz0pjOWMRwyfazKYCrjM+2bM49bQO8TExNyakI27e
7Cq7iJfiuCTFHxa8nx9VLr/C/lYNJxPoD+9D3JcJPXTPR1v5qFeZTfKWogb6/Yf81a1lDWcW6ALj
5ED142cUxPZ6teQp8toLPIoR4PvNnH+1J/gqhHqViN/s5U8v4S+eH663Hna4sw56hh8vWtKQH8mf
8kH5BieHRAixXPiEkLT5eBVnCzEPf1Km/6IYQTrO0sZBxzEF9cCPl+zKciy6tajVCcxN8oQLXz+2
Y3gsYuDvY3iNYHrrOilB7MMf1vD1RfzxRYVmGfCK+nxe4EMfXlSl7Rh8GWEgWeXdVJlCf1v53R9W
nF9eBCS5CWmY/sXHrVgkZBC36+kqq8gOy5bqlRDoP4Dwfn4gVxKNJUKmubz2H50OVRJObM5swBnj
iIuJTOl5Y8Hm28W9k/3LJcx6LR6RkF4GAYnrxvi3QpWOhVWp9aYNIya8WqjuFh6Cuk10lid/uHc/
b+t8Ig6m2PcDdDUfN9kwT2rHSloa+l526y3uHZwNBrDhcqjj/pvol+kPL933B/zjI/H3K34oTPUU
y3lomD1NoiwACNk2sivpx+cEcyI0azJNvbyUJBjGy94gIfzVkDPN/tIfKZaHYut70OPq2dIn8gzW
NNXAeRgMI3sY1WB9+f0S8at3x8eH6qH4oWsGCfXDd5EkXhsoRTxvlnwNdLKfUhtsVhp+ycLswioK
FRVVlW6AZt2A637+/eVtd/39f79ba8sMDQFfEAYbNpyPdwsYpVPP5gMG+K7MSE7xA+AoFfVoz8g1
M5Jvc0MIGvTntoj7TybldnhAc+m5RwGH1bq2rKRhekyJbrk37I01G2bgpP23RTmML/YlHWCEv1YP
2/lxtpy+lRFi5ibXGz/t3dCg8T5NwbTjOx1FtvXiMLGL+3aS84SW365FbFzg/Z8WNDf+sDyZXmnO
Cj8Io/UcPY1ymieLAJvlClsBmRfnhEF7FTksaaeMaQNRb3abQ6nblvjgxkmTQODDsEJ+YSLLxQLJ
VZeFrHecDJl17DOXUF5QRxpepDOFVqngpjIVHqIZE6iLTtfOlgTpVTNZzCUtmRRy3w66h45ejik+
+SiobGwmuwqiqnWZZmp0rKgly4Okr6ChFo2mopH9pzBxpPtFZ2Pu37pmWjDpDAG4ENankFgt10Xe
L86btmuIE8bQNBa6Lea1443MkXCEWyZnAuYGVFfXehtGc1gAvgrPLtVGK/KLvsJ7MqcrTW6tffTN
BG8fCZNLxQiGkxOlRTwtCkrGkBAej5TMTxqsCE489fd+p6V3SOZyBviD3a1GsTQ5HbAbjMYEe+9z
Qs6W67ihMym2NUD4+RJPXmCdO8LIyqcRLmZG48vJnNLa5CoNjH5jFLLznu2SRlIPRUUt8l71PZSr
K2ZszB1R7UDS/OyIggCQaOntfOk2kxWT/UUeKTpam6hMVG5vZuVM1R5luyGiQHtyRlmC+af/Ikil
bx96RqN9F2kd8kBsKgEg6ar2sWIwG50JeDu2md85x6YE2nLCaeARE1j0VXIlKBm6U19zj8+b0azQ
hS5WUGQ1d6ppwicliXe5CXBTo0JIlGFfA5I3AZ64+dTtQI3q6uDlsVNdqsTJq6NpqsK4SZK4VYCK
gqkZXxlBp91JLMmQkNJOM+hsrhgwlqaD0X9jGnHjvTsNwmaM9F6rl2+lN0ugWjWawH1PORzFpQ6b
d9rwWfwy2H1Xvpn1Uq3cLdcixY1QGl9M70ZfLWk0tajYt4zl43yH932WR9CBub6a+8Z17npUX77T
1OkxaCxhrYwdjaqLeeIMWHtJGelHjoPgEgF4tuyUogFINgvTRrmRo0GS9EaaXlt9MhqMDf2MPkzA
YAcdpGl9MNBB/vdmEJikEsKpvQBIOc5/Gk8DkuhQhV033wulUw5LR7NzRt+OhkomKt1W7EkDFI9u
bFgNK4Tr8lmpIstWS3wbfC4H5mrB1gi08M8XD0AQqITeCiPHbWZmvviyB5L7chGoCxbtJDybUeBB
PkhHL9lLgyPaE2r76T7OgrQ7771CZzdubCBs3FhDN5oe5KuiHST4J5F6NCCreT2EkwlsLc/tmlLy
jdJ2DiySSW2/7QCEdJb1zRhsNbEk0sPztr4xkQ5M8TdlLg6Wxqe1jUPITB/skbfXyHN7vEt7NE/G
xpKYS77aodEPROTNgTfeDgSWNc/0CYFlEGkpwuwBdaMWzamJc2HHZxR6QfWOeEXb6c4t8COdYxKK
x7shcbz2Ku8Aot8yYSasj49dNh1PcWeh/xYm4B1eP2O4rkq/ii+6Vo2cs1MH8HO7yY1QD4fvG82/
JDT+L0za/h+aoa2+tf9ciswHaZPs9e8C5PUH/pqhueIf5C2srU86Zwx0/iMbxzUZlPkWImQ2WEZo
63Ttn9k4rvOPtW1g4S6kXnDEOmH95wzNtf7BHso8CrskozQLZf6HmdnvZmj295rjbzUBI1yPWh6V
M0d4DFvBh5qggYdiT7hueaiqsNnxvrOGtwlZkYjzGtQKcSWb176ulxNrHjgQJ2mXTd/NkHYGv4au
EbPwoCdh3ryPxwUioUpc/1haAvFaxsFgHOTMSrVU4qIGkM7wQBn4nbPgDvFzdi2DBOMpA0h18gZn
+mTO/XTpJkNPon1uvE5JGN+D8upubSVI8KRzJSEII9B9rF0D84fSDQVNoG9gyNgnSBdhFCSSubxh
ePkha7rgPEDodhNjJX1M4jg7z7XKzpzVFuOUi/8qk9Z45TRKMt8YiHMYvi3mTW2D2+hI/shdSBmV
V4HFipcx2HQ1ah2G2b46K+0KdjpQabKxfCqmbdzH3cVUj4hEMHj6LtnpqXzHmpLua08H39oxIN2y
NH3iITtM3zJYkCZDFkA0lhW93uF/cJEJJgoRAcXRfGuDPHmuPMs4WCIrKA1nA3tT7xp3BT2gQ93a
5gvHFb3LBju9LGwWswaZ3EscFlTbsuybXYODLt+MZMjWoO7c/GJZQv9zB8PvE/9P+bWj1bDpkjm8
UYmNPtBSU0KDwEBcFgzWjRoJ79r4TTxGOLRLOFY69OfN7IoMUiKHXlzHk/Gcezm8E0OmyN36+Myd
muzeqgRKIfqrX7SRYDoUdlsClmug4hdBfspU6b8o7RRHMLLlJ0u1wUuVL6ycmSLVFR2r2sPB6+5U
EpTv2vaWQzJ23lkdaFrAsezJqul0R+vC1mtcGzi9EonsWeYEywEoAbnMOWUgeMI4isfEgoMn88zd
OujHzgxWQxJGOu/OFLPzJL3M3mcA0PqN6ym1N8lCu5KGIItIdrbbbod2AIw4Jwmabxtg6s6zYGab
esmvSngPOX0wK7k2Jy9/yuCkfU21wO/kDUTGcPQCoUHso/FNI4e50WRVXiZ5BaBjbE3rNAZZcakd
LAI8Fq6BmSudTTZoWfsT/UplnjTx1Hu3nIK97ER4QxWV4BZVsxTbrrVAt3lhXV3O1OKXrm4XJwpt
zj/nhSmX8NBbVZVFRQJuLyp8WZ4Xta1qYonrhKBiZw5p/5JmRwi7kNe9atKLRscw+mRZWu4Z6d4O
ARdausmWZmCv9nrWxbjxujhAeamMPrsWNbF3GxP17NfAEMnn0EUg3nc4XKKwK4rquHCvul3VL9wn
6o35yvCa8XnMUd1su5RcQ4SggmSS2WxYd4w2dfZ1MPo10ae6aK7ayVDAr4LBaf9wEv8ubvj7mQjP
YIhpx3GwVGFRBk7/45kMSRyaIIWGPxvmKiLpuMSUkwafK5JY0EdlZQPbsrejeZiGB6eb2hv0QsYV
HZAAFS9ENsKK1/vojfF7MRFuVxXOchO3VX9n+XYNn0+786HzU8S7nIuuyLpZtgSvf8KVmD9aQYYt
Q5O4GTkhCmSKave8NQL/0zh5LXgMZqFF5xrHzi3rdpsRU/Rc9x3R61kRI2ZWZongW3OUIrR4APlD
e4a5cPalDPrG4a42w4oPG0pksOGqq8pjnJiytHm3QwwQJvrUk/INdTN10sQtUTd3aujUriUX9FSR
o4h/C0jWJdZuKBOtHFFHLYZ5r20rSJCal9Wxs+MhIXm9Bkw3tACbRGZSTCVQvl+lUxLW7S9B+5oJ
FE47uxvlRcpJZaPmUX62YZvsgtJVXwt/cjh3ZuhREQtV52GYW3dJyZtU5oF3I+Iw3o+DM+Zb1a8H
d9E3syTcvh7qqMQltwMhMF/GhKRfdrHpPRcp5scNoNvkqdaxs+9HIhM3IkSba3fusp2WeUCEsJaC
uG5enB5VLuG0ncCjZuQPo0voZWHHd4tXuNtmYAlJtMojJ1C7hONhR//pCfqjlmDI5v62zCcbWoTn
7Xw5gtcp4s8ynnDVWGESTfj3tqkQ6i1Xs7tqPmMXREPpya/d1Kensk0x+aX28sR3W19myppOkB28
l9kYnAu/l/63cMxnfGPavItdNzzLk+VLWE82kAbspvt0yK0XlSJV2aS+/56COjrmyK8jHrYerFNr
nTeBVrus8TRcVX56Nzd5cl8QsRQlQ+rfe1MznJlpTF0PJPKLBwXuyhT1c0fqYuQuk3/fkDS3s+u+
ueVkvOYBr5HUcQykKPDlNckd85VETIgSMDH87TLBvqFIbw7ClsZbYYsYv6iJBi+ISV4nBJTNiPYb
B/Kuh7yT6fGekPkKMEFj7WRXzvfE2+EosK1yb/PoXLRAdqMMRyz8zQphfm2OZ+QODGT7zk5kmx0C
2yQneJpp5CUHY7B0ogseFq2RP3sT0wOmNc5Flpj5Gfkd7ZEJFOVES3wPQ0Cc5SqwDnZuWZE/GN0N
GGQozBWI1a7GA7vqZHhRc28hxmAh929uky1N2WQXuz45Yl7Z7nK7kzm9nU6eBc5cEiEjPb3HMJ7t
CZJr/tBsw5K99u7+VrtxrLZhWtPnWbvaITz1H9euYt2fkl63O9sdqvjMzjglWpyN4P9VwdRtZhac
bUrxc9mNlopcP+5uK1XMez+U8TazrWpvKkBADcvihnwKcWfQLMGvKtaDwzScm1BYDpkXo1QXtb0H
HtWfKZ0QEUb8xjknG5NRRW0frNRZyJueMxfZaZbfdubcbpU/BRFPuj4zuwRRNVjNcyRay1bULcRp
s60Bb87+YQ40KaFQlA5GNxt3g3Tnb9Wc0kZy2oo/Om92MFm8/Qzt46jn0I9cYwmjSfp6lxcMZznB
h1/pcbr0MwK+JSUK3MvaN/dl1megVFvvOpzrZ47dfRTrFZvWY9cXQcUUQFasvSVPXZTmVhlVhlPv
Ze5b50aWWZuZxtK9szKU67U8Q3AZ4LKt3xZqsX1fh/POSnGWNwldr3IwWRdUF+7ASgluVmohfvSL
A3PtHFdwH9444CEimx7MAYaAsxMdSV6jiImjReaNQ6I2jx7hGLQwm+7aGhCqSrpSW4zRErNe3O0N
fzZvm0HQ+qaIi7LEXYGR+d6j2rixRlryiVnjKcclFflxgGQASVIEqfuzYxTE1C0gxjr6nB0GDXzf
E+J1ndhvs7vU+8pj3V9cucaojyEoU7feD6xXwH7Rr4wZmz5tAq6wLHLYeA5S9TBN+V0mXT5cG2g+
lakPRtlXZ9ZQO2tN7+6ETpxPbSO9TwCo8TJmysW53YanYHRh28IXAg4pJ/OE9AdvvdW04yE3OLL3
XoPhxYlH6BWwVo4NiLJLv7eCF88PRwS/ln8Rcgb+NOU11YY9mIdOes2nyVYu6Ie8Yt7U0LY4WLWe
74wi5H9sp/iln9uaEAIjZePFl2gRll3me4hiZIG2HRl/ReZdt3ZfRISvM+mfraECP1M3LgTrkQwG
zOgXDiOeK5idBMPjnQxO5gQXbe57vM8yNe/GSqUns9QmFpRB3swQi/djAwVucQaKeNLd2isOV+UD
2d/1g12tar98bD4pUm0v89kZj0ZN4HYYz9Aj6iBJrgj8mK7rvoIqZsACgzWjm/NuYfZKNykPtm5J
gjOFnXfuOWo+Ba4eLxUjnAsh5vi+L/PuoHMLb4gxZvcDfbsDY0+CmA0vbTDixXVzIuVAXAM39Kdt
WabtZW0OY7fRozO+w7z1T2Pt1nhrSnUjh6A+zJKWL20X3b+AayxvDZGWz/HS5Aa2iyw4TZgQzpu1
Mbgw++OEEfvZt4Bjxy3APeOGVl5wyAUAATXgqPOTsn+XVUrNYjjprbnk9sLKK/vyzJg6G1vRQJzK
2OXGSYZ98sUyqvwxGEa9D5AsEHAA6ZmQK2/gqOlzl2tIZlJyjvG8/rP00+Q2pB90QPFFSVZnfn3p
Gba66GrmgTbMVoM2eAvgCFRLejPmjbgpyhIKXSycW4IzjT0Qff82z9Pq3fR07G/nVHPZmO74Sw5X
+qB5nF9K0QgXi1Fg4dfirPLVcIX+MoyZcZalhfW5SCaeqNJB5E+YdjtelcFAvEJXN92lXWgXUHQK
nYF0wSiHQzkBG6b2ogCiDFNrRSbX2owiYsVpQHFiW1A3RWGHJ3qI9tc8MMZjvJZ4bbJI/Bhr3Rd+
rwGZCUB0alqzo8slX6kDqRaVHuxtO9L026RrOTmNXkf2apA2T+33erNIBuM4rEWo2yOmbxzpvGBj
xnWwFqsSzms0ZC5e47z2opRi9Mnsk0/hWuJ6ReFftWvZO5fTfJh0xo0P17I4Rkxzk6+l8tI5tPhz
KIkc6qmkkaoFh2EojSt3LbSzpKTkXovv/K86vAf7X7YLh1dPl+cZ6ZVRv26sat1iq8DQ+/D7vjv1
hSRBjrAlvn82ZmPdopkVJbt23bZbw52jft3Kh9Zdd/V1g7cqi5CRJS5ug3X7r+zBiua1JDBA6UbV
WiaU4BK3bCktFgmKiAaf+IVYCwtnHuM6ytdyY/ZFukUxwWtcSXfnrGVJk7lOhKxqOLcNfyTEHKd2
vhYyA+9JNOUJPqrE9s7iteBRa+ljrkVQtZZDeZiM9/4IEDI1a3bpfi2clgFGUJli8fEcMrG9tcKq
sBsSqaAr7N6UXmUt/G3p+cwXaLLMV85apKV41SKgXnh9FCUcrtbmVq5lnctJ/J5sBNwXlXqmL15f
eWsZaOZQicVaGiau9u/LtVycG8e4U2sJmX+vJjmNq12/lpjlWmzWKGyjZC1AEyrR9ntNilXWeuH5
NvduYtIsmUayUdzS8vZFVddPaQX3y9Ge/40upcPamosXwTjntIQ4qv209F5CcIuRXmvleK2aeVop
oAdasxwHPC1ZCQAHlXKpTiI7OdRf34vwOAaENdWOvVvWGh1jJWS0srXbp8rOL2m8chyLnWYLWc+4
SP22eFADaym2DPdtEGsjIkjd7GZcjwoVlOmttx4fCtw+FBmt3xxs7SdPRoBgOgrdbHwqKIPPyadd
j0YihQrTJ7bcZWFnwIrJ00PLAZeABENFIBKnq5C96EgBBiCDHtLJlwPGDsKc6o2v7YmYARaq6ypJ
sdy4Q+ZswaBXj/AB09tFJeHjRDNh06V99ZTF7nRZL7I+R00xc3BJGsWuIyn2hfYgdSa8L5zBmZdV
yRBuHEJwbHo6hrgfZl71DQNv6OpVM6ZPU+tbr73HkakZTOMslC5/z5Sl7Vk1lOZeDH51IZvASre+
GqdzVsnmIoV0eJqrAKvnUpITUgSZgfbJxa9k9NoEHugRilzTG9i1tB32CM4plbRLNZE5Q1dz7gW2
uNWTsk6qGYjwFbNFS6Q175YqS7bQcnAjT3X8OFEUAv5gBPHSue5wXIZOfGOyN5+DEZif7TFojnkq
5kOWefLWIAf7My+62JPugIHUHCf3MPSdceetfTROBTDuaSQZB9t3+ueSsd6tlA7PVh0a4ij6tjnI
1CeUA+A9TbosbGnYFSPH1ZnUJbW286q1sTenCVtEUtpfh+99v/F7D7D3rO7Cd9qQzuCsefCL7w1D
O2vPOjcRw6aZPNBKPOHzcegma2c5k3ogtQGwYJ8Gp1kZeb36gcW5HSfpoVk7lfbas7QysrFxKZl7
CHUpzMpS3ceuDeybzeecxz4/wJRylqhf8jBK2tw+QVfUN+naLS3SMCFAV7T3M2iUGG9owz0l1bC5
mddGa6W74OTJ1YvnrX3YwiimS5j29Gbtsj2p7w1b7k12nTpZe9s6ZIfYg+tdV8whz0LyqZ55fpsN
eITwCFNRnqGR9499bTdtVIXEUs7KBZvfYsnCXir8BXAvGxuTsdBPbv3CF29evXjvpXapUEvWbOyh
VucbcEgLInsC0kpjcjmwjMeTdnZxWSKmW0zMr4SOeMn9It/q+BtPxWnBtDZq4OBe8rqwVbh5OWwy
jGo0UNSXfnL3XqsikkK2FtRDc2muOkz1Y3ffyqc8eBySe3+oNi0HDzjnNc1FOV3M/nuX3ll2xusd
bjuXkBEPO+NwGnJxxQ3p5H0TijNu8JfU7llOnJAy6txwd7whEDOas9G8n4f2wPO2cem90Fs9n1X5
7PSKTnN/9LV14eXyQUnv0W/Lw0zrJ2bB7ZYvCvY3/kWAwTDujfpzY3YvLQRMr9cPbTG2Bzefw3MD
I++nAKjaEm5K29qYVXxPIIdzFJIk+C0TvvhS2/19WcQgrdROGLLfWMw1EbuN7/bK8orr2X8stFLv
umRpZckKAAG/0kScd2PqX9uwOiAidMWFZhZwGatsOYxpQOs4cQDb55xI4CXlDikzNt848IuHTOTl
Wwb5dj9mnnXQ/QB5sgJsUpXx5wCZViQz/6tTMfOmkNr2PhDFUcM596bnwOlvCJcAUAuv/64vhKw2
sa6WrU9Exn6NaEJT4Z3KhgcIQIEV6RHKeroQ+uQ1ZbgrhwV+rvTdfefLp0Q15nZkud34JH1t/axP
z+LZVdtGGwNgwVjfDAKHd2FmsP+DklNMx/2WmpTBWqFHqB2ykdz5TXPMhnHcMYBex3yQsvKEU4d6
jEtxmhr3tkmn8CKE5iLdkURjckciErEww43DC8eez5o9LiqahM4cmobQIM/c4YRsQg7CL0MwVpPB
e22pGovMfSNt9N1E7vysJb3gNqS3lmVlhkVbQFLipE9+hk/Hn7UM1QIjBOQ/ewoWCJBAA3bxVON6
dUldI9RYbwQqJEyIRRm1oQWarJIvvVXEwFec5gG/erpzNI7oxMcbgNLqbWH72RSScHVo1GY0hHET
SaImD+boGNssNF8nB1j2oiaUrboIN17JTKQwSnmuKmbcngnWfVCa7Rzf5vU0KZ+FsZi6bwgG/Fsv
ndOjQZP3xMDTe84aZ9GRQe1+OXN6uwOMVjD9NoE/LKP72rmVPEJcx4Q5lEgJDdFWlzkij8cCxtNV
SDYednt0R+LQCZO0HWGQuWOSiH3OsG7Y6cW0rh1tFMcGiB8NaB2LRybQDU9UJc4ENG7umu3Fu36I
2ddCel0MXrLwPcma/I6QMycanZjEtyYM3nol4pNshX4YyyLBiQY0sqizeWOavX1pzk4N4p6FjDq6
yjm8WB0/bc9gMXzt99dpqILnoemWe4hy9r6eqtY/d9zFfWyQUT+Q6GAeKxYP3CMih/VIM2qCo900
3VVYOuNLu9h63oU1Cals4nU+n41BIj5BQtM7r19XKAflw5GhleHslNeZ5c4OhszbjGbdwsfBPv9M
JwUQi80Ir6bhV9W7SdvGtsWb/RlVhPxax2Z5wM3PsbkV5nIeSM3x0Peb+n4xwor+vD/SY5EWIVy6
lmc1hrOLmRDagzV3cG6GHpkK4X+Nj5Ua0tlpQhVNxA0dp9Uob6nDEvbYpcYZ/SJSkTMHxN5OcHrY
ELEXQzWfk8ugw/GKuNmCvOEYu3nunbPOmF5VbYSAhBK1wemWPSJxWMA1LNPWUHp5N+1Uyo272NWx
7MiAaImnzXhNE7maCLyT4+oUwCzJj142sYfMo/Y3RCkU1zbd/E+5IKOJ3kz6LRZEU6lg5Plog/rK
6s38xrem5YKfMo4sJfPVOPbzFzry7aWcF+JoU4YtuHWr8thkzXStGeXt1OhO9xl9/YvFT2na+5xE
l9lTwA9qwgLU4k2flyIQ10yhFgxDs3dMulwyTEG1Nec50MJqXPZBOS3FNZiMHI6D310TYNfC1uxc
KiY1lN1j1sziYSjoS0TFCJSAo0Ejv8mwk0xdu45UgskZduhgknxbx3jnU7czzxmHGLtKkSsW0eBI
cfrP2npd9JwBNaHG51YY/hnJNkUPdS6hBZoMbchT688BIzeS0h/cNp6IfWmzlVBQOoa5NWHj3DJF
bTZ4uc2Dj7yu3GYNTOqiHB5lFVyTW55sXcR6MICac52DA4lrBFuJt/4qG960pOG5nbB1ce622yTC
XcALYRryin+5ezLcpLq3yl7Lo+OkNOusYLp2RgzmTe8vl+ux/ROjJXS5eT+Nf4nr/j/WPKwOAcel
5fyfCx9Or+Xr/Prfjmwg5f/6t//ZFes/3WVfV+vfX4i386//47//+y/6J5ENRYSL+WqFkIYeZ2QU
B38R2Wji/iMAik4KK0J811lBnv8hiFhzEW0fT6dF2OWqovg/ggjnHw58ZzMgi5v+AM70f0UQ8UHG
zWoqEFRj+RW2CAlv+yBVn8OiLZnatY8iVgdPsey6ImLoGkHsifhhTqzykDfz9d/u281fPfsfGFPu
B03w9wsTwyVIfkX9gxLjx14+Sg9bae3oRxLCxjXvFCoox9X9pFKOS8UOsx7bl1XtjLFTqBhh+JQd
UgtFOTsANG+6sd3A9Nhiiz2MpIt0LoSfSeztFNwsALU0Y022h7u8NXdlDlgsZjRu0kieUpaABaPR
m1V5BwBCW5Dgt1ApHhr5lgbdXqjq0m0oPyvxkM+UuZa6NHzrYDrzjpHnOdjDyCS9BMTxxsnFp7Fr
P0OTYvL6QAqPv3EU1rQ4hJFa55epKw9mV16FHKRmN3uF3MvcsbG+qN65HlpAzlW5A3z0KUv0se3w
7/EvLlzB9ahuqmcx3FQwrtMaLNB6kihc1pnpbhB9Qe6ADLd5G1xBu3mQHpvEPB3WC3a6PR9GxZDe
GLEBB9djODCWnNOUU2hzjgonMmI3qnICpbKtUXT7XnhkwxgXue1G2kbGQCrhFn/KtjbjL5Uc0Q4k
dHqm5bwe67PayL+ata+3GI9u1tBpm205+t/UndlypFjWpV+lX4AyOMABbh3w2eUaQ4q4waQYmOeZ
p+8PZVV1hCoz46++6jbLlEmZGtzhcIa91/qWNVYvDp3JZUm/ZC6zqLmx6zZy9Wz6RMF4KxYm30l7
Uo3ytiTwq9IIvdIbxe0MeWPmNmy7c6yAaGpwwAaph8FBQxohveZJKQhoq6RXGDmtWcWXZe5mwU3q
7Cw2gZnsfyO9p0L1a69pHZ8E1qP450DJw+F86JPXLe7QSVOap3E0OYF5KB1OEXE6To1tJDbvjDH9
IWHhy/EqkvhxkOEpcjLfoMuTZtYa+scpKfOKtNhVnbWNa4LwjPl5iduXkOvBUc/rgHVGirkXQecV
y4wm5XukDZ4JnNjKxV3iQJMVBLkFDqclnfjgMruJLDDF43mpTD59yzHxRhEDLJGATcYjpRKuXO/p
Y8AmYjrVAAAVZAebqUv9hYepLBO6X8MVUMah6IQL0v1e7YfIRVV3Vmzdb2D9NHF9m9FyzzKTJChG
YpR9sWzqAJl5rlsodXkBEGw91hHllPcwiTQaTQgwP2eYQZYhvcHyt+8aE5diwrEwp7ponZNsuob6
dK3q+sEheo4wnlOgxbfLQER4uQfz/jQ04VbjzDMH+a3FIwxr7SYVzdYypgsZz7RXPJnnt2FFLmBU
uJmTerVGdLfWoWzKkT0Rqd3Y52gJjr+Zrv50OMCYZ47GVLcy0n+droa0afJilO1TozqPlXQeE/aU
Vuh3c+XPffOyaNm3cmAq04CxAS6ouuTScYqpMP0Gw640qPmY0zWZ611TJ+fYdny1RK3JjklU4lJx
GB+Lira/8mjMsI/JPauW+tDrXH4VfooRPyjadGrq+mBO5s6whgsEwsNsknJmjXSiCBcrJM1Z6bUB
UxP8WKBTXmLNpyCCTXiFZLcLsuYYYNDRm+RNbI1JPfVtuZ+m/kVFm1MX46fGTryq13l9k1/GOR07
tlIddea53Okhkys5lbMqtkNPlCexBKRaczuq22Eo9gmw4piIy6mS9FKgQTJVlmuVq2ovSAiuud57
CSqw3JpO9B78hPgoO7pNtPGSO2JXVGQodRppqw07IdDRiJJvovqTIYcruWr7Mv0GC3uzIMCC2r1R
7a+N4K0I5ci9OfY0ocHjXtgmJVE5bLpSHiqdpStQbv9+LKxbgp+70O8zw+om1VgvgSyJdWX7yWGS
WDKXZly1RBDCi5YvHP08dGEIyk2KIwVKu3YLz9R1CMRSoEdGLfx6K7itLMdXYEzBgvGUieu6jqCp
9IWZkoPEfDggrzqSgHhjkCq9Pl8VhbwFIx5Ve8hjhosBc681z0N4V4H6nMr+ubVpS+tsoYP46/qA
sfHfhSxhjQTrRmGkt4C16c+N42z+/ip8sL68XwRdZdtiq/ijgU/8ehGMTNSWJMD0qRDG0zof6vzl
EX7n3IzpZmKL/vd/T/vTP4ieBDeUacCK/PgAKo2uVCP7BaPsjuyrt/gXKaJXrhWeutp8IrP4NA/m
uSHtZ2JNmNJnZ9Xm9OaNNgBEXSMF//4lvXPWf5Ij4CphJgB0oGEuXkkY697qp4FAzExo6eMwPo2S
ZjZ0Y8VBn8nks0iayIU8D6sbo2JPlRm7xjL2iTDBXD2MRM1VprnNeRQXXmqnPDeW5SZEgtuKcypg
bpMuH4bfmAX8qLfOFFhepqK4pfF7qpnBxVAcSqe/iKG8tduMhYSEabN5NpbwNAAyKWLxZCQNK7Mr
u3wg8qZ/zvvkJjedY2RCW830c0NYcpiE39CW7IbQJMC0p4NreovpJqb92rIzIWDwSn3nVLMdzDj8
lIvmp3ODci5cE1cKqt1AUNeIyE9kbqFwCoj+zfU7g2+CuslqI5THVpVnBGanKsvH34yJdYz9ev1x
59sQhQXe29X8++v1r7TAiKOI6y8Vfd+Mxk7Pgj/u8X91zPmfEZL+8rv+H0Qk2X97ynmMvv+v3Wv+
9kHhzc/8caBRNHjRMIIAf6P0xlelc2P+ONEomvyHrcEPcGwOL5CbTbZV/zzS8FM26m56mtwqThwI
uf91pOF/sdFiTjEoMhgA1q3/6kjz4WyxviqTfyTsWl2Aq7E/aLwjO7N1onvv4gTMm5WkL/lC9ZQ9
bBN0A3zSk9PbIZHj0CGj9Ih9x53W0myqEiqSfZ0qcRZJ7dG3hCWckVI4aTQ18+pJmbERZ2v5hXQv
O8B8opjDRouqL3lkkQ9toE81bfr2S/MyBfJEjRSvRe3cJ6LApZWjii6XfB/ULTxMRQWSuX74P18y
lifPDDAzvKNg37/lj+8jeWFf1RUCIrpq+ky5Uo+uTRkr2w6kao52WmycceV6Fv8myb7/DimGaOOk
VeZTxkn2Ykq3uQq3YtOXy+hpDR01Q+1nIvD44LQ6dgp00vXkvJFzH1fPQZRVhBRYt4TpKdt3pm1v
DAF5nvHXWhhUHEGwKS8FjRIXq1/k5dQR8YUsQXlMiZE+dnE+7kVGQxCfTrZxakl4lwHdSem147Co
6sRpgk/fP6Rg9dUCRUXvzMuppaDiYu2CmNc7WL2qC6XtbwMtr71Ue+0u1HZRQpM1SvUHafG3lGZ5
oVFr3SgRsk21pYyEXBUN3ixUun9okeaK0umSzfTptORGtg5Jo2XzieCI5I7N6141y2Xf6gUV37Z3
6T/tSCaIXX0pW4822muktxrg/zszLkp8M+xbDSUkpVENYBuWcLyhTgJQ1TedgUkmM9t7yoauDlUC
41a+Wxqgb51cki1sy5ca4NDBlrN9LVXV3EERvOpOfRcbsA7TgbQzPUfTTjDhLhtYVFU1FQ/pgjHK
qZp9tDjmPiZGwuol4k+TkNFEO8RB2HMiRAGYhiSRhuHQuQJbIKaF6snJJnG05tyACxi5AMCIa0my
H21fG5cKe5Ls0R8S1lJX44jym3Qppz+bWT58UngdgdXe6ekoL9aCY2Jt0LoDMRheVVMkL2uinqc2
8DR7xM7fmL6MmkdHU6sTW0W5q1FB2TWqD0VnrQyFk7zpIvrKGZ1OgqK0PlwH82g5CucW8eRY0xsb
6fCqI3kd227wEU2/zUF/TYY2J6Luq4Ti6QJtX3lGeu7Hram4eJtz7y6ZpuiT5hSXinC9mPjegxUM
MXom5bWTSb7ta7InF8llxh9Coyh6KvKhWb139zJRlXPRh63bjRmEROn4g+DONsOgUN4tnnJRI0cS
lvUUD3G2Q+81Iz7ubirU5+QVE8eOkIZ8PUik5BcJr20Qok+NiP2IOGSgoHjiKdpunGipDhq/E/r3
2bbaxc0As5p51e/zkd+p8Ry4XSIOWpWobkIPjOO/sqcJ1LhslX+s1cey5+yHw0XcYCCBRgjNYEja
aEf1PtkqRXctur7gd47lxdbTYcPAnfZL8I3uhuWRb/qctMg1JlFwjpDZliYC7V59vrfDhNGnWYg1
JnWL81XfRFO403OjO8tMfavVO7spTEIQgSYTYrWPRNIcw/aGY2axDTVxWmyS1rPeAWyVEBI0AKNl
pXDbCVcCIvCtXmjwI0tsKiZNElARuEN6wu4HNeBqIeZmv3NVlBzYT66hoSENhRGTfZlVTrNRqVQb
osXMbUvBZ6M6Ixl4mvMJSy/iThCbu2JCTcTJNNzEZV6Ak2pubHNB9WQoVLUT62Yhc+AW6M5NMzC1
MI+kw5Mazdml1+bHIq/qTxKZ0KgSE2kUwQnlHEc80rOn0voKwF45yoCa+UgO7mHplD3bNpVGdvNE
6iPhsDWgp1QndRe5jYamwc7r0O8nZBF1hdJMDJys1LQJDkWlnGVkTWSYdsQhlI2Paky/1ZBXU+Y4
TDUbNX11xDm4IbZLHh0StIRukTbynlrjbm6HYxUYAxV3ulFiJp/GtjPNJ9TGcpU+AXGnx2uua9gc
hRU96W0CbrVfImyfWnhERbnP7fMIweJq0njdppNy28nwLhpbILnC2VvtQAqQlNXNMlNxGJTqrpT9
rnFQQ0o0RTt6kt/HabVKI+0MuP7V5MSbIlFnD9xlvWVvq3ty4HYE7NNuU5TQnoZkz01H8Z1lbtjp
9wvpbLeK5pBaQoNY73VA93pDh1ILqJfICXUWW0yhK4MvYGNvLE6Rm9G0lkPWh8DC7cFNIdb6/awp
27wMSNvJlnBLbFBD4o89Eoen624YJsdy0MMzPabjYBmpR0Cp7qtxKHd6bbJjXuZo56gZ7bkg3GJh
YL3ILDJUlbuSyo87Jso1ZOPBYWtO1s3wo7OYoLxyRduYWuCw9HRoryy8mKXT8lIvydLobudwHjYU
ez9JsnU4s9mV+mOsm+FiFaAzFFtMXh8Uu5HUhhtZptvYtt/CzE80ivpJYt/3wrQPSA1Sb9Ig7BN0
S+i1cdDNGjZiwqDSRcYVACDkaxq1gWqgkKA1y+e6LuZdSLbxxZLJQ7tk9lbForsZDAgBJb3KxCzm
tbP4NOAMoJdlfLJGUdO3UInsVcInjRjQPtTkBVTesonH9h6xYYaiPlkurQKxXi1dlFzxuWC4tcUq
0SAI29IIucEcYRn9pzAOlWsWqQ/0bp/1oDHuonxCLWjNP0BEi60k/5OoalmejaAl5dHKtm0+PmYD
2pkyYX1tYlqahXkZ7Fx9ai0xMjvCARP5HPg8kzkAYDT1U7NBxxxlCRWVqq2OSjJ/SudypFeDiahs
/V5FJFapWXwnihilmM2MKNqGpCUlvIg8ceOJeLie/YBSytDFq4uDgSbunsT64tg763mW4l+9mm/j
scaOqsVYfAsSnec5kZtOgEc2cntfmf2hl/q06+o3U0YVIhzz1TRL6yj04IQsP98h3jR39tLvjAbY
/jsYHa90c5w0iyjc3FyiLSqlJ6cMCAvoNTjqVekQC5FUlZusFPO5t81jpTQZIhckx5hoqmNYk1KQ
dLZzQLlnsCtBQDGRHYWMKctqoOo2tHOtiF1NcVK3U+6Mhp77+x+X84B63i4mKjQjSVQIu+h8wzFX
Vuz7+wcIEcho4/Y8WDLYputXGXG7XlPA8DNKpDXCaO/zlOjJ2FqR90MbF4gk+KDNmWtUNu8kFezk
ev3SAEkFCN329j7WNDRx4NuJErh2Sb5iA5OTVZQ3Ud9dc/jj7vsHiIKfw75+C8WCZj3OH1Gn1e4Q
VikjCJymox/KalnjJxc30kSx6fvVFy0an4eIHLeluYlHqoVSTJ9C7Hbboo7flJXQPGUUyGoCNLNF
f8AWjN8IdME2z9nESXBS2IG+ReF0HlhEvcQga0yjvPP+lVYtbj/CUbay5MfIaHEZ6J/qxMg3SlLH
qAae2ySmv4nhycO8Dw17Lr33xDNhftHM1GFOrN9IROR/ldOXOkBtNaqjTbG10Tf5OJToSOjI61jO
LR23+EzKXN2zMLWz8KB7S6/ngd/gP7upc65Vr/MiJnjQxByPyOAyLIIEt1/UxuGdjMz97Kr89zzV
1e5P7IpCvyeb/YTw2WWikt5DtUOsRmbYvG0nK/eNkpm8HsjFDpdr3QeeOSiG+559penKj6wr2ms2
JE/q0LEVXarOZz+9G50d3onpViThBZzO4M8OO5q2nm6tHyhPDSKrTJQ+BPdgiuMNaHW1fU/nBDxx
A3wOnWOezy5eM18JSCq30mM618RWDCTzzRUO3aoQ93ZPCjfTHs8MOgVN3SUdCXQ41TI3qXTo7fPb
+w+kak2Tn/qxKsJo4y+jxhyvxD+GUvkCx+IVSEXmmtLaN7n2iXMRkYXNhMxDBZ8eawwEP2V98JNl
eChF8iMhnRhWKSqDCg+chiaiGkrB8uHscrvvtrUVq0hUwJ9NjeL4kAI6joX2wUEN47FiGS4YBXZU
la1s06M1lhx+ZlKtC2Q/hsweGx3WfIPGBzQ5f2CNKU0r0NF61yIdyBWa/C3E6G66qWNSPBZdY+KC
CZ6kPX110Z4z0dUbZ71UqOadTZghxklmf0m5ect5JgOTmelcTogq5EwDYGmmaWdGW7E+K4FaHnKR
0ryIS28av64Xqi/5XetbZ9+4J0bF9sIcP0FH28bMSbzpQ7LFWnQwm4k+FdEV0y5bR+8ojckvgF62
ryWyQ2D9638s379PHGtjfOt0iSh/Bi8wU6haUkRFgYCVq4nUB+iNyEmZfGmjm2IsdmP5DYUpZmsT
R2waIVqgv5AYY/NHhHejpK/og9KNrmPoaHLle92onyDi0vDL2VwTSbJd20wkG5UeptBNTfMPK9jY
ukFuv1KT5SKHKm7YZTo3RfKj4C2/f3OwyLtZXmv+g6t0ieVlGLIs1MsV1pA5yk7aJVHxYcX4pHBA
7btWZ2+mvKkZNzpZbx7TIt7uNXpacsXNnmE0GOjGukeyGH5wIJj9rAAdklgHJ1lDI2V8bIdPhtoe
csso/y9KWv8DWsFf1rP+f+WCO1Sp/rq1v/ve5K/F/HMff/2Bf7bwzX+oBHyt9G/CYmha/6vetfbv
mcNo4OsqBBKqwP8ud5n8DBZbvh/TGk3ENYjtXx186x/CMi3IXsAINH7+v8KCi7XM+VMZVNVUQRAf
XXQNPy8OQl7Dz2XoxQrySu+WGIEejZqAqNwtPh8DPzUFj3ZBQeDqScvsM1cozEn2SjLboNpFQTnU
1IOe69saKx95Nmj4dDoJe0NLojOirZrzFXmi719CZEl3CPO+vaf3LrVRIQGUHe5A/fDThf8TbcC7
je/DGwIOCibTNOHA4mn89Q1ZHEASJYx4ECrrVVmM4OSsH8yVdOD0L7agv4ORLj1BLWk9RIHDOQjL
8QxNT90MVjLgsI33ceeckzYcHjEXzFeKbOdulcjNZBLtEG3BfVnAkYgyss8gHuwz3hL7XNPr3teR
LLeaDOlLxWXtEnOyi4Zi+U0f6T014Ne3SXUSwi0lypVb+ZEeVpZ9ZwxNWbrvOVt1VSuNP5X5t6Yd
4DjEHQ1YvLOgKZRTnNPPM+u5cjW4Sk99YDXXbsjOepFPl26K9lrlzDcxnKWHsEcWaC5XuxLavs+V
6TaxiJaXa4YYJ/kiP2TBwsUMArwXdXPo7UDx1FgFnWnuOHeiRQyvQ25SbigD8+Ss0yzq0e/VEGqf
YSnSXK5o9o1T6JmyKG7aGxpiujuMDsw1RP/73tIn6iYdbuOsOFVjk+KzxS5j9IY8TRz3UEiF4QsB
E1iP20Tbvn85FXO2qTA73IChsU82DhC2ZT3Fq0o5pLp87ql1iY3A2nzgcbyhFLswHVNXRMeans10
+OcHFu0/8C5/yd1/l6J8vFHSoPPkCEsSX/FBI9MZLecKmdBX0rt82+hqesZSzp+Ph2xvK3sVKhGi
XjTnjbQygI/JclIBSSFhTfR9NE+v+YwshHFb3tRzj1xymNV7Naj1C2r+i5IouITXaLhYQdUXgk48
FKLndEHFbGPHrXay8NhvrczOvL9/1MRaCf/w1hjXBpV3sLc6VNBfH7VqrEYO9i28RlVv9oYesnhO
RKCNxFCRx6GZJwt/xA6uESEWNHrW1Z+NPv5XeSTQrKK9hcHVwOXo+KXDpkHwsEhbvGBoDW7U0dTP
k2izs6PMf8Rb/OVd+QjZZNoD6Um+pFC5NZDbPwiIBrXM6npWErdycgKVJsk5OQHOtW4xAJucKqyz
G5jy1P6o+p5MOtf47VL3N1dw7fZ+uIJwktH2CFCfOg7oX69gO41ThywyJdKtxhWXrVACbPInbTSe
ki4ssOiLnARvPqOARXZ5UT1T9rS45daDY95FyuAcS9ugM7d+NiFA/OOzUCKq0AZpbwalb84gK2pK
tNwf9B/LDgnG79izfzYYLOo5XFm6NA4xoh/eChaqGep16vZAA/1uSodTp9+jwdSO71/060P9/hn2
4WbflO28x7vPuP33h2VhzpiR7GLfw+v7vlZkTYiIi4RyjoKU7tLfzKN/NhB44ln3NF49URsfBkLV
d7o9pwjUrUH3CiUkv9Ik0GxIphSlpqZ6WZh8yynPHvJgrVoZP1Ql/c2apa1zwIdhwO4AxiUefovK
+Yc5YlrUXmZ6naN+CEy2ruFX4oo1TxTS3DDPq2fAf6AaY4hfWAdgagBv+fuR+JENyW0jsQN5CnsU
Zin60b/evmGOUSwh50N/tOZSaZ3uKW1WXmLaLgiqA0Bo7ZtM9HQ3OwpRzMjq4Evcve+Rp7h6mEgX
ukgzcEUdDid1JFpukzt9+pv8iD+5VIZq6ZZqWpKtD47jX19nAWnPFtXEaU1BqKspukVZQCxHajKM
kb4+19bgeEbXG+cof2hKLfqNmuf9Svx6sxgn/GnTNADY0kH+9RVYikb+mUD6vjR7zQjjhykCBGio
n9IsrT/LpOCUXY/1hhr70yxJloRCJA44a6nYkdVttWlBIWSBn1E46rmzW5552hk+h8bSR1cmUKmY
LbFr8l5tG8snxt0gx6vttnT9ZeWULxbNFojn1eS/L+j5MFuekpbPIjWADcjFuBGNpWziqU3992l4
wpHxm1yNj3kNDBgLHcsK1QKAx27rw9TVBRrQoiIsXfy6utu+FhSNtyGeFI86bo8tYpWOFzkghRlD
CeQcLzRkcoozdWM3UU17qs2PqUkK2NTq+3Wz+9CehqxpfjPVi/98uCx2SWDTCThAKvoRhEtaegii
Zy6pgx2j2sLZQt1fvYlaS73Rre7izNFwMHvSNwcSPGepPmoUx540bT6RV5kdrYEwPoETcMtqFV7U
Tj+m8WQdui5T3TiOnN/sGNjaf5gMVpkv2wWVXbllfHy9y6wa9Ewg6bzv7LpajXcSA/250eue9+C8
jJ10He73TdYMP/5+Gvigk1lvqspUyGaVBckAdvbr2JZ5YCSJ0a83tXd2ejKSsod1YK1r9vkjL5mn
Xk3H30w+f7J2WGg9TaTEnEDYLH1YOygFhd1U8WcjONxvI1yQENpeLXr5lIDy3MJZvYe40d4lSrda
xFQSWJWBblWdYBppSpOyLvCQLF5AuNfpZeqb/NqnxA+1Af5udYFoOkXZb172n1wscCJEzLKA2P85
FdWaHcoikDRacjXbhvh2NzLOLi2CIq/Bu7jHtWz/bs/1HzsG1NucJdlzMV0jYFlf1E+yIWxeS4JC
iACUmmJUqn3u6747pmK6A+bjxeSPublVahvaTK6dhalnxDmJ2Cr0H5vmYGFntxT2Hmaw3rjgAYF1
kbfkwQveeUp+tbLrgxgiNvSfNIhUiAfmb4a3ZCx9HOESrTipRkixwOqq1odRlnB7OixHYBwM9o2z
bdw1U1rtsMFucWCy3tsRFNEo2mV6LC6DknqzoST3A6LDsPXCpRZeZ/i0bgt/tUB4UsEZSS8o9IcK
53M9B+coIvc2og2xpQ1wW3V6Qp3Orr3RHoot1GXCqTnGmoOz1UvNubCvPgxaQQ/BUL5j+x4KLfYV
ScFyKdNT6nT3dJ7s+9awuYxg3xrbHDxkVPTzUi02D21AIgNY+s4XGUrxZfjUKLlPQGJ36k2RbaRK
c5WFY6MrCKkAJ520/mWQeOyH0hDQtBzbG6tFd2sd+JzRYe6M6GA6YPsavMd6FX1vKzzGLXEMBXtu
Tw2t2qfu9EOO7EqspLhm+cZoQaw4jnIa6Q4W9RMMlPbhjqNc5ZcjGF8mZjyCbQYaFs+fOi35QRf4
I21O5l7mvIbqmqPLqkc3VZpHDGj7CP+bVxZKumlH+SLiTPHbjtGXWH6uJQWGZvyegBpOxqLdTopR
PaCsvWDiTO6wvVkog/XWU0T7rKsDiemzbP20UbYRkNq+jG/LxKLCpYGx0oLa3CiGQq6gVh2HMl+5
M3etHHu30gwwEE3Q77C4YFAVak9mCt5ytKM9S2DOqZEuv+JMz0k+v03RNGzGnIqzUiQjt5bJy3pt
ZuTJE9GqU0rm5DwsRzvCZpZNpr5tj4uT1ichaNNmqXBDWpdSt9co3VL4c6F8TcfpHHQ4kkItgxeC
/ryp57eWsFyP1AU3ysDjWX2y6VG542YjFhNCNNQEGC5d8doFbNxmhdCVitCgiVyLQzvF1574gQ1u
sdpjT0ixhW3Npm1am3THw9KoxjatC8Z1FJ3iOE1w2r2kEVnwreJ863EZXKeK1pSeVykooBR1rF1U
bi+OTagd+yC1N5FDeGxm3+czXPEsLU79aQXEbcZ0vgO6p11Ch1/QFdOd6KgvhkP9FkElM6dgPC7q
d2nOxWpHpTuRRsSPTQxxtIjPdUjrpukJ5zBW5BRj7zDSBE1zb5qyzgO80G5JZX/3V6yH1XZvxhDX
jEGCUeUoT+by1zDh2js8yRuR0YIsbCk3ieqkW42rTUo1zU86zz7+P/CGqAFciNejG07F13yu9w6g
Xvr2udiZfX+sBE85Ij9QIEsKDw/z6i7oFsOtC+wJdZMaPuyLcR/3dyPW5LZlPnFm5Oy9b7aR2Ndt
t6sXLHCVlT7ABlb9KMKgl1HMpkwFmVnu+ik/NOnUeUADh308ydIDwVGCUtNjPxydAr8edukWPMai
jd9yK9E2cMHREvtU3PHgLSgiUkbaJKJPWR/YG0vi7maflx+Z7GewNOZEDaBCAzIiHWoG/N6S1PnZ
UR/0AkwlfjuN1jsRN3mUgdmg1RkZX4POoVwtv1ErxL5hq4/oO9FKmavcPk/l3safqtAMd4eMOxOU
zUPKBLNLUks92MtnVcPxoifFm+StCZiFPrxhspGpMyekKLm20UKKG+RjVGA2TZPOkzGaCiCKqR/M
B72MgnOi1FuHUg56AX3ejphV6OglYBwM+ku5GkReoHXfHCoQVU7gb1ugfpDFbeOkR+LXHwmcjaPw
cw65CEOKVTLMFDqKquo1CpAnZyWiG5mXcOT1E2esvbiZUdgYGdHM3SaJQKw0Op8oDNzcGc5oC+M9
EaNfu3WmKHk8lxC0I9BVdN8jrhDKhn48V68zjn36x2MPA1J+MVsECNG4fImiH1GSkvKexrOLdBV1
Uj7Et5Tkb3N4pJtarQsXezDAhknBNF7v7bIybmXV126SsYCQ4zOfAXkcKrEkRw7306Yzk551Ib5v
NazfBeJ92ZgvePasK/eXeXCZvGmVnVtm+qISobRNxs9Z18q7iixwUoBhxSvwuqAlgzSx6QmOg/q8
iHkFVmWcHoYFe4AybLLsHq5QsIO7g4pQSR/UrqH9q2Zf8riYt2RqP9bRNXpkk/c9t+z2bmrNM3Sl
fWvG2tYaauGLHkRiSc6462TYPIm4zQFqNXTJqQFxonDwy5TQqMF0Q8OajNy1O7Fgn8qeB2TczrTL
VyGVgRQP33sLZ6Ln2aiwyuNi9uLUZudmpg/wbKRr1XA0kyAVsC7Dr5HejBss2/2utL6YCrizqMXO
Is+AMMFLC9Ec2xKDcZhcVbO4GjIVVAWzb4ZT6XfU9ygqwjyf5/i1WodG3YsNKzok8V41P0ehDt9d
gBvR+nOfJM1WN8MblspDEyABgq3hmmP4EmkN+oxSH/3CiK6mgbxJjuYZAdIrpwCs5X1KD2kaj1nT
ynNrqjdMU/l9i2GmFryupgLCKTCz5spzZAePHLYPFTVxvs2in697+LyNfTppsH5pOGMud6GDKqDE
pzU1iz1vORj7AuzAgYrhRcvMfCutAj2eIs9pH5Q7Ddoc1D8LP4X6tWhyEgfZryGRppcZW/QGy+S5
g4ThYsWJXeaKV61Ur1gRJj8a2l2ELYwAn9fCmIdDVyo9adGAbjU6XFXnrWwhGmmjH2h9Qydbs31j
iVGMq9ZWs6b2GkZlxDAnfseo0dQYUnzFvrJsxskRsLktay8oFfMgiyczH4a9waN0Bgq62s4Zo+os
9mVfvoq1/TvYLgQMFqZ50H06r7B9SPKk9mvfr53nRQtYVwHSErKOBnV9lVlv5ncKyce6fq5igdXY
LgirGBK2EfXgjRaqJUNyzmQriKo9Rwha8LNU+vxKH49hpuRbTh/W6XFM8uKtGcqHggMnZhAcWllv
UWWukVuFx7LKXsjmeEhTddyU5S4MUdsjd0EnPsiDKZLvQI33Zqa8hu3TpMJNj/T9DLfZa+GeA+2A
XZGFNmpe5glh3kIa9AidNlkDaBtifXD8KGSaV9OTVIXqDknJdDe5ZmgF97gs4Vwkm3kGWlJPjOAZ
YdqtqNPHImH811ox+IU57uCOOAhxp6tDWqLba+SDi8Zo2PWGXztdah6c/X0Y1tciU5sNMexn9mlf
khHpkmyrix6On4em16gtZYcQDzlp3OxNG4RJ08A9bbtxq8aSfSfB7fXy3Bv45CvICdrU/eiN5Q1G
gsUWVTmZI5Fy42uQp+luIlrZn4zOZxmTfq+Pt4WiGGdIxz4IwqtTqyiix+ih6VWwQzgMEqhYuVkp
wHEd/ZlT4qOYoQb1k36qdBl6syp3I3YfK/ucA9DDPQZZFVfaBfXhLlet/mK1wWcketYOdscNkymw
Xrqpm4oEe85FsCnIL/DbRt4XTmgDgi6fjFjA9mHfgbkafNlie71pew0m9RMMYPZJ8IrYaI9VvGeS
VfwyRdoIpWrYzrE6wnS6hS7gHGD9cnYyzOAIuU9xymiXaGCBZr17UKbCbWOl3YeZKWitIS/SE+Vz
mk7qtdT2sifuNByW7CwbGRDSxyxHFdJN1PxHT0llynKejmhf1rDqs8GLILVtOEKXD1pb7Era/c0t
RV+x6Ygh8WccbCP/TioESEtZHkfDeMN9eNWTaiO15lR3/SHQa1SUI0IZk2lea7sfYe2CevjeMlur
7U2Rmhxr2A+K3thloFFLoZ5TbcRGpP9vrs6kuVGl26K/iAiSnqlQL8uS5d4Twl3Rtwkk8Ou/he8b
vYnC8q26ZQvIPHnO3mtfLQ8vWvNkE3YORQ14o0x2WDtht00nVYgPemJLhfYJgL1fZS/m4D4sdlO4
hgfDoEuCy3wBuWm3KYnPANxXno4GaXLQwcAeuK9xA+x8IE/Qc7NDWDoPVDrJA9nzq14vxRHCyCuH
kmxA4wa7AypMhDp1VOFxMP35BHHwWPop5zUgJBT0FWgV+dGmi/yhn0j7BlpFK/xJ2cccf/3GzMGT
IWjEXlJCgJM2d1XoATwJZ6TX/KRVNUcHn2caSvha9Sj7PTvk5w2r16QNt85k3GJD3JXpTi+TK4G5
ZOQxXas6/SeuzAci6CPYyB5RqWImdh1IKipm4B32O8PWRQNThavBjp8VLk8ngbUQ1SHCG7cKNOtX
z+wvXUeXhizcBDMD167SEFAjSubkU2KK9ZtN2SUPhZ3cpXoyQKEElCPLV/g0zzwZqN4c/T1xvS+r
Jy3cMN4sPtmCSiwuNBlkYYr3LLxXWpegYbxKSn/639U+Li21c9CORK+cLae2+ejn6T2p64euI6yh
b1sSRazmmHkRjtOKzZT4HUKz5pfct16LzDijUSX0HuERC6kNIx8ab9uI8xS6zWq2xEHoHIBrhK4F
aKRVKaRkt7wkCbl4da7FNDeTdjeTk7lqS0QWhdFjU8v1o2ZgUNCEoFuhvSwZqPY2IUmYeBb9KSyt
I/EvPjZsBIGwK/6VSYiEtJpfJsMfUNCmO6zwt9osdhOyMCBl9V3B6e7InrtF9GLcGyUSD0eLMAhT
9DkEfOgDeBq/zj8bqb2LmYiQorN+U3Aghcm9wzoXVtZrhpTc1fhc2a/vJ7eh8EUOR++Oo0fIUQAO
S5DDkOCnRqNOnPOuMB8N15B7juCPZpYe+qKoAifWAf7j+8OMBm1Vh8SIJIhCpwAvESfJbZLdZzKc
2bqdQQFlCsPoUCP7Ar+75OCmDbpmH9+zdpe15XrW4g/0zw3SaifdEFkH6C7regY/7QFN7K0pDI5x
lPo1nDTX23Dq5MPL1B4rXBhLhnJRDLW1g0rsChHkZXLzMhpKkeE+TsyU907C9AGbAqukTAAGscgU
U5YQgDDGr5YFnrJo8mi7tGIQ9pZwdfL57PVWHTRTpq1ZNXVOSjb6I8zufeLtprQo4CFmPHjh8JA5
SDUNeIiBKmGpwXlmL/LmbDXZnGnzEh0sGZTs9NpwtYZ9bMf6eiyS+RQeEhcXvzmEjErwimO54wgM
d1WDJUjG7VGja8u8OPlojO43bKmWrFC/9MriNo1f27GlipMOMluPF98CUmjn7m+VNRvtNtMs3dWh
ka4auhrIKJGWm8DtHSwwnU9WGAD2CsVk/5BVwzFepM7Aww4KN25mTxWlkshPelO0AVgOc6Phh0fr
Z4Z7FEX/clRjR4jX68jjuDDJ2F3My+9WyhR4Jk26ycOXhs42Ikh2GpVBaozzsyW4UZzIgujdzPtO
h6XZD3m/9crOPYaTJCtQ+QezV+esl99QBNG2IThtR6H43A1sFYkk2WVcQaAW25CLs0o04xVyrb7T
SFlb92QeboDUE9GzAsISb2Vmapw20u6ARGo7acCGGCm+aWMLANdK6rVnRzevsTwUeiWYMIZqRfs1
2aytJdLfIEwxBUtZrv3BZXMbYZj3+BtWmXZolh5S2alzXBT0Mzz4BDZdFtV6HFCHuxzl/2BpN1nq
64aV/ZgrlHf5cuz02x8/otnXu+EHJJPdgGWH867zU8qFgVrya/Vp9ACD8YVIgCQg9JDFbGSjKtxM
34AU/9AALwlDHCZIePOosQyEL/HcnfsqR3PrAtOlq2R1OELq7AWkFXiznKvTcwmhS3mCyWRsN3fq
g4Eyx18bu1asVZu6hV4bO3hN8oZ0g5FFyvXhxEjXO6Re/UXP4BB1aJKZj48Ylic2UQ1oQYMcbdM2
XhiYNh9IqPptYtN4z1Hp9RWL4mSkIJoq2uRoHjjo1X1BdYqcJs+e5VxszIyTsA3fEJQuZ4eWFqmR
1FtRgBpPFPwdx5YBYkZ6vMQTbxvOHL7u7krgvEE81toGCgSFbzh7qMHXhUn3L7dB9kJmatFPQgIO
SVyYI+79zAYIN/dkcQMYckvxCPopOiYAsJme9m1AhDlTTbLJlBv/6xzrlf7IrrOND99QyOV8p1uZ
A4/PILSA4SiY5aT4yaNh5zk07lw1kbzZoNeTuOElnp+qt35ZUxtaiVw01DrGZYH655MOp9FGJ1w0
L72qHsqSeS23h+9Dsyrm3qJwtG9Gwm+Co/pQ4qpvYuuWlOGvNinU4nlJGKURbVut94LYgCMxof/P
I6ocnb5FbiKxbRcFet5i3I+BqfKw0w+wsGNL19ngg7+BDccHIJonU0O/zFEPQ+2Ub9qafJIMZFYw
Wf1pSEqMu42RBSI3aUEk2sUZz4nh0kTKi2KTogxXPYyttNPmjT1RwBC97nOrcWMCkTpU8J1XSmJO
bGnzaLC+ynndTNUNAXZ9GJP3tozju6iUcNianTEW0BIayKbEShC3oL362avTPPUTaqd8th5coWiy
6Ku5stFvqhEqcQhuoJ3w3zfauiXxj6QyvhO1b5wp08AZlhCGpn1u0BojjqZajwkEDLUvU0akHqh0
M3e6CvSF7J9K6J9J5LZguqp9TqYWDM49PfElb617bjiN1baC+1gNUEGHYeuCDucwrdM/QbbrD68+
4T74TegWRihrXTp/aa8fig5TuuuHu1zHM2WQ4xF4YXpmHJMFCO/jIHcNPH/dq9nGP4ZtDIFjajZ3
h+kcEozK9qiSO3Pq+VTie62Qj1UIFc1H35TOzybhZ75BNkQOXu4e914TRNUYb5USW09aQA9JJDaB
s9OtcwC3uSgWsG59l9MU73HwbAlvR1niYDBDvDw0yGf1plvljVXe9RiZKGrBr4gB4QxoRUIZQAbq
s9yJob9zjPfRavRgEjMBlFygbV7Ol65cOpK+9g2tb9UUCPLmovKI/8pJXBmWgqkpgRf6OXtxM7zp
gF9DNt6IMQpMLkpJn1ulHvuAWuaktXCw5jxC8MxCxKGcAb9Pol+Kb4Vj6U3LaPWg7t6wunD0LkqN
IRIjRxLFmS5nZEHGYMZya3iml6WIzbCnna4LdzXMxbcW8081ZfegWYzfKgPyYFXkcuVkFmTTC48i
dRI52ib3r6c6b+fgq9tYUvhB8kXg20/FFQgaMUHz8+jU4vb0V5Y9HoxZ7So1P+FwoB00dAcrNGCE
YIBYGxHM/RmeQ9tyLui6MCVs5NMISyS1kOh4nLAGgCg8liUbcA29D9k00wjk26uxBmFYT1tdiWo/
ZKOHW8uv6cAKKJKQhSZL5rssp5voqjmHwd2RJc/EHQGOPNO2qHaurr40X0a7JJ6PpsE9NbnAEeEZ
ahvheD8crFitLewLeartUn/8YfpbPE7Y5qOYvYoYBLYAi6WpzWzjhZy6CaG+6vJuib4YN3RzvcMk
6lvfoFBu8/yIKP/R7txvNhE6CUM8nVwj+gFY8Dx4nn1IoFqgDEQJ3xdMlX4dz6UtWb1aHnVxHL7I
Nv2RmvYBiFnC7A6rrSNP0+j2u4hfgw8S1ZPV2fM29pDDsM81LM0cvUnYMeC/mPhBBY2uaJGQ18Qd
MmTsozLbVjo2xMEqTgKb2GiMzgYByCeWYg6V0RmfYBSoniDNpLKezCnk+Z2Ke2xz+8SrAzb0m8NZ
JKi5U4fuaU6HLUFzeKM8d6cl8b9IxTdAJYymSVjagtcUTDzkb6uJsyRxcKs085l4q2Mz63d1yQUC
MqECbwkxiOeffLp326LhTu/Z+goxgP4vNpFTv/IgUQ/kv9FyYAOHT10QsfHFyA7xoy6anC0Q5S4g
vguAuz85+J6t527sqTJLViS26m4Iz6Vf/s4SBicMxZ+JbkRYp0sz1DzPfXatzRZDT6ztyhlDi0hp
OrYm7b6usu/qcdzqbeTfWUPpr0XDj16Or0PXMEDsYgwyPfqwgkclMHu51QcXLnf3k2v1SxESGkaO
7JMzRkfzohuH0f9xm5rfI3yitfOIJqMiZkzcwt56I5sk3dR8BnQbjxBZXJvrBT5fh2esY45Q5r0+
foAoNANHaNZK+fDKhw3BK/zk42fJoFi0OnZkTae72u0SMX1bU8d5mN597VkvnWHfGwjejwwyDpj2
5iCtEDpmJIi4aXSXtAVe6qVUbcmNKhyogUMhL1ms/uExNVcVnEeSp7qbbW5yDWJVkQ6vXcvzDVMb
imr8FHs9DwevASZQbz1PmICUx5HJTWWQzKyKBUT6NWuLv14IX4R7QXTxJax2h1anF198B8AFVzVl
KqG2wiJfULclkeyp91g7LY0WX21gW2ODFjnJEGHjrwh80dcqMm86loc7xX5Wx+yX+GT0jV3I13Bn
yPhDCk3trAT+kJENapsmS9ZDWDw2I1xhi3ZXoDjriTELA7jiL2bmFgFwoyXrGk9qA+p8lX0ZwI9X
Vs1ig2OnIZ9r3HFUnMBYFVCvU4b5KJ+4P3EI2z4E5JDeFQVNey0NWW46Uwe66RSvdFytnUFIAH1C
N9sIDuBBWP3k9Iz3kqbxSnFAWxk11pmOIQv5o0ZCSzytuPVAul5cR3PXk0vzskD0zLFB5/YvjU+X
km5NyAkbrk+5wuLW0AwZ3mzFmj8Ah13roL2cmemBjQt8JeviRC+IUrH12JA5HM8R01LGcge8DKe6
YE6VdxidDLBQAzatk4U6hXFjFjGr9uKNaPQhMD3ryEX/nmR+QMmNESLlKATiJ4ZAQrIGdpo8TFfV
TLO4U0gv8vLKNLoJvAKgFebAf8oyjA1mNv6WszcqwDYwezdtTNcqXU+S42zPmXZlHAulymAaFH8N
D7fF+cFeEsbIF2GAI6ctmaVH4jjoXUzxesrToydoZrlmdmE5WGcgLwKiJwo+O+5KiTQA75ZDK2Cf
WvSBI3/X2tqrJbtvm24zTQJ/ZsSpvUUcS0i1eOm18OIBYUVapGNHldUGGSQVleGLDTFzTpDXPfMi
UsJWRGZCqiq+E62u9pwrT0lp3dNMnEjUUXPAZzo7gK6Sqf8emSaX9LDU9CM6VpHW4OCAJ5GBG0fb
FoMrs+yzkRO9prCdBM3cvFVz/xKm5slrk3+pb7y6E37A3qheHL9Rh6bKBKzQcq1GQdrZbD8qsrMC
N8b6ZxOiTiraQR+g8y7xFkXvHhBun0fLxqrk6EceuiTohpTHpcolGBn5Sgv6wWyNC4xbB+z4S2hF
4zpkMQ70Fh1hM1InFCH5UMPk7zypmBJW346dHhEE8Ki78MFQ99B4mna91z0OFJ5lzi4OTczf0Ph4
/9TBdEyc+nZetlA16wEtv54+JVWIPaf5TNqSujIk39nBx4H6qEetZxkPjO4c0Kce56ZyHPkKgF4c
z2/2VHBUqrzvoeQwbkfDgdjhn2bo1raQr60MxSZPrLeaVWRjdKxJYRNempBsBo7RkXjI8xbLOgfx
VFQcD4c9dXGUkAgii/roVf9azv7B3DzpxYx0MC1xyTUI+jz7ThfOk/C1N9Rnx3ow/FVrszCXkgb7
MDqUn8X4MFXybLS6s896WnVDPp4LbpmheRpyqhNmvGjn4XkXfJxBRTs9sx5ocjnHMCoScpRhTON+
w041xbRs5lXm9b8d+WNABfybkdI1W3hpogcIrYpuN0c84UorHlOj/SV9haCrsdtg4oU7QNNBSr3Z
FqQlkFQ2s4UVex80xy4abYeGZMoWbcwr8p8f3IlgNO5UZ2OoTzszio2uVSdyoiUIEurTakrfq6x7
GELihyTXaguFcK8qL8fV+He0idZmFULCo8fqmq21jOIQDUzto9BvZDd+2GWLwap8lkW25tSBI3PE
oY9yOiDtLd54CbUHWBTqfmZSqx7UzKGGX+EyE6BVVIxslIrlkOPAiBJwReAj6YBl8gSAY6cXwE+a
8oFI5niFm/rTqWkkLnRh8t3bwE7MdlNWYloRdfltxD8Dow4SICmjCiuI+/oxdYZNnSLzKDgIhJwA
NHFrQ3dPXGVCpeFQ9o2MCz0dK219gMi/9BWTH1JshhVdBbaFDFg56vHrLB/AVAa5457tsriig0PV
Y3BUbacVZ4AdUKidH+vkUHTOftaZlUwUXDiS39JacmKkb+VbOf031y03OYHvjfvRC85nrZg/bXdb
hO2359OpAp2XEsFAMJEaIXXHFCsipZ+da9NzRHrDNmNw2Az+XR92oDgWzaulFffZ6J7MqHpMJfN8
n6bDqgszEPp4PYjJPBZWwnGhNvNtxdQ2NWvEUO0uNfnRqgEiicxQ9vDv1fCsLMKhMov+mi2blyFx
2k2ssZ3pQTazQdguIOVocI+y/oGLsq6osJhd2C9UhfGmdPUpiCf7MPYEv8iaOOgMEUmWiRgiDqnR
gpVmDYoRJQeG7wwZ/7YK2wcH9N2KjjTxUkwiHPciCbxdOeCiN7L6nAgOYurDOpan8XPvQPVjD87W
LeYYAgCJ3qGPIAvzPGk8Z9gqX+rcQ9fvPRnJt8zETaiqY2khjMLCjhxXo7ljevwbxyEOQke9dSXX
emBvl5wnt06Zft6AXVOqueatnrSAgKyWzph8G/T+eVYpMogXZJtVAQdSDPhttK0+5wlBpyX8iprj
cB/eGSE9M5Ir3daz9jm8vlUNFiJppLuKvckhlEPnxNl/FGaNd5LpzKrpuq9IIUdCFsbt+uMOtITa
zrXuZ447iUzBU6gjhbjO/tXZEOmSlyzVPyN/AQ5p4ldlOsN5ZZAW50X/Oq2GeJEiiLP8kkWM7TSd
pnAL4u5tEumv3qOKcTtrFQGv3vV5+49ejzPkt0ZPj9lI/Wd57OO+7mwrD5HC7Jc0WJh+rvS+fO/d
8sESw9YZ0mTTN4wPMoJuSsK/N4N4nj1v7TRmf3LqfAemgK5XtIRQgMNjgkzWQ6FyHBTGr04uxVsG
cH7ayBB+CInzj8nE+pNU0Xqw+5c+hcuTUT4wN3iqs1lDg4TwGCbUhn4MHVvKi9hxo52dvpvulAPy
yT7cEUkJ8ZYregwvuoeTlnVLXxsuy2aBUZa4oCoobdHy/6CtUDGJp9jKs6A28n1rJt92ef2tUG/2
adOsOxspXG+mr2BupyspYy1pYGEnRlAobgqGvnltZzAPtLfzteYU6AkREhi4TanaMSRzjFoekX91
Ur+JDNPUnPbXaKBL72bzLmuGx7FRYg0Ke1ijI5KrUpNcR/mgj/V2KpYFTIOR71X9b+i7zB8R9Byk
Z+70RLJCIiVbG9P07s/6SQdT6fHDnMekMNZR6r73plHv+no6QkTeifHHqyz7hMroq5mtflf6VbPW
Z/M+Kkxvo0haWmmSun5oi5sxEUPcTd8+dh966ly4gabk6BEjwq68danhgzGGgKLqsF1Xjt8FAGuB
F+jjl4hJHK6m6VPpDnwn5JVg+P0t++YUQMmo9thdYC/K4ToNAD3abmOGLkDcuAFd3rzoxDQ4BBuY
zgC4R5+QMKiO/g1zqaJCY5ciGagE0qkeEsYywaMRl5yEG+Y7HDko5RssvzYXNbWrchmgOxvfrA+R
b3xposuOUvfmawlR/TqY8UMlxIune2D+c1U+jvb81Bd2zghMt1BtqmMhW+0gfLwJsUovwrclnWAU
OlHKmAc4wbFp6diOoXnpY/WY6enOLGftXY+7hyqPd7M912tzzph04XYK7biBeANY12D/HmApeKET
Y/irkeVxqNm2gkqvJZY+QZ1aNCAsDPpP9HVRFtvgIODF90ymhgZeBvydURXOZYRlvUrEg9DojVrR
FDFob+RLxYXFdijv5nS6R6+cPUgQpwysTzpjZfC4EsKCTuBQO79qDS0zqDtg2CYkWqFDXzYc518Y
xSREaY8xZKShi6nXYX7aXmIedTtF1OO653JWWlAlSDAIO7vlY0pgIGJnqO/Oiji09gAbnoDqZC4C
GjcOmzfZD541XkZ3+sh7cR4NDIt9Or9K5Td3HqP8QEXpoUuMr9ad13UbGnvH005VQ4fVTHOT1Mzo
09axybkI24JGRbeepnCrqQ03PnLA8q6ZMW6zgMYnK/uGhsq8xc0vLj4d1uBUB+A+dWsYMa1xRfkZ
bmgQHmYzi4P2MlISH+FEgLWsB2AunndBwb/0XBNzndr0OG1+w5SVVIUXoaXowBuiiEUer6s578/l
2J1ReqN3sYpV6YLSgTWB4B6X/mjtZTacda/MLv3c7G3lPnR9TdWXmdlRb9ut6OZLq7X6KZmKHkgm
cqKsCY9FPUKJSpir183GpO1FQwFwF2pH/zENP8Yp647FvmjbAwydp6bzb6QXIDvrfPqrjD3aft43
c4RaYLKvhIecaqM7CPRXUzpdPGvYhqGcdnjymoOv0TfrMvu1oPm/ypwKzZ2WZ/sGwvY4sPcBVtgU
dWI+C6NBpeKW8b9soSX0b7Qti1WOJeGkRkq1QRX/FLEoaz3FOGmgO1lZhRavyq65tmNj7Al7h9qP
mhSMC7oUSqt1AWuU2BRrW2t2xLwMYbJvh9/jPB97wgiv5JlAzMMRvO+nncsn++u14ua1MNSAU9wE
Q99bb3YpN5hhHv/emuzxwVggFYdxpJ0MODNrWL9c6gx3aF2E+tVyHXmu9XinZC2usGvF9b/vmy6Y
2H46taaH28UayJn3a8JJq3QfzVVJa3iMH+3Gj+GVaHhOHSPZNS40AiqoWKxco6ju64qjj4gnf2sv
b90RDI420P1jASJAPuSEOXp+dmbdNu//XjqXZpFnRbS9GQTd1f1zqULK3iiWF5KuR7SCZn1Dg06o
C16J0YtOWujNL1jRPiujDO//3uWI94awiB4UCVjd4jbJQnVhA7fuE3olT56qM9ZtAkr+/mNiReUh
tc9GafkUta39CBiveuwtBha8iWq2ZsJb77M0WZP8a9xMMxQ3vc5PJPZW97qI80MoK3LBCwnsGH0G
YlV7vLaPhIkIInemVdy5VNZTXL7TBn8aVOOuyefwt73G3JJpKywhlv8D+z7t7T+XO3K1dDvbExir
ph5Pcplp/r1kamK6CSfrkAIF+XNk6spq76bl5e/t30vRW2fdnRl56T29QdKsnAW66nd4mVd/5rGm
0RhDu+F3rab2wXh3HDt76EO/fYD17+9She3LeJ8M/TJ3tFLR87+NtaWxXjU9oPwseUvgBksi4dFp
yPg6UTlu+L3B1tsqP9km80JYvF+kV2b3Dc6OZynar355506zvx6JhA6sWXFqduOXgrnCaai8EDm5
5zyg117+y99LI6V1yvP+FXXuj46K7WmCkkhJ7ZgvTZ6U647R3zWvldw5Un8mrykPBg+5HQawiuC7
VC5Ni5fKi9CYYaIDTkO66qrdqHn2LyUNhQvdA+tiXVxR+RfMch05Q4yp2kY3QfryAkPQPI1O/+PF
Ji1km8aFaxAYNsXVvXBbsqt6gjz83j8V7aGT0MY6EPdbl+Ho7e+FcLljOdb0qAknvS18wtaAsluE
nY01SrPe83KHE3D6wCSoAQYS//ftjPrORTFma/pDK3Ljmkw0o/xxLoMBRfR69nmm0GeBdmwIS5sx
YgQaTcdnryLEXcvs7qUmdYyUSeQycxagHo/umrLI4OMfPQxaB71q8pe0LuH0Y5y5aXNywiSoaGxr
DFTcsT7kjto2vp3eNDckqaQnWQoAANUjQ1L2BKQ0aEJVkMXyVdilT/pX0CoMTEov2AKEO5yWsmCF
eWimTQSmPmucX5oVFtF9Uq4AQmkoCXjSqLfsR5onuSX6R5cYx0tVk7bj9+JEGhFjvr8v/17MzMKM
PuWYHlKIQWP4qsWe8cgpP34mVRSbtx5eyHIkXLdTwyb3cC8r1ZoHq7zEsfqxGiM6ecPYb1zZFbCt
um9dZ9aTSapDMAOmcTf1T4Xv9ItHhVLe7ZotyET4pMpO74yx20FEuUp21Gs2OuaO/5/cW73qQcpT
S8bGNrf86Pz3kk0lUePL27JSP7CMmr0jRUpOHwAovFnoSllbb4WZiuPQjZLi3IyuYIqpk8JPhX7m
R/cJkBK0dR4dZIk7R+jDDkcs5LxlHTZcrzhGuMZWLeHB2xLz90ZLovuoHewbbs/oioL/d0S8cq/i
zt9EfrzVEPCdXMkKrfuDw3nC3VGpFjtt4vyWjAOK1wrk5N/ioJZVYSY8lk0v3goUObZOgx13Rvvg
2m0WDGB8juAC0Jem7YtR2oiYfAr6qkqSt1CPk20TN2qnOUPy5ibeu51XxdYmnGdl15M8RUUtT+by
Vdwk2xBPwDXiuM+sun533bjbIbcnoMhFeygnKCIZEM113ykdvaJZ3P5eTNd6JTmaJszyLXxEPM5R
vE5Z+v77A7gY5p2nfcvQZJLKrn2vwYjqiO+xluAIJ4GOF2bWb93AGyuq76KOe8bWSfLcxePCQBhu
LSFWK6In5UnDgr/22nSkOqAxpGrd/NJB6aBlEj92hIC+TDJE7I01Xq2sJmFsYjKj+9UHYVvtGgDq
sAHS9S8nr2IdDwwU/+C+AbQ1Kl23dQK8YPG5rUM67AztiEnWJL1c877WB/1MQrB+NjJ6VfDk+NIC
R0cqET2Ov7d+0ZdE03cOooxIXoa5jhlpl/lxsBfTlVvfMKURvUyBtSN2OwvKFlzaH7WDIDHuJ4TQ
K8/0Gb8tpuRhMpLT3x8Zeje/SxxUKtwOlfNK7/S18gz5VXnVUyVOKUOAs2P28aNpNWJvulCwfDd0
ViZCo81s09X5W+XQTCz5uFu/RsdcxzejK/O9iZxmn7T+gmswCYiTV7XkM9IoV2ShSSXv/vtSjcM2
E6OJJzJGf9Zn4qVwJ7GfYzmuRUVNLkKynkpQyGgBbfGSax4rLetmZlJikQiw86V7YzCR4gJjdlgW
tEul7zIryhkdJ3a6od5zHifaNKD45rMftvWO9doKIiPrr/aYHpXOjjB0ag8lsNpklRYTOfuup21/
f+14MO4d9py1V7dfaWdoO22WY9B4Xn9HDJKztm19ZkDUH1x/fAG1W+6zHIO1MPJnBCGa0q6pNlmr
spyIyh171H4cODdmiU3b5/G79r140aRNfxdmLTddj0RGxs2xYKSvBCVxBdjSwhO8iR1TP6GG1085
4w4prOJ+ICthlc5UJlnaHgAxJytHcwQhlz3E0+XF0MoTEbnjLmWJYbhD/vk0pG8ib9nl0MLRvaXv
T/0oTmVNY11nVqnFFhmkYg5Ymn5bnDW7WSWX1M7YQGz7MpsN02dDO9WD7q1kDiC91VGnGxBJHiZS
rU1dnalXxx1BJpsUbfI5AwWZY831TdS5Cizic5t1e4Us/j2PbEW2qYsOjzGvO6JFVEkXbnBW10QR
+vqhGmt77821vG8GVTPWmbKnWC2tNNJv78sena2mja8lrZGv0jL++2L5jlbRBE0irBoY+8R2RgO4
R93lP+XxeOuxnyFWRyvZzSoHjoIzzx0InYXXBi3Y4XdosvARkfx2emvtun6rk1KcJKfpwKnr6W20
9MOAXTRGhTRj6vTUuU3d1z6iNcApgORdsx53c9L2q7TJAEWI5SHucvtxhK72aImjZUvtlkn3xcI2
xgnSfTThV9KwYRZRgLC7YtN7B/l3LJIheuoco7vUHT447sLHvxfcKg8Kyu4JXpOHvjBCkP3/ise/
CvLve0gmXQQHv80g6gfcnLgRk6z4zgZv72RJtu1agsDNkXMrSRQv8aIs9gWfMptIeJd0wjW3sQF0
wlkOAAPLxX2md1+GALnqL8iCv5dwYs4+LZjpwVSXcWqdbUroEM66xr5qEHg2fmWchHDjUzu5RCI7
aRuU9PWYLxXdflqWLKGVPejIlY2B4Rjr3Z0iTEasmKPdx1Eszj4anRBuDIlMch+3XJYNMxe5z2U5
rUnIDj8aIQ5OnvnPhUwJF+qTr9KuzkbKLqwPg7gYkPLMmHj2JO1Im6tLfzeN85I8YJDr5PQTWboJ
O6DbRIe/yrLW4vGSwhLgYVP8wz09QAd9/BXIQ3fvKbDJkaASLJAdHTqdVqvRTx0HIUw+U1tTgi0w
pIz7bxCxtS80lLOyIse4a5vqbDfNVrea6fj3TmT9EWpsRnLtIy0a9wrIOHzQXO1xRLxtJD4k3iWV
T9qpuLZFHG38rHfWzfL273v+wJahhsWUPC28rbxuxKlPO77kuPJZG1O5sxho3f29VA6gT8VPEMde
cye7ixYTIosw0zpNfSdQPdkCLas3nvyaAWwDO4sU0948oBni3q9DAk/rfipf+XiYh1fTByBwm6c0
Lw/hoBiGOgyTFSz1Nf+SjQi2c59SR91VdPQ+OPgY6CkGeis5UiHAX9E50bNUrbwujsGCMwKVKnkv
W9wVuigRa+rFrhPK27eGIx9rEIwrbK7G2q4RCGmVV9wltXUc8dwxk/TuuhnsH5m0JglgcsRMU6ri
MksS3jXxP8LOqzduJcy2v6gA5vDaTXZutXJ6ISTLKuZMFslfP4seXMxgBpj7cIzjYx9DVpNVX9h7
7Vezwdqdj/NnZ2LukrUzH2N7sh6c2n9JsK1CHlh8zMyDc/dGPj2iCSib82axHUVOLR9tn2BXHxyV
H7LI/YsisdwNpjTOGNreESIh2YBlSQZ0Qbs6Jgy/ukUjsStqjt2AVbz1cpysumk4u8ImyVouf63c
Zvs9yeSO70rPerzRDlhg70vXkle9icrdEumk8aHL2MVO7p4bHCaMaogVQPM0f5o923p/Nodbxkbq
5o7po6WG4auqozt9zupPWyc0EAea9TgRT7/L8nm+lBGjicizDfJmELDEfa3tJdySXaX84fbv36Dz
kKnkL8/Y0NSpahh3AgGGCbCee91iqEvRvkdJZgGRtNqD7Yy/MuVn/2YB//77qODRx7GD53kuG3Zy
yJm0ir00zxAADVQ+ZYdR7//9klAj8F2QKTjbXeNkIcT7R0YR6wnz79/MxBz3kBheu1rO5//6YRnr
//5TItlpIgllDf7ztySoo2q/6aC4Mqv496X9+0qddU0Sx4ht/v3CkFAM6vqcnlUTAepdxk/d5JzK
MFix7MmSvXSW+By1/XwZHHjFGm4eFFDzw0Kg8kOxNEFFAPWNdIg62S5fVdM3DySZzw+TafOtFAWQ
SX6jHSubJ9iA4+Ia2ckDQrc14/uGRf2lWn9IShdR3H/9vEAB6Dv5TWCG/wJ9i3ehabuH3me6OY2Q
PAtAvMsSLwA6yx9Nt57jBPvtyDW6Swx1JDvvA53MCrpEm+JpGikxFtZ4cw3ojjmlfTvbNEaSEIvt
H4VjPqV8lVI+DEY8PhMU+pmwoujbCJVgs5NcaFfX9t9Zt4t9PIV97VpX30nlHqiRt7WMYGBdva2t
TByKfNKfZ2PE98YCuSkAZ5tT7uxUXV3ob9ZSLKUty8rlqCu+855VfSrY62FP33GQfY+g3Gn1zST7
7yrK1WOZDitHOz9qRu6F20IgqEa5k+DjEcNZq6gWfQ8xtEaCzsWEK3bxp5Z2u8gg//EzhFRETLmv
kYvUBH4IkPeEwlWpmgAoeV+Txb2t9VgEBnO/uBmWc42xrtASkP+IKrUJCgMhg0QN1N6tcRYgMpXY
+O7y5tmsA22T/eBKskfNb2ostK28nzZ2L1/rItc586dg7gc0lC5xT6acGhb/7URL4exI7fYx4Lhm
AEKJWBEAHhhfjW2OFqfdUd0gRY/xlgsW2ml+yok7YwSGmSsuq/tBL85xx5SyMIourI3mUMrs2x26
+wKXtEh9QtOatwSH8IPWFdfeH6+e3bjb0WFmxRWGH0JUx4bhAyABtEpDtGlnHPvI0kdUW5p6GdYV
itUhAzKoo4IuV/UlBSXN9nTZSASCa7O+1ZpZPdM43kvIeuv0jIm6pp6sij1KqyeYeYSv9YeJ6kNO
FztFxYQF1TsnCzeWLRiltXkfLq2FvG/IzWuWvLVV8dosHnMJDXVao9lhl2iX0pHysWlY7JZsbxgn
nZlD34YIv0Cle+rkFVznuGSgO84WmQbJ+nTCpo37kdyCvjjQxWhhU+l/G3vv2EjJpq43L7D+j0tT
stKGdxW6Wn3fFUiiheyvUdf+qbrkS2BvhFeryoNNXgYNuCRFe5ySbdc631OaYFYY2zYcZ9XiP0uN
IEt2KIAbGpvij1z8M9kEKPrRRaKGjLA1xMgCCgjv5mJ4B8/7dcb5Lxc8IwPD/lt/NYX3PjElwwvF
7L2dnWuuqSTISP5mjWRyG1kLZq0G8Hjt8FVqH1JCz8ApcD+wMEE7X3yC/pxReKpw0heKfNlOWwRF
0RHBSiia4acZtPqB5Sl/4DyfUX4AGJ49zAANe6Jm6cChM2wT6Uk0RCwPOerNcrTPLa8/altpg1tQ
czFuKi/Guz2wLtEbSJqZPqMZRxSyOpVfPGU8TJlW7uek+RjLOd2aOtARqydqEI1uFUTDrjQ87w52
IrvHwcHTZfg7o9b++D0jDVbD9Fcqh6qZjQes98VukVk4tDoBb5UeiiJOtx5QEdwW8BQGu/vKGnCE
yNjRvCxvrVHtu2L1Pr6OpU3oGoEBiIxqK/SH8slWNqDcVN5lI1HlHOFT0FmsyN2MVSDz1KDOLc7F
8Uk3IpLAFdmm0fRu9cPZJ5JFtdWRUBGu/74g4rMgC2RKMaZGaAjIrWBO46kZHoEQD/JIbnKxT0TK
oQs2H1gaEcnYpU5Ipspg6DAMe6okOQNkdkZO74amLWRAZ+6k6uFJ9Nh6c/M5nhbBfpQ0vapFQRMb
Q+hMI+ZXjSY/sXe15V/HUeydqWBT16uEwVB035B3tbp+bGRvbEzoVu9m71lEVMVPkDZwrMN0ltJ/
ndVA8kuJ14vg5q3jD5++RnvW+WfLsfqD7DAAV+zAebO5xAncRCdKThlJxyddxsdcIS3Q11z0iaTx
7dSWZOhUJIeWMwpvIm7PXqS+EM1kqHeth9qst1JJn11TjwvBYGeHqyQiX9y75a1Iwrzo6FyxBQzI
r+bJQCZlNukhN0zA2ykHIiovBID4llNkAxxjnBhUl04CsrbggXDpSXhJQEj7MxGpfW9fZyCuV2MY
d+msh9IYXkffZB4o+NtaNZiIprqLMmUFumtPO6M0SvhOCY7HdaQ/VuyG8s7E6U0Y+MpJp0Nmcbfl
uMDjQT2BthKv3IBCyZGkQ411c2F5997P43kmhmUn+vrLYxfTlJx1651I1g5fMG5T9titROKnaJ4/
iix9ID2TPfbiCWqCb/DTLHBqb+VPD9/kjoOan8szW/P9rLonEstPhAkVwWhbzW7uTzhNUZTOTJ5h
hPhnvx2es8J9r2aCco3xue5Iys0yGyURMXGz39cP3rIY4QKkGllu/ZtHBEmkIgozfTQ46IJGzLgN
W4wWjIQORQlxgGUxNd28Lkdoc6rEvfXKHXFPNmS/ZKuOInWAOhi6fk+QtyKvewmWRLE0Taedaxu4
GKx071c6PliOZZp7wa2E01NKmoGyCY0mgpCd/MwmShyBo2MshfeouwYbeGwf1aLxM+e+4OQNEqWb
RHNhmZMNpn58mbvZnhHCUTCXPj1Oi6i16FmpWijqkee3Zlg78i2P0dBK7yURVKUTszNek2g6kqzH
ZLXfdBPb0ioWn21OOZn6OIOtzPyb2Myd7up4IqvjTKnrbLU4RvwN9Zbr77FrWjraBM9EYYfAwxCB
wWrVGMiwCEBvnpB2hSA4HsDEN8esUpJ3UWcwTl7WINRbZTftW2eUz/lgPcWDYJ09AvgthYlnVN7i
Ql+4yebzUKJgtlN26N7cX8m3ra/UozY+Rr87CuxUAtsiWt11WfptqpSSA8IO4I4houSvvmttqR8a
HYNen44wP2TCCqBkkJmXRTiu/bEZ9fAVHC/sdfTxtjF9+4n+SKrn3WiTZiXN6bOFdTxkvnlwY/3T
eTLAot27k4/qwYFlRE/KzaM/LMjNA7exH0RmbKZiIYKkBlHB4KpeslMjeaa6NglNRmeE89qrox57
ZTxo97BZDvVX77TixmWM+9KGBRAvGzZ6tAV16+xRnaN8uwfpagTIljkpote6J9Kxca0TnOiGMIju
D6/Sz5i9Z17fhrkAcCwVAAWY13c5Ik6scts0GgdeBiKVNINhb1G1bK3JvvXdPNDRNgeWN2i8hZON
a40UH+X/GqV4Kzq8/63VzdvJIqVmSFkHjTYjWryOfjAYA3aarrskQzIErTOMmOXG35HT4JyjZarN
EYAA4eylkujZRYfCajBPVW8Qyqo9KZtjyokib4UBuWGCKR4/P/Wa6ZET3epbM0NWhjLb3AuEeb4z
oUiGMIYirdxVWWmdayv90gXXJ9ieZaZFsbT3nriGKrVuURq/4ohOdwSvBJ1mdUFMgA9HP0Iyh6WQ
hVlN2Bi95p1VEKzN/OXEEFPHGKi2Vi7bXTITpCFFfJp97tUeY8SW5vdPvXhIL1o2zIlnfCEX1Ddj
Ody0mQziJAch6EAAz1XopewihYY2eBofVc6b6RSzvqE68mAXJP4LIXjcVDXFMaLA+GvMbaTM6fiq
ovxQFtV0zKvx0+v6bQvNV7LS2dJeETHQozmPCuuI9Ifw4wk4HjLxj3r4gBS5Gif5O7trzpwajXPZ
wSdqSUu2BeJOsGlkatWVuS/GJTqOyfKE/gXRXeK/p54gh2KpdilZBtYA9TpKEXzUqfcxOxktV/Ho
RPGqok0wf2X5sTXz2+h3vwx3X2JOT8yIUbRrzm1diUvjgJ7I6w9g2YfRXg7+6MPvsAd9W9RUHtr0
ONZLT7BNdcoTYi2GOdnDktZ3WAAK7HsIRTL0QG7sfCWoDIM8ihl8jC/DAp60lmaLJoHZxiBj+7Ig
YpV1iwWGAE8E7NVXbmLgVNj9yULX6hiC9suCLL+cESbO4kQ4rGg8nbTgysAnUr3Nrv7Q4BkZ0Vae
+yV7h72n03mwyCRwr90Yjc1HqVd45PDOMaVfAuNzgdzHXYgo2cv4jGLv2o3lrREOVhanfqGG2UWi
Z/Pmery2fHJhOb1AzlIrr+8LnYDxaCXjtxQ4eDUXGWVicoBzQh7z0WkBJkRdoK01sWHX5oNbeh9e
V6BM7G5J0TO+L/poXwmXHUaufTrTD8EgzM+ct1TH/mr63ndb1QHY3X9sq2fVDKtWVj57uuqPuA1Z
HigsYYuzvgpd2I20qKIwj542PwFQ2AC7vY+4a8lfRXWoenObOPLJxkGMnAuQoJ4hoqZTqXskiiRT
p4Eylb2rKJpzF+qJJdG5tmO7H3JewGXG74D0FE9hipOkx7g0yhjpdu/+6otHfk/+NNQGVpbOvlsj
unWmiligJZg4IN+Ad5yLc+b7tRvYNm1SLjkQGHSHwqbG91H6GtWAdb6ydqNOEzMQvRdKuw7xkj8J
D4cd9jK27yj6SAEcqNzIaXJ0JEyGCbWkSpBgMTt00lEFXoHkH8Nv4UMdERFWVjWdsa4EfPofiQ9/
ZhrSLzE0+0hCF3QxpLFYeGEpGJJPvkXBhYK6Xr7pcPtNFC38/21+chj0DoHkA9l66PRJ9NPs5Ev1
+E6y5BR37Wff0K+4okOUmmd/IPx4mxriXN3Ed35/4eXeu0P1YQw4t9ii3ide/uXnOr1ij1p2WHYL
sXp03913MTUnmQ2XziJmZerGKxQMamSjeVqEFVqiQjuuj28SN8pmTqPfZJmIDuFs8gweFnzG0MU3
rlu/Kd+6RgYFe6xbHJTTZRgtubNUt57Nf9w4Ccf6sognrWVUZBglRT2i8il7rJV/yU0Sf0dgnfZQ
PXe2+1p0iH2WidJ1/aqbvH9x1uwqxknJH8bjDtIkA+qTqF7ribamsV7E0OM5rBiXGJra6/7YsekY
96BDWBnJvkIAs+kn9h+eUT7G86wC7ocTvPCQ3EWfOkny6QZk9YnD3C+vetGWO417Eu+eWTzM7Ot4
88O6GYvNvB4gkGFSSgWyxFqthN2HhoGQrgSmHQw2LcdaV9ov5N7BTuvR7vcGPG9O7MsA1tIs4Rq6
GlXa3DCZLFZPWI6182qJnrTVGst4L2sGz259P/loUZtm+Kpj8cZUoNkRdqSxczV/HPcZxT7AgYFP
CeOFHq6nRQl7DHS4bLcD3rnVRlWi0o2t7sA49Yae6GfV2xAFRYyTSU6YEEgc3VGG1BuE2RQYGdvJ
eV2G4Rl9B8A0t3x29eKSx9FNEs3nuNq3Gf+6skuDoWV4HhfxXcYaGAjJO9trtS3SO2UMFzgWL6Ym
NouanK3h8jphOFrnM/4fot6yTdrid2txF8OtNVhQemv8XbN1dYfHXk8eTDxAzBbU3pu1b8vpnyfc
Dgu9ScrMWFjVYyxhp2RxjGq3hLChtcW3Jzr/oEqbmANb/xYJq5mMNXNgz/xNfWX9MIapN5GJiyhK
SQcqaBxd9jQ8SuR6RZXivqECLcVjXHIJotGpQpN2YKPrCyjvBDPiuC16kaARjt4NDYcCIWLjpnbt
MEJufaNuPOXleB0b6yAKUi9yIsVcZue1+iha7WYgkwyQS96Bs7g3hzlgsvRs+TjjEjgitMtlWNsj
VkdHUBsSx74xvIKzD3TItnNYUjolUq3eNHY/BizG0DOhwjRrTs4w282eMtNYkJ+4OpFdDkgxVw6H
Oad6p4ac8TLX/lafP1fEjOkwm3YmlIwUj8+LLH8wqjAcTUfMZ7lOgcN+vwfQZcH6ohjL/9qL/aXn
/TNNHSwGlQZwSy9R22EwFjh5HJo/vLothBCeesGYdlMQWO1q4JbmLrLvcpoiojvB94c1aY+bwRXM
zNw97jwfb8d9ronfpXzMIFjulYW42FMJ89SeLq8W6UOKhGD2eoYEDvnZ9mwFXWneu3X5h2VBHdhj
/CSRL0rA5BxCSdgvhLb6njSPHZyVtHPfiJf8rNHvzSw0g8I1rvrMsnlAZaOuRO+dlQIkBF/JD9sK
9I2HTEmb0AMn2LFBzEGEnOtozRd7Jj3TIuiPF7EaXaoZ8iQNOw7bAUpD7CWvSVRm576y652fwAfV
lMs0sbklfkSMqCzmMFt4IHPiPFSEo2MGQFI24g8b0Jo//iBi+1D6fXxt7IKPJOI+TiIVQNNjY7Mm
wqkonBbeOQqG4+JL9knCY2eYDW9aUckLaioQVlQvkAZJqkSsMhnWpmFV3rri3kF5cEJmvaIpO07x
IfG3pv+aMJEKwZmUm2rl9TT+R9wiu6VxYJQ92X9R8S8bl9s14G3foTDaaotW70RdE4S1MOxcfIzl
I9skgBM6v7X1vywNdURS3cNeJ6fMRTEN3BaiJfa9kDMeXg6i0zwqEjho3PX4sA6GPh4aXEjbzI0w
WWuXxTMeS6AJG+n4+xhNBV+2q9AUmeMaR7ApoTNAkKBoRuzD0Ufe/NXu1FthUsgPBZp3zCCYsjNm
AXPCaKvx/B9ET2BhmpbA+7Q8FdX8zOCPgNHKuIDe/ajLmfV2e6z1ebyvWnFS+rXh3ck7z972iwbb
bn1dO0KVT9pghrY+cN8M8avUTpHVv6iJp7/Nm/XpvYuN4tWOwaT1ndsiR9ZgV2aJd8XjQ/Q1zqSQ
4uu16pUGh3be2c7yLi2DyQJhgeNgP7q6RNtH+sVYgAL1tPG0CO0svPauFKO98TX2x+lMy6UxpU4U
loyZEnvG2kxAT3xfONp3NNJTc1ydeAXQglrDVR+qR0MzqksxygO9ebFhBHDTm/TLNhs2Y6JfsTgP
2BPq9avtGXSeMqQKYe+TCI0bKqhYyN3BP44xN4vvtqS28T0yvDySMflkp1YHjAXL1J5flOv1R/wI
ESq1bQoNJugMirwhlxzUTmoF9mBfHdwFwDUr5sjOc/si0nL183gT8Oriog0ogcQw8qjJKWx9m+3u
BPKcyMvV9JUTl9vv1n/aLrtLG8+4Zpj0gyXL0B4jU8HcbjwgDvMQuk+fxCTY7B93IMDCMrYmSkne
bcNmUTkxtGRkwnma2Xmo+paRi4Dc1XQ0J1G2o3fbo6e9txfxS/hwWBkgPblsUvx37rpEiM+F99GX
Ijm2HcgvUD4bQ0jooC4KezP2r6jhYxbLfNKMRHeGg09Cc0osn4XGd87TyofFGuOt5nkLFSx+7jpm
GOHKhqZ7QM+OocLcjeQrRUt/N+OTskutBi3WvRGTx1IuWaVF4tT37tmYplC2/CU1DQtCqovl1HQm
+lJj77m9fPA82sUmocRKueu/LNu8TZIo5GJ8AEfdHmPTO4u16gWMvuxGLOYb0at7f0rycOmsA16k
4S7h0UobJutjD8lbavFRt/TfeUFeo9vjdhJaz61aX6TWMyRyoAn7TBqMfptV8sfpnAgGHsgUi/c9
qPr2GzkIw7mUBdZytizPPg1YqT1Z3uu++bYCpQl4snRuHdMiDbi/i4mYIkiPjdDS64exy147T2rv
VICER/rRfesYwx1tvLqUPpV53mavLHW1a+ZN3slfAUKWejLt+qtQ2D+n9gdSjY00gGRGm2kP+zwW
BjKWF2t4N3JdXKy4uQKMdvZpF7NVqGsObwL3tIwj2J9xYbgLlrEsQTqTwl2f36uR5U3cEc+UouwN
9Jote2lW1/JR6/vsWGZj0LPTobMFO4RqdtlPs1GFGkFdnCtbAjTJHpiAMkDxPFd5+9csxxJbiYpX
lhKOSYh+oaf5zwmsk64puIMs0R40D+cEqpLQV1R2o2U91Ym1TyzX3zVTsvcZO9ZzZd9ySB1PvFuA
Y7v3VqBkzhmY6qGBUtKv/k4c+4bG6MLWdTaBiv5gEAPCyHLifI1YIzfSZhMKagDk7nc2NK/16F/N
8duttbsOs7Ocm+LdAd1GO6boX62KROuyWb5MyWTBSnYgleat0Y8T45DxZMAQPmf2a9w76cmWlbNt
wK5se/xlU8pEBLxrjkMUkMcMI2rGGtMzavJqgpu7NiQpkfnpLN1Aj+MHO02fwJA7+9ZB6DlhiMh7
BpquxFvdtO2bo7o44NtJ3ZnVZ9Gs2tb63KWx9aQkXITVWWNpaUjI2a+glnNo6kJjuXRsh/aV4d6q
1r9TkoGwPs7mORmt5QjQhPkwaBuoCxJUWd8+T71F/dln6V7d/MUsj2NVfaic1GtdGXdYmI2AHPVD
xT6uN0fwLBiVAo4rULB4mvZ1h7NEFs195g/VK5TKTxnoJuBM2iAEsAyZZb1wMwwvsetjM+SJos/+
diTcqX5trmOOylgnTccx4qsO4Hzbu2prnMjDormYQYQ5mDh6dvyo8JJbYlM42C3x71zefzPH/Yya
9D7Tq3I3s4yAo9o860zeEDnkW7gHR6mxY6MGoO0xDfAufiio2JnLTCcWJE777EYrVGDGpgABALpM
hyR/Dux+tnCtA7YQRrabrPbZyf96jbJuzNUGZJbJknMPIgC8Ks27Rzh7sc2k2XXlT62tAebDKqXh
KCko8zDycZrZFbGoMq+ZA0f3qeo/J6m/lLbDCJLWN8/ci8CPJgGaNh370kkyqqYeAhHJjoKzMbC7
TyQrOMRR4wdKjT8DMJ/QKPJXhLYT2B9eL2PMXhZSoKDkbaMcl+dU54emUiNeVipmOeeHfshvqeNp
YVuvUitkJSCeh4wDxez4DiXoVqiOawLX06MCL1XYXYQ7xnmu1RCw3/+kEfkjB0rYpXP6nWbM+7Zr
QN9M8CZM9hZub99NHcHuy/RmrfrGrvH/RE7111rFFq4FvbZlBqK12shoBzYF9c9vtbRP41JiTGe8
Uufwp+HhJBACf9HpYxUcvGWjczu6mthVbBwdy7onMq3SmmRvW5ToXv1ZoK3aQnKqeWnmov5CJ/8H
yequnUGRavxltVb3Nkap0EgK73my9I9iFD96Y50S3+6v47Qva/noutOB330TdB1BGaUw0IyEeF03
v9bw33lqbAE3gsWF1MUzyBl/u4hp57VrFu9Illut7bDoXNCgYHRmwYXGvWAUBpF5RIlg9uVvodax
T49UwDN/o9H8GbWXFt7cyPJj57SgvePOt4JSYfZuhf7jZwhoNQ9tfmMuU5AvmjqmiAH8v2nxiC/h
MzPzjvHOuVIsab18Tg8NRkGmSKDAJpoDixpv0pwr4NsRsWvTLidIFhprHnI4yuw9yh1GTRzZGwA5
v5NAwmsWKtsiaX8m9vbdYvWC4MG6OXnK5c2WPI1BmWJLicmPmMmFFVTncot+5hab2bapfyv3ABc7
2elt9oe8RlbKzYCUYnHb0O/thgUgDbYHRZ/heLydOxMoekYPPAAKEY6FvqKcX7RMO49omBcG8/vY
x5JmAGWRyLsR1SU/LL3O2EOxyAtNbJXw/jTkUwHQxGcme/4LpSbYlycdTkc9QR9qh3Wka7m7tFDU
p/Fb63iPxEPsltmLjwTl3koUJiO/b+tGbEklwAKnangD0/iTe3/iIVyQh9CjQwNUHAYpYDTPfwUi
3F2imBNcb/VoF/nWvd5QZBjteDZ8Qhi8pLktWEV2iUII52Otd0QdaGPM8UsijZm7X5r9gKr1VLjT
25wg56uwXmwSVivszZsWRDbaj33sNgGR90AHHagUyKmBUWaQ/tZF2OCu3jjSEg0vPWM57sm65Tgd
WQeHds8zkA7K3McWVtMyAa7V5TT2Ju7nIV4CW0GujmiEoPGvOrjxuwNcW+KQ4RqPPrMSj4WLRtgg
Yeg0yoD23w/7ni/RGbHCROZvrkmyAJr5VQx8Exuk4wCGXnx9wt9atSU7oIo/0JsPvcru3ZyycURx
MilCrx3J0hZFdyCxpVzmKT+4w6HW/YzdgLnp6gy8UjZoIZ2eRA6hf6AhxUKY9H2Q5YRaxUTxnKvI
undQCiUKV1Bvmj9RzYQLP+/V1CNxUAv+M9MttMCdS/XAGKtvq7OHhtBJjZ+MPe4g5YGpzbRxmUAe
ZxNyIfudky91e2u6sU1fUPF30p+iNL8bahSz9RrYrc+IiQbz07Sah3lQRljiKb1fiP2DmXGMS3M5
5YuthdYMdQ73da9rz3UkB8r1WO3mqflqZFccEuSFTsNzTln9bUbkFGirVr8rb6xsm9OSVF8+IGPc
6eXei/2/2ObfF3CnaWr+mTVzPrgzLCWd50CNmccKYAl0Z35ojRF0GCMC7vDs3NnFMbrrtNx7MNRy
Vq0trzbWrhCjax60dT6c69p+hA/dPVor5GcmsDqwl5ExuXLWlhlxAUXnpbJ9WD+6Ze08vTRCTdfK
c1uRtSYwDpYlJwneg2Jf2Za9nyhT6kJsF4mGZQEHt6vj1StP8bSfGhzfvqeWQHWjHdSGINka4plt
lO5+xMUcCh73jSnWisk6rUg7ch2MMyBfYBOYHbd9gia/1+o9UH1/g/C4vFMdPsDuxPfN3wph8OvM
wsiAxuNWmOOhKOwnTn028Ow4bKvVjiXq5Y3n6NDzwHllEXuqqkxOjUkLpiH42lgwQIfY+Gz5IsNR
Y4gr9EQ/6wKdlbFk9t2a+h0l9Rgs1I18Jndx1kVnJ8le0246pUXGwKkACQvYgWiN5Dn3WBxOafEN
yWw3jeM+m4vHBMm6F4uDnzOLGOypunkNdCU/3iqHVxvGFE5qX807IGtggSdm2KUF38WZfrvcuqYt
nO0R2WAblck+ivIHVYGw03gPyKf3/uqyvigrNmFS50fbrL4q8OBbj0k17jyW3y7qB6PX/7iRoUBm
ZYxD+l2i1y7S8NEIp8EF31jLXy8rn/KFLVm7LtVNSh178l/9OPmObKJwTB11nT/xVpRaSr7PkKB0
4bwhvgFgWcqnCXGdnThHYyZ0DJT0KgJ9DUbCA4EFwKbG1Oag0K6dydFGsQ3SpdUYSjuEOuHAvCg5
PykrwSUUf/kSze6SFTA14zAmMGnvUsATZOcEEarb3tER48+ec1IZrvFOJy6+as6QElHnoE8dWBn/
3ylt1v+KiCOi0XU9x1yDCAkBW0Od/1sIGFOZUfxblJdUU88+z/Fs+cvXjNJ6gy3+XJF0dKeljn9m
V9WG+uJ8USaMh5mX/4E25Kmv9eq9FyiVMsNjKb3KrEi+OVvwZbhNMKOInvG9qDXe8uTJboX2CJbW
4Uxuq6upWQCpiBLB7F8iIy0YG8+ZdV9K5rVlBTEIesurnZoVmxyk2TUCxk1cTjdhDeW20vTmwEar
u9Vu+J/ZsEmPKUoaJesqa84eVIQirvFn9xrhjQz/72+e+b9i21yNmtcF8W0almP+z4BokwcbNY5A
O2c1zhqs44ZRNfinzmNZD+oH3L8GMWdpg7nukDzUpr8rkdJSYM6nNgNRYrLQQwsnd5mI6cTIytsa
TXJo24zADAnRSEusY1oTzpFODE3NDqHadqjqOmgAJj3YQ4NhWp/2fmFZZ7PKCQFWLnvVQvrP3iwC
NL3eQzNMzc4DkP3/yV/T/f8V+e0yQNE00zDWIEvH+h9PD5pFEC0mUl3SvHDUVI5+X0XxOe1F/Gaz
9mZeKNnrFezkaywz720e/1XdhDgooV3X8qRhdFXSJgnAyCFq6pmzqZzvMtAtuIAkrqrBRpvK7PBf
hPQCXwyl6ikmcuaAUb57iB1+MDrwb1YFYiQj3eZCZfFltuV316p3oMwrGLAzgqlVDd5dNjmDkb4o
X0fT15PjVvRO4GvdsF/mSn/uhe7sVnliKNGwbyyTy9WsjeopT+UTXTvNH0OeixlrAKU4+jaJW8sT
bKucHgYYv4CoeOeojdsQ0qGv/+OgYJnVaa4dEf2vCTaYeOqsg3kHnqbogRzNUa/dmCcvx2m0KUaq
Um0b+uQ1mnlk+wA5cBkkM+qa4q/wjG+4v/7NRubqk4lwjeL5VBD+cGh0spttc/JRAsvPyop/jXH0
dpMHLavLEdnJlfBeGuSX/wtkzTMrg7g8gnoRQsd2p+t3rUYt1kJogq+y+pUO/+IbGxNA6uwSQRAN
QwLw37ufImA+IA+qu9hmgQPM9XsmEmzeOSuDPoaBg99Av/z7YSod/VL42uOcu/EHXxyI8oFT1VQv
UVc7gcphAf0LWG+qMTpX/ReRPHcGCqgDoV/JnjWO/wVslZJ8Rq5at8gRlm5n1LycoXQN7XsAXbK1
mv9g7MyaIkeybf1X2updfVxyySWZdfVDhGIOYiCBBF5kQJKa51m//n5BdZ86lbft3mNWhWVAMARI
7tv3Xutb9p0kpvXEFAg9vNGcmZA73hBae+R01kEvZxTZqskvYW+g8enMd7sYbAp7ZjHTbaBHW/2H
nEZ90/Zi9HroZNe5/oCYeuT6zAgtyOc7wwjKlVshFgAnCOqtqMJr1ovvURElsF3AG4U30UJ9K52Z
70G3hJR55yh0b2JkgNnI+iGZqxt0smzoQ0IfBxtSvQiWkCQeT9XNCz1PSKETjRBFWi4LIxTGo2pg
zk9orr05hLloybnZQTTLL00PNLrEUezVdiw45PYWyn0Mg745MFoJhgQ/QJWsvxa///pL8HXzz3/w
+KMop5o6qf3l4T8fioz//nH7nP9+zl8/45930UcNXvBn+/981uazOL1ln82vT/rLV+a7/+un897a
t788uKVUtNO1+6yn+8+mS9uvnyL4LG7P/N9+8G+fX1/lYSo/f//to+jy9vbVgqjIf/vXh3Y/fv/N
UPJ/7BK3r/+vD95ewO+/vb5l79Hb//UJn29N+/tvUv79a8dgrRTKMkFb/va34fP2EUP/uwv7RzlK
2UoYlmSfZo9qw99/05y/G4YpEbTqBqHKOqPT3/7WFN3Xx3Tn7wI/vnJpgrCL61L+9u+XfvkjafiP
vxm/in89/lveZRfidNvm998swj//Eqjp6IbL17IEfR9DSpMA17/WA+lMhtzEOGXRDg5kWSCOmPqq
Pa3ZZR86Yh0E4ZVhZb8TxMtT9tUS1blibpxMxk5pxxrkyU2hy+DGHO5B/HRelVXaWsXfQctt2pKt
i1kATeV++Em1zCSnzmir4rllcHBjOOs/rcRu9zAZHA7ZyZ2a9GLFLA4uqPJpmBRwBKQ2rmY9CY+A
c14T/Aye45Qkk4ju07nhXBEY3D0FWDY9rUDQUzr0ztBltY3CtVsZb1YRioU5G8aOOBZtNaLvWSmO
tHl5dnCrmi2nZSOdgkWp4yQZBXL7rmmP9aSn+3gEpwtOT0cgnCxMi+6IBIPlVandbgT08W9QxuoF
CUOfiY44UjObT9dRy7hnlEzEPRSwFHeP09LaBO4W0Gamuvbp1zGHuHWti3IgSpRiG1TyIRnCi8Di
SUwpii3w95ZnVPGPUFAMdxnO8noQj7kI6nvbQDwRwzrMEGo3Dp+bQUQ9o32kdWFY9qmRREqW8T2O
Tw7GN754YA9b59bHQKPkXKIOwBjxxu2yeFP061cGh/YQc8lrGWzqcDY+ygTBELq94NRaiDRyX98P
nUIIg6A8mGLnrhPWc0OC1qIVDM8q8Luak9+38P0B7minXLTNY5g59tbZODXfPLfo6ZOyAcBWS5lS
U07qlASE9qWb1BkBZlZMJLrErDwt7iCAupm9Z9ldB2ZsIRUC2aXIlMP56RsrxyIhLleO4UG/vk1T
o20Xjd1R95Od1LQ1pglnZZd2ty8K5gQ1WKdzFlba3Y3zQN+VljwMPuOM2mYzJ6k4c0T7CNqygi56
E0e2pMJAMiYpNvR3FRNPLELqU43xLtfz7m2WM4lvSHePINuByNKI3YW4IRGzlZe+UsMDMOwo7D/T
iZOIY2X9ZnY3esQQsElU9xCCRz9gfNiCJLqUuLUWjZnpBxHB5tBHGHVmftACbTi5MBakK7KHplV3
cxYS/4mL8ME+6yYN6iitSVqy0UCDFXf35NvhWqCl0vklJY3zElfDvC0r9zGJjeY41cUPzgXTyh7b
fCfGkUyh2YmuLWSiTeJH2r7SYVMFOWbPulLWfTfM8OhduA4yGQmGeXJpkF2/3kS3KVAlRYZBEEF3
dZWNG1+bcIqvU0CDfkSy9vWIGAgSMLIEj7KsL9XtCV/vtzlNtklX3/3xBNcM34xRENp0e4ZoC6I1
agYxgA3Qp9VMu/Q4Myn9yYMZxgBbYxemzwC0zSh8NYI53sW6ARfVMPVlSQuHadkxorEAtBAacmoG
31RbjqcENqdNKq5rNDZKaGDKr1WAZYdFDNTvkGyijBhCKKtYWgesJ8kNPjsTckaGBROe4NTbPT6S
GT1Vn9pnifdrNSHMQ2utgP7lH5HdfMRu6LDugYlkxGai3oDCFVPFDCJ5qPzpTdWi2qbWk93b5GfS
3zRapvjh6BZbaNQvqQ603/9ZDlmwpCTlWFSDPMwQSGKq6pYJ3W5Lb0/kO/oeviLkcLlxdLqpRl3f
7mG0tAuh2nn1nvcN0nsn1HcDWaH6CNPRLDt4jkJ8Ojn+v7qXwqM5jU7tEIrZZtLjNN6gn3sEEKUV
xTeFzrUPs7fEwLqWms0O5tc6T8OnRKDuMRzrM45baJ8hOYqGcLgH0WWoujtjar5oBDwcnaq9GmPZ
LbWZDG4jJJ4jcmA+Na7axl3JhNYaYYpMz740noJCoH5Oe8Lg4UIFZLCTBKG9kBP0mQSkcsaOqpaW
1V2qCeI1SfL8mLpGji/xKL7LqJ38Myp+c1n61Utt4qo1/BIGNeRgwwzNdeTgk4pzSGwl+CXakK46
4yw4CzqjaMK014gkXlze1tOcF5ImwLBKRtqLQ6JfpxgIstmC3Si4J1m5Vn2uvg9WCP0gB08YRS6+
E3PEvaLDfWbz+1ZnHX4b2nEtOfCnWmdsfdMnwYpViMBDyHug8k/oqMYFAvsjejUT6zaeqLwbHnot
fJIhleQcIhOyC/TO43jT92WEUsSUfcrRt84Sv5Wx0osRcTwTrmg8BK6PGikcnm4uPnwkaxe/BWha
IMe+NXg0fxeFSS+jCJzblR4zBXPDmtlo9RGHrY4RilVPuWgtR3PCO2763/XAOlKqMKaZGQLOaMjq
wUW9MYlNaWnB3kXLqkguKrmTingOlpOFU7LOWNOnKcHhj5Tj4vYoYlHhmAWz2bjHvVIABaYP16A8
IMAgsxEEa2O10xLdXMeCzrSMTEC+/RL2h08nrD7CXus2TYdz1cZgjuuLXWA9a1iPsEQWG8tlyGLS
LW7V0RxsWkpYqfTeAe+0HtviXo/1fWHTD2yjHp+F776abQTJl2o/iDriuy0Gtxrr1dru9WPk0tzV
MoPySGKMC9OeqZt4mQpN4F+QalVFaPKsxjE9LaUQqvQHRNpY+fqKfR50xU4yp2sta2NWKLHDgQ6l
INML0zJKzCqeyWpL0H3leniYXfdUl8xSDNmlYI/RlKe1zTlgKn6IkHNlbY9rtwYI50LpED1y0gKN
9Wx2OhGRergZtfhia6O/QrnFvALFDz6i1VhAek5zKwecaKXYZclbNuv4KSmbuw7WPEKpMV7TMdur
QkCPj4xPze6LS5OKi+lqCPqvVqt3zzK2vmfGoaqcCjEhE79ggpePtWLpjgBSatO1tr7iFNXA+khw
83isvTq9yeIR2295DUGE2r54dwfV77OccaJO96IhW6u2ooMKdnPExZz33bToe4KT0Qs0DPvMi5xJ
T1DDF9DJ37Wpi1TQRBc15gBIy/mJwOryjvIp7JoQLBaLR4YJSHQBF1Zko4fP3OhFct6fkk0yAm1l
U+GU1cNysc5jVieLIFi0PbhpMCAeEjneDPZqmJjg0T/cgd59L+ECoSOYAEfXPXi5gMqn2DX8P9J0
RmvxgCDpZGPvOrMcc3O131tlM5MwVmFl+l6e2Yem1lmHUAr1VABEjmA2tQwyDjgleHk+dmtM6wCg
IjIb50DusdESKdgZzabD28LAZzpy7irvBvDesAK4AsiI32TxLptoJLiq+RSmXMmq3UUz+JqxqQAN
lfm3ZhwyHMdxsJNBuQ3r2Xwo+ts2LIqN3ZAV6YI3bZLhnqIkfwhxB3cd5awVxNraauK7uDCbS84+
iYyrJr27oUUq5kzcQzkmcNLTfdWvC1Zrv8HagaRny7deq0GfLrZDN6JvmaIi5b8bmMMykgjuv94Q
DJ9RD7Qvc4Jb1hnib19vNAPVXl2P6D0CdA8VS+G5ub0heYFle2r6DU6Tq0lxtifIPjdhTvHTZtCT
tgMl+x//qqj7z4ltz3c2hw2V27uwDXAB1w5SLwEAUYdVl1Lhxb5nMe61WmR9omnILUn65qoipz1C
kzgPhM5f7egWnFkDZqnzcU8pT6xxwB6lN859F7j2WanJOQd12J+nkioH55LPaZ9Oe37XNwwZZz2n
MRb38lTdaAISOMBdipHh9qDJScjyHXOCUg0sQtnE3vcheBeKQFpb90Sjw0HhSMCVcK8gpdKbRPlv
InVvzV090mrFu0emcRu/j62uPVEaXlya8gup8HHPsWkv0DcFT4g8V6m4BXF0doiLVxPf0Duwp6Tz
3inVXRZI99TZOCAzyyebXceshk4do+AJbYN9iswK2TAIVDrlXAFJiiTQYOna2Fk03gUdFTAHpfBJ
S4b4mFcM6r8eyptvJWdCuoaufZxtspmC+UJX7pPjMb6AWwcwxr274z6EzWZ5rhtmh8loVuRPNA+l
w8Gu+DkW7mPXuHpISxUjZGzNVzboh7T2UkJOd0xSmOD6cbmlAMC7kNjOxXXvOCcSYe0EMTet0Z6+
3kzjMGx6HzArhDGyXqnqago1feTiarDAKsuCwGEK5xiahuC+YfMchQB+jbD1gJOGwGSkw7f6HbRj
90B04pnMGedk2zdIjWAAjE6WfBd6oJsy0nygfIX85jite/X5JoNN/2ymoTgrc7jWNODclK0ulGDo
mnB+FxaN0LHMPvUbD7Gy2nGDkphh0sAfeWiClTO58j63KPftqH7yNfSzeWWF16EqyDWymCcMCUZb
7AqsDNgt70tiby998cDZ+8cYHdWAw0zLs20aUgnIHkObGJriPiMuu/fL6U43g+Ie9oW847x0/HqE
2I/vxvUWJQiQb7/eZahV07rlKsETRuLYskxYpPIIbwDsbpq0mJFUFIYrhfijgCLKZ9EFJC9hy32P
5NFFIGw55cGKkiNKWHqq4XPnUsvFFtfZPMfFQQoUrSR6oZQnwdEwyPQI6lWDJIRmq1BA/DDwNlb1
QiRYctSj7D6nVx4acIVBl5/Qk0P20zFVumZ1y2OZ1wHUb88X3QY6NYlqIwr1vAQZMtrOsQp7uN28
nJwj4TKAv0U6SkBMSw92JItTplqorSqqIbgm43KImEXPuNac9tV1skMbm48pcVf7cS6YCzMsWWg0
OPAlp4c8QsWjfOuxwW6WNfoBgX1En7V/8yc47S5A0g0AZIpOJgAcsd7twWL907sPmjYHe2T7626u
9VCP91mAhJr9/TmoumYTM5iqE4QpQesugAmM98C9IJRhHwj7xyyj0W04zzUC61Wd/kSMQAIAaEGE
d8HkKQsVHYrepwf+NgT3gIOHAmOsEPD3FdLI8QzCsGIw6dL3uSmFShd6NziykjLTwR8BDGISRnIo
m53FQhz207fZaMWKFRk/ktZtUYYPq6pGdxAHPhu6ZJ5e1M/xeRzoBftz/iYSyJxgJiEw+GJl9DOC
wBjlO/f6XTSST+mSYYic/CQE4eVjR8WP3VpDBMGJvMVEww5fr32GQfT2vNoFdyf0FLGYOquxjbxe
BtSfTfVqSgAIDE9ucbvK2taV9HqFUCBt0bJn4YPURy8Zsd1a1sw5Ri8/rHAkmBuFqnCCBz+zd+hJ
Zq5lm6SzsCgPqIWXUOeXXdWQ+aVX+drBYk4EK2EBjZ8u0ZTxZxgxJRhosKJuWMGq9hcUGQC/nBuW
lDNx0PM5cRQnUPr60xgMP/qBOXkhm5e+nX9m7njf7AfscMvO1PVlL4d7V5UcMxlzEYadbQl0A/OW
deFl7nx1zv1HK8V/k7Y25oOJoQZZRbMr6j3MyBfX7MxdwFa5SXvzyakx7dmsaKZUr745wb2SDJTr
+TvrQbWzBJC5KXEpyTgFmdQKaIhi6RzBRpZLvdOJIeBCS8gZx0lEyjg6VoEtfNnMBrI5tDdFaxqQ
iPpHK2BE0FvDlln+D9fXycCVNnPl4pvsQuKgQ97wGzYWTrDVm1ID7Ud0QeIGz0ngUg6EEsITff5b
d85LqHC3ATQCNTyqJBA7q56cJbvyNqJ0Y1YIeCZgEzdjSczCTfGsKw1CR3fX9sGPpHAz2nfQZZIe
nFkZvIA11dY4YKcS+4YrgwN66NcKy+EehM0d2AqtMd4lJaOgoFtUoXhOu+A8FgIrnQNTuIjG3cjp
cqHiTP8WjIB/Q0vzRPyERAFgD4U1d9tWUw4tKGwn+oj24o83qY2ag1YW1Wd+R3O2WBaFkVJC0GcI
NdgxdJVpBFIh7kI0C8WUxCfGjRkeNkDyamRqCx0fNsC4xCnA9d8a+A3N974e0A4xaXfj4ewD7l7a
zdB6WCP6dcbCNanYQgqRvpRUWxSTHDlblp0+jt+oz5O53FHuIB2d1Uc71iCC0voEwuUHEop1hd1u
bYr5oXBgd5ZVOm+VOIqhunaWBI2FJBumLIkEIC4iUmtKA3EDjsifFaLwms39ZGbfOY1vTXtGopqA
40ew8kCq8BwwFS8RE6eJwfHVxIBk+MiwmkDIS1C173mEc9HoPhlwv41NmLH6oHP0/TiDg0q/TEYh
roUge679hno0ofYPzeRhTLwRRji/VsZ4kWw3MVsqLROrZiRZ2NqjYbvvvZa23ihtnyljdmUade9C
I4JeyUwzxnK56v3dOOC8ryKl33W6um+6mgEbjljMh9NjGxP/pw/+g+7a72UU7UJ4tosxHB4DU4Cw
n518NRk0SmmDPgr5kgMD5Y99P8Xzio1M45qUIc3MBD2LGImyzU+SJrQbhNyFI2JEeOD5XuXDRsZE
lOSa65kO2cdNGYVYqFt6nNR8ZRruO+a+e2YdO2aa3NYMAIGwob7Pj64klYDxHpGC+k2530jawyPG
LRRbiNyYCK31kYbADDxIlU7sgczCpKf5R9x/4borB+gfes7qDHiORLP5kFYQATQGlht4i3u9qFdx
Tqu/SAe5Y0eUS0vcq5TqIQJldoO0v+EkeeR4h97KrwnQSiB+JGTtyQqoFUZTza6r1RCZ2OpJYO1A
cUNC4pQtrWiZYusBpTG+NwhkF1NdN5vAXiVGU2+baPDxuD9Z7zWBgDh9/RAFP/TyKl0GFj2ZxEEc
ppv0g0WJxEG01yhPPpWN/Er9rADM2yXHgCBjhO9a8baUKj8MktufbjvEKCzizjCsfUu94nyhFmD2
YKelOg/jgJWHjAcLbd8C76a2TGMFDrqCLhRg0caR9lM27M752rxBpmozJfXVpvmjI3FgiCu/a4Y3
1R32zsQ49xjmcdV5MiEXrDWR/YzoH6wZ3RTHDTzBNedgREobnI6IQCtFsOs46FiNXxWymz3tRG2v
iNjWpgO20mzdju5PLOLCCwSK8GK0byj3R5fGHtnaWrLtWTfZsq4+NR3o7MXg1MRQ529ZZn9U9FxW
4BCdjOAZ3xIPsy3EmusUbYUjt8Rh0AEN3W6vzc6utlAjfV2/o5SvCCbXXSFfwhED41DGxUbHphEV
MMYqDVe3gxEzmuwFE+7ZK0z+QvYhgHLEzEl9FK1EGdfU0ERptekzkWBFRSCFY0CvJcUx6tLvST4Y
y7qU11zNr7F+MFBjWyr8mBL7Lc4bcQe694WxHIoKp6ZDCIgZG1G6ABErSAWPQk5E+oB2PHdrigiW
EB1H0nIoHAJt6S06lIyUjgSb4mHrIy6jG5InM1hkNY7CsfsKz/DS2iDZ8oi2Xeo++ahpJwFuxe9X
ErLNtUr3oB5uNwGaZ6Z9CDmH/AaeqbRlSaOCAbvxqDfyakIBXrVO+sPmWoK4eIjaDogCKX1Z191L
sJB3kctZkaD7DWXjDkM0np/IYirkPAcM79n+Opw9RrzsDWbJTvmeSxtWsFXIVVKKa1b1HI2MddL5
2bLzfddDZKZEOl7yyXyBeRkstdx51Ml8JDM5EhtbswF50Esxyc1xdAujb1J6M+6xFQM9shGiL2IS
Dciurk87FMpcqUO19afp3iiaZG9aphfPRU1+DKkliXqHh402D+uJpfUAcurvcafM3QSPc10m0QMg
D7I1NPd1nKvvPSGEOEjG72VMr5cm1cLPtKfRj773jV0cRduHaMIiFM0Ahq00PrUmlMlAkWoxoPqu
e5Ws84l9p0STGyThVp+Nb5aD0QCPEOKRdR35D6LKXOALFK5TPkswUh4zfgHPgSOcsM1rY8TBqlbT
t2bQ00uPwiMGmDJAGV06IYS1m86YxCaCEAc/2zSj2sUxYIsYB22oU0EEOeiD2tilDerjGRnyVlj9
1rCypcM5MJxbOtQuJ1jhNo/IBM59ObybHRd813J+KwRmMI6TFcEaSng9suCN1qnvdP4fsCZGGNad
OzovNPDnkFrP9sEgFACT0lCtQZh7KEYes9a492M1n1HH7y3ZxItGtwmAL2cUbD5sHkKtPVtUxg6/
JUmWxhXLREE1h0bL75qe0V8VYo9unmtntO4Aru3spls3pMosRkqZnOnMOoVJi1r3W+/PT2lABFtK
LgKNoOoBt8iZ7SX2EozS+0kDNkGsJGil20jx5huWOb1DrMeNnW/bFkuo6MHLJkMzrCL7WKEavEK6
xuGD0NLVcPAyhgIYUmPjQaTNrz8Sr2WYnDhYY+XmPasiQ3sTJBrEqfmZjYMYYG0voXlhuC+f0Kzs
ESgRF14lxK+ipTXw4If5nK4msiY9vCL0WDTcCY794GDRM0TkEpRjrmmR49CuS6hbyJINiRx1gA7i
UeGdWQdKwibWoSmNXc09E40hRpIcmFsUjkTXt8xN+ozGt4uQVE+RdwJJeerH5tXvm2Om58X33AJr
PrzQygrXFr/WNRJcYz0Z6bHyNVhvw75CivI1DltY7EfLYGWjzaWvO+eeIAqEI0AB5dwsrj6iyhxU
G7ULe4XQrHMx5dEV9Je+r9jA8OiKQobfkLg/6V2rIM6ppV4OrN4pi73VESoeAnjwE0VYMgXJKmAE
09cWBGru5dCXGBLw7bsBJit4kT+N1rU3TicuMS1ZukMt6bq34F5FBklQKpo+jJPnBoBNnyEXzuQ2
Q7Er8yo4AMfc1onZ0jfHXA4zbTGm6oerJywTW4tL+VQVE24LrL6eOcePDmCnQDOq71nLSZ0UzjuR
l8ZdYLbnJjZTItOR2pR6vVEmKyp/agN/x7iMOwzUlmPjs6zmb7WfPs41R3UNNjidthjdVpswrKnN
a+aDqnDvb05JGoPVz9R81gVrfJZchlmcLdL/ZC8xIkc0isW8RmdXCIyOBT6COtI2faehVBpWlj9/
DgGIBYhBXmiD9KAzRXXkxJhd4Hgbs/UzSgy4fDohZwhHPH2at7C/1KUi64qfWbakt7ORvTsuNuq8
Lxn/DXq7IvP1JCx+W73WHFRNXTuIyl8TVZhuICkyWStIVGgfQhDlS3/OdtLAIBZPHXzF7Flrws9C
l5y5gKtWYfHdUveM79dhw4LfmjbIP5fSQFfRXRXbL8z1qlUSFy66OI0J6Vh9VkBAYkDBZOhRHms0
E8ZI+xyjnMQYjRl23rXOzXiPDG0uhkPRaT1/5g1sIQf2HnPL7mma0TvMbQSBvHlyCzpEzHoz5GPZ
erK750QOhGumvUc8iFiMok0X8l3Aomkam/jOW09ihgi9hvZ2L29BXLMrHYqYfWMTXxyjS9jqtFDN
RpkXoyNSEVnZxh/QXikcGyu7SFDh2ztGmwiuc+5N2oQLsABHkHT53jbfunDauoqsIKvhtcTS+uE6
8U52w8jceD6w6asFbSjdS3uBaH2W7hL5or5Uwr5ggWU2VJ04PTOS65J4rfNzLEqj/DHlgv2yfG1r
gz3ABKjlGOWGlPHc63tCFQZyehvjQcDIwzg3FVsYbsEGtGm6C1FinrkO1nMY/gztgpfbAwQpa5VS
2MXdNSkfNe7TzAGnDOxNFNMbr4r3c9PhD82ybZ9X00bq2qZF5KFbxs9Wy5n4y6WQs7lqbbrwcZxe
nBKRYoNwbRM48trPSAcnROpg0MD6AL89GD59eM2lGaEHObNhnApT7h7rJtK9guTbFhGxBye22QXj
+JEF+ehJhWeSrzRtKyOMPexBvQSOUoXuaiZpex2ZLKDtfLQsqLY1qtVORBPNiPoFPwSVDLa8CrrT
Nq7UJqjtM6NkY2dM+omIMnuXG9bbjfCEsTpbNJNFNKdvPGh6fJ7Ho1ZVNUFsylnDusCGa2J1ocWF
z7pQ2t6HS710U9SWMWC0yJ43+G/7RUNcbzLQHcD0SOhX9JD0mLSoigPmUbM6+m7G16wuWBfb+xEa
0y4L8fCnWeV62DujtXQjYzOaRJnTOwM6JmZnRT1WE3/z1jQmWzwIoDgDuZenN5CPY4pVBwwFS3ZT
ApQD4zXcNA+1BbiE7uWKpJaJxkfPTNa/0cZO6DOPOB2Asxza3jw1bhlu52T2IuB6WBA6c1nQxsWh
ll60XKaehUxxgTmInlyETl62cAdbNBIrk/TwFT2BeG2Qm+Y1VnE/G1R5HWBnm01yBA6zsSwIiiLu
ScUY9Pu578FFZYRGG+R42VU0US/569ay/T00/Q+ny4t1ItcS9d21HdaFmVsoRPiCYjbGbT71njYS
FGHHRNYkVfNjRHVJnyHZGrNxQXw/wy9gnCvT+m1kkoeESpzKyvi0YF3Xoqk2fWGoZeZDQ9OykvJg
iLc2Pf2tnAeMjQO8rRgfzFTxu8j6B56drwBvcJeatJod4P6esMlwspunWWSX2kWVpvCRuq2+ITOl
XjSxFTOyyrekqxxkNJ1R87PDpt8mQEBweMFIVQ7GwnpZ2Sh3mUBzwODc27mkgnbEkY2YlQGKXQc0
Qy7yrEejzO9N+POruoGON2ihx6DiyUdGg9PbG7oCU6SW3Qxcxivh4OtUYQGjIxutjNgFRaJOWUJC
Y21oumfakMFsm6kzEmz+YJZnttMzO80CrejJh+171abhaLRUo/PEfCDGsseAUR20EFhPb0DTHJsm
2zhOT+s4TL4hSJHMISvERLco2lmO33LOU30z06mEzDvlFf1o9A1B5Scfje1ynAnIU8+yDod2pvQF
d+28N/IGxDyKYNMGYsCACl1icgDi4/LF6+4yz+mTPsAaEko4B0H0AW1vp6OlHzEMK1ovKlkS4owb
cozq+n2Ykjs8h8UTPFa1waqkNj55SNc5z95o3aM1ie+/3uTBLXvJdtZgYeKbqzXcDyMUNF6bffTN
1j5+/evrDYRHfWXHjFp/+cAvD7+ebMoP6dD+/PPTv/71y1PLDNRwxC/J++UDvzwZTVSLMLlBp/vv
Hymw/v2vP9/39Vl9xWGVrtq0/uUDv3xNv0/ajd52b//paRKT6P946UlU7wmDbHf/6bl/vk/TfAgu
PcegP9/39V1/+dZfD4/jNLAi/vcL+k9PLFwOpkgK/P/P76fWi243aMn+z2/05+/nz/eRPnZ1DaQC
bWsdByO2jjh2gaJ9PUZaL0lnK//4aJJI6/j1fmNkcLoe0rqCzDUID0WaWiXArZe2I8PHVkW117Z6
sP16OHGSMm64GK2rkMv0Be4OMPyY3sh+8aX/04+QtiNjlSJ/Npgq4wjUk3U/PNrNmF46fYBhpGyL
kKN+3g9IYswZg4dq8/BZIyyktubkvS7gC8SFpd+FTipPrV8WS6KjVmlQaY82Nht4wFV2smIjJ/oQ
4adlcBeOWbUjTw1DbQq+zKe3hmhKPYWcobxyol2a1MRtqy5meFo0B3P8pkgm/BEzDBF5cRzgx58L
k04enb/tOGW70qhfbT/hxZBf40/DMgIBRVP8YAdFSOltVUu/nDfEokW72YjU09Zq6QfRE9oC3JjA
EoAuoV7rnujaou+sFi4ROMtWFQM9CuN+tEFrBBkjMPKm2RWrdpNn7Q9qHwkbnpoA6Q0xt0gvxlB7
DlXxMeugA+oxCqhx4TNLeosLA5cq8xk0qDGj9Swikp0hyoJEjrUx9O9Apg9pvMpMzdjUM2LkWxEM
8M+D07xA6AtFk+Jvhe7T3zMmmJZ1ZNBxIyK3s0EySbUz5fzZ9rjxfCGeI46A440fDgyYM2K35vS1
LIYOZ3/bhetQXMM5ZZ5086eiUkKH80C+l6hCRAlY7DzapejyPuKCayQ2hVzXnb4SI3uw7VvdFnYA
czHEBezpFCX9oA5E2vDlGP0gRcO05w8gNWNa3MQgPUtwnPxZmR/gsRUerkj0vF1KVFDlQqlwn0uf
dThowKeBbLHIlJUGFluVc7gCEQ1TxZCQM5kZOFAEFz1dV8LpPF+iCRrNg0bnaRu2kLcM/RXVhziQ
wOvRO0LvNNuF1934iSMjH6V2LfvtOmFSIwb1fcIkfgfmhUxkC6pf19aXyUYJ0pH3y45QVIDcca6q
IIUxx64eu9RW7HRsMss2DYa17s/PEVSVoWzrjWamDz2yIA6KW/TgeJpK9Qk0Dv1GhKwtLDUAo0SM
ACSri5UKYLS6ZMtpxHdJ3XgA4GayY7W0J1xznRKjNZiEh6aBvqUWX7h53+I7wyrVNWggk8j6aZup
4MJFqJUXABnAUsEh0QTg3RmtVUvJCCSrxBe8C0VwP5e8HjK8vWQ2zDMVRIqjD0oijRRelq/pJpD5
DLeQaWzQQgPcHAvqVmaycHrltUp6jejoEMFg/7NtphFyGx5ko7oZGUWZ7g2NWya/ZdCmWHnzSKyj
W+5Hpj0Qh9Qug9JI15HglBbk+YNeYmaKCv3UxJJjRD1XuCZpq+oafbA4Gdz11HAHBIWzqJusvZSd
duLaztdpWGFwbpigy+I7AF+YcW55Si3wULWi6NGDjmz3rvK5wLqjyIAZMouywU+schm/tyNwIW2o
6ZaNDNk5uiraglUwP2sx7RI7pP5yVH1farRhBI6URIqKwBfDWG5ABcPlQFC1gDWCf6f+sDOSBHTJ
3V1MTbxq4whSJitv8X9IO7PdtpmuS18RARaL46lEzZbHeIhPiNhOOE/F4nj1/dDv9yE/XnSjG+iD
GJZjy7JEVe3ae61nBYzp51l3N5X35iHLAOMVEf/F1HzT1+jzwap+9r02D/0pignm7Qt4hC6C28H3
iPYuNdEt+aM7FfO5p1cT0urDahPfB0xSt5xYliNYl69B65/QUeClUYJl5WSx0uCjDZRzILMFRiis
U7eYCIhPryby6BPq0xdj6l/ziZ1e9eCEhPEyygFwrv0JUnRC+ZSvsbDg5CBM+SMS9JU2kxoxjeTK
37uQIna1e0f5zYAQ4hwH6CrMnXw42dCdTNAmYS4BsKN1qCHaUPu73qa36Jh9X2X1OPfEqBp1iFn9
9/pQerd6hVnxLqoYUMjEIK8XjJWhWEx5+5iCnjqrYpzpJSOrWxr52aYGWSBp9BSNdPpU4u8WYk5l
85j4S72z4v6pMtamKdQv3oMmv9d5752Pqfgdm+OHYaKjFwXLI7KkVPjbVJb0hytGXVbONe/pFRAD
58uo0ngXDe0e5GZ7jKV4nQswxcwxOmImkPkMjaKFlqGjTjRtbjf7MQTJ4+C6iFfx3nu1i6iA7KRB
TC8z9HEySGwmsOmV0UvylrcIbqTcetagr07d2UyRdhEQSfzQEx51F2RKuxRPso6RCAnrtUs5MRiI
rLT89Eb13hnlOlL+5mJFB2YJDTPY+EdTMW3x8hFRbO9/Ml+jv+S4x2HtTWXuvinRHyBzuMtn5V0S
X5Zb4l6a3TbLeS4CZ7qoMoiJc8xOikXvqIp+Bznq2RQ0vxb2uNBCRFrQo+eWQ4lhdn8sRcI7s+/i
xq7P04zuAv/pJUX0tWHFvsljcvXgwdAEnjbdgAccGtehxRa96QVnQovn0jcUDZqgBrPoPPkYK5i4
NPlJLZy02rUxmdW/OV1w8lZIxvwhCT2AWkXSJTsteZNOkRF2xkB4xZxlB+1Vz2Ik8CvP7Jugbg9p
N6qt7JHkIUSl64ic1m96uDNEkVGw4fHeyiZFGmEmWNjqZqdM38NcqYnBbtRryTs8NCXncHMZjzEN
Iw3k4T4DxcXEPeIUMpFJw8mMs9qCA4mRHB4JXl9SWwbXvkPeyJE+j6qLnybPRvqi5wgYtZ2wLo9q
bc2ChjckWuSiyY1r7TEKQSX27heJPLiBwTytof0cD/aN7JBfd5mHeiYyvmrH/GgLK4I8thD0Yzk5
ojpiFzj0hWn8XCtgmoXzvq7xC92TvVfHxhFp1iZ39G3pOk9MVYatWlnapMlkm1TR4YgYsE15BD2q
q5imGSS5W6Y82sp7ITgB0MdgzRujtYhFR2bU9rcxKvitzEgwZrC2dTBUbsBGLDZUvZVBop384EAk
ouYAUNI3+qWKSIQBYJOqi63KAmJRF4dTQWxVNtD/oszut6rXp7Yab/PIYa2Y/IkD62shOeBPc4cG
tcRHsPTr0sKDGOr5iF/jxP4OXadof5YlJJp2cD4Xs3nzMT+aNNVOk3cqYwYltcKeqvtj7SBqHxPx
i0sCNZ33IDAsvlK9MP8NUBYW8fyVMaGjbRfMP0BDhY0t01C15B7oxDxNHAx3TsLrbhnlE41vvJSE
MHmM+w7KZBRZue0tYYX9JeMOtrShJ3RXvUxoPxlRA56DcnDUvB51Q3e2jN/MekRnna/MxomuQtHs
4AmrnddP7FHuSAPRQ/ZyKp6whHLJLISLZ7312xrse4Q23mGyip1UA+EuQsKiK/gWl0gCpwvo63rx
wStK9C5dhsvnAAL3FiEgsQnFfVsHD6k7vNWLtM7kBmUbV9N9DoryTPIvBMZVJzMbZbRtIa9cdFuQ
JSoSiLf9H8ub7g21eDemtOujpzW4P6e/WyonPlgFwQ/xaECMPsxOrO5pNSKBt3auR/hiqh6zKucl
EIVJqErKQK3A/63oIOElIkyyhUGRpNARLQ49FaX2Nh9+NZ3M6Ny5L1bu3ktMEJkebfi1NUi/LP/J
0GI6Exew75gq4v19olQfTkkJtR2nbhLaStfnHCT7Plb5nUT/e07Tpj5/f2Y1iX/yGV6vX5aGextD
ENp7sdHiqxYZCJiMpqfskuFM3ucMX/DsFD5niZ6UD05IYMjcNB2P7CQ7bdf0Jsj62Hij5R2Tiv6a
sNrz9werMdrzSi86U1hQxpbnCOROb/2pdN+QptyEcxytbZNyCB2wMNSFRXu2qW3OYp7JQrCW30ah
3J27BO95N5o0v+aHLEU+XKQ0g/0Zgc/6I01uNv98AK7Wbyx4eIz2iTASjvcsTFgXTu9zAcZetssk
wSELj52a2qMFpSFy73Jk50kc3XFl6LVNwzlkfXICaMTHxcCCwoFk3lZdWp3pEyFKrllInSQzz42H
jhz+/ec8zSKM4ATogtbKjOt4nTFCEwC93o8qPWlR0p/1mWMT2JWGUWSylOZoMrMaynjkBYBwBZOZ
KWBlhAw1sOB7Bko22kIodT6mkUZ4MBMPKLwRdtLIeS5xwDZHloPmIWIdc6h2QmmPKEw6l+aRUzL+
xGGXIz7JXI7ABRr2JC0+s5JhrRbupxloInYHTCcyICplGJ4CAYbSc+eOhiALLEIqskgnphKU3j48
nSbUDJlOnVhuTDb+MmBNjKGEZbKLjyl8RSdRn5ZMQEqlnwgQDQpd9VoRfoJdE34N4haOUsVLia9w
HrO38qSlcUj7sqMiqew9PtKwCPovt+VAZBtfPdfabsRs3aWtpDIJPJr6WR1mmk2+97E3BXgZ8HSh
Zxz8Tc7UnVAops5Idpy9LiGZ1PTvzYAMxrS9BKQwb/Ex4a+K5F1kQywxuVK2HQ5O5sQgq9AZQzB/
HOeKzPcJCqBtlN22oIlez2w7qcYJ2POG7pfypSIsqFtIVPZrYljWKaOpM6RBffEjie3PzgKnCLR/
/TsHD5cF8Ve3aU3t7LoOu21fgGT3XvC/U1pQD1ad9YLEH+i6JJdvzGmeaXlkDvwSCfgdhm+1CNHS
K1qk2K5P+FboBiAhrJKYJWVAqOWYzMlb/rqG7BNVo2ZkMSWWBaXhgfiSOyG8Yu94/W+YBzIUY3bI
DMiwS9BEu7iMOSYO6mIUPfAzPV+HYzHLbOdZ5mdcgFgQUZ2f4MMe6sL6EaND+SFo1DaTu5W1SdqR
67GUM9eouvGczXa1TRv+TNf33vRKz5LNF+fWbj92wZ58MA/BHTAssxJpSC5KO1HhTcWjhn/GrgHW
2xZslD1MpSKBuktrZMt529g1vqN2lrVc47Y7YQTgWcJ+v2lKnJvujePp18kamTIpgEutzRSlpw8Z
IAMd1nGn3dS3BhkPGzEHFkGJ0JrdYVcqiGERLbKMg+opJpKmjT1mLl59oORBLUTNtffzlgtJ0G4B
DwpShWMPomeya5vkZTBVeVMbj0VNckiRZzedr36jNnryXACey/yHAVmH0IDTZVPfKxB46OCZM6XO
e2O3qCLslpF56b4xocOjaDIF0UPphJ2fI0F1szsrGPBm+msDyC+Roqg8tFPNlaQC8M/0WHiSsByU
GlShU6PwjY+mgT837aOOwsc6Qm8mN3xaDiCASX/E65T5ej7GdXTLWcs/GnTh4EwfmIjJbdCugQcr
eRtcHee+PpQRiw7c1J+Yz2GPDto7GdPNUNEnXqWu7B88p5NmD8/2c94HO9kKJqAU9iy45X5y3z3J
+DaumbfbsAyhNDRfHcEDs0tB5eay3+ekD2xqt2rIUGRmUhSksBK6UGHLJNp4YnrQouer7MfeIhQP
OrEKbYEcb5mMMYQlAvdITfdJAnIuRu3KBOPio8nbaJmdE4PSry5xTkk9Ye6rXVqInBLuejcJ9g0N
kFODjKpXwdFYktMi1xTyvkA6XSJE4Zw0A7qxi/3kUIRaY/o7HiOiVwcYc7JfFF2n1rt2FQr6xmfg
7yrl7f0FJKZBPPPGCxBfeEqEvuuwrVlPgglHoHxkP8vsHijYp8kXZ82TOWU2QxP8Xjnifmqu2twT
KH6X5GUABQmpsLovCKWhorvrJUtFVIE0j9mPz7aVkwohOgBKoLkhWTwbfW3eBxa8d03YIfNUI4Mu
HkhVh9Yk/KOwprfVcZ1CCc8nNmkj5nkJApVslareHFtes3hA25zKkzF27y379jN9nSQctbncuePI
mFYXIVPSEA2if3KM5sWvJsxzLbkO4zI9FXDEz6ZR7ExKqB1en3s/r98IgzjW06urbPPkMXOi5OCg
TX3KnkOi0YQyxSRrkETSI+FE060zYctlqdwS5AXkiwjGXGPyX4bikdYFSTMpZz9coU6Y6pO0e1b3
4T7w7bu8QZZhlNClWP2c3eJHN0VJExH7VF2k7hFB1hGDJtbS/E63Ccq+MjsOc8vbIFaIVsF1bMZs
Iaa2RQUXI3IPJtbxWoufTqrqfe3bO5871vT2Tl3vPWHtv+0ntkLTJ0dlMWeU1fa4HVL2IX4APaLO
t16a3EBOe5oz+4AkSoaZ+TqiRt72VDLghtUOzBrD69bKCEzOKFWahq7uZHxELgpKUKDTho7NIy1L
HlVLQCTPOWTI9rNvnGPfowKVlri3JB7kKGbDVUidNpRj2cHp6HIHyIn73Ppq2vgdaYKFCdGm0pgx
r5Im0hH2naRUkq6NSIu6DRVPFIe0GW76CbyBmpavgFxxxpYklldD3NzCTbq21uuc+VHogjKQ/m2W
tvkur2rwwpn8Wl+yPvVYYwsOVvAB8Izr9NENnJNl2QbMQDb3VKI0yguE5shq0fa+KDTUhDCUuywe
l32mm2tfEtbmeMoMyRpUKMiB3B85sMRhTPQLqjbFJUqyD12WRKW3hc+V1FQ6wH5hPwu7A+LfLeI8
yfK1rnLAFiqjkwFvBxtUdsmn4i6u5ZfVl/wd7fxVuDxvuQ913Ap8DpFi/LVo7wCV09/3yD5tZNSk
oMkD5sxfBI/Vh3qhT+a0vr9HxJeveRK7pWtXtUiCChXOTVp7u2DgPJc07rTHVARouscL7cdBQS+K
i46+vdxbAridRlwpamPBER2oQ6bMj3EAtj82oK0MY74r23Y65DyjWwuFNwdo1ushSP1DlZKLHJXX
ERqyH2AAxcSpELQd4BcfRDEBwEdluS/rogoXiQitBUy8FvzfHyJn/u/NmQYmkusTjQ7SGerl1wIs
n2Rd8cHLnt3pVHSHdKJ0nxfAZNLK2W4HduWRFmFhNLvB7X/DCiZfdPJ+OUZ06xCiQFoiDiA0fugt
2FR8jhRIbvYNC+I+rlZP3CEedMnIoiKo0KBD6irnuBTxt6WmJhy5p5AbLbLgRrQEboIgJTPutTve
CI+kh9K583KJfHy035WprpDDx81YVk0YzRFcgl+dRYPPjLp6a/c9Y370ML42dvUwJxsxWo9tY7wO
oLVQQxjVznTVzRyvmV5lwmI89WcXKc7iZMZuYLPcLn58qhE6kc20Mv+NK+FZRPhJGSaAu1nCxe+J
7BM6/jnU8GX8ZbTiHsLINZnsT6FmonSW58mJo72dFTeZj3crJWd4M1i86wZ73aUi1MQAsI60vMCt
sAlYZFLt2sR3b9oenQaZStOi51OVNAnWaAzhELxOtQk+xYhIcrG8l8WjAhMM7/38BH6GgJw+7TCB
tA+26RB4BTyyGK3njog8Aa/4Rx/8qsBiggJBqJPTdGdy7+5KDolbGuEvSUHgUq6dJeRNdfass+/h
lRkmIC/4fG9Kwp9gxxt7+9OzkWK2vUFclSQCj3ZT6ZPK1tn+Oi0IGbIzHyOB9GR2VPpuoo1NN8p5
r0hP3dCP2ozORIfCaEhqRB9dkZtic0Iq4YVkBvgrLDEo+JvgYULmvtPxwFyF9nrSozz0SxkcQJ1w
VsPMvSyYj8bqMUoYP5stIydsrBNaT69bP1yyYQbWa5XEbfSpiyM7JSSE9QLubnNPOH1+jlWwp1lW
3CZdeyQCalMmyj27FsaAeuiPFgF2R6+KX7XGwdozH9u7w/ja2P1XZhK1wwqPx8xnr31IQOtDYXuI
zdUDX7Cgl837TFDeRRnyZ0qK4bkbRufop3O+nYpqK9BMUiZV12wAx17RKx6BI2LCX1Vhj50x9idM
FzexEc9Uqx0aAVvHFzb1+GLIqqSyI5OdjFnvPGFMEl3Wn5uleMhF1R2Iur/MfjzwnjWzDd0qovBw
UbaWdWhd0q1snEVpedcybAPR3JLSZM4ceiMydFrnMA4E2yzzHB8IFUXraHgeuOKxOWT1mjhGN83C
1XXKHedRwoGGxMqBvJ/QIqfDuB4Ppzf24+csEg+lheBxic8jyhzq3xQXp2xusIU4O0J9vF91Aprd
no37Sr47RlmcWi/geucU1tagVQE4PStSN2Ff+mloo2zaQpxhqaUAWd/hGANhsPgWZnOBKWPCkgRP
zUXTvQouevcr84vnPLBrdGHRpnRG+dDF2yhlmpVaI9yZ+MNE0zRmI+aydnwtJ94XtV/smAEaWzkC
vm2b8SR184o26k85RNVJRU8iGqOtnvKNiDojjBrO0IGUZMUQpwclbmN61gNaZWxFNsZfc6KpRiKE
pFCby12668r5oLFCIu6sCMui/mKGnh5Gy9h4Xdvsh5SgTB2xMrSNa+zkTJd0xkZZSXHKfBoE8SSP
TqzZuefx2jfuLdyymVEi8NW6phJyBrRmVQAeHhbjG3PX9JxXeJXKKbvripgTmSZrJrZBaLsOovkF
oDiHBBgONGGKysKjzhpTZogGK9vaOtEq1fIpN82qiPfO9DmvHtExWmfgzCTTOmcw2qCcMeLky7Oh
XOCNCvHJqm2eGm3IklNtS/rKAqpSq+J9pNT7VDrtMYVkU61A6D6fn4fZepuJuSq92GVPDN60bHt4
AG1xse3iqqOpvMD0wVuBSFHMjDg19qkN9sCfGOaORZ3rYz0EVwwt8b7m7bKFRRWaDvDWgGOmIZoD
JUaJl6x0KTVxGGTVcON0nkN4ySFjwEjdSW1VBKi7ppgDGD7TAQb9thrJbUY19IueJNc7nu928l8R
gLpgORgNJvImbW40OuaQjPJQk2AGI7f6MqKuRWZK68Zh6Wyt4R1Q12M2QwOuq9tIcEygD3Wbm0c3
Iqo6qVg2cEIztMiuInevnTVXR1tMx6hiDNE7eIO0lVyBNVmXLpGafMaDx6IKrj4skfEeZQVt2XZ0
xvuc+tRggm4MfKITANukQrAcC1ycXIskY/RneyHdRWVouaz5to0YFE6+Ersqx2YPU9BD0bbrLPej
U4oIJm/bJlF/7sUTDnmMJUt07gSnmDxFkWUE6U3ZFrsgTxTI0eSU9v7j3Gveu2lyP2MiZFWtsFHw
ZrDXkIbCYeMtFmxhdDvWsxgbYdS8cHKTW7/Lqp0X3M7MLYk75L/svhX7wai5/EBjFYakLUK7axS/
LUx3LGob/MfQrZyhBPEVhEg7cFxkw7Rj8oYwoO8BT9PdZ1jnzeE6XZwHBV0SOE5Q+/ekPi2bDp8u
2npclAJ1d0qoV9V173lQAN5yJV6Y6GJ68NGjuV9l0Q2qd4KBwA/u/TpCNIGa+Uiz/LkRS7AHuzOf
CEFayrugir4cWpW0ERDiZ0kFy5WmVd8sLZEb853PxbYzTEInlqdoEuSvVb8X0OLFerFGpmjokNC7
KHOmw7H9oHyPrL96xSjY4WgRzjmvSbwuXiW3o13kJRFnB/QgiZnhEoelFLZz8suxgE4ouRCpJQ7J
Aolr7v0bmEFfWdO+aMM+FpU5nwYKuHaID0hGsQpo3MiJTT7A6L/kgKsxPAmB9GL1SetchRFxBbk3
noBwVZeo/jGnZH7YS/XQaYHnQJpAFvSd5aPAjdAAhdZM57IdHpkev0QeCQQqmzlhg7vIlQ0kp5R4
Pzg7rG+pH2WpBPa4+JUSarp2GD8nB1bRlH1aakI9WbHiRHMp72wbuPpBsqtQFZrB3hHqReZufiAV
naK+mdkysn744AgB1DF4mBH6A5wiI8RnkS0lk+7czDrGv/WxW9Kwizx7W2oVkWmWE4acuge8IYx3
goJBGKpc+D3zfpgKdTQ6vFgB9iTLNOIjzckU+UL0oCu9XSzXoeF5ErptLlG0br1tFiau/vAM/yGL
0psOxddRpB2wP0aNtE0uo+supwxWdLDMd6MYH92sOC9lxXGmN1dqvXl00uLW19k2zQ3jaFERcs5z
y9DFmTgrPIat6opjbDSbetFkU+kFmGfPAp3b+LtZApI1ekFdEJMSsTOCLuqcw0CBuIG3cgaPco21
F9GFkGvwJDAnEJ897hA7Qgc5caZlY5FwzRBCugpT52KSkbTA8a6WjnCKPtsmrdVgK/ndwD0Kiy7F
FmfXfwIrJULJ4x02WPDPHTqfZcu263QMZHycJlvrg9nkj8gk1Vs0DBg9m7iPjgdmkejatRGoawzL
DEvTYwDpqka3TkhJ6HPZ/nMvMOhnOMaCzmhJdR9XBKkl7oR/xOR5j+8qqCInTp6o3bG9YtfnaQY2
VnoBDT1b8GZl/ITc2iH/RUStwJfiYr0GDDwM5Mk2tOFbN/oIbDxLfdsjLkPR2iVmhFsLFpA9MOKv
hK9BaPgI7+TM8Yau5c4k43UTwLTBTBKxG8bo0M3evQDLWiW1PxkcmEfPZRfw0qUhAfdKlxW9mzne
qcC/6zP4PGLWd6M31vfWvHCl08cCe0bEX6iWBmxJJKlb2Kd3EoZjZMzNLlnuAFJs245pFMbPV5+J
K7c61m2Ngj0wDlPjOBgek1uakPS7Wqh5TUP9BrqAUR/FXTVG0BxS+1jVDnObL/6ObGsZGApzIii3
06+4vY606Sha7eKBmBzUrtVwGOuR9rqBI12LBh9VjY5ctg0ep8Xl8Mo0QhFVVy3TdJPlwb2BaqTK
+495jn5mHRmhWWkYoVvMD2UCYovxPb7WjjdfEe1HCDrnLNXPbqF+MOJrNvRX5j1bX7QVaf46M0gi
6nCTOF1IT19QxbY+pV7+xRGKa6BNvxnkiG5itBQEYLb4UtnkiwqN+WxDs6ASbkbGPubRXG2ZBCBa
x4korEAZBHPoGZ+7hIHE0PowdGxqo4nEBX/msp3jQu7gVHDC1QUKLzkyImkBlm3NwTqmfopjvGtv
MVTTH0w5TyrnAr/bufhlcdfGylyvBX3Jy/6YmHl2tsD+8MCckmLUVoeFzh9oUvtUScr6GvSU6FAI
aVZW02Qltk38iQuwOtGvAdoB9WuWDO9NmjFOoH/I9UTrJDHR3zoa35xN93q1/ucJaR+LR0GuJLBk
Cz49MZ0wUaJ7K4CEEQS/qy4IYHiYnxzaLpVJnJAnfpc2FWWsIuD7Lj8WE3aST91dESREUdjutBmL
ot4BQYTm176YJa0ooHkja6t+H5X1VYt7FktEdX2Y+5/YYS8LDkSnq6tjg0Df8pAx1tGhq0gngkKK
Xzmw8rC1Z8QkEDq3xYI+pj2NLWf9fpBvyM7+iIjYVJ80hFESGGN0DDnyiPg1jbusKbCtdUiTEdcs
uCrCCb4AigCSi1pGIi3ym60GAbTPFympw9FEIQzdNH357vl5doocQPEZ9gZA1GNzqWmHzlzxCSog
nr6Y2OJAsKkwDxDFyjSNbxupu3OQqz8Zr98mUQRqtV1EHK8iH8tlOwjGH0k3IsOrimnfFsNPdIvM
PsVdOhntQcJIwl7YbWkCody0mCZYtINynMl716IVtohnQ7+nHtwFc0E5ULn4qadl3hnW9DGU3s6t
4e47Xoxv/Y+ReuQV0K9nQEEklU07OoHl7huXHL3Vtox9ebWc9VRV2TdWze5lF+ymTlPhj1aPwqAF
O3Q8gWbN8Ic25VZX5dM4i1Mb7APJcah11HmKa0V9OP7ns2797O/Nv9/y9/v+9S3f//H/8H3/+rHv
3/H9NaOOkDD+f9/N9x38c1//x1/194/4++tWyzoj6P/7c/G/fcT/+lV/78apQruY/RN2R3qQRj0w
tnZsBsypL6tzXDCtREhli5aIFne/rP9virI621WxdtXX29aIXOny/dVB0zPafH9KL36G6Ld+wz/f
+++vYqFDW7veVxJji2WH+u/tf+7KGQr19veLDfZkYDHF6Xu0PjpIBL4/U7HBr/z+9N+3M/gHyz+j
+G9RKW1ebn9/aiBo+s9Pfd+e3XVI8O87+L7drKP8v/f//e3fN63M/+/d/3N3f//rn7v7e/v7+79v
/n3gf7/2986rxex3fjx+CII/z8DhlMks2a0J9PCc6hg3fCrcFlHx91c1rMz/3P4f//X9VWbJBCYV
Y3eehIrAr+v6gmD+J7Lltzg1MOaO3nCO6BppmIvJvPAyrB+0nQM1XD8LHP8MTISJuZ9ztggGLPE1
NqayBi/hjhifG/vGiHxSPair8n6erhPHRAUNLiOOKerZBhkYsMTiFJ7JJWZ8yGB6QFdguN3XvEg6
3CufuC17vU6JqjDGzE6aTfW19MsT6sQLGiMgeopZO6OReTMm9QhjCq8pRq4PjE6knOrtGPsWbqHi
IYbyyq9D80GC1qp8PaVNj1GJU3tY5fHOXrOX0w7nXxHd4igWiP83flLpTdvaNqfIu7Ly3iE5hIWq
6jtVFO/8wvtgGua9oWWONgUhV5LtAbaYz7SGIP9ksLrMEHa9vzXnjoqwzcmGy5ksGAsi5Tmy7hL0
3JMjnL2a4kfEXJKBW/ozE2RKEBOgsXd2Q9gMOxCPz5Wdu4zGRhQhc4rPt8M3aztXc0FuOC3E/XUR
c/C6I3BXivk3YWlimxM8EbqSRkgWGz/GwjsMZad/Rr6m0iipW+PRe07WsrbajopCWMuUEnz66rSK
L8gdk2Mrll3bR6cZixFe4PIPEmMSYfoRgzdVZNQ3V7LOyw0iarEdo4i2RwRSpFtG0FJXNNSYBjhg
naFXkU2E6XXT9ojmmxlPr1MzZ0bgXv0sA+PRVEIipxNosb0JQ5TqSeGMcovIVKPeuwgoUKUYO2Yt
P6H5lj+T9tlRkXhiVMG/AtNzDvuBgeeGVtZH3luIpR3CQNHwL8w5bfkxT0m0k+N6cFPGLrG922CQ
H8JYSWSVaEPTIqezam0vjIgIfo+6gYsbC7hrOGy6JZpZadpvmijnMPLSK23oZx+SVxMsoAjt7DoP
FoSGjvhz3igMvy7Cad5SW22xfpPTls/3lvaQxDSLvXVVlZ+IofsZoDPzGlyGVhIRHZMUFWjtA4l/
5CyOEw2EkZP16NJPhnr2lAsx7QJZIyqrGNeT1ojqqXx0bHKhB38MDWAfW4qJCM6l9TCToJ16h04h
YOD89VEJmtSgqKeNAvRcwrS7J4KEp5Q+5mCuOWQ4GDXdeSq/crpHNADW6cVLC9iKHeVGNnUGRpoV
0qj3iAyVizO07f9Mlbohd+0hkEkR5tnwbKtXmadZGFCVm0VX7+2CcXFpn0zitzYg0fBrGdGqDCKA
ODPKYx6rXxXO2G0tpuKgmYtsmcozw4/00S8h4dg2gxstLniuq00u0x/oJejYSxrhUZd/NAK+eIm2
ayV35K3zZlirD4mALnoBNYaDWjxyTcttPzACdI6mBhG22O7ZVA0idYtX2pgwAlcinAbeaB0YAYef
hH5ZYT5G3eU/p75/yJ1rJQJKOjEgPxnS3yOzH/jmnMOXMkBMgmuxnTjaaWZeQpQ85sljQjyU5i1H
C5KO2dAumMiO3crHjzNQa5Nnu1ZoJ6Bpc1yvy/fNjpf2dpbechP1y0bXC+Yg23VR+K2ffn9QtJ0B
IvyPL3//kGZNrHMx3BRi1R3/87X1h4xFHZHkR+e2VPVyEHYPWrMdT9/f4XKY6yjvb+Y17tyCzxBN
xhtwH/QvVn/pTIlxP4cGK/qbYSkffMjPx86S17izT3RsWCnjxAzh8S5RRQh1DKyymKDAYvyDTJLi
CrzNB/8iK+xIS02Lko4hE+YgB3hhWfw291Q2agxx4byj2XlAfp0ejFUjKRMlL0UJglW2iCIEVtve
L/CpBOeBZveuSfN7a1yTNjgMU1RD40kCtF3JUzObvLCWR/uV62dDIOGMwtL1uK6micp4jM95nL6D
LYtWv/tn78K8J19ow2EWPRNvcBBOEsVVjGhL7E2B0sSilWwQ/bSdmS9wvOA/wNJtcuUeaCBMu0iI
e+ITJgAn9kOLHjeE74D2EZwz75pT67q/HWM5mi55dUu7jIw01FtrEUCuXH3kTntkdA7yw4Czygv+
byuM8/LKc/DeD94PHs8+ls5vS2RPgVcRmWaPuz4FYzQvb+VMxmbGAxR2EAZNcecs1i+dOmw5cw0P
J/F2c7BcIQbJ89D/8FsobC5UI3ce0FuNzY6s5GezKxFAIDtORrETNqJeO7pItRhY4K9BT2/DURbt
AAN6KeFginpfd6QEqSS49ej0ryNKzEDycWwJZzVt8IJ+z5NoJ8VDxNRvC8U7Dr3eJSiI77QjQhsr
TQ+glzUYS58GSToAa0YjzMkjkKD28j/ueZEIeGpptLij0HdqDimacKKNkUSPbYw+Z3LLm8H5oTz/
I4goUwsnOXl0R2Ybwb8peShET6AWjm9E35945/wZ11Chfsw/TUvsVyigNrvP2u1jyPn9S1aqB7sy
b/wi+oU0FG5Vg0rOjPwbDkZbjsxIELM62pZDRn9PDachrh90nA+7NrBekE7VoRuVb7PLJWJRKu7U
/EMULnbk7gob/0dNXdC71zlK3lEwnBUuwE3iEToTD8BIEWC+67K8TCkxRCS0keCmplut3YDECu91
TAtOjU7nUyOtXSmyHVL9S43VM2mUJ086f6oy+8XQUh4KTYR7x4ubCffiekBf1Ztb0KA3TIgxEGnL
pX8BNjich4XdvzK7L20cC9eiGgsohUcNCX5IUDikLQwXq6oRlR+8HJ7i4L/P+VNBJ2Xzv9g7jx3Z
leyK/oqgOVtk0AQ5TW+rskyWmxBl6cmgD/LrtVIGkKCJNNegG42H17duJZMRx+y9tj3U+7mE0jz6
ai8t0JRMAp1lreXZ13ynLcYV65nxyCosS2fpqPRX16C2LCeCxhtjSsN2gwYtjfia0iQDAKL2Iidx
TrBphfUrx5XYx4M/rFDQLcPYv06xP2763nkyHOtkxI/oacGVwAFhO4Z0XaV7ViLI5WJf0/IzwZqE
T8NS1Ddvx10PEWQz9M7ZyR1MeO4BECdyf39qtjfHlk0qsVF6+2w05lUQcXtV1R/W+UUPG3ej+gdz
ykYSP6gq4HIOTo99vsURVI/obu0hWRWjfKRzgE9nndtoirGel2t+SegI0BiWnu//9RYWl5DHXiap
2MWENxvxALs8OKmKuXuVhsyqC5Y/2gvZ3RLlaMAfLHOotZYRYa02biWSi6ioMaE6te54mObvebaX
M/pPsB/gIvu4ShaBBR8kTtSqVRSV1NqsGtcpCRALo+wfTUFWx8TNMuBn8JEwxo3Fp+EIzlrPWRXB
q2OEv24YRryd6mWuelbGvfqzs+ZczDdUMsXnrLARFpqZdCsfyW9g9WJbJJdF89pr/yJIQiZ7F7YR
w7BKtXVGyAg/RKptzPaf6n4gMxTmV0cfYSfJyemqZF3J8rsdojUfebbGWXI3uapfN+MCVt0h0wUS
amb/BCS0BLQIfLtuhFuytfx6nTbVKXCCbU++KduxU+xRTkdOAvPS5xRworNuTWQV3afDdQ9Dstuy
Xqb2B5QE/rQ+DDa7WOiQWw4N4IMtA/oyLu8NG7mzCjVU++KB21shHqx/WcHS22JHKxFxeJRv1NwJ
MZL139DjtAncGxiUqqAHArUEJAGCPETo3WKWh0uGJKjSz7PF+FxU6nWcEclM/QvB2O8cp8FyaDhy
ouxoIZdj6kpSXFhWHqoxe2bf/8Kvf6dS0D16in983DY3gs6mxCFn3EDqRmX89YQS3zd2vCtM5zIP
4luyqFjq+DsR4mMeUCaxTuaAaBgEd1Gwb3Lkk+wED1bdyG3hKmNbyvaxmo1PEI4sGW+8Ao5XrnAQ
23yyReI9RArS2RyxxMXMsU569JEJ2YaJg8q9DH+bUWekMrNCMjvLYmn4qUb8vobUjO7CgkFPGdAj
lSceQ/7/cVb/qzgrBBb//E//8p+ZUf8jzmrbJ+Xvf4uz+rf/w7/HWRnyH55jmV7g4/Agusq03f/M
szIsl2AqwgEDR4rAsxxBaBVI5FtolSX+4UkPrETgmJbvug4pWP+RZyX/YQU2EyLPtk3hkXf1f0mz
IgXL+ed/Uv8ee3WL6sLLQSyhAydGOqbv2KZFdNd/Tbfsx9oX5szs3rRJ4xDBd4ZWa2G36L1rEz/n
nLD59xq/IjjwAk9VwcWZIG+HINfywX4wWEGXXZqd5sxCIBSKx6jwyQUZ68/AI2OorG8Eda5pP/+L
NPpSpdHcxtUbEi8YT1XxKAtWwj7ojZq0F6xtVyNorr5hAN3/VL49rEbE5fqGHbIoDZfQACC5NgdH
mfGpqxdJX/2xmCKzyTxZ0EesqTePKVPh1RRCM+99OD0aQ99GOCH8/kkfS0BQS0EOTDipazGRMN25
5GMCwADjxMXlMUX3CwBpLjkNi45UQ8+v7/NGGfvR7V7ytMHmZtgXPK8W8vgowmu0sOfoKZmC+7kB
SGq44Yso80tcPxtu9RfZ6lAnVrSFU9sS940WJ7bFUz5YCzui0FDjlydrgr5yTY3qzdwwlCsE0Xw4
jfXhkvQV8UvPEacRMgF+Zco5Y4wBE8NC5izbKJg6C8hS7ObT7hgV4mWqUwWeKMwv1lgdIiaOuxBY
rDNA6RXa+XRc8CSK+l4216INOT3dH41bCf/snsRrMCYx0h4fI2rRnBuWuLbM7g0vAlyH1dlms3Vw
u56Ct77pmCabGsq/+cWj/CefmB6UBYnXRZwOO1i5Zy0z9yF2zTXKX4ojlmRHlUXPloh/IqfgcRG1
+2bh6a399Iw4w1myg7CpkNiKovksgBkU0dbXuXXOJBq2zvA/ZtNz7lTvMMSnnDG6NEYcQBxz2m1D
KgAMftULsq0PB5Pr1p9ITTX7clWZcofjHvuyayHfNS1OypZJuC+eDESvgFrhx6Nk2DL6o9corTcI
eoCEY1ABbYX3OYxYJurI7C7Epl0zOFN7c1I9Fqb+zw6YCYZtH6MnXFLbPTd2zf7aZNtjyGzNaOyA
H4JFgQ7VqoTVte1CDKBcSIhnwTJ7fJVaqO8MzUT83GXuSwvs1h7cW/Ak1vjOZ6gSmPnJ7+KtIKh5
38oQhZgKwLLHZOjMMesrhUVqxaJnWDm6rrdlpn9qE3ZHeolI+914Ws07AtKwcOSXoKd4RwQUECwx
Xm5hN5YnvusWNfuUfidjUfDvE41k9O7WQGUBAMpc9l3445AjstMpKkaI+Yw8It79xhR7xLmMDniO
h9Gs3mM8LuywvGY9ztZ4gWjK8msmxNPjrwjr64a0cTeuYlWsJQEsaWWxkR1WrOz7BQhE2nIwCjmK
xRXJ7HsrY9p4A9EHon6Ki6BeVw5GCV6LxNAv8UxRk8lwlZSkuPGqPVNZzBunZVg4guES4lkErDV7
qzk2yXSWgXpCZooTLAZwmA7GWhI2ObM86f1U4FMOu70Vi21vMtiJsHKtpE/rbOY3HzIYrEQW3woB
+CYZLHdZxUTMFBVbOj/l79GP+ZtXgbbmob93go2vRzoLE0TzXSJA5ntmJvskZnMzHZP89vZ0gNCE
J59GZR1lf6eUfS3M9LHJDyG5k0vSEfhg0dhVAE8lfoNVx/IGNv94lYY4m4NxU6x0PIoQ0MDc8L3T
kbeWzXfbUUfmdR4dDO/mwyOnMC+9ZSDhDwzRzKpSqh8vGi8Fu+V91HxkyJaUozAMRgXciIFJFxO1
aIH5Ches9GccifK3YEGxZTtAcBo6R9B8n4lPS2pxMyw5py+CiM8lp8Yh65N4TQ+FOsVy1/CsjVuX
3q/g0Lp0NDX2Kv1OKDDeeEgPE97TXVEwWMiOsQuyTCsiZ4f2V3TVCwdOeNuARw+KysiYIxr0Wv9M
PlrHXA7rL1HW8Fxs/rKZSk8WAA8oD8DzQS9FVbv3dIIZv13qnu/rROWHsP456Aq8GkQgJfhJWjKt
KC+ZObH6NtMzVEyCLHChEDlRMvVe2/mGQWB4MFk64yyHC0shWvd8lv2Y3NUuMn6PK4b522jZbN68
AMOlOd0DJ4eVbp+Kub4UaX01TXkH+G+DOvE+9ft2kYmAvFWauXEUVMirOik444wLKHeyI0m2kKSN
z3lJsji5sNiAWR7Wl2kq7tk3flANoibjf6Rd+B7UVNsSAxsBWoiy0UdF9ZVZEvOC9oo8lQxmofaN
SB+UJ8YFc0+TaX5+NFpgmhBtKTXN+aJuvE+NVFj/CAWwUMVMliNzl8QzQ28v27GIDhfSFr9zk+/x
FZ/HEqJ9T/hNL0YcFGHwmlWRvaVHeAxpUkZk9TeJ/IIsGNQFgeq2ftY9ad71LpmBAJj7yqo+odxv
7YGnl6JlDK35RbXomdWEcGa4WHGJnQiBZmk45OYI89mxvVPRtxtAzjGSQ/SbssRbWiDUnbIZ1cko
PxPCYR1bTTsvcy+w5Qidq4k36S26iY5jpK4vqTnzJSJSk6GBDpi/7zrGLQa2rsKZ7q25p7gOOnQF
Gct9p/JQc/MaV0koFxFgsiqe2gNg7rfUR5BeK3GF1fpBXnt/Ev6wD5ui3LSCRU6UE9iVuERRdKH5
qKws2hTKuR3k0H7CUxp8GpAuqxnzLHmuEyas/A2UIx+AzL8sx/vOb+5+0gp+W7/9zqNiV94A4lZP
OtMQQDtot6FTQULNRbQeHf8eMywSOxQmC9+y+gV9eKWzdWV53SL2i5ek6U51feNsu+VrSjG6ajT3
uHmj2EvBQhul99xWT0hT7J20EZM5wzZAjr6cLZY/VoZ+BrXtHlA2x1tXP3RefvXq3NwFpn9t5+AT
m+R2YNuFGW5UDxb2CccA8lpG0gCCeu+AL8BkxndOo6ea4RYcMLrni6jPMG4QdgG/utWNv1XxyS2H
l6788X0kRX1u/pmZ5OTRHKlYD+GrPbbokmqvvOOGXWVtjljY977r8CPnDrmJzimr8OZs5NhzXDbO
qfuqmYV1oj4JOYfbUEdbh+m9hUM3dEtC5xj+UCMxEI2A4vtzkWMrYUVT3nigCKmMW6eocAL6EvNG
1k7gSGbnUPY4ZVriNHC2oXrJUd0z9l3lftSfs8kB8lHiQM8gW8Z+eiklmEpYLjyqiZcw6RndnoNK
ETgROds4FOUxwhebeF6ylYZBRgs/iLWT5ugeBhRGPhJtT/PPbTN8ZIeEQ9MadmnOwBjzQ4V6pXq3
a69btRFKjMyl548qA+ZKYpxndPuO0/wpL/gNpoK/f3fxXXvY6IYtZqNpsGtpH0DJIUIg63pi7CID
f+JxAKARBLDPrk+2LHQVMUkwLg+QOSGDkfN0IA3lrkkkpjTEuZVkX6fxrS4KbT1EvxlXLxgTwsTw
lN9Ehurg1ZG1CnAwobcef3H25lA/Ccx1GnKFmBbv53z8iHsUmJ2CJGKg4kLuMm37zpH3YTlTF1G0
9U72aPbN3knSg1kgcI+t/HeAE8awPL+jBfc2DUKQZSkkvOEw2ziOJhQrgB3huaQV9kb9l2Xpj8DX
sMztEpu/e3bnBFJhg+LIY28LotvdOQCgtcGYM38ZyKhlQrZtoY4tiNMj52TWqIKYqGoiF7bjiMLT
Vb9ZA3miaB0MQin7stmreBrd1Wnn0xyMX6CfH2RrPEU3FtO3YbT3vfOOT3TPugMxFLiLlV/zgZkh
m0k4W2UTDFhAnCeu+z9p+avmBmAPSZzqcUoihuaj0dmHn7n6ZEvDRLscv7lV4y/aBnlvZLTUJy4/
TYztD8gYGMxMjmRR45SKgHXXGB0OnTU+TEbPxwAPJNfBEbeBe6iMniJdGkTK+vdp0V+A8Mz31FpY
UNGpSEcw5IuMq4v7va0zzlrvp66ALt2uYmuQRCR61ideKgqk9rsJxm1c62KZdN1OSxCRvNSjh4on
TPuvbCjsdcHXahHH6V2f7LCRkSsyptHWq8hbXJoYQ2oDZWhgfvexPM35dJrc8I3ADXSITbATLV8l
NfDHNogzO4Q/UxYhK+qAC3PnbhTrunXk3unhjSJ80bW86sYzvmFgtopUDdIZAtRX7wSNUkoV42Nj
lXedVO8BXGnnpsmOR9rNu0qMl5BiUrl/gpEyaYWKzV30SYf3md6SLoZo07F5QR96CUtx5OvJdMg7
uADx9pHwPvAOsId2u2Ut2ZKQKfkMk+uVmf5jl8lLoHCKo4zdV0HD5wQB10mItCwAWJMNzaxVmvda
EAqNTHKfFCB9C8xgVA0kmfTzn1UFJNagwewKscLj/TwzxEwa70WX3VHH0E9rFxRlPp4KNfxq92Wq
vvTEC5tp784aPHgC83VKzRemmvaC9QrdfAPyup6yN12gqoyH6B46f72eOlKrdAqViDGspMScETT6
hfqi5RWsTOdjFYIxwYG0kVDmFozdavu3yxxUiaRGQ99l8tlQuCTtLvK+ZVTsq9vJHhsvpK/Gu7Hq
f0LrGacWt2+qriLzV0S4TdsyzHfKpZ02Ozz1fX9kPZagcoLuIe1FLNDcmka19xyXBw2aAhYb8I/s
OSnFqwEuvCVVIjYZlOKl/HRY6yzj8AHK4hO7FQAXzRVlbcqBUbz1DspB6QwvaATPI8LYIRjezbjI
vyl1PuuZEDvO/RVJDbC/SJzk50ubD6Z7MUTq3WkZPY1lnxxjMn9xYGG0D7X8E8Cx1iLbh3PU4Sxg
I8F/nCV0DAJo4/DbrnHipDYnD2iPZaRB8AfG/YipgLdG3GXIF5dhG9DT6ZyfAd830qOzqSruigTJ
u3IAfEszz1alkqCDJosrKiV80K9ZKaGZXCOG5N+g512Hk4k5cci3vmr0yQ9RLoRjgDREmGsbac6x
4QMEOc4YvuHe6FNMArEM6V7d2zReIfg05GABpge6aifehmWuyb55A72rW2hDo4BTO08i/TUDvUY3
SJYoRTT85RuPvcOQZU5s/5ml28XOypW7FooYLNOY/8aSOCvEHMw+oQGxvkHXC1HvkiBS90iPQcYI
sgLgYEAVVjF/47ZFbAw0pWv7B7/sHmuzcbl1470KwU0FlgufjqgHAZ1iqOtvL4Dg6FW2vXZcDPDe
xBVkuB1os3R4BQm6CBx1Bqt/GqQHbdrHrhEwDZbWSGA1opG8hg0bCF6wSoDF9RL5mBSwh2obsYtj
4jnXam/jYIRORuKsUe56pFoPiAGgQbrZT9aAsstHGptsVBTVg4/8Ztq2rXXfCONUVtMT98HGi4no
tC1SdhoRVntW+jtbuAHlBkUSGmPQQ9PaM98DTSfpz5u8vwm35TCxUp44yfrwZLkeC3xEkwU8xLVw
6gF3U/HeUx3vy/LBNC1516Qug7AxC2m3svtgwrpOUoW71QgHpnc/qur7Qawdjxu+ByQlHUpU049u
/qGYHZbgcZcWnHKvXtERxHd+/C3YHsrRJP+j3hfcwBCRzWfds93A8UGtKsNiE/VcllicHBAVK+2A
eZwTLVEEGe46hhK5nIkEISIhReiTfEJ2qd60AAyyUnVTXQqWZRuna6iNwtsorKdZrvd9gb5W5mQs
OHgWNxUB3pu6Zp2e1OMXTicYIyPkJFYxsD3/+gKpruZ9R/lsPNblsNO9nhHIWCthoHF1cgwu2DB7
7lziL9NrOJXPCd8b8q8xzWet+VEHcLi7iqxctZG5+J5jdEU9UMcqX4dxVu3wBL5azblt1QVgxFw3
zMUYj2Krmuvwr4ZCsCa+44U9DaCDVc54FnWD2uJxSjeS33dJ73DKbHtXzkZ6Q8U8SFS1Ba2PMYFh
USFIQBBIOPT7BU5PvbIaPv66uw4ehsCgyv014ZuGMO67hoSvkkJiUaRAerx4eGoy5qREl8GFTJuV
q82j2Yw1tupyC7aPdA9h5wurwz/S9sHWKbCJB9IdVp20njC+UmVN5W8ouq+2SYAIqPidjmfpWeay
naCplR6Q6c7k7WfOuGwiWjXd2igcKa0ULqmKvOeNU4x3MDl2vjsgFmfRtpQT76v0U3PD/q1ay04/
x1aFy6/Y6gxbCgSeX2HTF0QrAEdMhMArIEBS4WqG8pOnzn2hA5gzPZrE0jlHdolQzSpW4RAFR9Ob
wVO6g7llM76jtfhq5/aSZsWGvGxddMEuRs7DxpmsrJsBvtnmHkbkzHEXeoTHZYEeWkl2tvjSSbRE
teTOzoWBNNZrUT66Zr/PCoDlqU0gCK5KCtZILWAsUaPCnBjvEJxgjxFPgDJ2zjRg/2yyd0MA0XZb
x9w4ZfTguE9BqyDOmbDBWM/HFl9o28cB3es3P+8fb5m3DZ7opRcn37NDfsBgMAWrCJGmwIBZiyf9
fZiqYlOUyIvd7lgHHS+6wyh4Lq1LQ5wz8uEfUQaPg4t6HrmjgHUGASGh1m+a1Mczq44F2ZIN79Aq
AIq2SS0wYQhJIhNkvGfjhhlaBloh8qQQvmsjwOvdYpPszF2HSZSvNTFDR2Q+y7xqAXAV7H2nnLph
drAMhy0qbOFPRCb12JoSs95lXvqTdT92gukrTXF/mC2qk04/piHRm7Nd7AGQMW71Soxko/zLo7a+
oJ/lbb9582PG51Q8WGPx+xyjblrnPbpwIi/fkJJZfIwI7ixFul2LhkYD+kGIjb83juTBLoBO+iSP
+StanxuEskU/lo7+HQfTtEla9DdEGjs0s/yX7ZJSH7oa4xfRpxM6kllsOr+eb2PSS1cERwpsPIoZ
eTaIzMgINZBwQ0oWaAg7ih7CZ5n+9Evq6r1o0Ey4Gbe2nTqbIQfD1qMcOtXpTVbTXXTtbepE0S0V
2TnMkAfmw8WdgkvgPbujxMzq8QMi2sdm7q75kJA+ax0mcndXoQ7N7YyDtDNCwohBPjjrOLDfDd+Y
11mPzQDS8tn1/UcRG/4WujyJSV773FvTsSpv0X1kQTJStXajkeNMSb5Kh7SoQTLhNoX/YMw/3IlE
2UgS3t3y0PR4ZYneLpdGcj/kboJ4KSIrHGRW49ePws52VqQ+Cl4WZmH3Y43ixwT4QMRA+VpFV4eM
EHyZE9nf7CxKe2NiEFgOvNlBNX8VFhIqhQcBZ+oqoixau5AjjVEQraD+MG3h3ZMg9RzOoiqIYEAK
kj1aTxYIREeKPdFPJxCbWoHHGjWcoqx3TmM3odF8ckUYMEVEqNKH5l8WVJ8QrPhC25iZtcUdkMrX
hiq5T7rXOkoYnI/R1k1KTgR0XQwmF2YXnANsUo+6Uts6x6BmWQCHsqBsN9lUsw+2auee8KiFw7nG
5pxk69Erzx1pC4hABo7kOkJIm4MbaR685CWfDT7rvjPwL3AtRR3aPLcmlIGDemGpkIgG4xS4D+jG
1S73zWXDeNwe1DlgqwxMtPqUdv0MC7k5+MiRvBTjjHLMeIWwmC0HldkAQcbtfvvx2GT+fKrh3+sc
XLDlZ68h1lOL7A2246vMTOQ1R8faDNDv9M3l1aLWyXDJ23l3CeTEKSpfbfRG5uOckSPqifJBDyYz
NEKp132EZnK2uC37mB0HrZiRvRY1BK+QW9zOAh5qbaDSnAmg8ay72dr20t0JnT8B0enQJzlbdBlE
ACblqtThJfbbx6xJIbl53W8hFaszNeKJLeYNglnmfvKZidcWfiAxaWhSs46tEpPByMR9XCUo9qTb
fSoQY/k67pAduD1iUm0THzO1ct9HDMqGnv2fos5zml2XjHjn+uBNuPLsTOkd9vMva7JPrjgkjsnG
gctLK16F6CYcr7oH0kRIXm7mlwCZZjjc+473ZNjjXx6in+rt5NxZ7kdV0/Zhntw5Ibafyhh3LF7X
xkDo5UheCYup7I4szGlTO8mLZ72UXfedpPUMAdF715IzpaX5WON4JGqenAY64nU0S8BiN2mGSzC3
70WHIvN/zdZJ1wjr+U2j/p6EkkfiU/xlGzSPpvNSEo4sGmdGXkjFkRMJx1PC+sNIDPH3lKMYq846
IAnVhRrh6fgp8rB2BWNtLXXKdygOT2GNcZs9Dq1l/iEM9lNlcGd20x+cwYpcq+7RB16O7OoXUbac
al5TRqx9MJtL8ODdUvl9cfBNMFIeboVVKAiJYziOBNqvSD1M7IQtEs/FLdODbfvocloRgc1BX+cs
nHr8meW4DsIeAp/FR49XhvE1WwWb13411GW1sjvZMQVfWDh2z7kP2mFCNjIkgqNh9oqtG7+HyrCh
gscmZqbs17WZ0w5+8kQUOw5c5MjHAjCz7msUMIbxVCn8QRZytNFOVzUkUbKcqVTL4VzKs1DTV1Iw
IvAEEr6qFbwv2v4oBqKnoXjubEzzqfNUqjjZcSmRYRsHMFjDg5V43zP89yVrDJ96w17rQXwA7mi3
dRxdLEbJcQGrBNTflg3M2qrno7Y9hhlD0mBcLu6Sxjwila2W9l1ZpsdBBQkIOnHfdu0FpHJSMlc1
zeTgM5PBqn/FIc2MngV5hIcPjA8eZLXuXP3SSIZM441MXIy0kdm4x/6/YkvjkE7iWUl11+Tmlxor
yawieka0xUNy85cw6l7Fs2FbWC2GYTMZE2E2RY4iBl/5wFd9zuTZ9erHVlXXEbrOwoUkRwDKIzNw
Z6mJQQU3MjaQGe0vjvV61L9533/lJm5B5zjU85ec/EuKt3CRdebKwBR4UCUYW0R17VRv/XB8BGOD
5p5sACqMpSjcmrz7Yaub/meuqnOKP7KVqByHlGQJIuVqcl9B8Q40k7Hcgjqg9g+9S9lO6dp13Xs2
9hR1jKQkCJH4og1PsGkbmDxlw5fHOZ6CygZ6QC2qgrvIdIlFTwdm6GP0MXsNoSIYkMZR3dVDeldq
/4jJeFnJVN+KesUoNN4glaSdwRsHZYL7v0Fv1AtBY/uXjIIfbPFgXDydCw/9UdzIBf2SSzYKCzEM
BQBB1GPaYvOnCXpqPGjuk2Sd3cdsgTyv3ufFdPTNakBotfL7kNurZQtPSmEkEr1pmwmqF+EKyyCI
qDarmEVtufUH/qyCVBIopxcQyGC6rGrX1T99PSzbzH3ukvxCsWMudeZ9WB6kKr9pDiHpnuvJ5Vs9
RO9OYR3AjL2ios9psXCgKpd4CKDoV3vu+00fMZ0ihmzl+QOq0IDWufkzywjctq8eraAD3+QCveuD
LxqCHQkFuCG8RTib9BgI4EQFRtrRxHJRpXwTzFPvGmASN2HKSwDIjB7V/CkRtW3YtB9Yud3Nt0AC
szeAZZYRwa7QX9Ye5dvUeOKUleW7V1fHrnc0Z6oZAvCjfUh9KBCwNe+UR65qbhMbJOMTIymTZ8J7
atDhaKymVEuVhA2i0H/Bv7u5t+1yQ7sTDSTOeTb2YEUAksvNPU1VtuNIuQ5jTOfWZT9qlsYGS35z
lH7+ySAcAQDjToeEQa/pHg3D/A5TJ16rjO8F8mMY/6pHEkH4WFz9Eo73pHNI0mMfnLSiAcrFsJ/Y
x7i3WAdpxQjyuEKTEZ9qymtIXCX3qU2j3mHMYbWE0RS/SQPWrkPno6kvYuM3FQUZUeV7VbLeg4nG
sGSeYcwim1Sgy2QU9EuvLldeTe0NJpQpqrmMM8Ymg9m/Okl+csf8zAL5K4Mdto4CIDCK4zcOsTyb
0r1rIdgTco00QNCZE/JiCIDP0iHkw6+OHF38saL5YnTdghstrp7Z/IAUvfrImQCuimTTutOfIndo
iO1zpyM69fnPbO0O0506JLVxLrT3WpsDq+PK34/5WIHlPvvzjXAJcoZjPErWeDsOY16dyhcLuwfS
DpsLRiABdQcyiOYibBb8xHaHN2PZisqF/GpBX+LMCQWGB00ixkJ6Y/uSdC27di/7MFL9FjnG/O16
B2A2wYPsU43nNN6zRN8WUlsbKfmWjZaOD04CCcDpuU+K9Di2zbFzbZimKVzawEIhGGTtvCtYLG7D
rMHFHTGKj5QVreOept7FGF8l8IgspbazS0gfU8abr15vgij/CtKGRT8NOYIAFsxN3YGuA0+XYChJ
ASmavQMAqBaEXCBonoviF1c1n6cNiI49DjLzErfsLNNnxscEjfjjerKrF8elZKNa/imz8eoDDiAj
5JaZciMQ3rWCXNCsoryaOvqP3HH8XdN266QIN2bQXbPytumAxBLQ1deVhDRCJgG7WJW4V0IPP6vk
pkzzFipnpkU80xPJq2uWzNsIERImJdCHqv7RZnS2IAUu4AmvoO2cfJvJGsLxkYpY8/3wjSVUmWNE
1BR2b8w1UVKsK3gFUKXXTok+NvcNBt7SPXAJv3VhIO+IkMYoB691W+K61UbAOCaejYXfmvrwb/+V
jFmxZZJwPysv3aCeIP7B6EjEHkIPIQSDLQaExyz8cLO/cmq9Y2aLhukyBSKs3e1gAnIK/f5hGquP
MUdXFsZeBBHLXrfTWOBACHgyMy64HkCuVIzvVFV1p2bsfhiNljt+kwdQ7Q+xZ3Kekyy3LsHBgFvt
BBIS9YMBDeBy3ONARdW7N0dGVqM9PlZn13RZZ8KNZaeZviGc2jtNj7JsvkSu9yS7Fl1Xj+CIELCJ
XOcpOpQh933opthGWo6HCCYHExDFwQYkhMm8FM19OIzJoroaeUoOZA+ROwVfR9i2dUwdyekdMcvk
i13NtyCcuLBIV4h3jqjfXdNunktxU5fEb1XahwsVIzGSne3ezqUL0Ko/zFg+lJV1YZB4yiI6XQxj
dp38+apSEzOHSCB7ph6kD/M5RvwFbKG4gdrN4UlNDizlVPoLTTOrIvZOuO2+BrciLlNG71qhka/t
+tLZpAAgbFpOYmTYHaV3QDJIDEAviPmcObh30szZdpKhNBqS+gJuJNwzbXwgc7ZcMtZpROPeA6Df
Wn3T7GXYndwB5y2W0WA3RvbPTCoGaJQ8Wjpt8EKQ2wGGOudtl0e7bO7aK0fqDpt0T9ZOmvHvGt58
aCNo/UmfbYVlMDU121MzWOA69CnyWmtP5AO2z7BHGVZF+zljhsRwulF5t+4S3JkxTws4T/TsRA4C
IYvIJqvJnwVPfQzmeAOOvl10pK6uaZ6Xwo2BoTagKQlCcG+jIZz/PyFjJuWrK52dBWgsfRnRpKHQ
ShDg1Nyz/YYQAX+VjdrcmExzqMMG3ojhrUw5Q4pxuCEoSDyAc6t2EzxXGEVXMzcvWmJhbWUDm6lW
n1XhYLtgBKyrh9wyyR2JXXLOSkLIS+aGcz+9JJ5GezCE40a13ckRrFcM33yrYMPeh7P3NE/EPgy3
PYLDHZtYoXnwO7Ap3nSnrVvIHm3PShHvkqQxkwLT9qDvvmmHDDj27M/orY96oDag/aGkv2U04Hnh
hHgf3ezZlP53bDZXw6z4Z32zzkVyndDibYmmoVgRDGnwrB0gnp7TACb/VD+GuLjmUR5HKOy5amAu
1gi7gkYlWFapztrbDiG+R6i+ocLnelW88viSOHP8HGdHwUq03NnY9FYBDFImd+hZuWZMZyB/Uj33
7g+GRsCn3eDD0NUCIB8ck9ZwYGmlcudXLT9kjNE92RtjYkYfhe3jhABtSfjNpYStHKX63pcpf2iU
YlTqKL7jAH5rwJA5NuMtUBlB2j2n0FT20PgAHXCL7erIvfZ1dfAUvdwAPoRTFXHYjfXQ/ytlZ7Yb
ObNe2Vdp+J5ukkEyyEa3L3IelMrUrNINURqK88zgEE/fi2XD9vGF0Q2cI/xCSSkpk8mI+Pbea1vo
x+1oRqhR4ZYp6sabm3t7WaAZQjGFiBM4ChjwRD2tnLpuzz7uprVmtSfA2Ktz4hGoY9f87izkpJiN
C7J4v0Zh1ee/H8rOIR830Ix9hhdaNQVRbYoN8tXf//z7IYsG79DQyXUxqZjJivTk0k9j6KmFOYu0
KDOLzWw3NWsh2stoDN+tCGly1FSY67Q+0sHxJ+7B0thR9IvVHtJ5UsOIduIvyL0OmcrmcywsoL/T
0es951BU3Nng/AP2KKJsC11i59J7zly1sK8jC+m26Gx/Zdrsn+OWebs1cbSw3hPPZGqm43An2AXa
OBK3cZa9xRhczDTAzGqG79p/Sk1/Pg1h9ECx5daGBAZvACBM5n6Hqvml5l6hyoD8sPAoYd56m1z1
FrpUGE+Fh3Wjzb9aU+TE3OCw+LAmpek+0Ta9kKmXzETKGKvFJVXiBdrMWGrWTpG8ILVtEtMlkqTJ
b0yx8yvqzD/DokkZ4KPYN0GIBBiLP+4R/+K716tt5PS/w5F28Z73AxPVjHAbdBKh0eNHPBMjPY1B
5La4bd+QvThrj+bnkGK1tNUllTb0rCb+5rmcI4PuCGc+4girHTI8btdy+bfT6zBN1zrF5bpoNEgk
0c8I63zQ1oBDbcZ+i7KwYs2X8IUstUkreQc5GIo7Vo1SE/yxihiB163OSuF8xrG+HniWFTr3Zpqi
d6WZL+TpdBYB4gEvhK8o50z9mFut4TJPDFhJ+EHnOM3u89qjfrgD5YQnczVCdjRrG4ZvdqUVrOGH
G0z+B9Hf6V6cJphDFGmBN4oXeFgs/pRYkmzdPRXtso1WGBhlpSPqs0eM4FRjdEBlqNOjDr4b/GPn
fgxkre+r4TtpVHGvZRCeE3oNKQvENhEYZMJ2wi/c+9n0Dz6sEZC8vK2APqVnb0AvMzkPblGDyZqB
h+YU1b2JttB7Dh3lxYjqXa4DfYwk3LJQJQqH8pIQkza2Ca9+EkT5N5Mwsm1uhCfKXtTBG6Rx8nHw
U5HMGblLoYNxkGtrJ4BTxAUS2f5H1bLqUeUHIaavPgvbOc2dfnIw7WC8gVRTzca2cJJTknp3cize
xFh8suF4M5gxhm6M12sBb47RPcIYbISRmUGLD7It3dOU+7+Av+7cUN5FASZaQ6ord+RD3IbPbVEJ
fjEMzJX+op1pW2E7W4AvH3M+fHRKnaiq32pmEYR/aJQD2I49BwRfz324tXizMLO4ImN/l0I+Rc13
wy1tE1r7smb/k77YuniLJx/nvFs/Fm37YCVsgmOjuA4e3xxNdJq4LtZE1V7zyvpDvJHxJLt8Bub2
tZW05Ya2xh2LuQ995Rs/fHYAR/BUtobajMrZora0j+AQDnGu260ipdjO5s1Nk8OMquIaZngKR7nr
PPpITKjHqzLrzpO25lsznZ0gecgVVY/8hfYmC6OfNp4+Ki91tyYSpwtnei9KBo+j0A2gtRZkptJE
vn06QwP9SDH4fEfEsB9J5butZA0nVhCUigoiKmw4t0aAKuBmBgiJGadkGAmH2Ld+jLqgb2sq9k4l
o309BhPzNT/fORGucui5cAsa67114otVqGfpxPVraVbxRXc+vgRhYgfWnnmCAM3gw63SxyKuD2ZE
ZRIyyIhIY4a33PMuBj1ijb63GxsM5pJaH2UBWkGNUEesatUP5KwMbiHCKozzoPtDMCf3Nl64val4
59j9BalGngr0I+1E6EcE+oB3QUmOOHsQ9ZpOyTKenHyqKLPEj3ZzRO07LoaTy6D/08eQkw3K/RXp
KoUxV7rHgta/p76VL7Vx7wXx+IwAaT8UlAiC5MvWEY0aNKNV4tFOK3h9Vmrt/n6aJBtzzo27CZ8J
8GGZvyY2dT/xyNWVVpF7cpwF0M8VdEhMCgZZN71Xd9Jqa/f2BMIxdF+ZYsVrfPDhNi4kHEWAEC6z
WB3ysjVlYeEQwrIZ+a/CTaIL5AacZwOLQwCeSGPryVM4pzZvt76sbzbuzaNZz9kJgziz5lhyCE3U
lQO/vZUNIpaV4hCK3LJ/QADOt4VvlE/w6RkiBk3EmpQyb53F75r7Kz7IP2VmeLdeR7cC9BV2sLl6
HNejzsM7pWrannrL3ieixpKV208uEFLS/677HIGHZ0OXvbQiD5+p50LfRL6J2KPt9BSk+8iE45+L
0X0YCWfu/aB/bTXtGW11FkM7neVAc3ibW6vIUOZPE83VEw4I1vKQgX9VudlGVt0tw+d43xjTeoir
+Hm0CFxWLZDoXFa4LE0gGQLEyhLH6R9dH/6zcAFAJcPLwN68NYNzEIWXgtzwJSr7ilATcQRzGm5m
2ZS4uadvK6O2h1+OV3ewvSPq5QNk7RkXZU5IcDTkrh06IiF1E23TbvyO0XvPEWjX2r5QFixv9Zj/
7SEr4MKW90D7woOaVLHpFO3nUSLgXtTA9g2+BzUjhUGmAjIL2Hydo+UE4kiklI2Pq3cWB/JtQbfa
JiHSm8z5S1Al9XYMPYRcypXOyrG/y5pyi9pxfqCdhXtbM/9qcPYQnbW7h7Z/ZwblnehXB25ACxSX
iLkpHXpyERZxqAsTW36D200q/gSrByDfhumwjikeOVcEm7CL9/2OEEmwSb24vZjNKQjb6okpp2xE
eTV7PzkqgUYIaqQBGL6IPrE0URbAow75gKi0lCGkyXfals8Sc32GTpzG9VOy6GSmR/IiHSqC1yaD
E/zJ75FayGqkqaJwWYcLh+Aw4+tLE9r5nZ2wx4PJwWmfzre6IgGRQ8lF1203k90xP4ezSsW75m4Q
TM792EUSQCrrSzR1v1nkaIEiz7+ZML1tEmF8+zwQ9jSxTOVp1oWDyuaQcug6sA8uBJtVqVzr2IOA
KJc3zlgRNwoDtP6y9Y1b2pt4mJLOWwGE4NYej/OT7ccPPcGND9rM3EV239UQjHf2svHAR1CsYyvT
zPhKgjlN91ol1XQt2E5cRRm8z8xtKmD4b2bb0AlTcbfObLvdRqMwmIxqjF8Zw0qWbRxGtrpPpfWc
VdBH4AwGiJmdc28lE6RzlV1UFYVbdqrPM9LVPopYevn55ZbW55LOxcIA4U0hYYPbh1tywkTAof7D
snzK+Lw0e2JspA8JM5N1Gvrfri375yI1vhAtna+RhRGHWPCqCqZziEzYh8fwrUjtWxKZwbd5xqd3
S+kBfaRHA9EV9qUJ+WypWXmI3HjPqZIGxNy39k7SwIew2V6OxkMSdTDXlyMj8eXkRPJ8YCViy4vD
9DGuEVs4jmTH1Fq8BKh+azqFTvkwNds4ZAddxJa+GG5z9ZqrWmiBUcLxdOqa5wZDMwY/kVwzW34D
76GS2J8czph5d+s6fMLCALU/O/1Jy6kl3scu2a55Y5bhuYk7/+DV/rzmimbePEqK0Lx6BMPJXo5u
Je7FZt1w6I1wlZSd5k5ItzE7O33gkMfxCw9Am1jTsZn9M0m6iU5tj5llx0TLNadb71mXPgE/7Rmy
3sSzAzzG5rjZ+9P8rgwD/AIKGCfS9FYku6TN4tc4ju8bnwgzmELxko1kMZnSltqljhy5ZDemdv48
BjdNdoN+GBNfcKDAWI59uJXklAj/j/Iix/FhikoMp0QMt7OO+INz17vLsuaXwK216RKfEsKJCZBS
/S0as2Cn5pi+vC4SZ7ugiYFzK4g75046VXfxyGVoi2noZLj5TjkiPJVBZp/wkBlu1HHvb1OQqY3a
2LXgpFfuDdgUoqheonpAklCQqZOJSrAeAO+5EkcR5t21cxnwom/pdeX10SVt/wi6dVSosx9GfRc3
Yptit9aS//Y49Rc5rhgsbGYVvQ0hS4pdbA0R5Rx3WdsZwZSrOEpejbitLsr6lZIsdAMKlhF1741O
PpG8dDammYOnNeCQEkgiyui+wML6qizES6DowHIY73ojb02TqMWpbF5CXTkvcwmbPDCcD6eauCgW
GILfR0SbZlyoOpIPTgRGUw9iS4LOOhbC+nBCXPJ1hflKDzCUtfOBa2lemy3e5yjsP/1ew3FNaIWy
HP+SzuCxGHAjJ2V0kkGmStGhuVtr7R9DkWz9ynVWo+LxeifvNwVcFOWGv40WshjHiuKOirQYA0dn
HLiBwHgyqwfbGc5oeXexymfOtVrhIGWYPcztvfTD8Kwdysn9CSVXPpRe9BSKTG5qK6BWEB63X+yJ
pFycBZrO2XJeV5ncM9lcj7MO2PfIx2hMQY5Vv8yw/ZDESTfp3CI1i4s1I0iHU3AEPBFv3JCamD62
77TGbe+hR4DYQNxb1wyOB5eNlZOHpOun7qGpJakFwly9Q49EUNqY5sV7PiZ/DLP5TFPreyjoynAX
d1sZpM+Ban8ZiQendglJS1Afx8y02HEjTnSB+RTpPtvYxCtESDCNSYu/slJikjQQDrU/8Y4Zdp5k
P5k19IaIV4hp79TzvKfN9KQ8vnqqAYdgJCSQxM4wNtpDCWmCbIB/IXqtFlulX9ecI97V7L3MRtJf
485BsYrdYGNn3num651TKXclJx9bku7v/caEcmHjrW7uPIwo2PFchqvzZ09p4aomeNB3z5XnX0v6
olRd38HOvSRhfAkE53lhc6zEEix3wqDYzR/QJXVIOHKSB7xFNrZ4/74qsK+EPdA31Q/sn7+CZBYw
2LMPbCmfDJGJffj+dZ6KJxoQbu0kHgZlQ2UQtyQN7+zSZxBcdVfRYWZVPI4jcM37tfMGbhGAsDz2
cEok+KKxKdjzsbRPGcfJ0HRwukqgTKVxCNx23vXzAOtEct2P0bmbug8bi29Gv/vy8IZV3ZGQH+g/
5/3DPWcGQO1Y4mAh7q4U0QI7yDeumwY43KorWJD7hrA27ZxiHc3HIDK5W8wcigcrvZcOtWuadovZ
LjA2w8ddaat8FLb1jYuhX4ORvjgpfsE6e0R9vI1jyyMYv3KLaDg2KA0AMGgPnOInohkWF0v/XaoQ
hqvCV5Pbu7Z3Vy1m0hW+Y4K+AAHPLc3CaCYzYskFTaxzaDxIMRhvhJc9/QcKixb5iVQa6Rur2oyu
8Vy3tAf9/dDFGOpSArmcuwgVUWYXjwx9ubmvEqt4dspYb1pLjecxhdzWBiDEQdxUGzkAF6KAHunC
oKIq5wiPoQ93c6d3boAtktj0fgi8G7REUGJR/4dOPh4/ng9+1GPK9WJ3Ax++3eCFs26dN12rtHLP
BFKg0JoTfH22MisYwb9b9A0Ww3o7ycRZhxnclDls9pWByh0ajYaOzbvXAYsMen04G02THjWeA5ZH
JCOrZfD691NsS+WJHkLwMLhRJmh8a67XBs4jtGtY51iNIM+KKRw53vEhaAVPzdK1V9uWODlzBJzW
UiwxXmXsijF68L3+WVYzqnon3rp+NE9q+RCPOayactrxDv7SsxpOXS2Gk9P9uGxEj41DAlfUjOnR
QjxyiTKA7Vo3wQHFeD6JJCAysii0RtydPLPpTjOtH9YTZsZkm4Qd5c+ap9tyqL3hlXBdo6LvLMm4
wmZvI/GFHr1UHSJ0MeBklF2VlXFGN8k2YWcZx6zLTk2ZfaFoNRdPS+dx9vPD0zz298Sl62cPay6j
BQpym1kmy5/tMOEhFBAkGNtlQTGZHAYOUfV32Sz1kAgNWHvrR9UuhR6Gfi5nitnSLtvRJd9hW59H
dl2UIk0LjzrCrTCZGXB5w980ZI3XaU0VaMms1zVt5Ai5TJMm70xU+OLoL3p5FlBEALfQaqy76VIX
MWXNRvtaUrzU9EpfzCijvgk/Mc0Y9hN+Mqt5ZUMQH1U585Jh1hMs5fdLzZsTN8WlQ2Zye+edX/1K
Vq5zoeJQ2VhgJdj5LtQvmVCzGRIv9MeTPc9PFff22IHtEvjpdxeQ/nUsOHskpNj4mPoUt+kfH1Hp
IKIfd0TEhUT6u6m5iTkk28k/Vt+epDUTB0zTslgYUfbHbGDo9Qpz2LJ/kDcq2jZFjcWRJg0IRGxB
CxP3bdJHf0aVABhkucoAPRqxxRJmFhtDz5c+jk4c1Gk/nfpTOzIcUS1Rj7Cw36dJWutlCdn7gp5B
VBOaZS49+fwVS/lA+sDJIKZ2et/gPff10o09+Ju4G/4k2n5oJtWxpOP4rK2yOliMsqcGcIYZ+Qe7
9DguhPPOq7tnXMYPVulYW4KRir4gD8MOcmn6K9R4T2rTJcHQm+9F3gbbIWOaiuBspNnWqKbxvuxu
siw8dtL9rxYa2TquZ2ImDkmridk+nr78PLbZe8MJnDoLkkV5wQfqkga8/RzSG893LnUUnmGeUxMt
6we7CdjfzqFB4xbaqCklcfJgk4A0AIPPyj1aj6KE5hWAkcSJsJkSYBfCDn9b0VUqMLKhlz4StH3K
a/qn67OOmH9Ij7KAfqSI18EyvDJZwNKoePQTyAp1X72UFdS8qmfVsIr5GSoTO80wUgTfe2pWsqDe
0l2whVaCcXWegYrVY7K3KusdbBX8LLff5p3J2ANT02DRfcB27N3zq6NhkGzhpKbpTMWVANQUlykw
uYJ2JVUKipgbezp4MwYuc2oo/6vdfqOZEdNVSyaguWv7EMSCLS9jn+MnGWxzHXVvRu9AyPe51Cl1
wiqIeW1TlM1K0FZ6jCO/XmvM1r7X/WpryAwmxwGzENldj1NbjwjROqJ02VvbYYMdv/h0sd2kgNzr
ECaLaFrCbDOdRoX8bOc22NcFwXJySS9ypPcdeFLqsaOxVUGzRDKhpaJquQsSaW5xnBqFv43xlGBR
wVBtGT8l2Gy4fomTPrLsYFxGVvng3E0/dDCMpzaqX/o4P9A1+p4k7afb9a9DyoprLGiCaR7jPdqX
t6rc306kSam1+gZs5QVZ7mqS86/68cUe1V1g9Xu7K/dTmX7Wsj4NhWdthXA4b6X3acOTQhKSpDym
FjIXOOziPw69qms3Obli4Wk07p9wiM+p0gwJhndCdMlgEGRq8Fq1NbFsUugryl+ubuyJveHCdh+T
HiUe3KrAT93OjbOawMitUqe4k6T6bjQZIkbY8i7VTCQr3o6QHHkTVcUjV1DIFXU/shdb0Z8WrOyw
hLennKdRxY9eSJRkUBwmQw7O65I2enj9FVKdnt/UOmuQqzMLzyt4oJOZUv2VJy48LCa7oZlcssg1
93Y1vSeSrgCf9mSIbp8uIbOZOLgiNLFKshKjYmglH0NB0iCLPzrq7DeDLiWdgcskJ5qJBMT0D3ju
8MSY99ymllz7YTFgtOtwEufAY7DExTBDt2ZdmHtaRt84fgVM5Ueq7vPwXHqEjILOv4yJBQtz8obN
YDAXwtKF1VpZ2zZyLxk8X9QXCCVOIMP9UERr2yboYkwlfQrh/KfGOJsHPGFuMZPkD19xQxD5z2PU
WmO80hQn2SC1b7NicOfZUADnjDuXiTPbwCa5ESPFNgPTu6ob70WfEOqw6oOIvQu0CHdluuWVy+hi
d/iu7O5GqvuGNLKSY9scLKs/ewW+1Gksz7GidBxk+HzEbnfsFJezLBDcgn48Tgw903mG0UmNBmhg
xo9+/k2l8r3I0VhdW18VBZrLNIydtYEC7/WQOCofvUtN3xXsj5xtLhNGwd7AhcnSjPIYEsM0LZDi
hpNfQzndOZoxA+E3JpiK8XIYVB9Vmz6kwvEZ6/Bv8Fk+IhCirsFGoNHpSo+FPtqyeq2mOlyhQ6O8
29NP7T1a3vgtsROg/7EV8CDqjUBUEANO45DVmwoLxInarTdppZcYoRuLNZZnyYZtFTbdJSSXa9t8
oeUFp4F3xW7ieLbOPEFZEwmadZG+p16+9ShkJ+NB2HIORvptWzTB4I8jjOKiKLCteExPBKhwuHtj
PDVDFipA0Ow5CJ+tu8p+pEqRuUgtbsxMbiN5rh83sb5SehQ1xjaS+VbODH6Ja5TVSWv97uNuo24b
ksEcfvvFE71CaxIo2EpzE5tCB6fmx2TM1LDfOlPOiru6tgp0bPDjmV2iSCVnp4/ctTN79HyaHL4K
24IiK1AeaSd/NAKyUEAgXiJHXdMZUncjP2PPKpdYmo3TmL2LX/JqK6GPXYftLLPdoysV1CaSEdK0
ARZ25sVgiLkOuhRSAyAktBl8H5y01hPWzU2hkLKiGfiyPVGj6Tf3oeQ0mhfZT5lGr1riJo6aFtR2
x3Ay24XaZ84j62KdVV/JMHfcOqtXHPBv4YJdFaJ6Z1ReYohb7HT9XT9Pn30BcVKUGlWaELzHmHHX
BsaNMuV6j6+kPlA6dnV0JQ5pbOZn0agn3G4sLzV4C4cuYEnaxLSYow3VMmvzqM4biWMT/7sLBwN4
hQkQ1agesOsydCdIM0UnG3j3sW2rVwKj0AOynvl18iH0sI908AtodbcuYC8OS/SznzhXxMNDSJDa
Na0vKzHvWqx0LZJ+Vz3AZTymE+WRhrT0BmmOqbFnytW2jigAkxVzrYipRUVT7JpCy47I43WoMSvi
3jsLiUjMrAmNp+JoPu2KjDE7m3YwOM6N4bON7u2JrftTJkQbvFk/Dpr2VYsVXfQsjVSpU2zKsDMN
OToyVMncgxtSODilL14S/ur6jEgNcXyDdx0lKPVexmxIpvrcx/LZDeJvi5c+XCYLhkVNL5LmRpG2
3dpYGylbe0vckIvUwHPl6Neu8u+H/qqRaJj8q9tcohy6jWAfUY0H00CJHNL6svy/G8gjAlIDI9OM
rNYplJgBQOXec2JazjocFFbX/Spl++QBtIlHkDzGsq2ImLZULL3rorQ+OXGegfyUjAUrveZ53euQ
LEvv2fdBRmI2sMF/WcpA7matsa2bci9UOr/OKX9QH9VYiqeJrQyvZVTU4cEPs70B7pp9u2eR/NB3
Fi5ejC/jrTaDeMNw9ixH79COMy8Dm55jLS5znTeYsdsOvof4mSDtckJVALSaU5kMvEKehlIjqgMc
j/DUtjer8FIYtgn76So4e0lxA2Bx1xXYc6SZbhlqs5BbJOQq0QQvsMzXBsCvncnWgQZXEqfKegNG
K7knUEVsZPkbnLfPqYr3KUfJ41w14y3HSWparQT9bH02HrizoAjLLV4BNilL9GZ+tRlYbBSLBTQl
pW9VMqenvK/BZfW3Ic7/lGFxbTuZbM1qYhthzofZafKNsh3ezJKldvS5EKKWvT+9ihvqTdNDFahy
h6rFDYLRiOfkL0nIi93TmdcE/clzVXEgZLvPQrbFC8VPSJ8xFQDx3IoOxvzm9aQX49g5QXB4TV0m
WVPaPROIuWnf/urEuI/sHOMXb5S89X/aFF+omt/Lxr3MGjNPr9xHl6HuuuvCR6x98JD0MpXAxsbJ
ffd355am9itrhA3+iyGnTNMNmvebBVkQBWvE84MlvJClcUmAf7iz29MRpl4h3xLGxyub/rZxKB2r
XzJMWarCAcKvlpti7nYAPjoUa/XOfEadKithy2BrTHYTWAvXZvClwWP5OmRG2xMVzPqvLPec7ZzX
FChM59q/jXqc99MyjIbJd20magtC9t8MplGaMMcgAN4Kt73LEvnU6zWIZ/jsVApY9reAlLP6y6T8
n1/T/4p+qtu/Eh27v5DKr6qeadqI+//y6b88VwX/+9/L9/z71/zjd/zLJflqqb340/+3X7X/qe5/
Fz/df/2if3hkfvq//XYLMvMfPtlSionQon7a+fGnU3n/n+Ga/6//+D9+/j7K81z//J9/IhBV9suj
RUlV/tO//dMCuPSD/5bdGf8u/wHduXz5v5I7rX+2Td9xg0AKIVzb86x/B3eKf8aPgd8vgCjt0trp
+v8B7rT+2YJ4xXeB9bT5N77r38Cdzj+DnLf4J2qVbMe0hfP/Q+60fQ886D+QOz1h2q7Pr2JZtsPb
C0rpfyZ3dn4/OIPxG+R6+2xa0akJA7JKfoQxFdDauSxmAifoo5Gn8GpyWzDm48Tta416xb1e4DbU
BL9VViD9kvO9g2+7N9qiwahC5gTR1VjV9ADeVT5BzM6v7gMEI6fYQruYb4lVgSSPk+5uiO2dDExA
eX5w8ep5vk9tALUyHGuil4Joc9f7QB1YkyzWhZqMvUacvmG0XBE8a+5Uesi5lVkG/kQLX8w2d6zu
ZIN+Srqvv78Z5YnRw+hM0dq3Y3IO9ZCcwSk0RMKgOXL3I+NRnkbd2Dv2Xqzp7WATKAvxacSzcYFv
fBFztAy0yu6I/+4TPnm5M1oOCGHld9/VJCbCy32xspok5+a34DtsxhCKEdhOLn/OLOvhOEYVhnoK
wffo2+6GuTpuCb4i4Qjc6UqTj5IeMkSXGqQzlMGXwWxo055cy+A+jEgbjcXwVS+u474S/UkEsDBa
OmGyNCzumXPWU9o+FVFjIM0ZHCKYG0/Y3rR1ikaUpWkIMqZ0+S/hSQLdbniP6do9R2n8mAUzwXWT
CN9W81RxpmeZUWl9z+Yuey+j4YEjJlCiuLiS9Y04dvvd2qCSYq9SGCEROXqLWkQ2uw9d6gUokk5A
AsAMjm7SvuLWwTDQlOHJaQN55Rn7FSftfZ/59mYchD6AMljZpQgwtEAyDAG5YHJTMM0pKbnSdRFf
c1GAwc9AlEQgZyFK2xXkFP9cuLkHOd7e/71Q6nSoX9tuyDf5scDVy/R7OwURcCepGOrP7rDO+lE/
U+Sx9nSotlbF6W2Cf3mhKgx/VmcuYklinYypeDFEGuwByuIhnkfv7u+HPDa3TZgCs0xaFjDQ8Cos
hyezt+qT0cFEiCvjalraOJkyd6/88DOV5c0R8ie5B1U+8zsQqnabBv5scE+alehBpeItew2aUlol
d0lCEoQWljcThsdmZOb/nYaUz0XYkhibuVoy7zKMC3WtL4UlunfqFCAJEV21J3Upxhxz6dLPR7fM
cBFMS+J5+u00tbp4knI66JHOIQBiUH3jbqIydnnrl+y9Nv2gijtDKHDljAKl1bi3rOvnYzhSjlB7
SXkxafxdsjxOumjJy5MicCfeKcpC5OAItaYq1e7OUtDul0xUv0AAhmPoZ/M5ZKgK62Ta/f1szJbw
McdBjmXFQcXoS3kdtHeRo9s7ehtI8jsWzACNfQjNmb2QmEi7dWYFiy/iAO2YpwHjwtbzQb7T/tWe
Sd7/fSFzY3TPNc+ow9n+wS3aVz/HlN8mc/PcAvFArSr2dCP5h6laTkJDAIESBRAShYBtpoekBn3U
9puoneyrysd338Kd2MksOwtbU6kyq/RiFO2XHLN5b4gxI70WRq/hwImCISQ+0MIgyzl1mHBJU288
KbFYQc95OUc1EC0Q3JeA2kHfd/TVLBPakdnywR+qszNHufqpKMUxmpuHENjKFnfET0tQmgMnfIQy
+sbHTa2C5IwbZrgTfCKTAZ2oY2c2gNIAbo4MSUAkAKxrOg6ADW4XhjN9s+8IDvAcdq95Q33LkH1B
is52jcerPTNV6YdnoXls0ZQA6IiBOaULqKvt9bYv4fvavffQdN58NioflwP69SlxYc6EDVO2RuTl
OceZesi78YcM04UoVfmJoswrzQy9vKlZnkJEwPXkieqUu4TDZg0laWbs6CKObfzEmfZN1v+YRAxK
zYSCc2O9pcQ3WE+ouWu/AiAXDNknhSM07xr579hgWJHGinht6Z2gzTm3YlLHRleklLOjn54bE6qn
OcqlEJZTspuZQEebgKQG7sE4w7OWt8y8ugLQS1YgK8dmsAw7ti4jTbbtfUY2vEFG4K43jyO8k5i6
J7OnOEECO0xeBriA7kJ9Yhxcxn8kDXr4ynhfaXy7dqgqODHIFyNHjKaKHlL34Evs8exiw1WV8sEv
Uf6XaS8d43HZlkSksFVz6a8N3xPrcKpe7CR4y8lyEGoR85psIGTQbuPS5kDqtDvpVrmHTkQ3DsgW
5WIrF+qg10M+cIsuXieTOrft/GwgEa2Koup2BGwfrbh77weN0W/xzNuBseUgy8D4vSRAp3rF9CDh
hqif8kI/Orb3CNB6b1Z5uObrXhqv2Y+NVHur9y9unX/6tDYfChZV825OyoDTcGfjXqCFOGTBN+sP
w64pfh7fnTzC1N1E8DdiQS9Rw0SSaD7YsmUGLVNMBLn3Y0wzhZOZwcx32BejpP1hhoJQWd1a9E6P
OBgdSstzVvRx9HuF3WqWMfNcQV68hOW2R0tajWn74eTUHORR+VuIlo5guCgYzACn9LEyt52XJWQ8
SV3HzgRmvMDJmsdXXoDPtJ27jT1Oj5yOw7sp6Z9IgDory7XjfWLXS94sxqzkcJUiEjmVMd3R6YNc
gG+5ACLAqH6BSVgN9QEp2fcMU6oRTN2WFxUjCgm5o9XIBHSmP1wyLBYVnZynlrTFCWf5FkYGS4s/
uSc/b2YcbIxkHUkUd8o6+zDW+ndJ3J5Q5fjHn2Cdmm1A3VkF2kRyJKWuo7ujC4Ke3BYCVM151dcX
NeRfIsfPoJN2AWSvxdyGRMLgbHUDre+yuutq3El0R0Kv5NJZjTp7bGKumiSpf0ecmLiLEGqlmiyK
qwe4HITT/b39Y2ITY70hxgQT8UOOLp8NPuyChsuQlRccG7sdxsVEkhv/vqGbzzP8L8xxL0LRKMor
6d+7PlMZVJjTMC7RfdP1UBN1S/sB8K/y/7J3JsuRI9t2/RWZxsI1OBxwAANNIgLRBxnsmwmMTSb6
vsfXa4H3Sq+q3rO60lwTWgaTmYwGcPdzzt5rw4Ee0/ATHrYMpsALQNNvnEoobHkzA+9pJ/2uRBEW
TJvAjrZTZqhjPKGCAukKwzvJyuPUZ8eUIGlQybnOE6DjoohW8Rv/Yto9oNx8/phE+zjFxROkYpNt
ADYcdiwTZH3ncYphG1pGC0uojZaOpzTqGXBJ+eX6+LDKqH8MGPQGBfpES1afClsHTsWAyX+1hjXc
rXLUaZ5N1tq+06gPuekdwzcu/VB/EEe6RiktaDJh9dcjQvJCiaQIE6hzkzSue5nqK67ZlMSPaFMN
tICMCeRokqnNKDAEWICF7aK5t9zKPKBNfYJm810JLJu1Gex7ocQuKxlV2QFDJ3bjXTrMvxmK9ntL
z/E21/LaKZTXbkt4dpLszDE07nQrAG3Rv4yMZwizeByK9GUQGWV/afq7ZPGx+GRG+02MSipHHNxr
d/haD0XLZMq1mKhJxwKaNJ7CouU0XJMug7t3ablEJ5d3dlMjk0SwgkV+QE296nWmCXVe4YdL8Qdx
S9sPfWIzfgQ9ulMsiiiBqwPIjrsOrCNYFAvbBZeqPpsI4dr5Oqj6WCaQjDRmcQOfwaouuZUrRs0M
6aNHKcIDSNvnEKnpWKI+cpGJMVx+nUwtWAtrIdiasFhB0AcAGkBwleeu6S9qYUaiOX7WGC9ndtB6
GskNi14GMpTwD6Rv4DDNgf/0TN9wCnS3yK4+YD0x6l4imoYeAJfZM7lsqmOTFjdNAlDDvZcOcLIg
JGt6IDquq0aOSSV9BffOv23KGUXGIM9F0OUrlTyDkQ/W2qBuBxRx9px8u0XrwiQLP0bS5Ve4aulf
LKiAfISEKerofaBc4eNCStHO4hkman2uy4QGkf02Z9lHyyYCAM6iBam1+xgPKMVPTXRxknkyz41D
glNrUzmMWepuWJuVq28sJ6I1m1WvgLNeKzf+7FskahuJnNwvGro2G37q1vCXDdAm22RG2b+KCvkY
xISrL7nmGoEFoXJhhnKWY4RwXtK59HkcKaKqBOWU+NQwg3K4prUzxy0nhf6kgDK4GuAXQPXJZD9X
MnmJuPInNlRWWuzR2nLUH7ISf7M9e7F0zsSbHRRp5jsaO/e2WdGhLvMHe0TBSQuLpILBmyeieHIk
HP6cvYvaeBBG8tBh54qeCF9YzW76zFEWXlwaM6fEKg+x3xXAHnAnYy+4FHNzThTG42GS3+kQHktV
vnXuFFy1vP4IfUQIJA9FEPnYt4qOl6dN0XiOByx0xALBuXNBNUzgNooeodocffT0q5iMX3x6wLvF
yBaxPaaCobN81kd1n4cDJZDBsU5LI/OGI+SamLhnvU0qD/vTSdGgM6OHWDUZCudjz1yUQ5p20xHh
tIsC5q54J2roMgs9EpeVGeDk60I2BtI/PYIaeIFaU0KCOoKQSzZFdTOVWCSTNr3m9EEfGFB8YOPH
sYXUwBWEno0Ti6OPenqaCRiVBmW9Qx3Pe9hxiFmJEUpeHbHU4wtDoFjP57Yfbkvb4vyZxDs/LOWO
k5u/joG+sIm8ljoDqApUikrLs2uP07rNcKRTcy7gHm01lfZ3AqZw1WoT8V4qedKV+QpV56Gok0tu
1PzI5OwQKxAbYq9cvMGB1JAXFMRS1vK2SJpyow429D/yLSE0ZgMMF5RhxESuO6vgxK+sF7PapxFN
XWtmqqyz2g+QUiAz5Hs95EhJMirH355o01Lj3s19tddLRJeG1h77SDdWc9oeQ/T5WYU5OC9S1Lmz
+4QbB4cs0xrK6DVzrRi15LI7LBDAnDOIrTi7T/Xw3bd0CTPXueRpd+0K+RlDoEd7W+wrZvmhg8Vu
SI6tRlQTvqPAa6pZ3ypuztqwv1xkhZauPifcSxg4g+vIoJ4EbaIps3zXm6QvgfPFWjQohD+KKyzC
DU2EAoJF5KD9U9zrR7kImhuRveO5fdcteS0D4gMGrXsPIwK36KajjLT2ODtlx1Eg8/u70Pc/e2NE
H+xChjGrBd05IcCtgxdqsL2uB0+44aaV5bTvE8M7A0dQ6jAsaQfzqc7RZCD8vWZJuhUVhHPGoVSf
WCeD0ScLItM/3dQFk6SdgyRMvZ4O1UZY1UnjesQJzUhpvIqIPSw0rIc8qr6CLOM8ZfhPRZu/WZm8
nZM3/MSvgUAI0gX9r7gVAdATskDqWwLIhYehhLFRpr+b0TeIT4KepoewIxCgbMNnEaakT0LJ9oLp
MdDQM1a53EuUQyA45tfYCF+wNJYb3wmOqikAo2jpHh/GtygVqnsDV1rwqOnjduizw9TPZ11h7a6Z
8mOtjNchzX8Jlmcl3CdcRQ2/xSFdIuQaJvpq4DdbNyK/G+zgWrSTAmc754euDAioCuKzDghactYK
ySdJEB1N8fxZ1ctRCbcSGD0EohigYogCaZVfcBKjlvJpy2GJ3ygVlMfSTKAnVI1nWRw+lBA+BA/W
E/JvtJWfWZ6AzDNOKycq9nD8XzqlP4gxo6xnIEA1aGwtHRV+BXIhCKtPQzNPUzLdp7ATTFJASfC6
Hyj7t0ZFLlcUIUle9muTyDutISECvNRWl4SrwmClvTgFKH4KpIu0RW8TNtRFoDozR0Ce3Xv51ZhK
dQAn/ZJya6HPc2wPs85ZW/owYoTLGBfoB8iLmBR1Cz2FbJ32zJ9AGCf9Zsrpq+AAFB59IUAEBj16
0nLJSbgr6XKGErtz50Zf2ApZ2hB+z3b5BGthhX6NFlhj3KeDthndIt/2UScJFO23vht6kUkRzhn7
Vg6caHQJuKyDU8GQkGmDjJlx3jFxDLmA6dAQMoQOFAZcHNQe3Y87PTOvy61hVmGJzMrZalr7ygly
7ybaJnGsHfkIqLIhhiHLetfncl/PdbVqSiqq0A1fnLBaNEwAtbnIVnmAD5Sr4Gzb4UsrexIazQSK
Zyfxrpjn3J6ijQO1dxjA9U1MFKsKbmCLpGB6JygkoV82MdLSn7oa/34Tym8t0z60Fl/akBGc1mi/
8bp4jdbs4DPflmZ4YzFDLUKMD6bQEn53epv7zls2ML8QzsMcV5+FDpsBzQI3Gd7eYHwsOwGefIig
X+fZV13qe8i3r3ox0KLN8oOeW14hL9gCuNVD9znGVj6T1r0aa1DpdcKdifx+9FRKUzW5mEYfHXqr
/ETWT2asr2/H8dw5g2JlYb0mTYb29dSi0+7L24b8P048cXVPJDmK9nE19YToOTMextDAqy7BTw3L
qpxD2tRcF3FsHWu7DF92ZfmPkYt5KMg4yRX8j30sEW9q46eedtEiD/tF7ic9Wy1/FbFmbyQFKpoU
dcgT2zzg9WKabs31ukLg5bJhmgCXBqJlFJBYrSWhJB8f9A5ZfFOEDQfqAV3gQIYe4mrCJggA4jI/
wsR/hdv8BA4Xkaq0cE5NL7k+/gIUBLTUgRVC0qI2c53GIzTk5GlufINQLdSmBARhCAnK+yLV5BbI
7i0z2ATRE0256p75F3kIzhdqxV3e+6fUz0sQum5I5B/oENp5a20UA7VUn24dsgxWekKeZUtGw8oh
g9MBmLadbf8hIEZCFdfWdZ/JEYOYDyRMRcO5z/tpz2ln7Qw1477lC8IzZpE55ryiIspOsJILvd8U
mBc3kUKtQACoBTgJiw3nIlqVo9fiB9lavbazp2LaDCMmsUaGmPTSgWFmBDqAhdXEUoggIL6PhiV3
UElzSyYs9uXmd64Lz3fiO6QKKIKYe08BfSlXU6+RdMaVNOvvqMy3bYziV9TNgyMVodh9VawUXts9
SVA0uydiXCgvRJ6EiEElSjfGAZyoWHeTkVMSmb/Xdrqnhx/S/xUsrrjgiU2Hd12G5i4px9M0kFtY
nC0MoUXhfNArf0Btviotyqe6+baQCXHE5SVaggI+COtrrvpjZ7tiXyfIlOR8Y8f0OpMJ8ESWwtdB
HcRAQ77ipH4YzHWQGK03DSzOo41SNR0OeVY+mQ4XW2MBWlRnPWt3BIN8NEQN7gIBg5c6magKk8Mj
AJZpiKn2OH5S5YrnsO7etNEHVg8A0oXSF1bpjWhS+1w1YXJp/SU2vgQcQavOE524S3ij8Hs7XgyF
iUIXCUHxqoSDy7M+toHYmuxrqEQz4uf78MsGGcAk1cYjz0DHb6A79QnY2ZQ23WyCdbSwQ1AxxIDX
uTDolrx1FfQNvVzZdrSpCyCvshTvAr9GjDNlbycYltKWRADD4aqt811VV7TKuoKcOrsgUn4SuzAK
niv7t5mm4YYJysI0pCUMDH44aZ3z4M/Vl+ym7GRQMELOCRDEaRZQkumm05w9rFhgLY5XkEmhj+Rx
EW56Mh2WYqeZD52gvR2HvP9NYXtz2B4io0kIgKKHhjploHVLDecZHUlKqfNYJYZXkYkGjXB8N/Lh
oOssyWkqPNC3ncM8XFrsiAYAyIqluHxRLtwBUuc8giTkGpbGUhngOw5DgC0lqJZxyQDtJ95AUda3
fX6MRT0eU2NvapZiJmS9BANtnKKROxEqE/0WUlGzE9D6xyTfya484sZEGwPppxmMo67Lu6IOkZ6g
KWRBn53F5mK6sGVngVJBprdjrfT9MMovQnmIgDZg24Jy8aqY7HKkAM4+74G3F7Ry0iHGT+1UhC+L
IUAR/CZdq9uN/XxEPVeeuib/1Q10/SeKB7Zk/M1zM0yHvObwpbfFb2Z9RwdhDYoMiLpViJo9tR8n
yaS+07WDZrZnw8p6sPKclbLcfyrNHDtZFHfHjvL2WLgsPkMZ/3Z5zvBV6rNeQE5H+Ve1kCAEOrON
mu8iQC9K86I++GXoA4yzJEd5XPbVmZSsnuUof28k/ZYJAuzaZqq3Rn+Ct9Oxv5qhJ8cqsMipta0X
wUUH1dy61Itgnz48gVZ2c5tP0/MUTB+CFFy9RT4ldTyDcffZFBI5eIpqIevzR4CL35OBelfidNzx
M3DObYzD1pAvLtv2Gpvm1RSIibs+JOEiDneQBlDfpuVLxlVCZIPFj+fhugpKxN0JbZfQpwVUTpTF
Xc3/bGkZMoY82MZdWh1Ro4M7Cxh1wuwA+10nw1E2hIsk/SmHiQY6kpWO4QV4g+aIj985GtbgHGU1
nFsV3HVhzG9I1SWJ2+HY+LjXYOx0iNUNcgbPP98dS3nTy6nZ92CYzm0OigCBhUgR5TFx2BlYdEG8
4UHpXBxyRcc0rv7owwBrIcc6LKaPUThyKib2qS7h/PaLXcIc/KuZF8Bge4RNLJh4QmpmsAq2uaPT
bYQuyiiVKexGLEyZMbSfkWm+JT3TAsbXhJIvX6x0By+999IasURUnADivbQM2bcBBnCrbW7yOGwJ
3SlpYyjA5LHF0SEM6m2ZGk+x30hmxIET7iqrvgZ+JnfUT7eFi+u+SLe0oSGOzyaR5nmCSYdAI6a8
zMkd2oSDxqcEDeklCmO5K/MoPAb6aZoxfnQZYJfqI8MmSq0Q/goL/dz4+ktrqwmZXvzQWegXkToq
4HZ0+knRfepJuNqYcfWW1dmbaVJAlyLUjwYg/ojBr1sw/pIiqXckg20oAh4ZH9LqFfG9SztzooWw
ngOopA7oj6JTzOgK9sfCkJtiwORXjHG0jWFkdojmipreUcdoZtcVNcOL2Pgt4m4rR1ne2rUFRitL
j7FKsoMrkg9T4ijpqFNK0bEJ6NqZEuQFvhb5P8H45CDHInPP+SJdBsNalr7Fw8RgJihfYefpnOhM
an181APmyoiUurtiVCNhI3utTtFeJc8zQaIru6YtanE2NzvyoU2czWUCQg6zbLjhRK22hION28B/
ZHyCN6ZWXlkbb1lXuxQNC6VHYU2aGPoyoilJ5XQwVZYc7gf3d86Rdhv6Pd3jGnyz1qTmOtZmhvNa
fx2htWyiPuODGZBSESv22U56tFO2fKTIho6By1HVxrefuYQExUxGOjqwxAnLFW52aO/awVfi4ivj
00DoB/caN5VPpxz29SD7ecMt9hKZE5rtEFVtBhb+mOYPfqc95H27t5xJ3/YBe1up9rPfoqV1pINW
sxRIMvNfQRdx/OiGfheVDXjsfNELIkJi0LkOHQJx5vHS6ERDjU7IdMR27nuuqlmzvqtcXKZ+KSJz
Z0ec6wLWsw9BMbpYICAuOhDGalHtsmZ4i/DS99jRLw1NgnYYh1ObypuGYCxSa+Axu7EGBKbUTgXD
TQQO6CtFylmwC6Gz6X0knhYip5U8d8mSn1HQdx3m2rqJQEKK3L9Xs15egt7vmTfN+FGqW+L5WENU
fxMq+Um68TPU3w/Z2wZq5PDFno7lPOCNSm0HUSTVgDXuYPXHq3RpEdSkCFlms4YFQfxQXWb7qKcF
PEjoxAs6Jr1PdX266ctThJLzBISiXrWIQHInatYVIC9iH0MF3RXZciaix6HiRO7baGWUzRVUGPOp
o1VRB/k+rav+hF5nj5UEiLTMSd80g52RtwAJ+/AJkZx/zXpOCoWbkgdnVpwUgTH5PsjNsmEULtwM
52JNpwhKO0xPr3THBIgV8hjNB1o+2hxPIocy15QZRookIhiu+a6jbsQWQlExj+bJQRV6mNv+Uupq
b3dQBwuww8gXcB2EqIVkl/zS7Iq6mUydzPLvdNZJbOXzCUu1pIXXIvZMuIfh13Kp4oQVBS/CYewB
J2Hnf4FIXjtjTXuxZcM1ueUwtuLBrYh9gKoonkg72sLo1zeYPzFSMofadI3prBnCbzmZvtoY2g27
OSQ5UOI6ZUyNdYvWTLl1WcXR/VFjcCziw3muNJKLtFgfNk0lCNYiBMfErkwqZzaua5c5ivIj7mvZ
3QBswENXUefUhmT4QEdwKsc9C2h8caoNgVaZwbQ/E8L2AN5cl6451iiHiagLmoiaoR4aOiAE4PCJ
8fnqab8HcfpdG87OtPFzgZeWDADotPq5yX1l3ZuNTfXdahywDCRMaR8CBSipalkubBc4Qa9/68pp
MYbZiBCol7WKMoAyfWD2gC4HMlGlv49heOQY+tYb5le8tEmq2Bxg/ybOVhfNaxwH+Dq08mQo+93u
W1CLaDJXbkdrg6hK4pgl5P9RxQet8MFIxSSq0o5lUwvd1WT4e2tOrlGG0p2G2b0zcF/m6fikcyJC
gzs4FLB6BmL84ttDxv5U/tLqmmWZjBWHEOUNBkZt0h8GyR2v6CDDakb8HaQYYsPgq9fD23bs12lF
k8nMYyJ5J5tKvBFgkIacmydPT1Go+UQeZ+4GOduuaEg/14rMg5pWbydFs0f2yKdaE8NqvjSD0EZe
fr7kZWNf4NQ95xS0ASebtMasGOUZbWDsaKqK93plt5d6PgoK1AtkK9SwGr6tuhsPMwe2yziCzGqH
Qqw65seajumntYFUYQT1ZpLazk2qLaBhcjQUWLfKR+4JWDqKdffI/o1IV2Nsgzv9DniH3Bixc5+2
QXGK5u6quUa/apvmBE1N40yFXAxPb23jRqeSMjaQ5ovnpLgtzoq8FVwJjKxJE7o1y9bwJIhGxZsr
arXSDTyeKPfWJSl3x6AcYBXD35mcX8oclmgcrJtx/E0THrylYjyBcWyVsmZdE2HuQFivzJENzklo
EDfVrZ+FkdeCR4X2SWMueYfN8mS0qc8ojlGeFmu/LB9+Zgx+Bess5r7Z0Dbz76khzSfBwxLgRYm7
iDt3mQdHejjvLbPq7gFV4EUGQsAk0K9OUacP+7rr0b8ayoN0884Eh5zA0KAeEcjzVFNtB9AcFGYz
dSpOo8ixBG+OW5yLZsSZyo29cmt/ZUjH3/foUjZxXeK+CB/ziAUc7EtysaP5SFlOMk/B1D0zz9wb
hIcVnM2DNrytmaLN5SJijLjw+ql7ccFP31VdfeT1Z1s+O4aZ5Xg3+ST9Gggf6cXBI/OHSFI7zClv
VURHwe3l44g1ZC+rdm+b1kfvpNqpKXrwUMufLLNnOKeb2adjm+A9kSF2nNOM6SExU3dn1797tBZH
Q2NeMNotw1liLBmYUEAD5XMOTlS+Wg2olTpoo11AGux5FlZ5Tka33MfDfKN3NqPbljolITJvCPlI
mBTdFGpYmIR2BxeISU1gjr9G30g+NNhHqSvFPZ2BhS8eWBznlfnQN+mVJSYCf4Hvk7OeF8+8aSF6
9hjh/GpswWnoqMdvXbWhQznuiBVlntCGx6lFUSX9snshB6fGhYmo20bdsNdzJ9ui7dsSa+7r9hdI
q+JkxvKKYCPElr1gRcpIvnLonDy2JwzGo268hvZEfHfRP+Jms1CI2V9pyPC1zJIDhQ9ggolxSKWQ
ThUPhDDpD8kyHTOX53UNdeABcVQ8a/AQOOUXoLHsZxuOxhqvxNmQtKi0raswyyUdLHkj9e2T8zCa
NG7tMdqPdhmv7LbStqaOWabQsnnto1OrkvBTM4orLtlLU6g7l6mRFzgGvzh2bimlQRzZYwAwpQcJ
tOjbxZwBjkemjk4ATX1oFtlt1M7ZreHQykLs9JAsj36+JWYg+F2rFnq2udJ6mI+ahV0Xjzdhmv66
wQjsTX3yzTiabtu0iLP0jhMKgerHUOc8JB2dFJLazAmGrY7oiVCIGDjsBqkWQjbKJpkb9HaNu2ES
3VPcUsYB2HW3fkQqFQdx9TwUwW1aRiX27A4jQ4j0dKA3cFGMkVfu2GUeWWB43MHmOg2SJKuIxAU0
a7uvWlw3qmkoAVhcsPr1njBbHaiG2jZWN2FttIud5Rs3Nqsllvh0h0QyvkDY+cgTEgwkiwB4R3ub
aFV+DJvfWW1UwBAvQ0HrEd11uOHNH0/k6SICikA0ziN9ZD2ujxB67zWSYNaFI59ltfc71tEKDvC6
tYiwIVdsVRhT7WHJUyurF8HBJCr0MgYivTTQNBsk3ax+mHQ0UOq2PeACzgEdJKQB0tEFeZZjh2OI
EeO4tFnqejfuPZXIt9TCu2CEBzTVOJ+RP0AInY95eWlK50W40UscU8IWXE9jXjRkWZj6Biip7Y1J
Mh7tJfAIBYvclj1E2UFnGje+0Qtel5XJC5y4T0O2AnoxzqZIqb5FonF0GfCXuBj/8I56Qap9JMXB
HSlHNAwWXq2PDZ7V8SMfuk8Uj6AkwvBcG8Gr7lZgmYU7HDUiG1ssGZfA7ruLNjr1loMhKakNo6cG
0WAQjkukJKmbUWBaHo3NIMf7LUOAy1PkekwYftcIXADvMsJ3YhQ5A8kQ9oByBgmv3ycXg6YNta6O
SPRd8xvlVdD9E5sw9iGlXguxY3rKpjgGCM1HArwEZQ5inxEoOi89enL1geDvpjj5ItlggeFk3/F5
dRUHYcskd6xuvKjNkC3bGwW+d2Mm8qSwHa6H0SBVk+vBbsx61UfDQxCyOHcbheQQ5Gqzi8GqaZCs
Nv5kXAstuQ1IBleSyjtZDCMZ/Imut5/bLj3Ufat5CUiroGEsfTHD7s4tkxcHveam5uJy70lEBd6j
RTTluvoU1P2pNI3zT12Jcu6BGJ6D1MP7eJAXMyetJjBpn0kEKyrfgwC8IK/ETDdMZzusYQZnNWPN
VqA+NIgbIMiZyJ/7qmCwTPpnStNzExVQWgznY6IjBwWIwjnvnscgfrXG28Z+coGrrwPU3MdGpZ9w
MjyO9phbOKxhrYBsFdO50lJM62AdGc3SkS4MGtDlL5CLNKvoDChrJIsgTZ8ZSpCkhXIi7nqNJtd8
dt3qIY2p9Tq/PdmVX3ngZ3DEslz2BkpdaxmMFy9FwDQ9bi3kajUBKAnCD4/RPiZ9+v0cUBTUamAQ
azeI93MwvPZV320Li+4QZDhcYWZ3cgdtyVdHML0ADrrdkFjuLUpVFqVKsIfH5Irjq3MQ0Q7nOB/Z
sLOxvfn5Ylt+eCCNEZih/a9vZV2sEX4Fw9kCIAlNeRrB6xmbn0dAa4kPWb4fRgyaf/5kumjsECPT
05lo2Ftl0e6sWDNx/OCd6wzHPie2L29SM0BJ3nN94vC9yUI1bicZMgpfHv7Hl4gEcTMygqObVASW
BR1Bw1NY3JhOw6ywLHNv6Cx5+fnSo363U1raraL1ZdWWfUeweXy1WNNVNN9rLIp37G7GfoYID8Bx
G7L1sCTFEkkvDbcsxrBPXWhe4ranAxi/FMNU3zVTQKkfZofeWdB44ZcPZvyKbNiLktCD3+hcZncs
38Iueazmqb0pfzwimpKH3s5viDVobpVh7v+/1+j/xmsEH/HvzEaXj++P4KP5+qj/aFD6+Uf/tBxZ
+j9Mx3Wxykj6A9b/9huZ+I0gkrhI1JVh4ESW/8dupAnxD9dybeEqy3YA1y7P4F9+I82w/mG5Qie7
1NSZxynT+X8xHAn+pz/YjRxDSsFmYvDkLINfpv5iNxp64dZtUKWQAQZcxgQJJuea7lZqOL8YgkAE
RAXKKuL+QqG3PoA3W3UZtuIWevx6HKtXc6yudRezGtTJpxo///Be/svf9t/yLsOnlLfN//zv4s92
qOX5mUpYynF4n1xLKt6/P9qhpB8XZIWKZD3Y+sLXRtMt3GZrlKitUWZ9K1iCq1JPbxTcymXdYNV6
oULDrb44/JDZliCdo9jR/2m9+5Pz7o/PzPrP75zJTiRwUuIZw7KFJ+yPz8yqHD1g3Vq4rnLe1ZPL
ctHpp1BiFB0jfQ/rpMWLNVfrXnBCZrNGWgEQzCHTa9XGDaduQKYc8WcwnsxsTZpcOKn1xywxnqMU
v61T/aJ595RWbNZCmHcBh0K6zclmlrpiIE2AfKgBfAFAR92SftHos9yOOsqKIGSWEkEue37BpofF
x0afqT6FCNDiVTbl8IAqp6C16jo6XBIhn3yBKtDFWbN3SgpjhVWF0yR5lwMMLl0DQzEm7J5NkRKC
JS+5n7dMdOdnGTkAAVEn//1H73ID/OXStHRTuTpXpmvahv6Xjx4W1hCQYkxhHVpyO0tN37fuDPy4
7yBi8B5Wk3Y7dTUWAeAFieF8ikXoW1NjLBX1XjQqOo2TeHP9VqwYDDLEHwJ/P4BqcLsHWdr6njYD
L9fKN24WGJeS7LqavVw6YAcgni6jGw1/PUmbR05k1AtNJ7ZMwVxPkaXBxBelakU6Mz4D0iUNs15c
WQeEn+T+pEihdSc51c506SRj7tofchLk/fng5PkpmXuC2Wzs0HpqJXszm15C08CgZyOUlFC8Js2a
bnJ22KHvH8HUVPvBd4ptVUw3U38AK07LE6EhqpsCvSku1PUs0xurmfC3J6XYEQiGcVuvYo+JGYK/
iP6KMym5yWYTTVijdScVNGdA0PdBjGY8N9RV49QHJ5WivZ3Sz3wgllALwKFSh69LOCE70uxeafI3
m4jWrDR6ti9CF86mmd/mczpe//4SMP6rS8BGdqBcrmiJB/PP91jqZin6VhJJCKBIORGg8CuJCZT4
hXJiuGs0hx4SOohz4sCA+ClINJA91Z2TIiF0a6LU4zrzRleDi1NYBmdviTljsN4NaPM3aVccGqcn
Rwfzyr955phF/3rxCsQGlkWRKGylltXj6+MeF9Cyyv2PHHMkoDgQK5HA0x0Y6ErcQu00I4UOoWk0
npnlgqcvDkInWyvuNVLkEveECGddjGQS9WhHEK10WzAyzTqisvJQ2dwodMwbko1NhpPhJrHmR72L
sPNjDaTxNUg6Ce4lARiOfAIh2N+/KrHccv80If+4blmNHXfxpOqYVA1lymW1/sOrMjUx4kfjajIL
MhlJdagZMC6Jk6hbumETqP5MnutbXtxM/lFpSJkEycco+FoY1rScmf3+mw1CLhvUn58SuyH7qs04
hEX4r8swT7iqjBJmBfFDFEiaOW6GmUwSdJpsvvO59+Mty+S31urKYzgCxjJGq1ea4LaBKWklYV2L
t2GtxwOAuHyGblK0W/TQp9kwCSWO0cT5LqVnRrAk6XGoeyocSQ73YRuW5NfEGNhBvfYksf+79/s/
XUU4mXS2P6WbUneBtvz5/UZAiY7Kd9mdhR1unah6TKxNQyca8w0QSl0O7koxH4Wsu9C4F4wl6YdW
PX2FpglcgMWcGuMhgFJJ24Z6Q5Sj9/fXhOEYxl8+Ase2LXZCh6cqJNbpv1wVgT64TDBCtgyABnSc
gvRSMB2DAUk6N8cC+2jnrX2MEsPGM1N+aMvs9uf7Kfk2dDrn8LmFpHdAjGW4IC3rB5AnIX2aAlVA
Ul6dxNBAgREN3hRT+5ZFKBppHZc3QWSYZAm6dz/f94NAETmqxj2BwN2bk//CS22+hIT9HmU8sBuD
MqbXMZDRRWKKZzHk3UZV0Dw5kIC3bVQCglgeqjKzaNXpSybEXD/FoPCACpL79fO3eqn3RzKbqP1x
S9/hvN+FooL5MyJsDl11n6Wpui+BinsVwnzv53t1jDpc5QRC5E1w9/MTcLTm3Yxyd/3zlz9f3Ci/
Zm7fX6Ch8qnX47Q1HSO+EQmJoIUW7IaAhvu8PPr51s9f/jxMR9yhsDUJi9bndzvF3Wny7FG7kJe1
6KncM7Br90zULdaGjJUUh5u8FN1MSsXPH8FmX2t/SdSzmsDDfyKfRG+TcdPj6hG9Mv7wcB590u5q
/L5N21obvDvdwSrL6TVxh03mZP0T6Ifp1GQu77ePKAxp6Bt7LefLVC4IWne+YJLcxYk+vCaTv7Er
pF+qEeLcRZE4OzMhWZ2spxUafnWdq2yvzUmzDehHQiFm5V5ZYx2fWijwJ82oIQWSim3MKt2jBBku
ad7CDNOs+ZYDU+dlrRZjBxpC0OfLHdyXEf2MoMBW8U1mpXj2M7O6AxZ/EbamkzICjT/z53Yll4dR
npcHCC1kxMThA6V6dc7nMr5TZpGvy1qrdimrXsAoIceriaPOo2yN7lIV2Qe9XY52HYnRrVaJnW/S
5xgLw8JW4byK2egfABX1D0ksQL5l9vnnkROJpacOCE8uP4HutPFSzu7eTHc11q2Hny944JF6jiBF
fh7CfNLoinJe0fFVPeAOKB74+TH+X3yd15KjyrZFv4gIvHkteW/L9QvR1YbEQ+L5+jug9z4dce6N
+0IAUqlbEiIz15pzTAtJoKndmcnIV41BxSFl8SGAGL4qPlkZdZ7f5sccM7rD/y0u81FfG3QSs/Y0
H6kDFBupIv3TA0mvTyineRMouk8DTiqnWjLQNeRGRUPojJPGkO38HDA1KTP3iILV9Oy/f+xNL2N4
hIx01XdbeNq5IqL3EVbRsSXNhmpzUW38LCAhKdSN18l3SdwUE95C4E9xLPSQVp3BY5+g7LX6LmSi
n+Yz+P2+kemtbAdBHF0rsYk6GpT6WPrTmDRAqc3C/N7HxHfL0Tu3mdVi9GaY3jPcnlXB8vvvYQUO
8TJvlOEgUeke46niPm/agktcdBOzsOjMYzFYSvMyP+KHI/ljsChulQ0urJYBamn0qe6q0hDlu5qi
3xwZo5ch/WdvR6Ed0qTUd2plGKc/h5ZOWgZg4vm5gTcUZ4dynT3/ZaTqt8AB2E/Sx6FMs3XZFcZr
EzuI0PPqva34xKrpyOBofswCPj0/Vk3PnB9r1ObPY//H302PTfhp4JpC3yhaMdyE3iOSoOPPpIvD
eUO93VvUMhvXkRGMf86h8g0WReowTP3nnOOxUPMKBUN+G0H+GblFxqgh/NE/zkfzRo8mqQ3LScpZ
XrczW5KxpOZ0N6MnU4ZG1XE+qqdTZSE3lgpBzi0Jt1yk8JpLF2N4JAuCwKmBTR8diY/drYCSccFr
/TIf2YoenLIuPwYt4FldoX6jFcjGmYvHt679Ys7pXPrIgEuR+96uaVScfZqMbyX/grTUEX8/4aVO
qCD8qaP0QqHNNF+MRMl2ojS/DWGTXgxM8iQBKYg9R/8AZFU5GI017hCpb3wfGKmgDbXIR7e+Gm1f
X9NpLzhkxAld/54dWTMsMhm2yKN40vyAktUKSWPeY/6Tv+ctQ30llMLcz+fnp1paq66bEiLxOIkd
pAwlQLbSfeRheOrz2D/PRwPKQGT3xN1T1nBwFbv5UfXL33lnIVINR2NlMzBfEdq4jyrpwyVkfX3D
MuG7L6BDD0pqrFGVkisEEviVol+68RzEmz7OrlcvzPVNmlvWcj6MK27l5RDg1J6ePEk/qzBUdkAk
smMYIo1MQlJxgqJ1RtbL2M8CE+Uxy41L47oH2O8NKQDdcOn1HMuYxTSucM3zfEp1VargY9svPXXS
SkWdBeqd9lStZs2aeLNy5Xiie6I5Kw9NL6BYTI+S5mfdfBJT5gfThtW6nhcH4HfWZT41v1qfj9eU
qKYJ8oapkbauOJp+J47jtNdo1YGby3hKcrEN62S8yNSTDz3R07WakjZZlkVFNoxl3gY8lvPR/AxX
T9WFz/Jw2/IaDzxQ1lFT8O5Nz59P9aL/aVtheJxPBYOhEyoUw6Ocnl/U1S8fiRd0a+tmg6M+EpmR
3ammO+e4ccHacjRvYoyGRD1FzGgV+c85BQgn7dy03f49Z6BCiawkusJCYOlUej6wT6bAFCzcZSCy
8tnY0zjVRj/nI1KDyqelLyOsNVTweRzQ6eTrTgjamWwzbcmbjttae5gVnBXk0O4uF5r6KIqx2YU1
QTJ8aNojmjZZ9F1lEWN4XbcPbUmEgCv4nlTc1MjI6YpXdU+MzyCLkxOckzQLz/MZN6evVxj1DoKv
c5O93LeRxWAwHVn1SIBE9TYfNL6yKYSmnEDQF6fGVPZWmSTcPdKkWFqwVDcBttJFbFnDQZR7s7dM
IN0wa0rEuPgTwn0cgIdSLeuEgMw6aVODrWTytVInOYI+beY96UTqseYv/RwgYzbyi6sCTaPkDlq1
DD9QkPxqowEhqZYJFJZ9Wt1MlX5REtTBzua9i8XfYwv661YP+NpdUryRBiNEb9Q4eFe4y61RXZLE
6PXBuywQa7ig6/c1v5ndoMt+ERe4FPRKxvu0q5SHaZT+BlGRv7Cd0X+olhiuBfRyAs0FLWM0qVD7
MR/hN33aDLL3RCPKRVc50gCxoax0+XlHKfFPPZ7oQulPsiyGUz+Yr57ZETBawgepcBrca0zCPdZA
QIAdasGBvIrGdb7Bs74TCIk6eOpe1y7kLj3tbhH/i3NHpsEK+DEiYUBdJF56OcqY0nxXNLnS432C
O+o6pOFwrcl82ZlkRGsV5JeE//56nqQKAlLwJ1yCUMMQNOSNu+A9orr3CvIqsEuPC2/AU2pHisfU
pfhO1w3YmRWHO4gN8PNime6D1IIlRtLcyUzHEelZnW5z21Oef74ycN/NMZ+Svbs6pAmQmhdfTP8c
VcpJ/EUb1K2Km2F47hZ1aX3ykXnkrEpAphjtu60qZL34LibHIBHrEt/aiq6ncbG6nwnUk2+sZyu6
y3l45bbc7dUx2CDkqNeqZbo76RfWTUlowghbbjy95uM2cEevSC2Yh318GsUrB3YKqaAdvXw/f2AU
R8Yz5SEuIc16IlVO7mZJlMR01NWG9jS2Ttej5qrtmz8dQxuH1e6l5TE0gPjVDXWUXdYqCxaq0QWT
9ynziuwZGNT+gDowDW4C84qqzViZSkZNjRn7qUqD9zEsFDCeXvdtsIniccQXahhjGZq+ftCaCrRh
JiJ0bxbXF74UEzvX2O1slSRSGRv7GT2jmCWDqQcMWwu0S9DZtzmjRAzPHpvZwQfFeswihRCYmU+D
YLY4p3pWrtTQUdAD50D6udHFdaXZdLiJ98kjDNm9mz5F0FurBrjZRk3b+/yyzCDQTgTBI9pHEV8x
nk/37DfduLYVI7yjLa+pyYTBubbz90gJxZl8UWgYGOAcrTO283/Zy1M6vUmdEpQAGSCOJc4YUmm3
3JnpNY+8mcIvwhPLHH05VKRmV7uqR9KT5VG7U30leqpV8G7lWrfyPDLO2kGL1kPii03VFMU7zTvK
EmY5HgWGuUWf8v68KOKmmlNitmzNJOjaWM2THsIhwqONy8WeJ0vxOJIvEvU/PT7/o13UN4xf2l3L
wmwla31czYewE5p1UJWodqhSk44bXedZWjowiMctDUzJuilbMH1+tTWsq5pmv0tD9y66Jb2LEqcV
zCQaZ/Ph/IDfa9Eu8KofKNGsegOvhgEpbhXY40G6SRPElQi2FK4sOsGdlmufHcFyRW7YP9MU4KTv
9Qc1Bz9ps6w4MkTj7OIl35mpRNi0R8IEnTB+12Aa0lhuemZKQFpK/OCEuhOLrAZkIFqoLHwrqy6O
Wp/VShSPTs13wSgwhsicmmfYRE+tTZy7V72rkG2ftBq9R7mvyVk8SCPYRgE5A4jJpiuLTW6KcSUG
ck8b4Da3suVFTJWEbVpCINdLxbwZXmndtEIt1lEZEOMznSs0SNO6JwXaHwv4JOOjuFhOFF7AgJeL
UWfwNRR88pSGfrgic3adfmizDDV1JYJfCW2Y1q4IDG3QpxrqsZDyPadsfugcq35ok3CvUxxuLToI
KcxA9EKSpZqDoelgxGqlK4++k1THeS9moF0EIDJQlFWfeW6icjSpeZeFr64wVaCYbYOnXUDK5CfS
kUxH6H0NJvbYkfBy5Bf5KxgofBNpXRaIWDRiWkbEK1pT0J4g9HdLowl+CkSRdT8QAgVC7FpoWoM1
g1xlT9OwBxkmrtzIsVa+9Lg1TR9SXZOMOS3QWOtm1TpuR39fOACkWfqipaorsa6BLA25LZZp2pVv
0aB+Qc4nRMT0SZ7xXOOQMt3IfW5kteJ8G/Qh3dUDJHMNNv6feRoaq1MyWhNlBbEj8TdclhGotn0k
GU5iPF105DpKK5W59JK6WhqJTTCeOkYXOKXRJYZIsZayuZbU/V/MTkPnGMRIaQxtl0XMBKrOS5+u
xNE4RqQ3otMDVUH29ZaEikeaDf3RssEzD9NH+ffQG/OjnoQoaCDebsZQOeX52P3s/90JCu/Pmemh
wAoZDBONnAjV7a9VAx0qVdtsqdbBU+qmcR1UcuutNkXoS1F9aZuOvVCLhKHO4TuA1kScj+GzDPWs
/NkKtLS+Vav71AdhRtaPvW01QLnUTZ5EOvwOgvjOSpqkpVoP10WpYyIukWaHTR69eLqWPCoYUDeT
VVNWFuY6lgjynZA0lrIlm1hV+YHHSb93/XYq59XBwQpMbRcqOr9haUIf+FGBGlmSxzgcmN3Ao4j0
8s0uhdhaltKd5k1uF/1J8VKSNFUVwb+SbmrMmEffSvIrpA2sjUX63dDFvnMjZotaPq5KCxi16ZTJ
JcqC5OKx2FhOUWrcjoDtsnapD0LY/oneQ7NEPjuQHwiuC86aeRrcwTiNimvQ1KGBRgGhTcJmTebQ
2gocf9HXar6ngH/K0yDZQ6XA5FuDlwjSstnrUYtcvJfI5Bu6RoXTtL9iLqCj1qnVNuJiXpiQjzZS
Vi6eHjKAM5sSXqO5BNLaCNcNsHlRY/6WMqpWUU7Z18XNy13gWDjGb1ZTxLyUFBjBS75GnhtuhejD
HUnzDj8wVVlkZaDheiwBEBMMJ4rk0/Xz8pDo/dnrfO2YN92vkhrjBy2VEwDyS9Hq4Tb3GGgMmau3
KvbiM5Kc++AQclxV71lft3uY1eWVCvWiIr7oLvDXFLEsP03Mwxv+tlu7CLNPacJNpyNjWySl9zGo
vAKhzP0OH3NzRjm9RCZIvoXMQS+mLPfL1OxPEdlr2hQAmP4cG5nc1T694oSKT1oNdhlW4V6z8p8E
o/UbCJ7BJm/6fOfoCV48E9snPxBl08eEyQhu77tBlsPVdF6LML00HYbfkZXUwRrsYI88rrrOm7Yq
T0HsOd98oX9QcPnyS1semrhDDEpHeYOso4H84g8HErpT5DvkGvABGu+xoDcz9ClAzrSaUlziXTdg
PM2zflsPTv+hdMWwbZWmBstLK69ozXHr0Bria8veFa7Tje4JOL6uSdk3m1ZRvmuczanGVY5yj4ly
8PyUoLokZuriEzOrpRXeLoR2p8Bz0wXYoasxQaDKggQakkfzp+3DJM6sOH2nv8sX4zl49LkLZK57
08fOnaqY9kF19Z2ok0UbIjWVdfpbwoQhOFYSnnOgOxY24fBRu4mFez9jUmdm7XGIU9ZWRbAk551J
Gv+nD6/B0CGtDQqhVIIlguVJakJwkqnCUNQ03rKD5o9gKiGlKS7zcznkR0e3mkMe9mtmxeKpT5sK
VAPuVoqPAe5Zz4kbRLxOhJGmyokQqGHthilTys7s6WY3FfmB2OV6FKWhomhbXbP44XjBs5g2fMLf
+r5VjmHbZds/00PPlLDWbMFiu23cjRqX3hFdLDgq27APlflWJoE4gb4Gn6ir6WfvYp5WMu/awZeA
cUz1S5cdtCPL+Wpy8qDnTTm05tb3nK1vjuFl3pRJfKlMJmZ5TmpEEqbeOikm3XAiYSU7zsXsU2+j
ExfG6I8B0WnMYKVOmVo0RINf1PQp1oWHzkBRpmuad8IpeWctx/iiWjhONCLpdMp0S+EP7T7PynZP
7AkqJxW4h84CcpFFmksdW5WPqCw2VKliAAkIc1vZkX4FkorObt2gBxCfAMwwI8qk2hAtVy6oghML
XllEn+YeC0Ir3JPmcjHz2N3nLtFTSCMQYeKrEHZd4OBRo7NKGK4wkcXqOPVeMq9qMZ2QDJCB4d7H
drZOhpjeoYNjObYq+6RWKdSdsSaLi5DyjxzrGBE6BfM13bRQ+QIjf5Fkf26twj1khYyPg8GKVGvO
aDKMDT4+h151m28KmKCIQBGJMBJl2yyMwl2kKPS/AlDXpllHq9SLH+kQGHsztaulCYVr36GtB9/j
7JvRxCUxCQ0GRIkvAkPFS9T7S9KFyu/OgJ282YsgZY2IowFnIvcO0F/mgcSdmYpDwiCzBtsvT0an
KVtpNO6xUpMcylrg7kkGgdAtva1V0ZeEMartPbJ89q0ctiPwtDVLcWcP4ttHBK/dHSZKeNs6g/ZB
v7CLUJ4mBEHLSmffNuM9ysKbA5H72LaDC6UETkAoIFdaxUME0BYtUWlkIMabtiOXqAV5FwBnWCdJ
Hu80mG0rvHqQLUX+5ljMuqZU8gRvGzNGyCKBRUMxtiu5joJeuVeAOm6pbxeLMMg+s9Ig6zXw3ruR
jkwbxvfADmi0Rt4J30t0UW0WupQ/A6qtlHuBmb2YASb2AUvp0S8tMp66addTEUy0HQ7mPHT2Y2BO
IVW1cuk7SVx6Hm00nA+MRtI8IoHH6I9ke6sFzETdGmGFOVbFvTGZjbgSpiwvgsbWg8iTDCrzVxW5
HNG2fAZKT+67OkIQc+KvaacriUg1otglGIuyyBgU6h3o85snmqfjxkiPM7u7pqrxKsEsrOgEbXS/
bQ5t0nQLnaAtfm24HnoyOp+yMocDuLH3rO4/ubvm6FO41krUPy8Bub1ANwWQMyugYjK4+QcKdpoK
kfFU6846K0QpvDQaIS6qr3KTHaqSJoEG74jG9AvWEU3lGx/NR1dG2jaoNW2lcH2frNhFwuOQeJSx
MlkMJeum0saqlBrALPMaLTmA0xf8FZR+UPyvsV/LA+zLRdSqvHify11rtvorAdQCPgbhcpGOl0qZ
YiiCdMQtk2Xmmoh4gnx8eFSV8qMyK5x+ZGhdCYmEEdH40Y2icUAQnojJFQFpK6SzRN48XEk4Plej
0S9VF9KA2h+6Yajf4Df9QCnDsCyhf6Jd0B6J5Sf7IVRUxPvOpjIjABiolR0ux1MZD7/0OFBxK5Ch
VNOAe2l12FlDpC29Gld6ASMP771inwcLThShSygAUgnHPUwgg+V5uS6QWC5HvJlW3DF1LON8qxc7
UyK2TiVklCYuD06tpUfqc5bstWuTMKhBfn7zYtmfVbf78sQJiUb7xXX81Ze5+ZR8vpu4cIOdgcdk
RzZksMzT9Efns0qL7ai6zJvaKZFwavYpTNepkjqfAXaBTZ6TiJ43xfBtrNYOWu03qahw+Hp5NDV6
ZCTXeE8rpBGAtZ95ReU9Uy8n2QxB4KJpnJveKOl3SQbxojOj6pSNDj2Dll8cvEL7GcQRodZD3l0C
WqPrSI7dRYSfdkDQTqbY2b6oMwwu8zq/J6Qkc4mUR0DWP6CKvKjDNAr7ON2SiLSBoXG+h5ICF8tF
5T1U03QhcymfMYkjwB1scWswFtqqXR/mJaTEXrwYrDxGpRJn11rntp61JrOA2kAGLhTrh6xL55rC
6UUePqAL1sRHH8I19c3mi6G7XJAGqRyKRGyKoJQEqbjBll/qSGkNFDNQ3OCNHE/IHuTY/Ii1YsWD
eFpmJazba0tL7fnURv/ejbVyVKP6UzBzo3hGnzCZujDzxsgMfdlTRgSI2EjCi+3gWDWbSut+Gkrg
PUTiNVt+weoG3uBrUpjppq3q6K2xfvGejPfAqYejzf2ECbE/vuiB4p86k0iKpCzTs445nOA6ES6b
qDe/tPru2Xb1ve1sWs8237rBRWR6Gxgw4UfbWumR7xtRU5ugFArccdMEsjgqCeEtJBdtZR7+6Io2
P9sNeQQJ9tIt6YyLsh/hYkHf3qTMHNcZDkvqvUBYCdeWJ/UdsE6HvTqRL4OVys+pjKfWXktLu/2p
hQpmTWxfsZPax6GPGAmSRbR0El0eMZJhUmul+emD4XlBzyrXXtMPu4bA8Ajyzdi/NlpkvYHQ9WDS
UNYTWdTgEDZiUhoFq9XBjzaqm6skcHbFwUbchzSIyB69CW6jX5T3yl7z06mu2M0JMe9H4kDE+BmC
JSQZT93VOkktBOY5i9aaEN0uYcVAO3hHxAMaQ0+1TMM0KKksmMxewcv5m3zotGNchZhxSr64yiFX
UQ1L+1NrAd8QMaB/ioE1AMDZE8mR1gdeFWBcyg9c3xO22GuvFOnVXdByPcK4zJ+VjRyBXGXzxYa/
fWtB/o2J5b65gt9jW9nNrk6i6u7bEEDKGK59TbDIym4FswYNoCvLivKtpojbm0Xx0Vch7h8L5kBV
G8UHxlFUGvH4VfjS2NAtEsccgds6NlrtiXkcqApt44cW6wV404sry168mCMgl2JofrgKk8JRA1Mu
hDouXBn+lp1b/8Jr/pICgv5KHZO8JKXAZytc5j81Rnmy0ddjBnss1TznFqpjzbyjdVa12ZH2ofT9
DVzdaynDDQJ8+VbarECS6alwWQYCgcFxBRJfmRLG5lm4SrUDR4UQVZNY0KaZfxL9VBXHhPo+AGeJ
++Cn6bavQSrTjywemYjr2Peldyxwjp7DCmla0RA4TR4lAw93/yZBEMLod7NblZ6eEp6YWFS3xrLu
fM0FMNf8jph/vOm6+UvHbrlnIULnrB8KehUCnq4Z6x0OsElVmWFjt+UHjdv6Hg2Vt0+8zHppW+Vb
05G57Gb50feJsw1LI32ypIiOGvghIAP9+9DpZKaTPkmZAfgTFZOt7aoeZdbR3Y+TsKLys3voaqd6
1IjcUgYikzwjoS5uji+mFZlXbWxeaVwrO0vHUToXKSKyefrcXY1x413gOHgX8B38HucPK9WlvCR1
Yj1KuWN95h7ExFrXKMMtSLGrlwrL5+Pg6DDVIYnuEvwkZg5OwkpTOFCVRmZY5WzzNtA+p/RApb9Y
IcJei5klDengacEjvuVCvqc5erAhg+2vNtqpBwx3tLw4vHoCUj3dYA0s1aZoesKM69Y/l2ZDlnAb
uTefldxnziztJY+z/BKIFHb2oNBchrpF6dxUj4ihYRyouQK+2E1R7Jg0X0z70NuBCZoBjj9QmIV0
E4aEwqCJCWbnCo0kIAh4CsPMMf2NINbXMdS7ZeqAtxJNTRAsziM5NZMGIG23JDmhEGifkbTa5+AN
D2gIb2HLKER6z2SSQh9et6Wyovi2qKio0ZvrjkwfGHC4kYrJu5Ws0gE38/zG8HMD2jEFFfU8Nw5F
6woYnSRek7CzZQ1Yv6dNuURAkm4T0sN3gELemJKMX9NOHpGbPO3gth2/jDr+szOdIS3EODgeEk27
R75qZbW4NkZs7ms7VFa0cUzYBqS2j4n2w6+wuzrasHY8UN8zvN1aUY3qf1Y9oFWtq7snFXdv5cJC
JcVA+kct7tKDoui/CU7qlwWLqA1pGNoD6h4lqbR5NdIMbNlZtGaOvxHnf25TV9nGrpHtLeTiQqfn
LuI2PcybGKxW/qJG9tkrMbj11sDIqPfyIMvfekrHzUd1sG/LqabqXebZI583AYno8Zei9OIjCxgi
RUzziPdfnLWJWkhqucFS2WmfXWpfZSW8baUG21hFywmSujbOxZQ/L7Lwlwg+TLXW3tvEu+q5R2Iz
4nXimJozOQ7mOUIBtQiBJyGBdOSNDgtRWa0ypaJ53nYsIK5DYXSWKv/QjdocmWhKExs7O3YSSvvK
pWGZ84lG215pLvLAwsq6T8V4Too/5G0JsAmkbMfRwD4w5Kn7zry7X4UmExC9FN57Y9QfsdHV17gN
4YhZ3BtjzdkS9JSs4x6IYR2p2TlrYYJ7NB7WmmfIpy2wcrVh0n6zHW2B0dmkEAgmT8zVm3qIjlHp
0vJT7ZNNy+1HoTS/UiUonqae6RvXgeVjkNLFWD3WwDGXlW/4n0z2421fp/V6pADyqQCzYK2Icg6Q
2hmRW7m1yxr0NE3tT1fvX0p6SUGyDuP6m9s6RF8oBj82e9rFPcTw2kMXtaAxwfhzgxOqDXGKKMyf
5kNV2M4W+cllCMtT13rm9wSudZCilTAjm/DYXlpM4wVZd87dnGs+Iii0bR2IeksO5ZfoWAYjUh3A
HtjI+Ndj1wu06/GVSWx9UrEQ/NkkUcz/dj45YazA+ShOIejoJI1F31wWO8XVqNjAlfv0qS6MGBy/
hiFGziIYtuLh2TE8HYtA2aCv7EEaS2NrG7V9N2i0Xwqac2rrMtj7BebOBt7NmixNLHmyao5kQ2aU
fjOD0JHSevPLRBJxk/VLG4CGOVWa502tR8nkBw/FsrDlSXis3XVIk/+p0U19i9rRVHobhO7sVIzy
l8p37kaR9oSOcDRvXIciFnZOKmKVRvRI2YmnA5r7OfS/wVIB5+kg1eMn9GiB6+c4NBwQJFbNNFWn
bB3XyieZcVP0VRBfPViSiyCLYf9ETr9WFMU8Zw2InHmvm85RmKiXiCDQHDH3PzI/tza5477OR4kB
aiWBy053R7kVhTH+HHIXZLZp/65K+hxNRZKKql6D0tbAHbcd7W3D2htuY+2DocqIz513p5MesSMB
Iu2tMVWkG6BZ2E6Rps2HSad/DkjY75qtvRk099+zVDGWGrnyZ5B/Dosz8ryIPDpEeVKmS0Lj5TFE
M/WCo1luBkiqZ8OKNvMtwJ/uAygA4mUdjz9Q2AzrZkwTfChSWZasAR+KilzYpgX45tKfRiiYKJ+d
XX/zsMSo0NyfhZ7YW6s2y6VSVtVbWaCVih1NrJtckW/gXmxQlJRYQbyQQDKtmlpCdy+Fnq6qWFPv
BPCGrLKdepMarrETIhTrBMAlBsqKRTd5ES9B6IjP/9qLbT38cw7vC2mNomjXRHFql3lT2q0NzydX
WdxzbixgsUY9N6jS9RBf4uTdNbrev2XoAl+y1miPZeN2b67UTlgDG2aMX9I2f2a2Fj+EXTi7nm77
GpCl89mZkG5oy79WrY+9FM7cgJT12qFwuUXgzs4WOazzEbET1s0xQZyldYnYuKx2NAH3vsL8zaol
cmLsr2hvQ3DNDVeOyIFSZiR93xVHuLdSbOaDzkm7u4QgtolLq2cFwBPASteH0YANCKh6C/RuTPyJ
4f7PJnOMiEDtsMu35HRtR8Pt1vWUNMBixvqQrX0i11y5e3lVXQbnizeQrstEnyQJmJOnCTRc8wT7
7sJh/rECpoQKYrrZWf2g7Oe9+TY4782boYZWA/tc4rYhvEEtP8jJoMDBIp2bXrH+e96k7SpMY/jW
TedNOr5MTjTMQgxaK0gquNIUlWoDd7uKzifQB7gFARLYJnqn8//bNyvyU8xfUVNUeGMD5EudmBQR
6meUEyFkDWhza9k7p3bazHt+mv2zR51xzeVk0XuNHULBKmff29o/e3/PlYYSEWv4wKgcnwzW7qd5
r5UugTRWaCLStkk8+vfB+fzfp4XTA4IE95Uv8BH8fSBTATXrgjUo5vP+6DU+dbBiUJ6BMJMr2ZKH
dJTBawA94EmiN8Jy/PrUENaZSH0ai5EeHBTbXRRGXJFKRnyWYQfpg6ko3gVpWj/97hdla//LzuId
QQNiwXfqbSpjSC+ebErAa7TIKTN+0ZutiQAt5dnVtF9eppob9BBYOGqhfUkHjJIfJd8MlpOrOnPH
PW0DLNkdYIQCXddx3vSe+s9eWbPa/vMA726VyYCikmufWe4WeyMpqkvojdXFs5rgbNE2p8ZYXeq8
ZVVcdNZhrJNyM8TFamwSB8+64i9Za4tvrgdeIFN3fm0a71Gdyv1AL38RNBwaXtYudSbjvVfmC6cH
YcUHRccEA1fakkTg1oIxGC8PgZtGunGaPjjrXf6hosV79n4p750PY4tEumcCf5v+XbGYiRbexLaY
N0GEJYc/dzE1tMM7cREp/GklPQ5RrWwU+oPzqXljMfBhheEZAVL5VaFB0OkaDXTKfzZeVCnpS4Qw
ee90hW4sdOQNoh6MHUVoD1KZNLKDjyHln12vaLIDeRTZYd5jek5SQIaApKEkPXcXW2l9U+yiuhZG
kT9Mu9unSZ8dC1ULN0OJOo1uEx11Ze9Djl60STcQaY9/pXOIWFbywNt2JXWiEOnEWQEgxA1H/LtH
0HGSt9mVaNBvRu5nJzm13vMcgI7nWazetWR4ELMA6k++m8I5VIOzlGUOdZpXWjoZZl1W2z+JDOJ3
rSc08NXWv2alOcVCptHPsXx1oI18KQD/aahG2sHyjAV8FHn6u+nz4YeNH3UznwqRfmdoa16VcoSG
WlFaDDqH/1lg/eYKfcESilRLqh+W5MI1SgtzqByalaE6xrLwSgXOi/sbuQ/uxcBWFqMXGK8Kt81t
4uEsbxzP2CAasigz64dAk8mvLNcOSuSS9PvvDpmie/sQmRY91maqKXkKnRjYcaAG1KXutu6RJbvL
2iL9Z48ivXuMqXgQrteg3kCKVTbmwss8Mk0McySLYNqdN85/9lSsF/uK582noGfwPNqmWBZHeU47
t3w4/r13qvY5b0ZLPBrylc/0DdsndwvYbV3BkrFLjRczbOM9MZ/Bta4KXHBOq/6o3VWfmeYPsN6+
U34P7dh96xQLQLoyVczF4L5VQq/XiaDx3E+H6Uj0kKTdBPPDJ9Kk44PyOq4aartUbdE5nP5/T5T3
v0xpeOQMA423iWsLb/B/uapjRFUkI7U93uDoImmuvsYunTCaM+S2jN6xrsnnVTLCpCCFD2uEC8Ne
EX25bipkiBgiBb1N60b1sTrRyg0efLdyNzSNDWo+0W5O+m32BGhWzI8CY8cKvv6Worr6wFDjnAC8
30fXGxj9tOZd2iHKFk1L39JAhgsVjc+eu1a6tizMcaFjf/WNlx2FOdVASntcjk3HJKcfMI1lEpyl
99kO5h4YLPKEASVH0AC1NQyIEr7e4Df5H/LOYztuJErTrzKn9+gBAn7Rm/SGmfSkpA2OSirBe4+n
nw+RLCbFrqo+vZ6F4iAsk1QCiLj3N3oCzstvVSCCKmKR+sFTC+u24lU0mQTCNXbSWa6eUap5ykuj
37ZWeB/VIaYdFdbEaWluFSevHw8yV1zbyj3c1eNkjmsHYZqVqQCZU/phfuZkjwZ2X4sqUfu7yCLE
YFntWTSCrZeTwAQYwTc3icDjKzPqrRMHx0Yn9OrowKHMyt5bU7YVap6tIrvcyP/0N7fTuwvn8JP5
6qfq/5derDNv+/9+tHp982mdvWT/6z+21Z9/Zsn37OdHdYR5ykUcYZY6MDRhQMXkTuGUo9HV/1k3
//Ufii3+E+6vyolcMyEUWCa8wixHpwr/V/0/TZuctc2tBTvSUOmq83buMt3/tHn1O0RYDEcKLvz1
2X77L7za6/6fD/ID7u8kf1NA3XVVdV7IwKJXs4zfCZg5iEmeglEPkPJrUvvlceSNBTEUZaEWnSuA
TSWpKdkoC3VEl3wpL9myFMfrHNlGLh8J89+LwrI2AkDxTdZ1xS5XIfJi6MzRSW8c9Xi5rNNJPUYZ
keHYL8f1paoU6tFm24rDwNz94fIyKbEuXqLlKizxVrYSmFZI6to3skBguOsudZBJbbcQSYpxazIe
kzgHwqTVKKcoCHcu8SXuV3JOSQA+P2RINexFYO0+r9NkvckPG6yv1oQ2M5teVBr5vJdMS4iYWu+E
7kHmXWQhmg6fVHkZFkXbLMbeqMh+vA1U51pROXTIMWYZbtqmHY7mbEc7CesmUmeICHJ07RQV3zwj
uh3jMHgafMc62nbus13V8m/QaL/ZeRQ9NE5XbQcFTo0/h74UFMFwO1y6YZoeZQt86uzw4ev+9pX6
+BXiy/wbPXb+DqEmZ2Pnq6maxWHz03cI7mwEUsDWThYxjg15neaAkF/DO1LoQHx4V82ZufYge2RV
XoUpwjmu6tcL7oLiIAuB2swhiX3yG7L+4VLW3bywZgOvZo01p8qWdQMhPSHiTNECSrzNyZ8RTncA
kpogzBq8uxBhu0lRWti6pnKTwLarFz4mW0ba7p1BNb9FFZrJEBK/VGMf7/AoNfG2s7JndHOQEWu/
j01sbIPIjZZ+6ngrMW8fcM5zbshqO9B3/6rKNiKx5tYoxKusXTuvYxVTjIj3kVftsbbP7HTcmGo7
HoSTjAcgL9x017rGi0oAR6f/0iVHIec8HroCPNVlqD73XyfJqw9jGlQG9k1oLFXFMm7ruktPCOFj
Ot4bt00WR4h0W3EDAN8Ri4J81J48OtJ8gwhux6n/05qzFk0B3XqcPPQ8Bss6XovUjuwPVdtGdD8c
62Eph/QTol1dUKRry+gmrDWz5lvW+jE3a+cdmsjw4LFQCAWNOQioM2sBOTE7s+P7YEwiwsTteG8a
KI85IdiNf//qGr8Tu/nmOrohLB7OhuHopunM9PQPdP9u4Eg2mHpy0gT3LTi3emvG3kyBXJMvMLBm
ib75YNoe42JSdnDoYPhD7V0IS1n1vf6do3l+Njvyk4t6vpzyOkXcuP15aXOLrR1W2qOm3ftjWD2q
Opa/o6p6SNNq2EhPfdAdJuQME/RLdG2dCWRjCTk+lIDqT7o/BC9B7H+pkxSdDOTgwIET+yT95ZN3
19nZteFJ1viC/vtfxrQ/39P8ZVB+4b2gzq+oz+8FfUSGY3DIRnRjBeJLgQYGJlCPM0wCZEkkqbjp
MI28udTlpd8BEoQGsPV1MloRZFfIWAYyu1AGz2XEURA2+nIY1Z8DaOanQamP4LfrW3/SXWLPZMhd
whipUiiHyppltuXloMPPx+mAVtTFXdKc86jL5YcBekbsDmNC7AImzEGcpjrnY1SdO9EjjzIIeMJT
aKLkX3YbFG3bWw3jVhMir/+My7S7C9w/43LgND9EBpvFIkb3S16GapvdgGxHljoPwkVR+fn+3//c
n/bTJjg1YbkOgC5HRZpMVz99Eb2oiYTh9O5B7fHKSBFUOlyLQlXeqgMICxyp3utyTCcbPw2/jJSN
umltwkHLdtch8urTMiMmX5cfWvNhP/6UogL/ojY6NMlEIUo7Q7ujGN0Vo+1U8E6tGd/0WsFzVYOh
cahnU10sleKV7IlGhx58+5K3QQMxur1thbtLm5w9F7PQ+9uca0/jx+FOYbPNOYdlbLnMPBoRWHdt
uAUWEW4+8TYXdcq22Z8Osm7NjbLKLSk2PN5hCjVT8yyS/OARo7MQ14FWlDvkApPQ3DsoX65azRev
8kq2tcX0gvk1mrUh7ExLX5dN5OK12hs7tY9uZU2ZXwLyiv3+9D+orLifX618LxBjNRGwstAmUd35
AfbhATW4sCbwPbEPfTWmSPT3YsbDYPeVkFcGYYOA6dymQdzb6Doi2RiJgk/zdZKKgTuw4THL4tw6
bIoC7GBImxTnBiqYdunISbPe1Oxpss4vzj3R1S2awr/StlUOLRG8o7wCx+Say6LWuTV/7yFRxk0a
me3CDoJpr6UI72JRlaqrQBDfcUmyGEuJ9a5Gyz5YLfuRURkY1OWvrqjcQ5xOLpGzwj3WtUYsGvGV
laxei2pw3oZc29g7uMcK0Yp2r6Jpf2MWfXEoLSxTbWe4SWCi8ZHmy2aMFWNTePUtTt4tj3DdDw7k
54abTK3jbaEZ3yoialujLl/NwkVDHb72MfV8lNSv9WFEmVv2XNuiYNDIXbkLkzDUSh21FOQu9gtu
4QEb1tvgEVxitylUA481Q+yLTvDgQdmmWP37w8P+/BaD6MRz2hKODlQQBsmnw3hCqqgfPN3etxbe
niCJ2qBaj0HlbqWBnSP0Vl8A8IVJjHc19jrnhqTRywREn9gQNtCyGtlNu20cRFovvVkJsSLAtXxw
O2NFmLBa4adQPUwlvnl9k51lTWk7no1u8SJrQ5zXD6OJ768AGbiWbbLgbLMecxRlCFsTvHb8VQUv
5S7lSPBPtTozqntOudU9o/FUcO8gzmJwOrmc8rfBTLILsQdZawhQHB1g1PcaznCQEOvgD0eFZ9gT
SIcg90T+9QbUZnFKo3jrTuZwJwvPiMc7J52wO8WB5NpuZQKUMrTHlaVo0f8gJqOLWSvmKudjokGn
OprpOpZjcxZ0P2+WGx1DBqFq0x5xAEzWZtcF+Nk8YOWlQpqXcHLjZ5jqht66AO5GVICqbPs83IkE
tJbSKbIbgFlAi/0gQMvn9zXlTLlGZ5Q2m0AMKKb55GGASN5NpLUJXnFMkW2ySPsQzJ28tIKwJnBS
67uwSG+uQ2Q7aa+/5sn6Zca86sCqspZNVX0DFCQ6eIW+hipan2EFjbP1ucvjFmOvS1X2oDIVn8bk
l6yUhV6f67mQVSVxjX1s9neImDaXpmtn3NoelApYvde263wOj9qqqUDQy17ZIdeU1VEUKArZ7Ell
R95hv2P4EVjzTqCtalcOCfi+ex1D52veFe4tqqj2s5/9kq02fkkIfBf9QlaBv4PumzBGkdXKQOjU
jbMYFXrDgZ4s7DsxICiLbZ667djcKsDUgCkhNZVgYEK3HFPAP1iYWXCAu2CfnARM9EIQdNvDdLu9
VGUPcFyCrHMxNag/hH4IQrtt194crJSFM1/ZvYbZj9kSW+5Tx9pgvIRhaNwfU+GVp0zNq9PEzgah
qxQp4I6j5lr2yALhIrho8hKtOailuf3t0jaCnttpAp025GGCezHam0kLxNM05tpTN6fceQE/yFqB
1P2C37kFAkMnuPt05ZWBv5NVjwfXVmtqdSWrov3qlX0CDt86m5reH7lTsDsuyKNsCbZqi2DGP3cq
AONF0RiXMalWZ2hu0/FhXBueFWQK7oJU8bAebhH/B9v1wnkp2alhTRByrrpdMK1AZZk7WdV0/pQp
CJaTrHK+X2lq1+/hD/Gbzq8HWZTyeY6ieXhUgqdWm3hjhKJ/wNk8nNA35IGXmAlc1VIzj3qfAZUh
2Wsv+g64eBGqfyAci9VQZlecXPu3gtBfDHwCd6zfmu10T3ZEnIffm4fiVZQcO+R8dEAOgdI0h1FE
9kkoOuKyGtAfbqnE6Bu+QHOT7MRcGoeBHLheYDf2W3cOy3IC3Hcwpiy5jHtrmseMkXIfVDylzHg4
TabVXwrfomqYUD1s7lsR6ruS78MegXN+c6TLzGPEKylYJRqmaKKYUNJE8ESml2WBSjSmxiga7mXV
643yFrmgTV02CPh6ntasEaGv17kJxIK0mLUpKzHsDRvzlzx+ChvD+zNrmz9Ng7OShqjv2h6q8ORF
GgYACBNuhJlPj7ljfWkRy9W9pL6VRddw6tAsvV2S34ODOnfwn8dJZC6uHbJN9soOA1bIhxk5/MYD
mKY8/i5Qf1kioQy1Ik3AgeB7INiBoMu5halywEniO6RFdmGz1i7MMLITlrvCLwDxeKyWSILM58e5
bSqhKyFoXukrOXhuA+9gHWVtnKfK+UGMNtq/7ySI3jufNhPE8zX4QuB5NY3II7HB33ecHoIK4FnS
aBvgwxFPRXBUJu0Pwurm/aXQem3rG1WxjAwdb3HH0/AGNYjIOG6b4HXYm4DofCPdXfrV0n6p+4qs
zfsSVYisEyCoW9lkRDOE1XH0nVbktxH2KQc9EPWtORd1WdW3aVregvg3DrnpN5em9/Yw8+b2ZECC
66+xsm3Uu12LYc8+1ALvQtduVawfYfLpa0nXvnaMSgw3CwJVJanduKKBD0GWqtO1oyw63RdHXIIi
fyUvDYI45WIY2zulBtMs22KVkEx0hxC2/3UM9HEde5kKhYRqjoSSotcJwvYu0lpIVeCWYQVfXUEC
Y+xEjbXAEL50ebQSwMi+igEaXTGg+iCno7B8Y1s/1TFoHhXRNI+ELVYdKIm7QKfmWArSCCaq+3KE
8NPmLsDcSnbKpqwTyBUNLfI98wQ7wWcyrkYwxPOSlyIN7ps+tU/yB5hI3mwRrmIHOI/wLKN8nFYV
uF5cGeM0WZkCNQS52OwKdhrJ5ciRrsjAcFbGHVi0bxM7Kc5pyKagVtPDs8fRt69969EaDACh2IdW
eQHPizv2+9+NlVN1Uf0xOZq9ynKwEI6RihfEzx/UqY1+OoZ4NlAie4EZjHwKsYBDZcfRXTLOImHz
CH7HTusNADQrHcempZumaLkmw4RjLtxEWQ11cJtehh6oBUqhllBjLfpjsCY8761umgndhGnngg8y
rWWHHgZ/RJic7Gd7kBVSlAhHaMmALw5BxGVpld0KAdRkA1YxfvBmHhECEq+Zh0uTrGnK1N2hxLHw
oVf1GN7HaDneq62ZPvJa3CtzYt13lPYwQIJYyqoaj+SZtKjcp35wJuJaHo0OH5M7p1PUQ6TXZfRr
4ENK0bUEY8klqkzWTlabuK6PsNrR8zCR11jWWXEefLs6jzxtHwMbeFFhI+4mqyLGUFHFN/xyS8kb
0QkA4+Ndj8DIyJ59/bkecMretmxRFtf7NlZyfV2ZjrFyUvPYwI66kwImc80i4ncnJfh8T7v0iSrT
n+c+gEpvfaTg/xfz5JrqvMq/zXv/Ce8/T34yXu4Iw1nt98l8cNqs+INwFB6qvCVPIQFg4kEIeox9
aHwDuUBuUNV++CEW5oCBHcxVlfDghRomzLAaX0ha3skRWMT8tPWyeoJOZZD4B4IDKyR8FC1gfTkC
ZNHB7rrki2FMaDsV1fMU9uU2MroB/f1I2SBM192bsauSpiiNL8bUvIghL/3FF8RywdmopvJsDZ31
JTBKuDYBSPdIMQGyuymeWPMyVuvgqz0vg52Ddl2GkynLnK7L5JUGZA8W3zFNUhWmjfMva7lV+raW
o+Qv8z3EWrUCQiSNEjauCSJviWs9BsBhL3J+7AZuJxzKeH1l5qOIsN71EMjH2qSJe2RYZrmLMIKX
5mQ9/lTqW1X2ymqNmMm8iez20C79/TjpuHWaI2qtEzDdZTXrPBVl3jzIwpiWep/+YbjEqUzdfDR5
kh2skY2QXyjGIxJKPJfY0alIpzz0rhc+VmH6NerE9B1RNkQt0li9A38hbqo6DoCJ0xH34a5ThPIy
QaRAL2eIt+ws3S+ty+twHmAoobkqe+/Gwm7rdNk9aOgo26V6kjuI604DRRtCV6rKwxNQGkpdbEFK
vJTMHlMlkK7ZjugWT3IFKQqLiOZ3RVV+FV2WPyguBprB1BOe4cvyGKMvg0tF/KzMRUTOHdht9mh5
ETWzPKFU6N3KAW2Ge08dRP5JduZjGSyx+a4Osop1ebXqAbOB2olqccf7i9MJxKsfs0uDEeja9ywb
ipVCJyGN0jJWSWFW36JmWGVWbP0wfRBkad7p6OhV1d4zGgIscBGeRQSxch5hBcMDmLsTG7LueZrQ
9c3bUHwb3q98U/klm94v5KgAwYNv702Xi9sYJYHbCf2sZ7xHF8L2i9esKPpTg23TwpirAEj1bT7p
GBWSq3xtWkiE5OvdfWysIX7r5xbqDH61DjK5XTlv1Sp9gQ0MsjWZKPdxEhXWWS38bHphO4e52NRU
KOVFb0UR5do+0JrjtT3R+YPLEde22ppuLLUAH5I680nqfX7Yp2h1xeovHivenSwGPUdySm3B55rN
W5uCheIus9G3k0Nkh8tb/oS3H8oHTL2OLeI/ehwVbzOEFC7NmeXB9S79Y5DZr10fuQfXE18cBKMO
RsvLo0hy7w4XWnjU6KhvB7CuyqIiRrAGjp6zLaVbDkyETcah7DAhLwyIEikkmVPoxTsHif/LMkrZ
s+1LGmPhOWfV7dq7TAZ4qIm5lvxWE1EKDo4+14zbO1WL6nvkf+r7bjw7E5vMWAFa/wD6xb0tdfBO
cYbkbttbw1Yy8GRRm66Fe5l7o07qsip01CVs7cmPrPrBHLKlNdcQodB4AKc7O8CRRdb8IOpItJS8
E+fOzM7BwrpJspVVYSf5TiXWv8q08its6X5Vmiki4XE9gKpVfllKUf3McUodRFd/BapkrYhjKjdu
nZo3seLzDASx/BXZrb0cWrmYByup+TRjMzeoRFiYaZXNnask2XLI/Oxntk2cKloZmi42wsXbFn+f
baABGTrIailwbJ05JuC+h5O8CoYRkYT3wfCWa/OgpU53ACJ9GayVw8YoR/tYCeFBRqDwujRb56BX
lmlcv7XJqwycLRl4+FG/t8uqaQQvQ6wO+672TE4485DrSqhaKGfZdulQ9Q8rjUhmbbBDFhvQXN/T
fPD+xGRuEYee+WNGefH0T6NHlNbsTVYEzqHI7O40wDOCmlxOL++TGujWDV/OH17qzq8MJgEzQ7w/
CEEQ1+Inzk3iJcox4/Or8UuYRPlBjSHSwtkYv2CR6i/DBBOvvxkm5mHp78P6IdBfckEgYG63B9il
aeu/mhpWZcFk1C8TDJRFlXr9jxJ0bU48Erl68OQe/KGfA85TpEjQq+OhDVWy0M27YnKirQ066ugI
KzkOWBZ55hQ2zmpMnfYOHwAo3Vb9Sy3QP/ehueGpAqcL1M/jIJRxQ1qlOxpq2t6IAq5MVEHBUIe4
XQRxUP8MMGlyRVn/glT2qga5eAWf2K46ePO3UWQoGwuNjsiMx01WivGbY/5AsMj5YjZavhsjJPZ6
zN2/RcVP2ewF7qfmYXYgnYapeShdYNSK1dc7DUniLyCVzp7iVw/oBqT3/hA+F/hcf3HriGOigPQn
q4TnIThzUDl3aVc+W1OwkrM7X759tHBVl1n2xU0h/MFwy49drGcPdYhyvKENBq6Qhf6ag6ya7Fp9
JGOc3jdK/2DC1nsNOVzvw6LVwTxlz5pumIfen1BDyHRladhmhzggVPDbME/0XWaIP2WtrroW2cIu
6U56rV1GyA5ZEMKOb5XAJE81osc5T7fnJtneJbAgO2WDf449ls1BojmL4Cd0HmJLwMpuyqSJLpIi
LVSylcgnyEUzyDMef/zjqMmz39YKxx+6FigvgD5RSK5qWDqJYqOGi4EzvHleYknLDyj8JFlBOmlQ
v57rCJSlC78U4UEZJvu+9DKYkCNQXtFrZ3du6vRWu+2bdin7solAlD1NN4o9FVuN4/OxsbrmmPV6
jmeojwRhAEGu5C598UDiLYIyd39YPc7mucfXnRPkuugr+0dqJ5yz6h2JiBRd7FlDV83zMwJBKoY9
dbGb2K/dWVMbrcy0T74kmvpC/NL4FRW3JkfuReZFeLRl0GEzoTWYa6r/7Wp87/3HcUpnfCH3Wz+G
ZfvaWlP50KWROAW5BxtWjMrXLCIR3KTJrDZTxPc6/pQx+aGvCGYFKyVBz9trI/951Ny9HG/hBrHW
a8fizjHyr02y8W3f/1bYZbDzM46cSac6j23en8kDoLo2xi8jQlUHIwyrlVQEz9XmR5SE1b2hxSav
RBddIhE4X3sMUZZ27yQnYNHpI3vh+3JWEOeNl675qBM04ST7IsofRqAYX1N0D0LnPCC1tyo9+IYt
4ETQBnPbXHh6aBx9ryR7R012Wmb9dlUXuLCEUI52su2SDkKEFl5HU8+KCky5zpOThQ5cinxWkTRi
ZxRjfbwWPHOaf65qBNaAjVPIGTkaY/iYZkiThD+cvldP/EueHROoCbm++DjO1SozLGRoKmcne/1h
zNbhNLob2WuSJ9xUGAquZVUYkbNzALEvAytLnvnLR+QQYp3d0bzy/DOa3P9xqZV9S/A3Psqho2ng
wVZhvTmPTIDuP8cgQhG7MTeeH6NlPbTVI2cJvLV5nO9ktazz4NSa+YusiXlEYqKu2bWuepRtblDD
jjUS9jITaaalqdebaqz8u8uMsg02PgqYqMyiY2m6sXobqtaDgfPvl7R3UdPky39np5hXRzCfD63f
ilM9Nshf1HnxbMfYFGdxPv3UOTPKuwZG0YfpbMamOyLrb9MVl6+80kzF2tTCdqtX3F7IN5o3tsnh
HfLW8CK6qt/7IdrN5lxNxxbEa6z5G9mrVyZyiKaPZerc2xl4/VWJJo6yFxkzNGyC6lYM2fAykFgB
wts/eqXuPrEpXUBG9FZlM5a7ycqzs1/xoWUqRCsN2Pyeoq4t9oKvUYn/aG6X0G/m5ArKhDsfgN5j
nFbVgyAkIJtRytcOQcxJU07y/SxbT4oCxmaelJNvXmhOh/vgkDzEUZAdetSRFjJuJItpem2zcniQ
lSHNYCAkTr+TB1AfNtZlfGgGaYXHyusQiuHBjIPHPhClkhAdD/au66s40xfsVECPoMUOOOomG63l
hzZJGg9VTHDlaIM/6FnMheyoDNjDtW4CLaZJ60r1WE/+oS+D7GlozHPbNs650huERos0RDZ1dLey
s0R9b58MRAtlL3JU5r6zcPjAiiQ6hsKyN4mCBn5rRkfZpLTZ25Vsu1axT8Nw/Trm76b0uVB3fVXw
1a6eRNhrX6u4KXaOlscbRP21r77WHbvIKp6CIVNvimRqllkQal9bH9UViOTjGRKVd5/kyqucrrkQ
gwuEdjhDVekqL/x+iWRJgjOQ0F/V2EJbVyRPQ9Xod2M8PcuXuT2GYqfFeNXLUXKSg2LcUfb+90ly
VJrx3zEDEJrANA5t2lM4gXm4VuVVNffKKxH48c7StK0ca5Y539Lr4H+f+2kpucKnNpu3yrpI63Lh
dr57NLNOrS6XzuBM1aIkQT6lhdhbvA3DlScbL10fJqT6GEG/wIJINsqCnOqUny4LtprXQ4pwHopC
WanRiA7U2gQLtKhDsAaL0e1VbACd6YyDzJZH5UBgLX1rku21kY87y89/XNsvU4OWe763eY7pTTpZ
q6It+nN/0GRFTrX1IN+g1gpjBEUCVOPfVyYz8L3VYmMnF72spwvghaMvHsLY50ne8H2JIWecyUNM
6mKGn4yefrrUZIcskFPZw3HRD+E89tpuq1p8TjvjZ5Ck0c6Qa1yHWPxxl5i5Y5h1/RHysm69bmUg
ugWY4a8FL7M506C7qTc4isjV5E/okjI515n10FsoMLRoT667WW8hbYfmAWmsWwwzgMfNTTpqOCfD
8O9ln2xCLBndgHlSEyS4JMEjRDknST9NaObpcoLVGwXkWjxVrou8/xQrYjMT8Vgdc8TxVGMTFW5z
KhPvSzh44e5Sy7P2pAuMkhayHtp8ffKYVeu5R7bJIgXhOywmNU3w7xIplmzDx245upyngNNztmGk
fLusKtvkCnJICLPmGCTRSrZ/GCJ7a2PUF2HvosAxaktDt9tjMH9mT/HUYeERHTkh1tqcUAb8VYx8
PVzQXycdoHq3kr3TlDnLJnfKleyRbZadQqKWdbCF5mZsAXxcGmX/2+IhCbeJo68c2PuoFpDxOgb+
WDyGuXczkeI4e05SPDZZUG41ZYxWSoY8+rIrnqapIl4vO7G+WwMy9DeuaeaPDZT6GWe1kp1yMQ+d
xKVv9QAk5wmQMWZcZvwiO+UkTwHaqVRfGkxIdjKr5WY2wT7LgSpcW93+U0arq1FAnNvlWJnQkuH0
9/Ef1mj+GnsdJq/e26+BeNmeOvZlbVm7fA6B3DpiZmGZRjdswqp7GYXprfr+b5om3KJJ53T1vRza
2O29bJI1Gbnh+Pp3E+VacuX3iSl60X+3llzmfdR1efljTbO8LP/7WsP8uX5vkhPlWu+/UDfp35xy
3lPOMab3ZjlS1t5/g79Z75/+Gn+z1v/iD9QNanp0reC7hbyf2djGrdKAEvbcLN0gKoIK3LzbVJAJ
uo+zP2WfbDFzxVhaQW9j4cSALq7yUz6OT7KGaEv1WGVjtCj8oL3sUEvCflgEBcGStzFKDQTuCoLp
SEuqSCivRKbf1DHfOtkztlV9unQ0DUl3tq28zOTwpNH+mglsf9qQNioXsjGbe3BKP8WT1t1ouaWe
Eg2vGdG49zZetveEL52dkpYCjMRfbShVZuui0NK1HCI7KivDGDKoLaJ187S5ANB5LJAGOsla4BAt
LJFEgxXl3MtJouEkQZr9j2vTAGJgtr6CLj0PkzPhrAF/igtnc22bjAcPF+bW8bNbmY4ypvFJ1mSq
6r0m+5S6v/TJ1NFcwzElu/195CXF1SUPDVp0afhUYy/1LXT0cFUqk3NE8Xs+Y4RPUgf/2h4jdYtp
FKTm2Q6rTnF7Qo2+X/taHZ1loc6mWJdqk6Ow2hjIJs+9HzrmalGF7L5N4/undlktXMCUExabf7vu
PN2txbLuuKXkB7kM85PuqJDSzElYoCI5uSoaFilP2QzDxbXPientUrZGUaoIrF8YFTbKZK3l5aVV
DvBRFhO4OLQ7fkNnO8xLhbLN9iGn23WEzZSFTpAs6iRxj6NQsaS5NiKtQLwlbzde16j9Psx4cKPL
GM5yyhgCrDNT7XELn1svfXKVy2XiAUCG671rOC2cq8LinJmKY6lXkY1y3tRu28AuF21T29YWFbGf
Bcf13aV7aMYGJqN66rC+traDnyN+j233+tLdlLF3mqpjAZYWgwe5fukaa0Mf0O30eyRkRB9uPBtN
x3aGMcu2dEzfrhRDYLKQq/GXGHMXtLO1YAedj7COn6ZIrmt9cJsFvXuymq8fmkANBiSPhqc2G829
HDWkmDbg4zF6QDJqe9XiAllYzRoiTIMVYNWe/Zr3oKn77aUwksxZ1NAdSdT/1iEHOziKxFaYHISO
1xZKOizgQpM+KeNeriFbrqvVphXsVcd46e0yhIKqwuZVdSxFKPxc8cZFYY9/INLjQdd+b5OX1Qgq
MMb5W9bc92myip5+urJqVJjamg20TUy68Cb/1MdswWLDxQN7rl4LOUxE4C1/b0d+xlzzlG2XVuNU
pAy3moTwprCI1irbtTXooOBRdvbDWyd/AXSJ/fp7Uo/LS/5CQAq5nauXVIesmvgufqg6yW/VT3M9
ejXoX4uG+/tAbm96JFksliVCZTtVD6ZHIVINj/MUf/O5V7b1CX48kO9uZZM/WcZabSwSXSg1PQaB
3t52qPdex6d9gRhnpObHy3R8RXZexBGp6b6aUpbaIuBzTksbLT4MGVc+4tarzh+oXjvmK9mb+B0+
9hP5spXs7vwIJS3ZOI/5PO/3BWPyUctADFO7ikNF32hG4jrgCppupQ1tvL7UfbMc0QfZ4d6R3l2a
Wnt8GyKTP0g8+2t90LWlhmc9kTGl/hH0jrMpcbG8iWZ5FVn4OnrtEYeydYYUDbE6Ez8WC8uVKcvs
Db66/aa0Ya54UwJfufbHkxP26t5xomqROESDUHcwSN8mJg6FSrqM6ir8w59BtnlB6nty4h1WdvW2
F0b8hHd958TjURZG2L5d/WPbdUirDwiJ5/53FcegFpQSLoX64fMOUUyw3Qr9gpGSWzlZkHz+0E5W
IV1NEGgOWe6eIsspvvsRyVlE6+NnDfjtChCKxXenHLZirKBxJnV2JNg3bpta6Lda6olV6pFa7RBd
W7SVnn4nG30OIvGEhIFy31bIeaVZY25kZN7yDNIibedhLzj0r/bd5bQOfPzUW3EHjowTv5zTcNtt
wrl6nZMXSv/qnImITQutK7xzlKQTupGz42vadU9t3tV4BN7LyqXQy0cl9Os5m0B/6YvlKCqxUwmD
H9C4EKvYLe59R2/uOzE0pMjznfygEaFuBNXR05AfyRjAnNadkexl1XSryyS0dZvHQkfhZP6ksE/f
JmmcuW/aKC4WSiJMrLCH16Bx/IcxzIOH0uymTQkDdCXbZIFmGQZRkx5jQ8g4WRR2ctDdAV+xeVbk
2D7ZeXUt+2STF+jKTviBAPn91yThBNgBF7xorm1Nov6aOpcUoV9AtEIhdl2m9azLqiKrpo/oJ8s6
gXcLW0USaAhUhODF50G2gbL6/jpIRzIe6obhrT8MUgM/5+aYx8uRQcqrOGdz4a7S4VutF5g3Gx2u
k24YH2UV5h7nG6N9hpKYwAdCWk0WXqZld6meIv8GdlQ2TZWJtuLQ3xdmWJonGPTmJgDn5uixs4pr
bReakFzSoBKbfM5ZoeiEQETytciSeEeQ8q05i55bu+XpV0HTsVUioxg+Q6aZXQpVb2/N1a5VnLMy
xjs5oulumwrGZCO0Aq34oeOzfyoiz9mZcbfuM1w6u41t1/qfVv/S8Ownxjllt15WZd+s7P8xdl5L
biNLt34iRMCbW5qmJ7ullr1BjKQZeO/x9OdDUhI1Gu0T/01FZVYWOEOxgULmyrUg5SWre1aVMd+O
2t/qaNQXGRTOsPdZ6AXRxtIQvCYJ3J4Qq3kKQIlrq8d9tfbIl9OGCqVtH5/zxkf8sUe7aThzUE0v
oTWZ3S7PlWFdQaOJqDaLpWlU6kaNtO7oOfNBfEpgs+BHOvKUvpOdHfjoOQeZnzsXgQ+/9/gv1esA
0ZfgWxEo5ufR4wwJypfW3QzudyVyUjpK2RCrnUcHboqeU2eC1gpalR5a75IKx+BPc2oCSvhpE99X
vzMQLqZVKpe7+TM4ojT5EgxxcNICutfVyKM5ZgjQLK601843wxMUpjOiuob26kJx+uyp0Dsti0GH
K2i6VTlCeCauLIm+QcGdXMRyEU6z2HLKUzXaONxJKY7ZAYRgXQr/ft/k6UamfYMgbQoPoqyC8qep
NVJ5MCQ8siEVts9WmuQgbKq/5HyuA/Zb94sfoa76OTUK6gYG8quDj7hSLmPYkuWJ0Tlay1LuaNbA
8XU+Q5w2r/nb6w5tENXPg581kDVl3hdK/isY3u1vXkOPIa09BSWriuLmz9i8qps1jzZXYiujM98h
T55DVt+e86WGDpDpQAKl/0zxAKgW3PjPapkM+yh3/b0d+/ZCyk+n5JD3kFs2FDlBZa0EX2XYen/R
czSfWr833okpq22m63cTNsRwNTZGdYl6kBKVniBlEdnKwafJ+mUmHUifbpR/LfzmaBm+8eFPEVlo
eddi7nPqDwli5MMHvgBqE4shg+TDLT0LaHPpQMj+e0ES6OOiXMsmDkmhcb8ORDjfN1ioU6xaZM5W
k5SHa56+MH48N+Hsve0R7EQj2PhgBr6PWgC9efFiQgDsbHzkAyl7LzXlH5sMI/PeNq36y6aR9j8l
rW/lMNUvVlM2L54Ncijxsn4TWjGdS1VQ/9dW0qbfyB5Is2swLb6xFV+3mOJ7XIdmiwBGAUKSLkhB
fzXmtWxU/xhW+XhDqSVBkS7ogLIVwwUt7/F2X1BK45qO5/smf3CH22A44XlM4eYL4UPZTmOjHRov
/NQ2tRNtDU0ZdzVEuCsJvu+z6cbaGl1MvWu5Mig1Ps2l0oYGag2fczyNNwmXIei092M270EIZPD8
83XI/6SK/hibwKuJKf+TRp85K810srtPgiVOfPIVSLD2M+7+fYptLPse39Vjn2yRa+VfGm7p+yiJ
zqZe2+ew0yDmmxaq3IctM72A9zNyp+pJzBGVmu8xEXpiY3vlWNcfwHhwrK6oHZm21V/tZUiVUNlk
OaWFSVbEKUMD6IbOUSiJ6jwZrnXX99f7bsP5VHrIgdGrT3uPqkcfUUxq1MYDIFmrNOnw/YsbKj9z
25SVe48ii/+uS1KFMuCsvFGD9CRRfVzmh1lXIYhdSN3DHqGo2baNZzvMzOe+8dCRnnj1Xlzm4hJ/
7WW7oUm7i/hlKBU3XHvj2O6oCuvrJOrmJzqLOm7ddQJhxMhPeyEcfPhErjETzcYlrmkmeueWEBmS
NEGFEVb1tevCm3hdyBheq6hVafRo1EsxjPoJ0V9r6yGu8H5KkRspEDgr0+YIKCH79D9Dy8F+r9CW
/Y1XUHK47ffQwNB/vWoWOP37JbRYrlr/96plO3iwdxRrC9TDsx6b+sap+3xblXDyiq+YonZfwm5M
MeaHz4Yz6TJBFGEsuyRMhgh9OMVUymsFM/uzkYXBCW3ZN+NsOE9xAj1KavjqJUPG7tJU1TzRPMTU
mwZvbUAWBYeg/8OJTheZsSV8ikE/kgsYdxItvl92dyk1z9jTaNCksgYQe7luqnf2sdeQI3FnDerx
CEDysGBHHetcOLN6GIP+qLp2/iZp4/yNMVQ+ZQ3NW4spC5quzqvOKMuD+Djj5G9S7cTrYQMVNkZR
OgPym2mCqgCmRKWBp230LlW2EiILmaq80VSPW9DyUV6R+9fMHp4enw4jzrTTRricH5+EYoxPc0g7
IVPILrmQ2uirQavjo+qFr+GgzxcZahO8zKoC3FuNS/PLsqDzJfBP4SzNuBEsDGJOY6Det8DiZu+9
OXwLxYx6aWy4Orw8gMwPviart45zOI9XGezOG1F5ok4AOQnpsH/5ERBEUzFxIHIgFynpvDw2+9NE
S85KMn+R3/UnP+PZbQRxCpl3aJ/15T7UFab1i+nnvbdxIphDJORPcQ9fTblBnz0Q/8vlZOiXmds5
T3Suo2yNQsfKIkl1rE07fBsOUXFuq/HzPU+xJCvmJSLgoHAU38+Imm6Ft17gtYcoREmuoHP52cyN
bOWF2fy5aoEB65qeXtO2UfZVr7Suv/LJjK9AaEKpYjjuxfH+FqNBWeAmM9e209usUgYc/eL8cMkM
hZN/+io09r/53aHq1opvvEA7DHYbDUXqkiX3SwiPS5BANx1o2H5CmXdne3W1ri0bwKSVWM92MFjP
Xqz4T2aGdE9HBkBZuWZSobrinSVEBoCEMS2Nw05PA5pxDONAVzvvsELVES3dV0Yc0XnRG4cu1Sv4
WaWjimDxSVgIUhKZ1MpdSyqtb2v7EPnN6+8Zt6j6PKv8ymNnMt4A1kDJp5n199D4+OsBUqcXT+uL
p7gw80sYdwXCpk2wU9Wanp+ZF/QMXsiJ++ly5GjPjyFLg+4M0s9DuKS5ub6hnmSR86n6FOnTl7Zx
kdZZhgCaF0iYl6k9zd+dSP3qd5P/aJYnHXJ8J83eO4PBqZL0/6mpK+hbawrn36de/Ymqrw0LDT17
sMMEu6gaaPfj+9L6JnnvdqjHuZHh0Rbkeu9cLb05ddB/8UpeU7MmGZ8rOHROkM7zi3fL+kuwlfXA
q+2NM7fWqaDgQLUpgMiWbqBzr1r9uWg/5f3Un7yBXDdPRlzoPX5ffIT5qNxswhC6eAl5LMTmpZzV
7pgqUXxyfThbQRXGp4cpPntZkJkMmY8aE+20OenRCPb5Quzfgoa5fvGzOj+RSgneQNL9t4o0Gfls
rHl5b6eTQsv7+UU8Q9+rJ/ghP8rSPSjmRQ9u/nTz2BMZebge6oCk1nIdGWKtQbKljK5iqbZnX32t
gP2azxBXrhoL973+IXOaXUsl81Yvg8ys5UBHPcu8L7iwZ0IdnXwE+6aTqKvtWwQB5I3G9/ZAs9LX
37ZPtBnDBznBzrPE3re7hvEcmlCRfL+aA+VFFIMBMQL4cKqILv5N0VTpk/QXK9P8vdNYSPwfJgWl
1zG8ZRGSgrYbmPMmV7+ZsaqdM4pJl5kc57wpEIPaWDzItgLJ8RrLv+bz9L1pbGkTcX0XcJCfXhJe
wXfc95Y+j4lcdFdwSGyKL2LJkDoaeiUynXy4CG09PEPAqlweITKL9TCDlmYetjpKH+tqbj6aSmu9
TSfI0WvXeLEXC358Zz3QaLOXRRj6LYhphgsk6M26LLPqCfFhQJc+YtQrnnzeobYs7CZTADLb/TWC
M/wFnUTnVnF/vQd7vISd3CT5mshiEjmIQhspPdXV296P3kPnrjkrdRFRiLXxgxemCUSGWIiQeDe3
ybVzzq+Afoo8o+ziDVt+ysHmvk1islD94zZzqndO7vPma+nouuoeL7otsHm/1nsYLJjqpgJKP7f2
v/pkWcIdjduxl3v6RqJl8AOA8He7zNGlQo6PY8NyMRkcWmVATlC/oBf9GDldgih55u6dCQjcYhlK
klxkFizmRAWD5xecO5uQfs+1OB+BPenVe7Tsi3uQfF0QO4Ay2fyIk1keQjOyKrj7VY6P+FSxNEDP
cCzRokRjkfmkhOYIt3Q3nnUt5Bf308zDXMkBvdrxCnhkfw/0lmWJsdI864AL/9hj+aa1TaeR/L0K
ydlKLpkCDvar4tbOs3drdfXVtub+aGuFd5NhauISWcDkACKRf3Dx9WZG233Hc+EXZ+PpryFZoWO/
XOlPe8HebhQDXuPoGjdquZnpzXjnhDkKCfRS+1atvKOn9tLDM/5cljnnlinygWtlK2mQtIfMRvst
bdD0NetDNSKX0jmx9lqX+jeJoBPxRBkt+xhmXr9VtMI42VnYkGmwHXNf+16zV1sV1rsBOhfd8MHM
i32firemppivHJDj96g/xttOQ7o99Hh+/Dtwhspyi+5qS3Uqnndxa31Bmb64yOBC9HqfPXw9nOhj
AhPXw/VbrOdX8w5esC+yPSLHTi18uebjcro+APlMvl8k94drM3bQVTWl9tzSGLxpCj/ZikkLmvac
wRxME2b118Mls3qcIHvjdBzSzQ7BTTHzfQNe2ZWZrz5LSJAttwDe7tZiyoKa8UhwoY+Xi0MTvcug
ZQLmlyuHKI6fhSHQW46xlZuDvFsGbmwJCsG9tlGrttRXsiyBxlQe87Fwj6ETfEbRDCVzoblx3Gqv
ehOZKlgNpoXkphJWgwwhJTqTFujeGFrjuSvDjw1VpYsFOvbVL8NgY8xDtq/iuX+N4FHdFZmTb2Q1
74z8oqf+X7IIrTv8MEr0l1bDmKQrdnwzl2HgpYzbv11uHgsyG+sp38cTf9tiejNsCDILR8U+zzxP
5SJQkQHfl0t1c4iYAkRGoAusSxd/LPMpOLkQVqN0wiCzP/n+FDIi8X6Y0Iz6/28dEVeFER5lgQ6q
pHahSiI3rRwfpsw64UeSZbElRoZsiX5sufvUuofjSdNWjwXZG6sTdJxuR9ffaFioJ6lucQj7AjRb
ZjvrUZ0zzmxWrOy7ucpO0AVlJ5nNy0qv8rLvgOH2NFQhNbXrN5UDE8Umz1P9SqfZknfL6sQ5l10I
FUKZv5m06VWhgPgpcTT01ZOlb3XAJBkPr71X0WjXByczi5LN2Izem3y2dm3izqd6GeIMMcyD2Nag
9lTSIQOOBj06OGJKkIb+cPkkQfdp3eTvDTuZDppWUQ5MS586/AB3dMEZ2+VUk+fPVYOeWGH5p3Gx
xPWIE9PqrHSt2H15KjP30JRW9x7AYr9XoqXBqDH7T1CR8t4Qq38hGh5sW7VWjhHSI2/43r96SGX+
lSHVs9LDMX2m1rRS8yZ8nh2fvnlVz/P1EKjzJgji871q2i4VUil3xgXHf7gRz2KJP+AVbUXPEko9
BhIpUMKn+yDxp7eF2swn+nXjVaZ6H+NoTCBd54yM4hAtP0Hdvie5EFG+DTJqsJjJ7BlPNV0gYOBT
yNHRaEaiZenCUlWaKPOs3WdT6F/FJ7Ms0z4EpgcvTQio2FkePdYyVKbn3ix/fJ9mQ358+CEHGc6K
7+4koISA5dDrbrwya8V7CRBjoIsILmYFwAL83gM0IUtTbRuFyR7ZpE80lN/MWDGdzVxG9lmDYYYq
gz8/8cAIN3pv6+/KwkCdL6SByZpb/d3kg80Q87Ha9257FlNWxVRbum26wk7if+ihQD5xyP29pejz
Rpo6XTdDOA4xYUhBaPksIuPLGLn1Tcu75EO/H4e5+GBrJppEHJN5tH6dESx4FuYJwKn0I5nz04Oa
oqUYALsVuPIB8RFabLyp3FE5pbzmtdadASMNBh2J0Bg6I2HACOva4tg5zHu5jpVy/0M24HmMvZB2
XLrFAzjS34HXQl998QVBMK4fqzITX+ErdEA4tD4meuHzNSP4NY3z+OT2Ze6jbAipSh3O0UqxFGz3
W28WGexMiGlR+dQPLbrHvm/CySS+jN6ldpWVXn2PEadmQW7bE/ibf6idGMwyf/QQdsLPszNmvX9b
NvPLaIfdNvMzda9mTngBPJSgRUq5QwnSCGkfhao5vMcRUgQRCca8Ru8jU9O3c16gREJ94ounRFu/
Dcd/PMe4tKMXgzMwTR4hfELl0nRObbLdxxQRL7FeoAPbIgYMgx8kNWUCn+pEZcfkoHyc0ggEmb2w
47r8IkB5+3CZudN1QIVlDzVxMg8rengG3rJM5XZXXHXCjyiSJUexxB/miX2MeXOFLaZY+Oet+A1g
huTNHEMHqI1gaGZYIpN15L4aqaM813l/DVRL24cLmU9i1YtO1TL9ZQiLD7nHe/PDBV2qBTNZ7iyt
DSf4yOZbE3JvcWNl2Flq1MXb0J1eGrggjvGyKiG8W5HgU0MwCR0459Z1DmhJXUmBTirFsRAVv2h+
NbuMYlr7xM1SeTHRaHxZNENOia59Fkv8WRWZT1OBaHuIbOQ9zOrHHoH6vN9JXF8hwNfT28zN3H1r
WgHq22GmPZmTX36MEbgoqLB/CRWf0lVkzlfF8+oL3cPKWl7vkx6lK36NnxA7c7ZGMGfHLs26E70n
HwNFN2mfHI2/ilg9NFI6TWdz3Q5a/K2NUqpTfhW812IT+VxgPbeks7r93JfmYTIi/aiMxrsGGRI0
ZO2FJS6M42ML0mN1rxV4E5mw3+1+WVfMpTaTJOTBZD/YZHtbzgiLS9050tKry1vJKdcSHix25+vo
0VNeQupFW7nuiFa6lJsgg3xr04l8aKvOdja22pMaruxoNVUDkD5tyDZdZimXjgMZWca2ALCpGx/N
2DigRRF/6w2SXC2CVq+IxEy7AEDmIYvnYFNavFw4iz6ySYKZk3hmqUexZZZTQP3uFFsG2LLiLXie
W0XD+VSYbn0HTpmlWmwULY43+Rjo02ZybyovwgfV7ltQEWMyH4dlkJkMiPl1WztGsQGpyMlaVRpJ
y84Jt+ZCQTDQu3WTWYuoI6+bAYKnQ4Nw8ZJp/ul7hD1il2sAFXCBCnZPD7pIVQ2VfCW2DHc7tBt3
qyTtVwtRvGMFLwRy3r1jH8XWOI4cdb7A706+evvoVz3f3dQgmKFDHZ06pbYxp3C49XUz3GQWk+Zf
g35StuILKjVA8FidplVLv97uESjRXlh8zZskP/zmJ9N0qcze3CGH8lzY5edGy1tejgPjHeK9n4sx
iVau1vlPdeU1pwAZ6V06pfqN6pi1UcLIeAVPAAoii4fd0GsqegIoEbvUFz7LLKeR/D57+MqHz2gc
SggK4gNdqb14yXiFjbL54PnU+nsnMMGcY0LGUmzDJI73dWY1HwBRJPDWZf1VTMMHFIVwhNdm5Y0E
3jfZUxs297DatTcShDQbmks+tzsxG617mwG4D/VSubYQ5j7Hk5oBk2g+iiVD3uQ+SEDD3AdK78GV
bqI+uQweNUUeLP2OJgUK+KS5nry4XIAnmvZqTq1zcI00WctqHqrWNQ/UF7HuG64pChKvoZcVWxeJ
6q2patZzByTnKaPbefJD9OZrgMmxt6tB9t9QDSlv+hyFe43mzBUqdYm1Igda3gw1Hg9Nr37Mcjhd
xFXlnndINeOzXaVwtptRsrOyqgLepw5X1NbPDQX8t+Lq/QlKMtcNj16bRsBJzvSNJPrWVavmKINl
mfaOd2loUvL46Nblh6FW+ydQQs26y5TxGWaB6RnC1nd5qXn0I+GSgQdXtw2soOG+8cNX1plxLhP9
IJvmZacslmwfMv8/2ymX1Btykbwmx/G0bmOjOskAWX2NViukcquMf/CtOEG9NeXKWUR3Fyp8RnE7
ZDd7Hfyk9BN0VsKTBcYLXkJ/cG79ttAjip27hnIYsiZSaJ3iDWNuoqo/y8uHvGfMRuVyJ7L71dSS
Vysz9EetfHqunJqmv1wn4W3TOIz+eBperDLft5MTQe3m9x/qmRPRvZRYzDQNW6lifLA5vCDZYb3L
aQO/Tbryt7jVmUQgcAljO5vjtNXyMN6oSw4/h+1rT7PoJ3jfgNeEP5nWZMFOu08SJn5hW5OZLLos
ivULvdqyXRahQUEGvN13RjEcaY0ejm0QfJ9p3fir6fUDGfo4euPWs+PtFX44pwih1rCeqkPq99Nz
2b9Sw+pvjpzo7Ah42FzNPH4nl6eZ3bw2ZR6pBxKP9SGuAkqRhYEWJKAcnkxmfKRN9QD+AGFDLeIf
c/CHZ8TKP7o0Wn4EKTntaErhD6/1oo+ho6Nzn2ThNVKT9n0FpIO6afTRLbzpNIZhC3CZXR48BZve
BUiL8N+r4SfZZtLH/jSPBTWvZaYuw8P3MNM698rVw2a/a+b6auaw3+TtDS3tksd9lX1txnitm9P4
mWRWDJufC9hGTTjY8SefdjD0ouscQuMQ9K9JC7Kuy1TQarLaQCmb2d5KFsWlDdEVBbfs6gNi6sk4
xnW1o8k9r19g/W5XuhFUWxdJrJMMDrjCtTo6fOZU/RODVP0KcO21UdvhXVEAuxmhvt05ulEf/YV2
q0QBybWT97HjBTz20DOCIApdK0RjdpmRe9tWi6OtB4Hdpp+d4LkuNg0cnDfkzBNKZvakPSUKou7d
lIXPDpJQ7krt4w/VqBSk8dggg5aaCLbZ/cvyD5lv85hnWV3nR28Nnk4J3+TtVOyGrP0rAGR00mpz
17jLz1pKWDL8XJjl118i1navcsUcsE4zO6S0Nadqve9d69v9aV825Vc+JzkMGhg1Gjv+bVY52Qyz
KeHBoavZUWrrYi2DzBI3tKhrQ+8M/Yy1RqE+nVfifAT2bravQ1CW4v8lxFNtZwd28psa69ZFVn8J
6bWqXdU2VN2PlcCkgjLO3GLbdP6uxWSN5X4s7PlAKlo9G/3kFhuZ3vWa1KzYNyC6Dtzw4/Ok7lqE
ry7ZDJ460wA0+3QJj4jQ4YR5iilMT+N5jM53SxYic/oASQbQLei7OOYn3d9FcnLsqv4WOjVJJzQn
30CpOux8P7IOk+kWN5+b16ZFsuuz4TRoErMnjasXRLL5exuGbeonf1fd1FMo9/s3ieF+y8mlnMRl
kV29urZ7EGuKqwHZbWiAGihUt9XYxGiAfwGHq77ode9vNeqzGzFtTpUrxUAIIOp0/yW6cEC3XpJl
Pg65ctJac6eM/jYz6ujDEM/O0WoG/urLvlt7gWYdqRk3Twt1Jpx2CifVrjqpXlKdeq2m/pq4Nx9K
iaNX9DkCHjVqSpp58LMoW6uaXx40uATXRT/OZAWj+KImNISigGtH7xGPr7fZUtQEP9ueZ99FgMyF
6wRkjQ+X9PLmJMO8vCE9zIcvQP6wRNxIPNoS9T9Df9teedQ0y3DJp4QnT3Gujqe43MFJgCXbaWH2
Fxl3meWFQQ1fbA78xZl36/nk5EdZ9FsP1OBj8b7XMniLsJS/Bjro+yD5inixBtZ/Sm5B5UanOlS5
P2R2/gGw5U3eAqDZ++jwU3sXxTkA1yD2DxARtOfagRYYqTaYhQPu7jDNVRd/UvoPuRWsun6w3/VQ
9d26fvokUYbZePvYgYVOTIuX6o1LO89BzD4BPORo5cvktHQxTt49inJr/WSjzZwHEJbFZB0PdmvG
17wKoq0yL1rhBtwdFirRf4/VK8886x83nt5VtVt/rCN4zxABSu+71VFFBZSuhCvHzO+7az1KuU8H
xbI7S6H0iGy05coPSZ7FrzQrhwcri62n2uKBhEzZLqR3+UvZ0fzvVL111eCcvCSaGwKoY6HhL1LN
g+LzbKkmLJ1lfXTc2tuPIwrSfqrrm2oy+1va9cquCJyRBEBSnm30fJ48ACIvmecjVGfp/gcnqb+C
wqr+DoG939l5RpXaVmdERyOYFlqVgjOyjebLqR+dAS25eEMheD6IZYHdqmi6KeMK/cYfMXf7vob+
BtR6yxLCY1DPhBAEiHkPkqv4JfwIzeClYG+tEMYkBv6awqsN2M6N8osYD3cINOEazrBLNJmr735b
kODR6PUNyorO2l2u5lhVplKNisJDncQ9mpZ6GxlrniaXNHat90ERN+cooGNnIg/5PjUqBJSN3tnI
qgel17aMZw9ZPVajtnZXAfeJk6w2jvusd67+3HjwKEdhkewThx9NWVnHpNHDSx8+tRakPECDQmfr
tXST5knen4OyvngQXAXrzij1m+8BBamil07TIpIdDAksGTHsltd7VG6VLyQHnVOUNzRvzwq0mEpj
IEa+BMteXoImBLJN8+lxFYMi1nbodXtjT7C6cSsK813Pzx8Zva69UGsFf7SkmOYhdbcx/MxbHyKD
t048ts9T0G8p38PbN1lUwNLB1Q8SrPCqdzRUWPRK6AvPfkkDNXwZ31qnCg+Pfgs5KS9+0+a7F//j
8PzTnw1dffJid28mpnaSYW5Cyjh/MAMz1nnpcbPVPc5qkc75ffrLxsc6ijn6FrRdtpKLqwXsLZWq
eggB/ChO8Fplr+MxztZSWpBhlvfyR13iz7aESrXiXswQG7nyA9337qGIAsq+riUqIMbF6hqv3k2j
0660AbCKRi334ica7V4yRRDEuCSrMch1kMV1erJ50aMN/DuhXvBeB1/0H/68qoA2T7etltarpHl6
EOg9doqPhv35qRj5w5WFWkXYafQK7VBw2r11kfNO0Ft10vB4sMy7JWs/LVlbIgX2BWvqPVK6P39G
1lFmb0FYeFvpyQ2hlpuaaLxJ/62RDtWTZ4TeRhbtLMveQIola/eBP661oUOXKq26tt/3F9+O3sqi
7EkcZLNyz8xP6MV85ub6tksMBWB/833gaEeSvLmIO1d8WyUframr2G+bRetCueiFAdWQrMM2jMYw
QAKOTnc9j18SMqLn8Yv9S4JGlsTOl1rVXerjl3WZ0u7hr6YgszlHtFCMkYqq4KtsKg5769jidSbS
bMhlECNzCodsiky9CD2yTp0WaC7lb6e1W9hWqLgjFl7rU7kSFiFz4R0SKqGHKb4HAxGCmPU6TUIH
eVxaKCQYNJsPZtCfNtLWbWRG+GyYX3PhHhRLLb8+urSlvhMU3+7chNb3aGlB/9f+3zxc497/J1ek
rNBpLjQYau8+RU7rAG0wHDAJzLokclFRso9olGXHh3+oLPjWB71DuUVNUHT/Gfy4gLZcZdlL/iQD
QfHjwrnXuStTJcuZOZl/HWa7XFPNosl7MfN2BIy5zDJvUve1nfxNp9tIz87iS/N2DVY4POZ+EA3J
qvTD4Bp0pvomzed0xUu8fiyrRHtTLwuhWp3rxZII15z0TZr7EGEtG2SgpLEqO2rZ/YiUbZ0iCnpP
djT6uyRAuqYoQxQWqgzlcLUyqo2rqhQvwOrAlejVB4oUpHgLlON6vwKYJdw09ynfTXxnthHqmt9Z
bMT5G9ONcN7YNDOti45GtXYdlPRjwQvZcmMpjIUj8Yc1u7M9bBDRyTjke+79vpI25pZXS+sot5A/
0Xl6MZLaLYDMjdx0frsHiW+mxLT3C+dVLELL/XdpFifUk9UvPKCye56eDRBLZ4n+00VhutVWydR7
93tlIzdECUwWMlGw+0cYji5FrdKT5yTXB8B+cRWL655DX8xQGZKrmkEoiaIx4uBt0p6ntvl2r+9p
+bzvNN26SXnP5FmygZWQd3GE7eikBoU0L3ikbAKnlmvvxPNw22bnLeoSIexIhMqQtdNfs6q4OwHg
J8u/vRrQYyumAPdlJsMdnp8GFdl/rd784qsraMIUU+M8iFIRzGEcBJaqgJhhkT7dk/4/zXuNwKEd
dheoI2SMLf9qk6nEb2SwkDSBXUTTdykworsPpdWD6dXJVSJCw4yu9B4faKTwObWNMX8rNJRzBBbi
TR776skwaMmSH9VP00k7f9NDBrVuFC28yWBMQXRLAlLChaNbT78t5GmYPYUGda/fFgbYT0hhUMX4
eSWF7qWVN5qQg/5Mb9lNe6TgPh8lvZVJHkDyWC4LMQWYQzF8TRelDxnIrNT3mZiB2n0tUG3e/eYX
MzPV6mL6nJWGAeT2n/bXUxGvp4SMDrChYL0cQ746PvJ4Yzp9yqx02Go6nE80X6fPmpP/nyNc39/Y
BXovZeBelNkEn5KVlBZ7lESPvq6uyryl1yseU0rsNRyj5sKbIINVW8apbq2NSnfD3SV+yGJ79tFZ
Xmvo1t3Nxza7tD76nUGDy7+3aQvvArzxCYBPS90+NjziCjMotwPVjLWsykKjuc8uwMnDg7K1GGyq
1Fl8vDO7LqZV+dHxficSVtdg4XfltfW+kEmDmfhk1fdMaH/LtTfkCJRm1VHxQ/1S2612qTO0S1dz
BbsYHLhr1TXwLQs63KvTSmyt18JdNuqA4nqSxxtZl0uYqmqsaxfxLQmUYSzSaFrobj6Gc1HzGOFi
snC/4t0u1xoHmK1Rjd5Ba8fgje36r245pJ8K0/K2+jgWwLCi9NOEJrFGsYU8ZBSj0DVRo0Uo4ClT
y3RXFUGzLtpROaFTZ3+YIUDvUEiHGVeBrth435n5y+gATNWjGG2BtJoPbl5FK/HJ4Idq+2xCTdtC
KXD3a7b/1RsoEkqANrUb13ItGlBIHIksjlWENGpxXoL9/4dPZiT+yTcJoFVsCfRd63vgb0jX3zY/
rqqTLDxo0N5Jug5p7h8Juin7a+jHmGZp0tayKCk8MX+s3bN9j4hU+2usgLZL+MMtG1mT6z3W/nu9
Qc2pJRj5TjPd74lRyY6KmagOeqQy9VvnyW/88DACRa2eHmnUP+17rFqq++s2a0x4e5HltjZocZOp
b0bj1qX+geTLInpLp2l9Fklckb/9RSLXTMgrgMMsniRGlh+BYt4HW3k/9aGBDroSktRm0AMUeWQG
tfh/fP/XuBBEF0wZ9k4uF7Tut9mx3CcQLdmlazg4rGQqgwmQsNAQBC5tL7s8/DIT31z7nL+zYC+u
3/dLSBvZ0PdTvqQgx2c89spskI/kOLVKY1M9WbxzUAqD586d5k1lpLwqAA2EwoQZwBWvWMlUBqoK
cKxAHlwsqw//H4PlMt5S3pHlx1X/p09HbHClRmDhHsGyV3YUhpYdrf4rh1BVWffeNJ/Clt7SGKFI
JJaBgHULZCwttbk8yFRidJ7yG6sCgVMPiCvQgpuqp/syQj4rGmiL7dKUfXQG3zhWuvbrUPzblNXf
fI9tchUJ+c2XIopLaSGDnWj5DNWnkxxFn/9+5uPSilsXW7gLhpWzsGBYirEPMhjXq9bNr6A8FiqF
BS9Wzfp94VffEtM11r5pRhcS0CVsccmVZLYsauGI1Ee9svuEFNDQ/z/KrmtJUlzbfhERCIGAV9K7
qrY13f1CzMyZwVvhv/4ubapL2XlqJs59UUjbCMpkIrZZy0dgOhNdopBos0uTWvJ1mkfgOwx4rXKN
PEYPqUyBpmACXtw0ZsD3x5XBULZTAsKumKb5IHj+B1CmoeEtTsqOGl4tZWygqQiUgqsP6V27BLKz
Qsyj+zOSRaCtpxOAmfnvGyctwBcFgEHxE9FgzxWSGTYKK1DPD8261j+x3vFRkxtpEaSoB94Dsbq7
tNIFHO2Y9essrQ0LfLNqvU5Jv4gULLTa3nD6/3ROmu9JS/LVhNbtCDKKzTpVu6NfobtMXnqa5yk5
974bbSMvbLaTimYMk48mQoNiHC2zzrxEIo80fTsA1FBFQGgJtMb55OU4iit5laCbBMiZu4aNzkUP
TuigWn3IfkMxTHR4kP/jEiXuzoVcycSHf4wCttVfyw3fBX6EhS7ZcckAi53YA/4HXKc9tO2Aclor
btNn9L372wS/we2dkCH1cMzBFrragDwqfeZqsJBbvEVTg9dP+JJcGKB1j7LysH6fe42DfBEyTitL
On1tA45LXvW3+B0Fuo/eyO2cGunm4eGwVHiZY9XQgEC5nq4cFwAeQCMCH1nhM8CiFO3nMiHnA62D
82K5pTWqCryg6rMUdMRQk+xOTeaTGdWHPJ1+kLaUqF6pgSZK2EylAm2iGeo6J4niIoXQtMxzu7ES
tM/gKVllODWh1ScgMxoI0Qm9ZOXGsy3QnxkMlaDoCAFlBzOiC80Wy4ouyG8p8FKluZtWXpmizJe8
yMGIbBlIE+3aqYtmB1s1Tii4mXVGsqVIwvOE1vMHeawctFc98QJNZDlw439VkIn2nZEbQV5gqHf6
YqNTp0c0If+gmh9pqjScGL9RfRAaXUZwcCmZWS3fyGKhmqE3u3+U0QaxqjJCTPduT3KYc6B7zCwF
xxXg0HDsW7505jwCtND8m7qkwZAS7odsXPZmXCffQiA4BDVDdBmBhxLFA6B9BMn5NyOK7HPcS4FY
QGp8HUBAmysmArw8qDHG8ShUA/oQ/jJlzne0Wm1c5BWdDQn0IMiR1kj0v3prNcnWzbWNkYXeehkt
S4HHcDDQzE8iB/SS4W69rD+BsixY56TMQbd6nIXYG7ULArLI79mFq1gyzWgA288PMPAse5KPovpp
d+fyX9M3p9WeXJ1f99WXubOhK3a+8wOpKpTRqtu52/tdl9V76qMILYqfLRfFV4YxfSlbK7rFyNFt
vMKqvwM3Bwl0wZyrPZXiC5qsjyQvQwP96t7kbUHYg1qgHyNoTdA1jMJqFy/sClml/h6m3ofGAzAu
4Bzkk9kwUP4ouZC9uwnrcbw48nPu8mxrlKl5psGLJNDqQCFaBI9rUmlLrc4A8vHqo23WPfSazF2e
gItZ7/GgjvR178ybLPI2MToYNpE1uWBrAXlyFPJyGwnpALUcMhpqRa08ek1frkJak4ZIl2kWM3Ba
PfroLewONL6P6ne3JB8ws6CayES4RPvpq+pt765Kt/Jgs6oX4Q8nJN6CIuqtc66oz228avENTTvT
Ahf5uFKcKwOyKpUV6fWSZo2pqNLf7FY/sg7ZtLV7yY/kRiIJwA28Cr+5kNCVTosqO/AamijCBPE9
Qk5qoBlVYtKschp21svVuqbCTe0T0h6r7tFW70db6aV2dxd+aIY2Qt016kO1WWQJZPFde9jMKKep
wCiK4tB9N8rkEqZGDaDvgSUXoQYSsmRqqgCot0DZJ4GFaPK+tIcfd57aB3U6/NVw3f9u5xpdiheU
pnCUuEzfugipLek2H/Bxrm7oKUapRYvHZKDXJT6kiBsmxl7L7mxoB7D1rDuQiU8lGjSlYQlRLItv
lRAMKLhALvu/in5uDl4n8xuyemgUUk2AtBzYsnRbJB3zG2/xtJ+KEy2Yksyuh+Mt2Zl5VKAXkRtA
QK5nHJOhNlFWBbRNywu6yqxuU4JQ9ehMzkbfOM3Wu6d7UeELL+dXfbN3Nx+WKKVMk87Z3Aln2TT9
tiwO8zhbVwskP7Kcxqbeo3E23CL7OV+Ktq+agKY0oCB6vlRaSGvSBHXKp4s2evCh5eoITOx5NSQh
51HdBHfud9KHTVb/iPUIyZjDNwvQjQeuenqyBTUaNNiqaNABDNCqqImMswWA0Z2QDDsle1BoGZno
/eOc7boFXQW165UolsAg2uV1QC9y1CHdjjVC/Qualsw+CJuiWm3mYkDphjYHUOW07QTLNhad0949
raGfL8K3+YyGG3XOo2Nc3/8C0amXaIZzTgjeC/s4lqC4aJHCuc6o8sH/goA3TaOxw9FwqAFzWrb5
aoMYZgaa0Z/WNFtdbMB7y0BZyzx9tX7cMSmaet4LtFySjZcVDTr+1JYAmp7QhNd99UWPxrCSoSQ2
aQEkHA3uAnrR2o+flr5fNlaODtMYDMjARyuq5TrMkePsEWnpEKi10VwRCQ5UPzDOXYs+hpXZdkhV
jsPLuglputLpzyWfFEokNqZrkKIuvttA2wFgmNolUSx9c96cUjEB4EANg88zVMahcluCZKELSHg3
ZbJnkIbonGEmovPKp6qqV+8Mb2IABhwc0AkoIZ+ecNxjFzIj5au/ctMXtUGSduyi7EJOqz9ZP2w/
dMCIBrvBHoWCyKYXS22dQYGLJ8qvA5IJ1rl1oldFU3g/rf/dhbSogLLx1CGfdU7bke5eOmX2RbgD
O3D1RV7lHb7YpfqOpzXN9KBlLj0BSLP6aJWjNpr92kMNUBFo+XvbkOx/MLm73HvbeDlQVsc++5uU
d8bvT9/b4tHTpKcZSdsxDwN/7HP8M/38xfzzL+rukmOLTtnSq92gzIG4gs7n/uyAUCMHciHgJMTb
gD4UCPWaLGewc4PvSDmRO6kTC/D+63a0JjXN9CX0Pnf7PlyRbB5kD5dife3unRYID+o+9S384yXJ
ZL1Bcrm7ur7c+vM/XEoiUw+MAVPaURJww26OICkWF6HiDYs5DSfhjACPwEoPPGFoj6I1GXdvHuaQ
QPOr32ptLgjD71f9KiErlw/r7pFVVm2AlwTUgIQs2a3/yhHD6YemNFTqcNKowaL/EVovdETSetTZ
xTsrH9vVcdZ7VB0Y4fdk2bLKERvtRLN1J9r0bv8BBTACLFgb3rioJUyRnaKhEex19u8y1sQA3iQb
PoX/k8v/uvWD3cPy/3WXD74PS72VCQ6/TZKY5lak0R6BbjQ5mwPAsQoHTwuAU1eAaSsDVAADQdtP
0RtPU7LJgE11XEb/y5IB9CoY5hwpbeVMg3BAJiwlYJ+0bN0VuegBTFWWt6W9jMi1QGBEV5Dl3whJ
ldsyAdmDOj3SINX5bq0ExjGsRR2O9RfJeqVoUpx5to7zB47NoK/nCRpyEdPUjb5CxXbbZQiRRQJG
hFKShUkBXgkMk6uAgsxIQTNCViavX7dc24jfFGNfLgc+Fn8CHwUBXTWwzJR7KcU3wP6DB8coEdgl
RV2OQ7KnJoNVyo04X31IHzaXsAHJUd/w+DPircZpMoZZQQsDPSp23EMGVIsDAJOKa4+A1TUyGsQk
8yJAsR3+l0lGWnTVvZqQbFWPrp/twlFYAdn4swHaVb0Z+eglOS5L/YfMcm9P8sxEEKrnKPIeUxcV
itzP+ycH6bK+XuqLCdD1Jw+VZE8kj+Q4XA2gdT/ISWk6HgjZEtBPaYfWHRymoFqtrUTDyXY1VJu6
jnM2oxiIwL/mjHS6iBQ6j0RLzwbKLWq+AMyL/JK2fTDTrk5RPoOLsDvEQ90AHSBqLkb/czaJCGhR
IEP6Ipoi3JOW7LTJnazDMdgDXTCfmP08udLYW9YQrkuzi5xnUohKFkASL+c9LbWCN/ZpzK3oqkWm
my5XD5SOSIsGWcW8MwXAaEYDBap8Fa2imVY82EW2twDgUxmSzYOL3kbvigNKjARgXKPJgNrJuWfU
e+JjHgGddasFA4DRCGJ4KwQgBcrunvvGyhFxKMe90fv2OWtQoGNVaL8KaEoDODpQl/o2kCGqkV5l
2q9qQSzTtlO8IVlpICsWaLXeC73VPzW0D+oPqnOdnFo8Ai40hKosQXj565JkFrfafTXOf7OZOy1g
1GBCCm33nuzN7d9t1ysi7I0HrLouqOv6rS8Tb0+w7lFRd9e6jP6kFaG/oyvlWQDPDwiVgJIv8PaI
N3EzXoHiMzQhfEC3++pN9hFD9ahpONOZHJomTU5N2gGbJBPL53wBr52b1wdQ2GUfQ/TTPiehhXg4
OpS+A6+Wb2QkcVvg0/nqtYAGGEv2Pcu8eT/YQKkiM7wZBFU1tb/ZsutRZ7VlzgC67bd+HUo0V8mM
wCUJx5j/zCXfpZVRLxxtzcJsNmR0p/mvKd5zTqEU0ckB0cqVBv42s5hMugAF0+BwjVB2oRRstLoc
uFRvU7foQDhQe+amA5ZJF0QtXjXv9DSN0Q9xBqn7JracuAtI1kQLTqdkbjZ4+JFwQYd6YPWsBvAA
9lltzD5fTs7YNqhzBzPhzW98VKIkFv5XFd5VOYhkjyofsQJckWwFvMqcPLyibYBENDyAXqFLJAXf
Ltpf7xCy/j+bekggm9uOxb8PfoHyLXscv5ZdXl2a0I9BTqimNLQCn+q7dTb01QU5s24DzmNUpb8Z
koKWdQiIphz9Cmu/iMhHH32CqmsEBUcp2t+a3w2ncfxTrUDxumbi6O9aQrCF1mmyGpZKMzuWi3Zs
NHZdyZsGD52nDarzDwvh7ZEh7ZMCa3LP+JwEKxXJQmQmalgZTpZcIvhHvCa1i+4xoI2XaAeCnrhK
VjWtV+4TMn91pV3eGFLIHpAaP2lT/sVeuMD5yx1g87B2OtNgO4OP9hKJWmsUZmYFflVKJ6T5aqBN
SQaCBFhqm3WtSCbZCGSvdTvU5716+47F7d1q9I97PlxCL9cbAoDhdAYgpgmmlPFU0iuzej2mGQ0j
vUzrdfamluoVuqU3Ya2mWa72oRlQifByPee/A2KLr/uTGyn1Vg9etNQm6QJqBaPqwTTqdwiuqZID
06qXCxUb0MxNEkS1hM38gzD724NJNovhtXyBF9ZobNaNOlXPsPSzHcgUyGgpjx18qNnQA0NDqe5t
6Srjd29SqWq6DTKhLfRtzHMhAIujnEk4p4AQTewExd20OQkfbo47hbVrGyAftE4Z812dpACFt8Gl
8VxI0Z1DP03G/5AUbUKoLecOuiRtkU9bUIh3VvRMOtRl9WdmD/5pNmQ8FCijAurNOawbfktQAnHr
akDl1GiMXglcDFRHAnoLA0DLgD1rWTcia0mI3mW16WMeg1YVX1tj5ICDOknPwEcOHISQa8DWWvIC
jgZ5YWqml49qsklYPoHRiSeABTGR2Xv8nknT4bcsckFwrb5m9DfM3TdTQd9HlhPVgdb7vP4KVPvi
AKz06Aok7ehKs4dlkuOZm3b9ssuTEPQK2oZm4Ygc41b7+ChwtecZqB/YdPXoceaBn/YecZS71POx
60bzjEyfCZCGzjhI3z7QiuTDm1LLaPbeEnFaALtp9Xs2DzLaX9+B9v132XpbrAenAzdRYIoyFDBN
UjSXArkU5kW5ERBBzCeS0ECx4rS8oFN2WcU6AIxNPJDCPA1Vi3oB1p7pLcHNE7RCgmY7MOgNQ7+L
6JeLh3eNDpnAIC9xqLx7kbl7c9EvNq0X84tn7klCg5XlwCsDnpub4EXsIRgep0V7KpsM3br/EHgn
B4rQ49tFIa8CPoh+8NypvoYTwNvo57WbEcnyJm5Xmf79kPbNluT6d/om1yKwibYHqwdBFMD0zYuV
g653s04bM2pONB27/BoDzuY4ue2EniJlObmNY2yAsY9SjSb8KQ1rNQVUhtjwuRrXnWIBANpJFWCR
JziKk+aEyKRiuF/CI97200/gKzaAjZz3x0nVWJOs590uq9r8mVaZdJJbboRPtAL1dn2LB/TO+7N7
Q/e0e6OZbfD5DHpm7Oq7N7Adv8q9fECzBMsrMCibG/ejz02kdhQFcdGjunU05u7K1BLfuJ9sy80/
WGBDemGOGeSt6L8wawo/R7EJTgUY5V0Ojhtj+kou+ehGV5YtHC9UUKK+B3ir49RuSWuHy9Hr0e9f
AdlxCJj03CuQFNyrSPFGmqRoZ8CCxI4Q3b0FaXpUgQFZJhx22pUU2o9mlmNUxyJzPtFKqE212YMt
y1yQ+lje8WFLO2HnzAZJV0NHRrc0bksCJBinQWdWDHDUUoloGBlI7zmKA/ZkCyhT9AvRFFDDSE91
Esgr057ztHv2EhdwEX7cfASLbRz28aYzwJvtmM3vWbQwUEt8LMAe5hy82Ov2RQ6EQ3QWzE805EBS
AhNahph3b0l2MOZ+vowVOwN33XkRVXuKzLD6BKwZfBh6ULEn4sXLY+e5X9gL2RgoA7wYcwzC9IE5
L5Pn14fOtlA6pXYA/ykKezsjPJqO+TxFS3YqVUKEBuBVZcATY1cTz9EjiUbKzzyYoIb/1YMUsbNc
a9ftwfn2JreSAZjOAgFIxxxa9DFWpXPzBD5iLQAohtyW2xUAgLr7O6s7itAarwQCIBUSQN6U3nFG
7xJwGRUmAAkLDyDntofOeI0MwMvFvVWMg2eqMg8oBwRheVKhphv9D9mFhlrNwrxtLFC4gIJVFEa0
6SYUQjV/zq4DhFfkgDxvsXCg9K0Luqb6aEvTVK1pRmrpxh4oHMmowqtkljMjuBOSkfZxmgHEeI/r
0o6+SF5WB73vw7X6NvVPTcE3c5dV895Ox3k3Zz4OIfmELmh8LyIftCZCR4OdOPjACtQSIZeP90RM
l77i58f1qiLpncPdlFTk6rC53QEDIQ7u9rvzlwCEf70gz3cOqAJQNB4ud4NUj+fJtYYCxeXQvK7f
s/kp+3cTGyw96/7/bueHDmpS1msCfmDrW+DIee8WaMOKAXmW5+FnLt18nycFPwrEu3Ze4jgbEy/C
KMzznurEeYUUjlWbzpCXDM1MwMLqhviY53YBK3TsUZsezUAujR4gmmYZRytbenAU4HzidR8btIfc
aMWaITnhiYS6MaV8s+CV/ddkj8sWXdzxRSNx0oxkFqp5AOHzph6a/nNa23hvHLr54lXgU1s629n0
4TGSiFyhOanrA5qyLrmBNNg5ApI5Ss5gpenQ211W21axVs2J7AFK6we00oOtyLH+cUkK/A8CIjMf
UGGYqJ4o4FAA5HACU6vk6KIf3Ysoi+lmDV10RsczCN/G6Nmsi+g5bybrYI8mXgLeZDQznKQE6fX1
QVxaXrxjOcCRqKdy7bSsulFsigkdu+ua2jHBdIYKQtXVS5ZTJPexjzM6gKn7U+igJhw56ZuFwkTg
2arpusZlb86PO3GmqJgTNZBBjoO9W1jOSYvIgpQks2qjBmFlxVB59nNbUnRNF1/bPHoR6e+Id6Ez
zIv8Z76wcGuEePP2+9kFju1obrIx73Zu3vUcffW++2TW6PKaav9KK7JLhiQ9AkTL3wKWzj9007Cc
GzvHBY6F0SFZIJfGxJMPZ6ecOd6OKZ6HXFFqkGJkXbhx7BCMLXHMUP/bsAvNBFpL8C1rJzstI0WS
V/grZTSSoHCnQ1fbZ9ueBPinJP8AbNnIFx+iBdwIgVflL2HsRReSgVFBoNAMHawIYG1dYbLdQKAq
rkCAwgoFQ9vUCNQ0gXwRcAFdBx8i9DjikzgDeuHWegckm8HRvSzzb+By+8dE0V2OiGzu1tkEtuvN
gycwO7NtXvEILHeAtUAJcnk1rKzao005Q+XGTxkpWmBBdCjIhw0NTtJWV84iVNpM+XEcw7AJeAgQ
6JmmTE3tmgN9fQKooSq1knLBKzpN9ZCpEi1EUFGnpWxoyWeABfQ+CoS8YbSD0YtzfCdE6QZnRr6p
8gh/7reBA7oKefK3Nc24Xy1nYAPgkCitn+oajDtJzZ1jzLg8GyaGDDXtAKYwenme8eOdabYKSU+W
JIy9BF2v6/TBnYwS2knb03b4lGN7fbko3psVgvRhm41nSo7RjP4sNIvf8oJa8Y8yMqm8IX7NCz64
6OW7hvry76oj6fmbxm48FPf67Gi4qFCJwOO5oT+TbTeVu6NpQ5V3+g96Z0V/TNK0VEL37hrJP/xX
kKqgcj31b4BoTsM3ei1iFJfg3HRarUmx2jw4ltlehql7GUUhwfYB3oWIR0fUKE/8t7elkUVJ98lg
9g8rbNGs45gpgo4eKsJc7iO+gGEw0S2xrqMyDlfhnFiApp0yhHBCicegNi+Bb9Gua6NNYUROq701
pPbeG5vfyzbcdHMPumt0uA8BVwD467TpQJ4ggEmUA8/wRCsDyarr7GVsAPs2piRMhzrbuP4YbqfQ
aPaAacx75DDH0NhQUye1c9KsxJ9v70zgwtMK3QqqtRrgDPQs9XFw3Rr4w6BPnaa+2cWmN30omB8i
jo+WwDK0gDYm5t8IOXiUoYNGOgUnzADqw9DCcm2r+qcM38zobe3RD0Jgwzy2//S6Fn08ChRtUvBo
gxpoRrKHpTYxLOyNjhj4WQpHTe+gZZHMr0O7vIAIub8CbQZ0kopxRI5T8kdSdF/mwZ6+CKD77fsh
dTdAbK+Ad2N8H/GsvQCYEQUBaYXqx1QxhNBaD2QzvxnaoNkFtEo6bZqmij8eTDxePtLUNZf4IzoO
Tuh8R4JYaX0lSlr5Hzz5i66tDjjEc/9TJzxQvyGOJituodgpbd090OyzXRMjao1HDaA21/ftNIy2
sSzQTkyv1/RmjkMSCNVf38/Vq/qq8y9owG/P+gRAD399DLCleeBW3hwf5Cuug7Z7OD0QrMODC8n6
5FB2HHB0Li+tDa+a+QzckRqnyGiZASNRNohGKymthRKuehLqoUiATrNarnoydcnfne3pmLXOlmS0
0YzOFFCQqu1oTRvd3QNpTKe1N7MJ+mIE7zu5oNpAZS+FKo7uWvk607LQLvqtxwwTqWG8zwP6CzZA
8jTsDfncSWm9qsiK2SkcwgKHThwvjB332A/h+enBarz2itqDjWWgMRiJb9TgNNGpRNkBrVrXNYDY
0AD1lKadUe4NFk0XDzQ2GQoGrnjr8Z7oyENDyplid5vMLS3DMhl4kLa2f0kylNWr09J6cEKqCjWq
1exuMtTeFAIlrsiYNB9oyD0/2U8l4MG1rKxQnVtOKCM2rWcSW/VvQ+z310kCQEQskbdLwO+BsthR
3hAFlTdS0IxkyGRMqDP38KmCxYOZ1U3TBGKH4TAa+RMYFMUhUm0cCfVyKDjZWRafcPBrscX78pIw
aLmyBaI9PkD4T6cVDbSR2oPk4K0bNoXs7a00wugKDHq2oMHWR+7BmT+RDIVghrzRNKwEOM+z8ix7
MB7ZBeLMNNCyLQGVgkPYH2umoHRRy6fyEo3oUBPerRV9SkAphrs1KKOt87pebcmNdhnLGc9R4DUu
28EI/8xt8a3oM/YCBPf60ph2solrbr4M5uQdFrdJd5nX/7CBY30teyD+TewrH9E0Tosa4G7I14df
aSUBpPUpS+tl73YjwszKnGTRZBiAiknlMTKrLwJVL6Cen0E6mbEiCEEQeKIlsSkCnasIyoS9yggk
AtxUrzKNGTFXzqcqcwcgGzAUvxRRe+kVyuig8OEEQYnqNalJ857Mr/qmXrfIjJGh794aNj7hkGqf
dct/XpOmBteza0Un2xrBQiCNDGjFZrQbmlRu13XjugkIrrkAZbDSewa62sbs2XI8RF3T8DlGEwha
CeKMn1OaOqqZk9Y0rMtWITDdrZU5Le/cmWGJI1pQt9oORLboymnDT6FhmzvWI5e05up/rQ54T2ZT
Or9MDXMnC9kEVAHwaCiqZbu0gAHxHRvsk8i8lzhtgg9lQ1NfYfShfQYMJbROPF6ePcPjy+7OdPZG
e+sDLWbTpQzcLZk5bpu6tF8EwlC7Ga9v+xbAWB8ihP0+guIiCnIfRdG8lelHGopxMYImFPZBy4wm
rrccNFO7co7dLepLfRB7OOGzkxgNWtzjXScy45lENAAjqtsBIgB4a2Pkgd9BGc82+1B5gOwjY8cv
h6MtfDeYhsYMAF4zXGsV7ZO5cWWF6D+y2q1eFkRfVUiwW0bg7cbmR0Ert8zPfhl+LSKxs7kzX7tK
HZjuplEUtqh/7sOg9bzwDEbC5cp4AxlOecvVVwOZ07Idje+T2wNw+01+t+O6V9oDggcUxCiJpr0f
9lntXeBP7NIxQchP39ZqTwK67mIY+NPkaO3TNvpe7i5sPQGbDDlx+uH0reUiKw4ZcDYRbxxv7ezO
296cLDSMZIC7IaHWgOXH2jgUxxhx8B07i++BNNl9QDSiO0nB4gAY6cxHDRyEYhzPZcG7a+JX3Qe8
fHcfZIEnEmrKqy3JaOBFsjzVsbs61QwHzWAaAQYfofr7oO262QSJcTTGQQLA1A9aoa/zJneL8pfr
KIVRoqapBTAGGq5HRPXL8K8SjMafU4PNRxFn02Hh8fB17uwvwOAp/ix6912DFLjNjgdUS7Pc5NMg
/hMlSNcDtTL6Iuw5OcRLBODjZmTPbgjaNzlxM4hzYEc4iYple4hO9W3c7ZNC/kErLaclDXFYo+eC
pgiuV9tahABKUrhe4eyO2zYujI1htgjSa5wvH/T2Z8920BgPOy2nGckWa362rGo+2VVZbXDGSPcU
SKbgMrpzUKLjgHRpAeosiao4ac5WKl5IpIPT6EYuN8zjSIWpWDVpoyo0n+W4WcPVkwvEAxWH+xWy
k5bN0n5XrdxIz/5E9iQYTr2k2YOrlin/NgdQmBZNiRseYgOpWUWaXFiLo3h2tyvoz1SEztM49o/L
FfQnBOcvGdOjz06X7sIS/omyEa0i9a0zHKAeMxRJyj+POR9PiY12oDWB0eU5ErQGDjUz8EEEEGDW
CGBZxtkun7wKZQD4jGVAhNqWQz6DVwE1PpYaQg4sFRzhAXuslrr4h5ZUBuTI9DCIJr2iAtB8jh0A
F8oGMKu0nN2FPdOsHEBh4yC06UY1e/bVUNbSRw1SO0t/k8QJwIhR/VqjBgF9yby6SIlySLRKfzFL
Fn0xyil7ilnzCV+78Soa2+qUVWCmQ4Cr3SRDJXYgmh+vkwD3IrErxlkOCq0ctZiKq5HkNGSoQgD7
Gc6zQEk/82LsA57Y42Uaqpd/TxhTYnlWjWxN3cUbs6rk9g5nRRMHzi4IQb2iWLYE0kLoKjRkQB4+
4HT6LaqaEg0RCFMvRYwU86/LO5kBeOLIKPmWZDRk45jtfW8EKLo6OI9prk7P7bhz0OOLphIcl0mB
TJz/7JubQcQA8vdlBhgpMFHpoUvanR8LoF2+yR0DxFYNV+TQEyisHxStVNxVPco5SOHmcXcoDXcM
/HZsnm3AQe+Ei1Kp0MoaANknbvOc1jnbJ0NprDZk6Lmy2aEbecajbzY/LWXebZq+XXateoi1dWRe
WdKib0evadZPqEmWA+g3F1IL04L5m49Vx3+OMy/39LroVTYDhUKR9GjqRY4NRwZnk6m4s23ZyCTQ
a+Lc9v4xNuetg2jpOYrH6czfZrQkBcnGpEPxkl6TWrvoHbSMZl0GHiLT/OtBrO0frmiO8bzeCnlo
N+0BROSft/JgQ8v37pFklteLk9k+88zHD6oGc+jbAEzMIsRL6GRuGDO7DdgtkTAGt8HnuKzw1Tux
Nqhjc/lMsta2AFRlZOh3lObncQH0snTnek9KMyrzoB08YGobZv45Y/IH69L5dw8HrkAC9OgZ2Hwm
ynCudmGZKOis/1js3jhyNsZAY/g5jKHVo+sMnWxaRrOYD+Jo2eGfWh7Vbvxs157/hOgByMWOimgh
mNEv9cFwuvBDNw4GUEJMhoywxTFt3XqHZyzb1lFnG2gJKcajqAogYChzcgSV6Hxty+RakgnJFONc
gY/amHpfy7TIjxRq1pHo5C0m7Xj4Ch4s4A+piDTJySytM2A107qoFGyzE3kOjnfAip26PESvIMqJ
IzMuP9DQAZn3zHP54s9WsYpIbqsXEhux+mOIhxxAFAFbAKaZ8iVnsvyQi3Q6jyV+w+jwQYOhO7Vn
fKOiXB7d5pd89v9I57qoNvaAIlCtrWZQkvWut3PDBsdWkDcD14mog/Xg22GClCZicVoWq9/+qL4S
qtJItw8KWeJpJO3wheTjxOO93WQogHg7dejTBWhkMmAay1xs8wZ172RTW+60Hk9mwZb9Eibf+zku
LnMDuiywarRpMMXWvIuIVI5UE9E7dIpFblADPk5XQFSi6j1VX9iAhn9yVeFB6doRcJuT+AY2uD46
KEXjhEhws7SLDlrt5eCzlflzbQF2AjDss9hyUU+XJa4PTtT64I3rcZLybafZCqREgaoorOWpWupj
OeN9c+75JLYm0gVHd0QRIC3LKjaf2AjoURDLlvtuXAaQECs/GuxT7zrD0504RXAT5d7jhrMqP+Gv
MD/jsxtvAc0JuADTuc2sCv+KRon7n8SP0KumTTo4eHCAXSy4gwOnKWGF5x2Al0MHTAPvqklI4OHD
gCBfGGV7XhZbd/7h2fXykjWhh1RaUZ+cyjA/OVYNCIoFeHBznFcbVyaqn7Wfe5RVAQy8s83rhJ6w
a5ckDGEPC9j7fo6/99B4XQAGnOHaCTsKJmBi7P2+GK6N56EmVilWG1cJSdOLrjp7PkeoCSItJ4/3
ZOCKA5xcAyyC/8GYLomvg+08xc354Vb0JWhm9Kh19az2LyYHEA/GwviSmFPAgVh4Saeq+MKB5bbz
ZWnuLNTPfln8KLlOJcMpx6oF4BvnQCC+9lk822aQJK51NIwo+5Y2BgqKQdAkkD/ag2L3Tg424hFF
Un6JynE7r39big6ktTIGjCCINg4IuLdHvCO/rEvmdeVFLmBNT5fiT7DMBJGikLFRlqVi3/7FTQYg
HtV8AWca8CH3k3T7Sz9lwwVFG8M607LWN6sQ+QggLVgW2Ie1ZnFn95hy2aR/5xPQ300DFFq8c8LP
Tio+gNNs/jFarNmS3FFyhDtXORhzX+Uhzw0w2FjHsG0OrSH7m1BZ+L4zkpO0AIpHrPEkS8PpI1mQ
yFJpe7z7GAEpaYj84aON58jjHjP4l20BntBZhQ8rNxqBoOfmMhBxOOzNtANCZ9On5W7x0W2NYJW8
+Wrga6BQTYcEEC+9CC8xD+EtxlYehrz5u+AoU6IhU7MySeo9WqWGAH1bwH/Wapr5SxnfKv9RnCs8
VNkr5GfQjFWBb3psT8LaGZrb3Va52j9X+9N+ZEOz1Tvqp/jWOY/7T1kco6wCHDtrg8IDKJ4zZWhV
SKf4AMSBCOjYqonhsZ9hNXrod6AleIkOTQ0aJXIpiwylu7F38hrgdQGQ64oXNHaLjNi69YT2KJe+
PSHa9Zy3sQ2IbaV+nYZRhAgZcCISZX7nQ0aJKu8CN3B0oCUa1MCMUaB8+610dqYqWVEvcsc6IK7p
elltQzMaqLD2weTBbt1Q27y3NW3z4EfL/2Psy5bjxoFlv4gR4AIur83e99ZiS35h2J4xF3Dfia8/
iaLH1NHMjXNfEEChQElUNwlUVWaGffkNcsPl1suEDsHT0UpPczeJugzRrNLDWbpkjt+rqbnbqHfd
B6tdmQEC5MrBGvr0VBay3+WsuC6mf12ephq68txV1xyhgo1qFXWh+cdBYDWRug6Zgn+uncUO98Ow
qf0p0NpTCuheuYqSsjvprpPmW7IimRAGvteXxxIgxX0xjrxc0Qw1H8azJ1kTdZGErgdxSuljMy/9
ebzMf17/4VJOB/ovSwMBSMkSDeydEC8QQdNcNdTKXA288PVVEIluxY0w2i0zsfKhoRjMWy25c6AV
dWn+XkuTOnsvO6AoaW5Z7UnNPiG+v1lM84/Smkzf4zz6bZmgnxRwgK0i5PljA1XUitDolFpvWYmi
Kek6CEOoZvzTq6CHV61mN5QeVyuapzH14hFkAtEY35Yly2U+uKkfNqY9orDL9PIbmG0t1sItM59m
Z0eapjFdZ/5NljUdH1IfJVh4wUmghD0dFeSk1jwLM0PB00DYLVrbQd2cyTaLNzNAKvZtlvxITF7u
AlHpF2uwwu3kBM7Brt382QzNn+A2yn9o9aBq+m3U3ZpcP/ZBAsIsBMi+mwkY4OAA1WfsC4Wun4oy
B6O9h5r8jP2UfOIvKSoSnwYer5tG4y9kKo1mzSJwudJISIZQopleaOTIcfRNtxeHWqttvJNrbaNp
jbfp1HJsnPJDWGl+i63/kV7iQuTphkUdmHurKH/pk9gG+tJGPY56p3Mwaz5x/kYD8o+z4adh5faZ
3vljHaUbqUNdjTwQUYZAYG+MK7oY3qfQsnW8FTLg5VfTzRER0qB3h8Qj38fAaR76sgiuVmEimMAG
+0vD2V/FNA6/vHshButX19vfbTAdz2sh11LeEi20P6zV3VGuHceb1+JDGaxQEYKIpap6jpF83gxB
Fm6WqmfLRtUDDtcZYOAGJESrZmN52fSgBe0I3HlS8+96n0hUzxXfQFQW/YAyDshQvTF+4EBu4PkS
mWDwwEQdviVNrb2AWtH0dcnqZ1B+eKewtP7OBqWiMSbNWz4V1tlF1fwzM6GdHSHw+dtX2YzWXWXd
UD3Sxq2etVAiegAerA0t0LF7uCei3vCgFX7BgmDDS9mdHdUMCkxVqI0k9cgW2LnuTwp6RROJ60GV
wQpHu13NffJC3vswZWN5WK5DveXaLOLTIUbeEL9xeY5LJEd7PH3iAKGyNMbRi7p92osW6uljeaYx
V86mkYerpGtQnKyGZPvXGpoCmhS7LI4Qy4fVak039lBpa4098e4RDx/QK+GJemRbWPp0qysh7ee8
fbKT738t/WSz0ne1Sz21IPIeEEy3EDZC9ftqEBVOUJYXQqvBi6E2Aobsebz4kE2PUhz5UW/1fzGr
Ef1a13lfkC8NttCUj1E6yED4bjFUamaTOIaJA3E+dZ6lRiu0b6iPzM6p6YYo17TFEQyhvz0cLd0x
u6jEdwa9nFWBulEIJ5YJdle1vV9OI0ZqIvBL4z+zdEyBdjUkICLTxecf33TItW4NJEHv9M0NtRbB
01EvwLiOyWQwrV0o0hSFf3hIGMGgX1FFc+tRhd34f5aSb47Puy/atjjMzwB8j3eaqNJ1odsQPdTa
YxEbGb9gz7BJ6t7ZFa7ceY7r3alhZg3irjZ4Z9P422Si4u2WWv2KHCALhsCG1rc7z9LAxa1Wku8I
aRhoMnvFoYCM4Xy1KRApaLQNF8kvUBNkbtxtCMxEkCVCNHmcV9gJsvVioh65OQSEojHDY3RGQ7EE
j7DeDsE9EzZQoAuSDWLICU7f4E8iG6Fr5J+JGU5C2BrbspJNbUO5Ohpyv7Kr/OaJML+BwSK/DQNk
DtoQPPSmk3jWqlDTZgmO8jxPfpAfIrSY0LLaOGlteFjWUi9T+Bzh7hbzfCFoE68zLvmZrrj8VE3L
nmOI30EcFL/DYp9k3qxMnaM+9M9E1Adip2VQNdRNpp0yUXqbULQZYCW1BqZ92GiChktDNpolGw07
rZx8K+w8n2yAYGn1fBka19BJ+j1eFlaAbNdt1Wz/69JgV+o2ZabbBy5QRG6VdvtmuCz2A5lOL23s
dYj1h/HDxAZwa9eee4FUdg6tdwkuEoBY9oFe3wo9cFal2ef3SOfZHXws+d1u7JOJo/uZ7BwP2w3U
kCDIZVr/KN6FJgPgGIqfm9koWt5saoaCMSqO6ACUuYp/Kk/xtnevAExNIFdFTbEalc4G9Z3OrLEC
9dZNPMjvpKOyaKZ8GH7SX6GZRiIeg78aeixAmBeonJHuOo7zCXRRApHIvhwb3+RINvdGza5ko8ZS
s/h1escWs5kccjAhX0ENACJSMISsFtt8NXWNKkKgUEA1k3xRtBj7DrIeiASBDY0aWXmi3DbHZKKj
tpWU277ACcC1yxR0wp11BboJUakw+K4noE7WYmFdF7sMUP0ozPgnmWiS/KnXyvCHqRYtJnIrSnPr
ODZkFVToK1NBsDrqw7lHNvxzdoUABTBNUrP40tArja9G0f+FF1F+kF1WQJrPXBcsEc+g2jqCPsA+
h8hznRGp7feNrt/JtNipp40T9vHkJzMoeyY2OIFoZgizCkWI6jLLGic0+73DzP/rWk0lgCIFw+1a
0/LTXE8pOcBL9pS81RZSXOEYIGzaJ252H8H3bARgaZlEnt87UFzeheMUW/IrJUNCmfyKjs9+oEXg
60CbVCzuHyaMhR0DTzxwYnxiwaiGstoEQQAhRkWjsawjegzQ+j6JANitL6FA8WRoNDcjHCtzHbGC
Q05U7w42HikHF8ITgDPp1o0aqTgzahNp1wqpwPWnCc10vxssnA5kd/TKuhUZsLQdvr2T+X0Qmrar
LOxg9cFtnlAN2D4xS9SoPOfBjmzUhNrrJELxAL+gABHajm4F3ako7EH26kQHMtF9I3s1BDHKcOW/
fMEvOPsOALShrl54kMFwsk3dhc3ermPzq6OzN6isF/facPQXqKIiKtObX/M613YA00P6ZLp3A0Qv
OBF7I7p9mdm8QdCQXlAyEO5kC5mU2TgTf5MrNVkUIOM9Qv1tntfk0B3rvDkZ3IzOmYAiZAQ84FsR
eHwdhUIciiKO3yqpisZL54kZQ/xoe/FKXqgECnaJDkllGppVIUFV1w2XXox4J2lpcHD03EJhSyl2
8z5bbbZROnSJsJG90F7btUz3mrXVVhhBB1Xpsi32VZhfc2+4gj0a1Od2BVqLZS9Z15VkW9oICgi7
bnXm5atlB9kKLS6fVnxikIEkV5TarfLQ5of/J8MLcb0QE8ziMkEzQRsqNpPLLPb/8iVbD226oATd
OZjXS906OS1CvOYIinHeoAoQgR7n2pumc+UQollBprTbTUXsXmmCmqoVYo9QUzI7LytatQzcmwBh
2EpSF1eihtYHoXfF8Uk2hs9QconGiDfADADAWApIqFmkgOgogcO4GnXIiZO5G6GVSNZ5DDnIrdNN
8YFsVVb+np3XkDcZGRR1NwjLIU6vonueHSeHus5uYKOT7Ei2Pk8OjiGj44co3dw1FA3ngGzOmhyd
IkbUlbnPBg5xa+Fo9QFsP+ZXr/NuY9Hrj77XxbOTlLO5clhzHKwRTBrKK53Kj4uy0bl5dWY8grac
F4VaEa8gQJCl3g48Sr6OsPo7gGvdym4sF2SHQ/mUJNFLI1n5DmEtvrERb95L5canbgX5XPYIkWSc
sLsdzfYqHLkdULX5LQAD8WZwuA4p8nb4kuvTb7sD8iqAeNm6ibh17FTTZ1B3mHtuxD8O1UT/yfZp
+Mfl06X+Py5PLsjWNviRO54M1o0aptnWrW2xOxM4Vu0/TYTmX2VX9dfFDKGk6jjWzguZOkRDb3a1
/yThIVJR7uqcvy188DNn/OJX10ooJEdt0M5MgjfijC/JRl1qjLbv2xV1yXHQndmxVd+qRuu7ndTa
6IG7z6+W1P0Yb+/HqEzUi8GtHiLocVtMrhk/8J6CJOUfV8Es5GSEi8iCslEzxZbn4yhTbGlIP6Wa
BndTdGaGpEKfhj7QrfW+swG3tZpj09unPumKnTu44WVpnCqLECnvcESUsfVXmOnFjmyFbeNwSI51
Ib5S+pJSlZTXTBoUlbJaRKhOQOaTJkYNlRxOmwJXC1PHNLyGmxJ71aSqI2iKqqynPaEIGYQpB3wZ
MB1IeC7XQm6qvrShsdZF5p49hVKw3N49R3HZQQR4eOqKYp/bdnZDGDW/UW8a0/T212IM0yGbZ5j0
drJBLfNiIjdUgfx0eIC6aXUlashjbJFyBp0QiBzUxLIqDqNxDV2Lab3Y6BcQ6TRs67YP/eVSqVrL
bCPYBw3/OWQcKXRyRmGRfYLYyP7TReY/wOo6INnG6dAo5J5UaD7XcLRrXwnA3Quv2puid/el1bz0
ESpDqQljT2KTTTWlPdWPWqqydHGYjMNoR0XKEBjSgQWwCvEYoD63h1oDTp0JEw+y2UaqVGeqN09P
26MQ1s9CuQKCMl5EIPa88ZJHE03Jow+d7t7We4iudiHqDmHPnABV4Ynws6ZHzAwVa701gVI9Kq4L
GIRAI8L8PReYjyyuv9iVaz9KHjv3St6ttGsTlDLgs496ltd5OASVvavNPPfJtw5y51HXobkOyt7c
0JAmgJwdkS5104MJsmUUX6fFuug6/WbaoAduu6aFFAOGWsH1W1SicYdOrhs9Ndc8h6iO3oDYo1bY
iSwITaQxbReVLGqMPVS2j8zhCbW77iF2ZYUDkkgzY1XFYXNCbdO418d6r6VlcwK/CSp8DHVgoTE1
5Ne641jOS/5rerFl7FFmgCKkkALpAsT1A2TMLqGqLs9b/XcvjNMRE52vZaCYASAVs6jLQ5d8agjz
4bTtHIwGJYbQyHoHNDR6LmPxNZSec/TUlotLAXQAcHJyNOsLd8xuXFFXV+Oh0kPfNUWzASgJM2RE
ThJZLtWA1UnbQgNMABr5j62x1H+BxhFDliyPfBqg0BKV8X/caJhYEZLo8ZTiVIjAQQnh+5XUo/6c
FXV/pt7SLDbQ6uXbWGQARKIkMDfSX6g/wMYkbPhpUA31NLtTSr4lagJzM+ZADQprwxHgwb6KpaDz
VMa5ofG8vI0wRV2aanFvwO/QlRvCB4ZasstzRfdXDQCXkE3nAYAjhAr0FDSQehbrpmOC76mRAXe/
VLy4IpZbiB6igE5VX9CEqpvfQHI7WeuVTP2kjI09dvjRMw53wQW1yFfCMjc69DWROQF3VzDtwbuV
oOw0tk9eDv7TcuTtRtomlHCVzco01KXnF3rvewYg3L3X63fDMXAQjkChAMb06RtNOFAmhdpSvGsb
FzR3QlH2RAiuAzKrukXMe+e5Rl30SppdiMN8pIF9FgGD49JMceeCHlNBqciIY2O8ynW9R8KlLE6l
G35sWisGT9di/OSTqSWyd1zUt6POBWg0eUy5Mx2jqpXgqMFwsUG7A3eExoUobm0EqMh/+S02UVfm
oXC/l7nTXdoi7y5snHCconGdIMBu16A+zkdkn1WDN3N+Af0sauqTCRD1EBU6dYQmGi85CeSlqJS5
BKbDd6NdPJq437reBImHWGuee+wWIDiZDAeyoUpcOyJLXQDgVm5SCJ1eRKtBIMmMoZvtdSjC9wRn
8SYQ2H2PUGuss7G+ogILxX9dn65a00n3TA8QVpyelnAHhSmAnKuPtjQvnyIgNKxUAdA4sv3kIpZT
gQ4F2eVsKG7A2gzrporYepgc/IO9MeEbvPcHvy5s4Pw0Kz+kmcafeO6G66CIU0QYavuJJ6HxkP0L
DcghQWH3RqD0YlP3FV7wHlj/VLlukvEM3ynVjVSFros9ws4y2/tiyngNat4UOrwHnMW2xB9KTSTA
izuPm9J9yb1QHBMjS1BAAMwTFMQbRRvy+7UkcheFC279Qi8psut5NO1jD5pNLBxwiKkC6Agh6i0m
PJqo16bGd2421gFFB97G9MDXavSaeEDSFO/FIjN8Ixy+IW5bogxFjA/dtoaHw3MT5I/ptdU9cw9c
4ODnzM62bsMyVCOEg74Dy3tw8LTgmNUT823Le/GcrFdF7D9cy2FveQWKhN7Q9B3EPdOnIBYn6Anr
6xx8OGslynKLVDNFTX+DsAOQcHqto0wFtkQzy5PQgB/oE/2QaUH2NkmUGDmRLS4sztJHEzpiFRnY
M4PQBKiV3DoXFTM/NC20PM4Bbjq3nPq0TJKvHupBt8oGp4LuQ7ihZ6rnyl8sDZA8Vk9YejjSs3Wi
J+bymP08rbxrYV+tXqyhVarvjNBNrrLIxJV61OCkCyiJ6MMNU7PmUKOK1eb5Dsmo8VIM2YB9Lqqz
WvoSCvWFI1nKugYUztS74FbmmUrvyuBEjTuicOhAXWg0g2+ezfZYeQTLJFDIwakKsT/txuStZeUL
wUobbLchdiegvToVwU50vX4iSCo1ZK8C0/NdYEI3ZMuVL00Am2oeLLt+IfvYmIO3HnCRTF2EPJYr
LRep3H5dMa994oUOkOcAAULow2qvESqsz3FeTKtMDYFC9o65BvrQhicSaQ1Q7KA0Y1QN9SxUboMo
LMk2iy1meXougMIAU+YfRzJmo52eK2t6YI/j7GhysVPPYnhcajWgzIjLdT6Q8/0aJBz8LBIAXhkI
EvPSq8F3g4bQ0dTDd/+X62r69pMdn+ahXWEngJamsqR7d4WR75a1y5LYNjejDmQzIUbCqccJJi/2
qGQbL2T60IAy6UIepZvtZztqqtbI2Nfr5VWLDxYSxuFUQpgZr19NSzNrxSwAfzpmnAYoVFtIDAy/
X8yak2wGVWS9mIZs/MbHuD7wETpPgT50+wUpSCBDyP3+nqAAOc3SBK1A7/eKGXlIRi8o/nUZmnCd
LEUpQO9BhUmx7ZgL+zI9HUci5nErxBhRow8SD9vBs9cUOCvoXXOADrp5iqRnnqiHs5Zdb0tEVsHG
Ve/JZoNPot5yfGRnnz6PcdMQ2PAJiImScrZB+MNZzVjLT+jMMi+hCy7ATxKUcXAdK2+DeCA/QjUI
HxNCaxJuM4stuUoblJBi1/QUGka5N/sJGT2U8UMNNWpQbxg75rYGsvbgKTXUwM308zxLaqg0ppn/
7fchU0Gz615tbCpnPAA/w/DtybJj/rUH9nbbuXmRbVoUrZTI0F90JSRNatKJa6YH6Jeh1JFcAjPs
fSZQ2kk+qQORtdVkIfiM1+Z/rqtqT6yHGmyWhBdJHau9pK1+mBEhNMSj6DDDR2iIDfph1oxGseq/
nNVauhJqb1fgxV1JFeK20ym/MyTXKukUVzJRkxWVu2Etd3waojgvu1NvKNMPvmRPChPCVmBqctRd
pls232/1j6CbnNTIhpfaT7r5y22n4eyq/jV2A4YehyPP5QU/IugqXqap0F+mCuX5oebIPQ0daFRB
o0bGGxrqQR2g2GhENBfVIC9cY+I+DC3UwzEiD1nl0IoMbjqvET+v4x9pWvoF3lDvsi+HbZim6QH/
XPkS6OkLOYAABWcwo/JuVn7lPThylyQLJVOoCVGjaaXYbS0ZlTHPUIkkAm3jWmN0TpoiAhTGQjHh
Mo4CUJI33V80qWkV3u3U/TwuaF1SpLk/Mr5CHSd4mrkc7kAjln6UpOlPabzreJT95eCBtiqCCoST
XAtRUu1Fz1K3UCmADcqGDmhJGupnz9MKgWdrCliIKqTuCeeFLVWUanxHI2pCAnYtY0uVZ9MwYgM4
74EV8inxo/fYnbeehUPEv/NGZFvcBjx4l7zRGHvhDgTaANv0WnPuAvk8/ZEyB/KgB+dTBpb7oR2E
D/iggYBZDekV5UP65ohHQIhQPHRWpOdBpdhdmVY+a0R26NTQNApnp4deAp505OPjgvNrlDU3Ghn6
O48Nd5cIMd3M0IrWpamX72PrXhwt1P7O3Xov3dz5VtTx6CNIqm09qFPjeuC7LEFvvB8B1cMjNI7H
vYvw6KqaOPCDZHQkwEcM24kpC+ADBSd7Heupu+Zd195RRdrdKwNnhBzQtkxvNo2GbIFKnX5oOrEb
WaCdS6NHNMv9WurJVwhOJm9JG/dIvNTJFm+X+C2WyANLlNBcedZmXyIkNVGHHr8pbvhThnIun9zS
dOrWugvwNM0m3rjvQ+3EU9da6zJ+4Fyun8GCqJ9RAIwohE3l2mQI07jaKx9wW+CROs+TfwBi6BSH
JSjeeFDhkuLsiRQSqOlgxFeQJmnWX5ap3xrLCO92gSJnl7X5BbqZ5mtZIrZPQ56zj0OaXZyZcl6G
UWCKHXaOcl2OdftUsnEAZkGyAzO15skbAOoNrG80B27A5kkMYQDSuLCyr3aGOFQcFRswlPYvPDC7
U9ij6JWGUad5jyGzfRrFNe9f4gpUBRLINCS6+pfRjFO/w0Nn/zvrzHUbH7Y/mVvq6RWo9GKQSWyA
WZpOUHQCPBLATYQTUPOlQfjOnTa5F7SrCIquF2pKu6ouCAX0fgS6xjXZGH7hy6SaZchz3TnkpnYg
O3nQ5KchoDnvUNANoNuM65LHcg3ybcGltpUNbtynCRoGWQkST4izjagjbcvED3OeX8O4M9aansiv
WRQhL8mDvx0bQn44rf3w4hDRurzobpOIvw1W9TKplyCxsDHVK0SZQ5J8KjZkWybAbH3AUyo/z3bG
NiId9AN4NfST5C2qjqk7j5vIOJnMRgm0TBU1B1yUKayUaOTnJZ9XDxUg2UGVHmmNpYfpRkG8/aIB
9QSKHL41qMnZClRm7GkYIonfB+9hY1R7jWnFNjW6+Juww20yRMUXUF1MRxD/4lyl7AWXL+GkVddY
TruaJ/q9ClB8WDlILjKt0+9aaut3Dt6Aw5RzgdPvPzbq4aTcQcDqTiuZbeFsWDCAOUS5busQEsdJ
qx8V4cp37JsQOAMH3LMJ2rutjnLFM4gbw1MJadidKUT5yEKH+bme92sGGKBPNwbbw7uoM2R4HSiO
VUaH/crk4pWnRpCbSdeekhmTpDCWhX22ASccMDkkSEZeNN/i3wQ8cJSt3cRq111mhtcuZfWpDoJw
iwxK+KXqLChSGvZfdiWxo3bN97H2frumcV1Dry3Fdk258kB/r0XZrN2qbTatIoFLFRhPZxE4RrLG
hMqKajqrDz6OJc2Tq2HwbIcC5Bs5LktocvbjI9TWsyR69TTv71Tr86dRxvpp7HAwcj3RfB+bdjt6
TvkVlCDFPvRGJbtqWe+y/kbzvQkcJa4FHqy4b1/COng4nWy+S+gH+KKWuyTnLYA38qcNjstjOmbN
g8g0Y2H8nAIbMbi6ZjuLDy6C5zF0JRIvd480jkr2ZhhJvwal50E0dXSTTt8Fa2/aywYVyPNoalGa
OeVZi48mHh94O9WXYpJfDCaCp3bM83MBPW5fM0z92rjyJ0VDqOEiw8fUQCRrCZjEqdmuSyRQceNR
8K+EgANS/6Vuq7ThqIcnfXGaymcalGWfHgZuvraFbr1OqQaO+d6Ifw1fWx43v5KO/aqgZPEFCdsI
z7fJvfQdT49tK+WuhpLeI+pwt3QRG9+GHgV5ahEQIHsJOYrvuB+FX/Wh/TCDCLi93ED6ttQgVmu5
DSBLLlDosh3rOzVuH5unHIrbhRd03opsABrFiJpW1aEZ3N9+oH6vwZ0GioTFRs5JkEHuVzrnxZ6X
AwPXuA7mhSqr7zQxFOyHrEuUhYE/4MB71C0nIFx99hoAFzjPFFEfa6s1sqSvXc2NVYmCXpw8ouyW
VEKByaS2R5lGdMtqgewOc4IvfWv9NK2C/ZJ+7hbal6jTwc4OVmhEhJrmIdsUxeBTdtJ42DzIbtj5
BxMwZyUSLeCmpjRDM+lrr08h+pgI4xaoRkTadNYR4PN4YdkrcgPNIQJ7NrKJ5Ee2uUmRNI5SbuP7
jLWzc8oj/KVDvysGIOk8S+BMLIZr1fUIGNtAoIGFQT8UefyESMpv0zJZM2hSO6AS8aVZaSDj/eOj
9wiRM4QJdx3PQLAciL/pLc07/KwqA9KU3uDUCGh/ojrMjo807EEbeWeGuaIRraog6LEDjuPjqjID
jauGAAK4lmN3Bxi4syt1kR9GJJRWjs2bJ2okMjN+UaG2omNpO9uGep84qfEgB2TVs4Mh8QS0ATFM
/Wziqd8a6e8F6ZT8nZQQnTesSJHBKQq4D91S0QPOY7tmwL6a7+DvlU9Za+G867D0ZzTEPoACwOax
9i3CPgKvpvRuRFAuAh9caSBQ3kJ6XA1jpOF8vM4tf/5SktJjpr60lZtt0hwEbBCnRw0FfXF1mi4T
0IOOuemXYxAAypX/xTrsNfHP1q+TnepXfNz1KyII3TawJc6gyjb75jF7ddzq7jY6NA7xoAAEEwm0
snDuZVROyL4aoEj+Y+OiTHe1Fz4MV7a7AUHlr1YLUsjOiX6YwPf5VsSsCxikzWtYNiCFNJvoR+lq
pwpUun7Utt5RqxiOE6yJb4Gh4TsmD0mfxhs8cCzhQw0F6kf2CBYsnLifsgKx06B81GpAFshn1WDM
FkDqVqz0oSjAnsxf0rCmvxMT5AEisocXMGfHWw9fLj+wpmy46k4OduDC7LatNmSHRpsGnA2sFxkz
FKeXho6oRD8AvxG/zdGUmIMxJOSA185MmIiARis9mP49xh/yFHAUytiJY51tFSCVTQk4Vt6O1tkA
O1rmBeaxVCMHx95yTT7knbjYFjryO8dXF+EZo6yOk9HnhzYFTszRcAyt6mLDjBFsUWpYdUD5UI8a
lo7YXxVt75uiKq56YILrW9YA4NrutEdEKV/rXmi+QmHy47CNQCuyzEaAf2+Sbvre9XW/GhzTvOtx
Yt0zMYa3EcwDi8lU9qrizwh0jfs2de2LbpvRa5VtK+Yar/Eg4tci2zZqAPlU+TT2r02Tn2xNuHcu
W+NVasU8MnrbeM15+mH0Z04TpniZgIIoUD1Vm9qXciqdmz0g/sJE+LXvo+7o6j0CvWpyKJICZC+x
tQWq+IfRufYaZZbaA5jun8wJp2/c0lQUaggvZLcr8VP03ke79ID6G0ZvwIMMyTN10/Iw155QbL42
Ima8TqET0AjgTZxc1NwfT5pTIwP711eGENhZTu6uHx3db11sgELUob2xfV237Zvs8ulUgg0YU+P0
ZrVCB+0Bb1BXjyESHkL0b9KIx5PIhfTDVExvhoYji6uH4c5sNBzwoLoBfBUqhE40lvh8nEqIUEOJ
Qs1/GLdG9JLi7QflnvrdjEVxWRqGeo8PQwAi3tswwkP0f9txoorxsoBWIb2wEIDrgSaWJuJz/7zE
FtvyFpMjiI2dfPQt8IG8157SnDDq7wP4Gzdd3NVHSNRrzxEvXmjLFVVD4TPbTq8gsK5R4B3aK5ow
Iu0HFGXZk437emIBEPuB2sNBL32TBOa9lagpbBGqvAwd/93ogNxfkhonWsBBpm1alxr0+aglp+JU
TCGbF9DS2sQWSGv6+ZFKj93ekMn5RN1lg/ThufuhWwkPrumU/d5GLf4cfDAOs6DRErrvWTz0lyJB
oiuLrATAJBbuKzX0xiYE2gUxC5q1Y7dDujX6RpOJnuQXa2LYHPm5TKAl5kD9SqUIqOmJ41LWiPrm
EqfPAZnbFc0ELaSerDiJNjQs+tZBjaEGRJXFRn+w+mQfGn36XLh5dLVydgWMLn32kBV8DkTrrGK8
Lg9k4zJqzzIU35AMWPMmcp8GD+WLeQ/BAq3yzK92FtRbB3/FjoaA4gOwGk6o17CSN3AWx1Axcatz
zLy9rRfejXk2c/BY6asN6hghcKyMSwNE62uoGdY6TsDOb2qmc4md1kFBQuzOvTSXDMQ3wlkPFYee
Ak2TYzokbxk4jv0kk+m5AdHeqQsNawtkffPEQQPqp5wn37ltHhyrsH4FWb+tjar4MSkp2bwaGSDQ
Zg/WZSo4oUaYTD/0vL8v7KVLNUqXFHw/aP0vOyzyRKxGBrXsvnFr+4pikAQwTYTbAFnuH4FURTyy
rPhR2vLR6dgSFaGX7ispwQ+g0CwBHmRCT60bAVk0z2t20wRS1gXqoheQPcNvf4sUGIY8cjML/JnO
4c/6+WqW0ew+zTqJDQAfkmT+Usar6UiKFZlZb6mEd56QvL+EY7lZSnupV4FiZvaloRZ17R61F70P
fTDAZ7BbXMVDzJ5thPHvg94f3C45DVZRfukc2eyDMI12gxtYb67n+NVo8+922HZr7DvCswSF7CN0
6noFCqJwayNCt25UdIoiUtS4WXKIqqg/LKGrVpEK0CTZlqHyTRHSOCwmcqNLDrX+q85w/EMqW+E6
yhjSc9BycVaBA4gDBxCMryIvrHYNFwz7HzX2RF3fIOVq7aDD2c5DV7nTRKFl+b6FhtGKbA4tiSfd
wMHODj9ewhUsO+Bx9oMc6QfSFdrGNg4Iu35dLkr23LTyI5fh83xNsvVTAi6L4YagSPYtKhG8QNHQ
X52FfUTPA/7M227cYR+QHsZ+Kh7I/3grvYrrv1h71Dte/USkrgPsLuc3E3ylRw0MOsCSsf7Vyer/
4ezMltw2tjX9Kjv2dSMacyZO9OkLzmSRrFEqlW4Qlmxjnmc8fX9IyipZ28eOaF9kMAfQKhDDyrX+
4XOwfBkbu/OQzdUn/17bKe0SpVoyS1kdWnLk76onP0hvqyU8f3OQN6TnViGo6tVgIVJ566spoHzV
epo951Cl03PL3/Ak2tC/FCPxstBm/Q1FpXSt5SK7OHIan8NJXNX4ZAIPCZvMPqAAZrwRAhRGTgha
u/d1Q9JcPd+75U1we+qrPsI0n6OQO+39FXF7GxSJZ9z1hrwddhtzC3dXOrp/LuslJtC0fq0045Sq
m1EIdJU2zuTaFdkkr12HWsF5U9Jy81w7JzAnH5SgnFrv52l01kJYmwu+6L15twNQYz9138fGOg7B
i6YfpL9HBHGdOW2jP7hlkV4JJfGDEwi08DsR/H3/NEzB2oWjd/5pvErN4lqkqCMsk2p9WvqBsVIf
HYE4k+f0t4naHrVtZrvGGix7co1859xbqZmvk6o1wc5V5n50Ku+pFga7mFTf3GZLZOU2hZM3PKOY
TdHNfZoE1EU6t5FytLeFrMOt9ouSdhmWYoRqbt0RsdybuNxP02qNsJwG+oNXbHsNO27e/3fhIiqL
woi4apoEJW6gDqUJMIZqLFv0adWnKEg7bJA8rsjlCLVYTahuXmhrgbjMOaks4DJqotPifBPLyIJC
wjfbXXo/ta48l1Wmgyoqv9rZYDwFna0/JToqozIWYq+6QVi7jyEco2VONRbo7B0OMukGoI7xpHto
efchOruhPdfnNkQjlUJptpS+1YhqfN9mAx+K6UNAic1AB1NH18qPy/5O84nz1Ce8HZdg0MRE0kOR
eK0G5bLmpqX23ncN84thlsDOVNnGxPcHflxxGLCsPuKTBpQFPDCuOhR13hs19n1ZGINvsEej2qLE
N6/1jiKH8kp791BTn9RYjSGVHoMyUEPKeU15sKmubIV7mHv5/D6uly14ciA4mp4FaGXO03XApvLj
CGTB0Af/RSKx8zSSL5yW4cyE8UmMhMbY0i2hde/lKPutVgKNinxtONYLvxjPmTMMUft5Mhu5s1NL
31Rj7TwP+aDdu6HYqx6sL+f5z+tDgcOvWq8mg9r1iVK823p10LI+Wb5f9d7XizmJdllfYHWzZORz
ryvHFYDBr6zV92oss3VkPJZZ24ZjsOpMwFSIBxmrXjfpq6n3xh0gUn0LAwvn1Oa5TQEonr6l81Sc
+kP/lhWAz4xo6bJUzd9C1hnIT0JhHj3UFl0ZQDXF0bURhw+cuA/ZUf253w5heeQpXa9aw2X+fb3f
RwTYluYerCU70BhBdAlshICW3pjyO62WZE3qwZFT6YTK9cVDGsPxnzNEOdWYWuy12bjRx7HdqrFR
GpcCmN5D2/J6K+QHTlD+OIKyINjTPnZ6BVZ15EJUXX1C5jt1Jx9uKbNhOrrIug3hacpsALRTW35T
mK8RQyTsP7/rzWfq8dcH4OM8ROR+QherGG+ZdLJKP/e+me5BrpKZH2PE2IcGWfblk2p8YNG3sTHX
x300hJf3yf9x7V8tkV4x7sIuyQDIeMTuXQnZJdKbQxkZZLkQgDwPel7vkrIMnzobrFbm5fWnsMa2
ZGzN3+yFDVRlOCKDQD7OjTT2dtiYJ2+QiMjo01vVS1y4UXJGOdFqXqK6+qAHSfQlbvEYs3Kveij8
vjqnsVZv1IRP5FDo2fRmYfSwayy3gN0St+9HStvQsVgka1Y3enXSnMW+WQ+yz3nZ3rciaAKMQz7A
lMU9J89/bUy9fW08N96EftE81HZr7MdR00/sB1CSC7VTkHkUFOPcREc41O/iATak3WAAHkTtcCwD
rKbKha0WJTqNY1W8peCyqTHVpM1Lm/Mcge9DGa5rHxGVDrZ1NNWoYUUE4DniNFuSvH/03+dnxwUR
5ibjRR9AywiDp0plDiNumG6+tylpfYrN8mkqRv+xRCOZC1q+qeH3VS3Sj59Mu37S5tR/dKPpGsaV
/rVGK+/etXTvwVk/+34dfEQoqbqYHntdtfs3yA1sKM44R32whk2qD/NdO+i/hfA/n21/IuXSeOM+
1vT2g6t58HWT7OtfLMhcezFK1cmhk+c7T6nUz5y0BG1PH9WDpasmrGHSz2nmvWp6jCmeP05bnQge
trLuPGd9Ji7oyz81s7CfZ5E7z27VP1g612OplKJ0jLoOmOKGON/IpFmhJReCH6OxjTg8m7UvEcQd
7c1PE6qrlqjFvdMBlVB99D2KU2ABGK1c1JIh1YwiCXfekOcvLXX0u8Akj5ckInup3Mx+jo21mlMj
WWyi8u3F6VmNaXo4bc2sDinxsf798Nu3Ta71PGN3YXXZixF3/XMUb4kbk3MfNjukxaZjtmzoudiS
sxpXXSAJPHKzEYYw/Jt+VS1ZvbEx+w3PyW6NPY99NjRw57cZsaQEb/1GWo+AxKqDGlPHTSpNKJaM
oeqnXhGdHFDd6mvUUDguQnjYNmzKOQcMVmk+En4lCHXTL6gIhOnj1ILe7Ngm/mrlyNf1w1ehd+06
nwCyBDagpTnyjV0QGvWH2Up+0cBI/Vo2zR3pz/6TO1bZFsms+ky9sUVqIH7wXTacs20ARq2S9g2t
txQNljdH9+LDVFI5U92oCXcxWb2PfdPaAFPhr8XLMtQxPw2RSAEfTs5FOm2wVuuhmZqL39p81aCT
PYL0/1WN1yVuo7GZ6zvDiNns5yMwmWbuj3hdfPvkLGPII/ZHVAH/adZZ1qlv0R37klYmIi1LPqvJ
8cSI4xHlvO9ZMFjyITJt7/3hSwsH86xGuhigT+6WwTlrC2vllWn7UIjWvmNX427ixO2+vAnhN19a
PZMbdjomoWgBKjeFTK6m7cYDnFprHxC5lPvUbIFpzy2Jylje5VN7P5Ejf1CNE2b2g0yqjSHaknz9
H+PcZRbh6hAe3sdIIVfovvb2uq/NS5lOb4rWl6bBa1y4zqNJTfHe0wxUdBdanzd0JSTy3jxl/ey8
puabGrazRhxS0x22qrscnYnUfWQXVt9XMPd/OFrw7z951VCfE3N+c0qj+ZCKfgdau3obyxjLhKQ3
d1rqlW9D3t4hjhAgU22Dd68D9CeW8bgx2rWwqFyrw6E2k6rl8CqW3Q+Hg6O/Q3gheJmNhqiYxEGh
CTRL9GSfTFbwJmvvzk4d/bnJzPKaRxWM5GW876xi01j+eNLEYH9qvqjRTEzZySMBsFHdyBdQALzK
us5c1yipoCmmMpo4aspLXE5I8nKq18Qs8pJN8/49l6lW1ELfO/ME48GwV1UhS3QizQcXpaA7sD2v
orIXMkTcl3fSrl+b3K4fc6epH9WQz1C1DM2i9FcwfoAxdZATxDAVd54TwmJQH9PZ56FtNG8/jKmF
P/RvH9WokyW1XMtJFHdOM68KG0KFN7vm17Db6MMUfY2tSq4jKu7XAHmks59BCNCbzHlrDAT1u9r8
WvhiWnkU/R7drG0BCjXhHvKV9tK6a2y+asDCTvwIWi5gBwicKE1b55cMEcUpCpxPiU4+J6aQB0Aj
3HeekX0w9egJRbzyiydRvPdDb3rIi8q9S1xkKNUEV0sI8PYXMaY1bLOFP0SM+hi3nAW1IE3MN2EL
+cw/pD5G3JS7uOm1T63R3b4h8xt37ffZdMEBGgFZv6rhxNZXwZN3Dwwf4ryDxdl+KikqulmZ4iuz
9J2AcuGtP1FF3VtL/xYF4m8GIH2EmddVEv6WP8/3g56l93CnDCJIygjvE0Al0vvY74xVnfbfJuyk
nO/TZeKnI9RE4AsmytpAgI7Kg/oqGbXGpkZz4piaxodJ09w3Awz9BtUbElIUbV5tUDZW1Im3bijr
fTwU0T7KpHjrJ3KCWLd9rBFIPtWtp2/UuF2Nn8rWD56aKk+vkA/cVV1O8NI0bTjolq0dILxN60FW
xosmPPNi+8mb6vmtMz7rwKGWKdWUlnfm9Ov3WmsZLzmi+6si9nAF4yV57Ew5LU/H8WL0wrtzJRD3
pXfTm4QygCEVvIZb98/rbEcbLlicvjbT3F7HIbIP0cJT0SHzfDK4hFdZ3Q9nc+lSBvNbD5kJvFoh
9/sgrJdhIBbNllRVdVDdcZCPoSvqHS5t/T5TTBqF6Udxdc3WfbjrM2Mo9lEB/dBFcxT0GVsNv7zL
dfBAOum5pwHuFfL/oriwNTeObKXtQ1f5zZVncLkFvZm+OC5+sK41+5+bWLsID2jyqp72aVk2D+lE
ChQKIMTI3q8fMk+W56FMms1sTdEX3xXEN9H8pknjW+wdNLH1sJyFKYAvVYQG6BDOy3sTxNV0Lh3w
d8XI+R1HCPVuytW7fHQtyaU3pDVF57xdGWanPbbmaB99DwapB7Dg1XRBocva+hKj8puBpkE13X7p
UOffmngsnGstyM6dOXvbOMzEi5cW+WpcxGN/H5FR/s2rw2Jlai7G6CEArLHUPqaBr32E+9efipSL
SHVxrkHLcIitneomVof2e9RVO/Im6drU02GreTJ6izX5S1bF/kPce/ODiPNfLdOO3+K2rbaCHNuB
twZdqkSiz+JXkwsZX/vZXqujvaGUK1TChksn8u5lFN/Wt7XV7scy0XfqcENP7yteOs/5UJuIplA0
c58mEo5PYd/bTz3GMlrfuGfVq4ICmsyMSLTqah0rRmlLXlh9eFRHjYNAz9yWPBb++A7idW+jtUic
T42wb18+4tZQZ9XODEOk4uz5UzwP02c9yp216xb9GQVB/Sn9Y3xaxuX38WW9L/3p8wjafT2207f1
HXdyijfSiWC93ox9iy+ZLdHctgbtY8xbZB06dniXL78J7nxPlP3nh66upo8lEdcyWiCSdD/58va7
jVN/NXLuYQf1mNdO6gkENBMMgG5MH/MYDVbTejWN2j/HXQQhaelGpQ/2C80cnL/p1h50gP/hoM7y
Fz1nvlod5HRuwVuk/KuDKHm4z74hDrmctH3vhOhfxZl231eBtR54AX4uhbmLxrj7DeXTD2U3Zq9d
HCG6kCTpJSui+S5O7XjXJGb0wRuraGVR6P8tsdJVV2ra1slDSiSacFCvpnHa3j0D7oKUBsVkPZmp
e/aCuqo2alpf+pougPIDuIts09155Lee5nqATwrA84s9jVsd2AmKtsm1Bon4VmtYU3XZMD6UTp4e
LMsZwdg3xnUoBnPl+fGjTPP6PhNWcETR3jgUZFLvUcYON2Hpmp8SAyspfWp+HwwKvCIrvk4xB/qm
2T1T4uIJQRJ5ZXRoEU1NIMO1SMf1zLMJE6qlmwg08KoOc4uhf3TMunhE9093uscoSftHCxPWh9wP
2HotvWU81rHTsaqWIM092LqsX2Dq1S+N3R4Qj6kebkMz+G4NSNdRTYYSfz5AVmKjZm2Rs5HUg9/V
pAvv5eVXNYFZa80XZHd+6x9REW0/hkY+HBotFou2CyZHQwMbop1/yfG1RSHE8E9sLOwnmx2xGvfm
DHeDMUjBK9rJEZAFyj3t+HLLN+m6rd9l+vytW7b9rXvLVoWSSt2y2JGo24zDsLEc3z+l+mScY7P1
tok5as+tSyRiVwY8/czcuBaCiaXHjWbX9WdP4hxhhMVv2E8Xq0aycw5tC4kLw3jVes16WqguZzVe
dOX0eercVy+3nZ1ohmwzpR6bn9j93OHdgF2Zn7Dn773dgIvJHeFvjfA7N5Gly+nZawN7ZWu6+TTG
OnbvuYeCt9n2dwZaX5BKlo/tIrc8ZdDL21TrVn3hv6ma1XsJ6weMtppJdL3dQFjt1qr7vvqnCpnq
Zstiy4x/XPxDhc1sKnQn42at2G6K0Fb2qCovFXSS4lqjbUZ4jzf+m5oOiqHDk32hvuXLGrmsGYwM
w2F3TNZkZax5FYaud1FN1eINrCVi3LK39i+xXjOtPnaGaI4IZj/8MHb72NrDE1n55PjzlxHQ2tAc
8mCtvjstp+HSx1tt0e+3ENrBWbX6TYn2q2ZucXKvZQiRwfJuAv9qvJLRtoji/Pq+dAix8inz2D2q
L1MHZBbZXJE65U6NmY1NEjVDSh5+vwv3cTkF3FQ+cRA7TWFV3jfSoJqxU22ONu/zPxyEErOzLmRj
ww3sLOLrxr8r9TB7sD3bWUEt6b+4RnmxUL34qLkUXiZksg523VkfnDJ5UAtaaJ0ryYP7wc8zhGuk
r22a/vfAaMytaSVyN9YmZb5Yx+DZnU86ILWT6jqhLdeGF/9eVlOyKqPY+jDqeXJRXZ9b5sUYH0n7
QJXFWmtjRHn4Ngd+s0IRyr0Ka0CBMTKuPpyxt6Eu3V1r6tledZN+oEpC5KP72JPeTi5eKEFSNLdT
rU6rnUOWIjvmH6M5dha9DGmvZ28xIVJ9/u2OgVbfOBnwlvMgxbbCF2s3McD0L2OqMUSV3gdxMu3C
0fNX7xPqCELb5MQO9EmN+23urLo6n3Y9O56r6zgniCPGaVx6akh9mjOcirJiozpRNrbXiMTpVXWH
LNaOJfUgNX5b8X2SM2Pu8FFEyv37mPqkFvOsSzZejrD8+5j6lDbYuWr8QzZYA+QrF3HWvUJS6j7S
xivScsAwRb7yXC+6KPDlbQLGqnmk/Pi4kCqdjZrha5KtY8dAaj00T/79r//9f//P1/G/gt+Kh4LK
epH/K++yhwKH8ea//23Jf/+LeuIyfPz1v//tWMKWjgB66drCMA3bMJn/+stTlAesNv5X6VjR1BVm
v+tQStw5cja54P5owlm7dF4UnrLA8lBpGkixieC+ARW8ztLUfUKBNN8FmFoh2miRJ27H36w+iT7y
b15hVjCgL9FmxP8dZLmNuUhJemUCmE5a9tlDoXOjZXI3+ChvUa00XlF7+jUZxT26stFBuv34qJog
+IWyVvlA1qxb5TpVrr8/CZ7+HyfB84SuO6ZpmJZJfeTPJ8HhXyB4xtc7C3S7tqnlnK+nIexPoWt3
QFijkAIWBoxxYc8nd8C+Piz0rRj17tKXGPnU7rgXKYRUM8SGfhTyUovMurGxPJ5eKyAT/b7LwqPj
zHKr9S7KyKM/IMbbDuifIitGjtxfu0XyIRm96TibwW+B6w/Ew4V35vJ7w7013Qah6J9i2ZSrYsIU
WDTyyTA20diHJBxK6wxM1D40IcGOSSU8qK17xLif7Fwz7x1Tk0c0vj9xe1r3Zm4QbTXjibi3eDDw
cYSym54x/2k3zVia92VYZEcQ3Z+rfpwvYhDzxVkavypbItI2WZkFhby88bVX1Cj4ccnynyrS4J/s
Ztz3HeIQ1hQC5U4oUizDQ20b+MFCSVQH1RZAGr0xR7IzWv6KTEfmDhqxIQ4UFunKvnSC57aaV1pX
rFJLM9/SVGDmZwOI/Ptf33R/+vWli8yOgUWQaVm2hcLan399IdOmaPyp3U2xnu2GRb17+t64eSPX
c+x169QM0lVsNvG6iIZ66yp7ulHk0NBXlasJcmV/NGYo+OlG72tZ2SXWh2Wyyi3/Y5vgyIVjTnid
fS24SssIrrUdp6u//4Pc5XL98Z6WLne0RCPfFJbnWs7yB/9wT7epRTRMBntXzyPiUJkZX1QTRgE6
AGCZV1xo7k6NjUkX3Hm6u4XAlD9XblhvqrDzd3U1Zs9Apzrw/NFBb7xscXcYzlOOyLZE8mJNlcxD
btMTF9cuxKX1JnGpl8bN4t8dA2UdQ0NRk3DRji5p/+scTYiA6lJe1acO7xpSOpL64TKhGjQOsGeY
PIFQ0HJoGGMKiTAoz4nBCa/D18aOcRbt3OkBhyl5x08SPA5eV+xQ/ElWVZ9Vz2BZASdy0fRGD43Q
KrJz4U9uslEfVdN7NgZoiKH/MEYmATSClSNy8fe/hhD/8WtIHVNImweY65Do+unX8MH1oE2f4uvq
6t49yfR4KUVkC8xQNQSv9baY7XxdUlx77FvpoXQ9nrLlj9MnQOti1outq9lor/hNYx1sOaEW5m7y
EEqCOdjyTrZRg02byw3tR8M2LP07HV/Wg54h/wtnbN1bDlIb8UaDKbORY5rtY2cUL3EcTPuwBdJC
fs84BI2nrcrlWV+UQhxCo/3SBppl3cbUhFPLTe91HbUUlmnkGDYJ1Zu1DBADCgCub4vENC+pVvZb
oWM0F1GNhpgEA3bWQNASKa5IJETr2kAHKs+A/GTJ8DRigbNCQcPadNhNQAbtu6e2RHZWhDgp6Ul2
mLPW3NZL+bs1fBDCk8srJmoGCOShGaw8thLklTs5b+Llmkwn7e3vf8i/uK2kYYJ1NjEz1V3HW37o
H24rA4OigWxMvQtktQeR6N0ZgWvWq2aUHmIm9Nusrvc8Z16qPi4PQxIjADXUKcVbFDOwHfnjY2jG
9UkNlhKpDWQ6p40WY01T2IDG1SfVNJondqghXoLQBQp2m2hDZ++Vh2Kyy33oluYhqHnVTjZuU4C5
xvsaFCQlqGnbUeQ6q2Y0RHYeCrwuYTKDbdWPkel+GacWwHqxSCpprt6fQ0Gjum69bfFEOnmGzO7e
m9m3AJEGoLh50hUr3+rbo0fVTgy+dapMY8HF+yBB+cEHEzoaPnHzAVK/8w/va/Hz+1q6yJuZvLAl
zznpGD/9EjYgQa2ag4rEghlh0D5j4uT4UBQ75GocTQaPviX7VWw4iKl7boPvA1p0Dmq/Njyoq9b4
3C1BWG1RxdF5Oy+D0DvTa5HVlIOG3lkTts1rx9H6g57ICHOCpmE/acgPqW44GHHlZUTylDNqyNzd
9YsuG1rqwb3IjPKqV0fEUYsLKZziks0QSXOT7BNB5gZbtuHFRI3vxRLRiTiNgLlz8xt97ge63I38
pnhwarRKuZgsN7pTTEt7qveyYRNfRs43oqYXpsT1xvi6aK2KlVo2tkWw6VOLJ0Iee/fvi78fL4gY
VjgUTHu4z8VDFuuXv79r/iO24rdydKk7/F6kuy3rpwAz9OwuNj132WnBpcE8198Zkz28dMUcHCF9
DOt56cZBcEG8/6DeIDwqzK02IRDt1sVKqUWOi5akaVHtBweQnUaPmoL0YHu0W8TrtGcXWaVDH9v+
STWQXLXTaGUQcFyyJ/AVvSfLQe4PF40voR4dGyRVj0iiAT7FGbihLAVEHxll26s/OvwsBDTtJtW0
+eD2ljjJUGsQK+j6kyfSH5s8aT3KNN8H1Rq/RdwXSs0+WuLHcYkk56VR3fcxvG1Eiq7UH2vep9M2
+T1syu4YjrEk8c47jSo21VoPK8Ymg9lg2jgZda3RFzsv2hiLL6SIknxTtBTKJZtDaCdtuOoXn9K6
sP2djIppXblEeobOXljouX9FO+dT6gC0JDARR72UxpObYBFd5J///iow3L+4Zdlg2J5wbSlc0/vp
MujqKZ1EK7tdFuf+WkSddWgFNKNtZck7/DfB16VlgQ2Aa69jYw4Bi2BJEvfVVxUjFzKqlzT0C+a/
w8kowpHHHimerJmewNkjYjlVJwTPw1OIIs3yFFVNZBbdTlTJWyja8dqWnMIEoQUwXPNFpnPGs2v5
5QY9OmFY2dktQHRzDFa9O85nCLrfGtXNrIEk3YzcXzM058nNmjMv1YdQi6K9O+bIvg1p+jQaCNWj
EhStJs0yTqnh4ck6m1+o6oxbo15XCxMBiveGBLh3DIhKDzTbmQouP4R7kDzB0ip1T+6ynyBnGpyC
mVzmSGmwSPr+ZGV6f4GcvDe7cj4FZJQ3gW9kZKe9bjv2EV4wOTSMMCxIiKPvU1t6cr6Nz0a3N2w/
WPtZXG+6aAnOluvDiLSz1Ovs2CbtmG3wvW1wZYN1miPMtHeLylq3ulmzxbbyu7ZttAKRHopFeWCe
e1QdqwK53clHx5Pr8ZgFnn/KA9jYfaiHMF0WT/ClCaGunAxvAilIRBLx1ruzkwBEVy3a+i5Z+r2Y
rGPdksNxRPMSVtpnzS/KBT/WvNSzWW9QqZn3ATkI4MSA/TR+5buhlslqaOymXMdNjY6h3l50w62f
5wYVLfTw5BppaGxJ5PCsA/+ux6B6DlzkoduwmY8ekjM78AkbyNgVruI0EfuUk+p6Q/ZImqS/TFb6
C3kXuHeJaF/a8GO+mJZyoQJQ/e6/TVgvKENhIxi6OGwFmUmIQFPEyIn8/R1l/UVY6QnH9Sit2LAY
5XLD/RCNIDVSkjoamh0lpADR73A62TaOp3pRffukxsgqL7S6ASuc5OQipfHcAbTkMe1t7udguc+S
eT7kIHXvpJtufd4FJ2XwAdQWIJB2svTKJPXTtochtU8lgJe7EjvAvV3kL1TQ3ZPhsIMUQ7RKaxLv
s1YeTOnN9zW+6dATcYhpMfH6hwgAAfGfomreJJRP2d4Ql+sEAz9t2TUnhlkE2nQ3puG0sqRevhYB
6mdhWzx1DbtPP+LxkbnFK6/v6Sxq3yJQy8vXvHWDPcrryS7sQ/w/cRzGkixFoj0tXhFCsI9ofU+4
6/4x5vH4PIbm0NyrIcQyGnRh09fIS7Udp/c2p4a/H6O+Z2jFt2O+j4vlu96Xfh9fsthH1bOsZjqk
GjqhGmhHAERtutJJeTzJBOq7h8nQZsrGZKe6asIR40NvUN+1pJs/lSbJLcyRDqqnVmGGniwkdwcr
8T++aA6X4nUWZEe1xM+TF92Q7l73kupONX2Az2W7NB36a+tscLKNmqDWWd3Jxg+x51tWZ6E7H7UB
7uJCYrFlhO5Og5i0Yq3YZN5ARE8fb5SWcUIZ1QhHJJCWxXrraztC7njlNy355gieX+NU/qPTJd6m
NGZeZctY3Jn+o4i7RSaico6qqyZwKd2Arqzv1VEZYvDXwrYPggzibuizcqPef13dVWew6ve3IsT3
rppslydgKq3bilshIv6jizVA/aiWqSESY/c8ZprHER9Z0PLJSR+gAgCX9OBqFp5cQzNHDVIpkd2m
GrY/tyk1WPPgLPZqkK3LS6/Pn9N4cssrKuH+HdWdYHbBhmMD2uz/4YHh/HTHEIhJxxH8R8NGdMkE
/vDACKpJq0vpgIdrpuZrac9PFKrIbi1N3XLbq24w3qNgYCFmEJybsdrqOOzu56AHtI3YxB4DrWFV
4FV5CZc01yh676K6xoxYmoZWV49szl0+mhvTraZdIWp2fm1eb6vYibe2Hs8vkYAC0s3eIZqd6Jyw
N1/NJfnBUvf1tVz/w59t/NWfLR0TQAq7Bp6Xf/6zW1kEZN3hCsNc7XfubA/UK+foHIv6Nxt3HSev
1pkruEPsyV17GsV71Yjl06zZxEUmsj0YqttLxidM9S/ASZB0RJ7+lPu9cWxHU36YEUgASshbjjj6
1C5bLyNJ4c0E7i/QLeO9CcAFqQ+aoGT78fd/pf2fOSwphSDOFhj32OSP//xXitxsfUTqkcgcDW1v
pXZ0dZammnqxHyoCZT/pzlMSkq7tebOrrhFgwlVI61oWtb7mlYC8DuTWdZcPjwOCdNc4sLRDJoBG
OvasH70ZRYGiaSVyHTSBFd45wAvuVK/sJhwS0DhaRWmVvQ4oK0RgWa5W51ENrZ1uFaK48WEgd3Gd
9fsm2rFP/6XNzelj2Mh4m/YdcWgEetYo+V+jfV9cw2rlSApRf3+yrL+4JDziYy4ICwcK7+dXZ2Gl
ga3JoUXm3kTdIQ8wNloaXEPIYZOr3eWoi5xK9AhXcF3dPcMoUYltCdXuTh/BEmIgjMpjFvub0erl
g93BiGaSSl9zBqfv7yPLqB5mvIQf4hpjuLHmV7GdYl3q3ScZf7ItZzp3SVNsLcTKYW79w99oL/H0
n3OAmJzpZCpIaupc+T+9H41qLAcpS17BpL73JlAOh1JoNaybDsxM26VA8pYG/R9wAB1/8/sYJmDG
WndScx0MWXpnjZ6x5fIjOuexdFm49HlFBruPfHQfrlMaO7A7XRD5iKpHF4RnuAEAviqHNF603mrA
swQXB6T4zWCqNn6Qg+pfsLi1W+SbUXTtNnHh0ntV2x3MhUoeBumhSKprYPvbWPOd/4/7xXM5ybZD
wlfnBP35fimSpMvHyYPaBO7mDIHbPNsFIuhNZfTrQRj3s1YNd9ipF+tUuMHVAY1/aP3sFSuZEGR9
1o0bx8oqZFnne9ux8S01iMco9PbOKZIJIC1pP2YlWGVn/FrEpXge2w9oRkxsXgjQZizkIGgaH5oE
WT1gvO1BGtrRD5ttNaX+BoskQIRhbzzkw/gWVw4vwjb9ahs51Whp/9YnxbUyKVWXojhp7RsVdylW
qf1PufH/jDKhEXg6hRFPl4Kd25/P01zmelk7JC/7ABk0WNGCUvkE6MpM7hef3WcweY9hkrBrsM3i
WGdFeNIs7Awr0IWdgXOfQj7bjUT5vRj3ftGH1zBKwyuo5asedL8PZuyc86brDyF/A8oIBRmBFDkX
d8y0q4R0vfv72189C/98a8CvssiO86Q0CR5/ehFGsxHV5lw2O0Ra7HVryy0I2+xUp451bor/R915
NMeNpWv6r9zoPXrgTcT0XcBkIg3IpKe0QVCUBO89fv08SFV1lVgdqrmLWUzoCygdyUwAiXPO+72m
Mo8VUv0ZePrcYyFF70r7bWPlpHUoWnwQDQ12aCHMlxWSzqXtEjkQkjOXAxIYF+v8x8YcNG/VsWKX
MXkVLTILM3JSY3IOkGrkg329iR58RgfChixOCJjJzDwM3GATPqJ1is7b3KuY0vw41kPjJNEQaAC6
/lU31uWd4Q5yBT+pVav7LsNbtc3Om7bRswCH7apUYCV0hhOH/bR9VFzYRUE+CqFR4HGPH1lcKPFN
Jki4S5PlZsfSFF3kYU1/bNohfpdoz//NFUrZBt6Ph0EGDJVV0zT578NhGIjLwNcGfn7G7prdrMBS
mUw1LHtzjHLHd3kdX2OjFZCNycKNpQLtCIN5BvJFJzjMsANW87Ay3B3wm/yygm6er5v537cG8Fic
0BrD02QlPSJ6hxAxpGd829Nz2i6PNK3TADHMgBC9je2+pEMFhck2q+bub066//BpJd2URKZfFn3G
Kz7yp9mXWsTGQDBuu5uUVXLaCFL2YBkTbCUz20WnpQxJXLCK70sU3y3lXiuYkKYNTfqFM0FA5nVI
sQWIW2yPW+MwCVVxs+r6SIt+qA4dHvDhWJVOVOjDHkt+8OhpfjHSnHhbgm4ceputs46jtbeUInUT
gs/AVsQMOIwN3eGeHABitBY8Oo/TtoFBZ+2MCi5hwgL8uqngCQVmja/dumxxeDVZl1OP9+KyII9r
s/uIoCxjMscLqQi6X9IldKttma1bU+/q5fosycR5J2tVg87I40GPBaID9CrZ2g26Vzb0djIkjn9z
pql/He/BqJVtp9PaFVVtGyv/tO/rGNhGJSyC1Ro55Ju4S1y1yY91fbdUVu5YnUT/VsenTZrr994w
x9tEwX1HN3f48BUvJa6UblNJQP218VYrlbJN8OhEj2IgrFDVsEOljQ2N19KazjbCxYsEcTmM1kVM
QpXIQuugLBJi92UghXUQh6MCb7AZK8XXhFlxGnxjFM3ylkqnB5UX7BpBdZtWL/1xjt//56fitmQ2
JF2R2CkfoThSBsa6rot2hyKYN0BUa1sMb5naILaUyePMRfMchVF6K4W55GDeY+5Ny0wf9G4czi1p
d5FY+tdkkL5uYt8orowZXT93FhDUupa1M6E+a2q9etJWrM8Ih43cGXOtqFy+9PQu/etAyDoyP8LD
X5JFORpKdWflCJaAltLWriyc15Ush9ozSIAv2ClAEe72TUccRJejdQ1lmsvb/GpalM8hDiO7K0R8
jSBq5qzYI3oOknpWjojABA+XnMy2GgETRFla9tVEc6nAJNIbjMW8Rwxq3q+p1wFRM2WWTyMSnABP
+/pvJh7aX3uz9AFVSYKfvV33Pk48rDpdwKKFjWCKuFKbi3sjar8WM9Y5yVBztY7hS6pwfQM4xuJB
CcVTm6uD3xmaagOJJhetHR9h356TwkIklxTExVuyL0765GO5THfabF61XstcxrMVcsCnVFaVh5Iv
6ViqX4pKS4IsEi8aTF53MdFRMwa9tDA0jmNupNCEa7LLowahVq0SKbNGIO4m3ISoYewvvqhzNqN5
ACI0Mqk7m0tkndZyfIgRJZ0tcEUjVbHxD4sMDRobGbMgUFYFIpAMovnrc/m6uz4MIgZ9TwUSCzNQ
LlQ/f7VhKQwNxBW+2r3OgpIusTdgMzIMzQo1jXVI0gjfZrP5VE1Sygw8ZQ+PRr+jnYLUhWMsT9Yj
TFcuyVUjg5w+R3kKU2MdoeCAEUn8PGK9tvZV1euY8blh24avBQsLu1ob4C68oRRpjhmtt/zlftZv
m6wLegUFdhtJHFW05Umbnn79wbVtdPzpg8NXsSRFU2gsEwvwcWLGt6mq55HzSF+1nVQuw4nQZAWG
KrG8TZLseqiJTjZZo9MtE5mLNd/PFA03vJYkc5sZMy2sfJSHbHlcYUrvcd8q/D5SLn02ifaEoIJ4
pxzvdHkiEMjKsh2W4LvZIE+pgRx4swjzLqWjRsxyou2WoQEN4nra0x5soNriGm9Zyzt/UH6ZV9lt
Z9kBy5rfu9a4I4pAwO1vAaPJktGLhal8KDRb3rJRSlMrjiqUwym1dgSy4rjWxF44Vyy65lYhPiQl
os20RuDa6rGFN32El6Qe+8Zo/V/vY/MviAmrQ924fl11jUvPhzXUxjlPUV3ku8hiva82VlCHohXo
A1OrEIKcc73LzESiAZEKVoA+QA1klKS8SsQhaSU/mZvXTah1Of4S5eT9eAwjX69m9ugkWlrelTKq
2FDQhp2Sj+Xd9TEUePCcWTV54KlhMEgQiFxBJRoyrRD36EO5XjILGwfmneK7Gh3xJwXdbkb1YuXK
6CLpiTEqIUpH7EXrOE6tdbzeGub1NjP1dP/H4zKUb9z9ttctevddHtXpdmEIsfFGLx7g0Gq7vhCs
I3KUPog14s9LbR2fy2j4UvVddminFKIySwjGrwQdRS0tgycoqfG8jCO2xdiD+G0RGs+41qP5HOUu
GOO5OqMrfDZbUaE7W6ZOLhjzsUTyBB6YV4GpasfaMiVghbEK8HPJsj1Hqd6lmwGvDm8BRQkN17+5
qEh/xdYN2sq6ZGgiWhdZMT9MTXGwrAVFL5LdsqgxMnjIz32Tv6AubTGNRsW2MK5/0psnBRHQm6UX
K73BNjzUCAMehSS8dIrSvqndipebKYuBXKw39UwfPExjskSqDgONxigdiQj0T0DIj0sbZZGdNxzp
TYhiZiuBfpL2WY8TVLeiHD1GPfIqQ7Dqk6T1LlBV/RDji6UWSUN8LPcgAVZ7S+qxgp2q9pbJ5g4W
FsproVATjzxj0ak3wzkC3LG9E/TIS4n1kQg5fwT4UZ62eyyXskDqxpelEZLHUcq+mDMeGT/uTdJA
syBkp2xPCvNonUg/yezr3ckEM2qK0bHKRblYShSGzIretCEeb6NC4R4imtZWWitBoiWg46Rx9UPL
rOUTy5I4xWvyqmC2gEjscbXNdZCBuQvzjqiMhmW4Nn4WEuHUc15/H4TQ1TPB/KKwRkZvzfo67TrB
yxjOz30IMqWGOAkYOEF++HHYJur1x+N0sL6oHTi4WYS5X3S6AH8/gfGcldGlTRKdrlAXnnWrjA7y
kJXHabXmE9d0Y4/59nDTGKPuaVhj3/Fdz12lG+qnXMOnuBiW6hPMr/cYMPgd9vqB04E03IE3L8AM
5YNCBCAs51uoN/eYgLZnXRm+FF2cF5gXJPMxkdqZHje3sn/fmiP8F359hZP0v6zvTYk2CtNBsCLJ
stQPXaRSj9fRUMXQQx41uVqsoRtKsN28uoz98B/rEpi4OrMkThagIDeHsEdEzv31JZO+xIemMR+7
LVPij02z3bUspTtCrLP/ePyaOqHFv8dKXO/K2IY1P15zvf/Hq6c6jR1UVr374QmxtgwbK7DF7TfL
mfHfmz9s7j88lguRfKyHx/HqSVMQkebCDnnLQzn1W6LPdmO6MEuo+4spy+G9YOTtja52IlE6PK6B
9zlKgf+AMkXzTb0wyEWlRIpB1S5fp1E5zlIpw6TmnHqPlajaXxfh18006Nh7Xm/SuCFQqpM7Ip5Y
oxO7VB+TjrnVhiz3Wdk7BAZAqJKNVjtm2KNjhYD7+XptMiwqi4eFFV63K7H3tMNoea5kqzyPmwlq
2FcCGbT9CWSqRx3FQ71E5OPS46uW1pK8HxfVwjhA8RfiWj+HCaaFmdhIF1aAnd8BLxyUtpFuxzSL
XEHkQtOkwxvSzs5vEvFZHA2dlaFYlza2IJBcdcbnvMdZP44SeF2beUHRPppDpb6hAxPdcOojf4xT
JGlKBZ7H9NQAjZv4evWpRzsbS3yl/z1bfqMGV5ExY3poyN1J2jbXp42y3xab2/0xj48T9u/+9Qmp
XVHKFyUsaXY6wfKK4CizrtQ3sZmgwXdH4Hdr1ysMu7puNsDIRY4tkmhIU2vXG1fzx02JSHpaSsZu
LVKe0TMQ7evTf3rN9WaeJWHsKjNw+KxGjXd9UJshZv/6W/nX4ceUFLjYIG6KoetMbH+e1DJWJnIX
iUSra+LqSbiB3Eo43qm2TgCvWMomfW7wx4+pHqGnyKG8yxtl8DGrpp20bTJhQXAtCEwYkhqscA2Z
Gl9vYg4e5zYNQ+Ba4lGO1wevt2YR+uSqGW6u5ntWZdABtg1eUGf2cPQgpluMVKjJz2LbFi5s9vki
4cj5o2X1v35ip3dXtvp7VS8tUZn9h7v//VgV1P/efubfr/n5J/47SN7bqqu+97981f5bdfNWfOs+
vuin38xf/+3duW/92093vLLnK3E3fGuX+2/dkPe/s+y3V/7fPvlf366/5XGpv/3rH+/VUPbbb4uS
qvzHb09trPyNQ/VvEv/26397bnv///rHPvnSvuX9W/vxR769df2//iFo/1TIlMNxTwWGVCRjo/xP
335/CrsByYLwzNdINETlH/8F9NPHCAP0f0qaZiospWgYiIYJiNJVw+9PQcvVRZhtpm6xev3H75/9
8mNJ8uOg/WfFgfWx/aKz1gN0396gDgCrix/gmHCN4lSrq+8SBN/Deqgfi3vptcdksndMLo+u7n3N
jsUR8f5ZQrZrV/tpn/nGyTot33Au+woH8dLdlI/5QbjNv6ZfJVfz80eoDMb79AwBsXnrPBz0D9Cd
PMtHNnGIfNVjlXoYv8aTbdCfdqJj7jZ3zVF/iy/q98SvAu0sv1mxO+Q+32/5uX3sz91R2HWedQsR
bFe6sZMfsmdm9+fJC++4Wu6qe4z+PTAKr7kDPqwG13wsvMRXI8falbfV3fQ0zQ7P4Ax+NvfzeXjG
KOleuFXe5aPqYKO/78/6PrvRds0+dHsfWeTR2MWO/j29VEfe5Y1yMvzwubgXyCl5N7/DvIlMdzNo
9Aed5BqI5zb50+axOULrIRAIt4id5otPtHEb5s6XL0CbR0xBjtFNfFmOaEif2YVnPsN32cN+7IDd
5lF3CHM6lbe49dn1DsfQR/lQ7XmDTuc8Fo7hFV59RmN0jl0CkHbxjfkIw2eXeYiR3d4u9tO3Esb4
4MWvml8dpZ21E7zeH4LwbuNoCafws+Fne3xncne+45qD+2K4S8jGRKe5EZkzkS+Yjyq8ye3oSy4h
N3emk3YYHPpEu/mk8L7m84KnmmN+6h+W0gVOmJC/vq7nwk/uGKv2xH6mByKgXd1J+Vy9nbNbgNwO
eE741T46ycfysfss3OC2fuEvvFg7iZWRB5q/2Ca7nVT3ve4a94oPhpd+jTDkf8lO4+20N78vQUuU
84t1H9nzi3LqH9pbIkmleL+SFST6qAOwyhR88SbZSZ7o1vvBkXbDm3lcMPdyXEv3ihP5sg+cn6OT
xCVaI9/YSXYV8PMuZuI2DpknZn/izuCI7GmGf+psyW7uxgup53FvKzfsNFjUujv7MeGzois9knRA
P1codrhn1WfsDelJ2MUXzZ3dZh+7BOZGwaVwbLzH79MdROkdNiFfd/0jptz6s1y6URpMJrvpc+Wx
VCTx3RmczoN66YxYxu6bz0WwnspdfwtLNcIonV/xNeU0Ep35MG8qeNKzIzsrz5kDB4mARkl/HYyW
b/J3QcaX3PqeMwoBeSKGVvxZCXr78t7tDGeePSBEV3XDzoVzpzyNd8uD9lQQKFPadXHiMVI2AKSr
3One8Ymw56fcMyXHx0F7he2MbSGxOBGOYPBkNt+yGIepi/QmdF/n2VFSL8kT5hKb25+dXMRXQAwk
Jkp6CGV3GW3xkyk9DMjFRelkvUWfYH/RkF67WxagNiRFBD+ph1Eo7oW3+eLCHQp7N7mukWTcxeEd
Zk4vfIvcMrLr9XOiil7R2ClUPK9sXwYaDveJCsPuZHnmWfDWk4434C6cL+XilF8m3pPuG5aTJ6Hd
nubC7j7NDibh3nTfOKYbSS4YtSL51uqJic0O7Q1XH+1MelkKzcmqzwiuJLrluEqF72GS75Sd8jCs
fhFfZlZD41H2smewGemTejLkoHxqigO66xcIF1D5bdOvJ0ds7WkvBq2pO58NfW8kdveMO5OuI1PZ
WRg6RDZuguyh3sHPAa9DsXTX18FytZUsAic7LNZbbbgLQSb8wulhejCeOSbkXTowLe9FgCc4TFhW
HPu7zH0wDhKkahthVYUEf/oagzFbdxGrrZfuRbwjHWvcibI3CLvU7veD4PjK4JZPwsW87/yvlksA
GEH0UOnrQFDfjEDE73R4bW6HDJ3vTgunQIruy51yS/D0jNLyszE8AQzZSUP3m2y0ahSc+T11ln3J
0bONQ+ISCeAm95O3eHpISGaQug2zmkd+zytIzV1saHY17QaMFJDyHVuARdy9Av0LRE87cVNvhPgb
H/ja2REOTfqLkrCy2zf66OGoiDgqT2wzmArV5fLA2WGMLrYLul18giEKU0AuguRVLF+l27b/LEUH
AwIqnJvvCmTfpn7X2ifrVstOw7Gwzqq4dxuPMLxbbXDH2XkaPW96LzqPPBlbcsh5gBpFevPXMSCj
265r2YVhGXt1MJoO10Ynz0lJ4rqU8cQdvvmpbC8jBgJJIl644CNRfO9MPAjLZxXndT0rXgQ3ngJM
2zN8jB2htq3RK/fCZKfH4TC5tdN8Me/NGwDjxO2DJnO60pa/sCG07ricw1vNoSf8haSNA3+Kg1o7
upefYWp2hC/79UHn4qx+jg/Dl5pv2Wn4olwmX4VQYhM+Put2dqnOmC83r5N2kXxSEFx5x2fF8knC
nXrPjRgDER8AIow50aodOlrO1TpxMDI0Jl8zPUg9TX1ICX5Z3aHye+1lgtLwdTiEmDCsjiF4ZXHk
gpDN8JT2R/RruO1l9giqYmuAyH7ivpm0pW2p2tELmvRj2F/E6pjjP9+7XwkQFdX/N1Pe/58ms0w/
fzGZbb99e//200yW1/+YycrWP1GlmhYcT6KoaNYDXvyYyErWP7f5qwJsYUI7MyQmq7/NY1Xpnxu5
TTQR9DHHNDct5+/zWPWfGzuKWS/NNEWT0MX9D+ax8s9dRUOGDknXQZcV1cIynFyRn1dpqjJKhRrp
gg2zju+6vrqrprT39G7wtOfqSWJEhtdMVdnSUqR7TL4ksPjysdWAA6ywtOx5znsPFtVtI+mz2yJS
cfJyrv2Yry98VmPFB/dPO/e3yfif5b5XOe+POfq2sPjxptmZxAoz+d52xM9vumQZ10oLriKFotRe
X0y36Fxo9ywFQP63rhUUr46wdlLM6RKZFly/Wa98NR78v3kj/2nv0f9ijYvqAirGh0UArOLIKrVQ
wF0NLX0WLbODT3NLH4fJjLZxOBv9O33jBdOYqPfKckbZY63ff/02tvbQx90Bu0XXIFGruiF/OIbw
yKcuChNMVuqlATqvCeoUAiIaLWx2EDr9+q9Jxs/dP0OWZdFS+CdBwdQRxHzY/SMRomEmN5ED72K4
QbuCdlZ9E8b2thX6zJNkcmLI7NYfCZlG+BItX2QxDYkg6YvTInEC6OKxmKaXGMpHXKUnnPeCSaUx
beRT7emSZHoy8i4/m+rFbtLuaxVugJMkHSQBLRRAdehxWtntnIARNfmhzfr+hALmWRxm4Vg2TeQT
D2Q6fZomDyITYUUu9FNSS7tFwHYsD6HVNsNuiLHElTrTOGMv0FZkflZt4dQPBW5Zj/CePbNUTK8z
4/Cs5dZzP0yqm0vFRUu4whZEx5QJXaYwKRKXLnzntlKkeV04fh+aaj7KHSJna7o0E5k0iPuCME3J
hy6n/TJjiiwmEvItI37oUwGXL2HVsPwIs6PApKxep4D+oxa0y3gIsekj9Gr2BWHIYXUVk5/nSuNM
kGsZ8tebQgVbykh82OciE+xpnvAnSIIJlYCnAtfO8anDP3EuiVKRtDLaAeYbmAhEj9lYPeYq5vdq
vNfU5vPaysU+M7SXEIK2lXf553qcW5y7dZyco7J0YVYgUowGVl2RMO7WxqQNMjTZQZQbYHw0x71i
lUfyclbX6NIS0/r6IpjF5ieldkerHnyyw5ZTgwDioBj906wL4clqw5uwEmIkVb14bDXIucqoFTe6
1Qyge6Z87F6kehme68FERyUvOwVF+ENvgEbHFch5bLWmZ/btY0XL/mYea8QKAhYA7ZLuI0Vi4d1Z
oYMtQYLtiRD5mqHFezWNIEQmwkRHmXwtIYpeC3lc+Pva99AqxiNrf8E2zGr0p2HTIJnSDyL2lWut
TsKrKg3Pi2Q2aOvl2pGEwgKXG2s0X5Vl//pLJ2/y7T9/x7fvnGmhPpQsU9b+4nBQlYZcJHUaoYKQ
PDVPD1dvFuhEDq2pPRILlWx4tISt8RmADICwqMKbkSgptDfOsBbT45QMhBpZySV8rBMZTFW0cZAT
bViz46lN8sJrHsWuG7hqCgq5vLDvoxWqTLkkp8H8G/qatF0jfv48MBYBUXRdxyPqL8IPUaQnNUEb
dMamLV2V5JVAuDcWAtSGRh0cOGuGKycalPzNaGE8I9uv9oIFFa+qs79rlf3cP0B2gfQEVR9DraqQ
P3Btof6JWqNlSjJNgryFTE7lScOvW5mV7tnU0VEIK7pieBfAKU1tnSuu5bjeFg9XgqeJQ8TCidAy
jQubQKfNF5hD9uXXB1/5eMHd3h+0700nqph/VR8KZV1i8oYXEopLMYDDereKaJRj2m/7bnPwjfsy
ctvE/IqKYdhdL1tT107+gIv/jpbd6OlDFHtmMYasglU7hjRzc92EJUspARmhf73bV88JOgtFrkaP
C1N0T0hMSwyHk8+YAfTzYB0SQP99oa7JDQ3904qv3E1SNH83yHwc0/jIoMdMThRJVQzz+n340yHR
19oSQQgTmDvFUcaI9VYPaV0zX1ZYu4drTG5HxXWb0BkzMg+E/WEntb1slta3sbBeC0CZMp/zu785
FtuQ/ucTd3tjYJIcEVJyTFqrPP+nNxa2zayrc5Q6Q6aYAYi/dZPS5moUXELySgZ2iNX5jKM4mqyF
o4L1xKUvP4lFqGUkf9XneF3W8zBxqY5CJLOhnKhYsptqEOFREywiZgeGjL60RJZblCP+5uv8GTfg
1dOXbD4Qmajdzx1LFgxTS1e3sHG/2of3s/E39Axp+ywfPqu2UYutbaYJRePD9KZpVWwwjCZxDJnG
UZmoe72HH1vIBpglIaTz0Fr3xCT5clQlpzkW4pMVvmYF+vek7kgvkpWbCZIGfkoDloBCFu06KTFv
f31I1L9eSzgBaHPAbjD595HhgPFFTtJIw0VPA2wxMAOxyU8uDssAHX4pCAdWM4ncs22DuRAOrboo
eT08BdWOSLehpzzJO10q6iNC9jioU5nQK4VheTLPNFil9xp+uxMNiXWJLOZy0EDCSTW8aqyIK01F
ZZe06glC5hKMDV3sdmqg3RYpCoXNvqjL5nUnSOJ3Q+lke1Cm8EWOCtVD/Acrvw7Dl7LuPhUY815U
kyvgr3cPIqkPh5EJmywZFhM5CKoWKrKfT1mGo9lEzMcsVVq7XSrKB5w/OTywa+wInyK7D9VoZ9SV
+NSa2ntCPNA3K9XcyqwmpnW95BTkr9+GTYOnC9N+qH0JpK0yv1WJWXKl1JQfk8V4EaSlxI5OmO8x
BCh2ClHaEaFIWPxpft1DghFJg7hvQv4iLsz4D0vS8mCGl2EhCPZbjQXIrTBNxl2bl9ONEoO/bvey
sH/TLHxV216X7CXWmT5se1XHQxp1onJbxul41iCW2LLSi56INMSlZ2Syco/1h3xCDNql+G5jwslQ
0ppvSlzflaqyfovayEmnwl6J5rubp+K2ZcHhk+Vc7muZFnxSTckhJbrcaVpTxRByqBkpF2IOxKHB
zVbD0nwW6qAQccMqzC7xmFkRMDGq36t0sEUTQ1PoCHK5SzLCRK1pKu1kWFFLW7l5F2YgFtZk1V8k
gfX50F/qvAovEepE7KaWg1V2baDXSRsITG+FsMADtFUxZ2duA+W5VRyV3ES/EcRdj24X9qnpFdiS
7q6eWbC5LG9NVCRDhSw/9YN6J5Sq/mCtaeMqkBMasKcM51RO8kZ6fBDSauTICto9Lsr6vdGDMDGc
IZrpBxq/XXov9En7EE6r6Y8mRN+rqozr93KTh7mXxFpki3INFw3G4B2MaVypI+kpTmhQ0vY0ti6p
vN1Kps44/PoUZ6D+cIozeiOAMFgu0/3RxI8GUPi8CviKS7juG/tM3Eepn6S+1PhK40+L3yWHXveH
5ECZy1bhcqiNAxxkMz1WGG11x7VDB3XspGNVnpryhFMYGYGzRZqYm6dQ2k9leqZqbErT8yifTViD
3bmJglU+U3UTDNFWbQN1bauxYQq+1XItJQxEMTDCACYNW+taRX1jwr4lBinfNfVNKgRUVxMZEwz1
zVTf1EJAtdfqhYAahaDSbVHwOl5zrUkKqEUK5DgQpQCujx4HCqcO/rTqObxuxQFbpbMltaqNJdod
Nk/1p8VIRaexuuquyJD7ZVusLEwm2e6mRYaVWr/UyokqlZNQn0H1rBpLl/Ow4ph9jq1zs54F82xd
Sy5goG81T8FSBCO2d1PQT0F7rU4P0DQ2PI6yUQ8KHZrATToFdXaT6UFJmI9OvgF68K3uwhyT9kC/
lpDedKFrTI40BqyH1jGYr4WRu2KgKAhgCv6o2ThTTR7o87k3zozBMsNwtVVcnRfs3sLTFJ5oy1Bh
ezLbk5GctOSka0clOQkTcRRbFRV6ucMsHDLlkCgHbTjk4PAvJHRSbegPZGcNvln48+DXwr4U9rqy
V5W98bdSR+njdXs7qZF4ARlh02LJH6ca4CmjKuhw3jWZ8FdnwexPJvjJpX++5FspjRtNLo7NyeQS
sTpKbmS4UuQpkTcAwxceidZL4Y3dVpLqzZ2nqFtp1zJUj8pIVbpWJXhUcy2i2QdOMcEzoDcKHrVc
q9W8XvNkwRu1rWbu9t7K7d6boI+tnlx6a++ppRcnmEt5wEhp4sWby7abXmvu3B81JoQwuFPpWqoj
W04jOjCDyCySCO29VpS7cbRVAeZcu8iRenErukZULbiq5oaZVwo8tYHVWwJQ40HDQvA5A8JjJD/h
ALPVYnqt7NU8aG7VXUuiV4J+T/bmZEeOMpVdKzE9KjI9TdpKuZYkecyb+5dl9KbRI4SOkkHPa09M
vSX1LMs1LLJByeFyAcsHPC0XF8pPXhEZuFUaIl1xsCWn9xGS3yU6Mh5kNFIWh25R6JuyI9FS4rhG
Lh1GtXH1BvAaHxcUSPhXuqQsy9DdMD+NvLnYar3WxDHuvPI5Q7nWeRB8IeboHOXF0xYv5wgu7CIP
ZCK5VqZ5VMEh43BrWyHLosoVZrDXrh5an67fql89Jp1r6UnXWkD5kq16E8Msb6TDo2wlzbBJ3An4
o3T70h1LJn8u0JOEtFDdGlyoMtlC5I2XbVsaaH/cCEQB18HMDWuX5HGqIwNJdBVtq0rgKU5L18jA
v72FA0qHg4NL4Z80eSAQbGeOo8w78SqOsrkVOAAlJruEg55AMfLya6W8MtmZktckTPQ8VfKw55Iw
d8Kka8R7xVtqb5E84CdquBZEetNyZ5j6qlsC/KjwFd2Nq9W7be9mlRtzXDm6oYMKgjDG2p5EZxAd
yMq/Ht2uy8+fpuFwDSwFrA2sE5T24zScoNkcQVnbIOeSIVJumnP4X0Qztoo3TlPh61kc3+iCiZsf
ToiHAVzuVTDuIpb+YahhLqCsd4apVHtT3PLTdcbIMSoCC+dTFX+F2z82+WhEzKBfLeM1G16LgV/z
ukavzfAqRa/Ktar1pblWt74I+YuuPg/ri9I+m+pWofpscDskHe4pXp6sYx7fpctTlz/ly9OQPxnq
I9V1j0P3GEcY5jya60MePWrlg3Et07iPp63S6V5R77rsXlPvkJjkJaZYdVUIuzjRTRjfwmpreIOn
elI+DbQNW9w9L+aEUf4y0DTOc9W6//WB0H6mUoMTALlD9lA30aUKi+TDRBrpRhrPYd7g1m7gKMeS
87rBFMaeQTWdjvmi388LjKJat8hv1qRTg4k4fNHJNSAdwQfHLxDPMCYXQkm3KUtfF8uSXVNASEE2
nS2q/b6V6Q5paFewaiRFAHmAeDfkKyO6leEyM4t314c67oJPZUBAJAke1tbsgkYwJM8wE/MBkFGz
+5iVe5g+V9KkAbOVf94kklty9strQ74XdhBnE9ylXvsIHb1gwoGj25ePLdeQSqcZkKeIbOriqZ3J
+fj1fjX+gr+AA2FaqeEqjNsfkPLPC5RZl8NMbBEizI3JOCdO0U2FQPMQFeQuwSA9MPVdrUNF4Lt0
SPvfKsoPseWn16pwtJb8tffhwLKdwz2lmu5wg4OlMO7jaW/F6Db3CRSJa6n9Tu93bblV+n8IO68d
uZk0iT4RAXpzS5b37Vt9Q0hqiSbJTHr39HuqBpgB/l3MAgLR1fJVNJ+JOCGQA29sC1TrBjkCPwZ+
tNvu8YPcjftq2d2qbFdmu37aWdWune4/CmeX8wNtTrrnA4yT/eDsadLvfTriggyia5H227jw0tPj
oLQ9wsV13bcbBWv82qep/H9YVQ/TxD9uFx5TQpCJvolp5p9uEuFmjHBqJpKFROJIk5ViCG3T0+zf
hn6sN849MCprlvPAtHKbJJYKO2Tpx8ehbwq8OjnJfzWT113jZyONn2FFbWGiiTSNqGonsbIX1W+9
KhHXx2yG6+E7LVpn5/z7W4/vN9hMIjW3xfrxE7Ky/07m7G38PNu0pMYcm56cbn9cjKPkYyvdaJ6N
5jPQWtCs+fQeJPlv1YJcWPI5fukxvk1ptsjQRhR4SAT3t3lyb4OZw3XOdflmSs0+9kM5gLOR8k33
sLT6v9226UOF/eOLXcDPuJ/L31MXnwamTm9NLF/mO0C6knF5n3p6O3SL4SMX3GjN+iloZfPX0Ws9
FPY0nYUT56duUe266srq9b9fCP4/h0vYSBn0sYYzAlNnJvmP4VLhjhCgtDIOc8cBHJTuCM0oT6m4
k/KSWqyS1L5NQrJBrpwq0nSexmbQYtkIzD+jbldrxHq4KfEiEzVdHd20YmZfZiziXAfp6NCLBtNi
QsrUwD3b759VP+tPDvu/pzJrb2Y+lZ+WjmFPH1vG/vFy4FxCcCPGPrQHCM6Nk7mUlNP8/DiUOGr8
pmwBQnLxtlV3H576p6KX1W4o4SOx42Aws3xbM3ejISvk85A67UqWHaOg+Qc2/iYsuiEl6MZDSZao
+atVQ+SJrHqfc52g96qM7Nz09/WkjUejMcdjkPvvXs6M2y2Cdi99ozwL1y7xm6Gyp+0HXT0XDhFR
o7MmXanYJ0lsY0jv+y8+cqKlSus9tqS1R94H0eP+fadvd1lruG8Ik6tD2g39/3OLM/45z+STvZsw
bNTiMIr/1yhNDH3JEM3godBamzFT/Yfb0/FMgnHKUuINQr/7XCbQlFsvMW/NTCy0GmN7j24GJryz
taUkvYKEm7AKTPPlv594PMX+2UHzb9PNAGcvdpH/Y0hkTU2Qxh5DotGkxBts/wRwtzhIkiwatjWs
jhbUCiPBztsc2ELW2slHl0OQAb/2VnvtLpE4Sh8H7L3WQTKwp6Cbrw9w+4PRnvsi8mP17LSKgk7G
6ZtnMkkilbY8LQUFiVsUG5+FXkgWb78JyCV9MwVU4rIEBUjUQF9Wx8wEyV0mZv0+exCHE6W2+Ww1
J0JZxLYKsHHZZJJHZiOttzrfJzFUrthUADghV9pHs2xWeYot8/HqcWicpNw4PXukmKlQpBLf4JZe
6K9xyqbQFna8UgEPjXrJsK3D7TthGYNJSXjTCr5Y+Sy9aZWYU3+AumGuHMl0BhjiB869r477E/yJ
qjr0hgecUm9HcmgH68lkhxchng4+5OT/zrxs+s5cNJOFZn2kpDccK2FwBzcn68NdOsl2C4U9aaFP
jUPvT9Y5kTmjXrxJ75c2ODtPtuvOq5ZnAk1o6YIgxlkVu0eXrcYhq9W3A753q6nY2NkZjMkiLUxs
XfyGvi2NLew0qDJlVa/TmoRrHXJGPvvTKiaB8TpXNghASz8OKckGj6909aGnfXOsKjfjQVbbWwge
Gu9G7++Q41Yw19o47JqEftVpVIQxhHLV7c88v41EZhE3gBzGWjvsA78dVnphmZGWZtm5HtMyEl5n
MBEr/97d4EY1NSwdY7z+ygRp0HniqM/WsmHEbu48QVxhW43ENI0ewNTSSI8GkV92rU9XhoBFKKb8
Z6uIfea0Hz5EZf/W4v5JadV7GpSKRrlp9gRFuBHmL+PYNQUhNfevKrtYSAUlGBLffjwlVz4ComPu
MVNm136k+eScZgavCPJr89n2vM2kJqSpKru2cydJBAlWsxLVsdUaa0JGOHVnq1TjVpPNn8X3uvPY
9kycZAUS2wbWHY7Jb/ZJYqmt7yypv5IjCeTDdu4nRG7BZF9UnZrbTKMddiuSLZkq6v50Y1rLkjmy
E2udIBx5YQ0pr0xDV5acn+BwqV9erO694dLcqlxPIaS2Cz4ffsJ0b7anNlPqWk9GYwQrYulElGaV
vU7KpNs1ewxR9ECK6BCNkJRNEXdEdg7CiGIjgzYos2nVNgvkOafwYBliFSMO0Hgx4GphqVqstWEN
lDv+om/HUpUbQp9IjYZ6jOOqAVRQgKraDI2MaeZHJ7KbOblq7JgJnVn+LEnBWICQ3XjQwdGZBSHS
vQa0WmF7Dqj0r511QdViXB4vioGNCVuKew6N4V2GTDj7MWV2J6S8jQz7L5hRSBBqiHmHXZWsfLPU
d/pQzUdd8+ZD37lhqyt3V4IwxhgwDYehSZNw6fA+aaarolH31a5K24EVQFJcJixnqzjmzLRznP+l
2T3JxBI7MtpDbtn9Tq9q4nbpDJALEJFXkekQjq5R/GUk2TKHmFi67Kty/gT5hXKPbM9RT7ZOVrbb
6p5Ft+G/K05Cmm9DV1rH6d+HYkTU0hV9u9J1kP9oUJ6tXHZX25LviT+UP13uL8QGEcPotUO6au60
M/hEe7Z12pmzRL3YRqUQMITcaOuKSUEdmwEyhy44CeURFeSYtOHYraEpqn3mOddFINask0GSelUi
9rXEcnbNhL/BZUC++K1zrFKe8oB5NN0D/OHVYBvuCHzh/X18BpWDSCLgM15VTZk89XG5E6xfQHB9
6hXEpqQhjWUazb+PsPGWEQEbpPeBke9huh+6Ag60KEBU0SHgk5azQ/AxpAtt9OxLIcrvuXC9i++L
fM91enemkltqV/3Ist+bnv25jSRBjO9jMDsrzyjrPUDF9jPgkQy9+zlv2ExM94ggX6qXokVi19nW
h5XzMVt6x0gwZW5Bvjvtkv4ua+/i+sEMtc3L2Byw5ms15zWxkktSzfFqaI36LQ2WQ+Cnaq1a3dw8
otEN8HkXR0ySSeyHHg/mR0xrx/pmrWnGciwLiMhKd5eNGOzfturkT1314Mxs/zreKW82TqSV5jJg
6QiMyYqc1PdeuYQq5+PJCtLQ9CvxxLOgDi2DntSMwUIEzFI4b1+VC5NGVEa39zIXSUuLzBMkxIud
GIyeBcmwFkr/GfHOxjOq6shjozpOVPabJehK2qiU/sUJyIhMieYmuWSpF9Tri6YzeYfC3VTFH0mv
UdhqAfSPBot2uTv2o/gwtRosizsxTU/mmYn81H262fLbygbrMyvFyrgj0J1Gl5GsnfQphjBGWVTF
q5z3jtihnOFrA1DIAim+Kx1lnDuSbzZW71ZhhozIL/G+JwQ9oCr2inMmfAh05bj3yJfjHKe8Bxbw
M74DCc07ZFDm3VVvcu9iAjRbDxNxzcZ9X945NY+l6h3QcPWVafUTFrZux4ZZg36t+dGgprXVav0x
mMaJu0NAZ4ip8KlwtX3RzmjPmrSONMy9sqvrF1b2xZvraKQyf6SJ5/8UFgylrK7Yc7WIa7heCsig
xweWyjK4Uws1b9qsg9vRNPoJudMYpq2nX+yYLTHFYDjME+x4u4zXTo16m9HIpq4LCc8DeTLJbYQj
p2l/65RH0LlVMbrkwdE3dvNuVT8zP7degGDkG00FLjb2gAQ3r1/3nYaIxRYjUJ/Fv6QOThasfdov
4gDhJrTcKsdlZC/KUG2Wefrmxsat86AqWsWYE8GawXae2EYX7gITf6rtkx8TyXxHCQl6EJTfjppX
BqjO1VRmBww8LFZtTYYezPrJbceDno750W3nDUyx+pTUeXIbGlu7tvYT56D5iWakInqWeiIONPy5
NNB29exZ8lCRRr91sap7ANjWsB9W5qLDmpVp+cWSa2902cDwLnY3Sb9Uh2BKvhmKIU9vp3LX9HRc
+jLnV9IEYWZyHzinRjK9eP54rn2XnkFVxYrOJT/qjRNHTaaKDZveJXT9zse5zCeEdiPfTRKyTSm/
x7kIFVZz9My9nke6QUxfZ3Qajzp42cOipmunCSvKCWQNsdTPdALs25y0LECzutOH+6MmUO3DZ3V8
WYS79uP+MBrakK611hoQfeikxAbuH7cy1KVQAadD85wEvXH8z8Frs3hHoME196Ep1waCnkrv36Cw
y5OyGw1m/RjsYkN+C2OKKZ3g7Aofu8SAlCFLteFidcMP10GUVpPiyYkFcH9EnnJ7HHzNP9gZ+QVB
LsxrPX01s2ZeHojuHNjSZBrLxhsFEDnX2IF7t6HSLn5UVT3AfUli8T0ZQODh2mdx/0srm5YBk/Y3
tsV8A7nxbZD4sSq1rDlAc292vTT7KGiSLAzmqnzVm6bGjg3rHUKLHRLt7m7L2i9PfpbYZ+KOpzCd
iPbtHG0OFbJVdmclACsiHwLokVIp9+QtBHKXurnKmz++kYJLZX1a8rBLkhtCQ7XVB1fb8vi1jmCG
bMSv8is1aMM1Vvj3PW298hs/3iVkE2ALFUyyR3EDUMm/xxT92Vs6TKwGsWf3N3McU/fgeNrN6Pzk
yvOMaOExj7rAKX+nNRAtkEJM9WcuXr9pbn0zOce0ccHGUEpZtvHpT0a3noATH8TQWSwuEgeCDHZ+
3DasaGEmd7dJ5SRoenpk5N/Lcp+AB20d6T1acNGx2tKrJf3REwOWL3AJY4m2RA3s03kbvL/mTD6z
HSwKc8YynYCVTCeLDEbDndXOtTr3WbGjB2333dmLczHacpMnpMLnJp4tul+eJV4KKHKg2G3Rutju
j0wZzPQr1hdtAXFPJW5zexzuGlB4yt3JbhVhnXdo2V3IVNm2ug57zVe4glr7pa+r5d1Z9jMBqkz/
KWVqBwu0cadSt/eviLoRod5403qZy22fF/WtSt3qX4e0zo95l3bXeiDwQa/yft0YLrzboexANd6q
ick5Zox+j+f2Z9Z64jMY35dEWiluH0UmECOEvkjY9thWzMCpEVBE+AvJEgxwv8RkRtpXK6uTN4AV
bAdkTeIdIfHwJeuBaHOiLD2DSUPe+S64EkAqBm38pq2JaJla4wUJUf+86PaPVBWst8DObog7Ts+B
7DlXeTrU+WSdGCF3696GVEEh/qXZNIOrZsGrURLXvekmsogfL0dHy7mZxs6lG2qAlgrgAh7sqEsM
FfW1ifPCbcaTKoqfgSIU0y2bN4KMkL3R4oVz1RFX+qAGm0K2h6xMnh+QX2joxXW+ToPwjxnxNcc5
Lf/AsfW3rVb/Lovsb5vG9ClCpMch8ProXvivagy+06TGs2KygIFGpz60lX3gqjYpZHTrGtg1bqOK
fpX+LViJLLWeR2YhK3h9zqthaj9RX61n15esVYpiCyQjWZuCR8CjhPK79NtMcwm6KW9XyWzLjYMa
7aVmdDUuVfNex/l044O9eobZvJfIX8/1REP4+Ek0poHHRjKZCDy15/qlqN3so8yTnSZyLHex7h9a
EbBFnYHGuZiDLw5IpbBv099DK/TLWCQ0yXnJxCIwTw2xIFeEvOkhBzK9IrBy/rQMmqAlG51DV3kg
w/JlhkhQHPgrG3QEy/DaSLYEDiGWkIZgNxfp0u5yF3ARCM/hmFlzss5KXXx2LXnIdvrc5ch27lz5
XeBN3nftEBAvlDNvsj5/tUfAZsMimaxKX4vy0vFugzX4N0fJ/OBW/HptHrRwkE19BQ8aDv7gRUOa
ADzlvDpr9d88j4+pm5sbL+icp3jAfKb0nAYtFdbhcWi7eNh5fgoG0Y+fFoQS8v572Fod+IQ/U0TN
u2ViAOA8EMIwWiLQiGTZzEONI4Dk58Ep1HVkXPgAEjNmqcKKefPJ7GPu9hpzi0IrVwsCuj0Z0VkU
wI98SdJ+eGnKKSpEv5fIX9/NprcA7ZHPaUDNXRU9jMqaFPTAadqPihzkUw1nFm47G7LG+ZOLtS/6
7A+qmCGsk8J9Qdc5b2Qi6Oi7gQcJKeGqNHazKJ+mKv7jxT75n7ZTPs+A9LNy2hhY6sOgx83g2t0T
t/wqDWFLlE+dHEnwgxGCGUm3wjlmRqnfDz4okCgZAnfvJrBRITJAKUsMigL/C3FUep1yME1tvVQs
J2UbDbgOD6O2TBu/NrMnvTCexz5bPsqupP5u0FskuqKocfVi2zig4N24ca9tqnXo3cp0l2vzm7E0
9hbujcba3Mp4gvSOTZo32VqoOdk9LSyqY0m+YHGvsdOhe9HM+GzNsjo598MkKkkpWNhvRu3NnywM
CwYci7xNkoYCutT8leX5t1NJyr7aCQkGA6eWas25yOTJ0Jf4UM8+B1391YEbba2Ap2KjNnZ/l8U4
y5oB38ASITW2Xuw4Rxe6wrrK5m8yrys2NPr4FGsZXUlR7QmY6S84VPqL62k9xM1qWTmjXZyngAhh
0HzT6xyoZ22wX5t5tG/YvvvXVrjEXmisKEf6Q9VU0UIQ24mnOrjETqcHkT1n9HTJ2oHczpQnMvXY
16gN3snRPKzPvv6Dd8B4CUpSTYLxTARFhk2URWlaeSnevCyqCXA710GJHESO7/bYHIEg9X/FfSCf
+n4aaubbNH0z6fzlaZO7/VeIlEOezAUht7ows+e9Cmi3GIyNkmIMWR7UTFIeNrkB50J3NJbM3AFI
ArTmzyqzw6EL4td0vgzJpNCcFsM5sX62Y13+jmd7CTsdrJpuPImucF6wI2FC1t197UODjIdka90F
9A32nBAoprcbS1aYLUHn184c8oNPe3w/oRsu/8/OKZcN6TK0SU5xadwRXWQtfupG3j7ViUv6RawD
FRNfEHedtykBQl8bzlHzmB3xxq6d+xATo8prVYwe6ZnoGjSX98RjCkxARjyEDNiA5U5IRjJZ4KjL
C2dfEQangsRnIlnzeFMEA95fqbH43cq2XTHT9tazs/gfKb80dLWpob608RUL1eHC1oxzgPH1gz8K
Fif0rqUJY+Ky2RczfSKcMg+FiTSBuQJ5ClrnvEzSlMcGDhikNaK2CHTRYVtpyz52x/zUIo2OFmPC
ONeFztyUv91B0yKDoFWsdcVnarKVCRZ4Odgz7TKaGwYqtfR6QEnDcAYVoQ5ZP++yoQcIkC5dpNq5
WY8oUzHeKmtdWE6yv797VSDvhEvewm72f2raJF6BiXUfsWc/dSpnivu4UO4H4A48ChJMfNQwkZiU
+mP6XQKSSBFzTyTWJrXT3wFLv500F7WbRv83srg0HNPe//RrpGO+pomD11pt6Lt3vrYkDcIAVpjb
hFDGQnD3n2zMOTXYmIDHw7nXCuzibAl54q6b5Cvux/nSYgsK8eXYR52/0M/H8eKw4kDOvGKP0KdR
4voJps8MMZc9bkjnpl7M6I2HD89AzsgyqTs+vsonmR+RKxnczTmBLDOcykEQjaZpT2MVi3M9pxfN
gslFfIhGhegaKxr8+sx6tTkx3tiU0rDeoaS++nqmP7sTajLEtHBVkqwkHMkHBGRSwUJmy1ZsQ91X
i7ULEtHlpjuz84oYjiJ/pGPDCffCB/huDLb+PsTUhpkIk0A537IRNhV2al0W4nVnEcTodHz1bk0s
ZLqk6O8P2DbSalLmFdqePva/Kem0VxDD9iYh5eigcsndyyNniT1RuTHpFTkjPPwmU38Vpq+9Ghh7
sYA3+kixXwLjbFw2zcHotB/68tkhTtO7oThbLC+faj3pbllDuokntKcgSX6ZpAUd3HSOr7K330t7
pNoHnQp0YEby3ObA3KSRUCakIGYIMNp2c5q+gmvFM8d/Jw2GcT8vPd8ahw/N7N+HLNdPKeMZ0IJi
nUxDgy+1Wj4bTwaXOM70V8IzMQH2BKM/XhpZ6a5AqcAg8ORTamb62dHAXzVJOmN1TYHEMZd9HAo7
3rmZ5a75YPIwmdvSDtsEr2/B2bDzFxt+e918FUzMyOgokrckZvJD7h2P8breOsohlALK2C4JWhhK
PqQtN1HDbUQTf2IBR4EMDGRn5COpen6wa3Nnfh7NFPp1YKNsKsWPZRjYwaGqigdbHED4jds0L7Ko
qG3/lui6sx8mBlK5HSRn/h3blqY0JHmcoGwvqMgR1oNd0TGEYrGzToaKnAlqlJisKpPY5lOLeSAc
BYMXFrDzrWUmGprG/CoSYb5Q3ayhMYXLSMpY0czV1gMZG862lj/XhQ+0gxu/NS5718thPWQ9mCXH
/CxbrzuJEd3JPH49XgT1+EH8024ZLIN8Ew6a3eFhgxd8YDVFGFVW/LBTdDlC3no4BpWm+idjYgg6
zesq9/23uAQQT06oxenWYEJ2gdqiqligNVQzG1wNYF4xtxnMWbj5BIi+g1+yIrPqSaSiRjiPrvYp
Y/2aKSv7TtLlOk/tl2Oh+FO581cxlDjRKREOSkrvu+X/RffAaaNNiHEnFwuXUWTNFn6h+4zrClaf
ZU4Hd0K/0MG/3Ne2BwxlapwXeiF31Q7zuAnUW+Cr4llfdPJxGsen/IKeKVq/JhvH1pH0k4ycjHIj
x3E4WffiOjPH9prcDxnfJxQm28Z3SXXr1sl2nHJBXjJSa18xVHW9Z+Hm7XVOBsX+ml+vlBWEREfG
4Qwcctd1sXOY5mY5ppYMGKQEetjxxlPIoEz3mo6lpGoP6cIg2sSqQUuhPpZFBOvM4kT5TyJ2A/1m
JxEPuxXUfeoJyuDmELt0XC3ZtBer/oIQXZ7c3vuqbTd9ce4FA3YRStbeFAdnJGKkrJgh1n7iHh4H
pxPFqiOudPX4HUPMyai6aCTNAiMCDJNS4dBPSrJJAvlZkwiIsQci5lwEDjF092pbfDBTLC6EvC+8
2ZUTZnOqLr3yzDPcwMcYuwiMHVRJ60ycnvZEzB3+95pIrpJdW47IcY7o/6uIMqMiBN7asxZafmlS
0AeB1LlKi9SMZAGqCbGZXUbaTYzmbP0ZV59irBKQYtb/YWo/H/KxwgQjqnnrSLnv+2aFeSw/G5qX
H1NtvlmtgWqx192dVvr9j14/xy06rLG0EsIbgmKnS8qjHCvCja3/cqpL/WylWbIFmIfQMTb6W4qe
97GBHqYsPxg4873ae7HKQd829xCMhb74pCUgdw0Tn6qtFHfAzkATQt7zVwMlIxDma6kZHhxF7xi3
Pud11a+ozuofZY8ZRHJVNpwYh87symJHUdtFS+kRxEtS6Fofye9oH8l7Q0Odq00nlwHkRtF5HKqh
atktQCeYjAqqhCS3uGWWfkWwo8GHZbTR9iD2szHbaITR7AbhvHmPRXJQM06ea//Ae/SHGL0d3C/7
mujVrnecTztvse6oZQ65Erht6nOFXlAOPMSVurjxAP5T9WE5ey+PR4dP7w0ozVkZ9FLAn03GfTUQ
Ey2WiLAmsGIlI9jLbBuvRtL1+8eruDE/0OhZp2S0mcTVifj811ez+2qQRXULfES0c4frbEm8+Nkf
6+2QBoALrCr97oXN39ZNB7YycsXGRt64Z/fRMLP3tlq57e87qlSexns4JDxr9vJZPOw9v0eo3sl3
JGfpKRCWHhIme096sNjme7gc7Y5NX5BzTQgyP1tLoP5kgs8oqvrV9PN4cGJChWtyVO7jTVhV6Mg7
m423ct7jwHoXYG13rYmXoeZ9XeTJGwP3MkxKv0rq42slPFg4Tnbwcq7EviNQq0DgFzVCL94BLOrh
koPfNMcMw2Y2Uw0v7RZ1hL6d+G9uAndZrtLuZZgPxrMcbfNW1E38llfP1ETOuqqI58itPLtQ0nfb
dpyI9b2/VAkGjQ6n4xZcqfHC7envJDEbBQY+RlJstbXf58OPmE9rjovlV724CyR3IS9WW9uRHbcl
+mt49L1IaCl7R95ing6rrDbTS5t016YfGGYS5rDy3O7mefO0NbusQhGLPBlCbrwak9g6PQ6OKe1T
pifNVs71TzH18W6qLBpXOqbtMBn5xz29IOwzBoGPlzCvd+jCaFaHlweNz9eNjzEgX1EkHkrpezme
1Uv3NVaSQqsR+yH3y5sXTz9YvseHslby7CNTcJd2fuqEPT/ZDGKB3KFHDshKL5BikMFcbsnyhssR
Q0TyvEWcgvshK0t9HTcaZOUFVm1Xnd2cNe+Y9HsiH3n1OFQNlW+Tc8F2Xn0LGM8UusgilQ7jBZEf
4mKskv5MWI8JJXvd1Yb5PBeLFcUevaKSQIkXqRtfeqLe6iXor4YZ/37AE3P0HsQs6aGJP+PVFt4p
1ruaTC9e9ZVETKHlIKNsn+gN0w09sPmsxG3Y7Rl+nY19DzJ7HMi2/mySMQWXm2HcgQG8TbwUW63T
tmhwyh7sUEeau3LN7Nku+xzy4nIcrerojeVbJ3ES0E+l1wFqa6QVcLEstpgkDNIiKF0fG7od8rGq
+YUMQv9lYTka2vTce2QM/gubPWsHJrnnvKp2eepbJ2MxhxdrQV1gS/fP0g3Gbsg0je1ywZ1LGIqV
cFe8awVAH8QtcFSkv1ddF87ynuh9r8HELO9Wlns1dj8oCGxnOpW3ATTDRjqAd+D88OchmxX6s68l
zDwkDMsOMvifXogXq6fE8A1CDeP4vr3Lq+EoEY7kmVtylfPq8f0i9vQVIYV+lKFvek7pMXdaAxB1
cCQg6ZwVvib152n2WAT0TvVaeNkYxbndb6UkXiTwvPE55l3JStM4Jek4Pg9cfu4izrKWGqG1A0+Y
gT3WUP3xSK/Qcw39/NzCWJoHRHp6Yj8Jd4kJGGQQsHQsv/vxkibduB2suguXqkyuKkPa17bLgPXe
P418hGfTdbMDqfYJ+9tZO0n8Y5uKAMYoiSvoNCQ/xhuWYt8xbHjI8366K4yiPjLSZ6fSaYrRXD5t
eq8bQ/Ql/cm+H9rE1HFDYwOLG5uABJXtXTLxeA+YbRlN2RnhYqmGO4M9hUzmnA2havWlMOJXdAjV
1Rq509kNU5QxnT6bjkSix5nFfn5P5lp2mFMuM+zNBRKZ+5e0a4AtdS9AlttanN5V9ulysu7Im47P
paeZsI/4jB9/CsPyfuu81EdlZ0xADIZJkaWgdD1eLwEb8dFm0z7qGvc9xNrvorNfgVY7h2SYWWkB
Fj07JuPVdsDUiYn3VEp3m5IwFhothC04FBH8aFf6h9EJdjXLf6LG1wPamrByhueAJyKmxkjrtiwh
GCGIvZDps5jKawL3AWvypu64boM4LFGq1bOx1RexFouH8ylBYOGth+YDJXFASGdl3CZd+1WirshL
ndZucE5G+ylYyMyzZJ/VYVfbD4F1cAe/v2tVIB8RxqTmdekNn2hzkG6vAYxejQEx1vxlM+CVlbMv
bC3yh6Pvr0f3M2tp9jGjwtRdC3Go+uDS4WgaDfII3O4P/8VVZtsXoJvJsk+7T2V8WZ15YwXIDSdd
G8wv8TUfA/XDlmJdJcxMAiYtab3ycE9l46G/q3GnX/F5aXaiWjYGYUQ94TuUgmdi4kjtesd2dd9E
zrwTKZ6M5EVtPWq0hfajnlWItIrOe4wG5v/D4r209a/WwivZxIwF/FAG/bYdfjvNfICAZZRb3+D2
WyabfEHDN+mhDgJRM4Ob/z06fiQWpmRvS/amGz+AKOzagvzOfazHkV7i3urjKBuf6Nm9fjn49m/5
s5xtKAPnvpQrMZZYrw5+9yWs7hSQMNLy8fOYXjd5+1tvTjpaAPd5NvuVZwPiwvcTVC8LNpFUo1dF
pGqxru6c6pxoZSS1ZduNGhVrGd2rhsntDwRchIHIQcuhJdDnKO3YbBeMgHtUb3qlsL14u8WoNzw4
oozbfycEtjWw+EboVQ36ckk25UdsmGyCUG+2NPHHNOe+x3/dUkm0pNm+CBYCEtqoKUsWdYw1Y5Gv
c4fRbPWaGUSQkxxGkxLvKXUgFZ+Jaoej5UKyy1Ue5SmTTxet3VTsUTBpgfvFpvoEDXplDaSWMxf7
qePCqRebNiReBRrjudyNXPqUUMsIRsqsP7jbwQ7CSJk2kqtUs3ZuT0HoDP4b7Nb9XIlbSV4yynBw
Q1xhI4988UdwsSCFujB525B1T1umhY1jws/a9/OvOUO6GCTXRSb/w9N57daNZFH0iwgwh1fy5qCr
nF4ISbaKuZhZ5NfPohsYYKanu+2xZV2y6oS9174aSLsnPdsTvvYy62xaxFUs/b4AlNFy4jv5oSxI
+V518WLsjiC2IQKLneA7Kufsw+VOU8tfVGLPup+ci8F6bAe1Qd/zVY1cLFI9F4Ew7/g08Ex8Q+Bk
jcIfCA7nOA13aHU2qbLv/R78YdrlW0ftXN7ZIdfuuB/kruNirzR5rFtsVzMiVWQBkwWsjXgGpCwT
ZJbiwR/jU+IBiYkZxwXrSBdWyZycamlsgjjdZj4NWt9FcyyflFsf0wkKHHqdLM7DnAFdLq5NkkQN
2jYXWoRbZKdOZdE4AkYKZHBCXVgqTixE4mTx+nudBQQTz+VVsEtnvXImixVk+dT8plI4fAnWJwx5
Pg91TVNxybSFvPfg4OmMpp3lgazbk+dOPPUckVUg9mwyD3WZHCUXjD3B5wtO+OV3RlshwJpfWRrD
KOqdg1tjC9RO/Edzv+rieQymfdWY98aG6iBM4xIQY0y2OYw1J/kFX47syrlXpYeEDuJpNXBS4xVN
0jZE6AiK4yC0Ytum1PaGYt7UdzvheKfCKp/rBclHgmyUVwu9cFho2NiaLAnF6iutJsJS3XBYEJN3
FBumFi4LD1dhs4JhwNmBcVp00HKF8T4KsU9ZZelg5PRlPFuz96fQMR+qD+V8yRYi4lIcg5LX0lw4
W0b3V8Tg60sMfJp25hW8seKM0vovwyJUacY+aGroQW8z+YxhkIy7oZU/ufWZj2loYrIZh/qWpr5G
oRXAVVA72xSfTDciYbmcTA4QzpzgqTFr5KYfYpZdzOvIvU54bNNqZ5ALl4zYEs12W1ftd8CQ9jAu
7QWU957E9JVWwZSX5UuHBodczdDHObj6USyJOkeDPBe3h8rBxNmZG8ssvydOILTfe0Lno9EC82Vj
xmKKw1mcG837HNO50SnYeKQ1ciwC1tRavdwL2VyMrHppq/G+RGrH639JDefeIiS6NeVOA024VIqZ
lndXevrfwsaflj2Jkdo5ThjXmOES55ETB+d8nA+DZb7mebt3PQTR6oYK0W/830kP9p5ifdqBqHWd
vTGWbQRuKxwkW6Vc1egSjXubl6gx6uMiq9+Wrxi5f1g54kmU02+tbFyAAFiJev8Gmiax+a0Kn8o8
WSJ4XAyEq0kKU6+FpLmiEb1wseNjywgQwMxGWhYiv55ttPYxeAWnIusBss8wosOqbMfT/FeUJROY
7+Yhi4tXXDqUU5xfRro3rP4U1yWVqLh5JVGDZYJE2uWcJs5MePLY1OmPnViXpemiJLkjjjPykwnl
dfGMcXBD0Oyxypt9pmsXacaspVuGqnkM153zycpB/qG39AiJymnxyErcMtn6Sy94mg19V2v+66i3
X2gFc8neIt7psfabE4tT1+3W8cTOmd2HfsqAZmJ5stROt53tnNR35OExxfD1U9A3GFn/OCahDvHv
bAF4GIs92T7XPO33ae/sJq+5uUnwVGdyJ9FL9vjMVVxuNP/RqMmzQt2L26xEudDCLgJu3Hgv+gxL
Tt6VLkMPMtC8JeP1zS4mBpIpRpc7e49KE0j71HYIeGmCoRxZCMxP+Ik+JpKLYBTYtya1En48oZIg
hbGsjoUc6IEghh9Mdjx7g9D2oXa3Y0pBW7Jpw0F9lzCh7LSFL3cN/oKdWk97mbPeyADG5ikyHKS3
9XePHpJJ2tbBawAqwnSWXe30a1IoNqtJPzpOfKWpyyNodVeReZFZfLt070Meb+o6ONXmS2pNYQz7
qhXVtim9t4T6k/CoS8uNUg+vlUlpI/Rjq6W7f3FGjr7ruhYfwxpdOd7cSjwqFDSDJw85nk8Ew4ik
U5S88ESbKWoZCZs6iJ+8+uydAPmzlv225FH6GOemGuZDftUdoqpyJlrJylB/LPz0sfOGs8jR/pB0
6YH4Q2KVYA8c+/SqD+IJl7FncJ8PXQ8FtPD/FhlliMGULCwDcrJNNBt2pv8qr34Ri5Nuh7aejx1y
lc3STl/TyKe8sP9iv+ahKxtwWTymfnWaB5NhFglwCRVS3NfFvhc1hCVno7NcQEBoUYQmrKTxXoQs
F5Or58lzuTR3Zdz8ybEBwAuSt1yDpqykA1DOel2z2YcKKGpjIreaGftWIJPzrhcReJ+TDeE/Qtnz
R9ryiSytIZzY6AkAAH6Cx9tqCPyou5CRFF/IXNBLpKy9ba9bwXK/bgs9dNB/0V5JKFYGDEVVcHoB
idLNMzkmx1zq70MgXuK2eteV/1QQO2+MCLd4XpTGAdVDBdyoGZmWdG5Z4YGXlZkCDVddfGSLkSQe
C3U8c3ro4qLN/6AlF9Frx/hr1Xz9Mdwc33h6IhmDeSeI/XDu2DyWM/NfooYi3cHI2Qw0nomZRLy1
zlz0ketD4fY7rDsEgVQYjdjyk6U9Y/NHIm2HhjHhVSrbLfwBUMEkHlSl5Ndp+bdt++0RhhZqSb4h
knDZ6KvhrhDkiATBUbj9L9nrlEwtBdCKSjqxilPmtKuN2EGTPFLoTu27ixl41FBJzai6S+6jKQHZ
5E26FWnjwMbVfwtEriEYbIltbi8zqbwbEu06Au+B1RZuztETs4fT2Wdls9rCosnCbaOb+6AqKefn
wI0SVh2bPMaiXuSv6yrZWnRjw0b4QzEFB9owvhf8ZvX6NZhiuXcmOmVnyv6miVitGOOwTy8s1LWw
q7LPivFL6FVQo6l058X50uf2aOnt7d8iLkVkVy+OgRiZHX762Vl2tUHKTAcxGa9zO1/L1kUM6KZU
Gm6WbNS0aceUV7JyrGjR+m+JNj+2/7jq7PfpSx6L27//BxtjwLfa2cYMK93yaxDTYzPPF5nZdIaM
6lKBbdYgGJv3Cc1O2vrvWtzuOgb1IdOEW6M7v/WQf3DMgQRTR4QblFixc8bn4jGTHfetNb0rYm2Z
2RrPHmYffpisFPIdXgblISEzC4tITZvSTXMPUqoopkiKbIZ2kZ4bPxXhPuu8LnQNw96lLGuHvv3T
TE4dKgTgxwLFVOpYZ9+YH8zqWVf9Eupps+2k/6PH9LpFcG9q+lvhwZFusV1EGgO2sS9P3oB1B2hf
CTXXeHfRGEz62Idp7d1mOF94Gh+bsQaMGDhFhJePHes1G7BCpi0vds28pGHO22fl0Za4gt35jfQq
LyoUecatnlydWK6VSLGJjZhRCcq/Uq/+jjPp1lmpfqX7XZsG3n4HZnFr9X88wMLM3mrWH12evRTE
ru1Y6nzmiJ1RCiDq1Ymb1lj8cUhZ33PhMZft7zKJJiHQSpD9N89lqTmAFSG4sybU6JRKBCCLwB1I
9BIeC8RZ+opKsaoHlk9NmFr2p8h4BurOjUbFYtHRbNDEOfEgFMoxBwBB02TFTdR61jR8ZfKvXtQA
nksGDxK6UdjgvWN9AuRvPsnSac4zCwvf0qZIMzoVaUICmDAAKg2vHvuDzcQrRtJemNegQJi60Ig7
XOuVZYWZ2bzVAcWbFfcwBDFVx8X8VTrOC3tz3EPjD3WIipbvdo3VMKrVwl4F37r+V09GtuX6Yu0I
CQMT34DcLqBCOBXWm8amVW/kl18B74bBBEJ0PFgzlQWyT2hnC1RsG7VW+ey1RM+QLob9riGz2DaS
koPxWWbJx5gOr4H9MHbcmG75nucCfcg4gjJyMsqpqgQ02iFIIr6I9fS9pznMRLpmXy7ZW9MbJy1l
zs5cGfYV6/nW0y99AwMeW8+tXv87WnlkKmLeiPm8DAkbYb36IkCOJtlKSFnIOJOhtIVMtpBcJvJ+
iAHZy+pmMMLNMzqa2s4foC8lyXQ3+d6m6YvzohC4IgLQHPWp8FZOwXDtE/8U683R8VEVePa904ut
QZx0qlVvgd5IJPvT0VA4PuAiZtOX2eOFGeXKnromw2oucR1eW6vfLIYfrJOFsCkx2zrN8JmW6ZWc
n33Tjp+cktO2HPLHKga17tpG6AS0sGP8kQTQZhCkiKj3HJ5dE/p14h/cxr7Pq5kXXLPfW86+fv6Z
fO3DGebjND7UJQE+Ne6OzH1KSu07R1OmOS+jyQDCMsC8Z+eJwFfSRR/hcT2USjHxbFo2sy3+BmoI
S72khv6c+cvFjJdH/FSXBGNiqHSeET/jo4ZRcOgCa1PrKIq1jEYVX/lh8kgu1HjdOy51Rds9gTud
8BANc61zGzNVd1P7EVfLd144j7mPwhas2BRObXGsCtvcpORcRU3646Zs5sUywAdX/asru5seSARF
rnw3gF+MybUv3ceSKhHfhWbxrHil4j2YH5uKaMUuFX9IuMa+mxjYyCZ3D5cYy5KhPRkFC2Q4tYxM
u3faHlRlluVQcBCIExfHXqYDCqqYtVJ7p5fGS9oN7+v/UuG+ag0BAqi3Wsd9cgO5GwbjFbvWNnaS
b9LbP6sqQ1Zn5TtPQ0MyTdrGzKpwlNMlKItf8BJ3bSk58uJho9Y0839/BlFi1ZT9g0BMWXShaavr
NHJHkfAGFU1WT6LVjnY/3vxJJw0yO85C0XmU3y0Fg66s+9hE+woCqE2oVHIilxlz+gthCnSMDXcn
QzKZTs9aKX8sPlkYYU4cL8ywMJRzaT3ZaX+zrBye7vpM+85Y0HANp55sVm5GG/IRDY6lH/zmIe21
OLJK/S8LiBMsi4OG9MYX2aObNj/UG4yRlt/1Je8ovAr93WopkOYR13QFO70uvifCLCff+BkzsiNl
36CfGugTEQo03V7RclE4TRCLbAbWZX+red7Spvo2BkquuHgAV7sbeoZZxnKRccAkQ55l+04QN2D8
RUNnkyXPjc1D2Nk/69dIxtGfII2/qjg7Ajb+IfgT+xPNiDJbDSQiEdbFQpCcNWyMxI+GUqhwrBPE
r9SuHMT5H98D2gPbjo/LjtV7Z7snPtA7XLdHkjkrGPFE0g2T2o2WvuEV36PoPi0LYEKxjuXszgjr
yoJyJJg35XzwSUFDLOzPziYqucYuM5qDwxAruDrrI+0B3RlaE4V4flW+z5p5JDGjr6BcYUKwJsIV
e8ehd3NuKm9/DdxkuGrNd1OxO4PNtm89a9dpNasT21IR5Lt31AsMAqvh3fKKX+VgejDwB0d9O24w
ec875FQqotY7j4hn2dFdTPhdZhbj57WcBythdjzqk4uegc+nMOM0HN3+VjBjJzaUFTvaNw2Uyq6J
+c7XpPHpuQv+UVHB2LV/iUeovbnOeK2esDmQVyAlEh9PD4jR5VMglz6q2wEdolnTu6hZI1iDlkNN
8Xdrw1hiFpAagKxkZRNu4cBNWgI2H3azDAxM0bnZ9NiRIdoOK7onjjkclinYBnUw7Sx5rpwO1KB5
FV1+T2DclynGmMCMft6IT1zkdhjbTthqDgKCCd3DZOHXLIm/TClRfK/4FqX2IAeOooopM5I2qKY2
Y+ubl9bjpu/sKmqXiLmcC+wjvSv97H4aAEhnTsOoy37OySfcD+nk7zp9WRGBtFezGl8GzzbDSULM
8lgxn63VBeFo7lHKMj4Npe7vRTneJUvt7JOGy8QzYA80dryrmfdFQXnE2kCDVOgM/VkHIj/s072D
kFjXB0mA3uecr86EkfogqPmdtBKkWpeehRqIYcjExOjkc5H69xjYIzcJP8eYQfwAd2p6ijo78R58
I9YjfSEZNM9WN7YC2jDjelIj6nKGncp006h0xd+MBWvog+3LBHM9PVB3TsAy22LLEfBzcxfmh6Jx
axDaUmKR3/nX8N9Z8fPFvcK51CJdH9OIhMl9aVUd3sqSuBK7/HS7+BUdLhZesexTGvT9XICeChIf
lVvdot5LblaA/mDo6axqH80E27v6kckVpLFu/ttXcMsTds86016+rUU01vCJCqO5OA2p4YiMftG6
kdhQkXrcWGGBZyOsXO7dTm1nNc3Eq5usg+v0Vy/xaTTVizU7J6ptenG7kdt4uctiU9v32nzqpI5w
K59fBfTIUOWncaDwqUg440iqH9GVImvDZdbwIIJKnV5anFDcECNlywpYoK7G20iSk5kfhUnjpTkB
325a0QpPTgKVMmGVijickqqq9O0gcR2NVXwIbNhlTvE2IdgPTfJdXPbHNnyDQBBESbD6GlecsI21
UbnYii7FHqbQjGmKOuIa8QLARjpWdXxhKnQ10GnXCxiqe3dMO+6p/KuP55OpJ2fXSnalzj7f6h4k
nrbY8i/Nav3hNzfGdYrA3M0ZVrmr2xMF5DBU0ltAP9yIVs5R2agTMFptvCVj14VOXt5LFGisSU5q
8lq0YNh6ktzYZIb7jq3+20/7X8rDjyDNvvETRA4mxTRlbZGyHhvJ4h4r/Y/Hny2KRXEaBsR+1VJj
rmfUppt4jEpUi94AndPB9Dkh/4AMcN+gOo36JVoFZ5t/P5oaxg9DtSbEeCl6NmCtYMFetvwhOuGS
mjMyW59OrkhxYyHIXNbLqfIEx5Lxgnb0W5dmthHwCt02+/KFTgTR+FEU7cFoqkuskcCjtc8IyvY2
deKoAEWRKrTky1uWD29222xSuke8rPTmtNvomNVTW2DvrVQG3Cw7lQwReQ2mT0+AUcI1YNoMlYYJ
260kwcRnSx+NJZFOKT6jkLYhINurdZ/KKiXgigg+d9EJx8SdLHlVjK59MpcJH9UCZNUnrrNQ033X
7cm7gOrlFUc55k95Vb7YJuJEbf0GThaKdu5fGAUVR2/6VSwGW2A0nTgts4elKh763oQ/thx8p7lf
jFoLB7icuc4DbHYYoyQ+CLb37sQvaej96+z+mOMQhG3vPXd1giCnYN9iBwA2Desc887FZBzEzFSH
briMVXqrJQFRrpivvdroXfFEgEDCH6147Kbh1PTxmWERyoXXIE8oD/DaOKn36kyf9ZLeLFeizWye
66q6mDCXGO7ttGnhmzFBofW88cu2hk/YPvR+GaOYVgvAFjIt0vx0YdvY33e6YlFOUQvXw1u3aSSa
31NF8I73CT5ecIljc1tsuIIi019bdLSBQwhTnvSQRqiOyWnyXXVdqH1D7dOG4Mziry8ZkYdFopD2
82a7tUMdpuKPzCc3wXgg5JUrdwlIVAVUEPoflc0sPkuh+YqRty2dmYPzcK8rtiaFmyRLdntM57r4
MZMc05W6NLAyTk3gPWDV+TWa+tr78w84Gnze3nPWsZ5jnYM6drAOXoLO2p6zFJOK9wUp+CUbR47D
9dN0DAuuQpO/wo1np8IBEPqccAy5J1w8Xv2MO/tzGATJeilKnJiwAPj2yzaLtwS0+FsMnnEII+jQ
1dnVoQTfGb6/l3NyNi0mSktPj1SiUm0uBa9/Bmo3hMWvNuAomIHsfBHfKU07TR4hx4tnvLcSD7TJ
ajL5zLvuRhmchwjKeJhT/2ROrPC4ubka3b3plC9uhi5wyu6BymwQRty/VZVm0LvWeOPqAO2ERx8m
cCgG/fie63a7NXtifLIWQJaYl08Uz88lOaYs8s2f0meFSDILn7rBN2aSFBW+ux9rYE2TnWxl3L4C
gkHXhmvvXGEJQb2rHXnv9kvV8A6IjCQ4ri5MYMyHFxW6lvuDTXVrM/YyguoQYDmSlo40YP5qfIa0
bpWF42qh7a363koXYqZcNAmJ+ZLZKWVLLt4ZVn3xwu41ZTeQJNGo8ntKy2uOtjG+DW6Wge9qcQZA
tkRlcxaTD56uR6TfjyxZDFL2ppxxIpb1cM4tfNyV+bHE/ltjX9yEjbQxFEw9Gu3JHwqMdhnlQ33q
5vner4skDAISAsbkAcPeOkGOn5d2FyzGr1NPOC4cPrVyqfetBvh18N/M6iY6HqFJMn1qScIOUbqc
5OhfC88Py7GySFZAZ1I2HBGaQ5A8AkvmH8VVK0iPlnBOISXRu3YP3ozt2uEaIkgMwXuoEz08+S+F
yIny8JFV9LX+ZSJoSvOaykJMv83gbfwVoyT06cU3h+s0dbBP+V2cQJBn7el5aLoXTlXGXq01hq6P
x6U1mnecJ9T95vgwAksj40ESxC7e1FA8BiZBbYt/XjKqrmQgN82s8LtC5Yo8nhkkowwZxXWuTZrI
jBFKaRY/42hhg8YDwGrbFWgxgQGY/fzkLa4XBc1dWycPk1/iCuxeG7xeEaYpnmuZhwtiCHy+/Sfs
mk9t3jbIn0O8VO4EbE1vORh7T8f356H3fs0MAr3d4EIVfhFZDqIvkVFb4GcpAEuZGpNy/EXxieQe
buyYuuLfL2MUb3NuPONKoGZ35XUR5u/AzgKSaPnJbAMQ03Q3t9ZAeY/HJp2a19gnbLK5dytcuqYy
+C6UxqMnDESvDDym/AznGvY1w2wqzv6SMBAMU1vAgU9PnjOf8ZGn5BVjKigMDXleBtVHvCWSXLGx
PE3FhN+peWMheJtb7RvNG10JqqTgbcSZngTBIzKrr6nzfmr0REtg/xEfqUkzrc3M3Rod96llQv5W
e3fM3w20p2DleQ48kzQj1X2nXPAIxqESF8QeoxOPI3hN5qHUZEYlhWxFbLLsLW94MlMzeBZuTUnV
752O+7U2WT0Z9vBnrPzXxrUoeFJTp5Z0d8WIHjTHnjF03XfAml4b7E1nNw/DqP6yELnqAGIA+Rw0
g2xkhIAsp4mhNNVjlrcVNw1NgD17Z72hgBxIPQrXH2OhptGF4RJDs9MgcCmcnJxi+VFR/aug4W6d
cYNDSU5wqvhux/cha7hktHpPoAS1MXMku/evXaHvMdtmIQD2YiuNIT21LLMnOqqDLuontykIQXSL
EkkQfCryk9l2z9nGHM0ubHTGgwgMN3ztj1UlUQq29aNVyLtYxKyRAe1koyfDuNA2jGE7QsurNoq/
Aw9lVlaTy0Q+SkIRLAFSB8AphLMKW9w7mXOq8BTXFGEVHtO5TXaLvDhB/anqCUuhTrW+GAQieBr7
Wp9QnoDNcNnBGp5zDtW8F3/cAX12DJsvDMr7oXHpN8UaZ8fmER2vjymuo4wv8kdd8wFuNNZqlddC
9cgzxmFh0sHw3qXwF/vPceSKlTkXk2lTzsrekqyHvO/Gs6+p69y1DX9MobnN3hz1H4zT6ykz5lST
EEjI/KkUMXcjE0XAZhSIhn3S0/TVAV/PVtnkj0mUY6Shxw5jy43oYQ+lPv3l5IeoIR4MIwA1VLKz
oF0US5GfBOGRpWDihYsmW2i+poWXHwARGuDBuLKVOXBISIwfoSXYXqOzqSmF4+amqk7bucIrw5U5
uNM7t4OZzpxjQEq1M7IB2KYP6bof8k2pIJiJ5m4i1aNPjWSDJrxLnWBrOLKHGQgXtgUeV2AZPHZW
VLYZMhAjeU4DO99mlb6pHL7rsaajwskblNY+aGJtUjHqg6XbSoZoQQV7gWJLg+DhMU9k6oXqp30u
6PjPXC67xCmeNIKY9oa+2naWQXvonBh2nZEybcKqZdfPFgOtc9qQdblUZrHNmw4XXOaSwuLxLKQQ
fOn67G8wtePWt+yaZjBPtnbCaloHKsniT/rTAwV8sLWE86etQC9Xo8AfkhiPZmLPh77jNcCYQrjS
MCCHt2sUdsVCf+MLiHLtrTJqtsMT04WY4o7V3Kn2S+2Oy72O5mCGmbb2dvF8syvWyxlLnRP1QL11
elKOyL9RXpk+jzYDDGTwzgaQDUjxXnhhaYysVg1QZaZ2pLQKFRSe0Ov66g2p4sBoFUrUmNgI//oE
7Qsk8Cn5UEjNT7lB7hD1dpTBC93GwbKc0V8zxcgLOo7A+kosaUSOPX+khSxD5k5qm+gz1pZZnl1t
0xttsq+KgUdYgE4F0ZfBxUqKFxxybDisXOxRxA8X5YOoQJoYZ9u+hqEE0IM+osfYw4K2vXdLZwlr
wyTbEovzUetIrmhYFr74zbIbPfNOW4ryl5NpB1fH/spUS+JH1UzXuMp/0pb8EjPhZ5umZKBtKnY9
gbD++0fkPmTa9xAGgVNdS3JOHsFQ2KKd30XjvwfWR6d+G8IULv8lM+TNO359DZ/vs23oaMW5jS9j
k5RH8isYKefS39Zen55txq1IDlJCuWLZvJpe+SCS0Yhafq3IqBvt9u8v6OhB4ebQx7DfhsjD3RdW
R/UWPlZ7Zf3NkK5xeBTkcqrIHbmMi+3cm/iQgU3l73q2fMJbdS9eViAnLAwV4fi1Lv/+smRehlSW
XMrYfoLjGnnQV9CZQYDuFvrEqfKqZ41xg9v4w1dwjzK7/enWgtGJe2y//jIDhiLBkoHa38kzbjG+
iYdhCo5EhMx3bQz2qureKcgQ6I+u+aK1Xnz494+5ZTZ7Ikg4D4fFPuoGl4xpkRNHpd57u8zpmsPs
FgbjUeeqz3lzlG6triOk4qjqh/pSzRN4Njs4ohpCt4q95aPPzwFMR29tC9hVZ6Fj6/5F+uA/Pa4D
RoZU4ZNhVYcMpk7oNNZ4RnvscLpVH10DugYgyXBnLPZDYDvaVVSY4KRS+dXophXGKAx2Dr5+DWQM
HsGK35MYCkqeFwDrs7HelCk9cpf44rmO1VOzdNXXmvgTjT6mJLOVy51OKNaJqenI/ivxyV+AOlBl
NqUixo4vS/Pu7axsHop6eTZcF2rBwG2Nh8Hg4mqhlTuQOXfSRHajtASpnYIdIk3GEINVUO9l3g5R
lbxlQTbuAy2DfOYzIg+aMrgNK7+QlQn2VYmyKei9YA9C7FHafYdezkeRWatmk7cWOjPk61ucA5KF
uMoJGhT2z6DJ8s4y4+Ju+v/fibILAJJ3//17yyIWqXLXOGCpCqKisXRbetG9Tcw0c6PP/gRsh8c+
Qlbgn3OQMFuO9RUu0w6HxUVeAga3eJSIH7ZTQ54wK6IU+EZi7wN32M9uy7AQLM0Mp/tI68PbyGCA
mx8R28obnYDpvBgJ15piTV4m5psfIyhN2V7TfaZR25X9PaYVUM6ATxHDPDdxL+/trmbgNM3tg8ie
lfA8fqeUkBbJH6YO5IPeAhu1HYXWVNb8nA5dBEjarUYXdS17prSBYtZqWzH77Ck+FatNSqV3Wd7x
4zIhs25IiyhWat55HT3lBEJGaNkp46I5O8FXkyiChnonfY6ZEtpIUNhWEZ0QDwsCY/XmGJIz3QVc
HUBbYl5kVDeSjLZJqw87pRfeFQ9wSujsgs8tL2G7woBoGADxt7nr/k1EccaBOB88q5xefQWVqp6h
lOveMr06jvYBGhbG3TwCl2+7duPTD7zMcl4Jc/1bMBmERiBq3gMjL98QULq5jZxRV3ZkOa0TNhls
ltwOcJiYwaEOrAenKtXVLGS1FyPdRxeMc9SyjMCSMMPImAg64F+dxw7EYTbDb8xGbb54MVscI543
7ITEyWxYr09Ff+ytJtv9+3hy9VNaKrk30/K+k3F3ZxbEszNC058sDo2N1ubyPpmuwkOSBgKtwfcB
z2mmKD2wuRfLZbbraj9pJlJx9RpgfHqqwOnz8qXJQdlMUjwtVxsG+JgGp/gGC3vcxZUWoL/zQTdM
RbcdhIPuatDKB7OdzgrFM+1IxU4w9q4215FKXwT8uMcZrRJYZfOLukh7MVK+Ps9oj5mua3tlFz4f
D+1MPH829QZMJjnq/zeA6i6PmeP75y5ZvZm1+aR7yFmWrjsAeMI7OrjuXjGkP1oBykO0Y8YcT/h+
0RsFQKQPs1heAjzne91V3pm5wbhrc+rvGltG4VtB5BB/udhdenXt6j0ec+vJmXMsZhpO1zgwy0vj
19VFqd1SJ1tnBMDb38wX2sKuuCyupfZCG4NT5dsBLvSqh8QwqXsnrvFUuC6sPlpkRJGbNu44W9Y2
tkWQ9TBh3kD+MVdsqKqNKRoEpEiBEsW95gTm1tEZNcRsqZHUzPIOyvkT+vp8/8/0VFeodeyAmdXq
9x17r7sloLjIZGOYhpkpseZ2P5LPidHWWF2lrDL7xUOJb/MIyIJsyUDUewc/M1tV934le+5cY+Sb
2zMDCAJmUJqVZFw99cl0F+cCV4VMFr9hF726kdwhv1Uy8w5qZiK+DJSfdtEeofC1QEhbBhgokfWD
567TtBK10NiMDjvtXG6nlbFg0oxFrmcEp3//iIrp2MKbfHCcWl28shmvlS6TCwPICJFnLPSeOBJn
voq6Wb9rsX7BnkOQkClRP/hTujF7JDBaxfLGnpMJRzGfME7fcQ+UfjzjktgC9UlepYQgUwqYOUNq
iVdTab88iHyhq0xCiGK6gOXSdzOzvYcYySN4o9l4Ja/42Mz6PlYouNvCy59Uept0CfK78JBnMsVs
LqU7VntIoHQNHRg4osIgeIJFfDTiQpD2kzx1gsfKzNV8YaYyHQsKHcSKFnOMlTdFw7PzHYuTaALz
utiW2AUDsRU9Sl5wzUP5qg9kySdTv7Nah7GSQRYf1nANqLx+i1dTF6M6guVH8fuPsTQ03aFlEKU7
Sf7mEy6pqWW+epKQFU3gC1HJjsPtktYu2OlG8fXRJf2PszNbbhvZouy/9DsiMgEkEnjoF3EmRc2y
JL8gZJcL8zzj63uBdbtvWeqwojuKhSDlqDJFAomT5+y9dtH5z8Rl6Qd4xaoMvMdBcAvLzNJ86J3p
tgRGxy2KbnZXQCVzva0g/HTdC2yXVcM5EReA8+r23ax1cWtY7X4O+bj6+UcgQAo6Lr78frKcQ9QF
u3q5yMPJjWiwNXpvQwy+y9wDwNfTxJzqpoKby1bUsI/gxB7SknrIGNhaqp52eJq0w1PuWaCTove5
Ec0Lgkp0nh0Atkzj9CHKYVpF46nAdozgJW13fUtLwR63/F7W+cKmwUfsc9tFiZ9rG9+djMLz5Vlk
8+XR5nDiMnpu7Sg/CZohayQl2Xfq/xcaStcTk752suHwqQrBW0+nlqU2SCAbXLnGnBxHKB6PXd5o
znSyWWiN2G0OvZXGzU2V1jW3h8mDdQP5ORjt9qYrXfNmtEF6+95iVCNv7TFkUZ+7mgmEAkfV0qS9
ckg2fXCaCcdK3oEQarIOprjECBH72TtZfNeZ/z7Q6S68FnqJDvKD5JtYz1GIEnc4xQaxPB67XHc5
IP1NoUT0DgYQXoIVIdV1nsk/xAZ11Gnx/s96uiyqbVCMh5wV+aqK4L0p3JGbTrvOI+4NKBFW9C1T
hmI4Ye1thnhrZ7KD4+TFMfBD96azkuK6KFrEJghR6NJWgHUWKYtX/PITT+2smaQdt2+AqErSbKOs
esrp1kP6tyh9oRogDx6S68tB2j7m7cllkOzk/XXpT7TKGHq+zSUzq7qT1o0skUfhqnmbOiXeJmR0
K42GN61LuL7x5YYYq92AsO8uDbVHV2NoXsELfoumOH633XDnEP+5KJ4eXHgGz6ODLBzq6+Pl1by4
I8eoINSFP4NBDTS+eS7reriq66ZiK01WfUPLgsZxXj11cc5irPGLhfRk7nXrMCRcEFOGt9RMQSrP
mR1GWyqoBDVd5qLNKk+93ZvPNd1lm87ptUfk6XmIE3GuUsddoaZo17SVEob5afKkQnHXRa79yzH8
NRtZzJ/3nmNM73FHe5W2zhbRDX7cavSZy9Y1H8JyyJFEnEaE+1iqauThZn26PAN3SZFAtMflFbGG
hfXmQLX7G+WeYZt/Y975yQDUv+O25R/90PXPuWxfAOiJhRTlE48Wtgx2SV0CixbfAjPQh3lonqbl
lYsQ4Mqzm34nFtSSSOa/aAMW35Q5LU6J0NnHOkpe0hKUEaCT6sZuw2cgl2w+DYjtRODpV3dKnimr
sXMhSyEqyLifpGBoEKNZzDybt8E8wIewlhmNf3LDtHsIh/6HWkTNkV0rtIyJOF0OyfLMsBeJENLp
jeW1MJdnRhXaXJI+cmE916kRradZqP2Ft2/EZbzOELjv05h06GmsDj7ETSaHHhdQlqk9PhF5fdlA
yJb5UlJWRLJ4c+1wm9bpVTuJ+Nrq1fgwgQ8RLY7GJgNLJaL2PknbZB+7cbwTvkRyOBbvuUIkOkHs
uHcj9TIwDLySo7LfRrLRkjaCeuIT7leZVr8mWlm9jTJHkDZ093KS6qbnPGCk4RI9lRrdFjNHcOs1
U3COl7gqZoG3l0Pmsv93Yo+WZ2/8SrRHOnkuu3uoddW6deUtZ+A1hep0I6qE7h5JmD8Eg26R0qdL
EuiPl9I0bzXwB6IjjRmWlSFMwuambKH/0+nPpjfd1V+kIqpPsTqWpR0hSXRQiqO2fo/VcYa8T7uk
pmb1Zbufyqy/I2UOrfXYPvQibR+Mzu92RuQegtT8Dp99r5u0J2E2T06M0+/TZaMXBaFkIMbX9t+X
hSh6NvDlX3l51JVnv5dD5a2VMzknu06828xl9gm3WB3GnOl+65UJRpAgOV+eic6j+I4Ul6hV9Udj
jtleEK1IDlL+QIH5s+amuouKzltDuABiKLsnH3098KvcvfM1TLEQyuIqM54T9JQZq7eRN4NP3Nip
bSPruUeDtjGZ5klWiHMel9Y6HWN3/efMjI+JHrZlW1JLm2rThvoh5O+f7lDPfhgrYAbQBt29sruj
58m/aQgY2D5wNP75bzOXL6tIp6DID3/9z/+hTf46bQmbS5TIbNcVS0b0v3KHO6zDbCBGTE34SX7C
r79SbtL+LCosTBHk+4dp8MJdaLffyxYBsrJgXhJWV1dl8MJUInDvZsa6x7KS5Bra6c8ySdEoBKl3
iBVJoaZXqftyHpOl0vgiX9tZPorf37vWrtIOFBjT0uJjbtYQZ4NmNNCvvFYS2jgWR3bOIYnwdxTF
gHdSz2J3z/dlGVs+Owuqa/kyFUV3npjhzTE3uWwkZDuDXICjoDa2tkMyH7tyH5HL3ZQK9eY7VbUu
CWbdVGmIC87uk4MNki8Ix2inw+pv0TALUYiEV0NrEKjoG3RQG+49hWPPNBIIRo+r5mSQPL0adOOh
yLKubVP73xyrXkKwtlFG79eiQbOhitx6gz/QcMVn2VVLnVxCcS6xvLJHEGqbNcJnbBKfbam2ZhiK
c2RO5XaI4bzWBX5N4aWEJVQ9xnyJdf7PZwvK7E8fOS1kJuKusi0hpLNEmf3rdCEayRykhdHDIunb
4kDrKfBolXTRdsSlhzOVErWDhXdrAonbi3aiPlmSAXO3QQmYr+k8VQ+aVOCdX1bMGlNGg33FnrSp
WPjKcervWtDmqEEQXAbp/FLreL7KiRFYdzkDFrC5zpHStj3TaXOfAhnTYUZN6gAcxjxd3HZtmx9U
XUc7lIXec9OUj+Cqup8p+kmT5lhy08yxfEUFHWG4rNIfJiI6E7RKr5Yugt8Y52mizeCG5qnpM2bV
Q0fdhNNsI+EO32EBvDXbwLqi7cK2uvHFQyyVvB3RXJT1OnQbWIOFOAFehuRqBsbRnUvj2FtTABWH
duIwuIy+DNc7OkYnDtkQDbgJsmVARu7wJmqseQ3xoX7Ae1evZwwSli8kKPOsvUlbExVMJFE1YGpN
iztTNNehG5VURb58aGtnRbvPPfQWeiFMF7fM7KJnqzKqg2mGKR28I/2ccUdmDvVPaA17SCH2ZggY
T3iGKLnvYwIMWDMeI4tUyVyENtkDPEOe1N1yJ3av2ETsDdfNT+DU2i+ywe2PUVW2Y1m2lA4Ln/CU
/TGgvbQs2SE4hyCdiSfYxPKy4ds0cL3YYODY7YZ6bwHCxRjoR9sEpO1VyxZtE3eVv+qsQN8UhjpH
MOuiKXsNZoTg7vwOSuMSxxXpbD9iX7+eWmMNM4c5BMEweSv825FkkkzY3bURvVjS9+5w2Ftd5fGB
icUqD0krtCPzexMDrNBHqDivhoLm3bvk5Y2Q4hkfB+HmiyvO/nQ/0JbGbMn6RviaCzXj9ytOwHs0
sOGWq0Ga5UG1NnxvbRa3EvdbsYGIDKmrcoht3Wh+Izy5l0c24gLZNN7yqEk5OEcVC952HrbjsM2s
5dEDPPO2brJzkp32tmgR7WTnTzur3rnT8kidXXx5DOG+uzwMtfOKPQ8ixDAGDsNeFXvr8gD5JPk5
51OxL4b9WOx7nIM4g4t9NOzbYh8MezvYl8U+B5kY7NOClLsdl8RweYRqZ447WU7svrkPMeHZRFWT
3ireXr2zaMXUO2/amfUuc3Zq2iUO/Pfl0YdA4JdHHe7dYnmU4b4fGG7t22GPfslfm8W+Xlzje2CN
PPJhnzI8K5YH1uWQXwI6M56QYO/1e0kGBHzLYD8H+x6UQrAP1I6Hby+Pedzh6uD6UYy71kW1y+Md
rF0GdTwSFyva8piQYBHy3m2HcNuF21h/cVJcbmy/3fg0kDNiOwVkIGl6H2sEQENpjhiUFnMLs0Jk
CePPOGsfZZPf5PTT9sw13ccF8ndVtXP0aArNDHyIsr0iY/0YVzl9SRPRDT2x9jt7m1Pj+NFN2KLX
nPQsb8PgzUMNxYZ2uimnvr0GkxWcw5kkybLwwlcxDHxBIXJ63C0tqT0U6L0gwIb9unPrWll2rBpg
8gmhPs+Bm/5c/u29scEbYetbBtQI1XIJD0GAi4OUeDRViemnY3ifieYknHe5tOrThWrqAlygtbHg
3KbAeguU8dc4ifZHHdp3Q2b8pFyaSRfnv7U7cA+0jIzbP1+F5qfbnlYmmYeKgswSprI+lLwaYUfq
doKPM3F67NfAE9rKYVBRRo+KvpkA+oyHcX4pgqgk5ztuV5jA+k1iRgnKK69bV5bDjbCppm9F2NA9
VNzbe+XTHwr7s0ogwFJf+fd/ft/y02pK088i7oubNUWpIz+875Avs7SFH1HDajYFU2CvRrhrSKGq
6sgGB/L1GB8gFfUP8Oi9nSye59G179GvGzd/fi/m5/fikjettClY36X1sXSQkMhIAQHUB3KPHNWw
LM5AeH4aA9eNSi1ip4DLbSM83/s4xYPB6CLbRVM9oEHfXSL8YmtxIXYJUhE9X9FrMqnmGucQO1iB
zXj23gBM37u1V351V/I+r8LUxqzCAsinZUrnQ5ncBnna5CPcoGGmcIABGbMkZca0BjsNN1Z0tA2K
3jx5Awn1xnLoLCKjQwej2OUPChVapyjTD1i/9RZ7yILatSoKgQJcSp7l9Jxg9qrQbG6t5dBUdXML
ppv8NqW2VaPbkzUk3enyrJPDazE07c5pUasVTvzS+nI6dAVWSZIw9ga7TsDjvX9qgfWA0YmHrYNj
7tCmqUdTisR2cp54Cm+6OQq9rRGwu4/wB8diF5QGKuzOVKi3SkVOFJWJq5KWGRLN6cvPpiku15Tl
QPWXBupYOM6qIrdn44a1vIFnSUtpctBphVZ4VzEsWAV1j4YgiKK7y8+YaHm36bVlNP/7BzFx31Nf
4IUH8IADBjGf77LSSn7PdceWlJ4WB6fEcW0sepR53MTM/u9FhpcMg8CAgAwMRNY1N3WMfCK0ZHXH
xAXR7ogFM/XAgrWy29t+0T5JCx1zX7hoXNSvKCcGPSUW7FRHybiHC6cRjDQWHuLeAv0uF2g+0z/L
WpqH7S6w2oKpNZMvneLNYBE7jqF3VMFsP2Y+4AQ7pjRJnehOJgYi5WW/i04XjW9nEuKXeoCMnCZ+
dYZBr0ezYfo11SYND26TiRZPjVsHd7llmN9s791WTvac0UkPIt/aJ3YTgoya6uPlWd+Bdr88K7MK
jk/bA/RpguqkM8JWqrZ0D2VJuk6OmvGqNdv+NC4W/I7x0iljnIKqZfZ2iCAA+Sbx99SiROzpZB7m
hGBUatcXemfnLIwRVPm9ZZ7TxtdkRkwJ6O5Z0Cemb4uNrP4hvJ40+Mm9maIY/WiWtzcuBcnlVTVl
89qtsJYC4W+hzUu7xSnQSrSC+DTC+rZSRvZIUT09aYGWXsbhXevN45MDZvlKO01x1bgOCSYkR/dW
MRzZYAxH6rj/PDO7cTjmHicxOGBuuPy2931bzvduJ38adkM8BMSd+39+njbnwS+868ury88nouKR
5CPAsOej9vEItF463aH7y47S5D4+OXr8xp3tHggbwxrpAIKxKv+YBMDbruaFTs/FhGc0Wn4aXX6K
VJKxQWSfqtbNbzTz3N1UCDwviCzO/xyaft7mBubNC3e4dKb2QGSsooo1/H0+L7kqLG1XVjRiYit7
Pe6o7wkdyZqzJxbT9iCwIA/8PubL7Nt8cI7ZLgMOfayqw+UFDAF0I+ogps6W+8Bm75QOEtNkOr0B
wM6ejTzYciN3X+sxfYAHMhxIS7CvR3EfB5V3qoYMpd3lR3Nh2hBLOXTR92pw6S1XNskpl/nHsIzF
GjXu80WDyBDt5HXlfw7u8tL10OZUiT3sCG+AaUx2JOkb7QNnZs6OOxEbx+rCx6F2EdJk1e1lXmEE
sbnrI+AibCMJ3TTotzsBG8bWgXMTsWJeuaEVHFqX+4GZO+WdwOwWpXV/QyX9S7PteagsjJFsz5vr
BDXj0a+qR8jcDXI6HT+TQ0j3szFoJVpIiCHH5TuQH9V+NlGM2uhQyUyJSaVrMVVWpbCmq9wku69h
Es60OBDw1bv5lCCRPM7olpWlpmu/jufry7PLgR0zVS3Jkpsg0i+uEeV7LBDq7Bo1xPfcJNO06J9d
CSnRUHpaleQvryzXnBGcLtJ5d4bGBFHxW5llL5XjVbC8zGTNppD05NIO75oxPFlFUx9FC1fYzmg7
IAjCPtH6xNW3LpoP5trULsVCQYxEvnNbq7q1dVXhuknxf3a1cVWqQJz5YOhNA+0Nmm44Yf7V6wJU
rpUhM/UREN30ZV/cGHYS3GiUxXKFPRPKUbkJAWttfdqcT9EAhijGS72yKqn3Idvgq97Ggecb9X8O
HQpFSCw9ozkFQskN6uVOEbb7IsuIplPNbYyF9qotynyPlwm+sspwxFFZHGcjfHTsIP6hR/tXIyr7
rbcdQAvBFH6rooNf8m1Mrp7ID0nnfw7kHmODV5kLic2WpPaWMYaYcvGtJeiX56I+scf2Mfvc1Cbj
izVph5wUK0BVyfhO7luIuL4J7wJg8l5kqGOpBv8BzwEQPRqCpGeRohHO4w3gZmKRpxlOUodbzJ3F
AacBEyIX17mRECRjjn21njRxZfHgW+ckzg4y66Z1YfS/PIPNGIwjGn8BGrGu1Q/SCoAVxLZ/LILi
Lwvx3WaMC7lNOiSc0g6iR6ZVtN2IbVvlYeM/NmH1QySx/qGCnHZngOmqh82CQte9tpcEZZOeBYFB
CEXHUNDR84q/mtrGd6rDVwIUuo3vmCe4FHC462zgC2Zkn2WGc/rvoUQ9e4pLJdZDHoPmCKyfs2OX
j/ZoE31soR8skEPsDD4bgNSG5qQ2H0aZ2Yci0tMt2wLa/Q6GfRpF0/6LGvNzmeZ59OgsZTmebVOp
/b5ZLuTcuqwNMJEXX5uv0+90XaJbdyTOrnY3yqrNu9GqXro+J4MmmRu4toW3g7Ztbso0xWswevJq
u6mdWN8l9FUOoRPqnSji5i7zpmdJcstaBRIvZduI8KZLq/CmTGHZ/PkXkR9jk23uAOzKtKtNNv62
/aHeRAhIBFyHMC6s7PImrM0954ZYCw9oYFQw/OxOVqTrFf8t5hVv8W9pukpwJNktTucqjr/jSwFo
1nuPRWN+F4rd3J/foxJ8mL/tQh3LNoWrlSPIhHPFh16gIEqYYCSMlF5FPklg896MoQefYmtjNQTD
qydx0PhhN0DTgrxvYXO8wcV7coiVutbsEvaV7AYkff1LmAYT9j9h3+AujteCbG0SEsxf7XJ3nGpu
6eNahXSgVDOVT71zFJbzDdaEAc2Ppngk5HO8RmUltxDKDVJo7vwZ4nOclvexoA9pSEA6VajTd/hJ
AK8TeiJVoh+C6A2Gj3PwPS+CFibjm8QOj6Ow879j2blrAzXuF5/b5907n5tlmbRRhaf52D5sypih
x9L3kwI6BnYBWqfUVmFQfK+aJZx7mU6qIfMPqRQnkxb0mRnwsXgfyJ5LMPbE7soBqIpEys2f6SX+
KuK3mPmaGapvOD3M1dBv8y4H8NhK9wo5F7gu7XurUrvm2iXI+OgMVGKNmGY+MOXja4G45nVvqm6w
iBdESk89MeuSN8iM73vkLCmZMG3SiCln3dKBhca8mWTPbqWHme0jakA4bGU7L/LMnS/dRR/r/Chi
q7uWZrq2bGfY08vIvzENvTMSWd75lgT7nl/DNGkeuj66KVEVrP58fn6+hkAUW44pPYHpC/bqMsf6
d68aD6awh6Bc2SLqr8deR4c6AeXWJux7qgiyjx1m1AGknpARdCqCabhm2X1Pudr5rXR9L9M6Wvms
E1sHkgOhYlQLGJuj/+ernXdKdvsySyO/hrnP7+8U+SJKTChWAAzCES5vSIkVrjIvlk++Lt8HZJvX
XUUfCdmFtQEUdqhJyL31ZvHo5E63KYY+pZMQf4eJhdC0yxCxV771xWTq09yPd+maJq1ZiidhO97v
79LPoOj4bVOsohnas1C0exJt0kFtCiDmQBpWZQZi5otvcVnpfl9lEAEp02UUxr/S/LDKlHlr1xMo
T/6uaufPRcjIHF0GkNbOJte3ksremn1arpEVLVXzZB7sUb0B2iaJpjFMZBXwpL54U5+XPu4u2vMU
78gW2l7+/F+nVh8XNbUCzM/YaQ+drrpzQv/kEKBb2Uwknu5D2Y2HMqUPNLX2YZi65y/ewbJIfPhY
HFZdqWhMua4UH95B2wriO5BOrVJqLTwgqEwN6QMb5a+ycXvtCluhykr6A9oOOvrh+MIofN87JNGO
Nflmf34/avkaPrwfj/NCuI7WnnT1h4vN7TDrmGlE1GvYnUOnpzWadDEImVS/pTX1Bi6dg8ij7IxC
64lYBflCQg3BarGtzokx6yMZMy9O1qcHOlkSlUQSbh0Cb50Q3gHYyBCpsUc4kWpkt6Ec9+/G/ptU
4ZAgA7CsA7OoXcVNP1f+Q6ty42+3OreNHX4jWf51pvI6XcJ1mQ0bxD3F6fU4dK/lor66HDwNkTZz
lLl3PEc/1C6N83gO71JEDTcWCd9XuRij19nCjWksxfFFDXg5GFH7y3Yzfz9YTXD958/V+VTROAzc
6P6zEZWMhd2lUPjXmTYqp4Yg6adoiGn1gutYMKjGkTdk3JF9Vm5EqO1VnNsA3GvcVKHumlO15Jo0
UTzSz8e/C5YB16igaT/FYOEvevi5je6s+S41KBkM2Ufb/2ZoRqmTXWeqP5Gf1dxdfo7EGDWdQSrh
pbvw38Nk5QORofcd92bSyLPhrY2Z6lWaBkw7RO5zG88bB7vPm44gOpFH985YJgB51bPdHEBSk9WB
CR6BUQy+7wR/vFqlSJZ2huUBz+oDj4XZPY+aHMREtxtRdxZtVRd7dhnm29AIaUpIH5FguzBymEBO
1eNcsUVAKZEPX6xGl0bv76c5ElJtOgitLC69jzWPa+Q+uo8wXbmLAZNNKW62ziTSNhrpf+jJvEen
BLVg0zk47MDGlN1QnYySQAiDrwusk5z3/oQzZaYJvmppMfzUcgMhB2wnWbT4kz1xzd+brcO6bLbF
ZIb3mu2Zquf4tjHxRaGCDh4JhYA4iYK6KTR8iRmCKkjVL04++fmidi3qO/5xlXDMj1Vo0hKcmOGB
QJ3spfeO2/yIM1e/VYvWJEw8faT/vThDkwOnGRRMZOHH2u2ao7auxqZDj73s6ee6+3ICYn5ablxW
Md6cwy1JyY9TMW6kMI/IqFpVQ7wLe1xhTWuMD4q45ZPRw+ODEvhw+VGgSwikkUMWUtrgIo+Cs1E6
khzw1LoVgXk7gk4gkoVmnWv/XSLDgpOcOtuEYd+VZA5+VafBfKxKDbU29s9V0soraza8217I4jxi
6l+Fcza/s8odSbdLv5mDIfYt4X9Xvpu9E+w73lvLQSfOd8igIXEcw7dEhD91leW3iuQA4hGp1VJ/
TdoXCUplg+4yd59rEh+OZCXU9JEZruVDX6M/dQkpiFr/Km3ELi0LCbCz677LropuIJIdythB7hbc
GjL4Yo1nyv/pU/eko5XNJ4EAyPl49nMRDs6YAPkhca7f45byZ6L9JuNM520OIvPsJl5+nWEacAks
2dizMR30WIBgt6NBXYlN7Zr2XdcPwJ+rytqP8xpDGQS7vHe2kti/v+gZvPutYswmMJLMZYCe061N
eEpd+Tgka28GSTSKznrOHdxRYeeJv6yBnG8CAVZeJ7rrwUEQJbklr5zFdJAxoKLfYWeb1MRJUPaV
ZISXYVMfx/Kh4eM75B5OqADmCFkdezkzLcnZGV7luT10V8QyiWtG9EvGzHDfIInFK6EZQwi/WVud
97Py2JHHZW3fDz7z48q6FgHIv6uuX66ICPpQEgJQmSMxrZVGIuX3hX8uyCVCZPvDyRI217lSDx52
RqbMM1zwaV+oToBGJa6YfRVsmw4tyjldvB9ABvXVsLzEBOftCjZOCESVh8HGXEVubGO5FbC/4FDh
SKyjTQMT8o66jLEvkVTHBN5uhrIOuikHJxRgggWza8m+fCOxw39zu/x1YpxwxtwbsZtoul3GKr5y
aJjRqI3QcxYm/7PaPCq4+yxebcwgL04XSxNSGKA+MB/nZB2lMj92cwJZk07Nti8ntRuxSzA4kdGN
yQySk82jM87hEuc+2pwKVppPx6hW/VNu7B2BB2EEp/lEyfJDM9jI7G7fdco6D//n0Aj5+ue77udZ
FbMjxhfsobRCjeV+qK6yEAtkVNKGGTRoGkp+Jvz11H6bfZTvGQm9wVSY90i25X0aZ0zWi2StqSWu
6sR/ZE+D6qwoyAV1E4VKDmq2Pc2Hjmyru8tBIfFAFmrjB/MIdP7zm7c+lwyaXYRmLOQuJA7xoU4H
n5SkVZ1RMpjur3lWmn43sR/oPiSQYtsg1sMrtzUc03uPdu7KwAfxIh3EwX6noh33VYwpdXlLqxRb
cB+6j4aa8JWoN1LJ03NC42bVGBFk9OXlEBX6GCVW9+BIXLqzyDQdL1Xv6xRTb9CYpd4QIbhBoRLa
8l0T3TpM4pqhGDPgOLa/ELR9Hnk6Go2IYPFiUouK7sN+wYgMM6JJAEwEFTDnC4iNrhufWk/b1wCj
/gLgBC6beUZam2qNgkqe86iaoG5Byfv/+CYk3wIlui3YiHw8jRI78Zh10MWpzxnoiasi9aZvQ4Cf
zFNqIDQRZJxRpMfGleltH7j6FAbqm/A9NKvMsK6TylX3Xres8Tr4CwC5cXByRkWDG84bkwvNbyuW
PN+r78VMyVOYzhuZYNdZj0Am1H30ynDKX/cWVOakUuN1ljlvhHLpc1fWZHjhu96K0COvIGVq9MWJ
qD/fLqgclibRZRfObuX32nXizAhJmcxXfkcUzVzeJpUOXgEzMfjLCOVkpOPufAV7nzc/rsyyeAXs
3p7FXOBaa9IMtjAJre0YR69e3+AwVOk5XAR46eRBJSH8TxmAz5Kk0MBloj3n3XiyW+5KhIJ2z0OB
/bQpJ0rXVV2x36czf+p8y8RvHzTbPJPefQ7bhHW51DeNEZRH4ngDQPSdeLQzOH/EQY3bYFDB+jLF
CewW1RTwUUGer9EE1re5bN+ipHnqLZ8MashXdNmbBre1rO8jXZZ7F//u0DULT6t5skSiDwlZCVuz
S9RxgsGqi9B6Ky3fQYbTkQY9ZRktlJAOH16DTRwmzUExgnnDoVw284YPMAQcTNaTj6Homxe5PTxZ
OT9Ko7TX0EGd3Z/P4f/bUuiwnrDzptlrOh9rwG5KdIQCk/SuWuFS8Z37vK//EjmIMG5bxi5Rd9ls
lrsmHhNAc4Si2qN5TzaD9ewi+e/y+ggEz38YSeMk8827S4k+PxUuBuABptPlFRLG+atK/XPfQGvk
Yy7MPcukj/phQ0pwD3jPjpwVSx+qGrKJNVbcR5tgk4iSoBe+in1OFM5BFuoQhnBjmwZ9eEO81UoY
jndaXurle0x6/5fvDpjD2sk8ytos9wX4sFU8dVgkTRJee8FdzWc8D18kh6fG2d6CxzvJwE3ucJWw
U6iYZk6z+d2K0hndc6OOtQ0L589flvqkU1l238IWNMBNOjUXxey/douI0afMjggO8oQZbZiFDqfI
By7VT0G3aUIZHBDkx2fXp+PpDuH92NtA/2r9gFZcrC+h1WUN0x/2d7Rv21JBDmO1d4e8QY8l1Sn3
cD0VLaDEVdwjQXNEkZxnBRSuhXymN2ZSx4dhlD/sRcOQcJkRyr6CK1p0KLKaMRtOBgEbR87l6lD1
fYV3XTe7afJJcK2FuXEmmNxeGMB/F+FuStz+3lNoY6L+1er3GO/Ei0ELGP0etTw28e6L8/1yf/h9
h0cjlHQc9hem6aL5+H3RUj0ancnN85UTR1T2mqxWIZmFXGZAUY4McaCDRwzkANHbSLpHbITxSid9
/jB3s3k1BeW094w+uh9Mhu4S3gAthQQYVx1rerckum7RDrRbuxiKk2kmmI/6nlFkXcdb4Xrzqe/B
HHuVpK5EShOyM8fOcuk+gIbzNgMKOdLHPHctfZCRF8FqXdnFHv/1++XVEJveri79apWhhbr3aiH3
RMZChFr6vQGc/y8uts8qcoeAMxoUHkUTzKuPLe3RKKqISyUBh5HuuLUVj4zwo1t7hv3YhLgIY6ve
26i2TmFWvZWUbz0n6KvRjdf+3L123XRdO6PNDcKz16qv7LNt2rh5aD2jyZ8OE81GUi9/gct2v//5
mrnMhD584R4zFmF77CU9aS4Lyb+umdjD9Y3KAZ4rMeQQCp67ooVTY2LVurzMi3KvoqC7q7yBO5Lh
qo1BmNiBMZOzcRAm7/Oe8Ao2ifN3oI12LU5NVYBCTg+pHpybgNHLbTCf0M/CacWPhLK1uGNHEUDW
qTdFTGwE2/rxEMxl/xILTS/D+uILugi9fv8lCR0w2S6bilaS7X6oinrfcfIysZiJlfa8C5N0ODiR
8zqp4o0T+59rW9vTQ1T04xrFmDgFjj8emQvCOZGclH/+0NXn1dlFRGUufS3laPGxSnNshA66Qgdm
dKQA4vV0t0RNPkzVQNRWmIY3kxgAIWvnPwcVoAMbZ5pDI6B5WCerOgqBtOpb07LqF06v/lhhM12J
5WVkKToms0f0zKkNbOI8WxTdTpzrp5nAqZK4jUe6Q6ANfKO6cQz5VrPpfGiJqL6qvDq99e4VcIMX
Kvli65imhIkzt+um5XIHk7Aq4F2gHPKeSDUdbqIiRyxrvFQIig4BuZGrxGocytyyW5W52xJSZDj3
STy+BFErTj0Gni8WLfWp0lpa48uajyXHND37Q8nfkngAiIRwC8SI5n3Uonf1CYP8X4yd15LbWJa1
X2Wi7tE/vJmY7gsagA406WRuEKqUBO89nn6+Q6mnWqkK6Y/ezUrDYpFMEDhn77W+tbX5wL8nFPJ1
Yb7iVVIisisk+THhvJmxbNrSw5Z89iRebEchbZAbpeQ36Gq0sxgCHP+66cS3UwT7kzG66mlB/JiV
ivVRSWn4lRI+eoTyzg1Zw5exsv3QeHayl2B+sbKXBNTVverunWay1xDVjpj3vbx8n5bAQj4A8dGU
98P0obtXM30IO0Rb7L3b8mwNZfPYGs7114ch24K3HQ3eOEcMX3SDNitL9R8//KQIGhHXzAIasHRp
TNKSYHigKjaU8YPNuR5XPuuxdFD4XE+ZT0B8hvViIIzu2lT2uZEbIAaKXm5ZedHr6BQZOCCbviiO
/tTsNrxWCfvyUK7lS9tb+MgK1oSNTGfWMKyTqWrTBwME5Yqe46qqeT8ii+gS7GvdQ2hJH526zFgr
Bt0uUfMOe6fxJYAUtCZc9ahLzEhTpT3rZtfvQq0KtlPZaDuD+OmHJg8ely7R3vXqDOWrkF8V+09b
xn7Ywk7BZc9NV9bzKSfKHbqDmgPTwTEwp/GzZWvRsxPeIOgRntNBElAB0ZtTU1ycHohTgcUTYFYP
8tEwR1+Op/yEWg4uc/4Fc+H01OYxWeqpRhyVglhcJzTzSmR6vaJ3i75bhzHJ5eio9dXySjzKx4GV
Bm8gwYazEwEd60F2Ntkwf4Q8SaqY1Of1OskKDCbsoPpq/miSUOaOUijvpu1YEQRw9/bdb0wFoHw6
Mpr53aHy9khxGM6phooG1GJz/bb3xYP31eg0/Zp9NISYQHrRh/FrtNBaB6vRk2R2LTH5eKkDyrjq
EVj++gn8fI1FEWDzf1woumEr9pshYYjTrVUk8PJaHND2D41DR5eL8MQ2ELC3jsnHsluSKnKrWt5y
LRAJak4Lb92pN6Mabgbs/GhF7a3df8iJe4syVKO66qpj+Eq3PafbPlcPQMt2v37mP52ceNKckiz0
0yinudT++BmLpi4YINz3a/prSM5NAojjHIgco3GQTtpnVIezL/VAdX/93/35HTMdlf8ZYnYiw3F4
c2WX00ZN2sFk2Z9rvhGkDRLDzCJ4d0KU2xJ/biT99IK98mkwsJEkM64tqa6/liw+bjrRwpulhatu
GMVzHGoHFFfVnw5JhUsMNM0IXjqVxD6xKtYr/Tdn9PtY88cLNmMmZqy0D3T2L9ab554EkwBDVO06
Z7Tt2hKtv6oRtijmPZs+oQGvMBByjSUfHpJhmlmYtBEgo8LBAWfCDmGM0E85OThE8CKlsDIQV4AW
YvGVFI4S/WMl26mVmvl1MZFeN1gY21AStXL+8Os/BOrutx8ejAqOJqx6bE9+nlbiszYUumX8JaJ4
9m1tVvZBxGwdmkS0nhy72DeF3tzYDHP+HEie4CS3H/AonfNZOfROat20oU7OE+PYNcGwCyM85DlM
nORjLujQjfOpT7uHKBqWMxSA5cnMWP7a5uhseOSLjOj4SNqudkyhfqPdGQOgLXxrBtUXQLbF0czR
80dS3HtLVH7lFFhfG5nzOxkbdVWAw5nCUzCr+TVZGvr0iPowP4OBsBX1TzY07iJJ5gdjehn7YtoZ
dWu7mmQm6OgGr5CTdher6anVx3aLgQeFZxbmF6fkmsSZn/wY+EuQx0eaQPC66x1Y455PcIv3H6vq
vo3UUzEj6UA/ijSxiIdrsdgaaYahxPxPyTda7SiP1kbuh/lREV/XQ9EhrClPVb5kzDpQ1xhZkR4I
uy0epxq9EAHnOAilXESW6lsCaYd3hUDY5MVwTCEHbJ0mxmMs6ew1ys8R8/0zserzKYPSuM7jQkTS
Oc2Ws0u/ofWD3npIUVq3GK+Be4O+UMjB1pbpk52Mq2E00FzMkUTq6ThxrEYIsuknP+OIaH5zpv7Z
n2wh+WCda8kqy3rbfvvRiblo1io8cF1thv1YoDKetHd1EoebLC3C2gNINXKpqbOdYqXzVoqG7L0i
4OadCi6rnGiWpkAxMWkQCTYWY/4pxe0q41d7DRvjmGE1/SrZsJqTCtg5fBxa28cWDeIxB/y5Et3y
DZrafteW8bMx9soH7HzTqs8G49zHLNCMtLpa+Rmi7HKQmcgjsBFfRph1DnoWmJB8ZVoIRsKpsqVt
6NAf84B/V16Rm9KKU9pE/zxjTVG3C7HMgfNRMwSLazEINTT7w8JBf7DRGB5KwD3FSiafe/vrD7X6
N4tOzDAMQhGq8ejs/348r5daOEvh7DDyr31d9rXaN2VRVu3boMpqP5D9RPLpfYaKHysQP0RVA40W
N6fr2gDE9qvGrxV/zg7VfiQBpfGHxp8jnwSlqfHVyJcwy0Z+hOi4PyV0cOl29qeZrzNRGWN8tJ6w
geYjzdO5+l5yRe/laJJorAH0PWT3mvMDUbQUKlBT2S8oN7L9eC9V2Sngs13+2eai+nznEMwYeM1I
tC49ca+yPKP1CstT450c77J6Z087c9othqgx2k/VHuWrOu3lezk14Ne9xW19MGqAiYxCDgiQ0ww6
raikF5VO+ww06EnqjkN46sKTWYlqQnKy4dWfinvZ9om2kSlUnKKm3Cede8h9qsv9JvcBCla5X44+
UUTpuI1BhIx+PPpZDnbAj3I/hDg4+PbgS5nvID5GqrVbrFg/tag9SeYYSW06KZFf9aemP4W6uO3A
k/N1JkqxeM4nzTqO89HgnZ6PUbHpg9VQHad7adqBksOjoR3i4QDVNh0OYbCP76Up+xF1O1CtTNyO
DqOuHQJAVrZU2O/sgLGoN2neopFT6LWjp0GVbz2ijQkZzmkrcuaLaWKLil+LASbyjhqrfReRWLTv
id+c9k18MA1A3QezPuj1YVgOfKRyAqyXAwOq6F4SqAoN+sYx0459eEq0I7INozrV4UmrRJXLKV9O
S3Wy7JNxr3hhaOIr9onqedtnT/6z5V3nLadRlt8nhSDl7d/08+7Nph9WAbYitshITpCwOM7bUQ7+
17xjylKt6zxKYcxY6mORQ7snQtA6wvZIzolREHeWRtWuzibQeyprm17Qv+lh6he4CxrkwArCjYZV
CrAWXXB5yi7E6mobNqyhiwHN4Ihjn9EapnOZI0BJXRk2Z0axzTZ0AB+zONKPljQFBG7No+8gRKvS
IPCZWA6uLNEfkYey3Ji5FL0sFkvOjEvGb1STmvXzVg27uWhDQ4umnft2/TtpaVMnHXmG8rD5VjO2
V3NThFtCU6r35GVyPQqmrdRsW+am87YPRFmp69wLj96IknRGZu0GulsAxZNcXEFUwAAYZlyBFcaL
yaXpPVrE1Kx4DQZLopPvxcB1YuPseGiNCod8cFr1ohqHTYsX4lVwPHbWqerlqoeVYAZrurULBAoe
02wqLL0ogkFBarbHKi2LvNp0l8UFpawsbtyJWnJXuVdN8ri5DeVtxsoEu6W8LVkC3CuA/Wsz1hGV
w61rRSHJpoAxGxImI4Tp4haZIwXvkyqdLcpAWohD4nYUnjCwpJVbJe4T82GwZBoadJWIX3dO6b16
Y+r1qTeBN7tX12BA8ZrGG2dR/ey199t69hTDS4DAG14+e5PhpQRlw9r4d4WzZyDemzytFqXU3px4
S+2h3aCQiQ22S3U2FC53VtxRcY3eLUtX612yOSjaoCRkU4myJdo9qrZBvyUKnUregQ7tnI0Jw1bb
NEBquw2kZcbzbb1Rhk2siFpMUeg9qaAhsHUrwYMl4V4XNbB3vlfXMApz0VlMQN51F0yEpLuRISqQ
XKKaqajw4tBLOFjuRR5VUXhMyft7EUptKN7YewRuz73nKN5UeJICIN+LVE/vPYCS9r1mdSURP1t4
lHMvCXgz/wmOkHsVpjuS/GqCSHOl1j0noTtiQ8vdpHOx7VSM7cxtbG5TjpJeVHyvMd5a9oZbycY4
B+dQFBQLahpo7onK4E6bm4YZ7r0AP8XNNta20rgFQZA5BBS5VJsA8BJVj66kAkN0HfaLjmupruy4
EweJ4w4cJxwSjddzbHC0AN/i9OAhUQZLw5myJJXQ8Jr5e1WzR9ExGw0v4/DhwJlFRfeSJo/umDN5
KrDp2pMxWyfeTAA0x0jCStTrbcgMLmdau3dr2zVJZ+ndoqRJAg5DlMz+l/OTtZX6bWFtw2rrYGvg
MCGZPsEOvzE0UVIrCifGr1dFmlj0vDljm6am6BYnKQ2mypuRbzLnk9TMbbNmsn+w2PGeqohG1iRP
SNWJXIFGfbr/OK6d718pmj6RRZlXD4ta9mu7NVaqMYYvdVsH/qACFszAjb7XxVq1M0kUBfxFIKJk
GUd2Ts1+4k89awRnNNn8kDQ6wX9hdL53Q4yoDzGPbAqEdwfytVEQt529Mkzpg52q/bV3kuJRy4SW
dnn69TvxN2ohW7GQLrIFR46FePfNW+E0SKwSAjTWpkrudGopXGK1YPRMw3yOxXf3H6mMLDEsUql+
iCKmH4eStWsuCq5prO4HwYylt7Y3M1GWsyvod9HG7XcpoxZDlAWSNtpbABKqPTFmLr0nNQZDLspe
DuZyWOwD7r4xO1J9dhz6o6yJcsJTXZ+s8EScONU7p7w+tY6orPDjyU8KvyWevXLDyQ9GXzJFpdk5
vleIa2g4B+nZTpsI6rUl0UKeVEQWjFM3tP2l6hiExzASlemHfjiMw8HKD05+iNR9H+yRGsFU1LK9
3e0NXqGDWUFUidClFoVNxjZEmby8aC9Nokpzr8SH3NwTzZbeC/AtNOaBF2gfxv5I1kzf42wSVTFm
q3HOnfTlJNeHBGXWKS9QbZ2oaPKpuPAlATD1f3MU/MyvoFXFREjnis1wSDbfdFiVmRTgKgNLjoUo
3ISDlLJIyfVLFIzSZigr7XFqpXKNZDh7zxLoBbA9AbzxQgbgCJIXA4cWQrzO1Kr1MGZ1TBIZr47o
nLeTPFuXPlQPhWG1T9jDuqeWeJtea7uzuRScsWLNnXSOk9Jaynd2nblJr3/pmvilNJ3wiRFbg/MD
fYYSdFuzjb+U+TD8WZjKdjbZ4E8a3Uv2cFjnwloh35FZvM5JrRvV+loxwFovQyOxdCVHKJZEIrCh
N098TE3W3eNLaXXPyPdxL6tY8HCWEWcS1SZKXK07L0ZRreOCsF87KM+R9sIOG0z90pP4k4U31R4t
DyAa2YCFZlznXCLUV4nfETFg+S0HS+g050arJFSBJBDNbPJOgzrKL02kHoiINwHH5SjwZtIiyUMw
P6pSALNi1i6zPCjHPpKn6/0mqSHYVQvLJlsPsBOkjO36pjhG8yw/trXyjvdnPMxDjp88Nvbw4ZQT
cIpHAi6INalapv+MUkVOQrnPCDPbLFmfH7SR/W7Yx81j83WY0XDYaL6u9xtpDoODtqYdvKx7YpWO
cqfr7yrzyApYf192QXWYjYncQjmMP+KYfSdXeXbuounCZBUuGEnOW3VpbPDg7daQhwZIG1aNMGBy
GKQ1fYsoID+Pq6QKDEgdy4IQb0I+rEDC5KiX5nuk/V+ANBavU0m6WaKHCJ8M37GT3zlQnJ+WrHQi
mC1yQeDAxyr1phMRkQmX9BbKxLIvn5G85K5kDTxrBvfMiYvxpHTOAKZxeN/LzYBGflpO95uoZHeF
8nfArqZe20bc9s11CK+ycqGc+qIql/Fc65zVL5ZydpRzCIn62poEadDni4hpMAiXq0WmwoEFa/RJ
iiRCrXRFYPmb5ivU5WOQ0xrGHmEi1pL0K/f+NNQ9PLmiGjdJ/RDdy1QetOhR70Sp97KMxzR/ogb8
nvlTKH2vpXkOgqdWf56a51p/LrIXqtSf8/mFSrKXRgL4+DK37wrphSJmhCVQPhBbHmBGd4i/uDlR
6TVh5XzMc5BP0H7fm3oWufBKu6f+95Nr+Se1HOcFA4oYCDEmZ85blxA+TobXKcA/xdwbzQE/PYBh
WT6M+XFyDhpvkn7ktiOvO8bae1qUU9ieWulk0B869tKpqfx2ETU5vlmcMXtTun0OivNQwF+62DZ0
1Qu1QM92LpVzqctrg354uU73WparHYiq6lsQ8Ge42cqt42vlFiKtYjkWlU/mQmobs5OntsNLqaa0
DBoWNHFj1vuwsqJLWKaAAVl7lupeQlNwkEUC4EHiahPsqYUMz3uBKqCC7EjZGZfdYxedMKqb9amJ
TmFwqmRRWuFTSuHLkz8z64EynZ0pEobV7Nyb59YbuXyml9o8z8PFSi+VeRmHS2GKSrMrFWfXZLyW
lqhovOaYKq1rl98oc7o1+U2fRNXGplO36nTLnJs83czyIXFunSJ4GhK4q17j+iW4XDTkok1sS/AT
pGQ40kClZ2fJoadWYXpTQYkwCaFjA3byQV4ejOJBu5dSPFCBRZzbg23dOMrwGELY1q2bnt6yUZSc
fq/CuH6rzLg68dXurtb9NuouWnyV2ouuXcr4gt89jy9pd07jS9ydqbDDBnDudb/rfW6r3m9TUVBK
2TGb40m/V0ZQm3NEJUClzTFujlF8lKJjMR7GAnf+wQn2afIbVt7P/hwL/ZYgCrJ1xjj0FtqYhwSq
AcyBdaVG5WNUpvZ26ORxO0G2fJznvjkHrcPLyYzHvGVyrAm3YTP2/bm19Z5mQLRjdlkc7z+634xy
ovk6UJPZcMwNIRL9iiiQtZQNyy1y7PbMrMqlh2CuIrgeq0wGcX3HuESsjk0ltd8lDRosPpmxe6ez
ip9b+Wy/mzvb3KHuj7/dX0ZBHJntIcTz6aakOa90qxrwr3NTwC6+xIMeep3amqu5fL8wjOHKWGdX
LMCAQdNXU6+zd/3UNvs2v/16efPziEnohHGnseSHiofU7MceKC0fKDVxWK6NxXgCoeFgVVrYksDk
jkc0+qxQNvbS1EBhi3NUDC29gGVlzuFjOeXTo2oaz7ZhpLdFB2eAkExL+y0LFoMAaMLOmLYHFxyB
GdmJv2nfKkLH9MNGhWdugI5kNodm66d5po0gpOzzieijPuq9bmloJDfqcwbTc6vrsC3TvDKvVZqT
KO2ELwaIvpUCkn9l0ZNiVTsUbjEhA7NU4LYdS9BaGvrfTfB+voCiYjMsoFCGbhoAjH58exNrmRm6
kQDVzeQqlybUTyO0w10vM4cmrMc6zz3qA8ZI21GGxQURb16nInCbwBbJLYz3Rp2zOVV6nQieQUI+
n58SB2SfOgcfSPO5dAwmfzO7+9l4ylvLlV/HHY05+iexzQKE3bEj0uIiuG3PiU1O0TQ2iVcNwbjV
Ww2nMeNHPwAjQjiCfFYH1IdJqyJBtOePctwTMRngDip1EwkoAR3scGx8U5P6u2f682COnRn7S6ba
WAl18y1ub5KXwUhUltyWCa0F9OieUY18Sro9AQhUhFk/26c4eoVZWxQsrjAXNQXeEhBt65WaF42i
AIVKsEJjLyUNRBbFcr0p3Ll2wehItGdcnQV58L3azOPzINPgNb158SzTq+Odgdiq2uXxriCgyEAx
uIsjZMCioup7Idqk6Jx3xt6MDhi2Cz1x6JVIBKGpNXzlQtlTFbSHbp92+7hjvbyLsn3My0EJDbq8
21XKbu52UrYbA4+aAy+j9ax5IS+kFBVEHrEmVCu7BvSjziXJJd6mqUsZvBBelubir/5WfetRyyLK
WRSmrPboPJGjGNm/P8T+ZtUiTGiYYtGsmbL1Zm+NAjNc2kbL14ncBLteRVJhG8G0YWtQ+QU5t2vk
ySO4wGPRsu0wadEZkASOZW7Np8KWdg3wTFC3fe2mI0uvX58Wf7bJ8QlwhOZdlYVd+M5T+w9NXZTr
aTM1pNVGs7g21pjWHeAUyCSNBs6y3mQrkC252yiduokUWeSQofeoB0QAiyouvKgshPBR2XTVAMU5
0qVt48yWr+iqkNHZBOL0A3ubKFfkbT5OXH5zTeOzb4imq7RigGy/YDJCHq0ECsyQhGbpjMRSlWJn
rdE2d62I8euvX/jPfFTS1tmn4FBFLK0z8f7xhEUTB2+fHRVrnJbDsS8Te+VYHVoqeZXH2muCv9wF
sg+tdtgaAa/WzgiD+/WTMP/m1K5xNWLpioMF5YX645PIJKm1MwVRk4gdkNXUOXezvesMYc8oq/BA
Ui2mScbnONskjxA807UACzw3XfgaKVPzmdwURlVjc2plUlRHpvd4FsnwVTv9z7K1iht4g/oirD0r
Dk/5ONF6Ws8QQx4XawsUoNtw4au2lY4xK2rnE2z+6uyEfXqocpIaZmHo6aq+vKI64eQCLCuqoZCS
Pr637U6+apnmPEl1BeoSVgLM/yR4sixEfy078v39t7rcJXT3V0lXOA+RFQzrnpiDHRe1ZEe+lrEJ
Js26LJEEbqqqXyzgr0oeyc9BU+Aii5UHLDL+KAP9mWVGS5winQezNmcc3XX4mz8I+NKfL7YGOkES
TlB1WPpbEb0SD/DUlrQiyA8jxBI6vq3Xjn//qtL7G2PKkRjIXEwqVUXMKKmpE8WMkknl4OwmZ8ex
04kZpcR5q8Nu7DGjnDVRLHpJAI6Jvest4LDVSJoUDoI1Y5Qbszq6x+GHb3M6bhnSMapjTkcxpGNa
N+WiGNUxp6MM5a85nTBk/3tU939zuuA/RnVm+31OV1piVMeQ7tuoDno7PKh/j+qY030b1dGG+Dan
s/9uTseoLqV6MaqLezGkG8MTczqKId23qpcf5nQM6dJF1Jz7FGE7CdmOv/kT3hdyb5ZLNuIllkyc
2IR29cfPVNEmVTWTqbyOtHa6QLJ0zrVyiPD8ADqGD5xg9r3h5QTFXNpf2wH2ZQ8DKQri9ARFvTwk
ZhZB9+jixyT4rEeMDnH85f79KynL5mOoAt9sgvRglvEHmjf6o1kl5SayOvlhmWlZ1xLo0pql4K06
weIuVmanvhuJQ7mWpVVf59apd1GMZ9HKxvoahvpNnukp6c6Cd97uze1cta9JUi2XLpbkK+L7aGU5
lf4BLHMGjjNDyZazEV5iGJAbdB10unixrsRGYE71nVV0zyohzD6pApafWJ1Fv1A33bxxoH9ifiM9
0viUmCDTYXGhCgEaurq7BhQg9SvkCN1tILg1yBbnmuQNbrnRyZ9KANKA1AuDmQvR5+2gFjv9lsl9
nAMSLySvDep2bXapRcImY67cIj2kjVXNBelNCt8AiT7VhvKq5NJLt5j5a2xXrwnssCdJDXhLfrPm
v/+pfzwUHEiWcDBMZrKsk98sShfMboHFFXitKMTlWVJ2No0CWlRA+2NOs+dJTyKasH26M8FWDWj8
SaDljOcYU3vhYrmdHc1CsgiMl74baVoZwOc0I7QzJrgMUEuUbyrlIWQUktnM9BqonXlekrwWT/qq
CpPPMA4wYWjjClhMvKWB9tl2AgjRQ2dvuNhWW8whtFOEQSgzT1GqoAwDnLSprQj/czWv6a+gFUSK
AyWYaSQWsMSzTSyjc6t6KF7mrVIhdGDdYkXF+8hB9MqUmKtet0MPQqu0flaC6TWrZnl3l5noAXEK
41w4cHZxQ+B7ffzNRU3spH54120AyIrCOpR+mgoD4scPoFJkJDKkVrGuJkV/Gp+nRfsaO0b+mGgE
zVlFnPpVLF378hXcYnq636gK+NiiCpSdOdrDte6+plOBiqw1/GlSSDybCHWy9ZdmpvHujOrGEgln
OBoxoNJMs8qYSZnWEW62AFmHdHRXgIWq8oHgQ/mJLiQYTQz/f879NbLBZykZKWYLeRCPSU4GE6Lt
eR9k3VeUPKPbDpWyreZIPectgVma/M27odU2IMkRql1uxfFTGWZeWc6PbZ6eOmkomRLE04s5DFtU
S9ZzPqYfJEO6xm04PN2dsUPwlXTa9nf7w5/N/5hf2MdYOrpuNuFvVxGVHeqhRHjpGhkApHpLE+Xc
K4aezyq4EZU37qy7g4RXxZ0kppPeIrkaKt6OFFNRFsDMdJczKPflfLvYXprusIfm6Q5HPaWyvWnQ
ouz0ZRe1SLJ2mrWzFxoDOzPZW9YOma9j7YJkL1k7KrJ3cbpP7B0gu2mT2dD0doW9qwhgl3eNzd5w
N8o7DkzKagEP7ZwWccROEmGMXp/tHMeT7qWqXhR4wyAK3Vp/ryGCKc2FzFVNl608RRMem+Qcuh1+
J/Sr26GeSfidZAdAUPcchWl+WtpqUw5efa+i9CgI9zWPZbrt/dYEIsQwN+2nVRQbhEHbevt53lmE
PN4/Kf/vdfrv8Et5/faZaP/1P3z/WlZzQ1JG9+bbfz2VnDfz/xH/zv/d58d/419+/NqUbfm1++W9
vC/l+VP+pX17px8emf/692e3+dR9+uGbbdHF3XzrvzTzw5e2z7r7s+B1iHv+//7yv77cH+Vprr78
849XnGKdeLQQX8Uf338lsixQhvzHKUU8/vdfihfwzz/2zaf6p7t/+dR2//xDt/9h0qiXLUjrigHM
jAcav4jfaPY/OOdoEHbYx0DaEQu3omy6iF9Z/9AwhuO1Q6LDRl/mhEU2mfiV6vyDuxOnoTl0WEzZ
0f/498v+4c/315/zv4gUu5aIJlvxwG8d3QJmJ8zc2GUs4Wy+Ly//YzslgndGMgBA63W9yCgLroO4
Li+W4S+Qd+CAZ3gPY/yJ+0CXJr9pLTgkiOrNRk+fqjKyVq1iH62ehM4hoDEia4m2Dw3VuKpoWrLM
6FeSmgQ0UUaCm9CIMm7ViaPU5frBKRQYGHWsf26G1Uy+xxc9bTG2BQMbBts86ROf8MQI9P2CIfLS
hjKpDn2vP3Zzecny+bwEYf++w+rUD4rJEzGjc7hcYk1R0IfJ5o7JC5LqNNhWpZ0AnQQJ6yhRfrbi
wVNizdnTFOM07mTKDeN8vIZsRXJDr0uuMqnJc14bnyTLST4Pee8vCMHfZU1wLNnVeLINrSeQu/BB
kaLwQSNyZUs8hA4zX7RmS4B+aUB/vDCbbVM32qeh3adcVD4COCENLSvIBk6aTZsa2c3os0dlSgE7
qzqJlEPYrFV7yG+1+KXZfFYiRV2nTQ/K3Cw5+WgoOENn3mRWbX4ohzz0cHuvtSJg1chhtU2D1FpZ
OfzGqi3ME8iBXWHayWaUNGXrZCXQ3sbC+Uj6LAOsoTrXmr2ySf2A3lRfo8VA65Sa4XoAWkfkdf8Q
lh0EzabrDn/dJBFgUlBu3SFvihpZiX1gIxc2O1Oy2kNhkroYtWkmKNZ8S27sIavqD0OS9bSgsV5K
AF5ZhCFrKvJROdhF+plVwUi7kpysOitipuz1dLv/jFjDrxIS1gN9Uu0s2cnWmZXpNpX1YxnhaCx6
iUwvHuahBmfqZk7COdlMkVRlWbodLbxXoU0fOpTjRyVsCanu6EmOMcMJ2LonlQNuJ01tvXVyFO1d
PucnbVzs9QiujXc5D873GzVNmw1zYhAdCRHzE56rp9o2gwd5erUnpX2agG4v5NQ9Khm6nlFDjusY
zTOJrWdnbs0L7IfeBd8QbkZrcPxR02rin5OA+b9l+3NiWYc5rXCPExBkwyH+dhO0IZ+X2QnBz44e
GSGxP1jRsm/VWj0bHTiR6l2jd+pJbS2ITBV0tqRlQD/H+SOnEckjjJ0wFUDGmNKQ82cNb9lSsYwL
M3oVdpgc7ClMMd9osc9+t1/VdHVwKEZYBBi0eqFCmpeSc60epvwSqkckhQGKZi54xCpLXkMyehXC
aFN1pGHDvII3V3u13WUeUWNYNGNz2JjSO8OBzelEOg+0mK7GEJVLHRAmvWxRBFWnCeDQUbak5Mjs
m4ZqBL6cHcYpyDuN6UDDVGUc08ewng9SK78OBOU9pC3/MrwSecUSv9xIkVOSABfOm4mBD7nhyYZc
GX1fJBikOtJAZxoH6KDxB/D2gIZVHtEw5zY4klZNKmZxeXKMTfvVJFQALxXMl65B6T6uGDsP3lgj
EsRcOK6HAWlsFqM1aJyrktFCnFWbjAh89+Mks5PWPsuNbq/ypNhMcCEeZx2lG918GX3AFhpJvSn6
ATp2RjPkUN2/bCa7JMm4S2WoNXq2+Y9fxSUDxPv3oUPcRNpUm79+dP95Ku5x/9m3B0MUQL5UzzrH
jKuSyBJuFLscNsZCjJnmxNWhgX13CGuz/PZVn6oJtG5Vf1HwWrDglKuDIe43WABMV85yGziA12Ob
ITsOeyj/ilofaMNV2eqv7++/JmuUH1riTvff3G+kvDW2suS8x1jyIQhCHcLrv+9wv2u/fGCzRebS
vMysbnTpsVaj/pCxpWQ7AtuN8bvzyPooq+T90Kvhehqm8MluuWYYWqcc7tILrcwrb5bDfnP/djG+
LsxmfaUO/fzB7ifrMR7V6AnGA+JxPbrcvwO6lGxmleUxPf2wMvSVJHfBxqiivUHXbaVVo/JnC8UB
/al2nA2wv+kMCUSxpYdQymg3FmTDR0m+y6MKFj5Bu5JsLp7WL/ZZhnjCvuVJ7xMJ/x8WqhrzWVxq
2Pfm9kWuZtajcf+lHWP+rEU6r+2IVa6S1Wzou4MxEfttZ9oKnm6wRja/bJSpLJ8n64Y8IFjPJJul
vbxqrUpbSUlEWlP0vAz6U55Iz9B6EGbBO7Na6do0y4WFADt2BGyIugFWsMsdO2017FIpfR80TNpo
wsFhLBy/ULsZiMTGsOXzXBF2M4T/S9R5bDWutVv0iTSGcuhKcsLGGGOTOhoUB5Rz2Ft6+jvF37gd
TkHVARyk/YW15ip+jKG90pzuhMIEPYWywLq4CIrpNYeU6Wt1+48L/J7b6q7U7Js1m+dhcW8jwa0y
Zz4HXeZY1fOza5kPtg7spUhbv5HTNZWy9MerUndnfeSUUo3Ep2t8hx72LjMNvX4A+e1pVPvzavfy
QNyvoSBVqT4VQ/dM6sFzrMJESxCD9s1DL5ljORU6PudYuPZ7qpCkY0TTD8xdn9OZwOnaCKWm/Gdk
BBx7TXlR8aDiIhqGm6UvG4dUmDGzPuHXxXiA0p+BBy+BH/W6n/bli22MIdqjTQVoKi/H7bhYz8Wk
MCCUl8murkWShVH9r0+V2/pt6PZ/B724Nxkv1BAZ4Jvs3u80MOM01U8einxyfrHJZcLX7PFq1A9m
SWRM3e2HrD1YnXZDdbMr3PZhIe2sIKFAHjOz2BMw60/g7X2GBW9m6z5j8Q8YYPo5Gw+pimst6+c4
f6gy+RXpC4dyPV1K87Ys3ItHZWb5b3zHbXNT8QU5Y7fxhHIy4um1qAgjNAn2Lu3fAi9mX197ArhZ
7D6kDuIKQ0iwWzGQXUxh/7FjR/ezmURNaEmj+22HqaC3EBiL7ilNY3DzGanJg/uPfImPxZivDv9q
6Kvt0sw3cH5Pk0weBdGzMTENVn50reWyGNolpdVqYuWfSPuLbfhNKgBsy89IOA+O2pXbqE1/4j6+
OrFFtir5bHD990NRvmccfNmo7dVRJTt2UHjVdA+p+ujr3vyLHGRrTxwDBTwpX1fk+8B8tmg06qBC
83tDH3wbWfTk6R8Vz6Ba6W+pKt+UKfN7CbJLpkylDBxuloGy3dpoE4K60ggWIQPyOe79zKUVdWy3
zOrHHv5I2b+TprzrLTxFz+AVA+KWi9TPJqJx4qj8gGnzlsd70zhjHY/5EieT0ZY9K/5SIWq9D6qq
vQvR7/M6+oy8Kg6SmC1rkdiYtorXkqGMXJPn4T7g4o0BCTpEX5pPOij3oGby5Fd2GmD9e+7aAdut
keyjKH0YDJYK0oF55jE1JkYdGefUB3UE5bOvYoY/q/eYQ176MCDFi943TyPCThfOXO3w6LL0Y46B
uFvM8Kr7nNCHNmp6zVUIXLEDWVjRD2nHQ03zhOT0Iv0gI1gL9Lk4lRm16zJtRE5MTZcnoVW39yXX
3/VM/5hoqrXY+wUcgJs/7r6mrP0nLN7xsPg2JgTHwEsKLEioNoSTf9ZoZ7f94p08o7xqwwyG3aRU
I61ZWnYFhIFU76xgB42WRvAB72L57db5Nu3qY6ZyoVNVQ+r0riW7Ct+0ChNtXf4orfaqt/E7Ejxk
x9iF/XxebJ+3HUui/KZ1SdB7/ehXgzviX8sHAG8a2+TkPtfGiz1w62RxwkIGg+dcTJ1fY71R+/qN
5oDbWjq2vh7P27rsv1tVeL7S5AH84IdIh5IFMoLvPFGlWspmsnRB9LHz0r3FAzhxqcOWKMgzgU1r
bVw8Q3ZKbm6kG2vh/h/raKZRrurn7LyCxmXdFZkJiSMtL4X5kyYKYWh6+7YoOQrmZtOReh5XH2rn
vaspzwBjsTGMG95sehYW6UhkM2+QCUGZ7/Xaj46txiRAY/1ebRndm3zh0C+SOyEwCPx53tNVnVFp
X8MEFz7R9SdDYf1KDBd4yuZ7NOYfaPmo2N0zqcb3eK5GZMz5dR7iHYmcz12n/XjzeCWdHMroehIZ
9aYckw7hzs0c7A9MgPdlETXVmbkZXFbIdfxbNktGXlN7ThP50yg5RdgU3eqWFYmpfoGjaqFTpW9Z
ekin7J0wvrtY9J8p06+DMoZuWjFutMu3WbPudhKDrrGucpwjvGjNt0io4roqOy5uvIOQdfZy6xu8
yo+t2pf2HbgM3i11byTUmi60B5LfsffIQMP90Q3pe59wjJvdh2N30Xqj9xM9WyObkoy3gEtAOFc2
8ymteF1SlMgOhbrzo2raJ0rQDhrfuzoOwpdcLJ4pbgg7eRqcszNrJ3Aa91TLXlwcgkpXhMSbvOVZ
9p9ok6upDP8tmDLMq6e1h2bC5mMt5Gp5xCADEMtCHZ0AccVhNDSIH4b+YHTVybIIR1yKvTO21wLo
sT/O8r9EwPs2ZB0aYFMQKH7l6TfXRxkWZfHjFl1MIFD/7TsqJ9vo2M/j2F/1rPqnqPgym2rW/LRK
f7gQi7Vg4RqcZ/uM1RgBlvgsIgtf6pIGQ2v9ts1wUWcDcZkXAt140Zrhp5NYgFKr+Ycmq6JHppvg
aqPzvTeGTlRC9gW06auY9W+SQJ7j4YsfeBYpKDlhPyL6I7Im/kY4e6vyk1pqzwhnWWy18FKWgZNF
seBy2nZMX6C89eucoVzJKmwuuOzzd/qpyTB/I09/NaZkoyf6cRFK7a9PtZ6opzwbnocCFK47h/qY
3NS6ZnCcn8yIVHXVPeit9eisb2eUuj1yrtg4e6LfdpDDORtleZB1RWqTyVbnL6np1E3TxZ7JzQLm
vn5Do2Y5bXTW3dQ+TcwMlpNdMmM+2Irc63Sp+LC++2lfjpwACRJmf5bqbhL4YIf6YTIV0GcTgQKy
qgp0xxNZMbdBEVu3JIJAffc0+Vvq7j+yPFDlpScI8Jw9o3t2FZoVu9wZ3D+AmP4w+fngjCNnYVZU
/GPNiXyUlSW/7wc5+0ZekLzjeVnQusrHbNbAOJSTvphPzMB/qijmaLWZeCdY7wbVLOF7tscMRZWz
JG+DLC8FshzfIminJvBVKTwcOYv6jLL0VmndU+UJXL8OiceVoV6tRb6T0w0UsxyuM2TIyX0mRbst
XFrNWfvpYkRdmau6PhtYuBVu5DcDYtVudjkMIuufHIp73Wt8R/V5MkrrqeiyD86Xhn+yEcM0hGic
8IbMOQmD8cYCCnEYFNfcpCiq/OVaDeN96swbuT9rHzgEJDbFy3AiKNfwUz2N3/q5Q/2RxI8iz8Sm
WwhNXNryP8WvZscMG6JywrjNt1TVSZhx7u2KmBxmgKuUUUpWYSXCk1lHzZbUhTct0d/NBL1mupOR
Op10YzO7wJOrXP9cdLvAY5PxcqPT3QOOflTN7J3ZZPfeCd0IHfmZ6QXbrc7AlkBMXDT3/5J52ccs
v7J5RmSITWJWUVgryvLEFCCwBu1sWlG1y0z7CYwpuQ/sbTDfmHroRd5806ryMgg3eyxFpXKhjq9t
qzev3lSd7MK+j3mpfabgakjCaU/rAIUxNZKgdN4oNqHec4W2Ls0mvPcdwwXN4JxkAHoujUgP1QZ1
e+3k6jYZCyOIqxKhWBGr/orXv07FcCzaNvmq82/mjWVgGhInQ0HXagjltbFBKbdW4k8J2ZWF1LzA
VT4zK6sYYGJB4u/oqio7mExth7XG3WdpvgSHvoUaFtkI1Rle3DiKc9xroHbhdEaPWloUl2HuVuyU
6ytxqjJGKtg9/FERJ4h+XT5vi8p4bkmRzmtt14jurgwJOBxlJ9tne2ab1vYkuBvrQ7Wo90XUQYg1
AVaT3eB7eZHv1a59IodWbgan/sRyiQlg9S5UWClTmRIgU7Q1sVe4Htop/1Iik5yF/7SeoVZKEMkB
Ow4Zz9WI+a9GsgKEqTdrDGtoxNDWbxOWgTQ4i4I3fGK5QN8kLMogvTdu3ajpJ6z56r6M2azW0nqw
rFdd0dQdIdib1IqvXVF1ey11T7XbZpc5qzWGxBRFIpuhHGKkm+krw7hcfNUa+0P/XhQMZ5dR+ZlS
PHNZR60YaWeU4Dm9GZguJb8O2OWPWkFcgr5eDqR3sxthQjDSigdZHUvq+PzS982vbIWO6si1tnnZ
Y1XPm5Dt3gp7WVlg/X/orasgoyMoarhzXMyfbaKRPu/SaMamS+0mikfFsgmZybolsIzol2ZxXkcw
V3K2ACjYGOVsLf1ptPIXuk8d4jrwOqGG85deu8VWybBRFWP65q2cCBNDKPC5ZZNqYGvbjikVxipS
fQGGUzPhycnS+uRqXcBfJWHLaByHAl7+ovKwIiYTPWWd+4l5IXTGOTHV4MbVYNoj3WTX5FX/5GnE
GUUD7zRPvAt3yYOyH4OFMsaryv8I3uqDfGl+7bY/mCoJUggba0aX8jqMC289GPOcu4+gfn7SotV8
WGoSdtyhWWmSnjH9B4TrQ3XrNDA9wJ1tXz/PmH63TtNeyqgyfW+8pDyrDwidxs3oaB9uQ1/8tkCR
8FUSjsMlG8yA96dlpiCJ2+Fipbh/11ytgHAex6/16MtEOUWk06IxqckbWooFyY3THZ1Y3IlZwdNZ
5W+1Ph9tl4DpbpEW9ZYHy9mZ8UbyAsbtN1kwpt8nS/xgKOpK0O4BbyWBB/cwlKPogCa/xJQMj+2y
I1bxShLZT44QksB5NqfGGGh6fwV8PJHNAtp8In3DTxQG1URCfa38JfoEddlaNncH1L3rqEUcvNgC
86B59kq5eK5mj3n3CRvQI46c5Oip6PpF8oEu2tpkCMC4edXKqhwn0tk1fsemeV00PCeeOVuolUd+
7ckut9Tsr6qmPEAoK2ZZnvmvK+HktD0xi1qlf3X9+FKNcgxVQVHtlfQIAkrDdtEIqu8X/Skb9bfB
HjmEl2XtU5+QQBUy4LGKwBQJLWC8Rtgo47XDw9JMm3SpRl/TObQgT/0YjROMntjXxgrmeG9n+d5b
3F5zNpAhLQRw3ovXuFd3ml9746HNfCeL2vXRvQ1lhMRdEmeltMN7KUr2OkRB8poyvjJp0h29q3dO
g4zEdcutJ0HtKTGqcHe8ywETK4hKIpLS4dkeNS1sVGEf+lQ9kZrO3SQkQm3HLZnySnW598oc+HZP
Q4n0pbrSVz5W07Kz5xG4tvnIKUHYL6nJJhadgmoaUolHHgMyIzebXmTmPGkQseIB05453A17rv3B
xU/KjWCIvN+5UBiGWsVHrz52xRZe8ycc/l8WJd9CkcV6/yP1bngkXvQC9qCrjeuCK9sr4zMEpGD9
M7LHIJ+AY3nGY9S7gNO7Jy8Sje8N5ZX6SBYzCbr2o4S+QubusVWsV9jPx5H6C48ejbGHt+KfUlhx
sMAQGnBs52nEJtp4RDxBPgwwFfYQALXXUaPftiyiDeOJwv60/mpgpsOUxwcV62IWzVmr2Z801jOz
TaRDajBkgltIXZB6ys0hKhB6jEX5CUk6jIxn5hgsMnosjuabmpJob2n1pxO1x3nsL605BT1m9t7o
7xTWVBSbBCvfZFovTN++F9cjWvm5Za7Xx95BuCxP1mdhUdqbOyPBc/Xd0uMNW1AqNh+VVTKmaRd8
yeyjqtgvBW2PZvYFU3KqeJdSG40d+BjCKGWxY47OCWtfhJ1/zhanNjqLzOQeOzlvjIYwlVuP7Rid
bcqrZf4PYsDVNDhPxwzdp/60/rheAeRRz6DS5Ja70xn7BykL12nkQk15QJGa0KDmJkIXvg+IcIUS
SZHqdzPJxV9Kd4aAP/0bmy8T5VRZI2SfoAZVbWMcRrF28h4JT+ht2kA3P5weXRFhEZt0bpJgsJWt
4xzspfsse/LacjQgJdGuEj5nFWGRlAwookYCe8VNnYKhh0KINLvguqkt71BGPBcaBC6PTLDQMs8x
bCO6RAxB1aXAZ68u9kFq2WM6hxMdecnTVgAKIDn4dzIP8D1f4x4tslfdxCurwoNqjD6rsW3dTodo
1C4Kq6lWHQ9djVHdhhQiH2tTW1eWG1ufAtMiia9LPxcP/rYQO7RH+xqLYSWPXZk8ud3yLSvlQorX
GarysXVxRRhnKxUfdHAbpFawuZvHCRrbmJSfXTqfE0eGmoX9DH+FbyVJ6Zur9J8lwJNnRRcW3keH
cs2QR72tPuvMvOU6LUdripdxXAXXqBCdbDo36XRmxPngLORMVTxJE5aYpLrEBJGVDdJO4ugv3K2h
LoCiyGOEmnb2UpKbuuinDI0pLOK10ZueEoOsPs7Zxeiunas0BAiToDqYWqhnc+qbGTZw0zqWJrDQ
eLqYefaNzOwpsuJnyLQvgsgkiRiuFO4NaRGz9Nq+SSN5UmslKEr0pN2KqmmuSUXyVi2+E6M9a7TY
3P6/vblDLu585Fb7XmjaqeB3SnjDNfH4WAEB7BvacG/6Z804FjmksCgQaSMfZtZufVtcKYgNE4oP
v2zHaUxsSeTO3HbHx0LP9ppM9lyQN9eNzkhpFAejsGRP344Plj58RunykCblMenGMFO3XpJ8gMV7
VhhKc2mFs+q8ZkI9rr+Hza3VpoZU17CRMog1sTV17UErql/H5hIzPMREHx7qpgIzlVjeufGeNS++
d472XGvzSyYZU1ftT5QlHCCedpuq5XXK1xnQEmhDetSFuMVO/GLbvPXbVLvJaHqPysm39I9RDswl
oxSDGhZ911O+eaCDUxZsDZRj7yUP2ryK98sT2rPZJWl+al5MR5i7pKi/R0A6BVJoIft/678bbXGU
Wv3MHPLsmQ9lq+isEKyJThZnQMaqGMCRw3ulzl5d4bypsXvp3fo2T+nJYdLHVNSNBzAR5oGY3f36
LOYCGV5jUdL2QYeecenIni+tzVTciOjdrr8hmRIPDDifaKzfKJVCx0tPbmPvaYvXAIPCgitBx1MO
T5kUIILkTuDf1g1KEfdcjM6NoN6jAx88MZevhLQ0Ds/mBbvzBSpj0M3qwbOSR71znnXNfvESHWiF
Vj4tUxT2YTcncYB96N+kiYvZ6ie7U9bEdgZU2uCnNdwGtlnexlWKxS8bb1PknhdgHEXErv/GEbVL
rZq/6pglj7FrDeCJ3uQa/UiMwVkU7Rxo1aVXHQwMEHKKzM5YM7qE0/QaDTrSrBJeYRfX34ODVX/U
mJFXGtM0pVIAYOx6IlEPqEdWd6/4rETv+O2f7CDNLsMk14kYSjhrKLt9lPfPit7kd6UmcXMoS1Tm
E39aaCQOVUE1yKbwMcouhT7Om7oo22MzNh+uJ157IMZshDHKaBV9mcfod071hyVyHWIQq8eIwGDp
mHnYckoEul4Xu0owsBqanvsDMdoOS/igr713sXDndnp3M5TJWy/j68CAesGlG+JVTrh4JUP7+q2n
IAxzh7kCboFN2RqKLwQfgH9ywNnpQ2oXMmyS+rvRbjk53BuDwFXfbsYXd2EUF0VqMIuC4CNRf0fR
uDOyNg6UhSekbImTmrrAZBdBe04iyzLkqGExffm5Ezc8YzhDstxFIIqtH+2NQ3RXOfsxy4IQEhRR
yqkv1U7dRo6ogtYwmQTOHcsAQEcpYkiyAZZggogfEuiLDNhbTmlJN0zVzxNyihfSWTVjXwOm2xtM
pknbOhGbXm8Ktbxlnih2xXfWkim1KOl7HTcLGWGggQmfoTRtGm/niAX9HDG0ev4fIsHvbIYZGVOJ
7/IlGbYsVQsmViwdbGqiMpt9O9HIuW849upqW3fttNEi6mnWKL6RlOvA77NY2AaZpcw281x/IXS4
JDoqEMP7KDsFq8bSv3kWTbmH7Icmu2HvUtkhsPgHR4F8ZU9HbRDXLqI+aYTB/qxZXmjWmIiXbroX
esz7os9e+3KqwmFUknA2KXfGSAmLBoeIopI96eb+nBJbQoZbqM/ddBqXZlPONjfU1XXdGP2mivAa
WEVs4UtOO5/+wObE88qNyHpSfMcg9zJqefAimtdImnebAkXBas27U9uAHXhfqxDFxIYq1Oin6pZk
6yzou2NH3fS992hI+oWRt+rDQk40W4g+AWY+8/SxSLXHV6/16pCWD1tpsqM4+DWa8SGyG+OhQBAY
ErQb8Pu0sGrsp7omH4cEqFNDXaFK41syC2WZMM3IVTdrmm9YxFFGLnx0K2Es1/SEzBSGk5LK/9JS
c6i1GbMtVVQH5LTMYd6emPF6p7aWr1lLuPrMCPtxVoSBV2N4mywPbRIdSWcz8Hd75ue1Gp0mKztV
GXzCEmIALgpaDRK//Ihv8EQERONo3a4285c/uaTVnfKkUw4p1ucuZl8KaHpD6/q2gLAYR8UIxwLS
kdSutGUlNHvStYRhQWE3HfQq3BdIS8pV5hRlvR90eKiUZi9utLwo2ojwiCyhDTI/gmSa7pesjDB2
O5bcMtr3rGwaManfLYmCWWE9V3APOMJLj/dxvjVS5a3Rh2rDu+qnK81XgoXJmo88In7wWE+qfozB
lW4br/1S2I2z/n4XiSk3sKy3pmJJH4wukB1y1Xi059lViFKX6k3UFF+R9hG7/dVqNMZUItNCBXJW
TwfkZd1XlP6Mbn4live3GTNWSqYqQrEKTVt1DRPuz6Lvyc3o0m1k08crPauwTPMcxAgoVIaWe0xK
heQaExqKbMIpAIHIQqlvlM41oifcOVPzEDXzxFKRnSOYiVDJS6bf0fiUutZJb3vy43Kn2I4261XP
BD+4LpikldhwS+L/8BXs5l58a7qFI9rJPiXwv5FXCFlwbKLhVwhB2OTUqIRjNIzc0/Qg6dSCsW9e
kFcu7Lsz0jPyJQu6cQUOWCvaX0RHOWq/Zi8fC5jJDzNFYa5241mWwAsslcgMDBm0oNTrTVp/rF6M
ACzqnbRD6kW9VcpHa4afopfnCYwi9qegUvqHNDX7V6LXTlhDg35s53fiyg5OBt2oNxmHVfj7ezP9
asq43gBW/LLozr08P3QoDiKmcdTCqCbIzt4BvVT4QRGgDt7TOHu17fyqWhYifaQGpRxyhpFFFRjJ
+Fwa8BwrwyGbMtGJDayrQwy5lUWv+C0NnrGInUlevHEA5LuW/2tXqwBE4tE508fXJyXK/QlVCf9F
TJaBMUwjERbK4JOXwIqa3R1mOks9xKaxidLm22MjQtCq/VXiTaNHLO7gIvOwWhLdrxJ9F/NIQ7ey
gQ5wMv39gXcQe1e1cXe9o01+aqOcrLSKe5syBxbFbiBTNw3rzj4TWcX7pBuF3w1Ow2lIBUdW0LEt
uWRq4B5kcg3PidEte5WJYlmJeF+P8b8OTsvGNdIHyrj/Fl4RbdoXam9iktFZpY7U2VRfgIHL/ZQ0
ULsgJ6FSWAKeEb6Ncp+jmqg0sLCAuHj6lkQ84HMkhWPibVEpDatz+ojQqIe76T6JrnxFCkvRtJKG
G6foWT/mFMQL+Vq9dx8awnWVuD0N2LUD5nEvrlL+oKAVqAvmFJaAe1eI0dPyVLvXYKwaV/hO/m4T
oLStPTaCzqQ7R8+LTjUJ8PC3omemKHWbIMKL0rslxx/THJIATSgSEaV7WtwoiKKhukX6dz42Ce1y
eyz8WSsWLDaYvUereefsPgwOHlOSx8dg1jV2UaPcSxU50xSNAQ9G39heWW/Yn72rhqEeYB0kjNWK
cCjI3H2LVPni1RUSL5q0FuKrNYsXTXPQXVl8p2jiDVpH+oZpLLKClCtu4qZ5TLzhmdGABtePRTMe
iWFXowndT33/Xlv2sGdrazIsi3lXVQtljuL4VsPBR/8dtWq+hzRCP8CScjZPk4fiotHHDV2guqHm
/Kym9JEBEniDglQ+vV/CquyRNnqQxFvvVdX5UXrDEoQXauAkHN8JWwMomddDmPY24ooOZ/ocMXnz
5qfIZQPS0Ky2aod7w2k3DuNtRtgoHL2mZfClTCdrbJgkW7Ajp/aoadDaTfJLDLAnR+JC/1M8+2SB
nXaUWDkIizayxploZvG3iidwp9oEfUDDYpODZiSqxnPpePlmznMGpUhczdqMOB0oXyXtr9Um8TlB
LMpW7o5mihz01Lhq4rvuLW5edQ72Qv52fb6r0345TP30ryQA2S/weoROrcvQdkDui6NZ6i+xhbLS
6zE3UFznFRCLrJm9cIyry+JRjs/V6r1grNiN2Qec/TjMoqgLExkQcMiYPXOEn0xJjZDQV02MC15C
6g1AH5U7fCYxT2G4xQFE8Zg0kCiImDirE+YJnaFgrF1iA3tgqTOXrPXsU/TuXpsyBBtyVI5LCzsG
icNmmLN/FtqyUCxUJrknD9E74UMUrArDY9FP28yyo8CMUpCokXtRVDMcyiUJcYdhn/ZmYAgJTN3O
5e6r8ugHK92nE2CuSNM3tEdjmFfg99tS0PCY18SszwUyvDBOzzMoJxRxQTPOHV5/3tliUJAVEj4I
ppe9+Em12GsONU+AtEGB2obYtbP23bnpi2lNuT9M6Pnm6FfUOcqw3AUVKNM3y+gfU7gqgbsqtUS+
z/U8TKp/El+vPyeMedj+alRR3uecHEHb699Z3rI2FXpF2SmA0yHPBuA1zk9TB/W/Z4jy1WOW8Wwr
SEmv/Io67nPke/Hft6IhNlkaRXubY3vhtpmpl1Qd6eGGtXal3B60BCFWSQHcK4g4pyWbT/GABqzK
FPnhZJLYp0RLoHJq3mHSmrchgd6Sp4OxnRBxNQjlKAVAKr/Ozjx9FoYt/J6O5qV2RVAXCjfGbBwZ
5UcMA9PrQojMXSvZ3zZEypLAbkN3LiVQGBYvbkEWYavZzC/m5V2aDGlGcGnLoIJfkDHGxJYlJTv4
6Zym6l1fgHhH03rmNKT+HNuGxUnHRdhMOqScCWR3N41uChYT3izBzS5Y/0cXpbLZ9SenGNwhNDJw
tTRHDCBKYOa1bgFT1mFJdh57o8qtlq9FRP+RAT1fZTSmnEF5xDJZX748EtwGJAy+EQv1iXNAwZVv
w05b0AD0GbM5kYFE/v8PXof8GMyy6486YS1ZXN6UqWz2ipjTx78vIcg0fTHN8yYDFMYlprTQLnBT
oofOTiYeHnav2U6dMf2IvJzoQ7dZGo1vZM2DmUzVCvqIGN/Ggvm/l6neGRJ2/sbiZNCHnwpcz5Oo
hTzXtcx8eqbhTVFpYkxLsEpnet60tjiYvTIcDdyfDeh+fTj+fW6vX4zbii+OaeT6UmvkQ1lGyoPa
imijlGP9Vsj2qdSididWj3U1iM80mujKTSuF6ZkLaHNa81wwW/PZto8OyZW+jlbq+PehFp4RRsLS
ggkf+TPwhKhrmUzU1p3Ayg5hDc4HIpxCs/0wkyo56YLCHV0C3O/Re4xkvRwIcHl09SI/6ZMXPzRU
xQr+DnbhSeisD01N5va4aISe07j87zO1Aojz93WZO+3//qTUVg6PKWEQrWGRtqzy4e9PiOdJ2irU
NJw8FWHm+sGziwzcYbsjKQ696OD01/SiiaH8rXtKak+vjbvDOMiy0j7wcljJamdHDzE2/W1Xd+6G
cCyOTOr9xrq3tV7dK5c9izhwXLV0CqV764yHhaHn3enm5dZnV9SB4K6qlqGpturpy8+x1417ytpt
oiYI7Mh5n5Lk1pQUSZyMdPmZFRquWm6rDKNZV6V41RVMHm3dvOh4MjHUIG6JVpodze/yEjkHV0sM
8h0M/TWlT35AGYAexR5vhsF9MCVzrXUie6MvJBl0rB4J+YK1YFVRdpNxkT43kq7fpNrK1g+1HF6w
LKXnvy9pWEajHrgK5b69I2zFulH5hNLR502Dt54XbbZva5otunXh+N76aQEB72wb8cvfX7IChwxq
ZRez+kDZ5tw6PXdvHr+kXnr1M9Nz95aBoPfrTkQnIehWsyx5JkZ1ICfFguu4+vs9L4XBJ815++fv
T0qcvwjb25Asmt1oWsnzWPHYyUvQ/Qzw3S2zwPwpiXP/+8w19O5atm6g8HMB2wzPs4LCWtb/6VEu
XybaUOq75IwgTX/6+ytDmKHUp5dSo68ivDPFUmqBA6hM9TBqTopQS3d5IiCB/P1ty9i3tjmKNZKL
Nu0w5nfJob4fzcThtUnyO0yN8ti16FP/Ph14Git1eLRkw31LxRic6PNF2tPD32d268mXkXly1cXe
S+/e8aCV96r9tvLVg5jS/s1ywVKs2NumKPXnpI37ez5aZycDimDE5W5Uy+Gua+2HPpbN+e8zcgrz
daXvnKRj9XeHK8Rnfahsba28t5bFdq+i/RoMMG9/n7ZkLgRVxsvgkWt+76aaBafidRQNyGvLeBD3
QXLzryvGtX+fSjlXmzpS0l1hWxhxx8XadI55UaWpBWkTz3e7nOptBkV6K7Nh/ssBbKtotZaAi56U
x7iTOa8/H3rXIkCtno+DUuTPPOF8XUMMNBHRi4KHr/39M0XN/o+989huXNmy7b9UH+fBm0Z1SIDe
SJRXB0Pp4H3Afn1NQOce5c1Xjap+NZJJgiBoRAYi9l5rLuzWE2iWr21lF1Zuo/bAb/85nNyGmlca
sH+/joewFnoxhaT117YircEVtnQ4vo5XlY04qkP49LWJqq9xLpWUJdS/XjBZD+2dFHy+ts/XO7+P
ciIgMfaj69cmWWIKjHD6NFZFcO6MDp5TjBG57C82uLLrckFCXnQ1QW7HEVq4z4vAdq7Y1VZ+5/+9
SWPee1fDUpt3Ko3WPA1NGqzbOTBijBL8ee3EOr4fbDQQQAhWmlWl14lmxgoni9guO1omRi+kdJWX
SkF+LwrDq+yWWdZ8a7nIKfqkQa6eWO686JJcuI0B6TLPWn5yIMK/sbK+n2q5fNJGFGxNRR4J1VF9
PVTC2dtlc63UTv+eRdb3og76xyQNQbcjad7lI6OcTcljnjtN55Jaoqu3OnLT+eZyQStzQtEWyJ83
ixLBdSORpP617Y/95DJ5CzJg/b8dZH78cqRlW0qJmS90dPzjGBJTBgAGtQnTD57dPy/hn2dftull
qu5Lcq3+ePRy57ItiZNwi82R8vO/HyQenZYJSa9ZDAEC9f0/d6vVNLIaz7QUlpBVohub91zu/3wQ
pp8PpESKWeTw5Y3mRSZFUK9F/QSIrb8j9/1p2dwwCwL8h51quWlwSnFZQkm75WbpT+/05zXQdEX5
XOlXbczESyk6n6SdHP3mfORRkZWtSVyqt9wrpXq7RlsBwn/eWTT6ocQteJOiongoDYOTGw8qCnk6
Jgqvf3mQXunBhrZatl0ehM2QZTN6nzMh8eJFpXtRG1n7lEpVexcL5fO11yLv935JOWF5kDXhz2hb
LdgvD6qhE1MPNK9WIrJnkd+W5yWTxD47Bd2p5TFyhXEnjXHULzej3BDrQrCQX25S3jx0VONu4ZCn
D3md7JYjV0o1HJFu+SuilxH/6wVql+8me96nuZQ+iETns2jyzhO1lj2Ioo5umn8rSqxhyw6mqgnX
CjF1L9tKqVSvluSgJZsfPT8GDghnNampd8se9Id72Lr+fTYfY9kk2eVIO5sQzGVbVE3dMUUrh9aI
gywXhCb/wJLsH5dbvjPJ+3JC5LPc/DxSZl8sW3rQq8E+iYHOFy2v1iU5z/lI8S2VdZO9mSF8qhxp
9C7xp/ZJOOF1NDvnY4qqZI0U1bpkAx+qZQ5UXuZHOo60D3NJea4yNaT9D9pFDnzrRXTZZtmhgbGB
eH6STmkkWP2mkTE32+2PHkF5MtTVo253c7SgDh5AnWPpy6fl/qmnKqKGeXHMEsdmoKPItdyBgI6a
TRPHN74veArtABXefERDXIN+QlNtAzHSW1ne1/RAOOvnz8v9QZFpq9C0pKs2BdapLFFyUYJ3PiJl
8rohiV9rk9iOzKYTq+JtfPYt9bDswKSiQwxSw8hGDXYxbUJil8+FMt4lSELlyS5qZeeQ5LXJmkB6
bR11barR+GogniRrIXMlbYxBO3bDpbP4eaOR0r45PsrQYRrfmP3SGIiL5mBHSDzo/daoqNmjr/37
xhDTU1DI0H21MNj5Zd7Mf5iHat4hdPDsmJUp3Y8N2ellOGHJVlOU6G3vhqh2vrH+oIeX1NolkWr/
JA0ag/Ty7B2c6Mz6IJbUccnpRBFj8dmg9fY/n9yksDlGofqCCV7byIQawesdwbnK1c/l0GEOx6Jv
7YfBhjY0IsImfENNX+QEXuj83DXqF2KpFXHXVF17lEh18obWLj+i5HHZIZDGyOV9004Pa3ro7TB9
fjQjBiQ8uNYbQ4bmNY4/HIKoHu4tFjKI6jg20Ls7NBH2k2wG2laDH7Yb1SJ5Ytr8eezMAibjhH1+
s5Qe5pudxBtEVeGbFLDYmg9R8KSEfhf+JTMVskwiyMuGb6vfzMLlk0m+laZiuGNgSSyoQgMSC+6b
5ZFTkwCEq1CTV/D281Fu5oEofTAokX++PMcp333bYXqt4tPGGg/fHm/HM/+OyyG6hAC/pgCrE8R8
yakjFTikOuldCX8sOwBykNaV7PRnLZ7iC6nU6udnI/vSSk/G9F3OTPwyRaADbk2re01CJfP5xkYw
snwNcG3EhsdZVztmRi5VLPRnfnnOKm8VTo52LJataIjDQ1xTIv/a6bery4Nsi0SP5Ro1NiVAfoFq
RatMx/3tcPF8zGWn5eif9yy3Pw9HZS2Zl5GbsTGJl1vu+W93/7w/UpBbVaEYP9/Csufnsy9P9NtL
/Hwmx27LXQxdbNlz2efP1/H58OV+hV8Ndcw4/tWkfr75eh3LtcLQy0+i6t8gi3/jNPyD0Pg/zMZ/
/odD4sH/+xfO4v+jbGzbD/GTXu7H76iN+SGfpA3Jtv9SFeiXtgUN+xON8TdqQ3LUvxbYp0UMJ+kJ
sglQ42/WhmL9RYcHOqUukyMnQ+j4h7WhaH9ZFNJsB0CGrsj0t/83rA11wXaUX5whQyGpzuR1WLw4
AJ6Q6/+dM5T0GTrBKUcDVg0RBlylWlUy5fCwv0nOr8xH1ELCnb7LEDissqlYwdrb4wB46sFX7P3K
IKajvZpmfaEKLjnRXjjT1U8vg2/tCpgFtNy+wXWi/QCpm8jat+7qB/YLcgqVRT8290Q8M3xc4oTU
58ISgSf5InRps61DmVJgKHzbswaSvUzVXOm9jWr26CfPqMp+psRqjaqPEB+xWEiqQDGgYe8QIYUV
OoS6wO8dEva3HvSnIChQonFAJxpwWuh+uCYygkwTUNOjcTcpDzGGYJooTY8gglBScgR/5OWwk4In
bHnfi958RwHZuzLoXaXBi5CuVeHfWNYgfcEPC0yMk8dcCjR7L/RLCHUqqolALb6NEVJztBqEHGag
4cebUWKemWQddjnWF92qIjTfBiVwrGQK9uuNrUnHihZLa7ZMHIVG+hM0Ulv/IeWNtSYvbxb7Gzdi
1FYW62FijF9QMuHbdcZbi/ambbDx5Iz6OiSHgxLR76Zytg47+RdtvGMQIacRvfyoXySBYqBLIpQ3
rf2jpYhhUVsc4nAumRXnXFYxJJjDsa2fld7eZXKi4KzhA6jiFLEm0zBCDiKg+xMRgpWR0gu34Rrp
1i+SSTepRZGjJTgF0WOxU4SerEszUdy2osJly2/Em3Yrs9ElQgOKHtsgbt64ycONKBGnw98Ve8l2
YHKgr12RFDZqEjXd4Sj1Ib1ArXFxtpqgRVZS7jhPYU/PpZjl4Zk6nodUjdymqV4pLNnmAInFeU11
muOh2aEWCqAETm4cZdmqy4BFGKyreyAYfspZlSJNTSuRxXi56UkqieTywmRARTvU5z9YyDk0CIde
W0uk41CgDU+y6nh+WcPDg7ja4xSYZPpeNI2V1EIn2/UnxwLIQH/KrR3jlOj4NZxBe2jRpXt6JiLA
nTR7cvuqhXeT5CpN4ZZjc617ja6t4RX4Aqoec8asDpzsWT6WAZaRheFOm+rZ8GXsWpJO7T9QI2Kh
6ArWOmmYFt9OWSSUzZwfWS22TR3e/DbeC9rzB2DD21AnCqdS8Bf50DsrH4A3/ZzKjC4PhhmdWqOO
V6K14aVp2Cx16oWCuZpeSpuWAAWbzjx1Wr8WrE0jVLh1vZbjXj5U2S7JUWgLRaLbDtLYEGIPLG9t
NiU2iRhvn6IlDny2MD118S0SVLM5FEaLNop29MpI6qafopn6GcwKeVSjoP5aTi9ZKdyQLy9Yy5WE
J3pnBgqOHBSNlLbSNYoXMmOZYt/XSmCvOySM6z4yjnVMK9dEJXlESJpueim2gBCTURD1Zox7Mev5
0vG7stUWsWZu0ddBwaSjYF5Z9uCfzonoPpSpeGhI5LbkHKFSBhEO2bfRlTvVInhl0H50KAn4qosV
dgWybbQgPzoR4ZYty5AReVue6NFe6aAWouNESlMD8AiUEkaAH6+ZLFRXYna2kQrC0B98321qq93F
Wbe1abqYQfDsmxihVH5srhmXvgsHr9/IDq1I8qURb9wMg3QRrZX2ta/phzrpEBVXVrEeMyJfcFZ4
flgYW5oc+yhmupfSiYA1lPwcB/s74xAN8yAI3ZwK6MpOEDgh1dP4hba32EgG5Gqh7aLf93R9Qkvr
dCt78hnk+jIH1SIfIt5iW9jTGdXIWTRycjZCpbuEkeTBmOzv0TNgAMwR+7acj8izoa1N1xOwL8Zc
wXDe6v7wBsZEWQNvkUgdSbTtWEY5+qvgoUX1dUbCqq2CwbxJBHQ8445i0JXKn3DpNpEq8a1wdHPV
t9WvmgjcY+3QMOjAqQV1/IodbjwWyU7Hz7SWBrU5YwHAgM64vraEqUEx7P1H7DKsKMZVJk36z9xS
LoMJ4F9OCHQOwhG5HCreF86T6mqAvLcb8Bm5uItcZuEmKUxEUsqDivyBrKapNOsTnzOabkB5easm
JzMb0cA1WXQLNBnRTO6sjRg+HAbmcaNCGF6VmoE8QBEOUr70sYkG5+fQWy7V/Pext8sbSiKVGnai
n6TGsAhi1hkMJPXZN+TolKnZqZ4S8iXt/DEqf4V2hnJbitfT0GElkVvhyrF67PipS2mYewPiSuxu
G3I676euBCthMrRGaXLwc6KLsuowZAmebqgSPVqJSj7nZrLX6POjSIxngmaVE/5Js4xvDQVvZg+i
Yt6rGDT2nIeAZqRRq5kXtNpzixTWvfoxzXspu5cotQC/1F2crPUqJPWGYc3ii0AiSpkYD4qlNsdZ
fL4p4yyBJKVqx5E6Ibi8cDhVOX8If16Cmon9DOZwFj/KL6iCgOtYwfjuUH8X2AYKX55WjQyowB/t
1lUJAnxS7THfDdVMy2jVd33SnFsXJg9CEdMFxecHqhx0PQh8L1PjjLsxSFFNUHBC5miPD7g4n2eD
Ycfv/GxUGkS+BLCL7tBIceptQyt3JU2SfxikHnnshCtDDVACY4uIRX2mVRnvnBE4UIl1zm0ch8ww
6P8u2VFo94k/XHe0ysHzTW418/qKUNtXRfY8ILf0UlwEK8kc3uoOCHzeToyL5RXgRnBRnR7wo9F8
oGnKjnaEU9pWIhlpIiNLFSSPmoMUOGi65pIK5Lg13q+9COiIsXyeZeIS6U2t9l2KyuGOiRhvAv26
aY2XYYp+TabyYtVTu49slNud3Z016hc1MQsuKrHotabvQPcMEzWY6HJDdSC+V4WMpn4gFDeHOLmS
O6mnvk2Uh8JZhXHeuCFOFmc57Y27NnoWzQgAo1fCdV7WySlsOOGwoI+O/EAf+e00+yAbi10QV+/M
GvVTETga5ETlh5PG+yABpAtAYrRAeVbx0YB+DXl5XJMSAdN5JNvUGsML3Y6PqAwvCHwgEAzJY1pD
LFRSmghOfGdgVIL0Fp7rKovoIU0HoGyM5ZnY0leneEZsT4J90gn5nthuEJJrX5dPslFf8XpDAiO1
vUgsL3eMTRy8Midp8Jczpxp43bBJzmWFv9GsvhUVZkf0A2WKjK1NSgAiid+s/AkdRGVfB5o2wMtW
cax/yxR+NUiMNbQ9mqt2mMyQdgOsrSqGTDULPat+aP3mUeHTSCbDjTtll420+eXxwuLCNUuHHzCu
iZUS86uATeVORfGW5jEGbghEq1jIj1Fb/OyNnBA7rQIy04n7pBrbuc9Jpp/wn6faDE+mn50GkUO6
DB9tjA3H5cIplKBa+aLFyU2kuPvbxuUqFXMQuX9e/XxUPfEaVQ0w5ddOn/f8uX/hRzyLqkWI4e0f
y72fmyiZ9MffHv7b1mWvGoTZXmHQLUagb9V8ETthc1huLtemHBDc17Y/dsGRgOdqufuPfZYjTKrM
rOyPx3wd9n90dw+iaJM0sbVmcp4dujm9LpkKxlsxX11uf92zbAuBj0zEzdaKDcykkUi++dpjubZs
a1Md0w5kdINzHpCZnLwoA7/IP4ct1C5CVz3fNrOefRiSKbGlQ7/KdB/0FgDfH1VdVh4qkvyAOKM4
2EYbpMzV3oM+IAR4nP5+ie38KpZD+Y5J45/WvzTy4yt6OtkO2RuH5ZoUkXNX+IGxTgoETURTYdyY
L/TcIQKlq1+Wp8pqH0GZ3moI6nlSqej4UObXIKVB43YSBBIZzvohbPJ57rDgwGiglp/wsOXacj8e
f+4PZqLYcttqjX7X2px2551/O8Ry+7fjfN1fNCC8mzj1vcpEU1q2VFcwrpEsV/cHdSJHdTTnPmQy
fwAQP8JpnZYIeMZKNlZLC78GLQvMbv6Yl9vLtVoKwFVMSPeWbcuFXoHl0Rjl3Wz5c+jQFVytwxyQ
jWq3q013+QyWi2j+NL5uLh9Tma3UVBC+XdP9Wv5ay8Vy39fN5UH6TF9btpXTfGZYbi/3LBtjZXTW
WKJ9Ukb9IPRpow2QLokopecWrTE6BOMEKajXHhzRnMwkO/eVf9WVj8hRdvnUnSpQIjK5FKplb4Nm
3LGWRDPJUgYLCkVZN+f8OuZnTuA0pTqGAOTPbbOr8+JONtRjHj3jsnch9tCQLqgOB3vyzD7ie1lS
j1i3do5sb03b98JazLT/DYCBraWY21ruN7NmLQGAxlIDmynD4LXWK9fCPJL/aqYIb2awHw3VNTAq
+n1/KQN7i9xr/kNugQVtqkTZWMznMBuRR3VVNciWvFndI5tmjW/Bj4VHeGePKyJAQhfcjbn0Kmrk
IY5x3w2vvhxsIpa8CfFHWmttIBZDfnLcvKvWpp4dC6c8wvsVxyFu7kTLRFCrUQHrewv6kKWwgslf
emqjVtscUYKjMWuITld3BXHYJikhsNBBBCvfh2x8JFburY8wXtYfWjvskyBEHptcOKFd22xiRTAc
O5pbZmbtY/wcWo6e3SJhnDgQZVR3dTEwUR02MP4O/TAvCS4d1tEEyZmS3GR66VJTMA9AVT3ZT11W
3MN28ICa4fj06ShH3QPz4HOSTdf5DejDs0g8jGG7SXZOoO32Rdb/TFJCKTQNzYB8zSP5TvVV0Eqs
wEClxKG4tTnRHZr2YwiCvdwExzRp+T+/lnY7S0TXJm0H31LuCEOVi3A/CMJS0f7QkOHP5NHCXiMZ
zcAlqNPGPg+ddjAENkuJVBdJ3ZZWtfarYNfRV/A1cbBE+Ry0w7GYYs+UDVdXoq0KbnQcLpUJazFW
d3pmzp47KirDva+Wl0Se8BClh0nKz87AsxPlZ78AXN0WzAJy0zpIxkuILzWWVE+36TtmBpEw1lFr
tAd8WfuC7gykWdyj45EVz3nUnqQu2UW2ehSBfFcl07Ul4GwITN6s6olI2eQfYdQTFoveQKYS3m5p
jaHk4w8jo+cZt/SvYK35h9awCO7GA6SlhJ2oe7ONzoltHAvrcdSRk2LvMQNrqyWUG5rotU3DFzRY
lsxQIxCSt7pKKpp6KIv6VNnaxrbeciwJ/AZjEtiqfpUgWwSVdWpxy/vWsTNAS+vBrVCRqrfP+vBN
HbV91IiTRVBwOKibsGTwacA0gV4HBlhVzZ2cB4yZ0fci0siJ43Rnm3vhPyV1tpd7m58BU02y7UGn
HP1OHDBfiArwZm/dYsCAidntpzh4R8CCm1O7UD44cOQ3A4MHK+qVNvQnnyogk5d1Ek73JIIcEj2+
WJntiji4Rw+JqMTegUHsgG2qg+EZSnWxawHp0D7KlXWbSv0QB+h6iWMVVn0v2eFDG7S7qYdDXO1K
qipmyWiVB4iYChalMNDH5IKA9cMKf01COcZVca/QBsPhwke7k/jyQTy7D9vurUqaowoIVakkF9QL
R5CfI119S1UgEpF87qdpXeMpq5Xilsr+UxUCmomNFyfL36CDseD30XuOLzLpw5Qt190ATV0U+9qi
wZsHKM2p0A2UHAPPt8VVqotVEtCZ9r+HQ/dsI5th3bBTSn+bRPYhh8ykGvvQLk6iH8+dFdx8soUa
aiF6fcoD1lh9sslTDDDI3BzsVWaM71USd2Q2xTGhjT4fsZw/lSwOEiowDmA8iY+4UPkmScodih1y
woNdXhJZzu8theqWZs45ksR9G+Ve0pqgRrBEV8mlGcyr2Vk3pq93vmI/A2ymq5qvrCDHzUX6kqTs
fIlk4ER6NACeFERJVL6z1dXQnVqKHkLaJ+R8lxreMfrojG/JGS+febPkcFeI8FBIw10VdhRGFdq9
wS0C7WXm6m5KI7cNm23mU5A0diFTfjkO1tU0XGK+Z5FiX1ofrSRK2dQ2tr3T4oGOwDbFx1E3rxJc
OQ265ipL9Y2l0o7ChKCWbnjTqueoR6xjstDTwIvKKe5Ump9+usOVvMtxp6bDm1R3uz67r/wJwIi9
RQPJ+UneLF9xLXmmeXnFtr9uUrJeAqAr9V4tWkaZxjM7yGcK0enyeFb4FvjduJdBbBnNm2+HjxGp
NKNBbK4P0YoIwCLq9lohb3tjzkpv9uIBI9AuzsmbmBg3sQVnQe75XpGJY988ZG1/lA3rVoX62TT7
beEI4H4j9H58+0aDyZZ1eZcRFxyQDBUd9D73YuG/kmr2Qw+wEITWwW/yvTwMxwx+RY3mkVrZbYqK
p5iKYkIevWxX5zwlGfdYxY8yyZ2QvJz+3v5m1U89EYuQJ6S10XtGeZoCJGjivSKFu8c8zc/ogj9i
ZWq46Z2bgR2xUZRr0Zq3BPVd1aSP0RDsix4fO2FLSnzRetCG5S7QQ6bxc8W1C59Ku3gpSvBpJFb4
oXoyZpWkLR1V+txwdwGAgXegLHxGArouML5ZcgZeNCT3TiP8lRHBnzahUfBN7tZRpOKJ2Fh6+W6T
eRlU0UZJo22eUELERoNC22c24RMRUJwwJHhin1smjqtzCkBDB6ypWFDONKaYencwtehq6LeaPN7J
btyySDC/6lt9UOfWOKgD0L3NAIDM3JkynQXDxYSwEXhzTZGdZP8uTfD6JodoMPdFV940FYJglt7p
9oNT2z/x8enCuIIqPuhysrFrGwvjWsXV56ev4+Cv5FCG7FFv7bB3cf0CH6Z0ODIAT+vePAw+sjJf
3efteC5r/VD15Rt5JR+smlP9MBC8YUTyyt5WGI/bah7DRw/19xqP3MbsgkOY58ex4hRfSR+sJr3I
uidmeFPZzb4tc+rgA4aDXYoEzY906umUK210+siOqtTZGnq8yQkHGYN9GzLYtfCD1HLnzHab/Jsd
5G5MPkhG9dxUEZ1qyRmvw1bNetexSRBJpzt1g0RJoFIwG/lo0aMpDH+f57xQn4VzUGxQGfpWc2eE
yXEoaD6Mw/c2nm6mVOwn5Tkm928MlW3SEgRrTie4MFubOqYZoxuP5SMd4kOtOxQCjH0aVCClrQ1S
KI8KGGXmiz/pJ1285KI8WVrAeERAVNt7KfZjnSXSSJXbn7OuOTUiMNxwErJysMuoPLvaXweITyY6
OYO4IhTZKDDMpHDc0cXwfNnfIjHZqmbm6hLDd/IwkEARSP6eSJkzhuhdHtZk3hRPLerAGZ2V9+WV
sItixvIW4jro5esgh3gKLeqd4Ybunku0Jpbp90bt3E7vPcGCp+K8WPcbyR8PRojuxI48SWamzMgB
KmxvG8pTTRqhHADpnUqe2N8Vr4ra7nU/2Kkg9k3tF9U8V5Oz00hsjBaPtxAh+RQMJw5IKwUqa8BP
JcEekXD67LdNRksQ/nFCp6FrNmERbAcAwHCHXDHQMzOhmocqMMPE41vmTkZJTW3ysthxR7vcoMNK
qeVnSbXOTQlB4HCU7eaY2D08HcM1gLCSaOkmJRmgqO/CNvM6Uu8oaTwVnIwGGEpNtwX5QfwQHpIc
wVSMSdrCO2mZp3iAFCBoV+Ug7dJ1IppNJ8tQMCxmr+HDMPSbuucc1eT4i+NtVJQrXTHvpKc0Zo1i
g5jPZMrW7ZZUAzL2mOM3mETnYi+mKnxh0nAQM7qHxI5Jk70c1F4/VG7LG8+ncdPDBlSLt0QtPW3A
NGMfjQarqCR7SY6q3oBjDxw0NDzG4wOVys1Af01PCErgBYZAyZS+2Ae2OEzDGqsXUmRl02gK6bjT
Zn7bcFloPCAdlcUh+xn1oG2bq+/gVle1bSO2pVRtdave4Yp4wKjxWhSUWUv5WpFB7zC5LUpGcVaN
ZSJ51Yh9r2OuTpTDQOhmajS8D/A24+NgWZtKpRfU1EBe6aPF0qnNWODUszXAciWajK2VemOVbnXn
PNZirzNfVBifSdS+WnK87ZJ6q6XWCXjcNjUeIR5/8/3pOWkJN67rF1DK7bw8krUHUCbnVlDXdrAY
y+MVhvp6MLHzD/q10ONrEJl3Zii5eSWtNGLJgASfi07wPkoXmwZDe3PUNe1dqqCYA7VxvBoWn29M
zHxjklbA6gG8hRax0jomUaG5hcbAMGa6VPh3UP/OkokvqIOGKTFLEoztjIB5bLqxFuETDzfMUU61
flTqwuuq6GxARUpxLY5wiQLF9EClbEG7blkChZG669R6W+owVZoE7ES9HRwV8irM7iDYBmmwtdWB
hYt5o4iy03OYgjDdcoZmbL2PqBlB/MmbNsUEKxubvHHwHbz7lrZNVHwT5qqla6CaGlAFvkvSuZ10
N07fbVXbE6O4n1p9I9RxHQEwqE2qMqq201OkADl66JIKao01lj9eJiQCtvCYd/2mJDkJQA1zU8o7
XUscGzVa6S4o1b0eOpxQhVe2WKgkmEzM9P2e8LWl+JPWVbwuG1qIZEFRgKIhRXBRnsWyt1xdLsJ5
IyAf27VrqFJDkWCxnLKM/Ze7kCLM7QdfmjwzMwGeRzJ8bb0ARZQHkbode6xac73pj2rI17bl2nLx
VUWJuvCjaXkhkq0y86ZZTx5fA1K9Sd5rVU32BnklX6WVirr8OgkYKI2OUtIMAWFKM2ybZk4Waq3t
Z4VNbxrKMkvpxmnDc4wilGXTv2o+y/bOYPFuWnntQnfxhFEOtJUM8g/hvAR1Y7PYyPpXbPjKKrXK
6dx3sfkUDOPakaruFYiEve+LtHPhrGT3miGeM4TuFHaYEmml3LyQPsC0zT9NvYVzSIqqI7IzGRxx
V79GmcQXM8itw3IzpHmUhCZiynbIzk0Ij466Vf0a4rpykZal+2U3AHpbkyxVvSzK9RCSmVzLVxbW
ynXqxZujs2CTUiXZN74dbzPmUBv8/dWrNRGaWtv7kNXg1fL76EnSAtcqjQXagN9Dqax90017p2Rt
UWuSdkualPmKGbki6P19Z2OINRU/OpVxtx+pBDzIIEfv0qD8FuU9/RvkX3st68NZjkfajH8xZv4g
1cZkS6LIKsW7tiJf3rxXquwh6Q3NqykRqKaySYZBetRG8VPtx+YcKoXqZka2haTuv6WW3blxHT/3
hJvtClxmxyHrLDruiRvAz10LpXSF6p/aBcHtuyUmq4yBz6DAGZIZQ6JzMj53NckYDr2qkzJLUg6F
DCz1NMoQxPFO7LE3UinIWe/MldJ1hxpPoXlKFjtaBE8oBg3uDV4bA8iqzxqHbB6cjTHe1WldSJx6
dAYMB+90mW/7Qn2YzHEjW/LBkQX9S943AbRyMd0lZU6pbNyP9blDkQG8BMukv8pnWU48eXpL+GxW
bATqA1BXXmDp63m4KqsKCst96hc0jmNwAf2+TUmc6fguONKmgOxtksGiSDoNumltN6En17umVL1J
bfC9Ml1BoDqwXMOwCtrCDSBMJBYEmybcSVRuIsv2JrnedPRUKNZSChx3GWm71k+T1Ti9lUvRP/v8
vokmubN1bOqQQaysBj2WukXibGB/uhhT4A4hbpfw8SfhukVRWQTvuhh2GrYRqIrAkSB2NuRpoBsg
54pj5++Y2UWNYOFd0+4ochhvmf+W0J5XUMRHh5Gzqrw3K23dknmoUAWMMrdXK2AIT4p6LOGzYT4J
nIM0egP92IjRCQFwRpFtg39sIz/GoxuHj7V5x2vhY2jw4Tivav3ICbFiwoJJKZZKmOAPoKiwnb/G
0axggbwdQOkwrQ2CfZiqP+iwgvEKXVX/4JryxFw6rdkCdfxJNQ4zvagOXgx+Vzifwl05NUBX7VOu
jnjOLdRBprRS3RK59+RYzNR1QL4kdpb6t8EeQWyKXyyocIjbCp435ym99Jp9MnRpm5RX2KZeo4hX
5kjUVygxkvbRoK5o/CehXEvOMcKxV1Z9NyILEjayqOy9hAiZ7oy+WOvFK8gmQPDkSwIRFpG2sSSV
VSCY3irR1gL1MkC53UT3CqVZbfEseNY8BP6uHbf3iTLRYdXOZvYaqHhrfelOt95l5ipFd0yahpVB
Pyc9rVtWodBmV3lkwYpT91lQH/HKHmyzuh/zaDuF1q4j629mJnoFVVlb3xd032VS4KA2nx2zeNSh
8RVR6hlytU0hBAdqD/SCPBlnOyXyfuLr31bJ3smcl7hWKLoOx2gQZzxBuzlhSbhm4IAn7IjAgCjB
yrh0GWYSfYeNDi4spmZgbi499GxidR2BXXzo2m8lUDt1K+rnjsE0uJ9/2grMXjTEHb7+Dh2A/Ija
IyAfs7xY0sXXB0hylxTCGkFa301Y9Q9Q36Te0wmkxqOvHSViiAO4JHj73uz4rUt+Akl1G1n1yhzs
smFcc5DSOby4iBXHmFKa6Z2EpOrSHZXucWSOHhMambZPWtcfIgKOKGxtEHJtOqHSJdFXYXCthwn3
qX1KzVXJDKOT/E0TRdu51IB18xVTnIdJGYWGeen+i73zWI4cabPsE6HNAYfchtZkRFBvYGQyCa0c
Gk8/B+w2m/r/tmmb2c+GRWaxKskIwPGJe88t27X1blULHaKsHyNM0pbSsM+B0Zz93t0Lp3hA6v55
6E3xrDvqwxYe+9H6UjrTRSbiVJgCovMiNyirWnVXKl1gFNvSfpwHma8qdPd60COZsbia40uLlqFD
jzAbTcpI3zlRCZ/3lsbnNuMgryGvsYnvnGekzauEAN/WhhzB4fjtj8qDS9LXB8fpBo4wS3w6jGBr
F/6x1o40eRDzU5VZJ6xGxF3Zk0kl4KR/POcE2Cf6AnLZ89DgG3qd6mkozKOW2YBaO4tha3r2Jtv4
o2uULr2n6ayKVXCEzGcjWnDCNxcF++932BVyHEWOx70YuFfcUoDdMVPnmJEosneMOTqmcxzM7mik
fM+H+lP7zlPlGuIivfFu97gmDWnfPEVeYCVtyHN9Wb0Xjb8fY089MSxPz4EgzzrvZPWepC0y7LzQ
yQc0gmdnAvQ9OuV72FR3gkVJ10zdP3mUBregsbQrg1t7neX7YgwFVzRuEBVjX4nqoxjC6vb7J5aQ
DVwcV6x//13a2e6pTINHwRPF153qMDqdRypMSlswf0aj5p1rG7jSqFmfbKC+WsryBspeXM6n/vxR
IFk61qMTbWM3enI1RGCkYiT9wZ0//H4WaMlFWpW3awmhHXiadz9qDNhOxrY82DohVGbpITqTxd+Z
Y0sWFUkRZOecyvnD72cjFIpFGqSQxlUB4WGyZnyw0jjmFNqQyDtzXTBZAFx0oMjlKJvwnSxdv6bK
TbOBzQDLgnoglaQNQLux+F92WQ9v3A86HjTaltJOPf3+EQXgvosH9RDHxzIuCf2SoFyCCMvU75eg
kr1NNgDP+f2yJCPs/4cw/l+FMAqir//P8vBdkX+36rP+pzoc0fb/lofL/9Cl6UhLFw58QtdBff2f
SYyoWv9DwvpxTQkd13IIWP+nPNwkGBa3Gvg2C0k3+Y3/FcWoG//hudITqLnJO5OMXP9f5OEmOvN/
isMty2D0aNvof1xp2pYQ/yoON134CmFi2xsPbA/7wbVZRSv4BmFPs0JAd45TvqbPizNn08XFCU7H
sfN8lmfHNvceGhFfyzZ5aPWIvJ3xJczq5eh15y6/epULmGNhiYKHXvyYJeMaiv9r23fvKGpuEniI
n7ZrN/M/Sn1iqzqss0R9gbzYokJaTy2eB6OGSvwSoVBJypCVprWxsvQKsWWdQWJtwr9q+M+s0X+J
Gv1nNqX7314QafF+odg3Tdt2pPdvefeRU/dzYGOwjUaFylw5KbhbwMHIg6NAGN+BTylh9SZpISI4
IyDNWWXTtiIrv2gxyGfdDKK7RRW5H7riIczVy2CM2nssrPd0YtbM/1Hn6GrCa9Si0RstlkUi7CZq
MZ2+B2qlsgJnkZiVuunJBvFsf5BhcZL6j8wI3XJ1/TGNmeAbETkxOmvfYfSeBpstoUpYb+ZFZNzM
A4EzYVhqe9/uouVUy3irLH7yvMvn9XzPbt6bERl4eDkwMCJZzsyWA+nOhKtdBh1hI0LBjW5aW79l
M6QWBIXHXkYAe4N+apWkXvKznGoWuUuJb+iAeQf4SQ3ODcs40VSmgrXEWo92BKiO01Ubu0Sn2KYB
lEhYHGFUuyfDHkmA8aKE+V+nP9BzfFuD9iFtX/8sxuYtePNy9OxaddJMU+3/ca/+l+Pln++2yX30
r5e/tHBhmJ7k0tcN89+9EXWIwzEMBp/uoKZZJcwnjGgL5iTLUmQTYyyyAooKMA1DONfoiYCJsw+v
pf+ATnLzqDj2LP6XE2wIjEvaPUud5zpt60cE8kijmxywpJr+dvMnReQ2F5K9FqNRe3e3JzNTz0hJ
dgIDiGtg3yKfM78dvdkFzowkDNNNOVGUV25OZllEu5ApbByisFbNpBOXnqNT+J9fEWNOnf6HWwQ1
hOVYus7x8/uP+eQp/5HMGro4noUXhVsN18fa7VHi5LLGOQfTBzPMuBy8iDLOG2kbawD7WFz+SOFE
F+wRmzh2yHpuSbLCxcDElTgLJrjhmgCh+pX8CJ0eGL1Jpp6VpvtrP8u8fe/+cUfhHyyWDUzpytX/
/Avp/+2GNtH/Cew3jiDjXIh/s7/YxWCD+4+tjSTjL01wFhgq2FNPTutEok31ABhPMmpWhhYby5bo
kp61zoATdxmAs1wb8VBsRm98q3UaH70xkNy13UKveNv/5x+Vpz8Pin999ZkregYRvB4/LzagfzuO
87pA26wCucngnZUM+RvMmdsoqh5s7pjt5BgAI9GNlYvfT3HrlNxZA7CfyDePWYx8ISyh06imOWjD
EKyhWBAQCDxuzUYw3xjEd9sKxFLQPIhmDigdJZFBwllHhXc1NWO20IhdG+LCtvIHCsh7b2d4dED9
bKXT3WL/JxAxfWKakt3WbQET7mMVMWeA/53X4tZ0C1EYz8hpNnlVB4c4ffZHODODPltkBgE3JWq3
VR+7SxXAfpUKOBApbTsvNt6Cyf0StnMvfZpzIB/EFcTDPYz7ZxWRXoOu7Kmzv8sMo4Zev2EDWYXt
eHIjNpsJMBDHObe4M5guD8/134lN6NKujFXkEKyoGrmsMhwbMYkhu6j/kma1ZLF+4tWLcRua0xL+
whfoRqCRILVIGYoug+i+wrrYuBkK2yK3rnVfJyeiZB7b0D+7kanv3CbyFxFMTV8zPwUYoKGL+j06
0ffJzUCD2SW5QgPOqDgrY9bmizEe3qqoNb6YgWNvSLChVvFPVzisy0geEKTDVdMDUz0UGa22Gh3Z
PSR19WBW4pMt0CovHBjmxggnug+w7nQDIbyJe5JWQQPsNWIp5PBUdr62DtP6o4xR8KANJYUE9y/2
7mhlNl+W2eT7zJ0ws3eI7dFLxM6ImLhhwqOiu5mVq47T6NhPil2EUQhCUZoZUxLRWsWBe6pEzQY3
RDGF6XdpTF22SHm+HBNDHc1JfDbsRnJ/Uock1+XjpIJmg6LhHMbjVQQMq2hvDj48kc4I2Y9DZB4M
7a3u9BviRPI/uDGb2tqappbdRhu2ti8esvCKyLveeE1+cavhsclQtpqNSPg9q3QPO+3sJvs+t4I1
f0q/P8zYWqu3FiQxFwJcC9mw3w1WcTZ6M7pC9EvSStldkB18tGwi0VtmiKRAaPzHTROvOju6Vg47
MuSQyH6i+Jl+9zuXzMGbgB6aJK4fPws2Y1nLZbkvFCty0ctFPryVZUlSEJYR22DBJfNsXfvQemvg
OCQ6fHUKfe84MqcT8EQITRhjSPQV2BV6NOxL2Qog4mIYnGCTjWS8e8nXSCK9koBApsb7HJL+anjW
EZU+SjfnXZ9VaCVOVLNA/OLn5DXnDpDdsOBZjDp0CsU1iaC06fkGQF1B3xt6Z2s+062Uhi3H0K1o
fC0r3rg1Zq++ViMIUjpk0FohQ5h5Zg3qUdbwHNPpCuuCHZNXoxcpH3XSkpa2Zd47BxEc6U/4B1ve
elKnDj3LAC6gYCN6da/02juOIA66Sh2CZJfpcLhHI2MLkVZwiA3zO2JHiYtQf+sYCaw1JAxpEL/S
/oA9YgwIXRcLHwrslQrVo90/Cx/4azOOH8ofr0lBsz5T4h0cKUybl44q3y0//RxwWKeVp7irhbOJ
6waHVbpU+RiA09DbXeRp/kpmLE48SzuTbLNvE1VuRYL1TwXBnHZgbvwygmLfK64ao9o4ZJegSgre
EdHeExl9BAbsuqxL9pVsSoQt4hl+l3ZJGglHyAb81QqGauPSdHtwh0iWHEmsr+0ALCVu0uNdC7CM
exAsUukf4K/Itef72UaUZbMxKAoXXQ4k0ZW12AH15Gqmnc+d4FzZuCTytmwwfJgfIzhZVtBGy49e
xe13aCEQNLRg2YvgQ++HeyYF3gMLYnTogC+JmJjQpzScDbkNdm+i3CwNEpL8cD2gbjPQjRnoQBmU
lgsX+AdsRUz9npZjpXORTiEAmMzoCrjoGyx0vAB0s8Z2HdSMi6AO0/kShSVga9Y1b/Q0qINPXsLa
h+pFgSTOfkSWQd6pVadKgIlN/OO5KCWt4k9a5cOybRuq4Unck6F51FpY63gUAqwGBUPEQiTIldp1
D+3RNDzY30BQ8MSFL6K33kLJDEofqx7BqPMZ5M3JKLwvMJD40DX2bUkWQnpNu24l0/oJama88HgF
ex2zkLS/mU4fE0DAsUd0S24QDTNPfDkRnYXyo6tlsvIJpnjPimLjp7o8a8lHjiVlkVBqr4eVFmFe
5DU1WFBVuF39AMkgg3ELsLnWDoze01Wnx0t/4rhFSvmJCQ3uc3NOhf3FStEAuGXsO4KXfIODNrBK
c6n6xGJxy74FzZki8CAIjIMdhlfC0ne2E27BNfZ4XOXzYJ96yc1XmCC8A6IaML/JL1OCKAWxkGn9
j3Tqp9guAB3D0QNz8pDaWCEUg0Mf4Al3rXjsjG+03NqcynCyjfZTBeO6r4MfBaquH9lUr2puy6Vl
g8cfErtayKadSXzNrmLlRfs2jOKZBF1vMXTaPWXLzY6++4bXGV9nJKOZkWbSQ3fudPHsZZW/nFoy
d/viB29nT3QlI9IYmxUjdQxC6ZzkOyfVlHmJ0Q+xgp18zwsPNFp35MfSqb4c5EZ6Fh1yo6WQl6G5
wsGlOfar/+NNxOoRM5qtJhePhSfyH6Gp/VgwFG741rXd+wsYW6eBKLila1iwNYt4/Zs2r7ifmBwH
N40F0qrJWcnZ1GU2GZxDzS5GbCt6uk1XK2QpiTp7wR/ppe8D9g1MdFm2VMJsDjmb/cqI+y1BLT92
Hn8yMcC5gyHIGngGl8nGqxzCQ0eBKIQoodqN0WjwIzjjnwJGM8D8htWE1g3lIrP7d3eC+Z50d6DH
qLtH/4wg7rVS4HDCVxDMwZIHISmVpXhE3kUFgetbFv06svBmsnfBHWIVW8shAFWiJV4Fdvsa6eOL
U+lMkqORoNPmoJvwK3FedY96Gx3E6EPjEDw6McObS7O2PxqXr9xOUxsRTU+CxbQR0LSA3XkdNMaT
nekdWSGHa1UdNHFhWe9RKRYbJ+e8bGP2Jr3G0N+CtVWwuOMxdCNN92+cRNEmrtodoFY2M+qIbA4Y
bZPOqGXDRs3Uf2o475aOoT9VidJWJKPua+LH9RYmfanEM8rmkUdu+woUkONrTv3RHONhTF/bFlR6
UKG3RaVDbANGIlImwXvfXHaAet6iWccmbHsUN42Ho5H+D5s2AMRo/PIc69GrpmLbpuS8WYZzBgd7
Hz2MPgZQYHbvgbegy1p1DkeLcnmqVICx5zdscHPgWMZPbYs9I08sd5mCx6n+SHRau5iQTa0YCI0R
MYkx/XFoyYqKJtwGfdQvDdFswxqVknJQE43IeBPcPrqLfMbKg3NjRk9ThjJqMm51bD0WTS3Jz5Or
vmyrlcKsTbgaDaxtnHGBplR0zosdTAjblkkHZDFBhcTDYm7Z4CZr+lHmIX1H5VOKNR9uUG+mOs6X
Hbpw7gT5lRlmQASbD6YoyT9KZw0ldQnQq9tgl8WmJeBPC1x7rmPuAN0IFoDYsQvtySfrOdO6V9Fz
q7sDaxnfGe5J4x997MBhpJaRXhH3nBK5UH/TLj1XARFBfoMdDgc85i+VvSZhSP05cr4NOt4QHnZG
ZTyWtXHuC7PkyVODPpYJqS8ZqsB2aC6ay2S95BcndY8KOlJ/EeR2Joor5wM77gFljFtWf7saulds
8zzskQ42XtIuVK0erVojkFr/IO3zANR0GfT5WzuNHdqJikHFuEj06i0xkx93ZEqgkvoEBIfdLQ+/
BhK675UvKW0fd3u/iKfwG70CDXy51iTgapm60Lt2bh6+5XF9MOPQnAWVm6Rp/iTE4zpadhntkDNr
lhAHbQsMkWiDJN6ViF5YrUXGwurcT+mMpziPHnJogYzj7kX8EaTkoWUteSgkCJndJTOjD6eVH+Tr
sJltv8k4+KjRdkYuHU6qbTIXuVSKXbo2P1Nilgd+xaxSDyPDoXUmKNoAXRBFZA1E0ZOs0ZEp0JHq
tK39GSwBf94tTVIkWMkkIfTZySKlTXrNcXQDf9NkRLTpIRmJSXaoXfj+6HnPwpk3NZV6zLJ6r1Or
LEpX/0pzpH2p+0K1BtU3DBBkB+6CSFVSGvzpa0ggKYBS9QdypDueykuN3hx4HG5/1Om/50lPC7x0
qYGnAtt3kXB9681SD7MTni+WuiFvf5e3ay8m2tJnBmXCrHD1yUbUjo9iKDH2a030Q/v3mTdZzbmV
nCq978FGk39r5mAcCLnOxuQxAViwSuuY4jLeNA5NFVSBZ4TJe2lQZRrG+GRlmr2qkv6ncIaXliAP
+u5Tp5O2HOjihtlyAcqx2CQpK4ukuAPt3boZ+i9oh4e4CIkcYce4cNthbZJwT8FeMaiL0Sqm1PxV
NYybaGbotIo4LQgcK83+yiIAHHpXvFVjcvUCOGCrDmwBMUgselu8tY2zykX/+fuid446xVpNUZI8
lAbwLctthqVK7T+RaePt7VoYF/xidGZEKrjH2AH0FhgcnrqdQu8oUYenL4TDIJjWrIthNyQeu3MX
El3h9z81xPKhQzHATpj30EVur0R4LHJqh6zkLsgy8zmCKCxJqM1I8x7hW41MEWnyWHPqWfw02faj
ZyQPvqE9C4ebLo9G2vF4A9HYWdUdbpI+iImuekH1eCNC4k9dkOk2hg1sv5g11PjAvP0r0Sx9MU43
x62h9WZ7l7fAav0jWThoBr0B41NNp1GdG/2esOVZSl//Yt+8m2I3WNiCjg0jW7pEwXR1J4oblGNr
wNrX/O5U9nLSe6a0poZIg80yf1/HZYRC4dbnUOTDaFcGFi4QVBwpTR5pnj+dEeer0W8Zkzbt60ig
6o4tnL6s8u9aSc6YUhHuAEuXUNjHDKRkEn0HPaipxs/2XZl3B05aUs2nry4lUZHH0r2wIB3HdnbN
pualreA06EgSpG7fDcf60s16FU1/gDUinW58bemM0Y82uet2go0QDQVc6PAdgvMT2O9ilxHKgvx8
2Wb47H08HUzKhjy7WLr73I/ykmafjZwj89zwpwrCreviXg2TvYP/xApoMKLRfA3JzPWHZxvb2wyp
vE5tTc3TiI2TLQRWmh57yeDaRBsFPIJdK12Kv4XBYrtlCV61/Ylh+zsPfAwcMYTuLs/AI/kNJVuz
tUfM6WnBH8cd6bTIO4ueayasFRmXif+3s8jjbvrqjorgGoMol0M0rNoazbVhbWrb/LKjAnhWYZzC
iEdt5dTXcWIKPNKyYDJF/waPKy+RowiUe92Lbhh/fJesY0Ssh+j196/W0oE0kxIZlRwPXty/JwpG
J17navjqcp0bmYzvmNVeodsgctvxpXElUylq3Dbt3pqGlK0x7NZTU+9iUO6N7BDvIwAexpSUyY6T
P81OvbJnUKaJBNf56wq+JZPJNXTbeoVbBWa68RY74l017pfsXJLSAe/33cYY+x9G+8RwMC1hQOLy
euFp7xt5GbOyX2ZpPi6MjNvQ8bqr9z4WcyqMgXwpV0zo88JmgCtnOJ6NbhUBx4gXAZnuKYgpDICC
yoTTGYEmmBnYOCsRXGHOXbHTucyM/LFkBo7ldIxHZ2PXILYiXjwViHpNYv3ZJzu0RdaV+C2elh5T
OTJAMkXlsFFRRFYijgJvzPcj5iXEu+7K8I9doQfUHOPFbaS3i8X46A/k5jVqXQb6q4qAyfjDp1k2
ANVd85lsgVOF5rHOcTr0ur5VrRiXjveQUxjVCYrzoP8QQto7Uxgv+UDlpTvaxgOBtqts6CZ5iqAh
9pKV4bAck2b0EtVcwaqB19YSX0VlBUummWDHQMh7pH+DrKxw4lgiJMbGNa+tA4/MnQhdcAqWJFar
oRnTaTUm585xCAM5KNon0h0fE338dEmxOUVB29wyRMHD8IN+Irxn2TRyUz6mhC4S65PwHKjDcNd5
kqEOuXyvhWmC38y9eNG2egyVgF/XT/JpxaSm3cnWS3e2K+cei9x2xBva95TPs4ACO0AnGPEvQgEV
IEDpihZsRcFPHVLJ6qliI79ym1Bsc7eqnsoCNKcXlqCbimyJqVz75LkLQCOLvwOePjpyt72TkgDn
gD7nhDxD7ovBLAIwguxtnzo3voNqTlmMZZblkYRl64xNLOsU2xQdTpldyAHDWDh2W5+A6gDZZQx7
qBl3PdGsh1G168j2yi+PJp0JQyNuTBhQQHOWHcMo9U6gzplnpn347BpMYIEcyJO0U+BND1XMoqnX
e48Wr5+uVacjJ/PaCmF9rAGPNa2FUxv2t8/zRhv/8zt1ZfWP+nQLQkLTmVNpm8nX2pfIFQ8cLdkf
4Wo7MVT+wYb+P4duIs+tCmgeIj0Kv+c4r2x9aY15eTITyzvUzMoZtaRnff7w+1lYIR+gB7Rp+dgy
BuWldwWD1xpSzsVEobUR0oF2kd0kSOhLkvXpw+8Hx+wyWvL2iJCD/BHNmAPke/1WNpM61nX8EwWF
cUuk9t6SLHvqBhIO3Smu9wo51D3jfDzroX7//er3w2iFD14X/MieQfLEK8l90lZHJgvsBQVq0yqY
P5CDQ9xRshO9Wz/lY/Jp9GW5sXRt2sdNg7bVSf0r1Npw5yTzpc3v4qO6vDODZLMmQqKNMgNHzlik
gKo9jABuTr5V03MuoOJXi3TkP+khDIIGU9w9cWI8qARPhYb2H5Wj2x2S4GZrWzSNKp+jGBMSOxCN
KbITKdKo5hSgXgeZshmtAs/IHjWXDmkSGsFRMZ6BzAB3ijz4zYnt70iRhWRqVJyTxWVUVzVcG2cR
+VN9qzQlj44i8dwxALVP+plnIwpMxtlS1NOlC0nvdAyYyO5IJtHkwPqy08Y7EbkFoosht5NgRbTC
3tsnHs4E5udbJlL4kPIqvLTW0nGb6gQpk5bdY86GvmTlFgyoubGB1g44ddxsRFgfkdE5xy03WuMf
GkjNUC1QxReczWHFIHqw6keuTX+Vov0x9TA5eGHrXpDSeoV4K93APtiBaR1a2HRcTKG3kjbnJW21
u1PVuK8YjB6RH7jbwSqfdJXLZ6oOUlbr4WJMGrFfGE+WqWNol84aj3Eh813f+wbmXIuLRbg7klim
Czy6H7xYIzOSMNo4QLS2HVopzG5DcbGy6ifkHSOt3oGQZBDCqMfVuAUXfAKEHB2HJEOC3jCar5oL
0UHVBVpstgIADguOOrnEwX0LLCjd3HLVMLTnSo0cpiiCkdil2YFTCo5dlq8j1hgLmaU3yn8k9VU7
kfhZkctCFjdXXUhMk1dtYdeMu8I1vUMw6/tVr5Ubzcjj88CWdWSCeQxUe3BR8r4zzDp4c2xtqfU4
8XJHA9dTNvS8ort4RfPiqlB7qnv1l9e6OE598dLYtoVzenIeJU+SvXR56pfDKUAI9+Wl7fvkqOIy
OD5pUlOOFa+W2qFGlMVVwgzcnQPJflPJjCQdgWGQ4TZC2PW0TNuNUZxcfz8kVvZH5wk+CSTw2C+v
RHo7F1h3i6L01AkM1joYTAGsFwU1m9kDXnWogN2yC9z3rJ+IzIE+j78AMYL2gKa5X+sRzmO/l6c6
Ntql77rhLlZsSTqZONu+LvXHUMQP2aAu3BUc6j38XQNR8bLMPDLUbY5c0PsPeG8JDo9k+8jV4VHv
4UmzTZuOPp6Sh1r2px6dE6oF3TxGWgTdSHnLfuqijTU0Jy1jQSx0bd0Z5niNyM8Q5qU3sugHZ6mJ
EzHBk7qmXSvICAoOlZ/7cMO7FaHYw9bWdYirE85nqDnoCgkWqHoCZQyjJE5MYCPskG7ttEb/afXq
T8nQaGPKnvC+PLIBQJh3w1tEKjNuouoQu+rVvk41jGfGQ1KocKX58TpEkkUMWDhtij0LXHvrFeyP
m3oWeA2E3Jn8fW3KBtTkcsNKmhUXMzI2Ve1Ft4KHsTlKbkF8OdKF2I+JCEknOwW6B6k2iY2vvATI
12tVe5AFNxFpNU7AeMdRFidVHW2aPg2Ok60/ct8ptlOtsRlCSVhJHX0UzCu2YRcb2wIUgW8hihYa
WQFx39x0P7m2U3o4NDO6CZ75Szr2yLqJ1wMsOxv6H9SMewriBrEkRXYMCWqYkVBGwzDJnDFRjIX2
VXXuoJn0M0Vqxkk1bXnItHYbw5mSM3AKPxgLjAgGFSyqEU9NXDsZpS5M9E4c+xlbJTsymYmuwMzJ
aLiy/pKh+tSFbnIwgvRkICw50Si/2BrmUFV0jN3wrZySKWXFa/blbciyj3SAn6FC72+t4iczDrxX
T4lx1foDS28/GTdpO6hdULvLvm+wXBl2eKtSRsXQb5MTKYtqVZE43Jm9OtWlaDeYpZaTCZIJyCEJ
xQAeAOpg806bZNdoGQLAzsxe+7AlH92tK1L8XOshDsQlKxPz71COi4jpW1Ek/lOeDvIYl4AZ44Kp
iZpq3KdmADedaHDKYbZ5XvQ2TbsuwIuhmXqCnDz/KWNkFlFJgo1V9Zu67cq//LqvE5T8l74xbyVX
Cik603S2TJ/RKXMjvUTprxt4RWEyM1+U/cAoejozZq0II+M8GaDtZ35t7qIA77DXJ8wMqqa/kk6O
maBifTZUybnXtJMPaehsg6CZZhG4AjaGXMyiJe0WbF3yde0162bC36q1Wr+KqvomHQ9CmtuBlss5
5aDeBCt7Bs8NEOgySHSELlJlznA6bud9ZgSz9ZpARNypR2B0uBsyGhUSDsyD43t7AqoK5m3alRQG
0AUoYypcRhzePoz1sVr5JezHEUW6O/QPnddslQKp581wvdCgJHWkIIod8F4xI/g0mgt9hvLJGc8n
ZlBfNiP7xhnep0PxK8NmLQxJOSXdZunPqL8W5h+E0m9CNA4W080dMZ1bDzqgDSVQQQvE9I3+tf5c
a+CaaYkg6mlzznY7DTtnxg3WM3iwnxGE4QwjjGYsYTcDCqOyTDdVMATHbsQIG1BfcRNFy3pGG5Ik
FF+dGXfodxRI5pDfopGTSYVds2MUyi0oVoaqQZP1r0ZTMOY1Ix0VO56DmPEO0//3nrn0LtYpt6Iy
wHQvr/Ygk1Ppae7SLZXFfBnEBilDVBNqX+kIogfpcbQh8rL97TSjHlsT6GPfBmfsfPkmdtclipqt
3nnhjn3PWk1TtsXZO9DsM+sOymJPvsMPiFsgbG3yYcygt1CgW0A/QGWvqrttRgDJrPlpvW4R9b0k
Vr3Hqgk9O2Cm35c0xgHjSB7YAVC7/rlNGwLMctYh+IeSTN9wIpe3XLbFMm9Z2LlVa9wyMW661Ai3
0aC5K7xub1qXjHcnjHGeIRCvmZns5zq4/9a94lAlRDKQl0foQL7h1TlqRe6vVMaowTTbDQx75E5h
/DAyjgMTUtQXOXM5kx6KHMB3uPk5IibyB4GIQS1rJ1D+/a6s8j+DycAVJI3JoNjtSl4cmyzF2Zlm
d3WzGm33B+Mf+4JYHioPxXAZPLJiMlnyzUokzvHCwHcuCiJaunmjK0ys1dnw8tOkZrAsTdzP6JNx
94Ye8MuSb9M9VshGwjFU1svkvejGLXuTFiU3jxm2SxMCfmwNGruuMQsfixRhpmNO7Y5odJKXLSDw
0O+v9WzEqMsW04w14PlrrJzb2PqIq+jdipAfMDr0T9LJXzQBV5a9xTy8IXqO/jOBaW+yWtuITMNH
OtWLtnd+lBGxiBfWpZ9olBkW+Ey+m+Av51C3pwJ1CGb3CSGICHVnbN0xjJB+/hzUIF4kM29wxMwG
9QrDBs9qaWTfNQVN3KC1xIx1dXwxT6CZXTWYBVZOTLQTg4q107GEKgyKY5I+bmBZdwBWCTHLGXF4
7jzjwwS3EGGxdzn+nTjQqfsR2IdB0a0Ss2NPXCDBeB5D7lzX2+DSXelIwRwAkgHiVYzD6bLjjl7N
+9+kMppVRRxJR0RdBXzNjQcYdmcZqffSrwzwh51cVBIaZtHGD7bcqsT/YIb5GokGP4VDwqE3IOUg
9l2UsEOpiu8VhkjWnySSUhToQ4t0PWufhkEiDxkq0CgYJ2If0inO+oUWS8hKETlbQ4sRc94lsWUN
d6RlmauA9inVy/DZbzBQy8E99obRbdqMWAbknwzzwJnw+r0pgnPTbniq8jRZ6plv8hyOYJBG4TmM
4KZMSCMYIGfHqMvig4JUijzCRBdgaVuKOgXSIShPquQiJXR6PNsGkJUp76+2/66JsD8XuIvSmAOi
Q5kFznXtV/yNotpzgbEZ8b2lY8+TKI2nWBF8D0BBNfww+6iBkdL6+z4k3YsY03ezY4WmmznbyPDb
zXdNCjmgGR4689sT2bVv2PRADHyt/FcjxRlo1nipdM2/wm1lvgs7RYvJOWqUd3JY7C/rka2OKYbH
ZNIJJTHjdZ6iWxUA0PJa3ouuMx+j+Q0BKI0dRCdcVHP199aqRy5g8z0pArWeYpYgFIM/wgrgA3p7
GRDJE9QxcrYW4D1qX7xRnumzOCMy0SJhHVVZ0CJu4/yEfBTJOQOCl5VSnhUHLiGOnUNnTYgBmEmE
WnCTEM2WbZJjyquOAKUfo5IoMNsJmJfE8/rO8AE+OowzEaNMRy6QfTxTo8Lyf7F3Zs1tY9mW/is3
+h03MA8P/dDiKFGyZdqZ6dILI+VKgyAGYp5+fX8LWdVlywopup/71nWkRJEEcM7Z89pr97AyhPTD
TPs5aW6bjrqmVwfVh1U81ZRs/P7ICLGUTPtp3Ydn7FWHG+jgwgRl95wxwAG7BSKjusB2M4Qrx29/
AxlMlj9nmPrcfa1y90sQhgyKdr6ZJAANwrsNpbUH8KR/JQ40shBCATCLTWpY1jarAjCDXkEnyjGL
clrBzubXqw8C6eJMAAPbdtNcKuDDtUtK33S2tNL5QHKgL2fegMFY7z53b/0Cj/g823dF3B/ps9kO
5fR1YiryzSX4Ol3jb9XM8gRX6zsppKehYzhjMGXZIXo0AaN5kI5/HUPjsh6CrAJ5ZZs3UNVBumpC
JdgwCJyvbLZm2lGzLCCJSqmHNj7DQM4X8iKOt1f4fG+582/NQKdu1tFemGTUn9PmTxo96ZQPDIQk
ZHJEB78w0d0JkEaZ/zMszehTI3Qe4gj0mmQQEM3TznSMb52Je+4HNE7aNvPgyOGCy7asfwaDfYRQ
kqyGeyWRcr1O9yOO1tquMBYX85yu2ss8PJxTg/GNJ4/xGB3eLT0nQQQq27JoyjcA30DlDU1p3JHy
OkefUP/OPnGhhmCc1dqDj/OW2gS35YKmS0yDNWqYW96Ol49l3f51hY08dSxYgcCzMCFrY5ZEFUbj
frMmn2ZXGJfWyT8c+zR+oYJ+Ir7ahUUS0bFeQXZiMtA2bKxxE1GYvCsG01lj4qHPKpPHrrC/Nv4w
3Dp9BRooSYOPc5Qea+9afcwSSJeyZMVMiSvc641/08Jgs67L9vl6run+G6I/psC07ku7nLeDPRJt
gkWazbbaMJapWhfQb1xa5zlh6iEjPmuXWbgkT/ruekjKgkazKfpKwzbDRt3oM3Su9nYO0nlLKXcI
Q7h26WRgOOgfoLlWZ/u6W5C//3/0whfy+v/zf3y7Qu5WT8e/4uRa/Nwp4/4Akf5l9gLNNfF/UQCM
/+vz/zr+8rm/BzCg4v/bdW1HoxTo1wgFaP+7wcZikkLohHTQwGBJC40N8vtf4xds+7/JKAchU0sD
QOEgrf9Pfw1/sjwPuIsfBHQE4Oj/3/TX/Iymp7fHdq3ANekmiTy6fEyu8yOanilhU3s+tfDG4EGm
DH6Pi+cUXsyr/2w1YImsd+D76k75D3r/1+uxvD9ej1lCrkXywDyEFLK5K6h0c5hOgCoF9HiUzz/s
Bh7gFF+LH9snXr2aTxxpQuZoQcb489Vm82KlA7BG5lr2a0YhkWUqELkTLeBAgyb7nYdb0O+/PF1g
kfgNLBdhfgHlb4bA63OP1XQoptXmSIr7e2LuLljvC5ROLUxRyQmqboLrKq/BxlFRN5682tinnYuK
pdWTPIvrkS+FSciYi1XWo3/OHgiH+ytY6amlMg5A14Nq7p6afEpPfuQ/4Ous9M+MipUBgNc8ExLi
9OW+faATcQWvINMxK5tgABATzJ83g99Ame6RbXpqSmPj0fRR5hjphoZyh6FKx462Im5zAk7ZGMca
mk3IZbKKmAj816WwVstLfEs2PemSEE3fDMVTCpk5XxKUT7NjbGLnaJktRbMnmMP1pwYTq8ufudm3
t/rnLop/Hawfll6NCz+0hVx8b0rnQAeZawIkZ7aT5XOco+NAcSpMmG09eO9cEx6S145z4Eb0YjG3
BFn++apRkUVD6U3mwWrxfU7Qc1rOusRf7QvwPtcnxibAX/KPnolPDF7a1eRTT9TnzviP5zvtccR+
XCr24YyDxSaYGfvPDkfpBw3TyKr7sIcOlOZksN5k8YmBYvivYnwayu9ATahPwYGG4BYQ3I/k44vA
JOiyCZZdqs+gh4qcKQ7HSw8nCz8CCXGZtBESkwiOirWhRmVsMrg7dLL0ST+YtxeHWmLElEOP2dDs
NlCam6tlHpjNDpEjuUk+mxnNzghEvR8zz54R3hyD1H0CXb2ez+0uBfQBloceqZse39gCjcx9pNlT
24IT6o/zhNkv4QoCP+R3HPEOxv2W/mTyGbVlUcsnxSeR4PcZ9p4rUyBcBkpoIU72k86p03F3wDzP
u/gx7s5bTrNpHrWeA6k+495nGB5EHe+IuSOl+KuY/2fXX7TgTUlRnK7+bJL4D8FscPuQE58cm4mu
3Hacg3XmUTgF3GZ4spg3QXoUCUXe6ry9QSqqPFsTt9x0ZrlhV/6wYecarWxf2Wx/Zmzsa41MPmn1
cX13LYW7boB/keMk1TIwiv3/RXz+80gvNGUMb2dE+6B5yCEEDsd84zBdqzRJkKOXm4RMGf5cRqXt
7ctKIf66khhB5hXaTuC+uCxs6+co7lyTWvn15nym4kB6L4Hy6e3LuDIrL68T0eyHlaXF1fVftC1V
tnHqPFLUhxMgdMmqdu06HePL5+5qQzrw5E2njQd8FVawLtErqGuGAhyN8FiWu5lGQyUVy6be5E0F
u7q1LV1hs/DcQZOBXAIT6KzZaZ/S1wB6N+6KVWo8Xw5CpEs0zBrlTLteAUih5RJE4utEsgHJQv/U
EJy9/dBLJ9yPDx2ZjsejmhFdZW5gvbR+Kfi+iaoAbKYoQo4inA8pbqLEbyQj0lBj0TJABpL6h97h
7rkdnv/itIsxCOjLSOonmQGZixZ5lBrIp6eA8Y5hn8PKAaS/u6dvfq1Hpj0GhGzxjpZ9qdmXxwhd
iw5l2wKorTP0g2YvjJpUmA8pazqBAjABrAivPx7hVoroL3LdZ3d6x2+wXjoOyzUJ2Ww7ovWYvugX
13SoDYcw7x0KizVIipUL+1psY7YvjwMDP5neDMnhjWTc4y8V5tHE0Pn+U0lCyAfCoN19ez/pn35x
inVXIUlJ/ue4jmVqpX5YCbi8KwZumsNhNiC8C5Wvdgj0T5vAqqGo4SjymmyzLFFluWs5Gzacryap
0pn6Pj3+DCNIbqSfwWOya0UG8NYij4te5QSQMFyDLyWR0d5ImdGVdAsuZa00bF7nyxflM+LBeXYK
zFZ610K2Y0CLdEnLfQsxLd8WGMiSizmyreVy4wxdCP6PNDtarQ+DW0mHD2ecjEVXFfgkTwxlaC+A
Qjhmfu6sZXVc1GDNRD+bVi3ANhgM3fhkVUd99ZVjpyeFkEmHEraFG0aNcMVsHY9PeneEuDF9A/I7
mw4BMO7rYAp26IBdMXLzaGx4U0A9kFHm+Bburu5TwEO8UQxm53pzSZAKMnRnVDck80ShRGt+tQmw
VzgaY8p8o4G7ykjDQrSDfdVNDYwU0eWyPN8DX90yM/JwvQYMvyx3XfjZG7H5LOqyYy1eGzhE2fwY
DJxRENexU7Kz9kgJ7F/L5ueY6H51nry11FdTgyp8mBOTrJsBJ593a8TuGu+WwR13jc0AyjRflVG+
Mq7W1imZxlxzO1WzMYZsDS5tAw72pvSqzURePmCox9TcB+zYPKKjephPjOPEXejsoJu0WM31e1WR
aOF+F1cWF3UCUYTjgZu1eLRyXwD/b4jrIfu5vUAaWwHLm8wnbZA0Dt2MVEtBmKBnZv/oULlyUiyl
y/SnBqwgyXWd4Ii0psOULaZnlG6+JoW5NrsnvieJs70BSbmcE7nC8fAPUMI3RRht/BTEQ11B9XZi
FKnNUC0mDtDHbuGnwEacw2DocZgu3C/ppz0u0Fp6rURbxaNGoGza4cP0/RyUu9GsjxVL18xPKE17
oiUD0eKAeQ1QdTyxatYoAgBXwVHbdo7UccRxpopSXpx1WD4VJdO7myfqUTWNjbQVAw+GCOhqbnns
M1DKkGXE7drr+J7qmJoLq0MKVOZJ6yjZ1Fa5IY+FA4BXc2Z6xtk0Ng2c4142Mvv65owQ0ay4VTyB
xO70rVGIKSugvCLvKB8t7W5gEljjw0vXT/lniTLtljsFI3SNwbCKtudP9HVtXUQHFMci+nocWcHQ
5rT41ZGe4IfZ8SkgmH+kJY1Y5mk/nXFjaNVvYrLxRgPylEy3Na9upTKfKueT/H2FNFI6IVsEjZ/X
/dVPcNHaSGnrbGNrsU1y9IBP3+pRUhetVZGeZFSdzq28Hnp3bvW4QJ5udUaS3F6lw33XPl05xdfA
2NScaF6R6yWTTqttXm2ljaRIjNPebB+nZEvR8nc5pnI2mWYuJ+tUnW91j9JrAd6aTqh0oD67WEUW
BicczM+TTUyjZdTxWCSUhgf9rtCJCA1fQRvZcb8DHm8/gK/jebQYA9cCLg7qE0+dw+LUp33XUGej
Smsi63Iwbo0cesUEibL2df1dciTH2XZA0Z/N+4I+piF9ikWnPHgfvCH62KGygSfdTWhDu/E+OI29
VdRYBmgY3BHtk9SXbIIkXuZ7Lu2V9lv3fLGtLVgcxMylu48QibZTaUMGVjzUobEpkV/dEKngkjxg
XFvM+Hvqfam4y147rk96kFyRK/w4mNXKYjyhobjLGj9P9FrC+b02h4DWnvDWuzCaqIcyDFYJGg/p
8gHE7NPGQWk8rIOPJXIFe+GD1iOEzNKgTbufj6eCAY/T5dkwiRfwtTweSH6X/JFgttcKSIE4rk0Y
+BFYk8oQDE8FjXfGtdspgCVXDwCfEgsSVHGmiBygi19futO+7phV3JcbeoSIpmh3BjzlS+61QQpy
FDifNPWGE8zgpjVc/hgeHvzKyWKzcealjoYOH5/VnfivX1srs/ZgNWUU3ukPJnev4T5a7l3f4tJs
FXKEFerpX0yjalj+bcpK57e2PdPjCe0P8bttkrHHI+4i7KHDoFxiO/lcIw3DRu3dMXJvJY2nU1Xi
rZ6ve1muApM3J/UOuqOTHDfQFTKKoIAgwMJuttg9Tq7szBWFBaF74DsrZ8Q9nlxQKiC95m3H6VWk
pxhSy1ziT0hqRGzi4C6AutjIyqQlFot4JAG1W/C364xVv1gALtHC6JIEOlQSA94uaE9r+RBWd/0d
g5Vl8QY69C2EC9vEu88mRqqxEueUWc/sdFciiZBwJtQppD20uIu7yePahMHytpeFx3C/7WctQcdL
vzlyyMkxlhSPy37hZuVDHwxd5wyw6aPdTZwTRMS079xAxhBVzGThjbS0VKmi0QJQVJb+KRNX9mjo
+l5/lf6IbI5U+BRD3qgA45reS0erhZN9wYfVAssHSxDEsT3aQaPI2MoIHRFHKSom7dELoF2VeNSY
Sb1J50grIvszc+DnpntnFUTu81PIJGfzh1VwXoRMHSRdTk53+kEqHMJNQqX2rDbB5xj2f6hQburx
eSBsS4EDMvJh4xjv3cLL7Epkui5IfJcUqmVDkPHCC49Lvxj8U4jnj7WVPtNZPBOdyDZpcbzKXuSB
YtM7QYdl//L4XDuyQqiRQh9g2ItDEJ8mgO2hMVLAopiJKwxBG6Z4sTo9tATkMRzUioTZMNAd7P07
x/C1O4BMI1QMQujqvcgtdWNRuxdovg9NyHrjTkYpJDtnuKP/XCKS84EMrXumfkZtNTwiFIAVcjTo
8YwXR0Vs7aXtmkjzJpiehxZin/E5aJ7b+hkAHxzQz20F+/nFo8L4DLcFtsZbjSQlT8cyuuPPV3zc
tIG11KJehAXDak0T3ti3t5/zZQaaTfZM2wuhUfN9x38ZarXhZLUp3O4He6Bm7R5TVpVBSzeQ1Kwz
Ij6Ll9++4q9hFFd0Ae8h3kBEF4aZH8Ioy2TWqWna88EavX1MizlLFrAARuJv375S8Moeembkws0g
Fi0yED9HbI7D1FbG1U+HjrUuomc6RXHyNqbT3ELrs60S6BTH5xLsV+h4K7ODqsErMKjevjq5+77y
VhMIPeXKDY/A13R3cZ5vbJe97eDYr/p1eWZshOMyO8bYhE75WI75Y4NxtXSJnRbQL4qbmNy3Uiv6
vTPadegXoIyPPgNStM4zF81g6L+3C/s2GjkS3O7Q4KZ0+Yp5jiv97HOixgQQP3lUgGGXS77Wn5ab
VKaARJHT/r1faDbC8iuPlVKTLUauUng7QNy3ReTfxj0n9u2F9l4mknSK1I/qI7IoipcLHVqn6xj3
43gYEyO8kT+4LNLo7Ur/uUihqgU0ghxpCQvQX5UBytc37kyIH2Kn/uyXiEmFd1d+a/gTYqbCRJMb
G+ecPVaG/ekctGttFPuVDsxvDv0WdIuVlvRKU74rTf82Q01dnecehV2NLhn5nkZsUmnMME16iCaA
mvGF6Lodpf6d4Vv4xt0aOMEjEzT3sEzswiT40JyDD+fY/ZSbxINBxVAoKAvfXq5fUyquZ8Pb5qHX
iAKWY/uDBPQm7SxNAk43O90NZ57ceq6mr3nyu84G80NXvf1e4ecVe6Jrsj3QLHJl94UoTAwjgIg4
nw5Kdsm1xXDKNy2IUIiKlHtKKXYolIjh3Iyvztpq3qsSOK8JpC09Q7YeVq2X58T1QbdB1TYRj39j
AtWqasNtk9kMiCMgw08/Q0EOMm2RiFKsp8QhyC3jIfdWHGxpubiR+RvptWs9CBfAy6lozKGmuJJ1
x9gKblGfrcE46of2nKxx01YOfeRednx7D71XHyVwKAESBVLkerGgqZUzAKhm+g4YcHrvkERG7oQ+
KgNp1k3q/jmt0hx+5BHXeLsZbQK0eFN1dFa5xzygYWF5VupS6Qqx9dyeoZsP+mn4Vlt/8kPPpHHG
D0qNkHJzGbwlc7AkcRw0CM0PkOKkzCy4PquI6FbfElmkW7dsthniLyraAb3hjKRZTtlGaoGq4zvZ
MftlilcawP5hObRcP5zpEyOtq3g64SwQPrqMqHHbe1I0WhgieUW1IeQkPRl1RYo6ZooUEmIC/VwT
0cmjYETw4lzhscIa6JsgSyhvfX57637NLroUcAMfI4MFCl/6NXQXnyhV0T5fkVSnGcRFC2jDptRb
Fdfr49tXc1+zdz9e7sXKMHLRo+MtHA7yRuNwCZOV4FMapvLgjCZNYh5VM8xJTdPItAQ4KsuUME9J
MjJczR6HXGk/ADm3cj9t0n8M3WMIlwIySnyKlObhs2Vsy/G3zPxIaB0PyPKBPPvUE1sT8yhhqSzg
uX5q2AnHevISWrl5lXdb4CHefnTntUOBhAQhWXDT8p0XlRrTDy+ZTefxYQKvopi8KMPVdKcovWm/
DclKqSlVMlUAZTTODBM/x1Tx/TUgY4Oz7lpPekPfkXdiSSjqyd+zW5Jcl2wJPjOsoEdxQOvZ0b6x
cWeGKl5Z53P+6e0HCl49OpwepYAdvNMXyXBayiq6joeRGUTdUqcxFWyXn4Fs0XGPJkd1VjXqhp/x
2CVz0ueSSGi/1h0AQ31SJtCk89pzn2XnpDkU95/T/cBezN2JJhl3dzWx+Ja7c04MmvaPjNuC5E9I
wWNHk0xm+FvpE/ptNwM+gfRjjX3Td0OAAQwt3kppyMG4Xr5NBaiCU3p/zf5WB3I5VR8uf5+jD6gZ
qQrlUuVver2/YnzskluV6uhLl+Y3l0Jat07xWCUogC5XcYNnzOs4wgWHsOXpQNkuHy+a93yMX4q9
0jAuDZZUmS2M51IW/EHDWPRxZOHUTAfavbUIEUVJ4BLSp5mqZhc5PfBXvnOI3VfCIM+zAotgwMZV
XopbP1zXjFo6wIyaQKC+dyA5UOZOdVqlznSSq/m3K5QXMl85g9oCkudK/iuxpwOsbMXErXJyu5Z8
HfusPJ3+O0cWbFfhh0vRkcP+PWxO++z01F7ctXFpbz4Bt1/yxdDALdl4gk2F4MrXC0ug6urbx9t+
Lezy8A1s3HMXV+GlUSvzpmgNgK8HxkJuLwHJXC7WTOZWqofRwnfKvCvqpWBQ1/dnSteGRTmvJ8FX
Ufjg9/lETsW6gsRK6Z2iokWSfqbnma5/Reiq2xhlzSp+VkZYSkHyvS2Mf1h8gxKLSo0FJHFA0y8Z
7sZwQYACnKBb2kSTGW3P4FiysDDYReiUkZo4yTndliq2OsVB8Le9KT1ULi2IJEmVjpVykSLt6UhU
tVFpP1VHlhuzfLpU+DsBp6/SCDkj1R9UyA9t0kphuvYzCsHUjO3Qus+yeqOcqhKRMm+6lBwr3bV9
8e7qa3g7Al8LeN21/06PKxVNhc8oc8rPYDeYsqUkylLpI3+jBfAaCCj2xaPH4I+q/o0p7DuOB3wK
T1Nx32XNRilLrY6u2+J6qBSjALli0Lrtfrp4jN0k6xlZ5BQpOvLkQnwoc+eYGFeqBcJAYJuNXYBF
niMIARmlrViibbWpSl0JQCAVillQek75PmEElHAmQaJupN7jvu8iOTaUpYsCV6f+h4oWqrUqMxNO
7jrYZ5Cs2ZV9gPuMJLgLAxlleuxgy04ow1pnj9CgL+gEVdJ89k1Ihbl7UnILBRWwxMJbqLgpzZ8E
jGtViSih0EXtVNrfYS6vtk1ZRQ7ugsGYqNHpSMo66tkEfwEdQRPiGjnWMe6YXXI66kYcCyajgcw/
hRgKDLB5LO6xfBfZxnpmmSZ+9tjpa7GykuqdWrH1ml1B8GD1dKjsg1X72XtKq7SM4osCVZqrmoKc
J6l/7SxeFHUOSR/642Is2kT5jypMafrDuuTPim+M/vqOLnhdFfjMBbLpfo/Ml2k4Bi+6/Vy10yEl
hzzWdNFQv6BcKJiKUsRgS9iexQ1BYb2tiJxI3vPPSUDXI0yhCEtYidp94V0bGaN5Qofsi3H+V0XO
cO9VJpDGVSY5q+uNea3oV6SCSdlL5XRKBB2YLjmYC3CqvlcNT1l4IhzlBP8d9BBD1tad8DiKeyRN
PhUf1S7SlhwAWktll8Wp9+oNOlm/Ssj+pU/wSv2IYhofuhjlRv6KRFz3JVVCsRG+qH9o11R4ULKR
lqadNJBQDB0VzJg0mvKoUuSqWUp5LfXL0L5Tqq0P3btExJx4BqhHnVLaI2iqO/iXYJ2FHHKILpaM
LEKhcq5Nxrxu6PvGQgz+7cCMCElTPPk3cMstaJ9AKoHsJdeVaKDDlbz0yeL5zWmjGpDq7MpJD2SG
VbfK5JFm69ELEfFsn+NT0L1HXEHRG40iHXRFhq6PdU9f6FGlF6HtcoMnpNFKtlBm0qdEobS/yr0U
iWiN3MLftlVhT9sigWorkvwEnNoI+cIniPFoXgXLC97Gn1bH/ApVGy4qSq1FFyAOS3EHe6H9bidk
kzKLlRp7pSddDIKy+xG1AzIt+cRzUgqWv2lBeaUboZfipvttJq9Y9Ds9OO/rQPqoyiQj4WCezr65
CqYTg5afFl1fBR9KyFfUNGTx7TOLrBtXIK0SY01VsKWXRu6sHuR05r/ln9JJMi0yKanl3S56PjjG
ZcPUIsqJpKZJCaxDjxE7QbFraXQYynRv2dme2HXtJaQFKaqWA1+DPnfpIFdZyCHe7c4bXLjCttcq
9WR18KUmpRLm3q1KKixSZVELAHJShLgl3ANsfZvcxffvjhNsJnnirlWovULrkwMoa/Pk9jKDhGJ2
oQAXKjBRUVUBzq7S/aJ5gU7KqTGCbV50y7Nepe/Lp4BTlJrx87kIbkOsh8q8i06md2hMrE2R3HYX
Y2/M0d60yk1eP0Qdw92Leqczrk9cuTNhDDIySApUtIVXqhrM09q6Mb1QBuvs3LUam3yB2pjRKir3
LJYEL+XcMdWQnSVXWtT8ypYIsyfDo+pxd72uHLypLnbWdHNscmjN9HfbN7cqeFRNvj5NwbJ0JUxh
sjtGRqve8KAUN+ouw8HrKE7ORGkW/3SC90x+u8uK8BZx20GWv9+Otb1VXVRVVJlo4T5kEpeCBqJ6
YiJTQbfyUmIU1SwKJ6dmLYRAmn26erCLQy7IUYzHmwRH3ed00vK+GmmNnlF6qtBIilUY+nf4sxjE
gelv7THjtOv5c1wUAZuE8tAKyxHQwWGi1dabZxy5De2IDNnkbdhiR7SyyAsZIjlxcs2kmuzxIQkr
tgerONeLGpR1UkHTJhNRzndj9sE+zLRbugxRtr6YNAeEPaUzXAtYv7YXMgJlEtyOHY89TQ8MtHnH
XDivWYtIaO0I2gyYsX82nwwjmEwHfs6lUkEEA6jgiQhBqBb3CWUtJyAmSxQB75B2FfRTGkPFY4yG
5XO60T0SLqk1lTILqnSSG1q6N4q3ZfylW1XuzNNu4UCTI6PXaHt7x/oGryUNMH5UvwC3BuGSzvsh
6Dg5fZ84ZT8xZxhfJ9taoJmF9ND+kE+R2VLiQDV6wcuUT2D6x0YoBXInstU8vxs8FfQG85PuVPIk
5zSwjoLboO3Ag9bZn3JKZar69E/HXWnXKabJU5a9kgZXkoYuFSaLWYczkCZqL4vvb5JP+lthKzKf
CAhLBJ051vLxJfuqj14pzsnHrejeoykDpVRRHXeRRo6Zbp30BHesJdZyq6osg6QMBVIbj/9sIpLa
0DRF9VYuIRNf3nG+XsvG+o4L/J4xHC4+x8+Hh8ELFr3joNTblNnw3xWMu+UR5LIBn+rVFMvqu9nY
V6/pg/cErM7/+S+Al+dkSvD3bPPQmd4n0pMmC7e4mx4FWvaoiOudbJa0N3ZVVlvOrvC6UqhJdedB
Mu2E2f0ID9vb0uS+Jk1+QBLf4ej5ZPV/XhAIfxNzbkcWhBBG4qIATWb84hDyAJdRqDuOPkkJESYv
Kaom52xyyP4NeRB0BeCmcno6QlZAWpnysqIemRSlOVoIFQE7Uen+zqxT+Sryp5iqATDlb/yEYCDE
JHp6ITylvqKc+jNnpSQAP5X5O4/+WjGMbm8bhxOHl4kAPz/5dc6zPo0oTSEyZqQHptWYupzw68wg
2FCWe3ut37vgCzc3zl3yKy4XHLMrm/6N/9chV9WQZIZqOm9f77U448cHtH9+QBpgr34bOPNS1CQr
5CLmygQpXXMlX/321ZZ0wUsv/sfL6aT9oMXiYfJOVuLNKmLH9AnKM+sYWF1X9rYEay23AoirXiYs
llKTronS73H0oOIyxX7pVhkSRfZyWt++w6Xs8csd0jBCD5CrTp8XOx5A4kkHHSMZPfeZDuiNanmO
HR+WIz6p6mYzJg0rx+LEA03B3h+Ml1yhPN2quNEZgfcRCCHJHN6FTZa4zrzs17zMFyp/Ns0WTBhL
Y4/v/AUnwaq3AiAylBHt050MODy5q8iksMG71fWjdJoOgpL1bz+x/eoR8F2aewISPfz7eU8ozWQm
DGnzoaNIotqF6hUl7HUNZIi4GjxwbaQbPU4Mc5mOfpkyvy8EXUfr+dXbK5vpjv42Zo5fGnxNyn4p
s0Q4hEp4xtXexaBSiXv7zpcxSb8EhVJItqkc4C8A3Bl+cKeoOb2yEDMTLFKGDRMnLDkl7yOdOOZ5
r2BfSktFSHk12klBvhQKmnBoyrIpAYPxA9ZIRRMq3sWJZaA6/g54HRwDRZkgysjLy2+rp3ytj8ld
4FXZKYWf+lWBhEIUxY1429hWaT4hslPioAK8jQAMOueKBwTsoW9pK9gldMwbOWVzme0FY+B+hCvy
0mx/6vMlzJa2lLK7QKodEzIe1beD9ScnTg5DmlJYr9amSoptV85QvrIuqvy4PqnX9DcH/ILyKqaP
7VcZxl1AvnzlTCy25Ebg1SRTvWB9MN+niBXGEdfjK0QiasOnkmK+nj3s0JPNIySJ844CXioCv8gj
3VueT0dPBBnAz6cTKvUihpdsPsjRkVVUFspm3MOS7mJnhI4X1klxv0MNZNkXQmE/Wna1LqFbhbr1
MtESgt3Qhio68s8dtoOvYb9wCwUAEyZLYTc5Lr0ahywdwYHCxC6/tYLfMQJO0u7ePsWvavwfHvCF
+MVjB2k707UPWQ0HvAKV+FtSYmJySoJU8t71NV6tzIUmE7woVYJjsV/4N1YWmEXXIPBeNa1SSFVo
iAbiRjqWWZOeb4CMg4OSqoHqDH3YrWj1h8dlyfADdmmpNRSJu5MiEzbBPFOfpt6I13QjA6VCwdtL
ZL22RqEFmVjo0NwVRi/MRlZQaXSNaD603lG+hyJxYdqU5zHxw0fCbqXalY6Uf4C4aAcFApLEK2mu
cytM9tt39tpa4pU7FCA0DO0XXxGZZljNdQQtUzKw8LPx0T3XNL1vLegd+wNb6SKMo9cuAOgLuUKV
7+ow3agiPbnZRuiN+Gzv9ioLVZnPQIKEHrNvb98nayVL/kKQfJO+nsh1HNf2ope7nvapnwSMCO2j
Zjt6NZNEgYG035Lhn6HB7uXttjaarW21UG0+pxRuDaxrVUInBUcYNBzl8Ec7UNJgjmxUbuCIR5tN
v6cJLeLnATI0Jlz04kD5GJKCgRgKVqZm68efGlVTY3Ew1Bu4tzZ90myigVwRk6wG2ySjSdNCwkxE
ip+XO1fZK6fZ2OQ+rWvxwBLaGfMYGCEE+/QBtvdmC58KvPf9Fz1Fav8NmblAlhDDpKnqlv6ZRKY0
Aq7mEhsFH9fJ6dYTM52hK3nsoQnke1u3JVHTbufzuNNNNm0ElWKz7fiv0RBuW0TidLRU1y9BNOx0
4Gzq9HrLxXlMB1g3uZE5bjZ+3Wz0xPrUiSSO6/a7om83J36P5j8yTXk7I868pU/h1vNQlaD6664m
yJpX+saxGHbLmpJgcr3k7iQXp8+OMF2uIuqXwhYxjGmX1roxbpiw1Jr/iKffJpJtrE7FwiTRY5TU
6+b0iVhpb1FYzM/tNp4jekBpGRubDbRGh8mBD42fbWMgPXG561mWwBl3ncGyXS93I3gLxxeFfLMJ
qvzh5NEb7/RftNUiMCincaefwyJ9KLrhS0Bk4DEZRltRzMPRI57r6YCx7MOCuMiyO311DbVaBpFF
NTFEZvjEqNiVw4P63YkoFJaX6wTnmLminrinrWIPlU4HOCtkbdwU22pPh5pPnnITanXW8s90djaX
4u/bHjJGL0B/dradDwJs5vCZhPU2YcxnkYZfp2F+dIiGjbm+gSx3YxUGBDHJA1MQ7vQxnbAJvO6p
HI5Xpq67IMOrR2rIZGI4e8200y00sIaObkQ9CWJdwBRFSzqDdb7m3geAoFv4dajGNxuHf+irvdbg
agWkkLdV0G7DuNtaBdBEzrxzNR8rgqeen8nH0CO31SfpnLjR1XyOm8VRu1yKB50h7Zj+e638fTvN
jzMkMvinseF/LagJhONItfcoIcPlAnhxgPIMOhVoaMgUBl+8+gQseQ+w9aGbgg9VlX2v4e9wu+CD
juTZdffn/GuWfoE+amOzPvpL6g87HTgYVm48pOTERtQJFFIjSeNg2GnvpgzyX2DREOCYf9UkrC4d
BLh+8zki2wNr4V2o3fLTu+rabaVv/OmrY4BOr3YGE77M66YbIp56hvYzeYgn5mFADpxcG0S3hvW3
W9uX6ZBH7TZpswc9uVbEZupGxKKmx6KcP0lQ3PrZKTMGmHl73VZ3Z8MvbwAWVf3p6g48BD97t165
hWh/OQbB+HiyMWDWGa+W/hzkX+pPJfYCwjlwOhLkfkzvpLf6MyT33WNhpXcTTLIe50PRuaOchuHs
l0/M6Z3u+tI9lh6NuYHzwUQ1jJzMKIdNkiN27mvSfwxl5wIdh8PlSOohLRKoEqges7YoOjhd03nH
HKD4dw/SSOlFe7Qe9bnT+Cko4NBlkpXr7aQNCZtXBskQnSWCufU5g2aPb17q/FQK9WiGd37QEU7O
3BkbnNM3mSKLSWJS80ofsnaAjadG68IfhBhLN0trMk4WJGSzbU4zSUpzpWtpt12G/HpWv57L6ZF0
Bs3n3xzohacQeh7O6eg6aIjlmXUX+pZT1S135kwcbRSTli23gw8XE62wNc1m7xXtRno2ztB0vEOK
QSJk+82my7utizaX/pU6CnNG8KCi0saHpWnYfYz4+rggEIBFmv0eUWlSa673NZrSlb6yZGkEzryO
qB7YsantyAZcxMx8OXjGqkEk+uThTF994ZNbIhAg5JYoekP2oNUt8CH9HOZHiSRKUvq7gmikRbt1
vF2H0o2mg+ONO6ljpsDdjAOHavY+aEeSy7SLwYqaZ1Lw9rPJmPhL7m6z8rxLmQUi9Z8ybzBg3ssF
hMWJhe/i8VBxLpu52naet2daHaeM0Ri6rSrfAQQfSBF5+Xet+5z/NYMoPZ9xj4DPVo9+hnCcaMxq
GJxmrnLO72IJOKtmnT5M3bhru/4AN862Hat93t3pwjx2wcCUGTuNHC/KyKwRiWaj8zU67VbyJKUg
W54UyZ9e1B7nzmEO8+cZ+SjZEj1wQdlHxwR870ouhLZTukzGLA39D8mcwuTNViMEWTA81uTBY+a6
GiN0jj0MwwiNjmEPBYszM0dDgnIBzANqKDYfFrPXgc1t/Q819lALWLv1dqLicnL+vHL4L1V77ywP
FXCcsnjYRYPyhgN8vt2XuJ4fq8m7N0McXvbcxA61PalT2JBWrnNw/J1r3QZpvpVIV5Au+72/n72H
MUBEDR9KumxixpIXfw+uIdTLztcertjJIz157dCZPJtusg0QFSynz6E/2eMjvP57FADJRAYjniHd
YBKQTq9znh8LPiczqWWXkR/nfnVaDXf5GQhP6K29LxJOrXDseB9G3K7l3XxzlqNu6ADFMqTdY1Vm
D4WJJ4pizIx+XYzhfgIFhreldSJ2vs3ir3rqDnZyi7vQLlzZKR0f2XJpVlniaE4epMp0fPUeeT0u
IqHjfiqDfckWXCpzYzdbnfoz6luHTfqEyd53kkU9oJTDJc3uZNgyJkHaal6Zn80SBlXmxOHi315G
B7LY0/J04zX6IDWTo/QWuKdxN1hodfPDSNnIKpPvzEKFFNglD5N+C9vLA/oygJe1gxjTKdMHBikN
Tv9Zv07TdJAtczlDFfPYGEOlk53CjO6Xq865/u40466XfLE0fI+Bz6KLyoU9MzpQBlEmyD+fOIjm
IfanA1OFb0VxpcCUHkIGlUFLPeOhudNBCkf2XpKOR7Yx8f50gMuhP5zr4EMP3/4wbeUCSIXD9/Ug
ublgIDT32LoMK8mOU8zbKPlYY3lQ2D4uuvZFeyEJgoeXQcBAwiSQ+CPW5XQjMzJG7n6wup0BTdN5
uNzJ/FyG4sEHTGwmGONhPsg4XiFhySsYS2EGk1Oi7yRE3uTl90vj3etITIAil48nzv7jKbYe2wm/
BmlsL/mD1LqDLmK24s4xsgds5mRPjxJ4fVXLsdLRuJZ8fd/8b8rOa0luJLv7r6IXSH3wJkKhi/K+
qw2b5gZBcsgEkPAeePrvl8WVdmZ2NSvdVHQVm9WoApB5zvm7bZz0j4p9wVFQ30b4dalVHh8c9pVE
wWhLP7QRSwy/DvC9qsbfygJR+Ze4jM5u5x9LzWi5Zkn2VX9IfWQmvcrQDptMlyrsSnrzHlmX9U5F
yjzuyLSHydd6DA6idg59hEovNJ+y28Jy5k/OTX+0LgSX4+zrap+Q9WttplfFpqRX3sc3wiWgi3bH
sw7MyG+6fcpolHXlpIsvXY0QXAmY/1V3N/rYKsfGMY5KW29hWqZsgDOGXJoN644I3M8jn3y02ptN
RhL2jVU59euhW1piGsoNkUqUcUO2nwjIXJHw2OHU7vnAPW6JCU1j1+u0XTB+waIQzhnm2lguoq4V
5impA0bp5oJhYWv+HNuniFAC4VnGJlA6HWEot2mKLwlGkHjCp/1ZDBlSOcRm0SrvZHBqvZmmjCBi
RLcbl6EYZCiGRHh7c9/rbXvh+tFbhB77Udxf9dYW8Mn0ah/nGLmX32dKZP3lhI46SXt8acIeVKnd
5S6FueiYN83vZsh8q88oPYNz2AFJkQwJSXpsSsD54VPMHjEI+rQW3L+yP4W1+8mQ40vfQSdmw404
X57AbM9KjN1cswQUTkj6Fv6s5GufOyhRnJPpXR/x450t0Z3riObM+556w7LKZfyhxYOUAYHnOodU
S5u5uHRZpO8mQuNOPQs5qWqemu96z9ftRBxSh+myvJvfw9H5pBa2Ci+lDGzv+m0q965i+11MgLKh
OofimGNNsuqM9KeVQ/lg0+z1FT7FM+kvdAMMwuUUv7TGsczJ51iedEfbUGvpZVfOLFjG9DIFjJmN
kLCO97lPZ+34+dQX5XfdjnjwtvWG4bIuIQM9eVzU2aSuCShrl3OtTnvdQA15D2fzi1699Oqsf7s0
nENG96RXKb1i6XfSN3RI1au3WL2pxA4sxpxwZp8ZZwHPUvRvJv4Vdm68G1P/NYyDlV4ZzXJ8wxpg
pXv23PUOevWbBveGrhjDpG3WEYhDWb740163cHoT6N15T8w5EmDUlVlAAmLMaOQ3W6hz28/fO6n3
CWu/iB2mey+P7rK/J/29knqaTmiR630y9FCCfVAXsnr96lX8U9/NutpQtf/Jso37WFbb1LHmdd7m
28lcdrr6Ldv40jckZ1GWpvKVNfRg2qQH6oa4EXECJRATwImgyI+6cNb1Vu/3L6WDJNbYZ7x9VaZX
jG+vuv4p2vRrVSx3fUZhCu+lu9OlaXAcHElbP7/bvK3qg81kvavBu+XB9NKR2y0LyTcqiTurP8az
ccfPEhbCsG6x5nN1r8RZ0vvPYEKwS3qS7LvdGEktV6SiY4/W/6g3JRLff9oN/sRySNeLUI9FPSd5
RzdSuuvSyxjA2tma5/cudK33ZSIci/0mDqiHGC486ip8Hh1nPOt6ZYrZWnTHXfzoG+ISw6p7C+P8
VPGy72EDSqagXvdquraG9kJ/Hd5EWDEDBb4dfR1pMCOueiRI9b6W9kFXAboyL/t57y7Ge5wHn5Z0
uWMgeZ1psvXOnWtJENZULvSa+W4O5rlu05M+pVOPNaC+4Kt2hgXEoDGhwe2Wded4Nz2vqIlhcX2S
DjEW0Jetrv1yqh+vR16tL7quNkiLq3a4/+FZGLIu86UEgsKRhrCheJeIvHq6T11FAXee9Vow1N3u
rwdx/0TMigVMwKAQI1MTzvifRpmTJtb5Q8zaghOpZqpqjb9G7UcIJXHD/BIrGu2+YHoN+z/Ig0bj
uZEMr9trTzHNS9AEJ01d85GBaQhAY/Ra06p5RHouPpgfKnMbfPKIG9TMZC1R1VpN00OvqRkB7Fsa
ddVEI40sGyJ8ezB5GnMH9q7JZZCBjwDyAQ2f/gtaK2bCg/rrb+OfUbg9A18Xw7Jg9/nGn6b7PpT6
cpmb5cHT0PDJg3ewvGigIwTK0C42GYwk8IW//svay+8fxqEoC/Ee0sgRUP8fcYVoXobYzFmAGeqn
eGC50CJQy2R9thV5yZRoQNJsrhZTP4eoDwteI2Bp+OxGwc4HFOslNFcAGj0HLwd5fmiMIPFouE7z
7/4lNvzP1BPe749Zj8l/h54WXkkadAA4TIU/T3LXQHud4EBr4K6yuSmQakJu1iACeKTGIN3ZWzsU
F0FAoqS71vIArS1M+cVWW+anl2Zk+GJ806/Cr9z/YlTQOPvf/OGbMYJTzr8UReW3/wUerM/vn4fS
LK2WbcN8QFT7p7OweH49DJien7FPX2vcEOUAhjsIH8rHp9EHnMmH/q8cEKQjytG4iHZEXCAAmPwv
jaUa6A80avqv8fHHEfzjEXKJaqcfB5XaH79zQpOkmqwOcWqEOu2h5PgWOwM5vNC4YAIwQ9D+R1Ms
1sWL1sZSy2m/Pl16OCTygqj99ZWr5/T/cEB4UVom4irX8P50y1i5YdoekUUPxF6rZf32ASRrdeNf
/yXrn56d0AAbdkIfncWfPjuJvH4xVhQH+gKzqbIGx9kHBn2Vsa364KihYOlw7QFKByzCWgKi74JU
VyXcGTVRNPr0SIzEXAAkGyzkrw/RdP7Jt4GdZIh6kIQ32Cl/PD197s6lwYzs4SipmArNBa2u5z2Q
9wVFjSDuXXul6Z/ZSEkTJMvia+2dHgfyfzJkvSbfmxLfne4/9H/7XmI7kMi4+8//+MOz29chKX6W
f/k7/+M7/eGN2/98vIn8UWoj1D882RbUuPNz/0ObqLZY3T8O4m+/+b/9x3/78XiXf2XJqhf1//f7
9//b/7t9zbFyPX7/kX0tfvuDGav+H7/MWAWWq1xbyO4MO7SJQNYn8Jcbq7Ccf3exaSWVHsQPIjzG
qv9lx+p5/47yh3/C7N32bHbS/7Zj9XhD7gBM1jzfcExEZv8XO9Y/3QKu48D58QykPsCI6H1svY38
bsmFqYhfvkspEFdV8Ey7cg1nB9eIZjkNNP3b0O1fqkr9lnnKx62jK27NYhm7TvdhcbJcxoLivcsy
MnF0nsmk6tc6gDqS5lVDhHfm/ov64k83BAeM7bvHN0Ajy1bgPwDL3x1w6BG2gWGf2mI8PJ7cagjx
6SbezDHezbqBh4ljwjDIjR9GNMuJ6+380LspOZfUwvQwPjvY7873/dfS9HvTV32efrdi6UMCaEbY
jIqBdf4fyJjTUoWEk7fxVgzYUsdLRyESHOvAfHKX4mn20uGzGPyjDfSeYHf4QcDgvZlz8A5IDeoW
3BmqOLbVfw69/lwhvAI0xbM5i7MzBBAHRrEgkKixv/6L4/4jYqqP2+eAfQd9MtUawuw/nvswF6pf
qlZs/IlOxGuKp36mZTCmpP7sIMsYvezNEcB8HqnfLIRj9mw6+aoAttx7I54OUQB5ccj6N+QU+Vtv
/Ry88OLBkytGsZzHpv0045Z5/uvDRmz8D1+4ZXrQUn3uDtQaXLp/PPC0r8Mqz8g26Lh8VxSL9uXv
DxLT+yOhjCCp//X67CfOxdAPnhVFPTmq/FjbC3EoHhbaf/9FMbXOBUlzCAMDlnsW0o/nqT2dq0rS
+umfHq89nnZVOm/CGOnD3/8BdcHoJMtTLezkXpVN82S2JxEl6Z3EgBRdPy/bmTFuJerliSlZFxnL
cztIA/FbW6AxyIE2G7XO7KFjPAdRwW6a9uzmXrjLudif6SdaZi1lAtO1xn2r3wdxbX6aF9nBR5xM
YpQIe0+mqN0H4fDJTBbrooLO2o9TqtZFMZAZnvz3c8NM22dnMn/WXW7SYIj+1iZLuC4WMsNaWRXu
ZgIt9gzln6ZGVIRecYWAaPtbGZT15fGaDAngSNhyZjMeLpFnDJfHT3hPD5cSyuzJGjg4oyCAtEB6
c5o6jw01NCdwEIJQppQCVA6dtcI/2DqRx22drHKq/W0jM4+oC/3C0BQ4yWbEF7QoHqs8Jew497GD
Sac0OT8eXCEcKOakJS9tbJ0d5Zi/exhcIc9yfmrrpn1SHbkTQuQf7QTnCWGkzRfDektiU3zqgHgP
djfgMqhfNst00wVD/RHCtXFI7R9pp4xNv3TF+4K/9Y5ZAAQIwyP+o0ZsvrgMkRf9NESfglB0aI6N
65n3qLEvmZzUprHCGvBItK+S9Z08qvRlyJvu9fESXS2CD1X358dTc2zS40hgAs4EuOHPi2bGFtPL
mAb9ygvwuPr1Gr45TxLF8eNZrH8tjfkAI2GgTDz5D42O2irTRR4LlXxonKy/DEbGrKrGeSufxl/P
uszuTvYcfSTPjJggJZcSx4aqPGNg4G4aRrGe5A+7fd/dDfSxV2EsG7U47i1yCM/Je8QZj6fSALF4
/MQcdrzETb0RYZ0QBkS4kz/N9TmTS0UQkf6RIKO9Fc3ykGLwizIusZaTspDzUGomA8BvOZFGUg3n
UD9EJEyeVdO1m95vuPXiWJyG1IlOjVsTWZ586crUOxvUKEyaTPlk9bLdO3NNmh4dsFxHNSwyq6x2
JI2Zl7YjHRsKhSKSDuBbBHhYyt6FlRBepCfbZzMgaGQsi1MaCpu4KCE3WBhGp8qJyjVufkAl5vtI
JtzNVrTqsiGEI8jL7x0D+/2QFhIiWyo/uAVAFmkORBV6XXAWBKpHDrMkt9e2fC7Jb31xnlMrxJtV
/0iYfcsXFec7GaDLyCFKaOJIMlXlLS/Jz2pzpfY1Mns8uoYFa8daIAHy5+NAbNTomh8EhIW0b+fP
pELq0ZlcZ4FoL4CLLmkkxoAcm1tA2Wl6a9jx13FoR7fCpR9lTuqfq2h4ygvHv6R+sE2RIt+7HEY8
njokT0Wh+xpWnvVUF/42U07BiHQgOqpLku00BuN1JvWo8qONldMeVGMAAZ8MorIVNeEkdnKcSnO4
xpVzIfXzJeVee1c+yfRyGG5SyPyesqJu2umklntruRE8MfLIRqV0mA3uaH64jmL4WxkCgbWSGFy3
BKV1VbeNU+sQJ1WymRiDbGdruATCrMg1zDNSqCugWDP/bifOjzLNjJNNxKOWx0iLUTK5H8QoOjFf
W+RV+C9a/b0kMcvoHPsI4yqGieVXzNtLdQyX6XuY1+a9HqvPmMW2B6YWPpSjbsA1MBkPUlYp8XCT
P55dWuUiTpN5MyfEv5fCK579ZNihc3DesAZy3rgJ1lyqGSbXLIRm2Ecfoxg9dbq4bw0rEqDTTANm
PI1FOr8bs/pYCz/ZEtBAWGOsLw+1kBI9YOnVeu21IizsGqiW6zl9pHxamK2EOkK+IQmIXJFVmA7f
HDH2N4xL7twaydvjoZDWIYLcG0bzRez8qEquVgUm6Hdtdq2X0R5XreV8rOeJFGxyqYNJgX6242s2
ERgpe1L/phk2j0ssarS40z1PEusgZvECL2VvFs78DJAhgty8REVoXBi3HmL293FVGR3nOx7ktSQ4
eKX6a5jW5i2y3Jih2hRc89TLAM9bUN9oAHKJWnE1R+OAv9G3BR8eUPmsvBJWdUzSZvweNf66sQ11
MYvoc4MWYoeniXkekn3V5su9HOfmmdnxqu6G6BR7g7/yx6Wk557nZP9ILHGy8Tqm06b2YNQskXu2
ZNhuMrcc131rxLdWP8wVASN2lSw74cxPc+l7rJTTDZtUcax9MqbRgbSbMjRqaMPZfMAcDx2NE8dv
M8hqJJudmHr/OQyXeCZKCVlx1MUplyzaFSZlJM+X12EO+1W3oFoyqma+EL72PXOtz3EWxxS+hZNh
l79so2gA1q4A+yybAsNLN5VTucdSZRWIShu/BG7/bSIJhErGBi/cF3WVEHmmmnMZvBpEqFzT1v86
tsx6rLQOVyXDZfr/vkUCSVSAkWt6h9/fu55oT4dM4K0gmGZj21OwN5P+YtbLezT1kr298nH6i9S2
GKB3RhQTfad+UzF0pAF4N3HmeVwpKuazz/yp8oR/7s3u2TUJTsThgBHUMDuXcgl+JqXoiLC+uNhW
9sn8Kfb9AUUYQ/ks7ZsdutWM0hxe1MT2YgKBqtHOgCnjcpcbkzzlLMGLzk7K62Qh837wmRxn9dqo
u++Yj+e7uCHCe7nV6UiIIW5hiI7Mi1d9N6wkJSwX/nTsdBKaHsL/wuLOqhp/G6LM2BpGcTBdVqbc
RnfZBaVz6bghCsQaccplFtZlBfgTW5fOcd/nIBOwDYsPtdP6DCpnLA2mtSWjel2YckGMBL83YkK3
2H7ynM0A6nHLUoFL49rr2nAXtC1ul3FzGrNBguxlb8qeg1NP8Mp6NqWDz47dXgn4+ymR5u6n1u/P
fWx+LGBE7ty5f0kq6orKMW80J8U5njKURoGMdrELbJb5Q5TBvaochMWCuqjAzQbVtljZyBW3tYlK
L6q/jRCgBSjLjAvG2U7LUCeuMm/NSU2KrB6HKrzb38IoPM2M11exiQmy5S8/JZFz50Y46lyVPumP
agg31Jg2u3i0dm0fL6MYvpXZVi/1456Ngx25Yv0RpgJgdRXiLKtvgkEW1pbL2zWr6iwSwRY+19+9
ZinYqgmfW7xNRsFAGJIg+0jXjDA/ipHKNYdVRWZwfNZtbaPykPqx4vorr/DUu9MyDmodsihu1BQF
l0b4RzV56vAoKzCniE6JswuyzDUusHyK3TRGmomXPFOFBzfQaLSKtQie5LL1owJfxjj+FuzzOnSf
qrHt92SFQGiY0+JUxT3ks5ogw8Fwh8tgzu3BBjaem3pmg40uGbD9oWxlTYyGrZhpMgx8rJWmp0bm
TayVwbiYZz8g2r1sMobgos+vf38w03LCICIV62k2jq4cqp1hRvjOdNW4sSITBLPzbPBpbiAV2stB
Kk3FJ+SZcnj8ikG+d4lj981G23QgxLk8Moq7T6IQz3DnQt8fX4q5xJfbsrz9yGy1TpfhLSoHTOhl
/CUoNVXP18m9yEy2IDnLesLZ5D76zpckCg61XwX7Sq+/Yz+1+J6FWbIL8/kqdSBtoq5uRddmBFAv
EtXBVGKYn2f2k6BQdGZfvjXK1W4j8t0RCfoN0wXhKwrts43IxGk/EeNYb1O0S1Rz/cpwKj4KzamX
gxQIg0R3ItZeSxltoLvGcKn6c2Bx4Sdd20IQJZuu6ZI9a4aZ9c3NjEV+rIDJHttR3g/2daqJSOym
mig+230ymiS8jjUJlGS+ejAp2VSSPN1M+fJBToV3752PZPV0H/52jzme/0zIaLqRo7fsmA0nt6wN
cUBYQInIP91mRXEiA9Y65flna3TlHn3OV1u6sDH67iRT5dx8hHS0HUibFdzcJ+HLL/2cJ3sjVPU5
Zqfg1Nvg9/EIC3SeuGQ6ux8PbqkaWLpgdoaRly+1WX2aLRkQxA6zqYILkDrEoKs63UZZ3q9j0rue
3Pnijz+A/ZcvbhqeyAu7LL1rfI4Cley6VrVQk4Rz8wqiQ5g3xPek41wsVd5+bL3ueynC8rsfQPmS
qdNf2kj1l9J1ZhS2lC6hSuNpxZ5RXnF/q2t0F+G0jpohOz5qBL+rgSct5EmyCS5RFJ9KbxqOyohe
weXgoQTuwLSiAlgPBdFoiW4ExeTFZzfwfuIOVZ2mJSKUdQlabhhoMRCK6oO/tOExsfx9EQUbu/V2
XhyId5H01XqSLLh1FV0CvpC7OxSEspYkHJexJ9fBPBScEm/fodg5OmX3Ss+bML/J3oKckE+/yVmQ
FcYv9O5bq1yySxBlZ4oxHU6XBNfE7/xru4zkcBpjh193DTWzbm2C1VmTZTMziShiyA8NA6Q56N13
4ToVqeneXTaFd5VuDXIb4VErg0zHehbmNrMGRkO2JJ86rr5K3A/fpNvcSE9t11OZTJfWCCad8LFf
lGPfs5C7x6qhiaYQFobBa45Fl5Xn3spJvKydAg5OLjeDj6dK0p1YlsyXFhXZIc6C3VjD+rDY2p9H
gVFOTpTtsRzq+BL32OO2KLGNcFxI9vWItMvbGu+rRl3sL78ufWnl3j3vbAfT3lhtVNvET42dmKda
mjZK6RDDO/WhzV1z25fZz75xyuPjXuyyAm6Ag1RsadpTmCYvjxWwVF2ySUrUHZ619KCMEAibriGp
OQ7ehTSAs4TfnrtAYilAfN2SRJgyKr0eNtaMMWXwpbSGUzpGRMO2eI3bIj4NopC3sBjRD7X9qbLC
7tr2RvSEPLquJV4+IvbuQ1cZp7r6rZiK4DnKIJh4/c8mbqoXC8vBVTM1EiBFVodE4YBnixK67ozr
V4TGUaRqOs5eNe3skSmQ0dZqW+t6UPTLah5UcH48mDEJtCrSmXMlE/A0CtKNWSfBLnekAybuQZiY
VHfObIT8qVJq9RjkNHy5kVOciER/ww2LuFHhLSMgWd5snGbKrkYKAcg2xJXL4jXJZHvwpKlex0hP
EkC1dw3GRudSGeXGUSzP+WIvEEZGrkcr9a9q4I9LKzkX2H5dJSH2K/CJLN54Ym43oSsgWtVz8T7U
r8Icox2p2/V5cSzJiSIMvg2jaD+P8tWrmuwIpeCaWVI+560p7mbTEh9VW18Xs/tuCdfANJbUBFcV
z7myn8vJjzBEFOmWuMDqta7HY9VJj+SHMj8EdhG/6fBt5ZPD+SgIIh8JB1wSqODAM5oY7urPPzez
Tu6OQXlyMzwp2T09NiuHsRixs/PdGjzrQ2T/hm8gEYThVH226/yUzHZzMTKGy+nQnZtuzi5l5X2c
q/brWGY+7+270HbxhIpLlBEVLN9tJBxnV0X9y0gqgzbombZjoOD4L/Vb03r1UVTzwMqsg5+NPjjd
H3fLkiqondFUHg01HNrKkiilE387RkH8a6n0/fJHW7o3qFw0LMp5K+c6f9OSBHgEx1lQSf66M6vm
XEtRX6M3HDhwU8ynq3K7YIOnKa4NzmQ9k4WzN2FWrymnExL9SvuZaPZ1X0M7IA33qXPjE7l/TM1U
idOX7fHOZgcRq2KB8akfHKiLQz54CM86CvG5+Noz6mL/dwj/rYTzmolqPGlu1Oz2dyO5iNqCSCEI
XLTwttqHsW+hRoFsYYNB7sOhNM7zB5gMyR6Cjr0goCC66pwmWajNrnrW0SHi2ASdid8+ydArtkGk
iA0uLL7MMAyIPY4S8xPuxWCUJTPpLoWL2GTnYpb9pUrMTZKE/rWs6n1SzP6pW7r4HGYVBi9pc4U9
np8NC6nkSPJ0Kkvr7jfvj72/Uyg4EhMOjRHuijqMSLkWPyiUaSSjezMyS1laymbCtBfMd0bubdFq
Eh7FkgVh50ZvSj+rXh/FnYct6Fq4EpfngbWLxN/Om7pb5zfeMW9Uv5Z+K85jmMabYMwn/CuKeUes
JB8y8x3Sr0TkPY+VaQHPRskNvslBWeq7avrw7s0hZqP9tIPoh/gy5S4yKoJ/Fz16U02wX3JxZrb+
JRI+kfSGIAlWRNPBMo3vuV19LhNmX2HTdKc0tTHBqBxKwEgij5rmN78AjkD4sE7jlJy5uj0F1eie
VSsYXC358BYOBotCMlxGzLfeSna3xNW+MRni57pwmufYYCtUEo5NkNMClDGmJWK4NZglaCetZZMN
BbnZJT33Ubn9xcaMblXEJSybKpmfHg8YH85PdviR78tYhX0ZEZkZzxdLN8iPLrlfImavfQBfiBBU
brqBC22MliO0NUlmh0diHiybo1e4u7od/UMRSBvJhnp1iCi4kcCr3dUw4mrLJQxWLUYhu1rM1cZz
JPSf2IKlNgfOk0rNDE8QslajXpSniHz5VO/yfa5dmQo4YExm1pR59i1vBvMmnWE8zOBWVWWUR9b2
4ChN6oPEl/X+V3EXeB98y5Zbpx8xvLJaedek7WRsxqtg8hlnZv0SKrigTZG8lFP+3pYD8QZ63Zrj
+VZZS3Ooudq5qn0J4Tp7N8lP2TOVk5eeOh+FaBa6sAadvWjtj38vmoyELJ7KcuGmKRy483n8aDTL
qz3csqK3nnsnCXdT5PtQMs3+KNEXYBFCiLdpRgzqnLBABIP3rNdvHw2LTZ5w78jhrtLeP9fJd0xB
7/TVzt33c6iGYE7rqbO4MbguG3cv4zz9Lci6j6KKngNzai/ko6as0z7GyZ1jXBDJVju7HUkJ0SNg
zx+JMJuJ6XGsxrvkOLDuzRKeo+szL3Fa4yXzmp/LzGRMLHXBEOEgUhyv0w89BSmTL8mAtEb+HcTJ
q5231XoMR7FpiSA+MVbdAjWUp87wo7VROMFmrNrsnBrNDekUNC4iDU4qGaK9Z5NqX9m92ssxrzdc
JON6BoI5xVOd7f3BLdjp18zbxXVxSoK9rAbZHOMGcwyeja4xDoYju2PBZtcb3auN4cW+kD+LqH0R
dDE73gUzK4zwY6Yk5k7BvNvPTmqfMaVAkOmnwevi9dbWyBiCJFnbXP3s1PVV9bGKo28cZ3DwvOYS
GMGAeaYyb4lRT1CPnCfcU4z3ZnHdszsyYwwLlA9jHm4dL033kVTjKrPl1zyL3JMhDQxyiuBai+UY
F2+LUbeXcOwvfhI5l14gTQxTxIatYEamJuM5X9zytoicwnIi1sJvAhClmZ3YjLmIEhXtsuL+qDX6
uUGQ70XL3e+XQzKOMFyz0thYBvaW4/A0xo5iwuUUP5B/BTmdJnbbotc4WDdvkyD5OvcxYkRPvPuk
xRzxK9MioOwcqcJZNYJIionGau9lwbcmye+VSPDfro1j0dN2EeeM/yEBvhTXXrlhBt0y/19mEB+v
PY82nOuGFnGDpaO/NivVHdDME8Oh5nUKqr5PnEptnK4X+2EtmmU4ocfaGBWjtczqt3aWLk/2Mgn0
HUF68sqOGcmAzSGWRPGt68sne3Z20mycZ1OOKZ5kuN8a9rZtA5LcbXcf15ijKQuPLasukr091uUh
DSMSt2fk7W06GahKTGObzBBUZhakQx+U44qi/OjNjToOY/ce9iSR1P60kXMWXNr5a29BU4ewtELd
2h8nZfQ7K0saFHIKO/5yXid2i4KnSj4ZIf7LaeJle9Ca8mxDtNqOiumXKWbMESJF9yez86jwefYx
H4gtui2KK3f/A0+udtUyqUClFC27eGCkOdrFwBCHkjCpmmVb5X23lrjKrUc69LN0mhfHmYMjIWkG
X7P6imAeKuvgqy2zQ1wiCs+84uWAd3LuM/tMwxflMWVzxgiveSTmTAW7ej3iTItHzGxsYj3V9yxt
PRoQbJ+KTmwCRAxPoWIaXrgy201LgdskCG46pMFzkJrnysDQrms+uAtOZn4Yq32uAbDELMZtA/8H
QWvX3roaDFGmZrT20jHlioVqPdUosdWSW/uhNugl5yW6T+WvinIqb+ZCCs1cmc25CZMjhEHEXY1p
Pld1cxT1vGG0n5HKmbiXvG8AfpNLS9e75BhiQSxEpz7Lj4LExE0lhwynUqaniTq6WQcD2cJezBs+
jyYNGjHozx1l8atDaPQmCYI3a3ovRVVd8jpHPjwNv1lF1hyaqC03fdi32BL10ymsPvRikNuGC2Ln
eWOyV/A7ntLWeRWp+wOzKZeo+/4Yl9LmTsN6d6okY2ppUumMXbhRRTjt/JI6KKt6hugUoas6LsZj
4rUm1Er3t0qO6iJJ9bb9HClIXP8wJvvHUMbPVoWMpiyCl44mcd/IbrmU0iK4xR1vMmzsc9s1+6Gc
KyjngIV95dzzZW+Ywy2ssveaERadSjKejKlY0F4242kylHEUN6drfyNQxTwNQ0dqpxjlS+EtK9et
1a7xTMwyi6Q7JEG095nlPqYOZg8G5yAlYSA7nsukMY6N5ePG6YSQHopp5csp28PlgOzSYA1EcPbR
Ep63Sura3zmN7TP6Nw4WINi8NgLb3EY59lHQg3e2a00bu4P652cj1kD2LJ+bHl4jzoETvg5t99Jr
+4q0K9Ehm9NlcqiERL6Svmt8Feh3E1U2zxXT4FXL6B4pa5bjU2xOJzMz4OQbSXoYgs5Y5dEw38Xi
Q6B3l+FQFbHPSBqtTtNo+8CcmKmd45RfSr+IznIQz5EvGZPPcXSjK0Gb40zLlmGIunYW56ua23Pa
MYz1amvQc6qNLR3yfKKpOQBnMrYwmPANw1MBkngS4+xjRZCthRNK0L+elstSFvWNrGlSlP+cBKcR
Xv0TfKIMMZ90zm7Xiq2HL4lnVCgFHbzpmqz4PBTIcOrkEXPOds8qdDHGOXmyrOLJtyvrZVThz8p1
+nU9J2DDmD2wpgO1qcoazliNJVRwZckUJIJcKf3hisDv09QSUO804mM4OTU+TCyDqckKKKL2VJTV
dEvJhsemOjpWTvmjcxKw8LzTI+DWOT5qkTig5/jVeaSTxyC+NU7pByOcnxi6mZ+9ZhTrnsB3vpnw
0hTpeOHb97c+U6h9bbi1nv1/dJHNH4qFlIZlcOv/T9R5LcmJdO36iohIIHGn5b1po5Z0QoykGUzi
XQJX/z+Uvh37YIhqjaRuVUHmytee5ryXW8dpGEQak45qgMB8ytVlygexN7R+55vUm66fjK3XWuI0
Q6muXKOcTm2rdrbHsT+PmeyjJlu9ToBNlNprn/KBfVWQrMmiuYRhr4Ohjva5r5pjKZIQ4ARtaThi
oBNpNMMK+D2yC92wBbybvqx+xG5JPC6YFoHTpY3+3eVwq/qWoKIrW5d3ibLqPUlSfDpWlb7ZaMFO
xOcZh1m3mpC0NH4qqFzZmvNzKYp6nZmadKLMItLsziinV1rjpkgm8a3Iy+Jzzsk+nABs4dgH1HvD
s/Fy+9A4c7pWnDAfr6klG52dHhP3rCz8C4GlxCERul/NRK1dMltdAe3aJ8oK3DpY73LHDt9VTkGX
eqaR/OqbRt+oLPXxj2btPZ7Te9URFWkNVnyLS5ZKKp6Xu5MCkSH0qks42lTrSeNNWkTi9ENp7aJE
PrMWZyA6i2A9mg1+JQ5te5u8RT6I+KLLMbjHJprMmXl4D3sq74n6MUTOtEqb/peVRulmxpF+ygmq
+qGobyj6N0cMzVN1R9epqhN2oHkT43FC/pCFHJG87w6Q3GPtkPhxHiKmGA9ODqqm7B44Cfq8+uiW
7+PHjn1qVcCeG84GWq20v0ppTNhwfYxJc5Hd7RDhaBhDp0+9P5+CMU0PmUfyLf7vZwVEjmv9vbCo
eKzGirBl5st5NdD2KPoyv2cJVty2YjJCx5Zuq7LCANbW5j3yAeTIWDy22UBNZlxdjPLLtYf8iBvl
IadhPgi1C/1JH400/qmjcvrZdmwXtvnHKhNjF5GBezVZO6++FZyGcOBsEU/GVYPtr4K4L0EsfOdb
UBOLCm2wm2Fp9zmw4udgcNisI2y/vDEpLCeSnJ6PaSuHQuwwfwIwqFaRpYQepnO78Z5TYQSVELMq
FuhG3Pk6OiX3U6jB5wFqVmMVxhtTpel5pqfR5LSbC0U2aVNNm7yaLkR79Tehvc3YhvI6BjFQ8Zwe
Zmmkb0bntzRYme5OVSK9xK1TnNpE/zcIjHK9HRySOCuOqrdq1vjgt4/C6j2Kib2N4nEr435tFyr4
MGYoh8jx5pMne7WyxaR/71+AXB1GyQYInmzORUhluGW/rfHsrF70Uiu8AXWNAHU0jWNhmgVrujsd
5QCKo2pDLZkM+c4CA6RxTYTsY21NaoLfsHzX5RGOVh/zYiAj0SsLfh5VYQaF1++Gp598VKPpn4TX
/5nCyXwvAo9zkRreIPqCuyFxCBlplcPeuMZZ2dF48fLh5o5oB02wqFVYTsPZzyzUKWPgOdtsxsNh
wlLdRiHAA+z6WfJph01j3D32PyZqO96EJPD9KEzu/CQTx6ofDWImpkcdwlMWOqNSZBn6WFzwH/Y5
4iQYotuUYTd5KcT0sx+b4GS7vbmpvdJciaECXzI51CcDdqzMB25ybKNa0U5NPq5JOC0q3GbnAzzt
6O4bV0OTubcXpdN2hbHrE0jcTnanPMzqO8oUZFM9htnE8v/EHnqWlsN27uVsrIVLP9KLakWw99+4
gL3zckHIqA6pLq+vm2v+q1zCIB4Yln2pG6yVZgwVLZdduC6TZccyqh8kadlH18rLm62Hz3EMjJ2c
J/fUgiMWKwVVgNEP/1bJwQLivDx2TWdtJgn36Np9/B4RaXQLMCsBmiLlHC3HP/leNa29rLHXg9GT
GS5ldi5bwF+vHSA5jFVTk9aSoF5ZQxga1zKsg72viTfNRj28q7ZFDMOUUqQB1JEJPGt52MIWhscp
+KXGzg+Z2TSbF/xh6LRb7pGIST1zblOAxM0tYxAddshb5ujN1KE4JH1ovCSVBHgiDn0blj5nAQ6y
rSH8NXbhZEO6iXvlFHLs0kScW3wpdtZt7BHbnRGWBc1XLSoP3QZrv5enwFDpLg6J/B0D/6IJHyBX
px2PskjsXUX0F95QMwZDid2vxoveZ6fPdwJIZZ8lgll18nZl4HzqwrDX8RDWu6Cz/kQAG5rWK8KW
PcjPxo4ytNBC7LTvkTdlE107a3u65e5Qrvsk6vCp1g+/HSUhuro9dCym66zXwanN24sv0/laO+VH
hUqGHiN5BpBZ6PR8Sb9cp4YKn9VsDhcA8XPGYnLWA35MX9Qe8XDOfG0nlVFsrJ6h7Z8LtJK7PO13
OrWf5uh/aZQbX7EZRycX+QZ0v8si4sdEs6RWs5PpmIOH2REfO5LLvCverEIQDFjGBpNFnz2gLgjL
z0a5l9z9Z6QK/BS9PEoPD6LZ9ulelzV1BSognCGoO96r6HvvclDyOifdjhQ42261JxPtRCVSdHVG
xCWQ/SUZZBPBqS4yluqLjISUmSAub2n9LoZRvWlvPMwApaQwS7kNPUJ9LZajvQmhzqdwlqEOiI/x
5kNQQ/A6naVpdeZeDHBOrgKnYKdaBmw31NXGVol16ogF0YYZ/4XMYchoKgp4n02++S4eEZzRBl7v
LfdiurO8Dbb56EtXXcKZ6TuvC4Umyd2w2zrgPewJtXv1lj0jCim6Jdhg5nbIznJR1VnWgGO9IAdy
ivkMDWkHN1c131B5i7/HT7vvBYQ1DxBNCoRFL/xaAMh/qC0NV3bgxo8vZTvs08hDYz2whUGY4888
ANIka8DhZFP5UXkWKQqH1x93HHCjvI/BZzBfl6Z5e2GwthliYLW1i3xldo/YFK91miGESKtn18zj
1v3+OgK2+IQv7kAUnhm6SyAtVKIXVV9jOD5KO44fU7sIwCEsmeCcd7rHqo8I+NNKMzR5GlB5NMSb
8kL7Rhh2sCDFMoWezSZYu8Q1OSkNYmUbvfkkkwrEnkyr1FflppDlxA5b1Gt/EYo1jAl7O2H7mbDa
mqrDUi7q/xpuJzLweqjzKrJ2WUmbTOlOF2k7CE5S9aiAsu9DbBATyCy4C/s/zBTR7XWB1/C3jsEb
hBsx9Oht9Y0rcqn60vTrgt5h1AfOO4PXzmmnAJ+tSVpQPSzeYY/IGWQSrhMm57aIjEcZiWntoM7D
aFigYl4o1ZT7+RyJaNxMFRqoaRkHXA9dBj3VPBvVIvdDs+iq+DkG89oNAeLMLEPAxj77E1gZGR+u
Xq8KH3Vp/XFaZvXOt411DdS6ojmlvuWp5g2Swz9ONgBM0K95QkoYnoOWeI4M7mlvJJcZw/ijcMIv
I7atK5OvtyJT43eIVncXWWVMX3YPLsLyv3ZEhV6prgdAaQoiZry+fqwW7Jhjg8Pbf8pyz9zbMyDZ
HDVnfnuxb73i9yzg3cblQoQIoxw1uJmp9lnj9IhrRHB0TFz20BDxijwuiohjMT6sEm2zr7Rajc9w
luEZoGkkFcIy1sogXQpWUNz6hKfxhTkRv9gfDbMIdmlt/zca1R98a4J0Xqq04950LxkdaasxrKtF
8dqdnKR8by3PpJjAHv/0hRkTmhOCnU0dvEPue3KVCKk3nD+i87xckkXrZdTVm8kREwH+LEC0kugr
Byfwh+KGPk+TL4F/YPb7adcBux79TM9PLyX5m8b7SEr/a5JTDLFVtrvvWes51yr8YxaRe5UNi4O1
XHpbkk7gB/FHGg0+Hfah2NeWotzA5Dl/XQzlIcQW4h5VXnyPS7dnIiv04SVcTIBGV1Lq4IhypNnZ
Axms+bKOJg1V2KqGSMkGH72zI+aUAYV30Jd6bSUNAuxiQh8oy6ftg5BV8XvsMJqTmIDMVt4ct48P
XY/DLAFsMI1o/OaCXqyDjn5C2fRE1Zt2sLenpjsYQCP7stJIJ0Z56mcv30cCsn2kJjiN/fIT9mzE
hE1i1YSFpMpq62dGbEHS+OFhdKv84BnsMdFQe1/99IXQ7pdRJw6KHEs+Axv6VTS9R7DIMJHehHJ5
GrFPJimHZLb5z9ZGoVFAyWxhoN39IK29hbALSZ8jn7kGgJCY/53cyPeDJb1tjlH9NNPMtTKrHOMI
iQt7u9bgaqyOD+UwfKoC1eioC7Ufwc/plJmXhSgoiAaYgUsCEmpnx9XXwXSefZS9Z3NkHjujt4i2
SMp9imAOYUs8rcpOm3eBtbQNYXNmz7m7DpHQKBzHo0EP4qppGgRhg0/Rh7SjU/LTlXZ5TMHxVln9
wZRp7tHyqH2f5DZ6LbQM/dx4R8x4M8+sOa88S4S3vtbIdJo4OTuT/CG5PT+BdOPdhFFahMIhunxU
l5l81e04BfG2H1P9u3J87zKwupNDx9tbecO/Oul/6toJNtBcI2c/NV6ZJDZp2gFy9M72de6uAyO8
1tM0nrLW+adSQ0wpiXR/zMUcg13WqKyc8EH1275xsn+8gpHSdEvjqBPrDts5vWWE9E1lUR7ann04
lIl+7yLnv9nw7HcsuBFKAvlfrj7DYO4updK0hFjuewdLlA4LupT61j24ZpkbbyOOcLtsWZ6z2A3x
9Pzrtz5Ps9hyAwX3MOWQO/tMNqVyR/Q+brQXjbCPEzg3JUqw7onhfvizUa8dbg605F12wkkz7IB6
vJ1lNA5S9OkX5MGMoIJU9nFEsWEGo3+wUiSOizZZ1rRiMDlYqi5vRuzvW9cAem/G4pj6BPKrcUz2
fQh72IzwGezhI3lZtkAqGE7HNpofoyXHu4t8icAD8DnOPuO2qhWBugjZqOIcYo4bFuLdH329qDcD
T967wDCeSdl/2LlDMRqo+z6OCm9fZvTCx9U6corpM3bqhlt1nk9zXAGw+uETX9enmpW5sa2SiFkj
c990DsLCmeljZJo4x5a9ylvs8kEcipvrO9b6JcHJ0FHd4riQnzCFzrlImESJB7nxH2ceX3+GelxE
dcZwfAnXp64hOIvJO5+6hBhMlFl/D6OD2+qL+zHIMr/EHNovQwd5GI3pTCIATgx7pIwoSoaSzCEW
ftNjaYbKvvQxkpzRL2+JH8x7u/T9DeAmkgM/czcB7+FKvW7UdsY7Ajt7ily5eNeB3IUW4S6P8DqU
8N3nv2cvnyVDJWQIwGCGm1QZfKajKe+BRobA90g57Er3kBTDPWy0fyFSrN0bE1HJvsr0VgrSjSOH
0JTXSThR9QpM5ZNPqDznnXVo5BKk3KXEtvTswsOMQ2JWCzir+uDu2sYhnyI0EQUuiSwFcM9iY1w1
irMSbb7X1wXJnrdzKxecOCzNkYiJMTkjOkNmM+pTzeFolsFBD3F9R18QEwka/KxlYrwVKvooplmf
DJJlDobPWqA7tGixsD7RkVNM5db/CHCSbWr5xgd0vGDC7PknkAaQZtLPyRYZtzTnlcfCbn8546Te
ZNvb66AvxMabvYEVwzNOzXIpImpoSXqojnlVrxnCo/e/229+fwmQCRFqzn9BUhPiyoj64d3CIbv1
sl4B7jNYR8ZMR22LIFg7wli/GBsxRze7EeGp8GvzjJr8mHTdjKmZHEnUT86pywbnNPWqpy1kG0cB
qVdo0joUYq9jpS7VPkmQpEe2nx9er4paFYdCC3/bVyRDoN4ETyn66itkmicMuqvBT5lr5+EYNEFz
Cdzk2yQMf2+MoI+ovrp15YClNHXfXbvlYnOTnRfYrYq6f6cIdYY9Uajw/y+Ra4uziuxk5yUVIp4F
Z2jUXNV/X76+RiqhV46dPCejIpkZ0cIjMaPmrjCzVH4x3dyu2nCKIzhEtz9d8WtQZvKPdhtJGm9J
VegSo2G7NSf/UH9VEcVLYV/BpMMnl7M6/z2xKRrtznnFP6saWU1ZfZDVNKiircFzT27ReaehWyId
/IEQvabHwkpWsmKxRqRhOJz1WbW8jaer8eBn8XCNgpk8mrpTMCQKws9G2ZL02WdmtsUjS8181UNJ
/M/zwpgQfk3BB3oUt3bDgzOQgmoN9jldLjhxCO7wtbMt6CA7FAs+GzCeHKdFjJpI394hxvtjGoAT
QRhtrZDSKY7zP6oU2DyG2lzZmChEUV2SlHnmpapY4DHh9vZ5CMxdMMX9J8PFJmcc+b5EK6Z58+FN
4FGxiAvyefL2bkvEbJqEEk/dqjwUD91W5mNIzQ0BIvO69S2PEWpMybPy09vrlaFq0HdtExLQXz3b
q59xqKardMO9miIeXZAaj88anazhnHrbg4rwS3ZcI4CfwWN5aQ3DxOvJxYk0+4+wUDawzFTSUafR
ozWJh5RN1iT0hQPTjSO5wQNM0qKVBXs46Ght23FzLXT7GXHgm9IRq+kADG4gCDGiTv3qvOgKu7cb
orJ99DiYz4nd/+4DnqvEqiDnQ/M+kFq0SgYz2HH/xbc+q+ObNXoXciHeht5IjhSTDe86i5KzNnRJ
ihmlLLWF5r1dPLFthrCvEm60tZdV1O4Y6ZpAkSeCIjBeplc5u/kpN/xbFc7RVeXgu3+1a6LASeUG
3lJFF1S/PMgLP6+iQ4Vjbp0sOJ4dxL8ae5r3SY5aXw3FW56KHtl8+4bpJz6aSVyvSsdGS0BgsCqd
ZwJLdvRTaIAqM4IDutvxgIk4eGTS6tYTghv6NspjbYZ8eqlTXJB57xcx+3vip0/D8/2nqbBcvzDW
LkwFVT/5RLWo4vhgNJSAxTZxhQsIOvuxfqAu5pFYOVHTwHEa7VtXECOkc1Gtipr4JtMY6vXreGIO
PsOCRG8AyOhcs8qIqCTkpmDauHoRfUf+yIjA1HV4iXkcAJOVW+cRulcXKQ6pXledR/9O2GM4cvv5
A/7Z2P7d1JwAgqfNQgx9YKvvUXWX6IBWgWX39kr4PNFIzBLTcx4Yg7fj4vjK6t5+b5tV3094J1x3
sC+djY53wG/b2Z8KJ8reVLl/kf7gYw8920NjnOFAzIuoWeHxfB08j1P5kF6o+9I4MQ25o6mS0J1+
ujq+q+4KNpTyhP5XlVkw4IGesJovlq7ExIRJGAm2fUd/tGkL63/mwFBxnAdZedm7Kt8/hJHBMgdg
t0lDXe5HzI38Mc6/NRAw9NCiqRnesVWhpE7G69xUmCJVtEthZc8pooTzIKuItT8I1rlowmCtXBrl
es592CnNU4QZEVK+br9FWR6d29bEZrI0B9Xd1MKiIsZAO6pJza66q1/N3TVcLk2FutlRhI4Cag3+
Ju4cZM9tpaiUoxPKKb3T62Itr5Q5Y3obYZlWTpl8eoOLsriXAX5ayl+cqDvE8fRvCZBJBgPp+3OQ
8EMs2Qt4GKc1PNj3JHe8hyczlwYGNJuZSd6IUUYfsrXKE8dejigI3rbu61ZdsGY/z3bFTBtADKi0
6eJl8Isie5X5ct6ErSl2CKGNa5eSAG3P1r52EsJtTe/TqXWOKVa8A0qP68lDycOdExr+xDhhHNu8
GWEM8xgxHgK2gHiW59iy3AQkUB+6hBAhOZnDWiT2tqyJbCRw2UDEyYlv0Y0EYfHZparfOtEsnuCJ
l8jqDi/3Jd7QmT52GdD6B0nCHcBv70vjZyYsHHTWjBWAVS3NVjUuokdWkmo+VI9ujg9zS7F8vAyl
brMWDMZrmvPSIzXkn8JpuyPQZH3ArT6dxxqlKf7NNydu3ihC8dcvrWnRdO4R8QNRfrY+GNRtmJhU
0CESFIZKcPd3LYp/l9LpHtgTfrdzFZ8B5aK1kEOwD2Ms51nS/ggr42nBj35TwvuHjce7ceK8t4iL
KeQQxyHxxBv4QL5KZhwvPd49jaiJRaKbCDlNjGtCetuG/WM+5ipdhhtARRD13yP9arHRHuO6NfYo
gOQW55E6lDJ881jXTOxW1tTgbB3FatgPoqdkJemw5y1yshfu1qV2ufedsocwc74XxFsiR+hZLzC5
bwFGMJiiYT1EumRHd7Ajvqb/16em1NBsVNDKfZdO0xvBTNyeASYO18gALoaPbCyxePbqgRQZa1w5
RhvHKkiCZclb89TNP1yHxc41jW+8FeXude/M3VnMfgjkq+i9hgQYm+I/NLvVrrM99KV07+nZHShn
NQ5+OcxnkL3fiZ2VpBDSipGrNrxNgyQcSiM3EVmbHBkm97zp3gpFInmzbe4/ezTeIzOmBoLmsN3M
q9Eu4/cleJ04C1gw2jbOydA0b6Uu/6QhGu+O+NV9ToGGWQwf7kRFloICxHXm9sgnODPKnkrLrkm7
x7SswH9VQQjNf2eFjUiztGDRhQfGHXv/mX2bbTt7bNaD1noXY+TF5FL9gFgojmaYl1tpqXhXjHGx
nzD8Ukkip5PQ6pdBIyjmOhpJGiPQD/K5zr7kGCRRs686JY2L3eD+k0XPqquX8pKQLIy2L5GNNbm5
CWy0Ua4C/8ozTKi1z+ZeD+GqT9de7fFgN5R0WpIivirOuos38WSTLx7tFUTWPhq0cWgXcWBTpQZD
RBGfRAUphe/RB8L5UE5k3WBFvit0uBmKtz1zLuLBJXPhlb4wR2wQaBBv0Wz2D87Oq9cG3pQKRaWR
C4zUFf5PF1csNomrbaqRxE66vUYyMjZOdGiyU6Gt4g3js7NNvDY+1cuK2/v6nBIxiGUEWikYk/Q6
PfywgYIwkvQcuGlyGBN99qsB86yqSaUmxmE9tZweM6QUa8sPWCk85AphrJoFFmMq7fJ+K9JiWL84
uNfFEuRI2J5e+NF/a2Ki3oIpWCr21Kc0dszzLlR+N7xZsb4Lkw0hKZQ6/DU1Oa3iWTLkh+MIP0Cc
MgBBh924cYDKZWMZH3mYtB8TvPRc6p3OZQJ17qU7m7Htokwk35WYon0ykUfSZuKb8Ftnr70B6xmo
+M3wCL6cSuPdr5L29EJPhWUQnmqP5Tox/+2TbAsppr8biH03dkj6Z7NQJiwS2wh/I+BMJ6y9MsVN
LHyV2TKRcHK8BshikR0NzyEzMA6h+BD7MBT/FMNTYzi6kzyV3zUZmHI1QGyyXWzTHuVtn2t5cuqS
zLUSym1bKUnWHZDZ9XUp3eB/r0yHhxVL/yXrOoG/ns+wzUxUJXxlOt2wG3PEN6nsuzOYFNhwKoZ3
o1XJrW/KH1hE2Nb+WF2BKFTyJ1JGJju2cMG5k3VBCLwjIFG++z5je585qFhaT1zQ2rZvldGKldn8
meo2uhbsTte0Qp7OAWVltWH35kB3bUZJCgmPMB7KZYGxcTNOEQPLYlgUs7DuHhTf1IASdCqtN+Xg
ll85e+pc4g7CiMi477oocXPk/JfXBRD4f69AyTAS8SDJBed9zcYJHPraUh6aaQ7kR/Qhnw5huadw
yv68mBrH6v7kNhnqL352WEjaxHKRDaXwZwCDz5gwnqOtG2yvy1FizujVakJV7vs6bDbNxBHV97Jf
lVt/V4bVneSS3ZEQGW+SzZ0fFvv+3TJYFGSMGEcH19e/+6UEe138xjPZpfjZ5s68BYj/opzg6WwB
q5wOQ65TAVCIMN6JUXtfQdocQglaTAeTPGsHA0RHmQQzEM2G3nArJ23vSoJL6IhZxJQePw6RIVF7
b6lecSPCarqJ9zzovAexX79jCJptZjoIidyKOaAiNAQg+JaFVrpp8cky9y3May7fXppM9Ij/b0Ue
KCZ5ScMdy6oOmLYgonL30kceid6i+mcOsk1bj+FTWP6FwPVilxJke8w9wo+CVuwdhSQMHxkbJvBC
IHFHQd5C2fTJm+d/zKNp/sDiDoVNPoHq637fyOh32Kbx1kX/s4laq34nma3fRhC7BDykCQuf0TJI
w0X9/ee3st8jOkJR0XW/c6iBiknWDmf9TqoSIgQz8J64+ckZ9ump+Z94YCHzxXDEePX5si76kkEl
8icaKLpCYk1ntpzcoN5VUcnoO0zHl9+WMIrDpIMQEymLbzvFZzczntNCDxlJ1aNyRL3rZvA9fRQP
O6I9FARBQTIYEigWkLDkrJWqZYQfODEWCHCoc3zR3S+WdmHXHcXhzIOlXi7DtEF7WZ0SXAFIXMIn
ZsvhYgfZFeUeXiz0m6taarWbK+yqts49dr9k55uZ+zGXWbHntsG3spihMS6ZByI6b8uReWTAatJF
Qa3ja1X/ev0Of0mSQVe6QjxSHptmXGejz3LOj3S0IZZOQ1CiDGoHsHDp3SffuL0e6pK0ptWkHHLZ
ZxN6eczmfdH9dAxbnVRnRft6GCVBKoNBRISv76E9/u/CzVJsdTchFST8wRM1sSZZMK0k4wk9V2Vw
ebnJlfLEgIiIr9kA12UiOTNWVfiFse/HkNf1N2EhLgOR2NOuAZ6xxMj0S6CMXi69/x5aTf43sqJD
orCcNWO0/97WxAN1fqlCbPGNwLB1ViLjBJT4NCrnGz+Qf2DtAY7lLzi/XnkeuherpLopWGjV18Vb
XnEKphfYL05+ly3arSWiQ7Nu1Wli7YHr3NPrImIbgYk9vRFcB+C9kKDk1P2j+xbUw2BwXpmm1Lsi
xUC3WCbNNlvnk+g2DaI6pAsw4MMUfnToGi9TUKcnD1P6369ANcl4J1l7ItLj0xl6TP8l6lYSYK1d
geFtHbbCvgrteEciT0+WAVyg3eCPS77vDnC1OKTS/gmhbH+FhlWvVUsgFuLGf1+UaF10t9pvp2Nn
5tHWK6jxff26cp+Y2DAwAQG5PaxAZhCZ5Nj+ncaHYOvOE7IfLSm4ISNjQ4RatHWL9EdcEZaHIw36
OYyCnSmz28ind+nDo2ywpyVB7W+MGq7CYc3YJ2ju1+Dh2NRTgqstIwNUStxoY+TFe9ojL7Xi7Je3
qK5DUcK3ssK1Mtwp7tUVXMxHIiBsXqtBWXfc3qLrV70ylpwzsoABYvTb6//y95m3F13aTz4JaLJs
CZcYZqxyiHdZUjYefN52qHzwPcjfqyYjdueYGFMiZ9bPwS4/HAQ/VSqrq7LreOu3CaKE1rPupbpo
/xfebiyenvMdH9pdjCgk1RBMP/sDTyR2Dxtlg2WPx0HxwPixXW/EeM/QAV9dRXBYJURG6k7jnl4K
KoQfzNsLVE+IhAeCw/jgZjEOLcelBXzZqnyxlw6Wk9Hr+f/VMUqCCYscDeWNO4MPyBG+TQyCnJRM
XH0TZrPFUlCoCQDeo0MwdL9nADMkL+Oqxr64SNzdlAwHM7s7qENOUeu/dS6QRhi4w0raoj+8JKrt
OP30+jY4+XokXlnZFr0o5l62+XRUOjfxdzXOLnUAh3vH/1nDBuvOab9NOYeHEA76UIUVCvA5XgOT
RkfPqhD4L9YlJGjJrlJ8BrkmCJq+2HyxevaXeUnd6vwxpnxRDeSOQNtmA5qBICo1zw/yKTg38tds
87dwZHMGVKKRzIAANcrqXzDZYOMJHro0CdWe0Kef4Ef2ymvZNRGc6O2MrpJwiLVOJ47XJYaodma4
D4kEqsd5M3ryWxt8gdh1iJnbQ6NLD0nk6J2n5fL60lbMfaMEJfbxcR0DEjTIGUrNJzEJ5rNpZE93
j0Cj5AiQhih4D4BYmOKcS6+duxcnwVNZXfAsOekFIcekIKBBKJ4N+5n7VCNIG8lFMvvWNio5YLec
8tFbWQ25OdxFDk0SOF2Ut8+Q/mMEyrODmAAvp5m8pr1X2Nm+Hxj6xWyTB7GY3qaCT6jIaSkY6bLj
mSraVbK4vlHmfY0ThFaN5mAlJopp+oBo8qbfTYuMoslnH68J2kuL0+9K5CHWnMrILuElLaYRSaFH
3bm9aKtfcrnOLFf5rPLTSy9feRIBI8KfRLoJnPHEm9aLy0s+vpSu4SQPkPrH2e51lERUnK7BkMC8
OvmGY5c+zYTALVit9CLG5oIRZuNW1fSdBrMPIRz7jLtmLSoEyEgckVaQqBfSTRyZY0ojJmZDo53y
XVBBe/d2tZ9Sz9x2YdA8w5A2PBdTXdK9wb5ShxsHbyQFbZMa81L8eNnrq1ZMO/SPPyI0+FgEuIDa
LovyMjbmmurWJrlHvRRvhoXPwJYNeVtCYMJGwLP3Q2hDE6S1QunFHq4tugIjmx4ljpSRi0nYm0zr
9neiASv7HvdiccVInA/pvos8/7tFJ+uoWLeJ37lm4b9QDLBAFFEwx8cfhZArr5n02ULOAQzjk8s0
krbl1biHWAHOvbL1HR2LAlgtQxghL7sMQTzejTI9Ng6U50sqyvv7Fs1xtK+UvnWmTxtejvP6NXwH
DvkolFEtxQ04yGNj2pZlY57kEHkcDQvrKeHDK23XZJxoC7rewBEEhbJzPJt6o4QVkXXO2PbXIXPS
YxVFE3bJ2P0Y1d2dS3x9Vt5+CkN0xxEiFA3q3H76qIRPDmrFlRs4zadZFT89wa5nV07zkr+vbd8k
Vmxiy1YE/SvSvG2E+sjA22YTBYgdJEbzzRgAXDoOjUO4fqmSHNri8H/MnceS5EiSbf9l9mgxcGAx
Gzj3cA/ON5CIjEwABs4N+Po58Ch5XZXdr1t6VrPxClKZ6cQAU1O991xwa2BQERfReWFc6EPGi4Q4
dV6xMlu8V/ni87IqgSQzzVw28OTWb6J4l2U+4y7V2ShOJUnhOcSrKjaZvzr9lmMaM8Y23w9+ZYOV
VyjilOGg/Yira6OucdFmqbydzOLQRIa5aJC1HTUCXVbsn6CPSK/NcmiTFlldHZej6EhQqY0Sl0/W
Bj0L4VZxMdwpBwwp/Mie5Cb4jhgY0RIaNXaAMtnLlnlL6y73wzSMVy7t1olJBBJj54MpE2aTHH1z
vS9d/QrLRnHwdUKEdC+xVg4K7TUpFNHp8sDzi04UrDTCK2LR6FWeJuaj5mITIOeW5pO3aZe7cu7J
FheeR5hpPo8s884CN99r2PUY1kY5NoSuIvoDI/BVbCf+cfRfSgbF15eHuBVvEBQwiXIhX5ljou0a
EKHpZDuEcclFRcf5t044tRrQzWgi0H0UpOfgnSwXWYE+Nbf046/LvKmv26X368WAZcGLLzc4pqvz
iOCPpv9wHb7PtlfeWcLuD2z2AYCYdyMk/9UzUDeYTqpOkvPbSfcJCJBxCdDJlPqNWd2p3KKUhlj7
TINoXWbtK2Qw2up4gKPA6Au0KMSTcDpInhCH9IxG+j5Qkfkzmipi2eq8xPrCAyDElNCdq0u1d3kw
NaH2jRo4MCNVWvAE9WUo7shLKGJO37LI79SY3cx2U550vrq7/Chxwx+GscgPjOi5KtJud9F218DL
riKNUnfIo8PfRxcsiWPlo8DKJvkCKgL4HK3764QEvUvxLBaQhvIRcJrgejwDVSCSojWqR1KSuZve
++aq41z0ObgEFceV/paa5lfYVb+KtLjuKz06twohHiLW6TUDB4KzkJpFG89I/rJ11rtUgRMqGa1W
jFuivFzZcKpe8zZlLNuJXUzxv6ZqkDe6ErvIbMz7TJjmPSYof61RkNLKUeTJ+PQCW/pconAWDBEz
nGLplNr13ByMWqS7bs7VWixpH2OChYEF4j9g4R7vTHtaVd/f5f5DauGhNnNc2aJZvk0rE2kwV+3l
D8yF712PU3W+/DLWmfzkov6QWR2CBEQ96+cxqvGu9BZkmFrIRsTxxGVm3Mxp96EqfRgQOzA4+uPL
0INy5tORvPxQhlO+M5LqLUxD7yhLLARuXPhHmBBdUPup2Ok4iHZ1Tik4oRYaXY7NnsCONjJVCxxz
TgAYxOaeXr81jum1hkb1umvdxuC0STWhuQ20IUmyzd9/HQr91e4TfW/NXs04Ic6y64IsZypHBHSX
v+HysyhxJhGkCz4v9wiiYlOrV5oONAPnlkIJS8wjM918Ol2+vzzIrLoxY6vfp6L6nC5AusRoaPM2
e9Rp1n1POUcrCrbfZdWPy8m4Xx4az3uFWBEhm+uyPcr68+VEYld+eJWG8x8P36eUjCCoC0X5P+K5
PwLAKPP/Haj9L8j33c9ygaG3v/9V/wdp7sYSD///p7k/xh/ka/0V5375I984d13Yf3MAuTPQd33D
dzwSKr5p7r77N5MMb27sJv+TdfkNfOMu/u//MsTfLMfUfSFczzVtXJ7/D+bO30Y2iPBBuRu2azue
9Z/A3K2/crFhYfsGz84CF8/9wTX42/4CcxdVX0Em1ZgoahBTimRk5jFgjgu1tFzYE9fIHu+VXkhS
8rL+6Op4T1EOS2zLofM8pzB9EPmWaSXeVedt6Hf628Rm0D5q7MgM05K96Ieni17rUsh6y9SgwZY3
V+4ynu2xNwL6fU8f0FIMj9Rm9D68xsKtaCCe4wCxVkWszhL9yjFV8njp3c4Zmm3VyAewvjbYNyva
Q1r5DjBgHUL9/2eU9oVm/g1vP3z9938tb46JToXayMILBWfttygOGyPkUGRxh4iWBOre6dW5YCfs
oCHVMRQW5hQDpR3BPIlW7DqDYVIPnOOeoPswsC38u37T5bumTq3Akv70EHM73Npj522/X6dEXA2u
xYvOTdtkOxzDmN7Jl6CDrOR6RD38AGFVrqfLV20ZBn9aqf/kFf5DlAcuKEO4ls2WbghKvt8+frcc
ehfVObJXasslxwi6rYz3NJvAf4nk5WLnnDP7qsQWs7o4g20ZVyCz63mt4VBkap83O+Qj5qoYHeMq
8aNf//o5Gr9/Cq5tE2eA7xkQkDD0S3zQn/D9qe9PRoEXdqdjYIZtltO+UH17AwVkIF1TMw911904
Q4LvlxezCg09vp/y7qMxkX43toES2mSoVS//K+KeW8+p/Sc2a+JNQVy0U5YRwijQMWagglLkkLed
EvWh9H1160iYJdrsbTx4kluQstbdv3555u+JIrw8y7Utj9sAZHo+jr9egVVKiMcEcmCnMTnhNCVb
kwavXq6bJske2t5ZTo1RJBFXN/dFocxrUcz22c4F6at6bG9choAHQ4xgmHHqM2DMSYX2E8C7OcV0
x4p1sVDfazCVVOmkV7ptmAd34OgJgiU6TwPway1WZbpVXekj80mL2whKx+pfv9B/SKx3HYP7oGcI
ghiE7goCKv6cGxHVlm2UuOJ2nlYdK4zDPXS4B9nI5KEv9RnaBOPOMST7XfX7sJ5ecSwkX/3s3mB2
zF9mUYVMTqEF6FqIGCwctGOcVPLfPE2DdI2/XPQ8TduwueJ92/Ed5/dLQvdxclgVvXkzAlRADcSx
NYKQnaHf2l7uAU6M7qqLMzzkoSa797gjSLrhkpfaoG4j5X1GcZIcvy/xYip8pA8bbAUqiOspuwbi
1N71NrVLPs4PRETAdU0iutjLfaBVuvGfhU2wg7CVOMIlNYR0LV+4yyv+0wVk1H7CILEYdj3+w5Od
iGlXq3hY9cisfsxXChsZt3MGKgKoQjDXQ7ezluKaPtTD0tm46nx8zE4r8rsui1BPUBpzVJuPVeM1
G0pU+wHRQH341+vFXNbDn+++y9P2Hd1Ypg++QMr616c9orgAESv6XcFQ4lozWwSHGmEBtusvcW79
UfP65il2xqMhsvkO7fczUuqE/6H4DDUdOToCdEiDcxKU01S9l8SvCSej206hTZ8svuLIvo0dPo3Y
daCc5kty6eg8X3QRKEahtkR7HavRE6jiEp6t/m/WGsErv79ENnCHa4EJsmV6v28wKAnnakb1uwNZ
xbZXr+pEmk8MPokN1O/5U6SaLtMW8uGLw0AbERhCBdQ/8u7YpeFbLcefItOflPnvdoYlEOOv7z7L
3zCZNtNvwG72222pKN3ZGk2BSbqR1gGganqIxq4FYou2l2GqeVU41cHUFm7bRLKcY1avqnFR+xHv
jWAtIWc0uODw/s2y+L1icR2bSsoxeLf4L0E5f10W4F84SHayw5tjlLsLxLBVhMIRPrz4EGD9lScE
zTl5joY+7Wm/oHjlQFyiYCi1UVwxr4J+jznjw9XT9ZAZzL6KkO7+0o5nBILq1WjIm4QrsOmHHId3
alxPsalupW8Uh4viQHISDQo3c78s62aaCGAwZgU+IBPbf/1yPRbD75+ET2jJ0v6x2Kqdf6hC4rFG
VIaeZddAo+mxuLrTMSlBSuEP948FXYvBVg9xhcd97B00Cu70nKfgVdM6Pzgxoxsrv3X8Zthbi8PE
4oC2qgy/3XSioDslANTVMueQMj0TovKK8pW9JmJjGWtv2zY2vo9cFDvRYuCoE2NY4XhAIlImD/nY
gTqpop+Qr5xgnDw8NIbLzcQgJtX0dXc7uIJQEE5DlgbGr+zz+zTV5coQPY0mv0TWRExGnNDpqbO1
irWbiKslsCsJCQmV6GgVX3ZZvUu335eGf4N6dwwU/FBXL+NN2CDzCCtiDApPt0/oBBV0U7g9mMuB
9+S1RFwYYy6OyaQ3CB9zATJvwXjfxgP/tJ23X36n3YTFfIxYTHgqvhykPrSoXrRpik5YFPaJO1pk
8tzqJbESISYSrKvTpsBljBjUWdxu+q3SjtG9WWg3Y4Nevm6x6yKQBBjLdKPjn7YVYZ+DD3SJafSG
PJkgO7pRiQSASc8KWNCy2JIdE8gRfwb7NTId6IMmzDCHWieiIyyJCFqriHyAGbdgMiSk+VKrFZp8
Strhc5ydcAOdKgCXzsvVfSTWCYgrLOLYfT7CZoEYZmVQJC5AtIJPT4ozmJftVGoo3vzPTsf2Vf4E
DkAwNaZF2j312tD7F+mQQlEO1gxgxf+R0Y4ATYHtl22L+FSWHHb5PRDvJ89FPxGWfbQ2Gg38ni1+
KbN9hq3HECRqVlWKyTU06HpEGBgDz5YkvHLhxMA/JS7WrLKuBjE+iphZe93fOp5bM+tnVmXJ/iPG
5uyk5ma2T5AE29Zah3pirgj6qDZGxBL2QIu4Beq8cDQggSyLni4hBoJ3oxUEn5jDlZuR/Cvsbeb0
/tJLJxTeyWAtLPYUWWxbn6mVrj0yYB83epXkQaiZb6FFyzxpzUCPa9hT8d002QUIcnrJiM4Bm0Ov
HaYkiNtI7ct0MDZ6k8ZQb5ozXp0XBmOWan9AqWJIbzcvNTejsG/eMQ5CgQA5yYTvqdajd3r1z800
HziKbYixIl29BH1VdYe6rD4jECarXPUvUSbAiy2ANgKs1siFyavM/A1OK9p+aK2hjml6kOYAdkaX
pW4yHQ5pfqJAarhpk0yUSAxaYXgd8wyOSl0R9mPDdhOPhDHE6yGMECf0GD5nvaEJjgTW64b91PH0
oVSkq5DLcq+6RYl1DQQLL6fB/aF35lcvS7tHJ3+WtmOu9RC3mpsVQeK/FlryYiNQh0yIAN9hXmO3
zg8qUrWd++jsl8UtzVsA3KM/3bt6tketaT9bCXItfW53SYnzXcG9+cjPAjf9Z58X5aZvZ5AxlMon
E8YFnShtBanJuOlA7xz0RrR7TFjitm6JuW0LYT+2Xb6l0iW1NuoaeojULGnjPOrLjYj7hvZgJUkB
FzB3v0ScrejnJJ81LlP6qyh2VXxMzcp5tcV9QXLuS5kYi7aunNGhm87rkCgk2zItT6E+WM+9jfaE
LWyrdwlT0sjp91U2a1iV6ARCBD0hnokf6yl2QVWWtAEjV7yJuuaCb4z6Ws4aKV6Az6dMN288MkLG
ZQYzVR70C619aeEvn2jSvV6cX9EyT3Hj2lqpsYWNE1658HavL74YBmrTds7iJ44JmH2Xd2/Spw/C
heWNVVvq1idtlcN78nxRGGaRCdhg7MY3F2quTfPyx4hrJ6ja5JRORBixn6bMGYCC911k3LVetoEk
sgQoA9ZzCHY6pKH+Wdn5sUhi+3G08/PliOH0tomjgIDu1h3WTthUx8v4axqt5qRlG1OOnHsN635a
lJaYe0zMl+a6wtZtl0a6QhCRP9ZmK+8apN6ND4qrn3VnM1pYkjRo34tbCZvXoXdKWMlYIqB0C2Cf
Y3LPPt/9ZCpFjH2LYRiEFVZIEBgR848Ac6Z5ns242oGPLPdGnzVHHA6841nGsrZC53ZWGJEG2TJX
BKsdjHGaP6ae/uxVevxpJzot9MlVt57lQior/R77/1RAhnFRGobGcWq5MwRiJLe1Uu4Lx+YTY/AZ
WKaLcb4oyuMSnrf1C0vsOna3be9PKwYJxcfUGtnGo/w8+pQ7j4Wm3V9+7rXzsJJ5b6zrOOoDDGvt
jZVV7c2YZHJXJjESUKz7N1pqZydX83d9bHa3hlFXCKgqB45F092Oy89q6oEjuusXbwY4maE32Ui4
CNfZ8nD5inkrMoc//aCB0Ljh/gDRcE48gnQrY9uVobypMQ5/P8wk0my4SDBNLb/QjRSpUZmpTe3N
04n1DnWVJmkfgMQguQkD9eVnHZf/92///q0NHpORVIUiEG1uq9+6GdttM5n6bdVBBKZ07g7w7SH3
D2NDLUAMqky99aWKzqXO0QGO2aakOrhO7frBRdNxbo32VAJIlvCJk4rWzgh7O4pKZH2qBB6ZSGwV
JDX45Ui9g+Nxl0J9IX8PvpHGnnSpaZUvv/s2bp3H57bTzhcfm5aKczpDkTRSFqIIyTwZXbzavPGm
Qw8fhEzdbwb4KegEYK70YHoeDcRo+jD1e00RzJyjqXmylhJiKG5166kp2/bOsu35Gn7umgqR6b/S
1qUn5Pn7Ozl68ByoBFCkcrPQHJN17hno0zu2fRxbDUhwOzrGg0N4whKK4GlZtnW9zA+SCrSKh04L
1x0Pl1/DxeXbBlBvVCm2PDY3EhCSYOb9iDD3/ygJJuthxTu3CDlfxlErrkYpXWqa5mcej95NjYgM
prv9EEIfZjIC7nuseOsMxIBPBqwgshWjh3Sy2pU+f9+JSuait+EYTYRT4UunSi4Yqujd+uJsEQz4
C7JtNg54RdgoJuKEqDZ/zJg7Kk5I94UkdIuc0z3wkHWXNkFspKyztL3vbcaPBjgVosE6zjB+Y3CS
QySfqby905X7NDpRESDSbK4uauymf5ovx4dWyzj1LuAbs1wAfEBPglyros3ldhOWyU/qX3plkAR2
JcCRssIw5802ztrlSFkb4TG02SJkZhJzxPx7CNJJ69bTzGllLGEmiLZ7spqOdKFO/LT0+tfQm+kN
UI4GF5mFJwOT00q1fnzTg6dGg2OKY+mX2YNuGe9MLMo9Yuxk7wzmA8K2+FWrTFwqjX4/01FeY34v
r+3cXX//27VuNscRtN0qImuOannsX4r0plRDdDQza6AoX/ipGJgwQnFyuHw7RPnT9x83C7ID0uU9
a92536jIN9dN7wzUlxI2flyV56RNvuh2DbvLd8KzZwIWCuuApmFcF4gWA3YuUEqe0lAwpOaanKAO
Un1+L/TeOXV1d9XqxILhqdXzQ8aUdWLoVThf9jLDL8vM2VM2JrexN6iV2W1arY9vB9tkdpQk5wZG
1cYo++FR5zkEEHXh91WhB3gcf8Klg1bn/kdVms4XRN7AdTKKvh4ozrpht7i+Awyn7tsuYmDN/iAZ
cf7xzol8TE6jY7p46TrnRp9EvJpJOWl942V2DLUabJnvkLZa1x0pp9dxQVtlkewPfg7enoX6OCgv
OTDlk7sKXfizlanbNhcgAlBJnKL0wE3dggaRghTSyS7CkYcNLQgtd3waNNmeGy5KwDBcMGOUhcQE
iO6+BbXjYas4jVT5bhfH58uDbcnb73aCqw9oV1AFDMvFR5TcTdLkDBr7LD9Mtf0hfbDdo+Oh+6HL
ttJ7SKMMxJyU0LpBHNFCRYe29r+0rjnG/WszmslbGzrZ3o7liCWg+cqYMN/MSobYczyCAsPpgZo+
O2cWkVxUNafL558a4hdwy8rtjOfGt6drk/EVh7RsfWkvU8XhOIMUkWZp/QajdNojA7A2sgO00jYF
ka0W4D44CUDBkZxuI27yaz9xmzvqDnyv7WgfLt9eluflZ/qsWQcCacinzkJ1CE0NIt6cttQdangZ
Z5h0lfJfK3jQY0FqRT3kKz4Y86nkmv7+tim77K6NsjtcGO6qDbG9/7Ov6Kk82XnhXl32YBPTxd7H
c8N4eLGFxXeRDskqqsQK9kgU2LUfPzD9W4qvlKwWEBkZuBGq06s557AXFbl+zuvpSZJAcasA9+7o
YjgBTs9qVcI4eSJXp1pxuLOeRuxjqzZP/vjq8lv4Wsu9OatTOP3mEFJamfnxe/WnVao2RjGX27iE
WBHlskq3WEcpQZbO4zTUXlBjf2R2HGJlI+RHbEZ8lBQZ8L34LKNYPxUif8HA1uzNznDPedW656FL
50NpZufF6AhHYpLIF4v+B1AalFIRR+GzQbZfL8prvWa+ZGBbYoOEgXD5mdE3HsRiuIBTvVdyqt9y
hk9cTh1KWrIatkxTSM9chi+zzhGkMGUSpAnMfB2c0q2Nx35fD5xCKo7Nqxah24k+bHuPeuGdI/F4
zJq2esOThgXGjpCBb5XnTNdhP/7xkIQl7YGlT049YZ2FPf289MmLuZE75cAyoeJ+UNyr1gzgAfYk
kpTBcXrHoFWsv1c4Z8a7oiOihU4NtIG6goxm04JA619miXYNOu8ng2PSNVJPnCcbnfhQ2sVmipme
KOECKpWkhpd1DGKxbpmoKLtf5yO4E8bZ1V5jxHXtGm2/AlfUbYyGGAQQqTXSC8Ie1lnnz49+Zt7V
6Z3ftl9pPjlA6di68McNcHKBnEeN+BwVx0M5VYSRuF58LpwQ1mwFKLMSRIllbUxxArjvBF2i2HzP
I9LS5G49z/4NWO9mRyQacGQartczwxLPAq1Vj2W1l73mvlrDzyEvEBl48c2s18YuT5t0m04+ycRd
yzapsxUiE1+alprIg+4y7xo9CadII8stWuzVxPfUZAQuZ/lF5jlk4sqTfnHDQLs4CtruwaVWiNzS
3Y6mvAUe4rEPjtFaHweUxLUxvZNkErR5hhy7tJ9koxLguMVadHp3wnvbnqufAjPkJ+2D1ZgP3Wm0
sEAGdjjI296OOW91MQZURlxe6yO9SciMWG434KCztSAIY12xHqGCIeYPcFNUq2F5qqkaHr5HeAaA
k4IAIEKP5C2G04bbEMOn3CiNHUfUaTPS2kWEq234eIwnPs6fWmTbD7A1kGUq9GKN4FhPzhfyLRke
Yq9lu7u8W2Kcx1NTQm22jembnoApLo/Xs5RY3ErnqDdUtJ2byntmyGD3CBvYykGXaJRZEGFRvF/e
wHEmga7ofLwaOjljtDvbzff2OwPt3KS+uq9ccJ15DsLqgoQiiSM7JPXgIDSIyzVGsTJl/be4zh3/
zNzjuSg7NCWG+hToZ+/1jFS+XpvuYy8aVmYzNLuLmtDWCT5AKflrWM61M23IICWTcu3TgsCzzyff
h81haFoNsGP2Fer04eYYZLG6fEyXkd/30glL/GVR1WAtWv6qxjA5jPbQgiLLnBAwIW5VfoflzVDk
JjvadorAfWRD3CPWTo6646YvOmj9XKbFQ1ia98MYk0nU401JZ8N8mTp5FU8etYfm47+aj8aYyZXq
x/EKbaz2THLOjQPG8W5wxETUWYPFvS3TK6uoRvodsnlJf6VTEbMhMmkrU/lZx6E8xlFroVXFTKqW
zuvlbEELatpj4diMXrboY7Xc3FXGS+lwWBx1p74H0QVqNQfXwR0F/14I0cJl4ow5a8t4wDmO0zwf
Ll8VnjsfyIZ2AGLwlYZSE0XvjCpI0P+q06m5V7nMViEf7WL9rJduK975Zf/hyJYzJIFnlT0l5vKP
M5fbTFXF+Bdh9zL0bo9jBzPN78eIa5Zkqmc/CvVDBzeA7uYHqUnzPaCz5gDvL0FXPVhBWcDevLxO
J++SlZkBgI9r9XSZsZo2msFlC7o8jCTHOF1enWci5plKmqdodtQuQRC6GoueIzi98uu60zVIFNr2
Qiopsan75LNyiuG44qEk2DZIbU5J65mHbK6CEMX+jesUSFmb4p130bzRBnSek4EcPYql86ZZqJM0
6cenWWrlZkQJKZebvMmK2LpAIFxkCN9nvh7Mzr5X2U8vMehbZEeNpoH0trXvk9saxXR6sHU+qxRH
GKNoEHfmWitd+cdXkY65pQqZLbqGImiQLM6Kzejd5+RZMpf7lKnxZieJB2Xc/EXKk9hWMm6JKeEY
RS/qOodaf0cTHjBcpFbWVC40ZPuYJIiySe6grJryl8pC+wXLfcBjs3T3AdMTpKkfy6xxNmmj0G9v
XcAWa/qd7sq3OdzhMpQna3wE5Xw1m/0zN7kP8HMptP2I1o2I93ad3GOcpJFLOAoJSBbNXMCw9j62
GhqccNuCbIYKjlZ23ztJtPfZote6yUE0jqI3hs5T0PnxasjND61o1CaewkO6NDTMkW4hCMwfM2FU
upWCl8ug5DO9wyaNS1Xz5o2ReTCwtBiqCrqTMt6LYtADH4sQEwdhBJaLWWaId4S+EjnPd2jnsxul
TcbKpSXK7g1iUx9R2IkqildsZ3KrxzoNt2TakOH2s+LZbmoxxislIGto2T7VyaFoMoBZhZhIC4pj
pgLqYTSrmybT5FHPsXMMYI8rD/dBt5k0wQxkrAgcZDYFGJui1ufvTCKmU7Qp4j6NOETSvJ2wQzuk
5O5Zth+2oLAxtEhfQy4RrXHo7SUsr4VAhGkA7P6KIpDMF6/e6DD6+lCnJwV6ZDstiTpVvnEE+QSl
1Y60+OmsSDJI8giHn5b2Aas7PqivDPfUdmA6ohKD1PjmZTJi5las+ACL8o6wEzoszwmd9VlAuep7
2rjpfI/5jZrL8J44JyRr1Mb5Gn3sjqSkYtsPoiSeon1yUUkIX2nXI4raJA4hZGc5eN25PiapC8mw
ZgCXfHLofQ9bIHCD+ZFr7EhCOsAiUMorMq6ZhEDQNp1hEy67FVO1l4HQvUBrkadrKIH9HHI/g4VA
NP5rQ5Nm103hp90BX7ATmtzFTMxRo2PJsqJTZds/1NQy6QOQ4BP8t2bj1/cZwQFBTqu/iJtrkxDh
XTUZW8MwdF6IfqxQ861iACNbEVXPbVtto6jDWGNYh/kgMu85T2ydyVGGqE9a2k7TqZsiajjfzvac
ur+muNhPqgSLM9Unu8pfSF+5mozpjUZcqce3BXrytW4l2Q4k2XOY9596guuN3LkPacVP+G5xBZMs
sPU0Y1PmPR7oHDJDAnkCafWbVOG0A2/CpI63Pm/DdgdH6zzI+JOZ1sMU/1yuFYz4KPs1LUjN9JVb
ZkiYGlES2hJmTLuWvLRfUeYyGmrrA7C8jzGpfnbRmK4gzTCX8/Bn9p1yQM5r2pIlei49PJizlzDB
U3JjuNzQnHzaYaVd90NiPQ5onQKFbxEW/ZtwvEM3E77MqfNFNg1R9ClBHbl/8IZIPkwFliLbf6tD
0H6lIPnFKpOVPvxyyq1b4b/xdGb7yrbTpQKFdV5mb/g1jpYnzS0ZwRXRdudILx6choCQmVonychw
INNro5fhgw1VYBVGbFTTmMJovoz34/ypbmAneKX+rkmP4B1SGdosuXJkHO5NYz74VvHhRbUemCS4
gJm3QNSYDf6JGMa1R/aXkeX3nN+LTZcBgkknjufkdRRb3h4Gnq4dbSx4w2xQ3U7v8h9c3gAeiCTF
7EJcV+hAWHTpursqO+i29XbAKPihkJRwDkbiBscQEpzAptQF3gyzWK+X1goDKmTpHzIpxrXWVnQ6
7PzHYLTgREvx2o0OYEDgZGUGZpe283NMGOEqLtK9pdyTQRdn3SbyzUixg8ZF8dGKQ2xCzOyJjKNb
9tUbDQEuYzVRtbgMyoCpdAn4c7Iljo2xoALaod0PODTG3sRozgSMbpHFATXZU+k9ieOQmUBOo/zQ
F2m9aZkYoWLV/FWHHoZBEoEenSZv4srZFJHJjYkkX8xHy3SOviS46vEhZKy0hiyzmxXA47y9Vza7
aAWcMRXEDEAtkaUZSMOicTsROu6gk1Ulabg/hkSGrE5wUFgib6ImQVlPHwnOa7pqoKrCER+bE5E3
FqAZPOQDIs2NafYsgxEnPpBfvbF+CYt+V9/bvDN9wqWjEY9c1I95ax5KFPIrzeNVc9y89ow7pn7t
PnXLL9uT74VIijcVR3CbIKxnUzodi2iaNq0cNMiunDdkbD+h9enpexbrnI8DuN1IV4Dece27m9DR
nthIpnWjD2agdZxgmnYPE1+7GxsGMF4KnlAkiVqlmfeWKFiRdaQ2pcZk2K3rtVvL9zHuanIXAb0O
otJ3XWy9Z3qxMkJBycNVoRyH3Y5GrINup5yJibbHQUK6ZybJ6HJsGtBaBaNO4ARrKrvrSqthVgKk
IwABRgvGBkqK/IdDI7KtXdopswXvm2a16pPnBmNg7BFLE7XuGyToNmjMEJLp4rboNEbYmHEBU9B9
M3/ac7fxVESmfOGQPYHFjfxjWrF9RVQpNg7Lx9cxilOcGdqGNgCCBt/e1W7Y7Vkwh3nQ1k3StFeA
vr1N16md6Op9NQkfiEN+dioCfzFY7Wa2QNrG7S19tgPPHtzlHBrbFoCu1Ej5niv1s9fbzQChyExH
iBpA8dapFuoAJuUJ+dqd7P01pa6+G6IByq5fkYkwvcuIEfIceWeS11dAuhbaBAlO5ugFuqJlh0GV
s7pdnbquJL3IBnUEiH+dxdOxqrv3nBtkaHPeRH/PZMQnBxNX/DEhCWPtYRimzL7Dg5NvGte5KhfS
blc1p5Gh4kYhugp431elmpFn9YrYmXT8ksZ6BAS4MZImkIXTn0Ybb54v3pmIdrsGr2Ng9v62lRUE
Gz/DAkmCgh8JSfaBhCTpT0vU8dGWjbOP/IG2hvgsl8yOsaI7N+MY2RgDSjwzx6zW+s8QbEyM2fKz
aOlP6AgMU/ARpImAp67Bz7X5uJr9+i5fhDLzkiYXOgyNNblO8yjn83WnTT/qX6NhxFsy/06EU1A8
t8lPEeq3QGU0UI3Mq2NJ4Wd1IUccYB9UDi/KpxywJpaqZhF7LCzUi5R8DaNbTyG0mGs0OAkwoJ4F
3MapsybrnZtuNbHBimSl1bMO5pn7fp6zqzSO/mYV8YFdPdwT8761U0r/iqPwBk7AI2ppouR9AL5U
g4GIKG36lu20DGLPhKPVEXeeMqlbazDcq/TDM0iQ71CwEfVJh2jioDTI0goAfmN/GPItxCW4m7l4
rkaY6ImfnKJe4KEbiM1QWKyCSaTFzqmwwvj+01zhHyke6dA9T2o+69su6qj7Q/uui82d43Cahn3K
DoopHLnGh0fsJHfK9ooEAyLyerHzGrr+uQJDCYkg9YynxgcnCEeMEhNbIsJkXm4G7VzD+9DYRxyR
r4aWP0bw5NMu1Q52/AP9EHxdGqzapirsk7Vo36zEyu70ogzQnbrhizEUza7KpjVNakhiVocsLE/e
JmdwAttx/GOpqbvI5ujhDGwpYQs3uglKjy1H+CSQdRy71kQ3l+tBQc1N1cdEWl3im1CuE3JopQUp
xOr5tgjTVYc4mEw7PN49Jw05jn7AFrmnKKV8Fe09GOwr7X84Oq/lxpEsiH4RIoCCfyVBT8rbfkFI
ajUKvgoe+Po5mIfd2JmdaUkUzK28mSeT8pNohdl1nwY6XNTPC9mTFqpr4QoEFg6j9jrW1DxvD61V
d+AR0nPSkeBMmn4lIncMGE3AmmJCYB5bbEtg+ZKc6yBL2pQOm0wfRfsdLGLY1W1dXG66nvF9Wgoe
vI99kKXtuiSzz8JZiNlkycHzYw4tCtAqsJaTbbcvCCrelhxYcDI895P2ErnN2QZFkzVTs2d+mHbZ
7bphuld0+VAtNrl8egXHC2+Fsg3BTqa8RlI7iXolXwhUUdc72iim7lPFpXTUIxcksuiHV+fO3o5H
75i59VMjnRENyZvB8hvnwX2CD0IHeS9B9zstkOAqqs35Pqty8INjfZsgLxB/Ne8hQO1cDidb4pco
OIuotjEJpVX4YgMMDvgoKddcQy90i9JrwaFjuNklOv3QvFtzzIW2Bs4pTcVHTRJ8pCJ0NvAuT29j
BX1AsTFaOkNubGLcTdu9d44XuW3wnYrws0ywk/hZeIoxwm9lEYJ6C2gmb1K1DVPhbq2K+NRgf/dL
eMmXLkY5nTltGsU5KT9Q1+yb3Q5cgwkrKCeEWCvBkfM0vbmdvrnUjjSxOnfC+efqF5o3idVYjscb
0MPfR4H4vvdmOh/d9jRSn7Fdm30DsKZwTLeJEAb6/bg3ssnf2FVrguVKrn3V/3XWyr70K68poeMR
NEaust5EkO6dicwdq7BNFuuOlSJsP4oDeB2SMEYTBM4X0kNRQeoAIhVn7LE0tx4TBnU8GNwxXoVE
pwb5NSXUSPRibDZa9d+GYKtJdo9GMRsDmBNQx2u6/wwLX6g7kHfvp4rCWP4WVuZjaP4qG3ApPPsu
sjyKATiDHnm/TVfXTr7Zp9B3UAuYuz+tV3MDrH+emBMg95ZFBjO2t55ctousaMdsSV2ZYbk6ieyH
MiDKB001ZfcyfMZgJy5j56pdNxFoQ929hBg4UPey7dBq73Mq+AfblVmlP+d0DnfutekKsY9tG+qo
m2zr2Pg3sEHZhtrjGQqV6TyM+Yc5sc9qGDu3S7fc57nzd6Xi7M0esZlq7GNO7J06lvJ3yphfAjXz
ZI3HbTeXr/gZsi0GpG/D9f+ko/XmQjfgrlPQfZlgKzODbF9NCNLjwZIw+ke+Pq+i5ChX6VkKnvMO
0brI7Bl604JpVLgm+fW0PNhk4NiSixVa9zRngJPCyog4IfLU1y2MPM0/nU4/FsEy3vcyiULczcx9
nxhJibSiZmw7PnyzMJj9IYPg6doR+e3V2O1N2zTAylGv2Kr6lFof/TA0G7Gk7UFT+YOZnhfyYvyh
7YHCI03W/P//amL6cXnpdzv8Y/zK4EO7azeyNxpcegrKDVBn7C70PUufHYJC1na94RfDONE5i1oa
7lEuJh9Pi2qgXo3j0cbTsk5UlFJSJ9FgJB2QNvy+sll/eJHHmpBibISnZXpHjUfXEafW5GVet4yk
I+Rb0XrjHlEvHxPmWItEXTVmyEIWqCtLgjClJmAHBppEwXM/K7ZyxzIN3nAQGr5HIt6g95iNfolt
kgGHFgrKh/dVRutObN0a244gnAYwxm18FLFncluYkGXCmLdBacHzLikeXe2SjcHrt7ZdCxP1n7on
+OxQ0BfVtCC3PvfdKOOrWaqvyqLwUbLvgROHwdbG4GUayLEnYBj3dUDPH9iTXcURc6u426BIH0x3
yY9G4T+ZQi14jgFRK2sd2XiBOqbmlpZ/bQvsQCf1a189LejEe1Q44JKlOmdu8Zb2FPXEOU1SInx1
TTciRRg+4WvgwDNmJ5g0ap/XNBkDJBAUgJgdow0zRUDa69Gz58O4awqbU7ENm4eWtH+ZnmyEmcnH
4vlHOXpfxHxAuqGVhucG41PJDEZIy99SRcqZC8BcV71k3RFocPK0FPFbaP7PPscN2PuRm4MARPTN
tpbd17u08klTcwIEoVLcrMWkNdcaDqLpcG0lzmGidDLKOhbNQ75N2SMyAE4l/6tmqPCwdnnLbmLF
tS37hDaYaY600XsHLwy+WEjnszhmVoUXxQgfwoL/YSxzRjIjp6mPqcDMaFpeiA/nzXGqmGLF0IPK
NJ4b1QL8d8SD0aj3JvF4jk4ih72Z/Slj+Yrrjh57mn1UHP+0NH/jLd9MMuAnIzIBAuOQDlx2RdFT
ugT9nCDdK3HXf/Bnt8DdgZYX4E+72ooq3h2OLSjfK7srGIljkGTuFmklXDnsf4yu28o8eTbk2F2F
RHftU/GYDIjBjjXfwGUC5WuwTsVDT0dn2e7ihPQwR1Wq3KsdlT7+QfFc3LlSfNuB+dmPLU5pU5YA
XFcycd4fBDm6oZG7zO9jXI28YJR+bNrlib64TasBfAvb40wyg9xtpUvRYk0IKmbAH20HYbAe2EjU
0GrzYLJ3blDw7kQtDnV8VFNO+BeL51KoQ930HzOKWU8F7U5711a7Yof5eYJzFqsjyeVnWADWQZq6
poq0bZ9//cVsnlmsvIaqia9JGSyRb1hH4dPOEkBqw9h10Zb72jb4JlvGb+K017DtqO8jWnJuOTi6
ZZhG2HAvWQOhqWdvtAZz1C52hLezxj4mJNxEmBXqjRh9VCfTonWTF3GbsCyul8xnuRns8lSIfQ3j
cWu39r8FEMs2SDDEKAb9LKftIVcJjOdqIuXLX/lhF3DSoSvG8dodVAW6HvzHMXGof+Ngek554fJ0
MPY5mZS9Kz9zfOZGWD2LEO9PnNgF9QXBY10JKK8c5FTY632XgectFAeirvpr6RSfUbxA43DlkemQ
cxfRoh6UR8X3cpCjwcyKyefkBOwvhvwJEKCBPaLhfd913nVU3nEKeMFnHZUaXWdhRaKrcYkNjOVI
dYuPFUlhYqsLRHo6fe/YRuzNmfveDjC7+qLIr0VZ7rM8tHGnteO2bkl+cLT/ahOGe8wRXQUjqwr6
o6OpWTDnKhprt99iSUGvzNR80CFaeG8kCk16jOTYhw+16kqSBg2PcvfowK0FNxtUyAyzfcEf+myY
YpfFuQ3Fpb+wQIY63bjvdekv2MKC10LgqjW8hZMEEu/U98M56a2PoSxfC4+XY0MNQuMFyTYDHwqe
jG+ndpGHnHT4lRpQ6VKO94Q63EtBqCDSisrcwMWNGbC/25s0n0SLzPqT4pIHZ+9+LVncXihQPGrf
gGaqrAdsVMil+bwcy977NW3xFIb8hvKRjRCBkRQ0GziikCH6vvDHHw8bPlZO+6KHHi8svxraEG2a
MB36xQtj3Hl2cJiX/CF23KfOr8AkmFO946fCgKYhu2PNR0CqDPwTim2sbDiyshWism8DsHh5LRqN
cyUJ0YvlEjVm2RFEBXRDEoE1aOhhpZwfetXFl2mJ7/NQ7C0ful8bVuIia+9x6cct3oTxwDkhBXQO
Z1LAtbKHudzZ+FzxbrwzQQ0PoY9tQPFwBR9PSCNUy0sXl+X6ZHkbBwpdnBarQG+bEY2c7k7F1tEc
8dKHRgdk+icvOJJ5wzFT8iTzIaOio78pFx1fZ/UuIIx66JuZ3oZ+wafm8dipGy5UTRz6eeng62c1
Ry46HJGqxQPTScCGcnhyEHOJdy7je+qJ6xIGTLdVrC5DeasnO7lmTnlQZgz+P5ZY+M3vHOtWlDG+
82a037iUJDnn5A10wZNK7SmqpMpPY2MOu4w/Y/xNYC1GSS7Do68YUvNwlKwdenOjH3O13HGjmvc6
4OZ0hyW9FOFja+pngtCclhqeI21+F7DVRQcCc14Z4fPctOIOa8zJRzVNO/MfI8SNRueOZ55FOx0n
W+jHiUXSo+nOg/IIgozBKRTs0EIfAgv168dJukg5KwMGRuUrwEh60rvpI0dh3nPRs6HvzMgw6+Nc
j49xZ+kthQubvjEolCVKXCcnMx3bC2nDx8pFM/FzczlVEmNsm/mfNSOmPRiP0wxlkoFgX9ZWTPEu
97bTLhhPJHeOVBGWTQ0lGeAu7IWIOtGXBsc8x6PwLRCgOtoM+IGhP2Kqoneys+mdxxcxL/rUt2AB
JyywKL/T1puKa0GpGT3KjNpdHhh7A0s8mBcGh/ppVtLDyqB8Bjcj4pCeXoj5bJ3I67MAEZspcS5d
RjRBQBWQG1Jx70/IfpiEMcptZT18Bx4kMWkgh9pKv3M5/2mHTzYCztfSP9iNQzsyEdCLEl9+bs17
Qkzsnnz3ipjYRIwKP75n6w3bmr8DPge8KBwQqsR8DiwqfjD2gYen2gzQN0ercB/27oclHCirpaYb
vf6rcue5QsG7gJ/ed37x6LR1C5ry5mDnithZA9JFMPwBEDpTQeVFFKOX4H7limwBV0z4JpUPIMf8
fQeGnwbP8zjQzpbiWvMclz8qhXCL7LBYLKmnbOjWyYg9AlAZb2q/vLa2H2hKrHhyCf7VgjOTu+/p
2pS+snYe3LiZpqAsLfnwDA0oVKbbsuFE38Z2vk8aakxcn8uO4Xlhv53M7TtmggevbOXGdbGZaI6P
ZyfBblUtAVZwahkgBxgn8qPv9QzgpI4fSsfqt57yv2JRYLBO/9Sx90hohwfQRHaIEzedEgDAthT/
gNDL6DQKy8NspHQquALP6HfquRSCAceBhWFTy+CahBOC4kXnX2s4anXRA6lat05JV/yQdD8V3ToR
weW1G8JBXtoCfZZccqOCq6P9a0trxQkYwyZuB4X00co9obW7DEjQxgoqsaVMfsvF7K5wWbA6IZRp
oMxMBnubzsojM/t+tqbfBLtHZEuaIzd8QOhFmedg4aSSM+4ohs5D8nnEscmOX3zHtneeUugqzqfy
Or0NFU2jdk/3lc0HYzuGFc3ChwQF5tpRGi9GDqB+0jkdDsm+aNGG8Vt+1ylrkbBT85EUWcuKRj45
drlQaEBAPE14FwKlh19mp/dgJSInZf09GM+UmmcvrfFlYD2mrmr1WPhyH0y+HYml4CxUj8CV+97D
WMYXAL3I+7Ho7/JlZrHBOndbgYc5uaLnNTTpM09FkgiUag0TWIjyuUmfl4CFiyhZXywdW8YwhNtV
Gls1+rQimsYTUpbc22b/audM96Slbk5bGPfeX0RTONYDL/d8PLIwYddTneiCpV2J3YRuQ+4EOoo/
qMGzF8FFdNcEtyztkcpOdqCeQ0SKg0O9R4Wh0LUngnMUwm0YDn6hGmzj1Ubhw2KTgNZ3HPzOsvU+
lsFhy1wOO3ojB07qTMnEwZI8uIHlW7e6QRK52ZqJrkYUMf/LMOf6TOHapW/85zCfa2pVu6+4sM44
z5YdZQzdbsheREDXkSTAAsPY3+aMSS/NnN6WrLxrFjIsLWXkDu/JU9VVxrlcG3O5wP/Vdt9eLF28
llQ8HGBi/BEYNCLDWsi5w8yKaTsMQ/3lQ6Td1pmDrdYMBqQcdt0Uh38w2wHmVUO7y5RxXRffKz2M
PWV+r3wWFL63nF2AUyyNWeo52RuLMY5AyzBe0djv4Fe+odAUexbozO3Wqz/+KhylXlGeQUMldD1U
9qE3k7skObozPSSFZUYF650NyTDMDYWBQcyZN8C/+IEwii2ciThg8CPYezkLqmNRbenssDiRhJQ1
un73xlox3eeKs/7cRB4NehJol9RdR0eJ8Wwn+8BLjp0zvXKmiuYiHgkOOjyxXOtfl/tXtmjU/cyv
rihg/9QsTYgIcsUXhG+cGDAydyHt3lhjCF04EpZ703H+dwE1HluEY9rMUTtgJXEUNJ+hVnx5w3xX
1D6EUTqtaM4TKuCpk7ovduae/T75srATATTlaWiobjcuxX2YK+D2TC4mQOcNBqEXLyuwcWp0E7PW
B3KIDlmMTO1AnFv0RwDM1AAbbcd+TwvrFuY8muer0uph6QHuNo0DayjbxYsEHDhnD6roqXoSxZ3s
e9DcDgNR4V8Bp0UodizoDQNf7oxp1BLyD1UI8Nr5NEsAEVs2QfQCDA/95FBGXA/4dBv6xF2wit40
tTsmQH72BWNvOqEXh/UTYAuWp9UjTv3HLrP+ZG/Z2nNhJsujn/qvlKLNh0mBQmNFdTYXEC4gGCfI
kdlZCeMwqPCQk+siIksaVyTB19IJYMTSorQbYowlAnqclsc5zP4NsCF2LRJxKs1dSK7ew9AqjeBB
ZP4SZQHr2tiThKtz5HLDLKKqeVtzyxoUDg0aTEyQJF5yp7A3aevAVMjn996arh25nt52KZPxBVYL
XuBDit5GOXgULPkJWAA1CQa355Sdajfv2cR0O9/gYOmU7bGV2T8MIk7EmG1sMasCAjbfNIlkaTcX
OhBT8p6Ej/0sefN0gqLc9pgSh592frQD3P+ss3v2wLnpIZ9U3i6TFFahTyd5ReKypiSOEpx1bCUD
+0qd0bJp3mwx3YfCuq86ITatlcwbpYnKhquZZ8DVhOz0+uNN/BjmovnB5oZEkqbFhAe9kH9TOhpZ
lyHFdtgdCsVJ1GzDT+lAiFosHHCgXGkEfxydGE9KD8pnPgtUxw7DVxwsh1Z1H1mBPJv2+YdbNv/M
5MEPgGrbHU1BQu2t3I0omUg2Ye49tu3wmk/WOwRUBtym4PiWXjRmCSONPwI/+a1c7e659c5kPCm6
wpDYhK91nBZHiepimzDmSh2H6G24ZsW9KcafCgifj4xZauO9nngdmjHyN0ZH8vmUaZsWFKBkIUXL
R2MHYLJ1OG7TFJgcL2X8utZ61s59fC7N+7z8yDRYOfDcuoGieLJf2zKwA5oI+n7X2OevhVMsJ7GY
jmz/bwM5I3LM6TK6XrpvZPZTBeYvwtWfLCxObIvlrhpxN6jpFu/T2vlXJzjPWb+zTo2fePcqXL1K
IzNiAWqqg1O7t5K8aeeKMw/kTe557ZbzOQtigl8GIEcjFJyT/V02Z7uKbZuzHp6XnJRth7TvNMmh
HT/ztMKjuSSHAMP9Npm7fcN+OFp/BbYWr4kYXvus/XLK5Acf0p4q3Xuwp6AfST95IZqBsv/FXYIO
mNinYIqf16s0097DMP8D0IBNrAspwfla5gFy5cQ5UA/d+0RRlKZ9zkBe4q3HQ5KKDv4qR5jXxY6E
76OXoLMBBcqhTOo3P5MPZAew0RA7rrD6vNL2KTY+6rPvZROyLKn3ihELm8wMjbYgIyLSFx1grmRb
0fMACTatEKgJHurBUohdNcCl9NCGN2M+0EyAgwYRHDOeJV/TtcCG0f1pSEcPhmM6n4T8RUx5Wzzv
b1vxzwrkNEK62xh7JnsUcAnztfezX4y1fyqBlDNNpMj6/O/Cm21ryvCevi3I65pcajp4BKc6ukWl
vOcPvw9G7yCMuNiOBccx2+InSNKIjgRjDXAOiCbUe29cp/3VmQSXCqhZJ4+pzxlgDJM/cey9Oo9O
aMZPZvPtkzM9LCnAHscJT1kx0QKUluW1lIT5NX14G8cT1IcwYzH7IYNY8b+FJfJeGV4XjU551Qwp
6n3AsBm1GdaEGKYAO1zMhK3jnejuzk6DcWugkm+WxWKZLe7gENSsG9z3vmOhHhrrKxHfRk/8iouu
BpDep8fiwXMJnsdqZMlVfbJagzRuuSwLGL7sCRE9tXkYlx6qeFwzzfbDwZ/rY2HP1obFjZL5aaB4
s1IJP1M1AQoJe5C2YRKN+KMnM/+rNQdioWuDxy9wf/GEkYDeYtnf+aN54//Q7O9olYqHxGANbAJV
RjXKQCZn+VCAAJSXjt6RCqOdEOUHBB2ksfbbChpn4zGJ7wFKRLrvL7XL8Wrk9jlMAXYdtoNHejyi
suP9XM6Fu2HwdqIi9H5VbD5bRvFV87BmP2Y9j8SkYFrWJQSD+ksr5yOsjqoBc5b2Yxll7vQH0gnQ
nw5vyBzjuQEQdZvLVfvLY8bcpQSavvjwJNgjpeaH74/HNoS7mWCK4eR5tBKVPTrZ8JVVxIvtWP7G
S/ZcZ7bD1tU+NaXZoYcP2LiwYgMOPogxrh8M98e3ip+gs2+DbUTmCje1coy/llgO+EL980jTenEb
VU7ndzXLqDTAOMdJeahjTgGWz5tCT8hdip2cP/QAME11JCuW7vC+v9IqYW7pcD3ZQ79q0ecZUaay
9bXvtXMX4u/NSXvvfGHtFTuzJangR3OIN+P4rMMrmmZYq/SYi/K+sfnmy7YNOAi3X1yA5CmKtWjj
x3WbGa2Mw2sn8lOt0Nq1Oo45MmzoDX91zduIKmOLDR3Bv+Hsz9YNcZz965yyBG1q4kPhsukc0sDJ
UrwUIttjL3qlmYVo+DCQl6bsmxrKcCsJPbPU8ZOTLdL32Tyl63a9kaa7WTM3G5UmrG+Mgvp0zekV
Unk0GNgjgcslgOinm8PjHzfa9JXK5EpVa5vbtN23mHw0R0K6sdJ464nCB1dbX7Q8l84IB5jazv1s
q/U3TeelZ3qXmcpafkmzz1aPUK/bwzu1J3NLNurODTDmohqocz7eyrl+Nz3DPGOxvQO6A/7NVc9e
m9WnESAlJXIhYaP5TfosTjGgjrs+dZooNuMS00ICuYzCJRxkyJ7CuYSJGx5TqjglHYoRgd04qvv0
MzVxMduJIdniuo9zx1omrqnm1vphUauozp+76VznCM8pYWmAgS/NjctaA9x1+q3XX17l3vck+/Z9
qxx+Te3ZAdOAPyy9OksHSsqG0jv75T0Kk8GMYuJVQ+6IFL7wYw9AgEMY64Gl3ckROuwC2YSd6Q8O
gUMQNOrAwRi3YUmSqfLo1IVKPOZkNMlfSCrplownr/FKJI4nWiJH+tzTaeeH37RDI9PnBJc1mUw3
psYtr6xDSVN6SacZp8dsH/vlxEO23hRiDagAdoY7dmE33W2oGPoUWU0q6yy7Xkcz1yXBO731bEtu
y7T7Kqzh16wqueehx/Fynl+yJt/h0PgKELX4DfGad/SjFTvnpTFvTcf8GdImSsq9Y063+aaI5pgL
otbqpZ0UC43BgzRh2ePNJjvBo7hd5wz4oSqhqMTJBX0G3meOgIAoZWJ1zy4O8RgMfuG9AmKEg0I/
Gu4kD3b+7E8Dpx+k1B3+iAehBoginv7TLN3TCLyQ/d2E83CZdwOdCnzRmxdwwLf7TGEgQR+w6CWd
gppHI7ygxjwOZVq/9s0C2XtYlhtv0vcxoOV4oGhgxUNf3JGwxsyNvUh5qPMAOotgSuH1gsXJcQ7L
SF9YYPCHyzy/L2iaseKCxw8mwUmRVglcyqpmy062iXqdjTLH6hVeUx+X5BTsGwPW7hzIT6PB0erA
TY2IxNWIM0zd3FpBWb7xWH3228bezPwqJ3eTZ4s6SI4kbN8YF/nXcqh+S5ghbKa7KcYR6k/2nd0m
u85PsS34VIdkS4lvkAEoLgN8+DGXCCJro/3kkoWfcM04v4adzezCVyjmnjYl9mpQLvPISdj1tA85
fUpbX7LTRLzbt028JjG4e2AOnqc0ibdUEIBRmbV/DhIyZTV02xWOObjsLkfpPQU0qkVjoZmKYyoU
xl5hPE/2qNF8FKEdbAZrPIXeD/ki4uzQmSI/Dd8Qxde86IgjrSE9oh15nIYAwaFoH0VK0IPK429r
tShr3VCN4bT5dknLn4KtP0QWR17rxHrQbzzKQeYCI+Hp9ojaW99PPrxdEx3J4gUVoy3wRPZM+qS4
8WhPtwBDaTqyZlzbomuIoDJKVo53jvvv1gjH62wFNBF4/xh9WNzbFewo5Z3g89PNQ6EiUIv8rZHi
WgQGku+akDOb8yxfgNYld/inuW/I8U6SUALmdjxPurKAUvCXXbuQ8hq4QRM9iBvt1IDgUkJFJF84
OVLg0uTiBMJpn1RkScE63PGIDU8q8FOUlIKcDDPThmYzUFkpPN6BnQTGXv+lLaW/aYKKzWR+E97C
HsBIdlUoMogGLfAOHmFt3P9rVTDt4sx7DQyMFQW2Wb44VO/chYYDTMk4eO3yHMMuDB2LSbK4SzG8
RUwBJUYODsBubf4EWJy6yfgaTFyVwdjoiKgjw631BTtKb7xa3LyKULSq1jAF+3FZUBI4xerEXqGF
w06H57pDKt68Yik5V3NjqBkdaELOwAjH+2i5JtrLtooSSXSTy1DRDaTp9d1BS/g2Sig5NFP8wCP9
iyaNKcqmkqGLzS1VCrz74X+Ei/mgiMGnZv1hWZpH+rLXjv83NzCsYt2qoRTSbcmksaUVvGW4Ovdl
z7My1mKDK2YZ0r/FFFuMdPF3YIf8DVLbVHMNGwTo2/+lGSyAo05Bnwc0eYevgfME68gkIFm38KG1
DfONgZl4H8f9Vi3CIydaxdtxgoNlWsmzN0txtNc8ThO0BnFSJJ3Yj7HqgAndaJBLVm4mW+L7LH5j
TuRw3Fris2iry27RGOjTnT16HkUxlHPGOVVxJjNxrrsnz9CMFDPP4NF5ADxEp6D8DYLsXYV7dxrh
Vmx8HwxU/rcx6+dMdgVSQfGbjS1NeDEl6G5GXt89c3kewlo89HX71SFxzNWfnE3UNOW7ru7uhmF4
oaflQJ7gyuzwUCXjR443tKcPGlfjfTCItXmeiVX7N4oUNqNOn9cwTl1wWDYKEnLUiGHwVNug6j88
m8BOaZSf02ShZvjBD9T6CCfdbk6Tc4L7xtDFXuZ0jJkLfhZSc1ZjXKXopu0YWM/W8K1HbrFUHtjG
fuSt8ZjjEBSo0E79OsjyhCmSOdI/VXNtn1lFR2Oa1FHauP6GhodzZ2EC4iBtlAsnLKh8ksagfVHm
UYIQy+F4AkZSGoQCw3snMM+uGf61JhO/Ph2d6+pjbpzl5Hb+HXL4Ie4RCSzNDOAXiBFYng6d0fPl
QohYpqa+g+geY0Ff6uNgL7+W3k89WwlWcpzdWH+JqTqVfqIPc6IKTtCEFK2Muc21zO16WBgpfo8q
q2iOgb/z7bBahSpw/rnzHdrtoz+3YFjZD3JjafWUwL9yyNTXKHdc4kxKdo2/EFMXipYTcdnsl0n2
RyayOerabdD0q4vo5Od1cYpjdJuFvtPIdDof5j95nEWcAz/YUYVJ/5UDyyUbrkZMn2EvJrinzza1
79faCZ91z7wVBvmzRQmZGBh/c4tf/WBVwEkb8Tmt1WJJTG/llLSI9VSbjQh6vFnnx8JEtfJpVR6C
tQC3zA8lVURR6LgbN8PprOrlzi/U2a+M19jRty6gcYpoUo/suKn62jjw6uB5rpFYGo9flS1oYZE5
xyWKm63EWM+9v30yXBOzGS+9OUGAClHVfkKkqggQabIbmr3reFcvgTyrFAZbc2InZM3yo3IFCYOF
nlRz1ntann970MMsv7oq4j8YO9ripWSTzquu7PfCTZkNpLX37VRzxYk5ihW6SEhccZWzp3Ak4unQ
vMfOuXP1L5LCV4Ocf/P9dMfi8Acr0b9cQ9Ms6/Dgtr9V3b+13kz7bts8weohGKzUIYZUVOkbtKkH
nk0cdVzO4v147HVzSTuGZpUMW8JhL1WLw2f+ZjodL8UCWmdmS0O6gT0IW1IIlpRRLNZVUiuwKVz3
t108XCZlNuP481irYbbxwE4x35ovcvIlGLhk2TcCfSgwcJuzLEWgbX8YJ81oXBfQfgNQIi8+ETaB
JfI35ChRZJlgEndF9/XtNY5Fvhn+xJLnJCltdQuKKdsUPqlCszblvoS1Izy+vc766CVDKpHgTRiE
A2/isxiIPiY85D1CMRQPMTwTJDmYSXHqNLNAOFbyzkj11Vgojw8UxjE6syOB+YAcTLBVynn3YlBD
fHHbfCX9Nxy8ao9Qw4YPLgCr8+90IM3oBGm6sVwM1DSDu1QHXote1PuxcM5d5e2xI+8gGJnskja2
0Zj7pGTnUYjhVFo856ulX65j0p4pVMUVRrNUwmRKeTD8VrMDtuLOZINJwNR1cuuZDzjbvLfTQCNr
mwEKJyYOAjBl/bhkJz2LQybRqWvO9Vu6N+eojajaY5w0kj8uphz6AyKbCEeU8y0OLUZx4iKsCRf6
BhzFFVLFH8ST0AC5WQ5jJw5FQwORpHIDsYKXXhqT+RwookPk3kMXI0qII96A40D3xJNq5lPgGdBY
8vYgZ1g45HtCa8TSNnk3Q4bvIec1KMgV5u/OeanZyi85VkzPILOVNiP5Bbw5q83Rb6HfZAuSj5zV
Owfsvdelr0NIVhs95ZATmIl7LU6C3S35J/71LOUx15drt7bARIY7oA8bAmIFnX4md8FAsR0Djj8c
UvEsp0odncx6LQKBEuSBg5oq75YaqoYF59lrJVOUe7gpu8HmtuYGSHvwhlaLA7rJTq2FwDmYrM3R
KjGO8glhyyJHl2OAWIZm6+TZSs0avmJ3PgZd955p4uuIw0xrcXyt+5DsmUN0LhOHuCmZNHzUmjDH
NTCB/8HDVL5klY0aZXUMyuIYtkV7GAi9Q2X+sItxuLXuTzkyLpPLzjDg+oV4nFhp4pr1nytt6yMf
xq5InX1Rcy9g1pz2jZXAAeP3z0nsyaS/hCc4rbvxRLnF7HP6+LQSLlp3Gf9gvLjNUoFWXdoH3xGv
TsKWgGjQX3oM0QsIhdUNikEXAh2rAshBg2IbmhW7ag6iADPFnn3Fa+tQIZYgbCjRPVFzyoZYyLUn
lHp4ILyUvcl5KwdUjWp0kk2cZu8Z38+mdwBYgI94GlAyMajyIUj/LvY0vFs2rJel869aXCtcFzu5
jA67sXWhWy0YnBn1WvnQj/V9GRo3V+jV6o+KWONWKBJ/x4+6oj2tqzc1zU7Zzm/H6RzPKDB76Qc8
bcCnR6H8j6jzWHJbyYLoFyECQFXBbOlNN9nebRBt4U3BA18/B3qL2UxoZiQ1RYJlbmaeZGQT6OHq
BJ2/DtocuVwdMJOQLZ6tZDVaicdNAGdi5SjuZDgsm2o+pPFnOTYBayLLmMdvNnFVYEsKH6FoIeJK
BFDTdX+TNHTp/eU2lrDmOJ6P0c33TlybVlaoDwOOoz0fL7D0EfENe9NiFMpWdjInBwKxLgPp+iEZ
0QOinLtunGJOcT21l3K8OETn8TARYsqDcafD7JH1ct4nzUiyomPMYUb2YkA6OQMm3TrnVhCkRbKJ
LMDe2uw5BWBGQsER/Hi4gCgTiAfR3F11EVbI9928Ne0kXdLW4M9bXG+EOvLalysfxgKuzKwkh2nz
r/W2AIredBo8j4nn4leOsI6J4jBYE/a5WuSb3mpOaWlcu9HhzpRn+gCre2UxNtpUoOxX1SFeoLe2
g+nMsuC9VIxtCpdrT9tHyPwFwbfaASkShxsTEmfl1Ax/3OqESrNPQ8fZY/JFu1P+bROKQ2w4j62v
bcbx7L2qx00bCFRfL0offMd+YORNoCcBH0BNOgsPvkjMpmUS3EUcAMmk6+Y+qFhyq9LuV1GYaSqT
pkd6buJVN/Y25+qOobVh7qcObqyBc4ZA1tFwsKrVOXVDThNsrJDfzeWvWsggxarm7n07596mMed9
50tUIOHTJmdAkCkIOIkE0V8zkguukxmXT1ykvZwruaaWmzGEfpVTUJ6YCjKxg8G+caZ80xnFh2MO
CvTnBMSoPinhO1weqmynxxgy99xdzF69I2rRZ06rVOnriGwX74mdfSRe2R5rAjBxGv70E+FnNsxd
ZrF05ZF37KeUhr0Gm3YJYm8dJDdNOP+lBdNZxeR/pY0jGj5aZhF8mXSdk9AF4WI6D4Kmg3XV97dR
gI84gt24i9nOXTyuZWNzX8sdvCoppiz9FNRczdwqYh8wkTQcBRUgeQrs9ojierUANmMspbrYIeyF
FpJci8GF7RxNkC6m4FrVSDetsgLObckXDlG6rZxNpAHT0xCMIEdcH+LSvktiguLOh0Wgd1vJZF5G
1geOmv6qobcKOpfxEoaTuRpRbY/MQDfVkio3sRmsBhcktDn8Ag2Nth5elyEWl5GyO5GQgAQ4upJc
TTiWJh6RBtvHJyq2Vai49Y6Jv67VdJs3IIZZKX/gqb9Ih769sifjZ9XzTVEBSY6UxGngyjcDy8jW
jdI/z8UiBNxNb7U+MR1ooJJaMCFEeAydqka34wESjClDh8GqrJiamdPtEAd3AnJcnZLvRvCn7kLl
N6VSgJ89cfJTIIPmolv0NDaw/LoJs3DWiibrq882kxuTeBMJcXqt88fQJl+SDdh/3fjXbhu6B+Gd
Uu/VFAnOjZpij7RI33OJANGKC6vksMVO/DS3w7cdWzvHw8YsBbCCWQWXquzFocl5biKvfatN8GkV
tRgLkSBlscYooyGBeASUERbJHlbKgEmGY8OYgvXkkLkeBzC/FnMGr24AX3ZXq2ccWhcQ+1TaftHi
yQW4emzJf6zm3MJezDUOKAOmKePOx4G7rmuYyElWnCSQipwVnSN7iU2Z/VaEf6z3uN3rrrgDeLrp
RP5EeGad28Z4cvsS9l604KtSawUGm9AcL6nXIEh7r2VEEoFTpJDsUJDVLEIc5FXiPlQe0Yeiu5cD
Iw0/ZZRiDZlNwp6iYyNBA7Kg8/WIsLVxyD3rtcIK3qUaiiE5PHBUfsSXI69zND+SnP7kXGg/e+20
A/722jkE1f0sCV4ZUoFVBd83QanIMHOlPbEUHGyrpGYiwdjgWVIGIsIeDG9HCNVQUDyZhFt+DR+E
P+TAmtxSrP2NH/eiovl70FxC8azamxRX8CrD3IDx7Vz47h/eLLYjWXRbT740BF82UaG+qLvHOq3M
XVATNmlYyGzKSvM0eExH/aXciqhas0JAfK7VBUQyvvGKrw/h6Wufwh5trdjfddVJluRREaTW0QRP
Is71xZ1wT5h9cO0LA09NlpytBLxf5t3Fc4XrxYvuE/6xzEGnfbGYobhnQqUUMZuQcBZDx0FHXrLp
y/ApnEqaCeUrI/QyGE5dOTM98NgeS0ErYUVYD5LAcz4N7X7waQqoe6ZjkqnxRgXpx0guaC0T5lY9
YUfXXZCpUUzWGUTEWuKZuMiWsE9nrhU6NfXxbDIRGzuTvnVX6J+xrRoO5Egbzu1Ysh8PQfzRji3y
Zn80uGp2jXz3+j/6gzXin59vWazdeKrWcol6RQL2T19ZV+qiv+Byr+irnsh+Nh8Dycl5gV60M8Rt
pQ5htxRGwisY9KaxJ7iHUUXycsJF2Ja0j3Dpw1IZz+eZ62U7N2uX6dFo9Cdb1L/kCp4U3oVuSr8r
117+MKtT5AUpqAv/Nu3siYGwWPc6+GgEAV0uIn9dSF2Q4Yk7rchplBamI7dZGCkaqmoFFmLOH93c
aY8KxtgqfAsUv8PzC9zZXvkUxETw8jrbIW5eFaqCAJvhVBBxXDt5AR/BXfBKlTdDgUBuInwazAFh
vYgSIlB4cPl/VgTlFAaApbhc/jIapJ0tJLDxM6X6ruNgjVRhXfO0Isg1pKcM8mQu8vNgkqhtao2Z
SF+KnIMeGKRd1bdA/fHd6Ng3GY5MN00ZfRnM1nIisjiBz6n9VEmK3UOMRn1F8AFlchWGwXs+BTb1
ne5NWEXXgBcaYOgw6hGzN+U1Cft/RKx0g49yDVKu3+T0kuCkTu6dhQChMMemQF4yyaLSZSmL9Ghd
4TW8gjpHaArbr4JdoJ2rTR+Zt81Q/85c4BNnID1raZ8Pxfn1p+THT0hEEZeHn+QzRlbBVymay+Sb
O6yXpx6sq5/3b3MyxlCI2eesne14OYkCgsrt5IoVPZk4HIsaQsp4V5vVbVkVvPV1zbw3f8AbABxG
c1SNqMTmOdyOyXBHnOdOR6yQdW0ZFDAoEvT0JhAhdU3MzMyzUHN4Lhl4q70KWpbNlrLiAQmQZt+l
4tjs4zdOQ9ciY2rJtvYUdN5zUo3mtjKnYEuegrIm79TH5lHOL9bUHTPfi7iocCYxbSawlJxbzFWi
DIaQg0MRxP4dR5h7FY9MdF0uJdNwbADsjZqiecc925Z9jQkAxNOC3hf1Uz61t5VRfDE9vrfbc+5n
z4GuT0Hmo8Mz6oHkhpf4deiIGBji0Opx12qki9bezTXND7wMDJq3de78OS7HajT4bRwPn3PV3/od
dpdWbjMxPxXwL+SEecy0IDwotS3slDlQ9O0b42sAZN60DH6Y4qKG59suHkbWtim9J/hxZHo55OWm
KheNpveemii+NbqWK0aAKwZVy5h2STOfukw9844/J8x8R4Mi4Qq+2lrkyYuDqQNKC+uHW72PhiRq
EuTQqmYJL7cdX1umHhBCub8mM6ZK8pDUio8bg8ji4B+dptng3N3kIfi3gq+pOeLenompKKCrSOzL
izNrQqudf6sDdx3OjPxlyIjTI/OWUAlI0fJH4IecWuPhl57yL4sGwU0SxldTv4+wDygPWeeNd0gb
im+VjSW6V29uT5uwhiInacmxCnkG/bJBbXj1+3pT2zHCx2Fw5t0UDM9BXt7FyXjoCdo4rSrxf1Vv
pBxxv4o38FK3pRl+k+Bc1l21R4bkRIs6gC2p3iCEinL8qGa+j2Zza6L88JzxO4YITcUNP5frFJKd
ggFGNHLGCTCxWFnGh6+BwA42lIeuLMnL6Zq9zdnGWb01cVOxJh4bD8wFBqAoMh7yBLY7vvJTks8c
UFLr1TCG939veI9QjR8Li2sKfUMm6AT2slzUOHhsxlBkBRH1n2uKtAoCca55iLu/GRpLmJSPUmcw
91bJQGpzjGDtSpex28AS0JGhZiXeGMN8U0ctsxmyxCJKjkmP6rd80kMef6Rj9NxzwVpVLQGk7hK1
3zbUJOI3NNkn5Ysl+4PpkUGQWERMRNJNN9AkW+jqZOfFQ1cmWzBYh7Af1mIU7N36UXKN50bu2bvc
NL8CTFW4cIWzq8d2p1Axb7UYb3As4RHWamAAnVOeDYubNCkmBmlsgZAgpZPhqXBpaT3dBV1O3DUL
b6N22E30r64r33g2EgRTV0qkKnyuyX3aT9NxrqurBHfOKa7bORLnxL8Jx9Dm7yZttlEkLirASsZc
7xat56vz+QIM5VuD2pR3nQsFyE/g1lvADbLpCUkr8ZqXUPWg9N3wxVuEoFrAwaR4D8PgnRs7ewKJ
46oX0zYKOrIG/+hyEkvoeNShc59EU0oJ4Foo/zds+MKUuqYC1JPfRg3jgBnBc8rVZd2gtabAGkV3
G9kelRo17m8hkovT7OqarMzoBo8VOBlmyFygouCHajVM4Ev9ND0r9rrW4wH56VbnUO7i6H7I6mxj
FONr8dQ4znFBQTUdRIuqoQIV9PbaKnPYf5RJIMukn0ZW3BeOow9u8uCWxf1gUqww71Uib+XofQ0e
OLtREvCXHyblc1uqAXg4BX5BHthiLJ4ya+w2Vg2sJaUSwIz0pmqtZ61yZNgK8gRdOSdloHxGBRhf
fMP4d6ynSlvD2XEQ9SEpThuRc2jj640xoYzFSeSiY8rav/dddfRw+kKEpV4Gpcc/2vAJZnsGbQIW
eWX1HKxyU/7ZLW8PxE7rBkPoqvCncz3hjoGS5KwSJQ7wim5sMXxiv+K8GdW/1fTkjwnTfIZZmCva
PycNwWSXPRL0Y8tUZx2ZUXPGJmJq+0cZ4xGPNprg2GgsbNWvxiC5uGEvA0EpnK7Q63kdGOQthJJ8
6fdjJu/9GzVHt9jz9SGerSe7GcNdTyrTrq8syzjrI06L9VeEmr5p2M62LdPvNcm8j2YmckWa05eh
f+g9DqdkWIN+7NdZF9w4AkZC57FccC+HHrG0W8NepugqYTnEl5UFf5HkkcByuJpGZprhgD4WpIyo
nfqU1rUCwgQ8ZrKNx6mtL73Sxp7N/D6Z4m3kqquh6UK3DONj7rMzNN83xUGbdKV2ua67t3Bkl9It
KHrVXnrD7SAUaaS8OQdDd+N7OCabuiEDQZR0lSGnz4O5o6uAM0Vmf01RyMaB8QnrRraKOVmsi6Ib
j24hbktN3w/K6oFPIDW5KkorObXI6rhm8NxZ4Be9NrY3c3xwnX7PipmttFsTZATOFJvBn1vl7cpG
TNtbBnenerIOynQBtzQGgW3JCEtq17mY89nvsLxHU7wRAmIETxU/A08TJySTKCe+Mc6/70Vi/VbC
zs65GOiZiZK1YJq/Kh2i12hlp8k05j2nPspXzIrINbYe6daYnxPJ9A8kErZsBAdrvhnZMyhconKa
3gsjzm+xQWIoQvEChsBIg32GwpZ147XOLcf0k/ZoUfCdlidcDZ+RaT+1LbkoUWeLKX5hU14FWfST
a3PgN9WAJEPrPZm99s4cxpGxjNtsIOD/NdO4K0PuhqKUR4Sua+/ajzz4FjBhi4R0nj/CBfkqLXMP
GYLBUu6O246NdNUkXnwgGoo+0F6g8XAYNWHckeK6esbVNAP4oJN1083hl2iyS1MNCbYxijoRttdT
irQBuvRb4piQxqFrKDgi48JoOblrOx6vuY6adaz8c2xy6a+Gpc7LkX/CHJ+dGH2e6wmW6fpoENBd
OVlp7isvOvdTdiQWsW5so7mMQb+rmQJzEM0bhlR40DLMOgWn07LRTGuLQDIVIJgsx/IVymi/b6ic
Qs9CWgwNDAZ15W1EUV9JCzw1nsGZZEBOTWTUbMvojjgl2oCJz98QPZ96BbSXRxo/2IoOLxxIUr11
prq487UnYUePh042XfRguws4iuk3Z5d+KxEI6aSx4BbAt1advgZZPrOhjUfCIiVOQcNYz+fUYFQQ
pMM6aYEftBmN16UwvjGVU1znfEQgbLZysQg6Eod6jmwQqzY7elD/aJ9AEp1gQa6NrHroIHvBAaGJ
LWkKfj97OBEzDjq9474mAuxHMTZy1wfRldnJo9KuWE97U3vPMSa5dQ+mkvJRja2Z2AJnAxw+g3Y3
pp/BvwF4H2iBxQEPRO034MsJJFTjQJzLyaIdEEBaNBZIq2GwNAIrpjg72ZoWGeCsvGTNgPvWdT+Y
qNtkQVPOPbItGD4jEanSA0sEUWdQN6LpokOCb20VYaONJiJxdGClRNX1g2MDqKPf0koIWlWFe1NV
Fukdn5mBj5IxpPm97ZFqK1X/WeKaXbJI52mYn73Wvu9mDSMj2LWN1+zpDPyb+vA6TD0LdveGjH5v
DS3oNtWug0kUe8+m0Be6MQR8vrt+mJx6/E8DYdogqh/KwX/FSQuTsY/kulqj2bkMhqHSwK7AlFP2
P2QJGIyh3js+HXmYpCTPgbHmUJfy1/n+Dp2WLjDixpMDt5PMgvTgerqI+v6D1FjyI1ZajOIKkXU2
/mxPfwq6vDdxUGO+FAfLbp579qhNL9trHwUM0Rj+D81AoLe2SKaFvyTGcRrFn62A18LeCO8nbJ84
5v+gaO2VTk5jM9xRwG5AKUu/Ueh4N+Svm+XXvHU1StD8ibcw3Bnc0gGbJXG88SGK3qsA5a4OD5k3
/igrHPbSjF6tmHc3Ml7MSsPnVv567uGP1RDPVkIb/c7xCy6KJH5Xi4NTq/i7Mdv7whA3Hrs8ni1G
PTiuXLyiLsGS0icO79gfvRGc64anK0TzxIIn3jqiemEGX1OkuGY0uuEqZlyEs3Z8xBcEUXfvc9NG
/mtmPho2vAaZvZp8dh2M+egtpz/ufC/GEqHWxvucjg8sOVSiBUg1kyCvOTLDsfnhGbYYJww4mXj6
13GMT7ZOyKb2dz2rYddakm+FHe2xm74VDBByC0tWYXSwMljjtIJPqrpn2c7wQ5A5g/DdCpqnXnJl
c1kZCEZj7Y6z30ZnIOt5o+oUMBg3/ucaEkzgxR/PJXTzle/itMOa8F7HTgefId62+TL0GYFAhU5+
rOSdrvhy1aO3LwClMiBqmY0mLAdkApFjnsxYn5XfupvO59ig83DniDxcu17wKSseGTqj/hyEez6W
/MS5WPhwW+2BGx2BF64z7O08EneQE2pm9RL/LJipruAmYaTjOhfzMfRwsPb54O8yUF/TcgvSzOFc
VX047kDlnRuwQgTBvp+JHWN45MzL5gL9mbnGPGOxj6JLkbj5hhkLbEWLFsNRpm8UMvHJTMjBVTde
WxMdXnnsj1RmP1sBctPEPrIi//pnSapdVExInHzAOtrX7vTohOM+6jAXTLOHMnUfcQnd0fOGgUIm
n7aJYDRX8fu8MPWY/PGQwiDI4/RGuR2Tdb4qBU7G3OuPCFWP9UCRnuzLu8TVuD/Liy8w0SJ+kZg2
fwLWsMECdTM7KeZdj7Iumohv0qbiuY0PHdCeU/5NhORddMRgE3eRCNAEQTDOwY4l0IkvlIMca5sh
LsN4hqll/7Zw3RH6VywJTy44ag4PDOhCjhBpgMzRV87imvB3+OquXPz2OnfusgygQcBTNswBqHRJ
WK/H2/fvwutRY47Yy8jJYEpod1/5GB111ULprPxD7QzjFn7iAlJkkIOCwkfdF2uqsr67zIaaxYQA
dJj9nvZC4vj4iFNr3nkNKSrdvpdx/e0vO1AkZgE4dj7r7CNDo6Kji73RZTK8xQl1JWg7im6DcxfI
h6ZdxpY/obDwZnjZJQjPVM5QUjXPKPJ2s09g51v8Lcgi6mgx5dwBVP8V8bHO8GfYKaNw01ZwSdrh
ZLUPEw8nMzdebLJy+U5zXXdzJk0zN5OoucOufnZmGNydbZF44GwZE6Fgwm1/lVy8+NJ0LfObPLxp
CsqSs0aR8MhzYHkG9mE3H+8rAVskkxKAS8txKyT5qzkUwf4F2roIstgnI9aSNcCWhJAYHxr+W5Hw
2RnugM0rvhn9yNkN47cpCLwbyTL+FBwMfcdAV1esRZPMnisxvNfziEPam9ZeNGCjGqlhz/Ca4AHk
6EgwEPZdTEvGqLAsNe1NkcbhdrKLVyLjGwdrzbp7xfP+WkAAgf83RpsurM+Tg1gD+Qv8oe7AcSM6
86yjtWuXrAC0TFIyGeYF0B772YVr0y83J66FZgAJ2/OZuXcJ9N/UlYeynrb4V7P1NNr5htWKH11j
zC2JEbWyOtQMbTia8lDBLBvqeJsP1YOCgmOl4V0UlZ+JTjm31dU3hKxZ+mqrzOSFCPV8Q9hsk9nc
QKhQhqNCXcOUYGnpVCvWpsG0XZZUfFbhW03f5nXEX247xkNT9z/kxOcdWl+7aeWFsu58M0zhJzOR
F+X/zD2s1SHAHBeasqfyhOzBGBh3rok4Z3GQEqJ9Ns36YVAR970lS2YH/fuyaMgcSuAUuY9Zklyd
MP82IvNnBry4EimCFnJS66KpB53dMYt7tXoGZRmY4CAenm2C+JtRTwed6Z8MlNm2EOWDW2cfnRcr
hqYpzEK6tjapKt6aUTgAy5ovxVAXB13I/shJSzE98IpXy42ajeeQYeqxek/TMwViI0eo9BiNnxbr
cFz09+T+3rAGnoJlJl/b5WeQ85WopfPSq5HtyfAoyORGkij3FDav9uIIn8rRBUfJnGmR2ZA+2zVw
kuQmxdJtzsVr4UNv5Ejyldv6lBSIunaAaOXxGZmmZ6/5KtI9y2NKU29uJpeU1hYmnwxbenJLqgRl
zy17mOMCqzhIFyniB+Ezhmus7HOMpsvY5MmKzjnurrO7BLfSbdCSUhUpNibtsCaWYbOTifNDUVGx
j4jETXl7mDwor1NDUoQ5P9mPp1hAX+zLb5nDBSstEhkaH5jbmRsqICBdFP2jgjWCDuk9BEP71jC5
B4PjYgxcqyp2uXTwJGL4j9e6NfMtNvVgbP0VI9O/ihLPtOgr6kj4ZnOwblc9ijaccsG7FX8XnAqx
ypf87XV9aFzgqYiJZlJ82k197/T0e8TGT5NB1WFCsrUcpLiy6okQllCEXOKWzTB8Kyh6//7LECl8
ojVQuLFQzE3pBQhldSdxrwBjxgcaVzel4MqfTuxmwdy/Usa4dXqLjKvWuHx5aSmg9T3nccT6bF8V
ePsN4X1h6dokDSMm4XIdYeA0wgsgooRSyLUDDUrMX3RW0hkJr7/x65caTLLdNL9zi7q/vFBZkUQL
0+pDcUTYzJJ11iiCrV+K27pBvcelb3gmI21SzJYL5zFltpfh24cQhzt9ecGm9A4lOH7iDxZ/Oq3u
UiT6zD5FQfsyLT85tHS+tZXhbtx+A4Vg1dvzY0mkB3oduigPxSkHrTUREd/q2HqIuEMQSD4qAd+M
xKxP/kfshaLFJ6x+HW6OK2fgNSQuCSxVnbOJbKE7bKyRXZlTOK4SP1ublXwZsMczIhyuXo1uUl/a
Mfwg4wkhTorvnn6UuQDfFOQKV8vYvQKC2cIUY8NliGcEjdjb1EwG9UJVRJo2Q+6Vhq7wjkriq4Ed
nJlskUwdwEQWRoicgXjM3jUw0sXu2qzNJeIQeMWVAhpmvfQ5ZCntkv1SvBOTBN1h7V+5M1dbzkUG
m4+60WJtm7JCwMfJHYQlQmXClBYhUeyM0P7zxXRg3gRBoIvkDs2SXDb8HB8hUQG9ZZxgQfIlj9DI
+IW5UHyj+/1QWE+z6PE3teOjKp1NF2Ri79d+zu4Lt20ErBcWJEWdCnKKSk9mMWZrxYFWsqJvYoaZ
e3++OoaiN5wrO0hyQKPEB1YjvfIgUviU/ZjDsJTFK9OI6QIqaFzV80ddDtWO6GTNzHaZIC+fVJ69
+gPm/qBdFEqyOmTtRrkmJPUHe5ebcSK29Yi2U5bvwiuPgUmJMPvJJmx5dSGFE8zM8A2EkFXgrjKO
B22EE5LbJ1bOvW+daLiDx0EBEWz4RKxns96YEO1WbUzC1WYZgErzLmTQr3vmzqrjvbfc9rX0MhOI
N0eX2mYQYM9flNBep2TWG7MTEKKROw09sUiPf3iVvqJCM/YeI+ogGFC1mlfqUz5G0RFVSGtJUG4c
w6PW8iFN6KdllkkZF0kuXBqK1HdEd1VdzJ/gaNTOGihHkcNvZQ7VIcRFVJoz3BmpjwyZCp51QqIF
piI8RfVXg461sma/2LGm9wa+OhG2t3iGIBKhtKE5xxP9o9nQnvnFLVMqXGiQr9l7LlW1rVPS/5Hs
JDALNm1ApNh88pAD21l7DMRkScIg0LmBvLaYjTKLT5vpfYxhd+UvggT1RE+i+Gu7QqFW004UUeWH
FxAy+LglZjnv3NpHdQVPBSXJWXfjTKaCb9KamqthGwuuKj67GDuUu9fB88BkVHQgQuJn0XkNQqx8
tDF7iT7adgWGHqayr5kuHrmX4IblXaBbapzchXWx+5dbS6g6mSoYB8Qa8Ml21k0c4Y9WI2t5pTgP
O0zdOWvtxjnkyfTdu9yytrTyMm4jdr82bEa4pvU85+YucfLqkAsBzapXq7aicx2ddlqF7ZmqXbx+
8WsXc7OYg9/Cbjg/tGtB3u+G4curs6D8LXI5q7ktv5mQfpX94iC1wV1TEZiTBdhh4O4yPODxknfr
RwR7ruMknJrVlKFwoU94A9/PkOsAVntauMEUkPtBH7SWqNWcGoyqkviaJTCVbRLKa5fbA9e1oYDB
3lgPerB/csk30MsnOnDmWN8JJ3MP5kwgzKlIkFuNas+eL/QdEbkHIyE565ToVUUSoNBS4NBpiOf5
xKIzseI4E6Iy0e5nRunDpk97b9+FPmC6IP6k/uql7r3uKZyRK1rPvtpB2T+1XZry9cLBi4PxyE2w
f0XZO3et0TLpcuLHBIuunU097+UA9232UBJqgJHatvekk8cPKmyrbdYwIqGE9z1YqtMGt5NHBTSA
hxYaLDHHc+okzVVNDcPGfglYzIAUTqaTfFhzl/zUiXnx6Y56Lab5xx9RlLZKcRtz8Tc8h06/DL3a
B98bwSVmMUzUqq/qrTBatSkCQK7UdokTsYTqYUZOcF2UXsuLvoK057AFtuGBf9jn0mHr22ZwRJdC
kkoosUU6TW5K3L830TS9l/1M84FuveNUJL5zMsTZW5qq/v2HJcO35l8pG3FcrK5OG97GNrSyYeJA
Hs0hmokvFZA612CSaXYzMtubNXgNSRigB0HOWAdHOgMbi17OoELbTOJyG6k833v98NszTTgYswhv
LQOsSC2JEWcaHPHyP6W2YexBXD5qyojP9Zin50IxoMYimvFNvA+8+hBYMzmOTu6lRW2UKstToKmo
mhy4W4aE1WibVBi62pD3LIDq3nZtfx3Gsb2jhjUFEJ/XW+lM/SUr/P6SAN8E5BZwth+WIsFILCeO
fx8NJ4xqz6Pk7jrc+0dpUXmrGycUzB5hAwdZGZwruC2E8Ljr/6tQLkIIeAV/bkdbY3UJJlDOM3mT
deq2y2/JcGY76OhEQ+MN/UjxV+EglUs4qf+96bMtp/M/j4xw3fTiUwSipmg6VK1x+NcEWhe0bqd2
T87aTbhm+tHtoBzQ78uvpJyBp6VtQapuAj9tQUWiR+MljaJ2o4UZnq3BWTakDPCua1MH4MbkqmlG
PVjZglhYCovF0uPJRyNuIj6AvYLJw8xeuezQ6RsbU3IcHWO+N+FCHmJp4BRiuBlaHhfUGkPuBA0R
fScpniblh0/5g142tMamLouoVPc6K0JrLrX0TvdqhaMW3CF3FsXlGEBYC//VpYV2lJ6bBnPkUrAZ
wjPb5HUijyYgVTgaGMVbDl4n0eYYVYwm1HcynV5aWQSn9r9nN1+yKctDnZLoO1S+fAyddLyVMQ10
zvLkYltJbiaVGJdsrF+wRk93Sd7Et66Xok6IKf4aUFhWcYVvBxNgeejjpj4XUOxIGvD3Tj3I2JxY
ycAxFVC0AKvB6I+DRxLt/vvuQ0cBaW/hQ2IynLCsmcimYX/730uE6hRs/9VGWnZYrRLMAruwxAgE
0v8nz+zpdYIdYVYj+VsfP0xDXuT234NYqxpzkLTyA9/mHpfnmBzRoRgmOTNYF9kRjSyLHyNpWeXN
SD79/1dFmGJaWd41vhA0lYUL+MQu28PQ6B83Es42p55pbfGv9IkQ3LDXFrSR1no9E4A8RHXonZT1
jYgx3k6iys85eCxRquYa2fbjv88IyM2SumbyQGtFeTObpnpKHQxsUWW9927ZbjKTa2SMBVC2Z56I
knCmGxyT56Sv5ZYGCT4vmVB4jolwZZuFehpbav4kpFlM6wGjqBbcVJTba4dU9JWyBYYikFc9oU81
tNNr3nH68Hx9T0jlgYO6c1c6bvusuYJGebWZrRq9WaHQwVGtb5RnZjeUQ4EvmnZYkwF/jpN+dGgz
1Ub1Ffv+9KZNx0RqGWi7cLtt3IQM+rMxPSuhGcDIJrl3fX2xe9/fWmZQ3jP/JBtALe0mbJZ3w5/J
RZohOG9uu2vMUcMtOVKDzAM9xWSUo4d68O7rnq6uqhkeIAM6R67smLPSoXrNx78gmrcSVslI9uIx
DHz16EiPC4tKPoBfmevE4AoctvriWcTvpYT5JNsbSK/GtWDNXEqn0PQTG+iNtIqboAow1ELUuMAK
Ne9CgtMc/GexApvVBzuqhy6MO7iRWNqtALR/D4WIjmNNWKlyyCr2Id1NDnlu7qNw8Ew3nD5IlHC0
jep96cGC62t3a091/j1kUG1BXlm3wipolBn1K1E/AJAJjMFQYc9PGMk+gvigAsDIkx+0g/00Rqe6
rZxnjbt23ULbuhvS7n5xp27TfqigPBHXd8uSRs0cfs2/r8Vgp/FNMM3mzWCYI3INNYHA+nloeuk/
xBuD7BFIdi+9MKuiXrJW8Y2KMnobPYiD9UQjYSYkt4/BPZeSMzT5+/zUMmz5H2fn1Ry5kmTpv3Kt
nhc9UAExNt0PZGYiKYtk6XqBlWBBa41fvx9qemdZcYnEWJr1Q1+SFYEQ7hHhfvyca2MCTBO+VwmT
QYls1ZdzNVRXtrBrLy9hvBW5WeAoQZdBKe2RKxTHOXGcvQgQZqKA7K7TeNzEoYabp3gwdmKYonsY
FTN9RAiWgMAA0V+Y929HkI1QqAKVieKc4LzposuKUwe8qNwbFPYII7mEN/suQZD7mCIDArCogERD
ve3xF17bDip8nvNbQy0GzBDcZkSydA+GGWMaYAIYxhkKFde+rGqEeBsUifejTv2WRbVZrNQPdgKl
vAMEFwpimBra7hiCa4dW8amGXgK+lWE3QKJxC4bLPSaco2jMIVoCVh31y4h6D07UCDbR4daBpRTC
8DTZZaSwzLRGDEfPiInAuEoIJ0TJtrSPOgqkxVhzqc0cnkK9/6Fzsr3j+8vp5H9X6mxeqLQIlnXN
fq7EU224gadbrrhwS92z88Y+tqn6JdfNj9wjMq6upXM5OwAEXR2mXgPToDIFAtk+OWZsxjwOtLto
RNFlAq1PMs0B0Kne4NsK3mXAi3Il+pZxQokGXJSjca3vm8yz2JT7uGs1r0gL8DHRF/Jg0QVOnRol
Ci5hnn7XZcrXaPF/U2M89DhxAqvV2ymx7sKJhL4aqvPO6NWPBtGqS9DpC/bLTmBavAV5PH7kc8gK
gtYpUL6Y4O5EXcl8sPMJtgXrmlcNGRiTRkcYP5biGCJFAAap6jEP1BzsgtBMrlJcbk7ljZ0pvwoF
3kJNVJCADGm7L6ABGFuQoEaUolvSB9djH30puagDjobRgGKGD2NZwDs/IxiYzL9GLbORq6RbTqcD
fBb+DtDunapTSrZQfCAfFl5F6kBN4Xwo7IFnO2mnS9UcSeFV9hKRuTT9uL5x0X0edQobHbV6qgzj
jgtvgdXUP2vC9XYqiKqBRCothVJq/kyI0EHZOrOvZs0B3lp9Ngv/basNP/2BItKmsb66PNwSR9yw
oq3nm8lRGw3g3/b0ESIsJEOT4a2S99VV1CJe2S/ZyjbTiNeCCK4JBLcCtY24p/oA2vKQ137zQWsL
Zw9vc4H8K9cuSytvHccJvV6oyKmSHoE3BiysQYKiMRKinGW240GPtMTSaFuNH0dD4ZGcaiZTUBfI
ziFCjuZmbRrHOS+pmCliz0jbny0UWZdB8JRZY3s7Rma5I41zaxY5ChADCSPFuukT2Lr7+W2WAfGv
tem6JO3quUnzcdL1698fkszwzCDPcPHIxUW983Mt25kCkUfUQHETF1FKcT8hWXTAm/7RTphlxalh
ogQTkFX9I8X46Y7y7Gtkij5qkEFcGD1051SRIqI4qe9iY/rSsIl37VK3YscAGR0CYkAMky9Vx91o
kVERiQnaP3ycCnX4YsUAXvIfsSAK2CcwbtkzhcqWepUo/UcUxD5aE+dldOdAgA0ReAkv14ROG554
OX0/kwkgLrxgtucIom81v2mr+EdjwzI2aQdzoFzDVNyPHRplxxKnBnieVEgFYCPswsd47r6bNUEt
1PzSHVXCX3JhUySWaQ/WpH6wFGCoPKSI+BTpV8CO1h55QFF3Vzm3g4uqICBU6MSufCjcHCEAQDsE
1eFzhLQtJngbL9nho+LXPxoqSYJJfENxHsaU5vf8OUIDmR1VB9eg8qxhrElZEZCyof8i7/LbyIq6
eiSHAo/HnKEswfe4oXqV5+CaRTZdE4v1nwJiR60VPZcmbwi3D96XcOUgXc4bxCxUwH4Ivb756z/+
9V//8WP8z+C5eCiojSny5l//xX//KMqphmCvlf7zX++LjP/9/jf/8zd//ot/3UU/atSffrUn/8p7
Lu6/Zc+N/EfL1/xPy/T+76/bfWu//fEf+7xFVumxe66np+emS9vfX8E4lr/83/7yr+ffrQA9eP7n
mx9Fl7dLa0FU5G/+/aurn/98g6rP74n673la2v/3L5cB/PPNVf4z+va3v3/+1rT/fOPa/zCRdtGE
qdlQO5iW++av4Xn5jeX8Q1cN0wWGSYUS/1d781cOzXn4zzeG+IdQNddSbThZlxcyv2qKbvmV9Q8E
XvghRVu2qVmuq7/5f+P+Y/3+/3r+lXfZQxHlbcO/fvNX+d+rvAxL0TXTNmlPdfj5j29PMFfyR9r/
QQ+gAsuFYIdmX6n6wbYGSAGUCw021RcT8e8OX3YgVjqw/+xA66JCixf9jtL1qECllv924Dw93bi5
0vgyqhdfD11DZFfE0I9dzskA7qK18v/e6X9s9P/Ndy/jedF0X0aaVhca5HUYs6eHYXlDwG7Rh05M
77yvX0b1oouA+BTyePZ41LtoydhSqmhyvT5zAGzcl613zhRGHSfasdXz9tGgpPtLbKbKjdP54/H0
ANbWVv+zCwiFojiw4uFYmdoEUTagAY97C7VzFEP2n093srbGWMDLcUxN08xTm9JJWLTpweSpPJJ9
4o27MYq1DtQ/OyhrpOFVVILILCyw5aLPo/dRCC73nE0qXBe7fzkAV4dSs0FraM85gibxPE/Tp1C3
xvvT87MY0t8smOYlC46hfZ0GRM32qICkwXWTxugy22rdfO1J3HNz1cgzX7Zaa4eXp3t8ddnpUTJp
F+4Wp0t8nv08PuO3cE9TvRsaS79GyvPm6nQ3r64L3UjG3VhEQAdIBQhglj0Em9HsUIQy68XX0+2v
TZxk4Ty+1ZJnpLXvtNK8gzDWdp5aUjkTvGuwxXnkJGDxyKDCezrd4dqAlp+/sPeSvERvLx32qWuP
10XYQeuEfAgUlKc7eNWZM2OSyTsRaOcW5ue9k4Ja/EC4xCBlrbqJL3a1ASu2BYBUpOO7091pi4W8
tvUk+y9BRieimcS+g+GhunR0yNUzMLE9MUvlS9dRqkyYchh1yv5s5VZPVIcKNSVw9Oz29CesjVhy
DmkwZX0KE99+cGCYNuoC6urpCiKCdDeMwd3pTtbWTXIQBcY6wPYm9tPU2J+DmijFZKjphvtZGYIj
uYfUiSOrMWqxT4wIBViuU7dNY9rcaQV0rSBUp8PpYazsd0dyFKYV1wZZz2WuSD4Yk/pDFzAxBRYs
s7NLTathl9aGU1qZMkdyEXU6xGWpV2TWCmWe97UGEHBXkt0NdqcHs9bBMpsvbEkfiR1PaWxR2R+g
5Ad7ClDCUWRUbp3XgeQd9HhS8qIpFS8vJtt64Jk3K+9sxYRP7XQHa8uxjOzFCBpH7cAkCUzG9k1v
iEK0hhX4+BC8iav6UhlIyoYxELbT3a1NmOQboOI0KUMiB8b7Hs68oYZmAS4Agize6Q5WTgVHcgYG
j23YdBSbaFKnt8fcKnJ1DzghHfdlRJpkw1zWupEsviqoEDbGzPFKQHfvk3oK34IcrB/giQ3fnjcS
yd6hQHa0QRUutNdjtDc1qk9vyDBwPCSIyY7nLYgt2X3oIJns2KXj1ak5QQo3q2/dAMqH824dtmTt
sM1PKjNkeZ1d6SOMCKP5xZqLcuOoWVkGWzJwkPmF7ahQpPQIOr4fkwHyBndCgZbURXnmDEk2DsIc
EsgJxQ5UMhKquCZnVC4adYJA+ayFtpfBvTDBxFVE5Y7LEhDWdA9V2MXqHoRA114nVKhVZ86VZOm2
Dp4bbVvL86dsvtOhhbtvJtcgGyTSDX+74kxsybozF2GjGJCb15Lh6XYisIbysW5qJYEQeHbV65Y4
tv3Iqx+K69OTt+JQbMne7YkpI01je33NMnmhmOCbAnND+fLpDtbGJFn6FMQBnDQsP/jDEpW+rlOG
21TX+x6pNTvS7hPR2+otcSFt/HK6y8X2XrnQ2JLlp2gJ28U8+B6v7VC7LwJzbn40+hyWsN3XyMYl
ZEMCXE8atrcqXNn65wkpZfF4uvuVKV0iBC/34+Rb3EETxfcyWyF1QNT2crDscne69bXrmiW5BNG3
Y1TplesZ6JYU+1nz+3aPNmc6eUEzdcGnUjGHDDyKkwsYow09v9NtOD8/O4kuxIbNrVx3LMlxpLVh
oe4d2x64y8Ej2RnvayfNnxSnmL0x87uN2/3aXErOo4JSOlZArXqwH6jxZac5pAS6qJ6a87anJTmP
JqomoSPm5rXT4OtXpt3q+scKTrDpmEcd8Wh9tsrgR5nBS7LhEFecrrWM9YW/MoY8ZSlqy7Mcn1rP
2XZB/c5kC8BHYPAbK7TWi+RLZnNOqs7ikgtF1ZKnB9NS1ipl9KJyNgaytjiS77B8V83jakR4pQta
xErhUU1LYR9Ob/S11iXHYWlqqIy4PS/WyZiAIYh3/lToG958rXXJR/AaKBwtYrPqTUX5Zqh9ygOz
Pm9ihOQBNAs+DNRfZi+yQUtQ9aAbO9QgzK1L58rHC8kFIPLZlkY9zR6ZU/dKUQ3Ku4rGPG9qhGTb
RtmLsqXiy2tRqSL31jsXyGv6G/tyzX8JyaRJbc1Ob7OuWgI75dAdDWW8y7Lgs+km70ZH8ZTEOtjl
iASbfXV6K62cQWKxkRcWF1NKpw5+w2KX8RdVoegv6Ii8pyYIWn+GZtalDvJ0VytmJ5Yle9FV7kOR
NGvK4A2KeK5C5K2AOiQlytMDpRmn+1hbfsm0jd7u8zjxB8/AwJ/cFkIFzYT26XTryyZ65fQUklW3
6O2Yw0wEWTMX8b5q/qokCZq8wO4Bqn5uCgh1XQrFT/e2tjSSlWttliLdFHdeI4RyUdSGQBNDPyZl
R/kWuVCy6unGwNamTTJ5Dk0K2KE09CrY/DQIdVDvs8MRQfLTQ1lp35SsPhOqXSuwqO9dK65u1E7T
b1Snd73Tra+cuKZk8yRwXbOHfWzfVVADBvWnfGg/RKNyOyXaeW7LlAyf8KbSax3V5HUXDM07X0OP
57bs8vT59BCWiXhlZ5mS5SO9CwtCr4976tORWiuoLETeHXKOy2IsdrDeHZIpQJEPEpXzLMWUDB+I
VwIM3+/3FYzY8BZ1UBO6CPqcHs/akiwb4YWtg4U1dZ/0+L7MlS/BiC5a36Bp0cA4UIr4zEWRjB2Z
XoRvG+vfQzD1CvL9ntrN00NY27OSsRvCgUUp1HroHSmq0pfWm/MnSDLuRAV1mza0Xv3m/ymnh4DY
FCLAEDABEzxzDJJdh6ZwClVXiYOY+nOBUAMK6iiFnzVBhmTU4C5T6jVp3GmApsxmOO2DwQqvT7e+
4v0MyajHlqhROiV8ul4fTbd+N7ZmRsHETCWd+alZSrzP60gy7Sws9bxAs3RPfN8bGvU+hvpMjPH3
0DCOUO9txFjXDndDMvFmBrpVhAMStrA8Gv546yTuUYE+y0qUYwDSJ+zNxywSUEqZZw5NsnGQyrUx
hUpLXSYUfFnsOTHlsM0YfTMT7R3MqofTU7hiKoZk7VUD4wtPgm4fWy604jE1HV0NVOy81iUzJ2iB
0mTkt/uMIkJYm9PQg4/G3jg81r5d/9NTjZ2p56btdh4ASIr6lBnaIGCdoW3vTn/+2kaWLF0Hs511
sMl7IpnKJ7cW1qHMHJbBBFoMdFfcZZOTnTkayeChB9DrYsw6L4DimBpzCuKbJJ42biTLvnnllNIl
i+8QjzOAeHRe6xpfwfzfUEkYXeSOsjFVa+3LNt9MaMFNCtqwoXKPw/1i+AFq7Nnj6ZVYOZR0ydLd
KMpsLbcBN3G3gkOEA7UvwqfeCeB4jY2N7bo2CMnOoblXatfpOq+OxF1VqyjS6f3b1ho/nR7FWvvL
z18craArhrLhMbDXqfPNG/8dMCAKS7Ob082v+SldMmYnGgKF28Hkmf6sesZIbhUlVsrwtAJWqSKO
PNuvDYrV2+JujOalog5k2enO11ZIMvU+EF2Y0LKXcg+9n6Y030F2oB+VybEPpZN2V+f1Ixl9V6U6
RE5F55Fsp6A/AUKlM9ZSt6A/dH+d14lk+DBLVHYf1Z039CXM5fUCWysh+NTLB6rTzzuEdcng3dwy
l8q/1nO0+NnqRHSNw7EfTo9gZatpkr3rLaWRbR3hTfrhXmugRZr7Gxgins5rXjL32QQP7odJB9Ur
tLo6JE7+UHxNK+fMz5fs3UR+DgAo7TvK8JDk/mGIi2sN1sDTn7+yWTXJ0FFT94OWmj5OPeWxV6lc
o6CIJy28240K8dXpXpaPfcXnapK5a1pZ2rOiK1wU+5sWvoigLz74lD8GwNE7vdq4nqwttWT1Ssjr
oy6Yq6TjLufDaWmgypSF+9OjWJp5bRSSYUN/MiExqikgrvtjPeg3pthYhbUPl0y5nASVqyWvZENr
r8qGukK0nmez23CHax8uGXGElCGi3Hy4XrxTSzKw7vN5MyIZburGdUltu7LXCueb7lf3iWsfz2pa
lcy2q/pknAar9aYmpqZ4Qqsk7oxmd7r1lQ0pA+pAfpuxusCLNdCooemBWbpx9NKzVfVRb/Tztr0q
2W6gt4FSmqqyxx8/zhrkW6r1rfqtDkeBd0ml7unRrKyvKhkxu76qoCRoEa6gnpxkWXVp9nDln25d
W5usZde+OKydprdbU/TKfjw43ngVfjYhfAEn+7WGfeRtv8+Bn+/Sx/qDX+y2QnorFqEuQ33RZxiE
0NggMeOFVXDXqtFXESB3USj+99ODWmtfsuWBNNw05X6z18LyGJHu2PlK/BSFzrSx9msdSCZdo41G
dpIOnFQ8OGX+HdTDnWO55x0LqmTSgFAn+NjcZl9nxsOoJ99TPb1rbLHR/NqOkgxbGyLbMEat9dzB
MO8tqsBADyKvcHryXz90HBlrFzZmn3IDV/bG3EHz33UoTheXLtJeWmQ0Zy2AIyPuRrczB+ipW8/W
1UVyKQEctKPeDQKpkmLsrdve6+vsyDC7cshMn0RZ6wVm+U0Z4NQQxWdk4Teu+2vNS6bdG4ZaWwZT
lZsR6ZflSEYOuKCGHe2I06ux1sXy8xemVoe9TZph5EWhh7f1bH+No4GSA+fD6eZf30qOu/z8RfMx
UkQm5YeNN1VwfcRKtI/Q1PJON7727ZIZQ1EE5rrreWyJaWeqNfJUzj6F3vh082vfLhuxUCDxMLLG
03WhX+q18dUdoTw83fjat0smPIVaTMypbTxz6m/CFKFCFI3Qx9ow4TUjk0xYJ58Kil2pvYTag9Cx
rtNYfQ8TPQyeS5j59BhWOpFhcYUYKLQ26aRCGOjSd8uj4wRfECb/qeTJ4XQfC4j/lXsXhTl/7qCu
1Jsk1Aa0KrTCyxrQskKDMROKpZ/GoEE74rsUZodXZIGglQQDvoO+752ptJWX+YiKnP6MleWSwXKD
AhavMjuWK9TfNq14gqL3feMaH89rfpnhF2bSDgZVM1bRIOoHIYMu7sayvFKzrcjd62e44yyjetF8
DyOvFadm7Q1thD76iIaD3zwGBqVr8PqiNVZveJMVk3Ekc49mE3a7EX04NywvE3O6z5zzbsmOIxn7
oNQ6YjUUZoYZSocXtW3FdxXlyhAh6MQGz1sHyeRFAm91UggmamrhtaekOTQ/KWXy/nTza9MjGf0I
chTpAb/Go/TNMUPl+hJkp7E73fraHpVsntp6uC0NHSkYU/sEPcQTFSV7Uyk39ujKx/8NDDdWZVJD
fO0JPYLeS08KaL9gRDCSje9fNvvfX1hg9f7cpWYYBE7npLU3j8ojFbTv06p8oCTSG9GcOWuKZEhc
GomKiABdNH5/V1HtX3TjsY3yjWfLygrYkhmnzuRTgAcDTm3YP9Te4c7v6O0j1KfRxpm01sPy8xeW
rNu9KvqIDdoNsIhUqXYD0wvyDrF75hCW1X/RQQbDXTs2VHvXJgzi6Oi8RaLzbVi7P89bAcmMW2hB
OtNlBXCo0DVDrBJCo0vx/+nm1/aQZMDuAONrXAWUbyfRR+DZT1VdvrPg8C2h8zivC8mIQROAtNGT
2lNJA1IwzbN9UYnLbofaOXObSpZM2LX1rUGpvMZyPlmBdTuBMUiT6vPpEaxsIhnD5o8o7MJLzJHK
XF24VTBQsO8El53ZnOdHZRhba8QVzARuhUTM+GEc58daTx47xf1wegDLZnzFU8gANVXlcZgLtfKQ
X7AoU40hYlHGInt3unlt2S2vtS/ZcRy71EZBtAIZUfkBsbKH2qmQD22+w1A87NXC+hDZUDeiwyng
ZbeRMHJbDbKb+MzxLQv3wgj7WFgw3xqVN7u1DomSed8PwRaidm3ylp+/aBzpQKcQY1F5lKSGqA3Z
RlWUz2gLJBvxrJUOhLR7S6joFx6xAmFLcUmcQ93VqWXtT6/NSuMyDqOeFJKQKY2jYdii2SSukvw8
DIljSb7JpNYZYrEcKe6ygSEISXmky3wqGLeyTysfb0neaUq6zqkzv/QEUsnBLhntsrvooFSoN3zT
6s6VnJOWweo3uAoUNkN1nI3uSNz1dp7m45QpN2qdHO2q3s1xtktcHt9FpH6prK200cot05LW3bYX
ouleLT0jqT/EcCv7LZSDqtXUl2MyIWS1FUFYzOAV85QReC0VsfAw5ATs5jl/7udxutZmPfmWTGO+
BS5Z60O6jIxRbdXwRjGRIbRHsBLtykR/Qmb6LLySI+PwUr0YMsXuSo/SxvI4NWqDqnQRbpziKxtN
huH1BuozZQqfSuyL+ZNa+MHRtJ1yC3Cw1rzknwxOD6FPrLSb+1UDX6oDv4rwC2vrdbxyjMtAO7K+
CQx+MDFRqh97DaHaunY+FHn+TQTmmfdlIZm7nWR6ZbU128hs30VB8xi28yf0STaiE2uTJBl74E+D
kcLoApOJ+zUvBijITHPL1tYal+y8yqCnRzmwpJhAqb8qlqZfdUnWb22fJc7+ioXJeLQKFhVROnrh
xXB7Kh8Ce4Zc9SIuat94siCprG+U0Ic6qfNtZ3pobMTEripXt0pEFjvhXCHenWjJJXoRw+RRRWPA
LTNMcf1tdKws3uWEwzlH4TOLr7LBD+rrYKT8zFNmit8ejCYhMesautV/Vdskid65fiHaoyUa29lF
laVOh2F0tWhvCaPJv4y2afoPrWkp8XcVNrDuZ5rbIYG+pK2ye4sIAtSfUWxPN63R5sN+KOsRndda
c8WTOyK/AfTYRxVOy42pOxKlnYPj4PYZ3MRU26lXQ44S8lWBaq//1I1jqN2oFRx6xCA6w8nPPNcW
p/riVM5G6PKSzig8hdT4RTEgoo7ewXnXMRmbB7Jz4vaYll4KYWE/5m9dLbj27ei8+6QMxOvJMI2p
zreLzsdY02u7cL3ZcXenj/wVV2wuNvBiakQPBEjL4tLTkZm68BUXKa4x/gnpwoYvXutAcgS1GhgW
mqwlkZcYgnY8gTEoX6nFfH/eACRPgL6a2+dAIr1YVV0Q0EqKEMoYHaFjzrYsdsVgJX8QWpHa5brV
eDZZoKsZel4eh7X5dHoAKye7KZ3sdRb0fV/2XLpG2FkAEEPh6BBGrMZav5qMqLrtNPWsNC5saX+u
dpVHLfU9LpNFFTQ0NNXHOq+0i8nvNgazstoyLE+Navg/4L336rYSwc6dRHGlA1L+Qvhkk1BgrRPJ
nLU80mbFYM/C/i7g41PQBSu7cPxpKwxpwzAWA3jFS8t4vDarBl8JW5bFTH+B4UZNrak2XMbKCWws
A3thdGg613012QUP6cJ6n5dZ9zmBWh++12n4ghBL8eusrSUD73pRwRjdkXxNK3eGZSiIUDoIFEu/
rZLZgMQ7UsR0AbvV+O10h2uTJhn7UOappo4Bp75TfO1gB/KiCJrM8xqXLL20Bz+eA14nBsJpl26n
WTyABvW8G8VCNPNyTQaV4nYRERDLizS9DmFvummTRv143rdLRt7EcEj6RYEXzzv7OswN9Stv4GnD
rFemXQbe2WNWzVnDjS7x0/Sqy52YdDtCM6e/fWW36s6fM6MbaedGywHnZM61mZb33IW+ohvzsWuz
rVzf2ghkk66RMxx5O3vKlBvPIYUNz3PWZe2Gwa01vwzthcEJ3cjjME54G1p2r1wlbq5dqv4wiA0Y
iLbskle8hS5ZNKXGvo8wT+4B6GqThyifJhQn7Fwvd0NTKO/RorxXHAi0kKpu4OVS3HaBSGSVXuO/
hCg2dsKKa5ThQE1s5oUJp5nHsXJv9/ONb+mI72xFSFfmUVt+/mIeg5E8jVUXuefGink0fDgL0xL9
rNMbbe3jZe+RWJHTJ0bmmUUTwVY81++LGEnU0O7yLe6WlRHI8MXaNrhix1y+h2nRVYQ7k0hsFuYI
SZ4exFoH0iAs1Zh5+uDbfaOOM2QxG4dQ01ihg3JeB5IbnNWuph5czz3D0CJua0M8oLSXmP0WqdTK
MuiSJ7SaOatznQ6aIPrctMkR8u9PVLj8OO/7JVeYtmhBu92cexAPNZdjYPyaW7H17SuzL0MSg2rW
GiRxMq9XzUOqJ9e63mxcZFfcoCa5wUxRVFj+29ybB+DBMDp4eag/whV/h6bDh7Pm5jdO6IV9tWFa
BxpVj54rHAPmBZgTScTnG15wZWFlROIAbXWes7ZeNBXzbaBq425u3fi96YT6xu5f60LanBCvUmCf
I1lkL7rEletAPK6/q6b5zAmS9mZdIofluxETZIZwpbYuYg9Zrz+cnv61r5e2pjskUz9o3AFiI6Sk
2RWmmK/CNjan3ZAqhf3rrG5kAF6mRChkulHm6Wn3lBbarmvVp0Dz96ebX7EBGYFnBFYH5a7CMhsq
Gh8oUbWE02Ga9Tf20dppJ6PvoCBpHRXmV2rL0UBS3KOW9w+Vme3VsLisClRPhQnTtf9LLdBtirbC
0yvLI4PxchTOlQTA5b6ZDe2IHBGavpNSvstDkZ+3f9Wl6xcGmEYI3ap6k3pR55cHrYmQ6skM4bWR
cDb899oolmV70UU5K5nqZ4gZ9XP6o6jSG10BEjxB6Ht6+dfalw6gboIxqZv4cK7+DtI8Q1l+jWxR
v51TeKovzutEsnPoh3wf1pnUm2v7u0iTqyIM35XxtHGfWtvCkpmbPdrwggJXyrQLHy7Yygjf2127
BXdYeXKrkp1HeoMGpr8sgRH7FCiU1fUUtp9jBGj3aaJYKKxm5saOsl69GdoyIq/QY4RTaoai1dpd
HKnRRZfVCNZoEE5BprP1pHx9xmwZk+dasz2Jhos/GqratIs6ALIXjqVXzdU5Kw7V9Z/bFhEKv+QS
zThClMO1xDDfIqoIqXeolWetui0T3k1WRNh+qJTdomlQXMeqpt7reim2yjp+v+X+fku3Xcm6LdPQ
R8vq2FaUQmTUm1aqgGYE0lKqWTTRH0KYnJsdSXoVQvLadyi+ip2w+KQJquPKNCgvM9tUnuxgXNRh
JuCD7d4OXSX9XBa6NhyGcgirSwjmxx9GZpo3fRm311MU9lT0QZXrzm6ISICaReb8PtSoZ3qsIamf
3oYqqNn7uAwVqK4zJWzujMKo3UtjkWE5695ly9wuE4pHQRaIcJ+2HVVZXQ6nfiqeztsdklMTs4Wy
DBX8+8DX4vveTdzbwYqz42Cq8afzupD8WogKVI9sYAL3tPjY+OqOzf0I4fOZ+1vyaLyXyeJZQ+IZ
c1OifWZeVXP72a22Xmav+xyYSf60H8h7smBuILqPojzVqWCa6nbvTqBBdjNM7fO1TQG5c9VAjn0e
XsN2JTenVa6wzF4khL0Va28mQ3oIquxgWaT1W4q0Ng6cFQ8nIxVDooeaURuJV5UBKiCzgnfT4d7O
84M1NFvZ19ePNWh3/pw/TQ2iLqm7xLPSLnoHat5864TB+G2MNWUjwLTWheTiVN+1A72skj3Kj7Cd
T+nYOr8as5zbYzRQOrnh5tbma/n5iwsAaA004a00oNKXBMyhE6MGzo6ShSib0W90+s1U00qxni1j
E4OQ0JBfp4mnZr985zNAbaS+jF8lcgljXV4lmrMHhXTf1lsxutdzW7aMUVTGEoXdPE+8OVeOoRbu
oB26UJFUmVFohBkfhabqMDrnbgrJJ6AfkzhzaqPXGVR2e+UiFHsoEDGZ9lbQp+rGBl/bF5JrELRt
RRDS7MaiK2/HIjIvqw4a89RCpPW0c1s5vh3JO0CHVkXRRJbOtkV7sCItQBxUPS/oAS/dnzuuj4jJ
Gp0WIsdgOIc6mqLLOA1+nfXpf4Mu5pWiplnm71BJvkJ6CenbdmPiF9t+5byWQYv4RrXJ2tTfBXW9
CxECGpv+ktfThTZ+GCD/L7dMcmX6ZejiDJEzlB3cBZ056K4jl8Ki1KYG5/QMrewfGbnoCxtSVkNx
d2MHmy+KaM2i7SL2qRI+n+5hzdBlJj8obmtfwM+D9Hj9rEfVZ+oZ72FfeESN7eAr1ls09PoLqn6e
0Tu9PN3pih+zpTM/sOxA6aHu9lJEEQ49YtnXWoUva4xAuyQz42y45RWfInP7KdNITimrI4g1jZva
MO/83r8djGEvUFAG4HELL/nMhWbcGNfaZpDMfYzVqmsMpK6JvCjDIV8qXaB2dObd6Xlba1+y9RBo
b5WaOVLak3UbIGA1ierL6aZXpkoGH/YUPcxFUGCLpf3RH+xLBYGI5mvmFjsj15/6qbuMsi0cyco4
ZBziDNNV07dlRCg1UHdtOHW//Bqp9vOsRsYhuiC4TTsR7s4xixlRZyTnDkqh/ep6f1Y2+liBdNmW
dBaj/aVBxRaEnoYSTX+TIbJsfLOtEfgFyIT6OpwEcFoF0m0oaudRdR+Hti6qvU1FbPstnIfa9Fru
pfVG/H5tThcX8uJuMCqVBiNLuzyB6ja4Svo8iw4Q/JfKeZtbptDLo6i1HC20d507K+LaSfJpPMD3
TXn46S24cs+VcX51m3Rz75fdvitgjUz8/iHys/vEr5+FOhy6aqt2csX7yHA/bkrCKI2MfkrYnEdS
5EmMIFfTKcfMtDcQ4WudSKZa2r3Z+C2d9N2AjHKm3etzdDXN2idXa36cnrC1PqTD2Qw7GFE6UPix
Ph/yfH5AKO2zbYlnAhTfT3exsqtkTF+BqpaK4lK773XU1B1FgUVmNNXDea1LN/PAmRKUjw2kkqiM
vSiSOrhPbaP9eLr1lcNTxvIh41wi7Fa1+1Zt8ovI8oG9tq52GTrmVv3R2vQsK/PC6KJ60Aqyvu3e
h27gQxnVsGhZ6rxFIbNyi5E59GYRDlXb9RAE12zQroFHXRV3euQc89I85oHzKbS3qvbWhrL8/MVQ
qLs20IcVDQK+WnYQap5fEjPdYiBcsW0Z1GcMujGnSdvsqyLYC03cmwYYZ7epfiHVtsvj6efpNV/r
RzqBu6ESfmBPzd7X0qfICh4yO7xBqfWt2UzvlkqcDfe/1o9k3iLpLMWoWJlB05BE1A9kTp/SQUG4
Kfd3U7QFu1lbFcnElbnMKtS64XaiiGjnUki3yIpv8ZytWIiM2p6p+fCjvm72dql/j1LzEY6JX0UZ
bFy/Vj5ehiuGWZgVRWl2e+GG9oWim4DmZ7/Yn17qFe8nM+elGpLEScGrpPC7Ltwj+Dbpu7DLouww
WXpaH1Cn0rco2leuRzJUz+8N39RihpIO9T4qxA3M83fE4T5z6h+cwv/l9M5VOW5VGqx1tyzYC2Ms
Q99uW4vu2qi+nqr21jXUm3x6Fv+Xsy9rjhTXuv1FRAjEpFfIxM5Mp4eyy3bVi6JGQBMCARL8+rt8
nu5Xcep0RL92Vxg7E23tvfYasq8lCHCIeC9vS5DW/t0n+cfRlwKFpkQEzbFE+mk1ixUX1jQiaHBO
Hp3m/7AF/dvLRv/v38RgujDrLJuOq1zWRnclohKjQiGKD1Fe//sP+cupTP84/Zumeb5P+IZijMRI
f7c/9lTc6bZ78Pn6PR6Hf3Ko+9uD/jj+e6fTfQDgc2T/iRiO7FlLJM+1WftQzOq3Gdd/mGP/9pL/
cf5NsRVzUXJ77OVHlHmaIRtwt6aa8nWqpkD+4Sz95aT+ye7jKdIiY5HjMfOIdL5Wxtg1iOUfOsf/
kDz+yzT+J7dvibedL8iybSawdwuJlSWixWU7+BqWwHfeQ74to/CWpeEEXfE969OxgeXphDzUrJmz
QP7d+0E/vs7/71hxikctEKocu3H+ndMSmXrCPrdjfLWw6cvHfyevBzHk/z4HawGA7xtjTYqAQrZG
PwZlXv73K/6XluBPAqCMk5hLOhbNmC+6TkdvEOGc8Vvu9HJZgUG8gpud3EjNu+Z/P/Fv78Yf1SFW
YBXusJNrdh6QaehiBDde8liZ8h8Kw98e8EdhsK5cMLtY1pRdeRzcWCnyLxtM+kdBgKfcOG8JfvSK
WPm9nw+scId/97H8UQIQctLzrhjxsXx4b5Ut5DR6XP7JmvAvxZL+ce7hgwPVwzakhwBefmbknZns
I0F++//+5f9DPfkvJ/JP3l8Gj6luogbh6bb8lSif/ZzycjkvnLNPg1vfqRdfFjvd59O+3YRuXW5H
M8tPEtZCx0V3yHLePjJRFeRECPF9oixPKsHkP7kN/qXs/UkcNDYehVqGAmsAI97VqLAg2+MdhLd4
PKew33j+35/D357zR0HoI2nT0vO80TZytxDBbuZXskAPctvq3XdXBGEP/yRd+s9n+98+8z+qggu7
GRfj1BFxqQ3q3y1DDayWmyBr1hzmw0uobu7SB3EM9fhgz+Ut6t8RiZQ1Ym0Py78zHC7+5Btmiq4B
wXDqKNOXkO8VfLL/8aX6D3L73/7EP2oFdJgdom9HdZxCbtlW512Exugg3ZLlW+XnNMVZ6ZAanNTd
lLAiRaY2UknwhxoWOlJP+4h3a1A273Rj41ZIOLOO3MW3TvX5+JVSDyomoAcxS+SYth7hn1Pf0/iC
1K6FX3Uppqg4BdhAjCC4Zd6qzyk0OcPLEJspVGuCLCLYFxE4lFKhyWhrhBUR5IjGKt94e9jG1SPy
LWUDxh/eDxEiRUtxppLONTb/9nOGMMhKqX36Mg17+hsxCRB8F/sYFRc4gyOZXmAA3ytmQjyc4U7W
na3PyXUz7INKs/UBo6hmOnI3JuNp/9WXsY3Oxoi0XRCVOvVncBnzG29SdbMg3vshcRtWe7IH134v
O4m8CU3hXTsUm24A3i5tLYJvmyza0wpZyCfVsf3drKbl+PsTRmvV+xAOnFNd54IgbHUhtcrTI01Y
f4Lv1YpUW5c0oJ0epM1+2mm766AAquMiXKkfm2yApICv/kYDGJZ2btaJdfVcnIaWoe5dQVB8gKXu
z6W1VTIinhZJDt9p9B2C02sZhbjJ5kVePgjk9QzSgihngmQ1WLVpRHUPt4FBshui1d3H85zWJeXD
fZe0/AZcZKoAzjJY+AF92AleHAK5byvQNwLcm+aN4Zd09rDtI7ufN0Uqj3upWuDbXQ1D+oNuycmZ
8CzEkleTz856UkgsT+tC0Pu1Uw3ZymvC1y/T2n4W3fqL5pmCsbQ9QIQmoQD1kIFG3VuytS/L7B6z
HV/HONKqxDbnaFT3fdizb7GJ3lKWfnc7u6qir4fNXxaEPnRR8tnTHA7JeqsJsqiPxdi9l/CWgXr4
IJP5XvWyqJ1ef0ReuAoZX8e0Hw98edZliw6vaS0sktYMMvCN3pLevUoWP1MkT6d2KqptsJ/oDs9X
Fq5Z8hbnRYN8hWMQ2Z1JChCcUvZ59erKiPrU7uLrJsKdKhCSblckX4yHSEtg7SeasyaK43vVaQsf
anfv4NTTuQnx1uQ0EHEL74djv5S3Pg43MPa4tJ2pRhFfxnZ+gGimPQz9cFy69oSQvrqX/Re8itWu
+EPbbm+cuAMy2uo9/sI29ijX0PTB1ry1hyHtDx1YX2aDixxj9xY/13qPUvCQDsPtvOMtkfYIpvDj
4qJmye19u/VVb80RQTZHj+SI2DFxmBb10PbT7aJ+FfmPhMpX6IVuDOLuMaUfc5mdE+7qfErfkr7D
AIoAN32yrH9OyuRELBJcWkw9SCm4SdJJHKBdvksoaSQyciqEpPZ1OXl15zyijJek/L7FoinX4TEp
EVMNTvM3uEkfaN5+C+t2v3+EW4T1jIzvC4I8mwmJAZUmxn8crRfkPT0WInnkfPweCIK1DZe+gtYR
3XbC2mPqLIU+aP6ZleNPBGU8dEjUaUbYdxvxoSmU0cPEcmgXrNMICVA7XozlsGLiPSBHu6/aGXZs
S5SmX3bEZz8joIzZysxh58dlSczLIrBuqUAqKR7npEyfRQisrApvlmcT99sBMaF4BeSkEKUt7snG
f2bbNNUG7hx5jX+7DM+r3qLHNF5gM9yPCMy9EVEMOYgmDprsrpTFTZ/S7i3ViPmoEyR1I0ygU8j+
zrMxlK/MI0uzAkkfjtu9SAuUAG75XJV0Xl7SdTWvmrWwhI1TlKDDDvcxnP3O6qODQfABoV/7kU5q
LJ4ngPyPHG6y9LhxsGvO2ZCrbyW2uO9lAXxsmCZ6n6ZzdE3CkNbcK50e1jG0pnFhmaKjjhl6mmyP
5Y2OsvlbLMCYFaWILiBBsbrbadvCX3eST4LDKR83WTu8D6ZbPvTnad2tu7njvi/rTWtz6hI84ZAE
RcyJqnHJsNKESegpF9vK7thOo/RaIgqhWvLR3s89o4hBWCLyJlQc8ss8TfFyo9rFkjpRkaLVbCP7
zYUufOM8Ma8WReSEqyN64wJrzcrjowINGhfor03ZNT6MzrIr5GDvUjP8CQXS6Y6zGzOcyDViy0G5
EtJLEJjoOY2HrOHzYqZGqJk1M8LtXvukFF923g1Rk0NwyZ/C1HUHFCz8Ks4Np7mI+2cQQcmPtoXJ
AxKQukDvVs3G3612lBwRkbR8mSYWEDe6qvZ9ivL0XvYh+UmTNbX4zulw28Zku+/xjX+V4OO8DynY
Ay6GxVY1aXhgrcPMLmoEILhTlx+lVMVNKIWqOUHr8LgbxW6cTMijTvPxE9wyzPOmx/E2XdiEU53m
pannIQfIx8NEbvG9lae9a+NqTXX51q8tIBpWTLiiU7d/duAbiHOZ5MVpFGN/QPTN1ylOnTnKQPv8
08Cm/stHNlhSEQCjP+YoWRq3MJecZodQhYcFHr/hoFaBK29LB1oNKTMjzmSqHvIwuGMUR+1T5zP/
rkvsnVNHipdhjvUZK4Cs6Y3xN3bu+gbe18kty4rtHvV3/Zav0eSQB+HFQc5zeZu2+J22DaSwj3js
Gjm20VO2QYiw5QIs2QIfMipSFG01rs318xRiIw6D2LIVu6CC0bu9W3VWF3sqf3sS68dMuA2u5Gt3
Md4X7wVtdR11XVyDu0hrn8UGTxlxIWLk68qlPUxF36lfeYflTFfDCLyAB0Y2+oykddw6gJ5LWEtC
KzRk5fvEWPqmek6664gE3RYa3SXPvht4P/cH5PTFRV2SNl5PMvRJdgzGEYFeZUdKyG2AvHk77pA6
RdW+BvuYgT7rqkCHllzKOAL9kYyFeKbdasJPqkWeNrAmByutkwQHtrCd57/VooyPKqJ2NbbweiyW
dTlu2gKNPOEJAFSPLBryH1p50I7wSZL006xzLNdlLlmTw/umnga+juj+5OwJraFM1rZO0yxJ0FUZ
+qkXIvmqaPucwZmnntsx4pgtR/6M0Kp1rTLK83t4bCzsq8vACQoVLNja8dRyEF73vMvwMSKQyoA8
2LbxgaCPVRdq6GQPC0rpJzO1vL/zQmY1C3uYGr0Fu9XIwSXRtxx/0HYlumXJDYOFQSLqIY+4K6tZ
krD+8DICUx9elHBKsaHc15Mi4FbBn9CXesjrNdGsv/RqkcXTkCJadqjsMC9IF1+T7Yr6U25N0otY
HX2vI3YeF59FByQiUvJJIf1oPZAwL+wCm2JVHv28kXd49Iu1biX1APWVFt/a8DEM+iIp2U2qRzNU
PTyq9oqYxLwRif7kEDqO8GOtwp4dXJrZr5qgUwbT0fTsnsEjbjsYbrP9KiYEaT22DobOx0z7qGtK
vIIBn3dow1HqcisOnadw0TAcnrqHbTD9LwgWFnFrdSzGN3wvG7xaMGgsNe07stQcx3ytyehhXNYS
hy4tBh8QlFTkJEqsNtecN9DPFq6GFniglzSZS3VrIJFaDgLRduk928fiu3IGJcduohuOxuaRrlYL
VXrjUZ+z89RLOX8bE0csqVpPY4YUnCxXP/pphJMQgkv0Zp4hcR62KxQWrqzHZIhSpOZ1MTv1kD5P
L3InsKj98Po035fYjNOJsL3DxzPoG9mmXL6QsrfdJ2YhMXkk3uxIbONLyOb04CK3xud2nAT9KW2s
uovIR7rd2Fyv0S2hwW+fRUrT5AvYvin7GXvJ7+Nhjc5g/Ow/mIrhLeChxW1JykFhQoq0PyPibt1v
4eFJ3xVwOnbQyPDKn0wR1H7f9nZcbnueDvljQsjOXkW7uTj7iLYsknooYhnyShDmZMV07tZzjDjC
AbXb5pjUsORK2b0Zenj81JHdSHnoRrxS6JERJ9/sBUwD7sSw7clzF8jkkChfpvvR4KYto5rgqeul
l47xA25O3tUQksBAW0TaxmfyIbS/tULY7bXrmLB1a2BoICq5Tba4mYqlIKeEfEQgrUteotFUJS26
HfksiDT9wVe9vBQgeOd1x2fEMrUFTBfqhI55uIBfWsAbcFZ7dNx6nb60MLqneNdStt8oI2mBibIl
yF7Hx7y8wnMzwx1FtVYgJFG5YzHsYWXiXzZEWk8cc85cBFPFu/UAWXzOe+TbC64+jpFfVpqhHwjI
LIfCZ5HykyCLixFIa+dlOi7ROJOlyVjC528kmhMRqtmno7z44NpOVQF5tuwWPgkA2QL8B9r7DFVT
fWLt4vOrT+Gm/eQU3u6TLR3GsIHrKTqMPuHbHUUe5iO8PVv3MljLgXhv2KhSOArh8v3R9anOL/s6
lOQek/fEG5NGyXge2yVVJSYyNXtR+UBLvON926uHmEIafQogyU3XwedzD2ExUiHBNmJbNfqJxaeY
Mjc/ZG6MzLekD6W6yxV1GO5Np1X30/ppGu4WrPMVqNBbu7/yKBbzk5I66+4hQxP0BNuSXF2XKUFw
71EuROUg7keU/9oRmhIwukzr8n1FojBwCFHGqTh3Yt4+XhZNk7YCO3slR2fhjVGt82aSZxOx8kwT
TccTtpdrciW2Rx5wPcWRxM0Lbrg/jLqANRQyJ/wvTJ8adREpjbOtNKTBFIW1T9QPmejBP6W2RG5l
W/Yqfs6Ak5PfODhdcsqiFKPePKE+fG9LMExFVchB9t9X0GYjXG90lMHXbizS6RRHK9m/ww24m0/c
dnPyYHbv4htknITHYpjNyQHuXu8AK+TdV7oOOX8jU0bnNxI2MErrNo8WfOietjsgBbtbGHhWXR7v
E6lGYyL9UBbzHn5GCB+kIEvEBgKwA2emz1Rd+HbJLz03yfZdToVtzzMtwcYHiAcvUthBdVo2RvVt
+QtgAI9fErw9oVnRAq2PJI7K6IW4pOTnUSsxXVmfyf1QrB0xTwryc4wJIG0hTaNyOfj15VXsOK2+
glGm2g+DJ3vI6tIxEPBDzCNymrkjWmFLRkoEgZfZNq8YmpHfhl6QAhlKb9vM5+Y2gPCZHvKui+TB
kNLy7yq3HuMsDUSPmEjHLmEVwhWCBR0un3MJMpGw8SWL+3R9iA0B02+3XclegkXxaMpYdvNLRIcS
r11B0PXzPu8E7F4zugM3koXbL1YNQxQq7bNJYacD9iD+QZa66YptH36XD4qfbK8jImLtC9qGBMBK
KgrHznAfEzNW5+ajErQT4KC8Rs5hTo8T4YmtkQCxyDchsbjXd2bh08YqUuLFe7U4aPR1EtNGLfiQ
uBloXSg6kDf4D22KHtq5yBI0k/mqIDcgxDIgBOuk1xsZcBq+ZEBs1iYppIpr3LUunKOhncUxw8rh
js088nNFY6PXc6l82Q+1zjWWex4UqflAyziG55Xb9uyCPWCRfSaU2YVUi+Lx+glmsWLWtXcw5LhL
o/Ej9k47m29v0qMP8jX4oQLrQrohifsG9zeuHTNjG/EwJjmn1462zD/GCB4XYJFkrlNgYVAUVFet
xsq2YaJDjYegpp2/cq3cLJpMm16YisOvBrNsOWiTDZXqxGYQIO5yWWIuT/1I6tTlkYsrvQMWBgIg
l7h447um5Rl3vCb3SKtxc6OHbJH4ThIQwJ4LSork+xItwesq3SZifrK1K4WphcBIzKtMh49O2sBg
Nvs2gTWS+orTiH7gXdmQyq6CQm1Rp2InXf8TUakfZPhuLrPMVMqhG7DVSIXZmy7es7hBCmwvnnxU
MsUqlU+M1NSt2/yKKXpf7iFZofEhZiFjpxiS3/C7hzZKPySCDTkMSaRLw7uxEbdTg7Or9gsurmFG
U1hm0++cG5gvVXzGOb3tTOHj6yCikryGIWLFq8wkO6XDYpD0pn3xpcNAv36Tk+mLgwhDBrVKmPaP
DrXgQCj5skrEnU1LAG6BN/gt9/AEfi09jup7aUEMVYcIQOuMzAumVv8ExqYcXvcVBq3VDOmBrhmn
KrnfAKKSAb0eTKabUoS+/dRq4JiXORQ5ZmVNuhEwaa4xxaSJhs429+1m04rJjadZFZxSnqExsZLf
TAm1JUQ0wgFm31eLr+AAyWCILtZkYqy31X5cDjqfMnl2asL8Duoq8OKfykXD2gShZX7KGVToB1sy
jclrjOFy1FY9mqPhGdAaG19cENH4kO/Jbpt+bHleoxoI/sNo2XXHfdx4KCtTTEa9ZgyqH2w7Esw0
0Mbwop6SDbtSzDQAc592qJEAVns6r90hymE+eh5tQPAxUJAE2+F5mb17Sih+QHfZLKM9ciTxdfGz
K9kkihpRP4VrkG8Ruu89nkiGejOwa3pIM6RH1LNoo6iZHVQtt6mCaqahKeRGKEklca/F3ic4lBzu
z+a0Bmj5GpIAkUWqbhf3972bRphaE6TKX6ci5skD1FgxNKtkQHlDMtIuoF6o5NKlLT3iRc2SU+AJ
yd8zIpCA2sJIarknMg3R+xDP69jXoQAi+tvHVm3Iu1lV2t0Ufs269+DXcb+T3SDnQxwsCCH4kvql
d3XbS5+eJ/2hJQEgZBkSmYqAK3TgcX8YkeORfg3JoJfaDxNI2yi/kN5XHcp197LuY7m8cljElL+G
ufMSPxZ9AfkeUWuGrWZD4XFZTh6Z0/fBfjCymQhTdIU0xgE5ttNg9Xu5D7R74CAGsM+FGQLvkZWA
AMztEPyMSnkLP6BF3wyqQ4zTZtvdPwlKEvYEwcg+3GL1VBRfyo61uj9G+Sj5xe9RPnRHJDZ6vR4j
+M3nd7OHkqFsUFa2fapJpvR0EgJytGpD0uDzVmYIPKiMz5ficyRW55uW4+V68uVi5JcE/las5hjv
5cOI6NnyM3DOFq9Q5vcSXSfHLBWecjFH07N1lJrfmXHIEwlxq0gNgr12okKDxM3PHVy4/M7sQDh/
T2pfoO8liJZ5TWVYhrst8Tr+vK65JOfdzmG+tQMonXijbTraC4ZLOHhTRZb2Ndm5cUfDiTQAn9co
eUxXkQ5FBRSFFhcoYDfbeAp7xqYbEBs1VtFaGnPCuiRHV5Ct2PEUVaq47E/Czfn2Y11Zn7tqKFyI
XyLXDsttl/oCLAfM8fneIEay5bdbagqBWyyCrdpn+KIwA2A8S+V56GhYgTLhVH1mgH0BBUQsJ605
aec1B+i9sfnMe1rQiu4ZlH0dB1z9lJHBoo8fS83pUgE8KLBoMqkUJjk60E1ddq8W4pm/bqztXGhc
B4e9tMmKXoW3SG/QB1ZdPNNhadBHrbh6hz2P5deuc0pgFb+2VF4F6lD7sOnY+Q1gOFwq1op2ba6B
5zhJrGjYtLeqrzI0BxCoAekdLFD5zoroA/EflvJBMSZ8cdptbAEQ7FQUkzu0K8NyroJHUrmIoy/S
pXxBFdAaF+qULvLVRli1PKINmMYnMQle/ornnK3Pmexp9rmLM0Ne7LbI+FNJ5iQKMG2ENcd3uBLy
ELBB1rjKkA2KU0YPJMvn8uLtGlqcZ1nmd3G69+MTJjKY3SgUKn9UyqkRwyIhnNTS2MVdtr7cxLVI
iq544pn14W1bbCeAM7kUoNmiywkFaYbO5yMqdn3ZFfim9QcHJLvrunQnP8v4gwJ324F+XAAy5NsE
xFlF2ESVyWJvR9pnaZMgZMt/Z86nopkN4+ll5HLtVW2py/x6Ao7esv4W1ljLjrV4ZPrN1pN1bagn
tUHVgPcCy66zgLRzuW7wzjftgwFxTd7B5X0pX8cphq1WGvQ2HMdlnv0RXkLGHI3cyB0gV/JJoEyo
ik1YSh36OApfdTRjSg0eMyNG4Dz5xaO9faaA7+Dzv2ng96z/FLXIksbckCS+DsrEtEqwAzRYx2Xr
KcWttMHbaUnljccrPlbLDDr0Gf0bVZctKaU7o/5SlMWcJ/OBx8y+kED4XoXERpjlVJtl2O6ir3uc
EtSce4aJlT0CDlKrrJOCZKAYiKHU2HilST718CYsMIhHNdxO8g2hAJZsO6kRHZBHn2WBQruhDn+Z
IcLK8J+XBbNzlinra1vYeL+m2+bHet9k0h+w4vG8ioreJrVdU1kC8yoH1lYrfPXvMkZGPGZKo+U1
Lucx+qIExb9ZHZ3fA9hNjxsiXdNqJzN/gtaR3WHNvCA90Un7AKQn/wmMMHNPUYrn3Fh4X7V1FnB7
PLWAxoYmw3LFHwAqm7EOE27PCubxSQLzW54Ama4GaA0s4IWsj9Hkq+CLryzr5P4ZKMrH7LPFacP2
vbjLepJHF8TTrawuEHt3UZLy8s6CEzNXxpq+k1UCnE88zQq4Qg3TMj/XkBUDsetMHG1Vhz6eQBO+
eVceQgZnq4oJON8oPL2gr3laYqPRAje4m7tFfE5SquhN17UJFuIzHl6j3Rj9ndPZXtwOGHc+LukF
p2hy/WB/ShgTY3wKkO7fDmMvodgYx2i7AgKz6qaY2yx/jAL6kjobC/+BM2JOxX4vg2FzDcqfhr6T
0xj1W2b58w7zqvd9WwC9uMnmvFIePfVhiUBCrFYpCW7ndWeihjB9e07LYRzqvaC7rLlL2hyx8Rm6
3GjDwIzbKR/v0WQHeqBxar4B2IfHQ5dG6PzRtMdRk8kcLR16MfPNOB3Q1LYE4zzY4CV2apWeOqYu
MVai3f3Sl5k/LamNKJz66IyTge7th+2XdHxEZnWKVdO8to8TUFh3I4poxBbJjDsoFFH0wZpT3Toe
5CjoC56s2WHTPRIx+hTgWhXZHscIlLexbxzHPINRYCP7e8qXDNOoRJDflQ9usMdoG/WXfJudPPIM
h5R2oivqRVMBSWQBf+JqKqIIq9vOLXtN0Jey4zov+urmPSkq+NYu6NnHOb22uEy6WqMZ+JmqGFa5
WKm2WMDnmUxq+MhtBr+z4yCQaQwNdZIUkzgPe2z3c9cn4wp1DnWPFh6f6ed2QZboI9Z+gHkRt128
rqwlBmB8ZwJMl3KRV1koijc1YmjACrxPLyms5AHRyWFfrnBsRgzIQkk+APxP5FjWOobNEaY1cEFJ
wPh7KkDBCFWBUcC94OpLBISmoo8fGMUyrA7wu88etCFfIryH5KrNrgl2BI6+eAr9dU1aGaKbbIjI
91IN7svEHATzKQq9qRMWQfizpbMfq8DH8sswb/wUd2Alc8chpY+j6FWiyt5uZavPErLTm26NfK3m
HC1K5pV9Ma0ebxju3zrKoxXjVBm9slAmv2YkvQLdLuRdH6/FYzfAXY6vpbtTVE/fkPaCuXKDYIZB
yXIfFrJUcnJg8MfkB9mz6KTKDtmNcJ4+baj8rwo54ziWWCJAvdRjFSrZ5FG1OD3OeT80BMT5i55W
0nQbXW8WPrdPwuuu6YvRPOrSqNNMseFANe4vBXHyJIYswWes26MeWHzwUoUrUNTiY4bsrzAzY5cN
Jk3+NG8RGNp065t2AMG0MTQl17x028V6/lKurXjf+Jq9jZ3GPhjNTdV2fngUPdayLZK1qjmZsJBk
Xn/dk0X21aq5bFbk/1V7tCVVi7Ginmg/nCCbzO6ozLpbQHAUOJkRvHGKjww0iNU8bla09Yj4TH+I
EEkIcsSm90c4h+lrvOu5SkcNakeC3X6UKnXr9oUfRkNZjSCawGuQiXBXer9tJ0w90y/gmQoxo5j+
sEHDhl6UE4hvS3oAMg8y1izL9rh2oxI1kMgIsdNwN87FMt4ZilBHoZe8QYxrcbOtaQ/vstbgnrP6
nm4Ge4khQW7VPOnwzfYc+6RpnOavRZmHho2ZuFNrjyWhBg7pEcfTbHDhrgFqzW+JVsmhwP+oOhXG
p6w1y2kqndyryc7DV3wB4Zip2ILiRD+G5ozG6p6ThTZTLMsXTC3DjfOOAYxX4Uio1HHVgrRwg28f
he9jQ+lHbCsP47J3x6xU5c+liMNpyp1+GRK7ySrNzfA5xugAzENigjVo2Z4LOW2oodt0KRfHcekU
SLDOqQP4NqrL6roe6AqW6Hd7lK6HgZPxsmPICNhU5T8C2ELHmZP0zBKwu0IEm59sx7rBq4XratkW
AhJw2n2bcbfe2YHJQxYWBJa0sbkmwG9ubc7ISaPB+X+cndlypEqarV+lbd9TDQ440NZVFxDzpFlK
5Q2mzFQyj8789OcLVZ2unVm1d7b1TZgUkkIQAe7/8K31v8tBOC9jpoyv0p66g7AKxeYadk6QedYQ
KLez14ukS9q1uHeussQT95U9j88SD/mbyGvkWudq+yytIt7qWUoTv5LAANwsYxr0ws6CxLCynaJV
vxq7oT5Q7xtOIq8Zk161Tf3aKSvZDLExnyUWQt5uZPPDnWBINyVQ2bKbRCfLo5V1xe2Uk1xszMnL
n+ORu8KHEXGfYyez7pYpSfe0TYbHitk+4F+YxgVhGzkret1WT7hZuN8YWFpT4ZKM3e1T3VnXY0QR
ofPi27FsmjD2ERWKd62Pyp2xJMaqnbriU0pLGVUzSQ/ZHQhQPYknp+vha/Ki31ARjG41J2weJtXS
cAwZHfJIldnYAoKobeXoKRECNHkw4Gi31g0Kfw59gee+qnsaBcqt7+KmH9aWmXkvSBVZZacyQU47
5KG97pXVBHlqLDdGsky9byd56JCAcJE9dlkjPzUqVpj3XkN2Pa/LnRu52TUlifZ25Eyvdew59702
tf2m0TIzPVAK9MAnVBZa30zqfTZ8jVEKH/91a4/z2/BsoFDytowzm7zD3KWhs0/pMLLz1HlN4GWa
EesyZsr+4I2tcRRL3ANuKHiKcU7YqMXYRSvHCtvbysnqHQWpgslt5bQ2ulLb5Bm9GnYMh+IPmyPg
js3SHLBke8HM7A+doqJd3U290m/FkHnRrqH0e1uLrAC2ig3fbU0boRzNV/KU7EnVidTXMHpxcRmN
dgzvkH5m1M3mmnjS7V/IPcd0TUlN795aVy6Jxqnk3J6UjWaDNI62mypKf4AOYasa9b5qvHU5WTJ+
VTb3EvunURlJs7VCAtZlRfbEiIrtnGnLwiWC0wD18T8nZf+I4Rc/UdoVVtJemDjOxtCTdi1BMBhX
VSVQDwza82NNqheYEGPvGg0qmZhKTF0ivxlxRqp8B9Zn12UA//g0skb+4piuNPS/w01/wrsxJWaa
5wwMz8ct1CbvXCu+rQgrm63JApYGmhCRtceHFFfIoYucPqCbFHsB9feq/8VR/BFD/BMIHk1LNyVa
62wqArJ8lcRyOjshm6NpVNYO1kK6+z8/3z+Awn8eydw2alaWacrNEsUwUIBKTIwwCjpEuyyp2vEX
0tU/4PF/dkKkv9F4xSjsjXQjseqwtVs3SZ38307iZzPEurUHhfGRvRmcgmaR8ew2UQG4Mf9CB/0H
b9K/GCE2GNXUUYg2nmFnftzO+9BLL/ia/co55I/enp8w7g79AxiAtDeu1ayRQZCGoCz6xcX0Ry9+
PavfK1SmIcHSMoH9pEfDgjKEvhG7wy8I7T969evzv3t1kdWmPWu8N2IppO90HgOll+oXLP0faKI+
JgX+7sVlaxQjCjgum9jxxDdVJsUY6HLG6ctwBXBpTRxSsNt2dn358xvij87np/vftaemH50CjZAx
QYT2s3Xsnd68//NX/zjyf7O8fJgY/u6MnHQ25TBH1qZPw8ZZK73xqoChC3b2TRYlRStSiajzM69W
4kaLkyV9NdSihyspUjM6xlZaR4+W1bTJyoqrUYv+/jH+59fpv6L36vbvh6D+9t98/7Wq5zaJ4u6n
b//2WBGsFf99/Zv/+Z0f/+Jv2/fq8la8q59/6Ye/4XX/8X9Xb93bD9+syy7p5rv+vZ3v31Wfdx+v
zxFef/N/+8P/eP94lce5fv/rb1/pB3XXV4vAcH77x4/23/76m3F1Fv3P37/+P354PYG//rZv3/71
19/fVPfX36T5F0oIlu0ZuoTDMq8f4vh+/Yll/QW7ByF1kFZLmO5VTFJWbRf/9TfT+4vjOMIgGrc8
TxdXm3NV9dcfCfsvuvQc6XpUHpGvIF79/4f1wwfzzw/qP8q+uAV57RR//aOQ0zGZUW1Ro/F0D1ZQ
uPZPVyoN6oriR7QwYyO5qzph+9nE4touEBmh7N5705uIY/vztfruu1PawEDS0U1cp13Xw3hGsnHS
FgLHhUG5EIwL/UBJsqTDfrbayZIqCcolsogItC/60D7CF58GzSEvzxn54IyQxmWbJ5vfvf//ONHf
n9iHdO+f9wYnZnl0BQwXV7gr5OHxtv9+Scn11svIPPQVtqpFQBFf3ZBGxmtaAy0117Hfdf1S+IJe
xdGOl/IcVdPsz7oZPVtGvpnINA+a42RBDFQczFCIR3oYD11LtqBVuUtJLB+C0XWuRnt5sbKRN2zA
bvINKjudrF8EOSDa3h3agtRmlZtTsSqJKm/Vke6nHANiU0wNXdPPh3akF7hEph+6Y/qLd+InKRXv
hG15BrSUge8VNZ2fnYA6Kauq513H8LVpNomseqz4qGj0SGLgIbJxk5l1HdCrbG+Y+rMv5bHo+WTo
swDz0cOHYsmCIZ8GEPk4WwOVyKBT5q/M2D9cmH/4yGwpXccyLGlbli7kTwFLZtcVgahFrG7F2sZp
k/BSye4+h70vcxokpkP1kWL/QXk4/7QukTCDbV5S4Q370u6nLX02cx31CT5EXlArBjEBr6iDJ/PH
pDaHIJ7maPXn15l1PagfDxqalBvR5F32uM5+uoGuQw9ixhoZK887M4XoqxGW1roCIdtJHTt0MnTb
5pJxtCjZMreAp45MdLiMaaWvhJh5Tykb5HM7rUhqg16N0yGZ5CGWVFNmr9jh8+7tu94KBs2ob5LB
flW5/uRSjHh0hvEylevU8qVWt7TyPSyevOWYUyHySbbVzdWFQcZev9eMsMHNwAQcdal1SDf/xU73
bz482zak7oHJmtb17vvxfoMVkJIrX6xEN17iIXIerSk9UYw8DlrTH4R6bsiL/b6V9SaKFt6HJVIr
aqbWTjMpck7xqqvmfN+4/sTu1LojhVyzE+uyvNdT5/3PP7YP1/gfPzapW9DRkrvDkd7Pxpw2tHOX
AB3TbhLUXDqm0esM9aHqrqjzMlCIaoVZw4ZpN7GLmY4Y8C+z26qnH03alHr2JxGX2tElufv77vnD
5vn7pUt8pCw/HZxFm0E3xXW0iPj5mqrzFLw6kfZqcjRrPdXFM63/jp4LlV1PT2/lMJ4wLi12jZu1
fpkO6d6ZrKeMQzsno6BqgbHnbho8d620ulqnLCoSpuuiGF5UJ3ifYzHXAFS7zVFNhV+CVPp9OaL9
qqtmZdG9tTKLPBVMyhelOvNOemuacO7W8hBcRVWWHYdVgcUbWAyT6WLokX05VZ+yLr/P+6m6GLNa
6azPR5MOaWAvfXLX9M13Y5AAD7rcu66EHzetYwWO4AOiBRoLOs0zzMpM76bos+ku4orfj7VNxqYs
TpPIZMxe86Kr7swsddipkHZQ9b7v0EOgyTHemFesrYBY5WbWnXKT58n3yk2uNEUFPgl2RXN3LHfh
kCCnUflBm2Ka5oSbn2SdmSCILDtmMp3duWfGQO3cFROOP7GO2syi5rfmxcygyqQfRfXwAKsEmLfv
26rbx3PRba9FnN71pjsqd2UARtLvbQA5f2qZ7sFGLDaxEs16wfBLGalNnl/Fx4+veksBt/bObV+o
Y+4Oa6NI1L6ZYrGitM0dDRff2P2GBHpfTYN1TyXGYcm7HSYv0B2VnxIt7F4aNCDY/arw0qOb64tN
wejRjRs1TQAnbLNTUQPgmu79qRLWqUJfZDSROo69EUJwaslhHDztkC/CXNlcQ2+R7WwdZdFRz7AM
ivG2WK4+v/rObOhb10rvXuxE7IrSga+frICBiOaTbWv2cWHOGIynvor4n6CrWgGAld1gr8DsgLEZ
Aqxj6s1DHGrVydZCthUPRsYwx10iu5VoUv1EiefbLNQDLID5ik5vRePTOIDrcQxumx8MauqrRnLo
BU3vK6DtPsiE5seoUecaOzc+2HNvXTpIK0tE/d7NtH0YD/mnMBExbljUb3FfdVZQAsND7ZXLtsao
Kmiisl0NbivXKkv1G0fa8ixjF+AFOoGr6FTSgr2rhtI+L+gz4lSgAxz155xxYXSEaT/G4kGDl5I0
ye/0Rtg3XamqS5N9EeE3WTcJWDU3toA53OLFngc5xe1tMxpJ4I2i2iFOkwdzjEzKWll/RmnzqyXm
Gv38foWBFvV03TEsw/WkQaT042pd0tsME0OGq1ac5lB3EK2AvoSZtXfxdj4g16sEHU7qgtMdc5zP
rjPc5XF0DVrAcx2cL+H2by1nTh/RmOKHubDUIKw9KWRs3rA86A6NnrSc1a/2mR/TZwcij3VAusIh
ZnUc9+e4Dno3jq578cqIeo+GebQv7FSgxhP3hAUT4heTLnvrhViqj9X1Nk/4PAzK8N24mRO6CxbT
E69dqnoDwRkd0Z49TUxyWy/XOR0dQ2CYZtdstViPd7R0mjXF9WFbFs36z7cg3u9/+RRM4RjSdgnN
dNfgAv/xU6Bk0lo6+q31GBf2OvTGlaha6yW2m+zRs1PUjMvwaCNx9TG/f45JMnZ2ox5LexIPU5Su
jBgAMAYvOIx4+y+Nek+nxq86JuZkrh2dRqC9lRNGuk+aG6OyMuidQIkguDCZt96w5sC14KM3n1Kj
hW1izJFKGnGgdnfpaye8aTN4uIlZyLToioMWjQ+dHM6pOcermpb3aoi5hYzwuTJDKj5uea+qtDpM
Y7klHeFKmMz+nvBM3bqQEcZco4pekuzMe8uuUzAIjModzzWvkVvoCM1K59wvb0yhBBMaUSgwsAj6
Vk3rIdRRMZQisQ5cGuZhNMNgGFV0sMIxPv3zwXMLbx+5dPWvzxt90dPfd65BeXpQOrvApKjIurXJ
LIoETF6lO1Bs5dtatF60q8V8L5wgb6bxsCTqC51Gue4KRx6yXsPhuG8Du+/jPWTv3lCxOGKn9lSz
He5U3J0oO1Y3NLa4W6xDGOoQKyhSAknTm8ZwXq0LIQI7NsaTiO9MVGDHZKLhWsjy3Ndjeb4WVc/1
Aooax+eZqQPHbiBGku23koxwmwOynxsvAf5XsJFnBITJmvBBcbwq0ECSzl5d6DfKrJet47KnL5nz
BXStPtf68DRbWnpPH+ZQTnDVSi7DyqyM6TxTONgZ8/x5aGP7Hp1HT+kIhYB2N496/oR06shY5hAH
ecl400EMa08oEQDfikPXLm6Q4qEVcJXfhWjSIboapBRRZWAG2pSHmKGoKyfmag3VV6M137pxfM3M
XZwUKK1QMd9r3VAd28a7HyuyMtOyT3qhfQNWb3fNVNvbNszfu7iyOUutXtux+CLVbK+RsV50xqV9
xqGz9nGC3jadUe7mevGRU8b7wTGPvDweZd4ZsoOOUMwOTgnxAkoCNVXnYr20WzAuI/DSRG3qdHjq
hsCJe0RKFoOUI8N6KJMxWlnGXTvE9nbso31t0VKwkA4dKBufJtEoEsnY3CB5eEm9q4yBzoluljtZ
m+nN7LXmKrXSzyxD3dWD/zFhyBftWvmQdQPwSN46636o+jtujWoW0b4bmstQpfJYzUoeo2G+boqI
iNO+95dSfwrdAiFgbHVH3FXMgHYaaIq9YXbltMOFCwQ47Q9uP5M/RY5fGjLZcI1VIHSrssdWgbaG
xgzv5S5cdk7rIAljjN1JH+hBQvcNW+CaHWNIo100NSCyabaJkASh0qSfpBNz9Qg9OclkOnh6ZQaJ
FWertnLSPWJPVta7wci6gzHS8kzH+nPb9dhDia9lH9k7mY8AC/kysPOZeqDaZT6zhKVgoZ6xjrGV
Iu3hoYyt71lnfx1IrAIpjc/CDFtMnwBvapW8QZGrMjBa7g7SXv6X2BTN3J8I0D7V9Ly3uXPVzI7x
xGCCajZ9O0txU0i6tdYxq8BBw4ztzXJJl2m5gAv2uzwTYRDl4Tq8qhg3ZsdgXVSIud/ir/UUgmcG
ibLwbfDKa2O+EktAY7o56JUq+CUFGtI343cnFElgq1DblppwV1qDCHyuDcZDW8UOLXSTDiUpNGgJ
2eROaEt7q3WNuUFQiKIyCTdACt5lRJIQpVN+JwQrYxQVzyxC4s4Rar9o+YsFB3PTE7us5rKSq6SL
0Pv2XXGSc5YDxjRpUCQ2W/IgC5RJjXbTIfqorfpRq2b5iOXAjQaweiAqgCeYxpMsi+msbNGdYDN8
5ah7ZD3Nvu2oTCB4KMhJyxh9qVgOSM6Cvp/HfdPawSg1cR8/6EPzMMqpPojEoGdaDk8MIi3u61q9
6V1kPnO8n9o5eYJTHQ+1A1vvlETzORq9TZ56ySoHZA8GOl6HuZzDg5WAozZVrd8PmYGurxxO6Vi+
FQZxkYnW8C71DqIR0bGutej48ZWo24GmPMNgPIY4nFxYw9PHV85Qo2yr3T3h2ZvVoiEOtV7BjIss
Pc3z9Fq0yOxHu+pIc9qkDoBlEnNam1Hd3kQYvaxh6IYgA4Y8ewXMAT46lR/mydrrDXdFrODCQejY
kklOjMFMESR6s0CG7dpI1XvTFA9239hnopNoZ439lxm98jk6KkZq0dNE0X5mY87PKGfyfYzguuq1
4bgs1XiMMtfbt4ODpje8GxVqNxWpm6Vqg0aPmm2X2+GpV9gGfzxM+BqcPp7LOletcz22YJY0e51m
GQ1yfWDxydA9aVNzi/dGCwmzdTUtfY5pckCF6ASiQ16D8yzOZc6/IPm+S3CCJQycjEOSz9e/L5tb
Uh1zrUYDOCG00m1ahM4pqtx8hdo0BzezkfNObh/gmFnscQkZznDfn5AA9YFht+Ham2bLH+tZ21IO
6y9KzWcntedzb4fHBGjglM5f6nAw9pV5tVnIUaDYlhadePUHyVqEiWFxjsoUroBrLmB6+AIsgOtC
lFjTScVPLu3UGwSKDO9hx9Ej7za2Q+lntWrO7dIdojm3toVHXmI6qiO7XISPetCUSCeVbX02WHvP
cW8Y+8WuUAbGNfvYZOpbxg7QbrI1d4dcFIbDS6qLcLVdGWvt1yyiiqn39n2ajdkOUffXNtLM7TSb
9xTfxh3KaS3w6JD5DsT5ubOad69stTeH3nuYtNE35NIWBQ8rkc0nmCnu67AR2wKLGD+xJxlEXZRt
7Shd9jjDynme76sJ/SEJUcPbmS0X02wgV5VVI1UGRquUQuCOQDMLk1e2VcqeDeKDcFqYDGe+pMRE
D6Gd36Df2AtLJS8OhryBM+fzozVb70Y8syKN4vvSD9YRuQCpBJeJFe8chiEfaexDWk/fkKgvQVLq
Q2A0oGfgRo5mujtP73xZOcnOm50QvCWPzuVN3SpMaQ5tOq+EiwgUsCKY4bbvGytKdzOw3ErVLbnO
HPta5+U7VWNCMtZPZkynP0SXzjTf+cFoLfZjK1+2Eo6BVSpyCSlZ1ErRX0JmUvpNLfK9UYaBlUzt
Nh6T+4gr3Wd5l7dlqKxtTKjXMAplM6SDdaau+UnvR+wnpnT+atnVhjw2jv2yAiIAv3ufnObF4xYF
h/o0OLgoc2uHd/R1VlneNgi7hv4OuoectTDKx8JDlrFY04ynTGUcOqLwhO5PPsvoW2/bFJRi47vT
yjvLbqLXlCA7sJAMHCwDcxwhte041d5+1kvvTLc8W8dlpT+Rk+e+CYLz3ppPmqXITtLBPOiTeup6
2X1aWIuDesL8w4BtJFYonD3T4r3zwomtRUb0KWFSRnPUT2xG7X4k+98bV9FilJEfDSYhwuKo9ma2
qXe0TeLeJy66+8VO7OdMUx3i6TZ9s2R439YmE9xEAwIJJlsp6mV+m51QAZYxYILcJ9EwfrUc76tm
x85+qD0LKa7r+HZZ1U9ggvnKkql9BzdvkfJUy8WRmbnN6sw6Slkj5I6zjQUiskeXPp4agne8FZL2
pg+1lhvQHu7J6yi/L6JE00L9xqZvBz6Jnk/pXv7JQnfs61FnfGbW2Wtq9dVXGZnnpYii7zl5i4eI
3KPk6BvmcxXCnVJM2MtsaWGW836FCNT47prJsRJOuYLaDc9abz86VW6/xWCW4CTTRLpCZWxO6v5l
8Nj0rSyiAoN5uB/h7wMeHE4PDWaLK03TnbvOc6jBmVV5y8SPfFPDUFw0lYx+TAmeXCSpzogc012j
4fKRXsk4WizWwYxlechwvN+DuHdHY7bAFwq1juNcxzdjVpvJ6da102k+etYeSXQ+rBzlzPRbOn2F
08m0wo+TGetd32zSGoxnsbucKsr8TGxIQAwQGoblbuij5aQT6wTViJgz7MvwlABxTQvkli4YHeQv
bj9sITbfWV3K1exlc0CDedrrSfU+5gYqRzRTAVx8GJi2ZwUqVDFRTHEzuEa3dVJaHW00s6yl2Xqa
Y3Pb9ea0Up7XXewoQgaS9d2qDtN8K/vyq8fpoAZpzKBucR4JS8dbV5MzBcZwYVS8fVdkMDSyuh0N
1ogoiTK/tRVjxxanRH2in8oZ4tXLmmYvhPW5pfu7c4X2MEy9ffrnA9nmvLkORvH/+ZxyRgJGRw3r
ppusE5nbPx6c61eDhY2UKHSxqZtIP+m3yADNU3X9zY+vPh4cUfI3jhpPsM8Ix5q1UK30R7fhhsHa
yzx9PDQuRTltCQ8ybR4SjnU11uKlAkHqiX9McVL/8yBDjR6SZR+WueN5t8jWIkIklun2ttfBggf9
aqjjueh+hWlePh7iHJX7uGz0Wpabxqnd08dDhC3PZgBKxs8oa4+6gWdiJoBgmmQ5ibBdTm1pDIA+
abHGwCc/Ts5NGKYs+ks0wjJ9PI7LVUxUe8VGdHV6Kju7OCiLHBSO7SC4AQ8kr7kfK5dlWyNPKvVu
7+axeyeqmIqYNtwuCXAiZ3vz8R2E8ngrSyJ8aqjN5uO50GmnoE/57LVZ8y4sbfWlivc1tsM4XWVN
ePGuz/Pxg6pRWrx23Fd0xeW5sVJ5xruiWnxZWsBYtBy7tD2he4lvSrK0J88ZAbXmq1VPXTwVZvUW
z4Zz/vhZ6rBLGoatjh8/DD1NB0Svi31OBHlocggaVBU62hScFRmneJaJWG4+HvJmJNdu6SXkdH5I
Nfg1OXYLNVnvMVMORjR6f8NknP7m46teFBss70o6DhR/iATh/7SB2kxkMOS2s0r3DlkxChJpPJnz
5B097nOhdfXF0PoMhMxI9xMjqg+MQO8wA5EEdGVo7dyB0pfe5wEZuP6gpsaAQy8EJuZxv6/tut0t
dZHflqZBy4lw5ZPRaXcOjl7fdQchoy70rxrdGNzQ3OgRh7t4M5SyPeHP0R8piaJiG9uHqnHsV827
QTxgc/+ReJmN1a5HYUw+vTd708zYKajqW0hgjczmIRo6OyjlkK6ptdJkJKQJTaGvNOE0m2yev2mU
kzYOmpqbPMnf2TTaoB8jfR3OU3z8+wMgv7wCnfGxtn1Ul/ZBQXBuGm5zpx+ELxckWq0tAj2b08s0
fFOzjn5ZSrETk4eRsI1DVdVGLxlGybj7mIj0Jyt6kXl9YHx5dQ8cIR5FngQfvzUtsbftZP/k6JUe
OM5yyL1YY7QCfbUsj/eUu3GMmI+eMY5nern5JcNZqulb/abS5uupES/LhkJNkABpImBcUHrwvt8V
1M3vMhcdf4RN9OHjub//AJg16jzFQZefoH47HxXuftHNln+ZBNlwk+KZtVZW+wAScUozGgz48L1o
Ey0V5sjnG7tIog1K1UPRmX49LuaXYumerx6AYA/sEEDXpb6PFbWqaPHwxsM1RyurDQVGzDIjVa0G
xDaWlHuD8sV+DJgbf19YiBfLyLuvy/GpY12mhVDJbTyRadfiWJoL4JTMVnGFsmZ20vd2TD8p5r/5
ddoeGoMIxi0uVHRxv2KaB1VApJZV+qU2kB8nruzWDZeC1eJqZNfJsz0lyUZrdUG/jS6LZcsYJXKE
05uNOiRq5dbK0+y4MIgh1Imj4m/Kxq2HkuK7N9Dr9EjkfIqvflYaOzGkrw7KaZe72E/Ldq9sA6lN
JFdlNGOiY+NRVlPl3ORmRpfAUWet7L8bdUeGM0DZMF3CT2N3WteFei1lvJsAVJ3Qu4Sl+Wogibeb
ebik9g0d/703Tdo3U7mXpilXYDrOFxm1QQrUfyU8u720yy8A/tqeum+U6LSk6mVjOjMRh1ciT/fS
LsgIgFZLXaXYw3MBRN70MsZp8TgOybsamwePCuEbZgOdj0UF8g2r51NnQ1isKLmhmVes6ZMPKzna
zWUmd0PRER4mHXMb05VqhZbPXuWdZWxbrUqP2mwbW7swMGpbKuMI1ppuKfFN6y5e7gpDGmiA20vZ
FOpAT4FKJnOj2gpnE7d67myMSUpyTn8Zl21Vzl+MqBUkxQJl24KjYITcKsTtSE7zqg9pChbXGpeL
yRJ6N9woUciUBdMuJF0UFaPawp/ypnFw8wujh5BJTH7RnxAwZhev7bflQrloCW+WwkInXt82Wb5z
vKs1r+W8ket+1gtz2yvnhfLQy2hr1DPMb1aZ32Vmv5+k9iphPZDneAitI3Y6jGwFrau4cLDRQhzl
TPEpYVahMxinNpIYMA7aWYtNdrd5jbmBjYkY04Gy4WvSg4tA1QS2kQVVbjKyJ3qzR8XwTTFvkBKD
MOcpviFO7/ktqRhD0IKsk89dgbmqTTNtQGlUlsn32Gi/adjucSTsNLkVfaXgBjZND8owVlVh30Rz
6vmp4EiyZR/ir9kZ8q1IUjYdwOCrJHsPPLRr08lcM58WvUPZHU2zO+CgJ/DRmz7Jwot9KjrnPHZa
n3Ysgv6uSpACzg+m1z9nSAbbeXi1DI9IINo2In/kAnlOLHwXcYH0vaj94la2xkAJcTc4xoYrqJqQ
nuF72fvYNybBqEf3YgR1J/kE4SiwlQk71JbOWRvyTeZh2dKIhzzOv+tmsnVZ5WOmSl5dV1eRk8o9
QO5ZE1w8C7N3mEb2xs1A5W+DusIPHW8XDe4Bi4btqE27bqYgnSKsxeRIbByFPg5t4QVdSOhTntP8
rGg/A23cUwhLKutSuwTQeR9RuX3tdXFPViUCxvg+18s0rkOY25E6MMblVk/gjO6FruzJHuOjUzrL
VvdY+zJzVLuydr6mnnNnI7Nc5zLa0TLA4ia6+tklL709fO7N+jXNyhvmh+2UTkt0mtVjHVpsWhad
WA8tINIDUSzfhkVXPqN/umDC/+Ou0/L8ZFX1JcwfXCb3+FqDBqSpdSPodWYEIfua8MWSEc7dLkYU
VFSXtVPtEI2pPq5xQ2xPkVGxOGKEtgqxU1mTcT0I8pFU4T5ayEj4Y5RpoO7Jc4ta0jetNx012lrX
0xTZ64db2XDJuESC8jp8PZSfkmyRW+pj25ngD9s8/VQU7XcqyGho8HkcQrReGMtMK0uN2yyV0dF2
i3u7ha+fGiLAuqMkasfvdWO5fo6QzwcVf4BJRgSEO08XaKl5GNhOIY38OU1af0o2IqXagELhkdZR
ti8SJohGy+R7ofeSN+vYLeVhaiKMPrN1E7ZfXW2uUIiiudSxpVQ1vFZflAUzFyh94qeFS6yzdCSn
8yaJ3YtdPhWxcUuxTjsvSe9rYfLCteH6CAzbwJVTsgvjBkAa34w0NNiXSl8ws8WPZHhiHGCzGux3
DEB6vEmi9djFmKhpRrR2CD8oGYoyOctiqVGG9VUg0EPV3ECI7sbviBYhTMaUoUzzuTP61yYodCDa
1u4+aRjdUXKpghEpXDxF+s6KxWscDVB3ckdtKQ+kpU2riIoOy5THvatKZyW89AXjLdbO6D3S+s+U
4+uzLRPQ1hZOf4q2Ou9CkHQLTgtatdXjmYpAHj41tGEqJR+XxHvOVMZU2rnx1TA8CyeEmALyN7L0
cQy9tRQ44uLMg4bQTp8aLMcCnKJOrYX7w7UmmjuXZmpe2rL3vXhN5fZU4rxnXC0PJk4uzLGHoHix
4fAPUkZ7ZtHVwGffEFnSPCT69LOj1eACHPdXz/uiOMUMdTaYGxRIgLoNlhKr+f+xdR7LrSNZEP0i
RMCbLeg9RSOK2iBk4V3B4+vnQN0xs5mNQqReS2qRKFTlzTyp9N6u1JzUHYJ2AaAyweMafXbjRsV5
MS9L9QLkR7iS7BIuTJY5qi/WhuzcRdEzQy7IywGlXs/p9VZfwthgEDTFErzdYfQU9EoSE25dNudO
1Um/RZtED88xCMwpWsuGzuTP5xfeQtJphOtkjl7MLZaG3t1Mmx/kZe9MOmtOTfIbZavXLMLryNQg
18xj2YFITgt5E7Um4GnkLjeQIc5Rl9GsPS9fskZXs8CIP41R+iYSJJbjWJfLNoWby0Z+NkYc/JWI
vFKtb6SM9HzDe7+uDsAtdgKrgZ8bL7ZO54Jk/HYwgbCDcVZ2YvNToKrhSGVbxfQi8ip5DWwNQ9mP
BwNupo4qzcDmp2yqB1Up6YrpqpxbktPgXSkfeaulSDtmsvGMa6sbONQC/8EI8zXu0NkCP/hIevmh
YAIqEsRlDinaTGIGrJdVjdpZxzsQeHOYJMHJGJE7Roq7Z3+vqy/Xp7EZONqHOCx1HdoFa8uzn5Re
6K7xdKxXIon8PGL8iGwmR3ATCzijSC1I+iCLzKAy54xBDMIoiquw88zD4C0W6amzun0YenPao8+1
0p8d8JCuWecTAcsvd3Y/lJw9Ri7o/z0O2qLc9aoqLYuuuAFA+oAP2S9lowYi66P27/I3q4qtrQLN
ca72hMh1Osl3YNtoN6isfz+zTHLQ/MVI1+e8t8jxeLsJUrdDdqGjQKJrprdmPaSCxGVvzdS06IOZ
LqRyG2kQydrJddpJElKUrCWoXaWybSpb2f599vcBoB2HAD36lbR1mjYAG0LLITUbiBVlgpcgPai+
No3HFHEsc9Oek/KfDbZXrmF0pTdwndvEYo7XtsFb2DCw8LNPiaqAZSWU4JJ2B7mtSkRdI7qNZO/m
UVaErEtKtfQrU1nmY9vtFBMZtCx1z63btD6UP7E1VnP8v/l72dYMDCV5Dx4nWUA25K1miXviDFAW
jPIqydpvqpbjMo8TZm4+VXAKkmVU5cMeVmy8zsNvIKnJebDNghmW8+f6MVcNG9giGA9iwvsD5b33
wjzRAvnwgqPv628M8Tlp6JCZlHivKj++kjzjWHqBYcCWozr0UbeUTBYzS3oEsvi1I2i+hFnnapIz
a+FW1dhW76LAgvwcmmVhhRjJYKt35kfYtcdW12hjyz9aybrrEZvF2t83zJNNUdULPeGixa/DvE7k
a91Ov1igIL72vwWJNc4zgzVroxnki2nTpJGm8vozBPJsMfGVlOjFTMWuDgLoQD9SYGyz5jLiGgbN
sogyDreJvAorbStl9iMNrEexbkX/2/jYFsYkidgZLtq4fIXhwq7AOOfEzKHQqSic7CmwCtQ/2afd
cW7mNv+rBR4asOHWhXZ3CvXu1dGhtKRlEDpnxlRfGewNzw/4TsWJVNuuUINDkNsPknXfllWuh65Y
k5P5zSKoLiRqLzUBYClj+pAUGCbTrP9iyLaucu9u0lrANrOhe8pkR2aIc6T0L8koH3kRI9SheidJ
6a6Nn5ALz22GPlFWj1rWXozUP+ZIzeOZWq4trwGOOv3Y692yyDF1jQ73+zT7hC76bPvx6Sk7symv
bDltt5QRlviL/cZZ6oKneyV3E8/IfQVsk6pXyX52ts12GaOC5n+EqQKkqdwbZnY7SJ58M6WQkR2V
HxrzSKL2pW+y/aq+c0k6i479ZpxKK7UnqJ7a+1wiOIu2OVXEhcDbWajSon6A7T7IoUJetubpzJ8y
z+W2j4LXaqhPef/Mwb7GWXWGBtm6bdfcazk64StZps5E4vN459PReKOmfaWWvJNKfPfYREoqPZx5
mawGi9mPaH1/qeGB1uWhm/d+CYvJXMm6/kbhNrsdljhWTB8/yjeIoDO2lmOdamdcAxc7Gz8j08Fj
ZH4lDaNTYbssZNuKQ0QYKOkasgB8NqgEOkdBX7OW2cgVGxr2IqOvRCcqbpg9olP5Emfy2VT1HyeV
PpVcv1Vp+CxUb5E0pFAl5Y3UYsl5q37IUrOz9HJrOUsVImfuVRcrqw9tvg5D+4tYCuclGgYYg8Fc
qJLvMB1KDj++cENY0L5SvyeF86JK/k+BzOIqQ7c3VkDtfq0Q0o3qgQ7pmvfMh2sTZ/UHRIOjVWG+
VvzXoOj3RBovvZw8muEtsqUjQzAMIkBkskG/2RqjC70GQKF4WyGPM63M3pl5rvvkxoZ/ZVriBV7g
to851Bv9p4HfbVBeMa7+Vg7Kzgjh28Pvr8lYNs34LdRZSZj/ebMySa9tral4zpx6RgzvDZwL2zeP
4HqezioNP7qhEl8NgmeH+oUJgQt2etbShOSy3gpJ5Ozfmavmg9yDmImIc3J/UQwGqUVn/w4ornBx
+llqhTVDnFtiyzH3yxQqwyj8Wd01iDJsARtQRJAuOu4tfoAnRXsdTaEtPDObOUV49HRvwDrGEmKq
w6x05B2e9M8+Na7UkKjsvRnshqj4gUnPySjR2yCXXMLSDHISdQtUtriOY3xzQ9hFbEGcC3FfDoYl
C4NWFU95aPdQclwpSjcwcdZwdOfQOO6KuoxD9TwOLU7IcV9ydwUzC18avHQmQ3fLVhKXom2i4Hbh
uuMvPPYrmWNrbAZ7Je2xcbX7vujeoeadzRgjANFt8AgbL7dPBZfhwp47Xvwz9CjskVTtDWotWo5X
GAVPchq+qnn1iPmRptJtelC7asCvYjqbpgGNPnaXjsOqWQNAHg2sauzslnUdG7xsgiF4k+5wvGUL
KwoeVX6PocauCwRcFLnuIuqe06sWwgTFvNFYZuPWhuammnEAlMOMlHpBF/IqTBDEvQrKPTwWhch0
/iGs4ZQK4zJaxtkrQTU5wbJWMR84QfWO4/JWKT9Fpu2NnPNBQ6EdKp7/NTrKyS5vvr0OM3G2WdOM
WLzFFR2NrSptg055CXBdNW2/Zi51NMLuAFpjb+ECIpj0XrTxh247HKzNgjcfOrdvm5+WioFadnR2
hpp+1st605IIc2H8XGsbYoX1mhXG54QmQEOzamx7G2motlYr3R12Y56qHDEQM2T06iVVGIso/4bf
czIlcQIFiG03h0nHBZj79jzTwkMWcEtrVOfim+ZrQ8MFPm4veSXA9ppPb2Ey8EPbKzMN281Ms3kV
gt+hx//bqeQ1dQamrnNXLSdCqPJfjCrc0SUCC0xS55mIS/6UjDcG8tM5NyQH4cAJ7aNicjkNpvNj
xaThR3+mpvpPGuoDRy127UhBZ0b0KIYrGKNxAeg4714t1c0d6xVGvu8SP8ffC7cmz29lqzNXMF87
CXFYlnivO6vAGGdJXJ7bpr1llolZWru0TvrLdbwfxG9v2oeuTt5HjxAVgMw1GCQJ0qD6KanFDiBU
zxy9XqtkGtwSzW5mtdlb07YrwqTLWE6f7JZA0MS14hoBmkNevwrsjAvD4OZiWPs8AhLQw1XRjWXj
ta+GVmxpSNjiltxLJdArK/Kvsb3QqfQW4jH01hknbuD6ZfUamt2F1Qx+vHe2hq6liA+5YBjjjVlE
zGZ4BdTMv0S1/CmH8i72FyBIQsoIdYploFpyhNpj6WbEmbqGXSVzpa3rebvWfAuT/LRQ6SpjkjFY
+9ExUyJ2xaH80KUkmKugbQONFarJuUryQXp61qvs2R/w7o64oj6TmjWcGFcPNCITnNTwfvVYIcsL
mbQXScrJxrQoJD4vURC1Odph8mYFle8iEC78GlJnqn1nUC/dIcbD4an9DQLb1h56jf2CwXB+osnA
ucTVLAm38X7hAX33wXQoHKXrQFkDXNYPGScEShYvU5h8EpXf9SM0ihy8p4twgkCQ2KvOn2jjKvqb
Gda/Wjvc6mLgt89ak6UgvnQpNgVYVCh2zbc//bsqAPWSUa6Fs4jTSpOD3R2LI3SsdUlvnTv95FDG
jK003zZcJMjM+OpazC11wlym4sKldvDHKtk/W8GG34+lJrZ+04brsQAlk9ZfdF4H+EQFABoq9txE
MmGWF1/M9WYi0/ELOgl531hscFgy5mEO4aJgrxSt+MyELcP1IfuHVUDr+N9QhNTP0BsXFfkaN22T
lRI3+9xgS6Y4QGqDNHvDwsdrAXZY009VaSNE+ulvxm3UGFkNbP4/gfujB7MhoAbioKTjJc1wtpr6
BS2aTS3I5jLlj8KwqXITB52hqZ0VMYNl542f+K3uAdQ7LRQ7xqazwCkPgIpCN/SYUif4bkWaQ+wc
jjIdI4FhH1rP+o5GdL0+fYx4BzwRJ24NeRB4jswQPK7IXmFgksviV4ZLinfxE3fq3Dfrj7pIPzy1
uqvMa2EsL4uW+12NAY8z/riIjQTTYJ+UcxUaslvUk5LAtMYYfmpTsLNJ1Vf46tyWa3nP8j7vnfam
dpgdtZidrVRumJfPvL46E6g6mRZFAD08/Rlhg1VrJQ8z3MWCOYcs+9GM8+qutIKdaTkXAH0nJJf3
Zur5fnFK6Qv1/rtMwy9VTla2qu+GlruNbJn8bO5Ppcjg71UoRlYtvWUJqPmwOKlwYrhgkF9TFXdl
/m6C8sRvXr5HmcN8i+RiPfkkvHPQsyLUVP+KoP1oIJJx1VUf3DJSW36aKpq9JSXIB9GLg8uWd5H0
0w4Ebrp+l+i8KauiXwfBuDW4j7dy/aqmxitHqFtgDXOnHg9Nbdy4mF9y5z4k6ndXcsdKkvqJENMr
zYeDh8CVPeRd4Y0/HusWryOnXu5aXF5Qi3LAqqXKcBV+xRboCLGXKbel+9kXO9yNZZxQtOgnYNwz
AREbmw5LNjOSot6A12vWW5swdQIg+xxHsiRy+wJrp3AxWyCiygtNIYblRcqdfvf3hLGHGcRnSRq/
QJDey1G5NToxI0++ltMyITsaE4GcTZ9T3J3RuYqktVENurvNaCqqetKjiKwzkWTvUbnCyOPT092/
V1qww9Q2qMM1q8st1J2ZKNvPgFO/prM2KSm0TjiUQ6jerMRcmAEjdX6CBDTWqKtrS76Hv1q2KZX4
kjKfsIOdU7MUOnnwHvTWL9SXd6MVV7syji0TCq1OT2dRWrehjN5QD46jJuZ2eGS4+/DS4kTE6lw5
5d0g3grlagcX9AP702/Esa8a/CuWmpnZMWowNf+TvMi9Z5OB2w8nZMWmGlYcACLP3FOy9a5CImLo
3m5jb5wpnrKt4OMmIawBXWcDIbdPEq6HRO62P2GnXRMwfm68aMLxo5reybrODkIVjM6wdseO/TGo
BUWrPRYfbsCmdo5kf1kkycUruSQLxfOZlWGpUQ/TOjzCNAOENocI9+F78ZbINgQxapSoHOalspT1
0HjbyEZC9MOdlKzIbQUI1AQczOAWq07nOk3EsjScW8NiQh/WwrUMY3B7XaYzyNTRxQwxC+OJLCHf
5cr/CmPPXwRGqrrq2H1nmoaxwX9JmujZ1RMzxkkkNzEgDhGalCuuoDAnszTkBO/0ajGMNp4XKknj
G17ft1RYCPxBd/dkedcma0CiWArsvWMTqBxGIlXmaRQ6rrVuMRL2bp23Rn7ABZnTm7GlBmPvGdvC
0M6DIe/Dyt/1YU3aQVqFRU0hBwjTETYsNWaEsGrFIkQsaHkA7WUPm35sFjLEHZgDb/Q8HVuJhrx0
7qTDs8Hf75omAU7bOvlx8+uIkkODigW0u1p1irGUdxol96SL87XE3FWNTMb6iQJAhnyg1X4NZfYr
RIyT3eO4nHxTl4BhU6QA3EZ5I0HhA4w45bidbF+nqPZWcp4c+E7PNI9SRjaDIx7FKoOtEpYslRqT
LkzWnX0a9W5FZwazw0L+LjPrRH8TF5qe8WJNfswyWgiq/TqY5JDorFeyBDslaCOOqA2T/SRc11m5
drC5uXaEY71qmQW31lzqw5x3To3dMt8wFHuaHTBApXw3SDVLQftQB+U7btp7XGp4fZ+MCm8WW+hB
NcgLR1ssJSuFWU3KvFwqsndLkb5TybjbXryrAn1uMHrCl37V+n0Ko8QdVfprfWvldEC/I2vhUExW
6ObdxKowhewzDKPmgk4tRkT9pcvsH71xfoxL7SsfSpYsvaYQ87yLHoYf3jRSvtOg3Z71FSZCQ3rW
BnccXcTH1O53utG853hgO7n1Zw5gCFdo5S1iUO54yiXS6+92GD9KoXySo5lnSk8K/o9U11K6oqub
AT4XuLXusynlbZqGK1THB7j6H9zjVE548ZlQDft9ZtaKCW5Tb7BFe0vVR0zNjCcdDL8GQzbrbprE
i7yxxOJSlRf5WzPaBs0j0V27tPdxby4cItKAHwss671wBz3UZ4PKDj0um2NRmSvTqX5tmSaTwbuO
JtY0Q2x7rf1FDJsEpOgi5fi64+iiNAANoL3BT80GNMN8hTFxM1j63damKXH3mykUGDEKksWjl0lg
BXZH851DOCO/4um/5lK9qf/5FhzqaCPUnFfMmk2NZsk8xUWePdd+dNWllr2L8ZbJwUUmueGyJECy
IgVF4JfGmLe4S3+abGSvpjWsd+Qa/C6BXNgaVJ2NbCTallGNj7uol9hH8UQvhd/wlMmOtMVHPf2u
PkOUv2cjhrmWeg66Np87HM1lKSldltB5rIlHglFgxmqEu1aetpN4IXW26n/IJyZD21Ad3s1ammMb
hkPo49SyBnMvq5N0akI+9hTmTKXG26vSJHyFcbyoVdlfW/nwSoLGm+GTZ6DwVPy22ha/hFD9l2qe
BSBc217Nrk05wb3ZexvGGGxioOfnoIRaWqU/gFYVIr9ipeaQSTu2/RgJAef1bQVftAnegAvqnGJ8
eVumRTSXAunodwhYkZXiO5PL06BjPpGcnia3RNagxHcIto2+1EHBrXiTtAvCSe18tPVHL+Kt5sFP
VmKdAZjVPTP1A0Ielmy5tV2GiCfFl459Mvmydf2uM8xgNqGidqfZI6XWECHui8uYjgjF2/ilsTFi
qVkIUX028ZteqmtdR3KNdSlbE9A50FeDt6T2Pkqn38NEh1Y1nBIl2YjBuAR9tXMaoh7YJNhhbyBs
x1g6bG45La4DE7G6bl+Epb/LWEmgkTFutMDkKQWDVZAYI8+N/LBQ7TeS+AYAh0AkmpvmKYcuUl6d
MgxnEjbZu1Uwp4rL1lgYqfTW835bqd10S8qVdWNkFxFLNwm90zI74ttS8qw1cZWD8TcM8soVQYrB
36fFEy9RoG7TQT+IwLo3vfZu+PqaQdDCb71nF4tPCOTPxhtPsi89QNYK2UIpRx0RPjeHRIxgCLGl
zgjqLgZVZ84ehe2mnRiIKL/BMLDzypqcMcK4KEznEU0tBZLUpwtcAQSt/JNQracRAzQu66uQvK/U
NJdmYaxjkzz74AV4pJh8U0hFmwUK8qzksmrT+DVhZ6YpeFkMpUDYZxIXFYLLhKzowQ8vDX07L2Pt
8BslVARcxRD9NGZO2lQlXqeN+YKTTjxvB7MhuWb9dkrNm15ZR6H/+PsnJnEJ1F/WZ7vEU+KNyqzq
eCtElc/7z7gx2qoqaO5g3BA6WoFyhJUkGBUuuNL5Qr4AUo19EQuEmCZAY7SVir9fd6076YOmL05n
JtPR3EMIq1eqFNnvUtGyvcxPTpZRTpn3VAgMiPypxRopl420rhDvAaTmezukwObvgzI9zBWDsflI
TsRTuPQcDXYkmoRR7EWDKTbv02rZcszZZwbGHr+RI0gQWnz4+8Cmz58hpjmrkXHhCS3mqCaCnEhl
u9ifUfPboFsTrMGpgdq4immUhUaKkzdWSoWQaJ7MUlbc+d9zZbCPitrYc6J8FTYY3sIM2q0qhLQz
uNh3o262ayLz/zz6e+rvgzz9i//9s7/nHDQ61xCAIOzIA+cwfTDycFyIKObc+9/n0H/9KYjk7//f
c0RMopmAdE7a1jB2ld9gdhoSbDxTkk+hTwbTzfSVvy+XSmfsAhkIgaRJ9iz0qurI7UwsHCtsZ9IQ
Vse/D8zHe8Wtsg6HgNaWi46Y8KpOUPxaDhKotdCzD5qaGTtd62ZDj0EY+/6GjR4e+emDrKfQemTs
UtMjqZK8DXBwstvTQ407cdPy60VNGNBuyi8wTycoceaN/sFCiT10cfnvZ8302d9Dql70uTNiKw+w
X/qrhskK6Sm6XxaKCNCs/h77bauvuIFiqgikRaTm9rYxhnNJHy++GanWF5XFDfmfx9R7sFOLZolP
tlQZ5VheGSo/wPcnEALwcPihyI6UCtjT6Mlmx8axfxdNH1JmgBtN0Byha41YktyTSCqlDET0UPHn
oa60m8hOF3YGAQXOSnG0YrnZh/x+F3VkUFZairX556EQcMK1Yjel20CSq0dhetbZ7EcL3WveKUxs
AMVCk660eBmoXXWCiVOvaDAeGEKDW/n7QAHGuNXl7EBzvNh32D1WRWa9t3ZCCAuyu9j/8ylNZUvd
8v2pByM81mN3ZcOSkEji0d9TUTj++5lj1/tc2KdaqGIVRaV2IrOvnf4+q8oSf5JKpBimKuJIYu1C
BfJg0NBNHsiW+igNBCjM0dUBfqf6GNpFaojwUYeyOLIZyty/pzMKjFYAl7Nl3WbS0ez6rzyoc2S7
Vl7FsZXe9DauN9zusbFNDyUqicgOYYyI7Z4SAjO7h42kX9XwC5mHwx40hLtlP5lhW9e/L2OMXnd6
lpITFhlFCZWyZM8sF9LwIVSGoTK1DFsv67j7OwV/sHr8wDmou0arqCebUyIckojcKD0KH1lA5qSu
qxntb/GxLSx5ZjvgOM1oZMwmOlZgz/F3Y5IxEEXvaCMWSrsI4o0l1cYV0UzeaKSjKHAKjOswfTBx
1Ut9dh3V4IHqEy1jPacLfVKDeykw91GVYom3Obz/PVRVMR1d+QKcKx9jRxwuDSiCmED9XyXI083f
Iw0c+tKHfslagGE4IZzI6I5ePnrpLjYY8U1g2elOCwTWwjTFNTQ6a9gGN7+iiRlyaHNUQNYtG6FI
U2fPgpC4trGyic3sayFeEY/FZOBclWZFsjC1RHGQfXNrS8rFhF3aW1ut1Q5VqjQbxRJAYIjPHs9/
n4ZDAKplepK8c3PotRM+H39dTMKfwvcrF6mSL5tYKg9y3YuzRWRgPsRkZBG1XC2tuyeu3XTdJiLG
dsxDTr4Hm//+OqB9bduA0ojEsGck9vKPGOQR7mPzG8UNt01VKDd2I9oyzOzR5TJkcdNxWcdjN7xT
/vghUEAuUOnBw0/PZxwp3QCkwdY3/eolBLhCiYrHCEMRL/FgM3TSOgYzRaLxSivBp5zAbk7VQwfg
YhsyzzwDvyJXBWs1StmohrGKLpkPBM4li2AIOP+FbRrU7fqGvE3SKl+zACwrP653ss7W6+9DjYN2
Z9KvUo/wGEx2VgfAmnQvDvu/B05WCZbPkhmpSKPlMH3rv+9v+KO6c7TPzJiqD/6e6lAe2Fl6HGlj
ZetofXcqamhRsk6oWWVCMlgDGl5h/7bcO+msd2Y0tu0TGWBtyLWTeA7lDMiUM1zrPu3VJTQyfUKx
k9vVuBekvZ+uNexhvh71vPWdDxLWH6WO8xBjJqK3/EPCInWTvvfdKC++vhyiES7F4izHus0wMFBn
5pBfuh48wxAeqqCgWFfFndjrsF7BxfnEkssfs/Pe1f4lptbTTdF3wJn3fJEbPWiKR5My90ribDPG
CVuiSH/t2U7h8PkcUsRWwuknVZr2QNzVhEwHWVPFZ3KM58xC2BozE75H/pLWuOUHjdWMipPvRE0v
jsYut2N4PbQ3O1QoGGrLu+KZ30VJp7r3k7JnttLsnRsENeMIXcZXZjofEtY2d3Css9duNAdBXe7p
h/E2RoXTPO3veEkeXWM9Q9k7JCZN81RyxuFBiZzLWIUvbVIuuUEz9CnlL8fH3KacWVXNmLVUwLpz
qQE9m7J3LZ1Dy8ysYOCGgz2dW5lNFZcTXwmAzPGOQ57leGoEqNpWdJUnVaOPWwMbdvSWDN6yrP1P
gI6o8tREuxqMAttBxMxJBs1rlci8rL4XRrDKnALYMyS0rEediLyLX9cXJ5LmTS6WSS4+gKpsOzNf
1nK39uv8IZXj8w+EHlb9zZCdVQ6Kj2XhJHSuTGF1V84yp9ZIb06qHLFpkuMaF7mWLhnanOxxq9Vi
7aQZZ+MKq653CJkEGJm0sER2Hsv2rCugFsZohzhF2bI3V0y8qgT/hX/PtbchWSUl1W6gvJXCe/HV
AttB9NpNpVC8sh3z7TqA15barElYTHJFoRvTP400EXr4bLD5JffcDE5hk6FWgJnO6UN2Q0ytbjM6
Pz3brZg+cHnIfkrEP5aJvU+R2zipW1k2j5qxcsNx+MgMhhs1RXAGNbd+Ed/8KNo4YIes0UFskBcC
q4Ek1Wcoh2vATtjJmSRQW4X4qAXxzJI7SscisUl1/xg6OZGmVn3Pufu7eWvYbotPO5fLa3JCS2X2
Qs5iVN/ljjcKPVKcQZX4uybUEI/1siR/Su9DRm2DRU9cx8TPp2RcRn2imhAPf0VjbefTCVS809bQ
c+eyH75XnXH6ngqzf+jDeOOkkhT2CaDit+ooF5BRn1ZKrIvcgxmxcSyM4RdU+Yzl+CT54pgAjmxe
B9FuwqY4hhSvNhMGeRweaaq818YwurRIc8AhUml0L3racY7s2iVvhQ33uR/fLMaZI72r1tQ9yPkw
IkEx12QIIHV714xGY7aN3z0ywLvB95v7EeedAm+0gqyOSoxUpvgGttqjSckH+7yMM1Ev36LGuXUO
LiFYHqR6ArIrLT0wlVrg8m3UeyajBVoloHoHJZ1epgO316PlCWWrkp5YFcBOZp1X7BWZKcol9zmA
dyVzNT05VJpyidlktw6yYs/ky5R4T0VTayjLm9uBh3YT9jWN778Q5f21CvPbjggZMiANBVYx+om+
UXfVg0+ywxbKQH7ZDdus3Et2dxXk64hehkadzayMhhKGN2DSPGttKeVDGjK0Le4/jJjqBvsZwq2U
zXSDVbipczrBg5hLQ9yLMbnGiYaewnmBsE3QzXOVDavMcIKcd3Nt7SXj3XBVUoTAvLpalIQ3xkFf
Vbm/Ser4i6pPb9b3OhKtcQ1Ip257DngelYjzsCrftSR6QAvOMvstlBO8PtE26YOfRMts11ERmycF
RLBlCeFKeNLXyPmfGyc6faczb0mVeEGX4l5G0Ulj21vWb2CxnlVV/qidqS8ajGPWSKdbwsDWjUaV
/21drEWYfna9ci5U8bR67u9+EB90v35aohY0i7RuFNFEICyg9QYG+LAbs1Ug+mXp1eExhx+/CBun
nDENBVmnXQdy0z6OAZ+psI2ZjTHm0M3iztln2NIJy62DOAOy4zAo/tMG5K6aRba8TzoAF4EHPZFp
+YIkFHbJYTJfzmuHAAFt5jISmkFxDbOUKGXjxdgU329qcCfjeOpRVACvmzAb3dkzalCiFUQcrgTW
hU6hZd2M5g1FanM1k7RFXONNy0AkcmHsLPBKmpN8YIOjbLHTLlFEv3kwWgc6YCeRq74NQNOIR/Kz
SuNBzovumhL2kIPHMMqUD1tymDXGz9Ri3asJQQfjsPl7IMIAoz53FbxRGPnQfVKZO0hqx++dl2yr
KNnpIcsBkhylM/QXwt7AkpQn1oxR2TosqydWySBn/NmYUglAK3mr7AGkOkXrMtdJlXwODtYwyCOX
0sr8WTx9f2p5tgydUSyVlTdllnrYWrOASIqrNOOzkX7DVv/pQc2kOWlvo9n1EuPGUUgmalG3onli
D5IIl1mKU1LSMR16Un/xim7D6dTc8ONh6+DvFHp/twma4QQ8B1HnbNuo7tcATtexiOPthNMuwlI6
d9xDVZHoR9uMVwlFeJIRik8q52aeiWE8Ub0HYUCWS+raZiWU+HnD6OZq09kyU0Lwf9Pfm7lTvuAt
lyzJZw37pK+/ysbnAmhlfaGEGLtDMOf7OOFqQfnFLaBHb5KhMHsv7GUvM/MZCTeA7BjbtWdX/clT
fhSQs7yZGEtIDu0u0Dh2ldee4lDO9jTBSFA6BsLlscfIGYtt4NjKLGY0xRDZM08SUGnvGMliIJHb
rIcAvD7GgYPWe8ChTEK4DjVuM2NwTBwRZrLOreQ7i40XZk3j3UuSZF5U3lsVWGSxrKJbFVJiz1VR
MW8R67jpsUAb+TTCJAAW/RJm4ttKUezalaevzJG8R+CYUPp0OuDMJqCEMpJRz0eLWNJAKmjQ2mdY
EJRHpEheIQO52XSZ5Vsj0V6LoklWYUfYqYfFiqAF9ogSxWmjSj+SbcVrzNryfGhka5625czXGNYX
QYZZhd0jPo2PVB3ki2IV7hg9/sPReS21jkRR9ItUpRxebTnbOGAw+EUFXFCOrVb6+lmap5mausMF
I3WfsPfail7yEcGFFIn6zKap5migdTfKiRgKsUdNSUSwxY6G1h9LeHFwoF9po5x2dZ0zIB/zmjDR
0kNVwZUhnXTHBuIRk/tEOyfCizWuVIxDI9uOLXyvcOPhk0upljDznzWKZJZe2ejX6vjR1HiIDPEd
q9K62rOIqhrCjCaXWiZz1Go5Yn1gVzwy6uitfYDJ0AcrSn371pOATJ4WYuK4hK3Q0dOg4TCOHQTD
G24/NHen1NLlE9zQOc+ULRtg5ZPwHW+lWpSEU4bDvqiNvaFzO+MlelSa92N6/UQOYr22G8DDcdv+
coUQ9B2eIs1C9NREw3LKGxCDJC/7VU9ZXrvgZvXuGusMhazwSeJy4ANXHrDvBkfO+ksYKcbBpgXx
M/BKfjCOv/2UPjNdygOJtSfdtDS/HWEjlIHdvIaNiWoIdm1Ezravgaqcwu5frIavAwAvr7f7lYsY
H9uaWDl93K+1EV3BUK+9BDhn3FjboaxBTSLKEAOfO6YeZrtvgUHWZF2HpBM7yUch1I9OBASchj2n
S2LdQgPYFMOxe2tR53XSjZZMHeUSXv1vS5bTGlsKn6oV47Nxdo5X9/u8C7+lIAWu3yUZwo3c+bYM
cag7UuPV6A8z/x6UQuAjwmTmnYF/JrJ4ZQdcb5bnZFdT7RPYlvlSl+pnLSf1Bi114yEf6bwfo+HK
74sUEbp9bU07ekVlBSsXx18r3izhQWQXz1g4SMu6s+hN/jQHD0cuPhqRmeMsIsz8scY3k2A3Oqos
//jDepyYlwaQq507ZEuTUb0URUr4dVo+mnEi+M02viomfG1GP49P5wHnPtoCT75bbeLwulYHtalo
JWsBRjh9jairX2oEVFmm/NOV6NW0FDJZqgen1S2KW93vwvwSt92La8ym1cr6KSdG74ZoX7LiX17X
J+vJNxkyAFgYut77FtFCB4UPh+fSyVYKBnc/abiKO5ZgGHycAo0D+oclK0eiZgVFMlLeN5Rxh0x3
ftG5d6vCNPmDTcAEJYyapVmajwDLNxuq91yFFkPYOF9PBxlTVtiwSrJylt7D5Zbj/sUHPygFpR88
ikklqbmO930bA8GXCKBS6rdAV5QtW0vllqVceji+Noll69tmGnh/KRZCZRrWE9ZU+hG7PJNxaS9t
I3JWBranRTzSj9YFK+e20EHGxJiyWuQIO8Osn1R4E7li1bCLigyTT95TyxsFTms3uJEzSeNEeivD
89H8cEuGVhqLdQmgY2PkNRWHd5jgzMgEOGRa3dNC6bDPvVg6FqYnPqOniMZDL6rkUg7JX6LV37Xp
buQw5IwnkbT1HYu2XtFGGF6mCZ7j3LJQuIMHcfdVpSGLmz4qTUK4CuCxT4Og8f6qJ3AvDCFOSCI/
AhszfcMqO81PBk3DwuuZmRWgTNoo/mpVlpws+YE+qbBGwpLLBA2XLRsBdIRqIGpRzBvKgYDiaAPE
6mbgXl01wfAnKpL/IhZS6lST1EgaZtsqgFSU6kaJyQJEiQ5Dqv6gTUCkFbYz0QWmDm5cUdKKPrss
/NT7nH4dYtwCS5ojtXPAkMmK3X9k6fFdRGwJwzrzu1Gv1y2y3tWoVXKr973Fbkg8bcZa28ba0aWM
G1JZtY8uIUor3BZhXX/SZjlLpcqCc+wowbbGO5ArpMmVpVNfCA0rNpwbvHoWBvrQ/iOLNFk5DDAW
ncv8os+p40al9DbSE2BytIQJjaSbyew7Z9G2K+lzwsTB6idigFHWDtYySxyK/tVELcfsiJ2X4aXW
i+rKTSkRPnMtcW4r6noi4/ItsOMr3WmP0qphzFee7c4bV/jMzlqTPWJu/p3NGbAG8ozLlB0NuLFE
3+W5Ua3Z0DzCsoUKFXbGnZhTNgFRS+dELvDSDKy7sIZxD+f4ZxjLfteL9lSKTVCEn7FMrmEl7hZO
3ATWejIke8twP6Mp/MAzjEGWXBmGzc3dtbp+9jguehtdhEuAWirQIXYhdU+TSRN+I1TlWEM5iGPP
R/aPaX0E0ofzluZpVImHNaIT6JZNZGiKr4fxd+YpLy0MkQJ4kx5Ejg/jGLad267xhkP1FO6mNezq
IgpxZH+DMd7qaBwaxAfzij6YQKMx4KsX7VxaWqSA6EEMpn8a15VmvNQG9kEnupPW+e4Ok8cOQXDz
qO4myLtTo24qMk7BP/PAhiR9rqaACoV8VIAxnofRzUUwpNk/YRm8F3Z6SlW2t2UJy8BqnbWcxmqh
+HbiXBLGjljDMaVZQeGz5mx4rQA7tChX40AeLQwqbUDnIDJnA16bazsfypUZocOfTIKdBW6r1NO2
0+wG5BQH0/oDLcoCZ4AuclTy95bfK8moO9vErUWadalChkSZ4xuEwuEGhW/I9AU+oLLXkwHtbFy3
mzGr31GrsTXUvBy/AVxZzZU4VQkKijlVaZIKzAaTLKj5bzmRsL5q58QhFqq7Subry3KiapsF9LNq
21IcNatC7WdCG3GTZXEIzLa4ZK6+V2ebQ9pw/VsempxdiMAPh/HBUl3mBHUzMmvU53tEHsE9LzFp
q74rKppNO7q6ORxiQ5uyJUI8nwiN4lh4xOqxqC7of51PWUd+482cUhKVxKjFhy5/5RDhKAjh4aDd
wpU023M8l5FfFq7nW8QFUaUkQGhbg86yMuShjGgcmIfjSw0viKO2Rv6DqZog+matp8TFje2lEFqN
JTHdtYWLu7iwfM2xY5aH3Hgybh5JtU7yDuWXR3s155zbbJaXbs+IOq0VfZ5zMtSYgHMOht6sO3Zc
i8hhF2BY1VYj6HU9MrilmgpQt3TpdJB9uotyk5GH68VHHVRC1Ae+EcWztpHlcS+1U1Mnr50T8Y3b
U/uJ+8kDW7gJiZ30J3nmmvH2oWJuTVIgFvbDTYs3NRGPHp8AlKz3KNRWGPTeMgK/lk4A2qjonH1O
cupWYdTqmrxpVIYhq1zcD3mxtnOYsy7/czUZdHsBbCgrHLx1PJJjnYaGBpRoBNFjj/KCwyjZjWUO
mtayIKziWU9L+7Pw1L+qLthbx8SH5/Md4t48KwYh4DSSEKb4J5mugooNKtOzJGd935r9u0VOpO/W
iFRIqAfCXUU/g6k/8qyiX23zdTBzawo/whO2MI3wmZYj/mqtIoNJj2seXtilqpjhOG29M+NHPO1G
lpmNdF4hZ5PSl8DRasrEARFoU24x0+8KL9wkboUOIGBAkGCo5/YptDXzPB4i+Dex2zAq5Lw0MkW9
6Wr/T0k8HehLaADKYBlrBnMmYLwzx/4+lq66Qdmhs73K33hC4Cp3wkaGXZRUMj3bFkLqOk05edgF
X8qhclAWWwe7aG4Y+TDXqzQfo3FstOQ7sblUC6HUyw5aJ2dKX/hNLG+OR4MeaTEYcke8pRVyPpE+
R4viFZPYsTCfVXDR4vKT0Wqx13L713FyEBusAil+eR7rbsXWmVQWp/ZtPi6VgPilq9FxZO5A8dCj
30MuYuQM1jIUOLPAnfVXrbygsCWD1O53rhqgswBw4WdSwJkMSnOVj8UL43V0Qq39Tw2tF0wR2jGu
tFMx4vtOwjrwI+NU9xPLEIQDa5UHo+nnebjxKlQsLgKUnzdOYj95+7Yy+h1Rgd99n+t7gQMiCSu/
CLoRebI2bvDpaagKtQHHEowgWyQagkxL+FyCj9LO33W7CIlK0K69PhytBu9H0M+/4mCEPTVSBqIH
Ewb9mN05z8yq8HawKCycdOVq2VUZx1PnePBSHnXYIXwN6hTvvYPsYj52XnWpUewkmF4MPd5moj60
SuSS9VqiCUSh57objoF3QIcrpUGQ18mG9z7SNlrNwM8E/rR3ef6ruAtWoT1cIiV9YiPF99XX34Fo
KUM4G7ZVmhAYm0i+d065mPCeCWrJKhwErsUBJxhw89MQdrvGsWz/s0nUdGeVRNHCvRMUWYdB865o
8e5FLcG8pmi/K1+jIvKRg+ZraneUPRy4g90wfeSdD9RpERoQMXGrgr/Txm47hfVRx06xsMis9kVk
W6vaqU9ocpaKg3Mys1ga4SFn2+EhQGIW+p0rmXdE6/MzGfFxqK2vKqa99Swv93UJQkbGQ4tNKHur
gnnYgziSmS1Al/SgYVKGwDV9cnRIEJUKxXldbTrGbVqL5KZN0tnCOL0j/JrW7CJ3fT2QXC6NTenB
7oJFtqWEeGmUG4bKe4fv4s2oWhjOHk+fFWjvWaSMS3JfK0ZNLPtR5pSOcWrZanhalO9M4TAcgX/i
dk5Iy2XdTVRd6PrQ73F64uCdXfZe1h54eZlTxtEvPEdWIlKBZGkk5OMqZzWK1iPLat4VOCm9RA3j
8LEYjr6GA+5um8a9Ts3wiQ/zdSLAlp4W1Tx0H8WthpfS1Gg8yaT1eob3ZK3+tW568+JfN2m+JpF0
r0G17RF4+WalsXVwxI053SdepcOYMmwfXGVXmC8cWN1GYf1BNcauAyHcGhrvsPq/D5ijR736S4G3
sIagcogrJzorbILJ0ECHlJvvVWj9ojalk9Tdx6glpAGCrWngcuxEb5lXVl0lg7MfxGEQ3QP0vo35
osIDHbvyjyHGuI+MAgx/UCbUBQAU+/Z1sM1qVZPPsLUGZfLtGFJTYOBhMAsNerbWdKuoMXMO9Vub
leWqlYrhjxZOAhMuhsOYIHTrfTSR0Rs1yq7Vjp6Eldy7+WvpoGNqMD+SlXbu4wBvju3AJcaomScI
eyUZuV6pBkfSNc4M1hikGjC+LK9f4Ut5DEpv7AZioU4xX2BZlcN7GhDWjplYVAyFxiIokTe5LG7q
wUHUJf+NToMXBoVZIJObF7n3Cu7NYugpTAIK07wZl5qDkWIajJ8y1DfZxBC7bPRNX5jnJudIzGki
hymPqYZhEk2EhnhJ9mdnXMaW80KRXfq9Ld8rJiLQCXwzFEjGI0hxrSjBJkMJXjTCOynEf9qTTvA5
OV/rTg1+AzOubxm8PBDWH7aZaivgo3htFOhSsAVBQRUOIPXEI05O4mUXK4LB8pWeII1NStowLUgY
jLBfXHpmy5YkL/xAUTRfV+uVzLTu2EG94SnRVjGgJbSwGMWq9qUNFKrsFqC9VCja8q7wNZG8d1T7
Sy93MVOGVos3eXote4P2KajJ/qjlLSzkwSgdkjjY7MOm892U5RYf2CLqc+6/on7QrM9jBe8z1LMt
yfYXepkvIx+SFazPHN4cs/oo/3INxuAZS1ckzh3FXQwsMYCD2qGNZyHHGbcUJTWx6gI4RlzSrpWA
uQ5tvwDIYv2wwbOFPh3sftoaVeVtMrvol6UJDasIWY4BHv+Ia09u0p/YA1KPWe/eOqgDcRIf9Y7q
amL+oBpbsFoaZXOFQ9W0nlEO+32ajlE6gZUHdyJ6XLmTMxyDsNyBbI+2ozGhsVNhofdqM5ejLudC
eFQUoB/9yIIpx9m4lKh0YvYVSx160yJxMJJFQ87bTUQNHHgk4iWbL9p1RIr4Cgl/jxdJKnFAFv3G
yZqfAb4e9l/yG8gJgGUgX50UULhahmiso7dWr38iiBd+Ycd71r5k3PYQDtjvKovJzVZp3+NYbj2P
bItHGWLPtlwqpdE2VF+E3l8zhDeRR4/aEe6qm4pTU3ofdiDCZchgVlQCH1nPM6fpZbapLHxi0FBT
XzbqKhuz08gkdYninhvfY6mKgLSHVLtpahPSnde/l7L6JPKiPqS6HFdecklj5ZRn4GjGokp3dZe7
S3Q9VJAl/xboVfrmpeJqoi9G+sPNO8zMeMxglxhh6nqiLWfWNKIoyEO/6eJ6x1Q8IKQ318Zg7ngY
qMKeW3Za/cPufD40NNp3oc0TeagecboP3WRP6ofkv1xMvqtl2cQvfQfTIGU96FjtdpJJdOql8xea
usudaf6xFwAjFAUgib0VXip6qkbxVhFZQD60ZY5K+p9GgfFT68dJxYdiZN/dOOc8rLpO8aHYnKt5
3YEi+RW73HUYklMX6TvYGEvHyy9m3lDzol7Vav1LGZJ1L925Fri3BT4wdW1y2glSiOKh35LAdFaE
Db07s3wTPPCSDem2mFJWbrTGoXz0cQTr1tqrLT9qqqxldsdJvlIic1OAg8gROsAp3ZOUfWBatU9s
sSVsYVeQWrmCLmmnd/JGj41b3qfQvTi98yBW5x2qIH2N3GfJKhkr6CcsC8mEoHY2964bvGR6fQVP
f1DHatcN4julKWzRplFj/kAlNDel2rzaGXNZ0uSD4jj/ufk7bPPoKBxI/nhqUjX+56CEi5wMgb2K
uNlLn9LmLxLjR10Zd8CoaDigREhjvA+4ngRzdplSohTTu+Vpdy+J6sVY1L9ke2wLbXxFYXhVvfCN
VIKXbvpIjfroasVZKJ+N4R1tO7+pWfFn6BrhSx2vcbZUMXoFjJfZHSd9dFGc8WBXOOJM1U9QV6PD
uw5T8AFqpcVJG8v0/08xm5FnliC8xz40mNzVdJ1G8FH15q4PMAubeMuncgrwzxeYJ5TigR7C50g5
Q6sGxXiDCrctmn5v4qAPSoxLJADpXvedOvVu/j5QNp08LBBkbSPvmQDtlx+itRiV1dsoK38Gg2W+
WyKMasFK4NobWe9O5SnPyx1ZTeC+o7NbMgCzsYIWvXsH1nodXGPVaTE0ctzFKqy7PvzJIjprU186
pnUIPRtgBNe+xTcrUrLRDRU1gqJWNy8nRI7fkOW1Z8NGhJw6xTWf9CNyuchOXrNQOfamrRPNlzHG
Ti55zfIaIsuLF2eXQdchKOFL10b8A9G+jhlr8yuKWn68TmoAd/vXTMfVWiXmfUZC9MZwUH45FQ6R
7V56XimMICm9mgcPHpxQZbj4ntze74r+hYvm6QzKPq+K08RsKybrXqMdn3LjpXIvfC6HNLJftMK7
CL3/6WiWiqk79KAWWpxF7mztlje7YdBrhYx8u6WNDKoweUrCAVWSX9NBVaok+a1607vpYjqkkFnx
WmD2iNpqV94zI7v3odhOpvYuzZ2RV3/pXFaMxjZhaMrK0/NYLaXWLkKzINxzUAynyBhBEJgvgZar
88ZxSWnOwrOC2DjP0VmI4/al0o5HBbBCNSxr5tgLowgKVpAtwwBUpKkOn1rd1QkqzmlXTQHOhCxa
1oINQB5kS73+nDJmZ4WX2ru27zglebV2Qzdq+7kIMcr4s62+pOzQh7kInYG8UEurP0RxPK0YfQor
0DQ1CcOj9owcdStnb2Me1DervMFofimTYU23f2mU7Jhb+S1EQdomvmEkbFbD7gZs1mqMTSWBCOvW
aTQ01unOIzb1fed2l8EqrnAtngESNNQoC+I4NvSkWxjmyUJnXEpC30I1Mc2wB0toRlCX2ES+hJQn
81/nOtUnRvnCM3bNpG2csbyMSn03PeM0y1rxNni7yvUW4HBGguMtVfxI03oNlf5kuCuHH6gxxFtT
MJc0uyXB7peuqVjj5GiHdFJKNe2RafW2RVEsxZXVmY876Km33MtBEfxV83xtyIHilxOVKe1lYVwZ
9C/6pnhpM+0SK8VO4cUYu/ZkKvEx4MWDrkaPgOAi0295hCQqg91sxuu40U6phvIamkrBeeLkHjv/
8idiAcmoP4DmSeMbHSrFeq96AxRus4WSdKJnRpq1dFs+jqDHdEKmhseEdv4Qks7YZoDKR5YttL5L
RI/c5BpkL7QQfAZpj6COb801Dr2HgbSJJ4zqDjMi+6mQ7IWlu0k+EcEjY8TPjryQLQGfM1uzefj8
FvLzqcmw6RPnzLH7qlvkv0Pq0nTbB5+HGtG3RoOzFjtGapxIidvlHfhSNT41xa1U3T9XCjr/IV1q
kUoRRd1qZ3JDTsuY6Be3GY9kbds7hm/EqkbNlTAhDNRNWmzS+C1hJbiKvE5fCjNbG+ns8NCbcmPZ
BmUXa6nOa5yFZIW0nLz6ww0r7DykmPmWVj5sIp05cRA5MSXt36vcvpWDcoaIl6a0FSlYwkUzDiBL
Pxh4nDqvJ8qILyTkr67Dm6hz3n8GNsIBWqPIG0G0yhKSJTe75vRLqJyBs5vGc9q36qpSGlw+Un+0
k35WNZATFC/VOshlvdB6uoVSQm4XQr5G2vQ1VqR2qR2mgjygfh7yl/mfCWCuvkSfp+ZrLEZcDYq0
kKsId6kziVZd4084dAH8cAr4A95Ty/CsVRcrH1EK98wyo4POhiFrjgRKIiLJrtK2bJ7fCcrxpPY7
BEv8HvSYvBg54eI1M9bX6ZdWY3BB9gp4IXZMrD5Bd9N1cVMHQy4J93SgcK8N0f0ytr6RiKVMo3HS
5WvPE+JXhsLEvkXabTAGj8Z4gXEv3I8lY6rQ+e5Bri7iGj68XsMfd4SFmxzMbBkPB1nayYMp2qYz
27fGaQ4AvvuladCBiHjSWHwS9lEm7leEl2lhyWmW0pYhgLXmkuXYmwnbBb4KJF8v2LpDrl+oD6ey
nq2jfdK3goZNk3rvyktGluzCrurLkEbVuhLl1fBmPqoLuTXXvE/X6P7NtNWrau1UotqoA5mskj7w
q+MaOwVt/gJz6A012q2oJ9pvO/gbgcQnUwU+rqKXHJJ/pHrhHSQzFH0/tWv/MQUt4B1athpG1dzv
bYLKKzYgWJEOts4xNi9DO3sjJfSqKnTXhkYXWDcQVSEIELCgNcshictjHnf7IEYs0LOsWTRYqHBp
NYSG8atdkZPEUjMCwZCED6eGrKvbsKuhR8E99QMPYS4lfKnlf5YW/7Z2EG5cswCDJLubsNJxT6rC
X89XWiYtKc/CTE7hxDFgqkzBbfJLuBfCZ15yizHYvrFvKZYiEf/CMkM/rNg/eqKUyNnEC6HE1rqv
uXkbUZF4kl5i+pRtS7OxbNrQXCmYkNa4r3MeKHsvNCeFw57esD0cBU0E203jhV1buMcLCs04/rMU
0164T1fRxW6u1fE7gjkmqb2jbt3XePAXQ4LUr2B2fVFjyPwZ0is2FDf5v3BOqhtNwHMz9sFEexqC
WdwaKPSPeqbde1xlzGXwqLY1R4krFRIQcnNljepa7YJ+FQk+uJz6UVjFCpGmJAIgpHfsmh2JEvTP
5T/mekvIMV+itUO/jbOSIpJNGFbmbD2y0YhyA6xOkz/5xQ8r0A/navISwlMDTOdYBEOkKOgFEYob
EObwuREjxvlNKXSpRbBx4KKCyX8jD1nbxPnSyrRrr8FTbKt+DbsA9g6qoxW3OHd9PrkLS+HMi+30
0qqnoY5mVqUOIXBpmeXds5uCeDhHbCCFpVB0BvzHHMg0p4W91DUOG1NL10bWFVchv1KalqWMmmbl
1DizS5s1kdEr74j794YxWFtTRxtfpD8kLkRfKOsOHEBzCR6qmL+JNQglyxmmuuxZkcehJgLFbWk2
Kmh+VJhY+RmQDIidgjF9YLNSs+14XCVyWKJb9NGz1ceo4gAifPxpZfab2xVHgqmrd92S79jIeFZ7
NzmpRU4oItt4OZq6zzCtWEgHykhs2meDveDGbFFey5qc8fE8JuR1J6kZwlnvmfmhHcLV740Ctjji
PUb7R0MKY12EX1y9ht8xRvhQs/zDVEvyCPp8a0YkR426na3yVH/WdYvv21thfuuO0caIWrYMkf5h
t+KRm2yIwzE/VQpgK9mVOkscXPKxnugbVdMiX6nSdTnyOvxvySOAWE3+kf+oL/vU61ZOFRzVgkiX
sdWU98FhMaPJqj2mu4pV9DKvnItszHsOw3G8RR1XllBc1sF9Ve+wb62ktNPtoJibUFPBBJlsbFE1
W1YGe2Owzny9a4ihgY73DaTLdz1ncBFcz0ihdVFd2eMrYnRYDGHAtTuCycpc7rj0HnXulQF4m7e3
WrDJMafhI1FHFP3U1k5LBBjt+plD+g5Z4BpkXrUqMh6ecbymFZZwMeQXIEWPOCeuCI6owF23CHOH
a12HYxSgUbA71H2TeaYnPg5mua5c5TP0vGSppxnUk3aA9mPTuNrVqcorsq7gfbeznr02008cBb9z
t4HOauMgvIyl+1KgP1kMQ0x+RnPKdPfb1Ya/TP1wcsHuo1/bHjPE7tQXBVdiB75Agk1iXrWXPerF
Ac9GOCC2ySQj46ZDTUUEYx68WBC0Y2ME7x9dkKkwX3w6sfHW0CgwB1Feizk6Pc7fUKBdmPgfM6s+
N92xTRkZ9Um2A61l1lu3F2sS3l7m6UXNJnGUN622Trng7A5IDkPrOZXlaf6CdTD4kaMQLtpcGXMe
68LG64sZQrbqYerCFYqp98bT/mL7hv3qI1Y4xCuIiFSN+munug+EZ+x+qhhGQAC7rUNfiOgJTnc2
XR37gH3srqnet8xhOxrmCXjDKTEmzCdPb8Q5QgSh56hfapR81Ya+NovgLYgQwJYQdikhr4lVfRPi
hPqoan9RPb0qjesL9BJj3VwqgrBqJmjobliwlvJpTvlpGO2XZubnpCr4HnxJ8S/0+9mNMA+rkuK7
leKWe+4VI0i48FG0/TBN40nMs1+w/LmfxD8u35Iu5iCeAWV877HLH/6lOLq4W+tbPmVbWBALvSmO
SFV2qN9gvem+9PANe3LGlfB8tmqa+MRLgXooqh05GzfC0EiD70vlylIWsIX9CIFuecnkg1p9hQHx
ht/qyHqf5dt4r0bJyEJZCgUppq0+VA3zhJpOT6X5ReO3HGO5NbXsfWQcFjy1kCFjYdHzhHrCEBCk
nW033Apm89lEsMnamHNHbrq5zhzso9NkZz1iOOVwhWmCDMjnqLqXIsl/3dT6kSVW1wQJe5Ecuqhr
NjCWfnrJJC2LrJsVhaQBWG9hXj2cmLVf5bHvz81bKazfPE3fUFx8FPXObdNHifOH9av6VdTVMuuC
O9o5l2DM6besxEtWIecfy/APlu6280z4KX25aNzpzWht0iPuGTfGgnajRIPJ8JRhv8vjXDcaG43u
OiD9tNr0hjtQ+mMcvfWFi0dzQisw/gpoWXmhg1NW4m2o62fRzTgfRNoR3UhH1b5AGrmxs+itTCmp
qzx4i1Lz14C1rLnBxgXlJ1W00GaHdSiN5cXTgRbwYQ+lJwnK0HCCNN6HFxafoL7ipFqNBIMhanpE
EUqL+WtFUIo96ujS5QBJTHtY9gOry9gLTlb4z9PZMln/w+zsYTvCGVkBMCBvSJ/pGZ62qB+g5V+l
hWBPA/GfM5VukQfhAqh54VjXBIgEK5V+r8g5QULa0pgOYVZ10XiUD1DdxyGjjXdi1OsK9ySWU+LU
S+PVDKO3HJVKFvO25a0rl40nWK7xf4bpnfZDw7yF6EEmFEWmiWBUq8MPXpDbINOTYWUmjwKfQGZ7
NwUZeqziu4qa8uCU6VqBtNuZvIMg4l7irF3lYlZaWgDjooTPnepZbZlOAHO9NfMyRTOddeekT8jG
SzfibzQCOCbTNK46C7KeTFilhs1XQSDnkuzAP+l4Gy3RP8dU/zDL+q1OI7/jB1waPWamLNlAuTgi
UdaQNMWfEeM2vreez0zRd3rIXjBRvSNd5W2IJNIIpYDGZL0N4d5K4s/CKX4dNfpps3GvieocOv2r
X4tZPUZFi5OMz6YI0PdLgRinRXoBfGrRO/gDhQF0zQtitFfRlsscT5hSXXOw74RAWQutMiOWE9yV
gEhHGwOrY3AD9C3jCvudc+Wd0dMlDFnIeh4K/oSHrevFNi/qN28Qy9gBSarXs2PJoy7xFCgzhvGS
hNuodB6Kl3/GXe4wGeVH7fl0WctrNQJDqSkfakrF3gIxNItfr5mxFdzwXHJvRT1iUEQL7DRbW1lp
mgICvDj1sXTIXYgZFoDWidThMRX6wxnqa8JosSZdQU1shi11pS0Ua867NpbcGh9VSpitPaJ7ydB4
6Yb2h9CGZgm+msmucOHG+qFDxtkljD7H8iMmBwbl/cUOLfxjTXiDdYGhgU2Q1zv7sUJWEve0posu
FpcyVL6jUWXFol0ca7p4VnpQ7JVZ5uekSk6DSM9dr4LNKNYVrKjRGG+tBhqkdb+nBAFcFIf7tG/O
jUWP3WTT0QwhM8i+fA1V4Hj6Kiztf1Moe1Bu2CQjhx5MwLaCZoDe5AYL7NTl9p9n6i9pYb7rYffu
9soRYeUK+dVKqaq7xbJcN/t7Z0LwYsSbVe2FZgsBWy+/emdn9vl1VPubqoRbttNcmTy1NdcRGbJS
5zc28sDHJquxQzqx4/VQOLMqTZWc+d10F0m9U8sGzVO31cs9B/3N6yj4G8EyQTbHKqnO9YzRimMo
/gIGdEkcB/6s7E333L82sZ5NrNy98juNkPya2S0su0sUB9tgMK7M+df5MPkoeVaWIf1IzJxcQVVH
jkH2qzXxL3iEENKk9WTzujH1acWo+z/OzmzJcSPbsr8iy+dGXQDugANtV/UQJMGZMQ+pF1hkZCbm
ecbX9wJTt0optana+oVKxiSQIBzHz9l77aeSQG15dMrszsQldDNARrJ6zJB1Ma1JG0Q73H8LNXdx
atlvpaOOvso9B1kiIsxDahXbgX1TiEJ/bMr7uJxuq6yAuDCE3EZWPuP0SgsYd/Bpns8JDX/bjd9C
ItpvskbfzDjk+Py0YCwZuzxwxVc3lgmK05KHrJjuha2OQ0JXryUGoZmdJznJS2rYT7Gtb51QPhPN
8iUWEhNR/8KgiUJNQgTsNWtHWb012+qh48WPJUundPSLzS7ObBfLs3uuoaTAW8pI+dOStw6ASisQ
6XJpZWV2Vh2xE0qxB58ZzLh3qHzRurUVK5T2PPXyqSrCZz9mwKpKATaCEzX2e9pRqIPVvU6Q0zOK
HkwTtQTzi54RcgztD79loJdWjypst2GOrIulrVxbUfdthmi+08bmJSyEuSp7BD1WBQevi7WtHUdP
cw09sJsdspnsedsM/q2pgnpPptyuylO6936aeUxUH+IJE9XI5IponFgca0QWZjkYX2RhODeyDPe+
3vprRoiSw9aqbdVvhSbjdZRW4ZMMu/AWlfb5+swBffCY3dFtPglrts6i/D70Y/BkN6oFU0T2xfVp
6+O0bsAQsXylwZNqcXHkipBFYPZ65JJlLLVHBJs6OwirPcRDw9OqmbZ1CFy4nT/bQVcd5L8eXNa0
zZRBBtTcNz9DvvPv711/FOsrarF+yYuGKfH7rwZTxBf//fz67S4EbzPCrI9xGNAbrsuDZTk8MPgj
8lu9+HXOXU0rQT6jlCvBvSzw5+XnWr9lo5Ai3ajMsThcHxwCx/YjybpLz4Qmaggx5kAuW33AYf/7
w4+vATdGRzLsrl+/funHb1yfUw2ka5DHvCGjgw3/j9+6/l0RoaWbC+D6VCOjpIobmI4+pjF4pZrU
F8MQX2mie6rIyVKYTGenA0KA1+kyjL3t+hqpeYVnr2dbturdsQedhA3GbusTFBmkWCkDZuejYeN1
rM24PKZo+1cwjUGVP6qJK5q5Zcydb+kGU3vEELXoLsk9neZ43ebafeYE09oPXcR/5AesVYfmPm6K
xuvotj4Qi/GhldNBDEOC6IQulUtw2jEiVuWUhS6jZk3boJSNjwOZpcc2LpHM8csReXz0G8l4mW2P
67vGEca6Wk2v5Bj262lpNE2MFbcRhrRt2DVYPmfWyYBmTAMJrpzZEJnM3NDAEl9kHM2e5oK+OA11
ouNS9KPbcmA+Wyq72gRqkYB2IoIQheZQBdB+Eiv3ptJEgrdwV9E4TPu0G4c1LRqUFy7mjTHKHqMG
d05b0oIyGpWuKxadExW15BNTm5V5AQ2LIcqo3hJllCdFCsPJmYgk1NhTBCQL3SHWMy4jc1ZlTeqt
qeiWWa8jeN87aiht66KpY0dcOOc8t9nwNzBMl8BnMtRk4yUjg21HGMFlbMOv8AuZQspxx+eSXL+I
YU/atvoduC93U+JixkylA5WhmbG2zTh/0t6a3IhCTI+om+B2cUYiYpJ4CzaNDJ2VtdA86ols1MFS
R73t7a1GvOyhlIZ/dAPleNVgpQeGITuQHtExFma2dmqyvt3BCUg+YII1xQjBkPRT3qa28x4j1pja
EyfsVLpG+ULeEDuUsIj3DcESmpHxUVloL3bG6AMlhV9a6QnmIHqkYTIwtmGNsZI53zmUEW+2+Z4x
b+6JC3uotdp+avxyPTVF+NA1mvWkFBrAlgiqTNdvqcra58DXbvRyoyf0TcaIKXQhwwDTDTaAmi4O
dWFTo50BzeobdrELDSu708riWXyFqa+djUK4802bCP4ZyTebXeVES98SDOUIxSn7G1Ha9ml0EV6b
bqK2+pCCkJOlg9501FaRmeTIEph0+EWTeFnN0NmaAwo23YkfbHFNMom/Z0qS6uyAPWC/TqSJMVqP
fjFzPxKZgXCApzOG7W0YLrlBJJM/djI172bVb67fjNvolc9WcIJj+znKZ+tdMZnnY23HTGZpiaYG
AXM+I9V7OtdfaK9wZRHBfB6COHgm5SBf2U2p9tenDKg1DFXS3kzck9l6FOSuOcl0rJzh4swFobSs
XTf4jKbfQgp11ozpoTfjV2T6nBpnnN6GEuyjTTCWGRBw61iIX/Bz1Gl57/eFfhyEfqZf0B8TLe6P
138xBWclQx5dRrF4bsjFeY7t14waKZlNQY1FxCil69e0Z8gcodu4JMoqiMSpLIL1hNrXA9u42p9W
0kzzx+tfieHoXZ9pJbFgGtuhjTYA4dHwXT1e/5U3RfrjX5qmybVSiOgnq7C9yUYhKhymZuBdU27F
+fCi2Ke74XCvBVn8dREtTuRgvOLJxnQh9F1vFOa5X8bBUzFnLCcaIezWXCB+QDCDK+NJwjQGLGUY
n7WR3R8ATYuUDNOlkeO+2LVR33cyfK0LuzpqFkyWcAGzzHHy40ulWVvrgRIenANq47VUk3G8Plhi
yo+y3zrBQB0QoLF38666RRs37LSAOOFBM8sVkVjiOTcn/hXo0R0d6I7hEhAVOtmYgIznMFS0wlOV
ekbMiMgaY30zhDiHQvrSm15D5WClLYTzOawWzwGz8fw0uG385Dt9eOxqLEr1cvaUYvPcdmzfBLKb
1ZhKuG/YSD8wD/grduzV0e3T5QZ874dpctatgUujVTFmulruRLOghxt702VIJwYtR3Bn9+dMNfp9
ukSRL/bjXrefChLObrSenlVC2qmlRRBt2S4E7tzcmjh1doXFuYhoIGVBdK9L097WBHXsRW9fpNTG
OzveR9F4p+rZfOsyKsSgbfpVVwFITaUbgGch4Vqi6fB0n/l8YPXpLiot/UUX+LaYoszHapT6tiFD
gyBoS/dIKNUZQ+qaxmvXDAoGbEoO4Nv7uKrTjeUkpDRRKcKg7Pxjk3VwyV2TRlbghpWH+xBDteuX
25Aa/9UdWi9Rons0HCJDyxE77/XLSKuJLRY0CWWVvtbDFG/nPAu8Kp657GLigpg/3GtDOn7kjfPj
H8Efv5Lb5iXr/f6+a5doBx8HCB66L30/2mh6EazcZEvxs5C/NnWejzuUl/Ou6kftLmi579dZOX1B
OLsqZpQ56NC/t41WX2QmDlaUy/PoMBvsSWNaVdgj1kNRwYIjlGyLDXtc1zoA8oj5OQ5TlMsSXExT
M+7ThS2gwaTOwU+1aiNpUL8XlA+DW37RgB2znVz6TjadWoce7ZPdjpIUI9rA8ULQKsqadmf+jkXF
ywjHOighZ8QbEOZWDJUJUewzHf9X2+6CjkDV5VkfxoSn1gUtgcXuOqb14PmqR85TVvXJiPCcWs6p
w3MLm1fAD2fqPfcRua7ZINazQZBur3nYSUwsG868gvaB4GfJi5t7hgBoEddOkXVf3Wj6OnVa9lY4
9GxyLRAPVOmCJTHRzkvPmZau7+WO1Da5r9EhYQNl10H/pbOG7bSosIYeV1clhiMTFP2cGToPVmGc
r08nJXAeGQFiyjk+tT5jjr6oH60GR+tEl/76TJ/Ra2WJRlFs+bToEIvoTBKIts2SQ9mG8aoU9pNv
V4g9sRDgd4PhfH0KxyLcMBkDzsYUqSHpB8e8VgLsrZfEQVYDmaj9aPr+Fm59ugTTDGSR6U/QVBd0
QVKDw9Qar3RxVJhlFW78GMjbCLrphPc086ijSjHugUURRc1JWPm94TCypYSgtr5xLR9dHsld66G3
8r05l/nasivnN8TiEG0a+0mZVYupRscr5Frxruevon7YRWPcffNNAeLPkeYJ19XrOFT90cwtBJqz
0F7R/C/Z7kiyaD4GbyNQXlPncyQCu7xH5v8IKCF4k35W7YzRoSZdousabu1AAkOdtyHcERdZPYTM
4R5y4ly8Rvrh+vq16wMGF8YtukwP8fIjAUKCvTQcev4056rFvcyOPXw0EUGgD8JNTc1dHYOGaQjb
V7bATEFRoQTtsw1p/xxL7FZD5R6rAJC7n2csiSbtgnzO5nUqG3HX5dZE1xJbC1eJw83OCCSb0/FV
gLTfKHqjdyawiLtE0crDMnojB+l8pSprX3u9MNn8R/bZ7sa1bgERGONSvLKU0ojkRVz8Qete0DZO
wbIbHYL3sHUYs5oUpXXUaHtL4PQaAzAZE5KSTay16Wmi570eFLk5pUvzYmBW47XkGntQOdVdgB2S
o2VcR3FRWXkGgsAxjmqYic7NupoEcyDQzAJQ4fYooGt0yF5s4lH2p1mH8MD75uYq8loUxV8iMwzO
7TR9N3KVnmXNbhY1kGc5qHfiIp4e/QY1sTZl96Ij0HrK1B4HH2twrXqdFYfGbzig7IsFDbMBxood
Cc3rg7G4MHiY93SDHgETtXfAEAQAGWYLcyffXErBz7423YZ+Anqnxd7UDF27d1sFWaGfpjX7M4KT
O5XvjFmUW/bPT4RwdkCN84wZsgF9BnJRcbn+r2CiwchWofCuhafpdl/iDv8EJW56bCt2PW1TRW+m
zI6d6Mt75dNYbvDd7irkTHo1iTu34W6iMnFkVkODxQaM2YbDh64mf4fO4V3k2XjGDUDicGZ6QUrA
aCn0F60dgl3i++dkZL5Jxuql/JpBXvKZZT8IiiNy0rW70NpA+k2+daCPuhhTSTPAwpxU3dwKN9y3
4dp3CAO8ifR4q7UOKXKE1QQFVifZUShZbe28BB0Zoow9m601wyKfBvvESCnbaKSAbgfD2rA7fFZS
FY/lOBQbPK75fkyXzgij+IniwRQprvIYWMsQZNbOqcYe9oUmN1hJ2I8OvjizsyXrCs7dKnWJ0QYz
v9OiElZiZ0znoba3c11Nd51xAKKLzpomjtkRJ5pWaLmKdMLFs2xMoMTQoarHpzEcEDmFMvTquvVm
2RP9plMh23qyuJyL6bJMWXJdPJuLtLPsGRWGQPIhhdyVMqLZiLIGx7rWHOsamWuT5s56ngZjR3lC
A9+JbuuwZonSFytvgs9F1W4EAhgxpKJXexpronhyQWJa1DQbwzWiNYh0WhGgXtbVlKjNmIfjWRQJ
2AgyZriXWOreTdxzVlAmm2VJaPaMQjQfxy1D8Pgk/KFB9LBI9cGfvAq4aGZppmfVNim6MeZRlUrV
obEcDAKzOLiRfGiBc5yvD0q5yRFUuDyObE27jg2ERM24sl348zqym7Ve4KdpM4dLkfCiTJWn0o7q
x5rPXL/ofopaQ+YAv2nNXTXepNhB3rmz9VnhDXnPtq3FKNPm8YCmI/XwHRmb4ekrYfPi4ncvTUKL
aFPIJvwMM/KzAcBhBWop2gxVmD+JGaSKGZvzdrJJtCud6jgZ7Zfex/9WNNwws+VBsnRofcLJ0Ujg
CPQQS21iN1tGsiAK3Ex/iVSrzox8nbOt0mzVZr27hk9Yn9iE1CdNZM4mtAkbI+sofxhdRic6dxFr
WVWLHtfH9W9eH2Rp/sYMuCR0hKUXyDVBGOkxjWcNwTpb02GM7CM5ON6MtGATaM2wrruGi67XxyPm
Vagk5VYb7OScmx6xRS+1yF6oeqInvVDOjSowZA8o4zpX0F2fu+jeHUJza0XmcJyy4oCZG7p5ZSh8
gOmMtk5QWRvOvI/j0T9DEf0c9GKEsNQ2e1og6jU0pzMBGosIdEYiauSnCg8EldN8f30oZWfTuw4v
7SCj+wI/NtOlu2jqsjthrbPAFnvRBb/1k8jO1wdETlgSyBTDA446ntid0ctjdtFYLLOd3fovvIvJ
iSoJJCwlyk2BDHeYq/ySpMW4DSEdrWajDO8iqc97u+ZT19v3Bp/ulxhZ8ArSDTM0fDpekmNpqEbA
yjJrQb47Gf873Etb9CjygmURbTFZj8Ekj1GAHtUsRsaLyIxvqy8FjcBz3RCvbgsASIklgm2pjHbf
jaRZ8JbSSU/ajdvqjx1ONk/447AVJF56ZV6/ZSoLcYLWaCTD+GK1FXVlcuPLJLgEg3zRSSHaGKNG
+2o0qgvaoOQQTtvEEOZe5nRk0U7U2zzqzU1hJx98xrKDpE9MD/nZ1wiG7UZcvXo/szrK5CBn1NFN
KOwVOXBINFQVb3G4WgdTN+MNiI9sDcDNZHjpTm+ijp8hPvb7cdQWbsSAzRPnQgf45Wyl89sok5Ka
ZmrWvsqIwXQAGKB9r7DLdkf6dsb9rCz3MNTlQ9AT8WpOo711A+eMi2Y4aaPW7AnqwTQnfA1iNotn
6fTBDj1JsqrwbGuFNtxnTfVsRhC6Uqz1nhLcAiYTMTTeEmyWBkiKPBaHqU9KCG/6+NL27k3P7Xrd
UtRsRu6pd5osq1UZugx2Vf0NR9bw4NsTSoYoKufbZuy8bqZiylPJzhBXRUu81sZ01GcbeewthjLS
jrpNF0Mzof9zAC+qblTd116EFToow+aAsGJ2o/0AmfRG184Q3o/ZQDVmDgVEQ/mm+ZhGEXktkUwx
vGKkLCu0APp95WZLHqLf3EZ1Sns3KSDlDISf9IXzQDoKoUPMvmFrmIjQbOWeCGVnkscsAmGcCE8z
atx6uuR5bNwLRp4QGNKTQcqPqDTjZFXFG3DRaBt0xRYJGEGqvXGu9Ia3CBzpPV6+W6u57QLA+E0L
w35q+tvAvs1sBLBjLHFp+FBPUEW2G22J0wVLox0NuklFdrouam7bHYdqBue7VAhVvmQvsF/bgT15
bLMpOyn3K5jH+Hh9MnYlCVS69PQRqit7wGPE53kfWY3ap5n46H3cYpVjbDobPXTM+GE1OFq4pWat
zmh+3Zs0Q7W/ROGGtdEi4QKAYNBg2ecZkowhi+ebaBTRmyYpk7SYTzj+jPyhz4M1pbT2IQHZzrl7
SMEq/+jVaW7u7u25P5sguhA2Q9ZFhcR5KploLdib2WztLzXUMrMTp3GBP4lE3Ff98Jtd0VkoQhls
aAWjdhE0HeJ90ZE6UC6VGxnqK4aG89rpq3ydIYDGmrD2Yw2WUjiGnjbwCc4IrO+GfMXwcMCG7iLa
bPYqnqJNjvM2jk8Znbt79h4hgBNVbJAocGdjGkPk/eSehqIkTbFdhHpJexj1OTvqLsq76/2ZqOzt
oISgY1Fzc42Scdv2JWTGaRj2ymEg0PiqRGVm52/cOU6CeTbTv/SoLzd1wTR7ZSsylSOzF0dURYyI
ElQAWmqhmqlNa09j7s6I6+4iWg1nVloGbNXIoMT+3GxcuyXHNIOqHZo9diJtndB+OxRZAfbsWc3B
FnxXddd2bURLNnsY2VZB+CO8uEroovt54k1ZiR02bCf0WxWM1NgvglXXJ6/tmNANrIHHRQAq04LR
TYqbjB4t7rYhQ51Hx2gf1NR3EXtQjPJMJQEG3bpaf8/8udhHTvgUBKixG9+n7VfJfe9HYLEm+hVa
mhXYlMIW2FR1RD1sQEM37hyzdA4dSkevTx2xruI83rQkuB8Qk2Cr6FsJFJMshc5CTzKG84UmYXw3
MD0dTfZSYwBsD5jObZGP3b5f7h/t2B+csqbB7gNQrhydpJDlFDrxbO+IV/LmNGiPRvZ+LWEG9TQP
wKTNMduS6bPr7El5asjFliE88m8/+xqXwHon3X0E0AHJThX7kuLOUBPWhBmHPiOUhvWY/EU/X4D4
uzFyiJPCje+BFQ83snLRYiPYWdtG4d4GVL4nGQVe3ZvhaYBcgmFystgguABpl4a3ctkNDUbqn7V+
b+tstzs8vmuUCtNxOo1h6d7p0zeujwkPRnl2VGgfaS/iQLMINW2BSmwY+WG6ogEdAGDp9nHN6P/a
RwxKBjVN3n0WaIVtf8zPoUkcx48HQ43rsUUvNFvTJavdbm+7jnEOXP09G3BnSEbjkKhaxZkp/L1R
gwgzGU7cluzEud/StDWwvAOwIeT6Wm5RgbX72EbQ4gREMkcBYxwGI+1eY6pzo0WE1sHdRm+m2CAv
t2mhXruqnE6mPd6bGmmuaOPrlapKeWHwKi+dgAtOwiudD/gs22Ym3MdOh+ouXyhGc/aA7m08Xdc2
THWWUNHNp1/+65///V8f4/8OvhUQH5jr5M0//5vnHwU5E1EQtn96+s+nglZWdv2df/3Mz7/xz3P0
Qcuq+N7+7U9tvxWX9+xb8+cfWo7mX3+Z//vvR7d+b99/erLJQapO9923enr41iDtvR4Fr2P5yf/X
b/7y7fpXnqby26+fPoouZ7/+8I2ojPzT79/af/31k+1c36cfb9Py53//3nL8v37a19/S9/zrn3/h
G3rrXz9p9j90XbdJH2SzaFqC3sqnX4Zv128Z+j+kEq7jSse2XSmE/ekXHOBt+Osny/oHiAbLVqat
K2kaDr/VFN31W8Y/+FGD3ahpSEcKZX36n1f+0xn89xn9JafgLSLK5l8/Ge6nX8ofJ3p5ZZa0lS1d
27r+PwzEDTrf/3h/iPJg+en/5Wa+Y7pNi4nB0fLHYHLuWGnIRBuTbsee3DqS1SlI4ENwz7y7vHFs
4oV11/0WZFiKZiq9gU39NtCYSQfkBBKDXLCRcbNhy8TzD+/r7wf/x4N1jb8crFLCNqVh8cpd05E/
H6yTQj9NzKRaxWNym2VzvenD9KA3jnXs9czdojKb1kM83g1hCubFnxyAMoA5XQyCflV+7tt7X0WS
Abj87fq6Oq1jEKrrS5/KBHWBjqpswm3Bf63OWWPPkcgbDAHVkKwuN8vsGyVMPBTVTs9HFjxbbCot
M9B7LnQwe+fETb4vTePWFZRfYozw32jRd1TJ9CPMFj9JPGCaMVlSOD6dqaIlVgMCStvUkn1tDx2A
d8JhKptlmSGl4aTBMQp9SF5G/QpQucfcjQzcdcnUpYfr7mY9GVYUW7+5yQRpLqSHrbHxCZaEmUoV
l8rfVEngAjgDWXVtdFAnBiCRKwesAfcyH1/M1DniRlildaxn1nG7ys5mjQrbj+CdaoGT7QeCaIvy
MPukDSdSvTRT/htV16Fvsf/g5FGHKgG+rNF9/PuTboq/nnSknrZrGZYwhGGpn096PaI1dhNOutEj
GCvxSN10VeGvqyiA6bg8mOXEFqvQD35ll0dkDLfcxMjrHlxCQvGOQkkmbZu0gzec2tax5aVkcxXu
B32+jcYJj3W6gJqUf7LAM/394S/X958uMOVI23BNZRim0qX18+EjNcb1b8bUV4Zo9kVKZQfmN7qg
M18UUchVIkk3BEHl1N8TDUgyAPgDT2n2pcgQ+MQmBsXEhFjU4bKoirRdF8xL/z+Okum0Ts2vW7ar
mz8fZW829WQWQbUaq/lOq/JzQJ4dN5uBIHTwSvtRf58jYR6AqUYV5UZu1NbRL+30wp3rEjZTu6a0
eJJquKQpjUGqu3b3H47xL0uVYwtWyuXC13VTt/50jEqPnSrVloS0KTQ8B3uI1eFZq4WenFqFdisx
eL9GLkngPmzBNfLkEnXC3Zlsrm/lhOwlcPDdRzA/yH27N/Hj4KasN39/pNZfPrJw52zc/C5nXDhY
mH9+N1UaBcI1SGh2pPpeDaVAn362DMI/UrjfQbeGX/vWyzh9aY2Sy7BJvhfTyIRv0KkMpx6SXrMo
sQqTZdnGhVB/t0RP+UZKKJpg0Xa3Ejzl9SQM5rIO9S77vGZpKSyJE42qQHYHRXQBkC+90AmecKVv
oTbR77QL56YpTQZPaemwVWabDOuUtlM3ebkcnufRkXTtBusuYz9lFWKHBw123HcrUN1DA/vyBl8b
MSUmbfMUiRNi1L9//wxufD9fM8v7x9Xuuoa73DP/dMkXRZvQCyfxTzKJ2qaOYR+dCKLRdc3WB5a2
ucueOxcaVZlWu6zWVyhInUMhg2ynWwxuZgPikMSlp02X/3Bw/5ePIbgw7pimZUpdV3++YxLB2sCx
K1Z5qbc7kZvEFHCnplVJwlbec8sZR9ByOMfD+jEss8OEEmoG7IjNPmRbEAxbSYF/E2lVtA4E5gHM
ydptH6eF9/eHai6H8tPN3bF581yDi8ZwBYf88+dwbLQpBiXNrRvvwNDwnuUYPmsSvonyS7TxrW1A
u6BRcLcQ/vUvjT8jPJtgvsjlJrRISLwaxzGuV9pVNU6yXBzobJEFMqevQYcT/++P2FiO6E9HbCmD
WQ6lj5S6XCqAP5QjQqs1n0SVfFXkfbjlHpzS08WM0xi3fW604G2s/kRvyXMQY61mqZyDyU71PCU4
L/7+WMxlZf75WEjSwCagSFwShqEvH4Q/HIutRhn4gY6sumM3WmV1dDubybTXJvfl+qxd0EngNXY2
0d+X1jRCTHf6i5WwUb1efZmVfmc87q9jP8UjLdNoM+vAM/WpLj3X17pj4Ax75lXOurNJYh0qbSfz
MvwP7ypLzl+vKFfq3EFNhGKsoGJZsf7wWqwAs7Ydg7bvSsyrbR3mJye1DqRi7M1QtKvIgkEfkcnF
AmJuZyzkR5PsnbWNPnZcVhjRzm9pANEjLDqAhgPohor5rdf7y9BuXNkwWg4pGSB5h6KSfAUsVUZ5
x7gNp1h045QuSo+it/fknZfete4i1aD0ojKBop0ELfGCVB7ID59RKYCvjOUHQhdS2lL1eaC/QjGV
byr7van9iJVscuE9B1/MSTDtDuj8u/0D4bDOLfwhg5iU+B3Z/Ec/0wAyHaz3gJNOsspJqS4Ek/SE
+IEmZslt/E4HGkoqm+XGtLXRtV877r5DPMpyEdCxKD8Xbv6ZwHkIVA6mwqSJHsFANas0szr24CRv
oip2y8E6TloXXYDY9KQynhfTCihaNpHC8gKtLdcolseNMQg660XyeC1QhymILjENO2U7Nk2k6DWc
GrlzI+NVD0rNQwezyDM0/ccbFM10JZy+OC/IUPqWDCx1edKbcKSLQNaDbWbFBTz1ezT1JbJE7VaS
IqqYYexQnlIGZupeOEROQsr+4DWEe3QO6AzGoFzh4H3O2vwtM/DTpDLJttdTDCdZo9J1VhQ6OHyL
/Mv1VA2DfRaufcw4xcNU+pCh3MljhvrlKm4poEJtWwQ4N0FO2Ilrw0iPZ2i0vglefIRZZQ0wtznn
WeSfrusN3TDySv3qSbSZjhvZbXsy4Axzq0HlXqNHI7A6dyHtmvVOMbllLAXkyDH48+SNGzft0Dd4
GTmrcTU96q3Rr9M2e4lMEgCraJn/jQz2os7dTr4Sj908nlQ67MGXTR4vtkNCdJOZ2P3dvvVxIPbu
hpmXvUt4J4FbesqJogtqldJLmgyNUDhp58AC6A9UEphlAwqxHKu9O/lg92GX0xHA3CrEQngbORlE
WI4w0AERN7hiviNXDFbgT2iqLZuXnsgSpnvZutMK9LWDf6SLRHLm0tv1HYsGrzOV26yO0cKmQCJC
n8yVoPpQvcQiP4CIsSN2Apbxca0i6ZttWNvEumy6mOAH/CKDh0IekSmOA0+bnS80PhWOID7kvl8X
j7bueGFlWMe5pJpfLu4psQ+lbyEwGs5zYJHMbZrGLkppsTtsKo+W4oICSxp6Dhkyu+sWko7uzmQk
uh2YvJpVr++T2bitU+Dsme9+7XtYVnaB4agOYxshNHu0SeQ96t23VmbPyGjcrWicByOe1G0CdzUy
TvFc59vru18uIYhllkMcrettI2r/kczI92TuL4XNGLVEQ7eG1wnbuqzNjVOrdqMGaxfMShziMsAW
JLjg8xoGcZ49idJ4MeIo+nG/K+f8yR0Ig/AnkoLyArBRmjewPwPfixvS55uoOiBqONrg3m/HYJPF
3Stqre/sHU6xQdoepNRNrjmbpmBJdHygjBaE2VXShPbhx7szoh8o3QBO1MTCl0jzxUTecpvuseHB
MQsj/JxcpsSl0L+yajqX5J2BCU2ACveDNR/djyrSGd5EiMfMWW4CHzECqsJr8esIduydTqpNFxLE
WU7Fo3CcTZVn4mFqnEug9eNd2iw61w5RhenzWQ5r2JYujtk6zZg98fZfV7LZtxmSEs6LBRgfCkAf
JGqdh8d4gKtnFxyDTyamacfYWyISp1fXwixOIR4sHyLQhye3bErvx8VsIEq8NEh6IpsPsBXo4Ee2
Q8Ho/PpJg/DrPpCMc12dK657lxYAGOL4t6Zirh9za22XvVETZJdOp/0IbNJd9EASruWN1N1+JWjI
r5c7rrIQSJnmtLfY366Vzc2bTWRHs7J11gkaC2WQYu9H9R5Bbn6oqqlbJYzTPWtO8hW7m1uXmyBN
XpF6QJk1gLxcIlHsTrvasu1VFZk7rWe/f72QFtNWKGS2QTy5VfWoUHhrzI+Yr0/WMRqYkts0wTd1
Uk+MUvk1Nh8Sg29BC8/o542Dpx8BOiFtrCtdKvdOlH6fYmMjkyHZspe63n+vd0y7HFG4YnlyJmQP
eJ7zA8Iw1C0O1WSLISw04nXDq/PH2PcGxyrWlRM9ujVRLD9OQzcSJVb2x9EHPxLwMV+xo9oQEt8/
OS06/2z6iOGp+mgbX1CPPiUNZbWVMK7KW4TPQWNIorUgf9vaqcvixTeSsSvFpA2p8n869TSTh5tS
3tVwgfbwLU5T0rm38SLHHQhRG9GzVZZv3qs3abbp6lrVG1iwCI/K7BUAAiiqZLiqGoa84Rf+ge1A
QyoGZjpX0QNVaTveNZF8D8JUp2iCzo4hdjxHYy5hU9GkcYX7EenwCWwuGzOqPTuc/Y0Qk1pf19qA
JvRqbnMya5zC3xFou6tTH6QBJisABz018vVULfPoLCQ1MalynxNXrR2DNTHoc7nLSA6D90jSefV/
WDqv5UiVLIp+ERG4xLwWUFZSSa02ar0QfVstTAKJd18/CzQvY66VqiDzmL3XrqcysjuCT4rtFWJ3
eZ7TGbG6y/Q7M/hNnRkmNIv3oFtXyhlZUwYRBUhM+C/h8iVPUBTArSSEeqYZ9o34wMaARNQ/Wq6T
ZdkWnxZpkgvcF1nphChsg4G9Q9+fCMELzI6peOATopjxO8bOurx6SYUZkFC9yiGFpydQCG7ysFwG
Bw5dlbV/M8XuYRjdFTcUMcxYqN7ISTSD1VvvSyZJVd+et30IAGsZIo6NQVrFlIb1rJCaGyfpeQ29
WDJHOsTDKGPeRTKc/lu57ngGjXy21hm86zD332LZ6Ty3TBVqwmyg/cFA53Q+bQzXLIdZmHJe7/ck
kY/ZbYzj12IWl6bqzAdbdOTJ5BPbhzx9XUmCKqBR4F+1rYtsEzhKGDJNKX8NBbdW0VFdyw3cmMLA
P6T9+gL5NT2iW/dhGxeh1rB5zckvK1exRpBJ+sD0EqJmh/Yy4Vxie595hwGgy10Y6HvwpQgLmDRi
G9Nxfu5Xtmb8MZGGAsj0jivTBS5UlnJTE5fBkKzZ0Vgq97DXGvvrK71kjexsOQNon8MtzeCrxbcQ
WQh9MxILP30StalHroWuJk+yE4mcRqhVW/Xs8JaPGFGOmqutmz+yubDLbu9Fmdw2R6jFJEutXGxp
ieZOKWIE9+syjSd0eAnapNjytcevc7tZ009FNC4uFTZkVe+y18C5Fe0Hse4TngMZ/6ntOC1pKKzL
dqbu7aFI/U8rJbVBAREjImuMvkasfj5HcYH+wUF1dBBkGfQDYSB0lXsx5hjeLx8rT1L5ww30A02D
VT3MCiDQuJlBUFeuRTw97zWg1RHbyO4WB/Z2OQk8CSC6jNPKSteqlU/2Axuetr2p7Dku9BIyFT/i
WMiHnSTE3XDfBq4SGq4Zs6zxu24NawRrl3k67u9+l8f+0c8Nhc/BvlAq99+n5cVkHkq6FAFGSIH3
g2QfzeyPu2oHEbLSj+hZmSSR2Tm5JDAgjDqWMm5BvWWP8XZl9ENyL2tUofqPvbARYBOusak+dCgU
DCCzZ5d540XAtD+MswMhNl2QiJUkHxUKsP/QtY9jvf7UvKK5QIbFHjtesZCEEuH1seJ5CHpbLI+1
R2ZhZVT1cf8CGiQAzeiWoaGTNlcaI4NeJ00iIwcUvJW7E9vO07KoUxfr+DOrhkE1w+d+BBd2MBw0
ncyheQkEUTgjXwohEel6bSzr0WX8E3eFejSa9G+9egaago2qOjIyAgNQVG/2Cm0sS74vY3uzgXz/
mOPs0Vjs7/Ycv2uJmx43CYIRlCodD8T+2d9af8SG2gHm93y9DRnRxbpVP7ple+/FwpuU8JVNDOrR
hvp5xBrNjRAGHlzn3YQSdhjqKrkL73vTkBdJ43EynYVZatN8CglkoGIfQ0DTCoYVopogLAGFWgpN
2nQDQ2//qo7QN8gdF7qfDgZe6h0r1h5LubpHCwPbsc0IZe8g1Q1hKyYzyvVZBZbxe+gdBv0YLsPE
H4ybVhHhhj41yhqSTHOrqgn6Kw+SzjHY/5YCktGMsfm1gOy+Gmt2Qf2AwhhXNAyCLrQ9802thh1M
lp1HuMF9M6F0hFVr6eM/QWe0MFzgRQPhYY9wYRSsI/GfaCgrmxiV7bj62y69iiTSAdAN6OVmC5BA
XKXXscbFUMYu+AjXOlHtFYHw2qu3AeVRAZgALqxbUS0L4Cr+Zi1zmkCc3SL3cL/5pyRrYhp/KQ6N
jzR+AalbdlMaAYp9x2jwac9jd8sGnPVSCWLeJh+UAoTO1tjuZ0twA8bZ2awMjdNf5UcbrIfD8xUs
nTggJa5JK4FfbicIUDTrYSmQYfDTkNwRk8MHzi2AeWLjjzZX+BvBBK+BwcVnTgLHwUJVcmgY/Uaa
k4U1zVSACChg1QrEuyROD9rDySeWzbNH7brW/u80X6jnEDgEbSvOGBp56oAk1tKyDnKiYMUoAoXf
s2C7QOugUa8QJKNT6X5LnfTxudICbwOKWH722xn1n6S5zBmtVUzRwsyfwAjQMabNZEel1rmOJQEp
fC5J7/phu3qgp2DNNOVy0s1iOa8Nkoti+i/Lnu12tCgyG+OAaQUWsxxmDCgOlKjpP0Q4RNXgV3JS
1wjLLm2erZYUhVl90u3KW0yF3ubV3Sl6TEh69i9tiEGbSJ4ZoDFveNo8mEu/wWrFeAPdamECDQZt
+66NPhqkeUZblpK+4eQJJin+2hM/MFZj71YZ6WMxMt/16tOc5ET9Wg3NfPJr4ndZchYAxKLS1mYA
gHsaDfvbKgJhD8sjZrxrNn3GS3dy2vZlzDe4GVrz3lR2SCDbLX1M4vwBYID+wGz51fGrb4t/SVdO
iaFcP915O7SHeAZIIV5dQjYENtnLgBDKaSTr/KaPUBZ89I3unAVDIpO1O0AhASlAMTRo4cZMwv7R
dPpmQ/B+1YZ20hP24cVvIYgNR58DKCr+mVhAnhwvvsTlWgYFDgJqpR8ODBxEGPN33TOffS4lFEEv
FJiPUMRISrSnkzf512aDcOs1YXEGWlnAuTPeLRBTHv7OYcO8Idrhh6rEz9nI5ZECf3Rpm2ZZ3OO0
/uTqvssyibnnQONpJIIfTDf7Z5OEeSgl42ycdzJVL+lKUqrSfe1IND017hiHjtTFr9bsfuKDObaC
3xHXfRyWJWAuIEpkjWKlLbIJfZqguCfE6o+JoSxiZUAuHL0AOeA9DtNJi2xqVA5zqjLMNz/HCTN/
7YZSy3BC8OQgITl5TfrQxvLT9vHnr7nxiuD5yBlMPBmOKLV4H5uwKiCo0z9BxvpMJLbLxZLIeUTX
Br0J84enmdhD4mugfWivbNuuZLK1t8TGK9fXpG+ZbYvWybysSeGcie8Bvw4/LxIw4U9olYu13DK4
oHPilbcas40EfqZz609c4pQJmPV/LWRJ3uwBG8dqOwSeV0E1GzXUCiaLn+12lOHY4RpwsKb1g3ri
22YkS/NKiQLd5xCL4pjDA5v3VrGWURbj1C6na84k4hD3nh5CNoPrHv9gIw8/vckYGEGzUD3+93Rc
bhWWEorSmi9wrd+cwR7OlO+fpvlqmk3OAemYoC9Oym3f1WQiZHagH0ioDB1uGVKs46Ba1HLsbXC+
kkheCzXcASr1XZow0TFwBoNLsuuIBDEfsqgmbc1H4tkhxqLemAKEhKAY9fWKbr8IXfxPzJkjy6xg
Ug3LFLEZ70K4ludVNc/ewImPLBpxyYKLypy58NveDeyOKYBrVZ/22N8rLAE1sxrEPBUskLCN+BLD
rBy0c4H6iTN6eiULUR58Dxd2zdSws8YLPbh6AFEIDIouio+GRPi1bxMaKEwCuhCnEaPAiXrokvgA
Rddx/C/Xp+mQuON1nNjcQPRijv1UW/1ZdFLyxNNySwfMUwKoLcvaN5N3FfSturp9Vp1R+pzBpaBL
X89GVX26o0GwX/1nyevvbZ99YhAQYZ6a/dUkNJQULk6SxtSRYOkGVxHRH1Fr/2OyiYLYFW6A1tEF
UTJlkDjz6yCvzPrYxVlA7WTu/Ck9TrRJmd/0TCvhoX6iLnjvJyKWRgM7ku6wsrPXLip9h9M31vrb
NDTLdQYWk8X5LU7vRFEQIKlxP80daAmteF978OOit1BJxTNplXN/qgwsMLwCLhWECVzciTk+TJOb
eLnJRgKNBes4G1MX4V584a5MwHKIn52ASjo6I4VUKa6N50cUw5wuNvvyJekfapJbYLbwUwuPKfpE
g5ysN0R4JD++aXrjXQhtel3i64oOIBKT0HhHKd37EiqAmRa3geHAhFDgKElhDeqbuzgj/nPA84wx
HjWbssapTHJxNViXnH+sPNCeJgC8sh5wihdfG63qwwXVKkJpW0axXRWUbASKO9gr5hiYt9Yah2mq
OUXB2h9afz3OlvMy2oSindtqhEHS/0tM+2WpgLKSp/FrILsrnOzxj3JuADD7ANOlc9Cn0jqbS6SQ
9CG0ZeLk1SDrHN9hc6iju/IO8q6UVT/52gSsHztt5HRw5hxq5sD8pgzonjZbjBDlMaEgNFRRbogi
FPeU25/9ccpRFev+I5Qg4FSEfuSZ30WyAik8N46OObD9GEZkdwyKwVXX88333Rc3zUoq8uKHnLRv
ss7EoW7szwFt0iGWyY18Y0it7vqHsuke52YRzV7zy54UWLq8d7Z8jX+tS7gf+AYMshMiDnshMG+i
eEFJecpH12AcQspukbpmOLX6n3yIAaa6zSMWQc0UYVtw2OWK8Ugpmz/AoGNjwLTeu5zdiR7q2PF7
609SAyjpPYiEK/gWJsPxcpC9151ZXgLfmf6ujfmKmJJyJqYeAkAUdVDiM5Pz2k26n2PHmC99zWf8
eRRgMHzqkP6/PfBPgvOcQgGxavDPQo2YIxtrw5TSJ9g+jE+2CYukZI1LOV4Hp7zjViiBKASiXPLf
aZpd6gbwQpomL47/zE7mh5HO9RXvGLlRBWJ0cwX6NUiq56ZjNqrj+8wbpz1hZUWjN7ZIH2shrirN
7EO3/V8WpdpT6jUv+59ktey/9hhUugZHrqtXF7dI1+f9r2wJ2Dn0mN2C0lyxmFLYPHfbfxA5AYdE
2e05H33rGee+/TzlrNsao4vmeZov5IO736spncIOh0mWUSrmCKvUUnEP7X2sXnDE+e6j71rHhmDs
1ssHBJY9trFx9Y6O3HQicRyfO+aFwTrHEWDf8oR/K8sx2mGvfkOH7wPypRnonKQh3gQZdxoDDkTM
Gexd/bB4J1nW0z0eBLHtlcX83oJgks9VeTHkW9vPUUlV8uyPE/nJxTId7U0mUFne8UtVwIb+ZOo3
N+ZIWua1vZQ5ebCE9DUnqekZkFYMP5w5Hr56dsXIj5YGS6EyobWNWzMqV59wAP7Ql9qp/JNZWX6i
xJW0MOt4mhqLAFm4E6PFOkbyIRZOjzplmjFY2CTwse/rD5oj7fNa/uvbvv3BxbRrz7b2v5wtSpmY
wFyfGMLAg+mNq2v9Peb81ozm6NL+0EYJshSZB63FxNZezTc5zuKIEXM+4WWPRsPhpgYy22YwPT23
f1rnhAo+XS5rb+OjbSjyiKTKHs4wDsRlt2bkY/xvNTeODrmZUdJTiKuB49He7CsQ3sg/02Iicxx+
fLvU0yjTES2bGIhgdgJfWgBLkGt0wkVenKBp/KB4y8ZGi6zJNJHd5PeqWDISDX/RELABs7OVRVb+
WClAsAVNv1+0b5o3TC9Wz7O9j5VqenuZJD9l5rSP9mJaaLfNa7KaP2rZ+084YpuT4+f/+kXOoVbE
9FPu4F7X+ZcXM6/epyZeB0B3ThOdUTkrgjT2k6hKh8d9Dr84icHgNXUv+zxin/oQV5Uf3Bhut203
TYhIDkqipj/hfaK9FNklSW0WgNuE0Sg7HmEzNu6dLGnUlw4BtVGeayOZ+Smm+uuxTVJ6h8mWZ2PS
8mNVg84zhzesie33XrpP9JHu48olTjGaUU8ffXkmFNoKCz/BUNWwbMP7yJUQg+KS061idZiw544T
UocS8r4aj6cAP/9xdHp8yaj4ENPS/yfTQpqVTK91MofF9jCzmJufpdm/ZdLAsuwRkrmCcM1sUOPu
RK7IDEd4W9TVFmuFAs1AY1b5kQqJe3IbgXojr6dFqhYjA+sDVRNoeSpzlDqsxHOi4m+Z5EaPfXwM
GVPqYhjSUHUzT3H66mE3x5iRDqROwYIUOmOM/bembkb0zVZwWpYiwkaEntzfgLx1x0uI3q/GSMen
B2N7+/eIPAfEBTiJjUZBwJDFNCMgLImko2x8+BIqKkavJxeUQmPH3nl/Euop+Rkbnri2bEr7bPhG
Eemf+01J6fN5XDXw+fVksMzC8RFYojOPzGLnsFspBRbs8ZHHgUvCRguoWEH0zUsMjO3A9FITWBI9
PE8km1PZQNEgkZc9r7VF4njbfh1xAcqJmpYdg+8xlu6/3tCfCQ0Y4ZqWDE+dChNetz3iA9fQJscB
rjSFifSP0DkeQLnMR0/vf3WVqjeTK71Fqr/Y7Jqh7ZjgOwB096gQb3prP9kQgLx18i+9r+GwU1gj
MAqC1Byl820bi5ppm19SybB7MHX3lHXWZ9t73smZccNmPb8IYenHuq2BD5Xrb5dAyyfDX5iHvWUr
dMnFjPFzby77fcDKHKoBf9vi7thm2HGSCUjoNVlMi52dKmWcnXGRV6WJ8kC7dI4XVR8bjUs0p+9/
FkjUn+o8ZJPM6evL/AjVc5/9sdEFwbpyoa8FSrTYfnErcz5024zXfU9Z1d6UqVLSRtyHtkFpJpFU
4SO2Oc6rq9j0lW4Hf6llDV/AWe8XjKp9dtE8r7zR2vN4+CROZOqa5Wl5H9Y6ygWeotEiKGbpnFdz
YljqNe1H55Cc3jja3bPaj/2hGWZoaG3S/GB2/ysZy5/+hOX6600g1BNeOTSGtk0sLFf11R7cpzRr
kdA1T1X62hWQb9BY/LJbAk6H7QzRkgLAIYLb88wQIGgs+5flJeogtKU5GlWP/RtI3eKB6mOs+v+Z
uN9RkGb1lltfctk6xE6gcmN7qbzSC3vx3+5U8p3krIMFuxQsJwtpE9Do0HPTfIsTcA5CgEuX/IEO
Pm8d/0e2LE/ftjusJOIHc+iSO0nbcFXMP7ji5ZNrZMO1itMtyoE7kaGpsREMjACuelRt20p7zb8b
/Vg9EhH5YREuDCT196RYfdu+8erA7bxYYFGP5WyYUCs9F3S6mcAXUh+ecd2lCgTRISJA6PPgQUVt
x3U6u3NvE5yh/cuNJj6vnvmCzmTxLOaTxLZrdanBxmA4kLT1fCx6rkk89O7j/qsktqeOCRVMAtPo
aHu+F5lNYwYSQ++5YRh8Fm3/VvCuvRjCi5amIjZ2QHqcZtrFs1jmjwuEDtlpN1fz/qiKEPXt6EC/
JW65LN9MJb5P1PONLRFbyPK/ZJxkhBlJiWFi7tn8hWLkkFpWrWHns8SG3/ipW/p3Ehg1Ps2R8AgX
xyKxe9EQI8CYcP4EWapXoYZmXhG9gPnRcj35o8dCXVnIRRqvjwxTlzfTv+5nUJ9lMdLIFRChq9ZQ
pjSmZjb/Wyf5WTtAK0EnoIcZWDunSDMillTrYa/g9gutrPs2YjuECa2570WJwpx2ETV5cIPyIK0n
iKvLDRDtlVV/xs1/qD3ODX0TXrVZ/Kj7y2cyxclvnVdp13nuhdJ+zO/XRT00n4ZHuskEc4+yinx5
L34pbWNgNMlbA9ko7IZB4GqSHUMvZrNl10eOx1zBWGN4wzEAnr5IBGiNLcK4Vm9zt5QU1XYgXNuP
apH+HnCvbJ9vTmIVtKk53L+r0vOsMzm6F7v2JnbCJaZKjqt1k7KQ+hdWPbZqVh8Dww+2+pUoLwmr
k8MoGnWYIDXt98iXgB5llPZuZJkGsWj9DZqKxMlS4wTdCgMXYB4z9sm+kwn8m2xQRhz+cJ7IBj6M
ECnPYOcemO0n1xzg9oGYVf0Uj+lHNkBczQbzgUPmKa49+TQ4/j/P0S4j6T8aLkodKQu6SInVlty0
QYv0BBoCjgNMAtu76PYxa6iWE3eyB3bMVGY24aM/M8mJuyt3d9We0LVvqW+QvcBU5jQVy3wfNtsr
Txl3Mw/WWFGC0jvnjCPCOH4vtPjfvp8ctqV9PbUfcwYgafKYe2jtAxnJZLS4zvNo8Bl8qYYoKJTR
Vjenw2Dnmht/aYQ6YVVkZio9efKTtDsWmjYGdPcIercDhzsmObm1Tz7wL3PpSPuiJj2UbRNyItcU
z2z/KzIWtxBnVoCbmBvfHBuPUae3kQuIvO1LGICMRJNv/5gSBJD51EZTDR49waC+//ntClR/uzph
ADYQ8bR/rw6lCfCHOItQf0yhZhXpEw5wmd/yxNxsE+o8lhpPIZ5FPIg9gpSBMifPnLs9u9c+QfVs
AcU5gtu57//EBDHUqTJ5sIaY6UzGkkc1CeGSG07C6Zb0COG2jtFPzEqW9E2pFqZGbVNvbqhbfuK0
5Ilk3lQ8afNywtGtkRBlPqEz/2ElhX9OlPZsD6UJY0lS3qGKs6ciPe1ftDPn/YM7s5rBf2VSA9dn
s1lUYJgWvDW/vUhFOnUOHoQiEw0kD8LeZe2lN98NIQQTSfaegnnXzwWT3QaFpaCAbLCYUAn3yD/8
N6XK1wHPxVMFqOzQdHNxk26vgh78LV8zJguOgxB4e7ehsdpjLcjmii07bPgYd+vG2lB6plviWtG4
N42z+KnIeRJpy+rjVPrXLJEJIRhcaPu3p7BiQxIitoHpfhHu6mR7fV2YbjxX/KADZL0LpjwwPHPD
MF1AVNjLyCRgF2QEgEW0JzmmZDYaFz2DW7xfY5UmGoQyqBbrlV2OWj928T20UWT4dvbQcWRSfXoY
hnR7iI/7p2qArTto83h3UZdKcCG6i8LOWzHYthJ0cWPYy1XYNcak2DgjpXjpuD3Bi9a/yG84Zn3z
Thjuo2FvnKLtDeD1TkP6OiyYdUtUrV025O7u66r3pnXS0/5X+fSKWjP/XzmTFwxxxcIil8LrIJ3p
1Ze29tXikHJnBrlmGSh7JxzOaOuToTo1goCeuvHhxgn/7uUvQgoVuD2u2MHviDxkNrq/kYvqeZPc
QBEH8bjfmOVl1XIH0yrFf4Lplf7c765l62WneC5vdgP1GZ7D696dzlxgTBhjdEKTBwGvUH8mLIKH
LyEtIc4WBuj95NrvkaV2xAkqg42KYeFfvLqYKRtaq3T1owJIlYUIdmgmwtIGZuxWlpxNUjoRCQ1k
emzHwS7O5fgC4g6ZxhAzwa3iL+lGkNgGwsAywGpwSsnuWFgsqIlo4cKwUWl006FKyZ0hw4iLBrQ6
8tJ5mdXFwsqGJ4dFeFqifcoTipBKeUuUJUTAQQJH+5kkv+BnGifNozNuAYluz7oF6zV9yjcmzvYk
67U6m4qfijHWt2yFA7C3WiQ6H3S3RfzaQjfbFtsaM/jBHB53P9T+JUAVDJhbR75yzRsaqhg2Pum+
+UaYbpQWmW0JQ84rwE5aTNrcmOjBMf3mNiOeet2M4o5dpJfN7wRnWMddBYsU2/yWxF7k9oKFgkXi
eFHARxLVU9278dfZWgBki/qarIvteMmJ3AwWzyVDr2f1k+YF73yFlLRV73o3VGet0y1iLfOw3gQu
olAf7qbqtbORx3MwPazcKRRn0EAFCSKP/gJSjlH19kwWW8Xsbl37/qY6cpqDwWbS57oQcRzpJpS1
aBObrdtUm5itbbIz+gjzMGfzTz9Bek+mNwgiLNEoRyhHlmr6KECohaZgztcaDOMSZzkVci4/mcvz
qGz/q1r8Z/aQHJI+5W/cVf9EAdPZYrfHMmw56OZ/avttOq/+keZ4Xx3EdgfAStD1UWUNffdnf8Wc
reje7pUVsXo2WX/qzRbcKtbCu4XPQ+N205+piREON8TYVzlOizGH/tG6q3+YNlIk6TWBy1lwZXD8
1pbpoRPJP/S57H4JAcvskjgjpMuh1ZpYi2nONMMKtDFpHzPfO9bK+JtoeKfbge3OfuOvzBMgiWH0
IyqWJ2si60PTqsc5JjHKmnsSvoyxCK1avCC3/S4n6HjwlJagRAaDXBeBT98Wz0BL/7KEKZ5U08ZH
VRYHliv+qfLrHy1v7BF6is8q3gilY13tXqsj6Rn5WadFJZbb+Aszh4EROmgqPleGRekR/CJxJjpa
LojH8BFfYV2vpPNZoUbqkqmIOqfgNlcxM+dN/r0pMr8ODbC257IDtOTExptdsLJhnOeEpsvKC3YY
UWgMx+kXmY2lM3upUieLJ1kBTyU8/sh84k0WNx8mhq3h2EqOCd9isrPpsjYf1ibQ9Ob22I2sIVIp
pzNxUrIBc0imq31J+hIxflx44Wj/LefYvwMvZBiD6KcfDIgsCOHqufROzG2doBroz77aRUgBX4VG
7WcfotHsZ0VanrPMhzEF2iGqjyYdXOq2dAtPSRillEMIk7F/WQA+a5bGZe0zkTJdMxAb/Ky3Q1sp
j5RDili85KQPscbMNgWB71Rsk4zyGyGWejBYvX1s7OLdn3BsrHr8apsi2FlEw6CiQZb8WqS9QtLZ
BuJ6fepJVYgGY3qw5sW7rs3y1imVPlKSyAClnmrSV/uKn8a7lIYkWddq0bFN+bFDQg47y4FwOPWh
ZTJttbibmpn+ql3rE7SllyXF/lS4L4shYuT543hazembyYH81JX8EkZ22b88LU9mOkqEM0wfu5PK
e7pmpKkwMOik2asucu0Di2rxml/roctDHzsghxAHK6frQ008tDNcBhKtQOdHjnis6rW5NCjRDl6u
wVcnHBiWWno3NOgsXzrTXfOPnArhIbRo/yIa8g0USwnNRr6YWR9MHs2o5QqlY2XFws4KOeDib4cM
ldosobF0bo+kyFwIni2dExFbkBlR11ydzAHlYqPchTnxAPwNRw73Qm/NrzppZ3c+zprNnNkcTWQc
RGlM+DpG7z3zLdgRM1csj1+4I5UGoASeR4RDvKaPfeeXB60j7ipzqktc5wpkVjzhOdj8UdvV01Zt
dxX04oHTaziitm45FX9mhhqPEJblsTOg1voTquwKksj+9/hMLS5tgkB4f2rm4ayvSCib0n3/GpB1
8YcHcjNDqHTby2HiQq/IM2E3tugq1qkkQcYhLESkLGvjmgiQ+BmhYHnZJYTE7EJlHNfsoZnjF6kv
86nWSQYpjPitIBU8yREI+Wb8n6HXuOgISVxc8Zl7mXXbu82ZsMC2Vu5zqcFs0wc8FjkC6sRP7v1P
u7IgC2xHgNX5KCt1EM9Gj37Tjav8WrhgMrZhZfUTc+07Ugn3dZRMTuaxvDBC6c4ZnNDLXP/T1A2g
VoYGXpYXxZjR9pDFu7aNPBNd2rHNesKHV1+EfPstaefXGTmz0mYLjZCKvp7XtmQjbOWPEwEFrBvN
j2EzOrejeitHqwkRfBCnMwAjzVR+UxLKiYmljsUtQXicRRnsed1N7KPl16DJTds7FVRflK0xesLD
LubeK9UBJ/C5AEzc2c1TKUz5tH/Q6UA8ZjePv31J0HspsuZhIlk730ynTZr5t5oSJdDi7FU1zt1h
SurZrFOEhkRom0NmkPFPbIxed2tvhnPI72lm0e2f9tG1bpC7J6uLp2B5g8ybg72eqzKUvyhiGQzu
8yQfqQLLpFMGvYE5crHeEsG+1pCAV7YKAEBfTj+wsLlPneFqFSwJ9I5dQkHmBvY5rO52jonDWC7b
psSqUUcIXNyXWKA824/Y/deVvQ5oWzbRYmn6GRBphNxLhhgM5nPij+UjY7+fjeaT100NgvqTsPhW
qSORuPlT1dU/CDwCfEzeED/uFaXQL5LKKenpoaI+TtK7aX045WheM1X8nYpVostiTREb/6Fma76+
8tLN82M7EYyww4MqfTrkLPtCjWlcNAx/zBK5/F7eycFAEWEQ6I6GEvDdhs8Vibouk1+Rykxvunbp
A/ZCj91HjVhl1e9x900oPjuAY9RCq/GeGZjhmEWNqrfOo9dC4Ns6PryKgfKEdks3wZVsWUhto+gY
XSRZkMgPyDNW3CsBJojf++FCCAx/PoXxrrQEIfTWkCj5Bs5XPfHf2Di+lxNoZtPiZelKzMq7Hd/M
XHGREg4whLlrnX+5MTp0gkTsVH7IsrIitVAskW+h7nA0ixV+/LB/AAgKsqf9f7WjjmZX0u+MqO6d
rPCe0cm/+oMrr8OSPrjxZN+cZHFuex1AR6BuNdqjwHXp2SY1llcUuzcJwIX1wDaba0Yr3CtQJI+h
sYWcT/qwhknmqIfVVk8mXq+ThieGvTPviO+ur+0AesCoroZrMjrOG8jO285kv2JjXR+fZjz5LFNy
EbRz/8ErOVIPldNFpuOD8pASpXyq9HCo6HtKGr9G81O7GWBBxgN+wSnSCVgIAhu0idYbW3MrOal5
z6pUkOC8lYFIHx78jAjDGVSn1Us2ituSFULPQazvavZDFw/gbzWRhwd2jGyiJD9PftwFLHwJotz6
sozVCWOAYB6M4uKJ+Z+XJKgjeY4qX7eIxVrdl3qTthvckTnkvxtYqRKS2LqAJSSUuMi6YF3XmRRM
u31A8h7u5X0W1+nZctnVZe563mcFYyuMO/a3Z7b+5I5snzwAK1anAIEH3ecmJV3rOKYIaZoRyvBs
DyQnbZ60lbYNyQiKsrmy7Es8Wf/2Gktr9Oo0zHEb1HrbYYbv5TEDMbiPEVN/ygKx1sudl/uQMKH7
6miafvjJErE7s2p4R1BSs7kRzBHx00eC/RyC7Rm9q+I4MYdeP6Ypud59i+5KISgykWaO/D7OcNp9
HY5K/jLnNH9AimRS3LETXNHTWGNGp6WvC/P3iWZ97a5N7MAWYPOSQTnaBxQjzN/nORnv9dyb4dpr
2UauMwJPs4ebu1KI794/orUr3NfQpxpf3FA0ZuGa9r/3u7RkLnae8gya9MLeIaumiOxPcK01cytZ
2E8eVZRYe/PHlj9eRs3gcmFtrBCOMCva/4xbfvrwrnK96I6VwoCWdbkGHhj3dtoGyaR7jINfrLxP
0GwzNVNzwx9gH2L6ybmLJcshY8YHwgChyhL3lgEm/WYnk3fstv1LV7Y/CZJS8FWn/xJDw0fXc9qT
k9YhqCYGaUy0IrQnR2fpxY6/7QwGkpRaR20uvqddRfaQL8g7Wc6u0Eng5otR81RRaqF4z9UvDOIy
WCuNyKz0vzppTy284oB7V39Vbam/QryaSwZaeg3HbfATiq5On59i8giFbpEkBP48UjpCBbYqQFF8
xsWQuiAMsIh5mCtS+PRhS7TlG1gAqTagz8L9DyVYs5GtN/qt1c3kKWWUzjKVI3irKMYm+dZj90bM
hoV4qb2n1Hdp7LbWfcQsR5hwQw/WLe/dtH7P4uKxd/x3h2L1gFhrDFRcAEyGfLloo6CAHN6nRPWX
ZEyno0i7OwPW68oHcXBKJwE3R+dnzuQOWtqW/6g7xQn6IKTczV82rXUa6A4LRDNpvQfIh/1RlBYZ
u144V96JrUlO77QUIdSb/7F3Zr1xY9mW/iuNfmeCw+Eh+cqYJ0mhWXohJNnmPM/89fdjOOteW86y
u966gQaqEom0JTKC5OHZe6/1rf4QNhqZ0EZ0DrLIuU7fDVvN3VhjWimYbRgXGqkEv3+fVmO7K5SQ
BwM69BL0GuPgPn0mGyYnciT85jnVsMoTFaEUl0jYBz3q1KUkHu4bzhdzS7/YPmIaWvZ+cVeRILkp
LShw5APdGWpa7hi8ny7vVYI+rEOi2jdMpfwTbQQoDVbV8PQ7DM2kviV8eV+TLXp7uemyfpzjZO2n
lJntsbICfW8Sj7GURa0tQbGQCwgZgEXcwCDkkbiJ6J2wBeAeibch7PsKYS+fOFX3xihh5rGTIypH
m1YV05mzeRKTZK8wxE8INz8QgNTXHRp98oXHvZWCAZ2IeKcepPoMlBXKNEw5WlG7xXwjDT0r32Vd
qxN+dxKNaOzn7bdWovI1sultmr1yl/LUlIz4hpyJH1iNkh0IfgERFXsb1a85s3BFor0mY3EX4Z7Y
4O0JV7StHNeL+nzjG4mGWFjHSFonj9qgHzWzZOhU6h9qIKJtozcDv6VY14psb5hL6+eq05lRatlK
9Narr9jfw0OiQhwyAHaHiRUWhTV6RpFHlat1RneYJrnPZzq7P2YZiypWd0VNMTyNqgVLDLJ0R5/r
8uRgIWNqEzGRAlsxBYZ/HU3ah9b0KBljxA3VyI3sm6xHkrYVuQjLy04kq5AcW+02VylwdNX5iE2y
xXn876DrGQK19mUDWgX1k11a1b4VHcI/ZB78XHWODeCZghkuQLB1OKYJ2ydY6guGKAawIas+UCCd
u7HuNzJLU9pu5bBNjTknBKPE1poQlWuYvVeY9GPAs02z0AbZrOosrUhF9W7DnZj3XRU5FHveVrjK
gxjwoOyRJ+v22WrfUCDlG3wrBshuWLk2s8q4geQxT8MuICZiph4KD/tpxMt1WQTAiZ2OpcmLLLo9
4E0BaasMGRGPpfeJYw+7qYWzIJASWHYfrsbIxHXV1Vy3jqT0xO4roiliFIwhuEVUvhgdCjr1SSG6
a6UrSKkyrbfLKNAwoq8WYs99bHYPl4GA0vMYthrJOqyay7zhwVPxdi8NJUMkIPVdYhHLWgOBcZ1a
aVfkjy18DycvHr2c59B/F1adbyejIuxh3rJnIQEVkdl96xNOi2kCqEnFX4+ZoeEDXusQsfbkF5Wb
wpzgIBgs/WWZXmdCtzZGkd1eXPQaNvFLwSlL71rSPbuNmOXPr7MKbG8/TweNkMFpOibGGi/JkeYs
nqKZ+sVKid6BKavGi2RbxGnObrXP9g3KbQbWqFeb6NmJkmQTSRzZWfNx+bFUH588rVf3OdvbNK69
q8yA0NT5uraWZded0B+q70AjArdpmD+XGXcKPvshkJTzomofe5wPi5C8FG9kWouGmYUjsQkBURNM
gRiXLh9o0NmfS0+UC1LCl2phIJZtsWXHY32XGKa4km2sr/pmkguUoIccDf/JC2g/94M2UL0uof02
Pcxoyg+nLMxDXdvHmGHIqRI9EYYt87nUq81NoA74Nee3Mya39qylGztr93XIBTbz3iAxSj2MRh7c
lYpy9Ax6OFVKQ060bXMzQsiG72mB8zAJoYJbUumVsWyijumMHGoaacg0K2PkkURs8P79PYfCGtN/
2XfMBpBXQHz7/j7KprrbDPOv5N3dMs9vYQww9uqR/qwGb3Kup5HYl1nxJHhqjdgnnoJFZatAfFlC
RJpWFxCErZ4v5A1gKXKHYHUGfjcCAkUULeWAYjNL/AQxomuVGNESFYE8E614p8bYu4jYahfkBJZb
LBfEkzwVSIMyy1NvuWzfFR9Ea+41oRZ7TWnuq87GzsFLC0+ysU9sxlXjc2U347WtVreXnbJH355N
rYMZUPGLTez11roFy7cKJlRLcfANgFuHTJzo1hzHxFrAth2UV6GHQLCwNTHiZHr1v2eq4Xda3813
oMuPVLl/YM6g5tQxdMDV4468sFN+YKMAtOiHihf8Qq+xdNSpYD9eVsYpzaDt5oLdi2PZdLd1epV9
IxF3jGq4seaIgPw74+r/Exbvf09Y1CwhQdL892X7BbKIsPytZjv5v3b1Z9ji3z/7nbeoCfmX6ajQ
J6RKh8k0AAh9xy1qAqaiQ00GCZTtkSGAB/5NWxTiL1OzuPgWf27puoSeU3+nLQrjrxlEpdkay6rg
NtH/E9qi6fxMg7OgGDBXUB1D4IFnVq9+4huhVpe6AuL2weyiW6PaAdd9bmhTbgIf2bYWJR/SjN4V
cluXDmV/IMIAsbyF6FVFdlb0At91cE64lxcicu5qWhKuUMZNaLQZ4pdmr6EP3+omAXLCnhj1QWyZ
+vGuKbNpTSvwzUycVw6jLsFaKxNqkUxBVsCwSOWNqh78oDwSSbFjPwcjoZwesbsw96rYqCmYjhHO
L9qqabdKgpSx18aPNPXHzVg3Dxry5yVu23zJngEPdkYPVqcmNxA6+qN/zGR7hqy8mBRJPytjDhYa
r7hnE0jKaPltmoK9Fr/N/y9kRrsQ8TYvZjAwmOPSOpwWqXQYJPhEB/F3iV0PlkNrolhUg6WdPGWa
UW9SDClrtU6PneePqKqwI/OOmfhF5OhG5W0Y5feZ8yXQMhyZeXCYagYBavGkOXKtxs5bNn2w9X5F
M04suV0dFCxDWCk5CYt2lmUn79pI4On04tfRZuiCtRN4+3QK30OLd6CdpUdEBo8iKHmF1ylUlOml
nKb3maJYx+UdwKyjoiIXNatQpXxKWYSZh3ZK/mpN1PyokU80nzhpT3ypcjYlestsVPJKxpBKjZlS
P9eorKhpmpVnx990HBUtxM6F2lTLNMImirDxi8JkbBma8bswQAWaHvysgLRaqzsNc5VmMS53bT28
ToXCvpX4Ibr+7x4mFC3s3zjYe5hSzLSFtgXBvLUq69aiQY+t0NpmNbz72FjpohAbFXpD1ZvRqkSh
sdB6IAIVFRaFwDpAFLBNp0mDS25M5JBG35JAfSwiRsTVjRyxbqgiv+lE95gTCTcHkGOxhhijZekS
tAISCHhLTJnSmV8XboiSdNu45F6DfF6Ur2rDfyDC4nXQ7ddYD04pWk1egR8K036teibuprr8Obqy
FdHpu36s7rLRP3hTU6z0jJ8OGv2L392Oj5c+mNEpHxobWlD31W2XaNxQzUltkM86tb2lPvzSasoh
RkZv9o+pLxIXtOR9m4VfFAlfva6SV2LOGjerJ0yRBA6tR72+6hVFXdUqb8LGrBbIqL6YMplAKYvH
UHgTKYig8wvc/CASUMYrI1GY9hVay22c0D7UQrygdLa+qNx2okylm3aQhhCHL/zipp2wIHV+fpTK
+KgPt0XVOcglom+eYLs6ckeainmnyGvHIeqaFdOlgnhO1fwGeFSO/uwl0bN2TWoCjokk2Pa6eB9G
z1zKnPzozt/kFVdG25eToZGUpEfbgiqpmxnJKGHVwboGvXwOW9RYg1HDJGV/N2H9WJYFIFi9cEYy
KbmSvoFr18EbtDFrTkLP0PRbo7pTTBKLkR83vlXuK9MaDnVfvCICjKg0+nGrlsZh0JwWtgZM6zyq
l6SEPNN7JYEE6czkGNtZSJ4D0ik00GWB76xzlJaD7QcofhEAFUP2Wntc+IuIFrFPlN3VfEFRWT9n
akqOA3WWiZI9g2UgU2A7XnJsc8KoIp2yHqYylLw55P3J0bsvQiTBkugAIh0tdvk10JNSHzD2c3JZ
iWiWNqAa2CycSfhuZf4hRZEYVMVdKvsX4u+WzsD4ZGwe/LA7N1n8ZdY6apZ2BkP+ZVLPOXXswkzJ
Qie8+Samli0KVGKEPaKbTtv1WPU7kep3uZrWpP/gpgZmhB2np3qGo00TGUdulB1xCCiuVXnJIq0s
bB06ulyVQbGSL+IphaXfujo+aJRF/tLws7sKcdpCARcV6TurDtfmqJ1HEb8QeLIyoKlqHb9PEGhh
h9k3s5BcZV5JfMpuI3QaVAjTwacp0bsREolkZDuSAxg/pOBbKGZjTNn9CU4MGWX9bLxXEWJmFI6y
uS6n7jYsMewkOZnJTJln6y9ZeJwpbB/+4hRtggJLXl/Rbua/winKYfqi3SecJnWjUdzJyWzgvCQj
JWV6M5TRcZppC0xbuP/tyqaYooHqp7MxNvBOoWgASkHZsti/+0nF8sMXWXZ9unlhRchdkJngL/ny
CrMG8USLmO5wcqwIGc5j5pk92veFV8tmmR41Pwaa6H+JHOLddRU0Zm3U18xZoRuVzyDGbwDQP/Z+
/ziZcmeIs896XKhevcFW+cpYajZn27uyQRpjVbhHTTWH833rqV9H04MJww26mMc0ni02jmfurKA4
ahbq52J6MoZot6Iaiq4nBd8m+wYjrjqyeF0cF60bVtltwmK0iVFhusEtCABEyD4nP7+BdHVSFqoy
PSYBNBWLySu180lNfahQA+qcAVZqbnMJMm94pMbYBCYSV7UOvnQhwKeuv8EgAXE1haYseUF2XIFF
Qp46q/+IUIbVV5Se7eppSqGC6UtZ1U6ASTlqso2WmEz66LHK5pE3A4BJvXoGkfKuxvlrfG+raCmo
M858U/5SJ0x6paXhtir4wnGDLmmMLDWDHxOoht1YMBFgzs7lbdRllVovuapLZDojoaqx85iHtsLY
KFeXxWjiRSu8p0bJhiWMewo8FbPhIBokUJjoy/bBJENgQe43voqM0yf51ZW6VsONyoelqFitErJn
lollLvGwI5kO74scM0cXYutItk1pHQ2CYZajjp2RtZgsP53nzZ9wWuItBfzlTXsT3zj0JetD1bi7
YtNkQqv0R8UewTjgFOJVKr+Zoj1dtsz/UXXxfwZn/7d/6/9COrs242H/feWwq6u3r8mPdPbLD3wv
FwzzL8muESimKgznx3LBEH/p0pTo1+nUm4apURP8XS4Yxl86IxHQvhf6+r9KBd35i0fEBPorNNjt
lmr8J6UC1cgP8FG477ZjqFQqMwNXWKb5Cd3K4wRYOcXmHavXIntDkP4HyO4nrvavR5jP4IeyN/dE
QL2fTgvsuCu8XUt1NZ7GVfuKJz9cvDQL+y5i032fbIOTvjXukwc2Jn+ovWeQ7/8gVn89hxlb+sM5
CETryTCb2YslAuMTiZ7L8Q+f8xPh/nIMwSDVYJXjWuPv/vkYgRmlVpHG06JagtBb93vjuthp22DN
HO9krqqVsQDdsIpW2cL5w8f7h4v406E/EWTDMBuZJSUTyIxgYeRf6vT+h1v5n3oXPzNq//5wQtPo
YFD6anO5++MXaA655ccq12ncA4tflhvvBgTaZlwjEXOLTet6q+hPrPCf6da/HnP+1D9cNMNK40rW
HLNfMJhf0pJeNO6HcF+KhbX0/nA042dy7d9HY+CsqZZpSXSpPx+tY+A/oG4fF8vSHRev7ap0T/yP
RvcCNM/ynbw311kU22nVr+MNQSkLz63ctz3V8uJbe7BXBPm6j7//2v/xW5fgn6Vl8HSq8239wzcg
SALyIhsf1xQDzMVDlmNij9Lb3x/lnz/5/xzl042L/yXGKwwmI6ls6IbAWA9awZUWu98fhx7GL08h
4cO2tHXg7wYth58/TuUEamjPPA4cuqtHe/MsFpqLfGBL5tGKCsO9IUFzR2Tp/u78p7vpn7/Kfx1b
Uz/RtP2Ecsqx+Cp1eSVA3fgHJ337/ef71OD71y30P8f49JBAJgAwIPl8/ULdzOscdcPKW3ar8t5f
jN9beP++nfgzdPvXo83f9g83R90UmYWjZFzYm9D9SjG6gUXg1tviD4vLP162uZFk2Jpp2pbzafGM
avSpsuWra1fP3S5Y7vJNuSFoaCV4AJCMuJAEeR6jRbYgU8f9w4P5T2sbTTTdEhpiU01+umnUGjsW
BHe8jMajVr9Nyh/u/vkt/vO7waHnZoGrdthQ09P79JB5Y9RHdjDSyeLd1O2aLyp5R91CeVYeSRsW
R2VDabSoFtnm7y7sv72E+i+fzQFBzlHJZFPxOn3mppdk5yjpQMcD2Y47LV8jz/Vr1/lIr6a1xX/C
BeK6Nx3Qu3Wru/K5X06rxZ9eXH88i88rH4TmMjE4C+AWK4ZZ3xR0Uq62rh+f1QWyS/f21tjL5+LN
+5DPhGNuzEWw+v2jo/9yM3/6Jj6t9aGllHZWzb2fVbFDxg20L73qV5aLI9jd+e5Hu7Rgximr9qiv
dffLHw7/y8o0H56oBDq5wrZV89PhsQ/A38gR+jDi21S75uht7E0TrF4d9zpcOQuyU/dMa26jW+2b
sgnXyR9u8l+fsU8n8Okup4EZeT6a1QWN0l238zbBjbfR1u1jcA8aeQ1OalEv6yN3gd0uCH+HcvTH
V+CvO5hPJ/HpQR+KwS9N5oPsYOxNsbOetTXX4XVcycU9on7QPHCvaxxCPPF/ev/+sj47OiFBQIId
DTKKJj89hbqF0t7WjQGZFsGRMqi/OH2qLqwyS/6wcLLv/vTEW9Rlc1wBQQXEZkAE/3nljHA1QLxr
aDU7pCMtu7YI7uk6M7Vr0xTSn5rfaRhqXqPSsB5k3VnRimxVUrdbS8NzNkBPbvaJtAMTHH1ntiuT
ns5LFMWT3FhOzSNc1RNUZGt6QZHzqEDXg5E3xT6wZz8jTchvyeFk5FZUGqgJIoA5B1tZ57olX6Jw
KIlGJXS92PrBzG6K1LITbsyihk6nSi75zbFLTm12CtvRe8CZ6ayR0+sHGVr0bJV+CjHE+33/6rUB
N20fO/sU39odKZr4s8eh0iixA7sgFTvQzHSBvn/u1QAzMWcLQ0Xzwe/C2ybs5PtYYDZepgoji5Pe
YjzH/ZDJFXJgRA0qFY/C7K5OyS6mJ39rd13b7RAn+nARrYJGRYtThGGtN8Z4FfUgV9aOlSYJHq6Y
LCC/VFVta7U1CYSjYWGqlapB0ylo42NBd/auoFX6WhlKcVM3JB5mnRZuA9uCYYlkeK/is73lZ9Fl
DXSRMyVqaPvhNXMdWb8Nlo7StGuRgMkcCwhQJqdu3A57HL9NgySCL4YGk2fX8Ren8ICEyr6MnzxZ
eV+JEMeqYPipsqzNmKofcRqXccDLzTGmNGsXWm4ld13exkAzxENshB18+NTZ0fnxjgXUI4J3lPSp
A3+yDlCUrwgES+fxpaG7lZl/S60On0wO5/yYzczfOBxgpOoEKKzbRt8DLoehqOevzgieMSwQljUM
N3yNXh1KGnKShqZwExMyn2fJU+h5povGYgZk+8j7p6lZCzxpzFeBEydt/1JPHkpCcnWTIH2RAD43
Dn64ZebD9AlhWLlqm65Sm+G0H9bVUnRiuK5HdZNCHG/h1iyiid9UQV7JiVB0GgXangJ6rUvHosSf
G2SHEiQNMXVUuBK179jfQvMpbxzfkY9KjTckhIn4kES1DFelo+jLyGoAIji2v0J2Xz10nlkvxiHr
lk0FXhqxSo7E0TRhyQMUraGIIUZDfEZqR4UIKpM0tAENYV5OwaihLZOjIVw76aFTeTkPLMJwd2q6
fJXRvVxBwYE/ZHv4/CeT8OtG5xsTJZ4xkfCE4WE7WwOi/gE536atB+NUetBVSlqAi2ZuMBEg2Mwz
hukcJxoR4hmWFNJZSrdH2cHqCCAZEBOO+NYuV8JiVIDy2MdqMxm0u2paZqqiBQ9e23FdaiXr7gYC
uM9YPIoD7S2uO+rWOUxgvMojrZttNPXZnLgmNCOD5LpuoZMt6k5FHlkmGb8D7Lvb1YW6aRszQyqT
Zea6DjX14Klx9dAYOW241G++2jx6hLT7XhG7SMrlsatDson8SuAChKsxlF63K5AEPQW1pTzXcaHf
mvwJt7YS4CPq58xsiRq3amS9lhHRhnFkcvuKokHT25M4uLAGZbiCF9FtSBOLr6inmKSP5E59yZhj
YDuhU7/o1Dr+YEEj8DKspg4DbWOu01yM6E9KooW9KoD0F0jjgZgQuTZkk6ytWvT00H22IcRVpY7P
/MdvvCe1sq+ynBjGQLX7r4O697Gfmx0IR3tapnjGLfOr6rzlUwjA5pAQTdCAcUCh62o0+lG0lN1h
BJFk0VkfAvuRMno4NuM27a4xXC0q76rtd6NPJq8Xu1F/7/O0JAYxpx8aHna4fznqL6Ft1eEhSK+k
DdjgW1i8dPn1aLwx6zobvn49yVDD7WlHC3iqIJEnifwzjHpWQ9Cg9rE3BlcZTWyu4VaV4xFqZScs
ACB4y1kPx/LETZYpJN7Jb0m7Nj0QjVrx2IXVN1UfboKEPvRd5e0isU9Jx1LXWo5kBQQvEVWbhBlC
sxTqaUI3JHANbDVeK3q1xsS7bMzo3GMW0LjTrEFjPDsrkCljBtCXSbyqR6U5Ow0kxo3w3+PaIaJC
hyQZtVq3zjKPZFPv0EQlCKyhfNH65AE5dOSOebj1u+EKvsN5yEyg3wzBIue5a96mHAusPKCmzyAG
Fn2MCyE/4KKq+k2VnK0SRbP/tbe/BuIN5scCdsnJJk8Wve5WFF8JQ7mO25pPQtu5rmi+G/BH0VuX
NrB6XeXGbCBb5c43lkygXtgBgQPZxm1H67YuTqLdp+M3ukE3RhZeJ8O1r2Dk0qhmjI+sxaHhzCEY
aVstBAmdZBqvCv/QJjgk4jfKLZcxwgzCxU98V8bxhlSEKdjVza2o8Xpf19rKxHFNFAdLF9Wz7bzb
BepF65yqT03yGhvbrvAhkqVulr0NDTa7wB2Ro/bObRzIVReBwMHA74bGPkyZzrJ4H0y7QU9q24Rl
kDGgvYF44QNdKRbiu4CX+LPqA0j20fk8lvJLKqEmJremwR4kgOxdwIFyjJSFfWNkt4ATXAdZa5CS
YVLcE825zDq41+JDjXc6SqCRsSluO6+70vwXqd4q7BZs+2s3vyP9ySVhiDdmddfzpCBuC8S2BMxk
rJjmXjHdPQVt/sLWzi2r14C5KyrUq6Qon5wW2XCOyoCNF8bcG6T66FuYr8tm53XoqM4FSDckcTZj
l7TYQ8HAT6xFJwlRYrDOejCnRsqlLG7t6t7un+36Tg0ffDpsHq/EhKBnRwEd4kNXJcIEpngYHZP8
2Z8ekd+F0dciheWRLtBju/p44xBkCgwzzEgJRvcT5L6rzbLR6ySSa11EZIj0d5PdrLEAnPAtoihv
11UZnJymwiJkyn3SV6ekxlLRmOJOc0j3HqrTMCa3xVQ/xIVz5XjagxgmonEn+yGQ6k1W9M+m6I5+
g32yb9dTYTuA+AVWBvapsFmTiIzVMi8WYWM9q7kMbnKgBqyY0ZmR98oK0v0g7aemBOKg2Xgz9XVE
BkMUZOvEx+bE/N2dygbmURxvo9K+9hvlKawYHrQwBQlV+poY2qPfEpKgOLLCpZINZ3KDms1URSaY
frWx/Uerglu2B52UAppChy1LrPczz0A5p47GOoth1mDhvoR+KKMGLQ1nCco6WIiFruss9uDd5KhX
C7vWvU3oyHwbaUaxc9iahg95W5j6uqo89Hy4wheMJXI30mSUHpCUD4sx7P13OBqTPkNR2CJrYTLY
N+gpq37RyoK5XTVa7U4hAuIt0hiKuiD3Qotl1cQzjxjWyCd0kE4UbCO9tMSK5lk7XVfVaDwRv5He
o6bD+tr5Xno/hnKOTCEuqcfWPnVMxrRSuZ0M3rdMi5sqfJSdV6lkJBBN4KBksMpGLnqSDTEJwCif
YPKJ5j7UW3NTaE3NFjgjyfN7afgfDVPu2Rb+IQx38/9OzC0qpx/K818kWLvmLRl/nqPw9/+WXdl/
meo8LKFIJ28K/su/ZFfyL6lBAXKkgYxKODjs/3uOIqy/6DXqzMo1YZhUmdSDf8uumMsQvOaoaKVo
2SNoFf/JLOVTBieaPtvBzodPiiQ3KdCFfSose5+BTmjAoJSw8SOBksHK7GIbqVqCJ5FBZq4rNlGv
o73qvHof5NEHGX/tXQizewfJplxbHvLL1Bt5mYvJW/j8kl1e1N9++Eb/oZ9vzj2dHwciKn0uKjZp
atAQdL7Sn880UecvyCxBcjgDsWO+9TLRAjvlEr1rACNtF/nVeSyUiU2yLZ8uQW1Qe8qF6PGCg7nS
txrdXN7thOykZXY2k2QrYESueMbH18rvt3rx4tWDfrakWd82RnHvF4QGaa3NbDtCaLVpnPG9JNsk
SGbDYxnocuMFYYa+uW6Z4T8T3ifvmbM3a9RWJ0uM9sFrpbIuKcqCZVoxerAU7IIQxpZMcvN9PVjf
lMZub74nq/DOgPUhpv5OibD5Mh9ZI8mvzk0btX/oX8131+fv07ENyR1pqzqelE9XfkKSg3weR2BB
ElrfRkx0Y16vDtZSRBb4OEPPgSnu7Zox044szPcjng7WRpI2vUhSd9jt8++vsfbrNaaxqRoG4YyI
TQ3zUzunjCsNiBwwI2O2xPWVMpCCPj0Ww9Rc9Y2qnBhO+8kkb7u4+DaVMdCFpBtf01x9yltNdX9/
Ovp8S/18yzE/sh0WclUa2i8BtYCj67ZL6V0NjUp6SwNlMSXUad1r7PrUJn9pBjHdGJdItrBH/FEI
rBSXiIyLUUq3O+1gxJG2T2Nzl5vqi933zrOI8hoHYv7hFUIemgHisk1mNJkrkc4WOw52bYe1V0tH
lL9FnRwygyry95/t84OPZZavVzDcJaiTge3nOMmcR2BqZiHllBsOg/YXQm5xs/g9SQr+BCwWxV5l
GfeCwLXMyhdFih8+QZ5uteLJJgtIb/u7Skybqfe/1iVTvD+c4K/3AspSmxWKYHvOw/p0L2RlpcNQ
gDVRl8WjsOFRFNpI5R747zla/8EYum2WtuOD7b2JXokPvY5PLzOgdae5WS1/fzqfW+7ElKPWtujn
2TgvWDF/Xn0IrqMfU9Ny6pw0g9reaSudReSG4Nz0RmjRjTNgQPv9MT9fI11j6mTplsZmmbYUd+LP
Bx27KWIrYqFBz7MHxYxZ7Qzgvt+TShu2CfjxRLMLZiRb51Gat1PlrFPdwK2SPBOTlh4T4tLPpdCe
ieD0doE24c+GdPaHi6XPZ/Ljk8KZzvJwhsm2ISzD+dSfzEYtzJAZ45QxjSc/pnwsB804Uaa91JlG
l0otFMZ0fYHtKI+XA4TzW9k33j5q2xdlntIS5NEf2kkHrBrz90GkTCA+eOTr1Ni3RZdfqWlFs64d
eAfV+wo65zXt30dnUOsrM/UBfzda/jQKuBu/vwxSfL74DI+JfrZ0Wu3EbfPS/vk6hL0eDrExd66q
2NkpeEv6xqiAuoDqa0JcmuVo3XupjoJOyf2jraDNUbPiqzqm+nn+s6EIEZlmunLIrRwBnhEqqx71
1qqumvKGyM5lWxrBXZzLr+2oR0erm+A8Qtlep1W3V8LOPrdmZSOFyZ89J4eDI6PX3uvr+862NlM8
HAj8GR4cVcvW0bEabCjrCJe2AhEmIh2CAzz0GVAhrOwu9Ywrb0ws/Jc6DAC958VusgUP1PLl8mqN
pU+0V3xSUi8/5r7Px0N4s+toX96n5klzfOMh6WvaIkZwytMZKDcvwjg8SBKf0olE2j7eFnXf7b9j
Loqcko6SaFcOlXlXj/Y91pqLp2J2nTjGk6qWqy6GI4ONorllWZ+uIwBDA5RhrLMR6Iu4zK+KFgWY
pY9HEePcH7oObcJYE+MSDXClzUF3iWHxTz5l8QI9oAPmvIt2ujA8twmvW7YWO6W3/RNtIkdrjFOr
smKD3sLhDi9pWRDMvbOlxD4vRXTV0a1A1afma0TO+dUw/8OccPLbcX3f6Ba8U0+qx9FPaS5pQin2
ODb1rVCQpU2N1x+KUX+GwuAddLSOBxrQKoAUL3F1s3KuL/8op8FZKR47rqHMgmXkDEsUH+pX1uZ9
Zn4BSfaa601OIaPah1SC3Svjko7QHNfTMXx61KuW/pqv7lAsQ1jCwX0KMI/zsAGMasTXHPjDS2uD
w86mxj/mKjs8lcRSv0gmrjf/lgMUjrM2PzfRSw2q/77WCX35vsCYWhrArbWqczZa5dbEVu5iCVyG
dqk9ExY+gLGvpnMjoFXVGjFtcZHp+waWyM7qdLhKDXoxZUy+XLx09Cgdmuszvjq4S/AKXztKRfy8
sSNfqntBVU98zdyg9VXwKlHbFccyHN+L3KBHkJUwRZXT5UGwTdu/rf0tKY5zkm4ybQZu4UYjLVy9
7NSEFVqgTi3sYQr5lnmnPUQ4A5f6QOobttV0ZUZ4s33vZuISwqCLQ5y8c3hb3LPtsZuc55Jon6bE
yyIZ8RzJscGsKzJaDpVdbR0b/D27aVa12YZ3+dHSMqwz6XREgvuBhAJGqo8ii8cQl9CRGlKuc1zc
m1ydnrFGT/tKabAxJdy+IXwv+DfMZAzHJzCotF4KFUgCbrnc7+NjOv8D8ly8HqpIHn0v29SNMAG6
cGy1kZKcoK7kHm7CjZKgI4UcXLmtMU7oWoevCLKKFwSEEsSz1SxqZpYPvFPIY0BxvLr81IVqFhm5
3PdO8zXUoUYx2ctXIRZpEtOgdADe8IgtwvuNlihz68kSd92Uzn7OaSNM+vOTNeDh0icIijInmzAN
WVFmX3dXBXuosul93Bnp3RBe+8LHqhrDNP1uYmzbO6emXZHZ/SlVQBuEUrVuYNBEzC+84DHzSPQC
cTOsDL39iCY6O8Dm8bjxWjkV5YQ/xqyOE8Hd4LxiOEw+slFPjPWq0NCgKMEZgE+4yTN4qbkpnvAq
v5Q+zktoGDd0POPjpOAt7UDABugwVyVgob0dTLREgCJOeaauI2Jclhf3m9+wOW4dvIqMrLYGcKbD
BVXiffjJIHcFhji6p+neK5CkJJHyGqEHJU3NypZdHw3XAL1CstYMuIGDvSapNzjWZM+7/QA5P/a1
/uXyb3Ua9I8EvD1DKkpUazqVjZ1diTHwiE6dX492Vstt49O/g2kfruWUdveW7xRYIOOHQg27W56+
FwvWybrUG3NjhHQ+Iszta2Ha+VY1A+kW/0XYmfW2raTR9hcR4Dy8SqLmwZLt2MkL4QyHxXkqskj+
+ruoNND3dgN9X4Q46c6JLarqG/ZeuxqiU7u8eEY1bfBdkHOMq2A7SLoC0+NissafiQPgKq41+1WA
1GfBEhCLzGeF+SaZ1LUFFPN5wWfxUeLxP9K7lbupdJpQy8kCYj4fXKxEsBkBeL8zJEiXrFaIQ7N/
GiBKxzidJEMTI7nqVYSYNJYIy4dvpMubMCYUMHbYUVg8xvhhN4xMVW+13yIv+xl1HOWyncnEqkld
I2TsIHpFYk3dildD80IduApZiMMbHkN3C5R7YTUERYQDw7amH4l2G3t1jar+pe0KPuRmJ3aerQPL
suYR6DMgxGfcpdCM7vxsCYEcM8VdQO+Jp166HLtganRXU18w2kPm7wfp74O2z75nhXZVLhcw4Wc3
naZmV2vWFa5YexfcqMTQeNW2z6eAAMfTpBtY/eeg3gQRcQV/ESpqJDTQsEYk4mRHL3ErCW5Hp5xe
ZgonQN2MqYh83qEPSzYw9cSxhli1lbheYk9aj5pGbpPHxoDDt8KUS2REL+u98Ma1kw0ZuG9eFMia
dSkjAkUEUM/ZLMa9BZbpzAAsW3tpdZr9Mb1gOmUFkyVBWDituhzLVHTnenlxdC9b+944bg3lA42J
A29bSSaY20JrBRHig/VepLWPKzq6pank0Q0awjHtggk1QIX3DNtToOJrWk4rHsPgptJuuPFv87ad
rOdXQyS3FlDFsMw8CUn4qSie1k/geTe6Vuh6c3YWTYBTP2MJaIn51MRF9nB6O0xsXbw6Cg/G3IDC
qgh+WBdKk6wwioty6p62Z1ZvfhPVAGBz6EFGrYGxs9ozgQPpIdPNw+hMfNX47bmNnV+ibIurJLlt
tnr7tVNVvKlxz9xnLX5vSmLP66AwHtANFbZQg7wql5jdCABst5281ljhD6fKcySuq4wUxuWvdT2C
NNNeyp0aO+3Ykem1wVXRnLoxYQPAKQtXNeqBxPrwKpxp61Z98YgS/S1oZHFro4VpYXXLaZPG94JB
PGx4693PlBHm9WMc3Yxlnffax3iqnt3AkPfO2ozhfk+qVi+q4z9BFTNv+noh9I5Y2wqSxVOWbcnN
iIb59+BTTVXekdqGgjee0L6Wdbmplm/dKmNSypjIDHbONUDKwXpu3KufBuUtmoc3A1oNdA4R7x1W
2S+mdYurfKvRbV5dt+O+c6YirCMJmWTAKMVI5wx6Gx6NbkerXibyMXeRxudPJTij508/bX4DiCy3
ZhvwNOEJS3eD20IZICRoaIDjt3iedsYCVpnzsQsJ6Hkfx/4T9vODrKvyrVtuo06QGiBXfhdMj1YX
MeiRBT6tszN07Mg89DFv1//uI/5LMUTL7Zq67SHR8BzXfYrx/i/5W0BESW0ZJT1+khx14OK7Z/wr
XR48Vm38YXVjcxKQE5pGgKpnxR8+w0WeL3FOpIBjx/eub4lb4wcuEtM6NsARD6ZqSeCd/z/TmP/q
6VwPia6OgM0yObX/c+BmqkbPI1+ZtHI5SssFnmHOCfkqGD8uVRJd7QGofubXbMLtaXz53z+t/5L2
GIHDjNPn1UJbgyf0/226/JpsBdPDoEdin79WdSK2CWvUdWKw7Kp1vQUe1eS0xn58WtKFrl7PUm3H
zngL+C44E/Yz73sfPDXdCTDLhTCle1BQozTxd//7H2t7xn/KwUzddHz0cCZaIAKP/vPNNW2kv7ZB
9NTfxG+0q+NmVnCNZNbZB3wvnAFD25M2ZBBU5RoIcfCCH+RCiGZn4/Q/NYqGb3PPDkZ5CmFiUdhX
WPM6kaqfemrDRO2K+EvqWMJRoY7GfB6HdmgwvPis01g8x1MhT36hJ8R7DwgufIw4zy9zc/jXH9id
Mra6Ib/1zRwfQYNBoyO87Gz3KHhkUNg3r+AQSKSZUZUByqq6/K0ePVjxjSjfFHuKvS7Wmk6UxtNj
j9HDu3DtTeHoeVkYQP9blcCerlMVDC8mQJOVsqP61S3Ej8Tr/0ROtszqFJFqOdhaaxL6MqAl6FFW
l3+/JAXCwmzSm92wHAEEBinYl4EmDwGDuPJg91hEAgVzdpx6TP4yOwCR0ted5xNw2GcrL8unXTyg
L3h21o7mB3t9WtID5wTkkDFia8HN/3yqS76jBMj5HXfUsI/czidnrzfe0HdAi4+mF0OA+9QG1XwP
lE6awMApU7rF15Ps8HzRLNFdErxGSm8RpeBC3v37x0OV/+U3LPae4AGH5MCmgoZAXhPr62D64fip
C+WSQQ3ssTXAj9CRdfcWiGx8Ybut/XJaHVqHGVX3anDGE3IhHMo9i9mKgeP+edRRtVMJjZeiaJNT
La0/U93PL5NIf2UK5xEI8vzmBaP4WzYvDF46IWplyLYV+bPr2IH0haL8Po+6exVpf6+QcIQqqMnO
Xe4p1AXtkRD3vWOdh9zWfiAys4GUZ9HGnhBfRo1881Iv+EYq86eDJOWgVzTPtHzcMwGBdyZwrLWb
Nh99O3oXoTyemyLIVosd/KAVybxPg44a/tkf/kZ+A5FkiVYqsn7a6mLSNyCGgTNxZ126ZdZQ9VO8
FRWb7SCtFw5ckF39Xt89OwkQrBvXJpok6oEoAms330uHlfqcRv2BUuvnOMrsKEzV3Waok6ugnHeV
rXVhOvTZnepknrj/tAGQR932uyCtGrZ0SAT4xbo0CufXUOPfdoLvfwvyKdBJ/qyD9iyUbW3Y6ejm
qsq95JYu/40kJ29VIwLDCtw/gZurD91NDmWVIQ+ziVTPFDP/2nc/52RkGi+Mf3JQFWc3bpk36RgT
9SDwVqXu6Ts5BiDjY13bt8uvaAK0/dwlESonMya6r/BPwySGLWVAdg1IeeiNJgtNbe5OOvqmraNJ
BzorgMoxm5JpU7XOfUpG68OR6JwkQdy6Mgjt0KLXTIu0D32MPr1Me8WiNv9oHXynSZa8R4o8myTB
rNZm+r6hFH2rbERtc2on4AP18gWBCKb39n1m9v2HYPD1UE6oBwwqPk0m/h/D1TDCQvyu3ORlHLvg
TWs3CO2QRqFFBFoS97C8Uupa0c00tSk+vVT3STYt7c00BweWZNzjrFxCzQECb7ZTgHIgMI747ap9
5ttqDRCcUAB3AhTrYU2zooB0ymxwqYwKGGMkjOHHW5ynYOFXeT9YDFj3zykV3ExSwEst3tt2B6VI
ei66mQTG/sKbzlv40j/JKA15H6ZPMOztqnTVtzRbhuitwvnqpdlL7ydu+Cw3eg85yFxQaAO348OW
sdSfnfFF1wK5C4IIIF/6VY+tfLh62Z3n0nlgqOt3XdaT6qwjLFnNs9lvZbcICbsGTeATrtvxGQPf
0lSXBN1JY9vGX+ySNTbmtYLSx/2BFSMOQjkVAlu0F7/koHIRbhY0BMuXiWVjCEGeRr5Z1TM3mrhE
lXyzl+dE18YSgyg5qiwAh03rB2KfE8XzMtWs+kCqHkTryTfQ7T+npgco5nfRXSdNo3Fg4umSyAtZ
1u2hLdkoVIsJWBfNKaIfd4KRxIMgvSZ9z9qtzT6fdBpGHgk1YU+kTVcY36QKWdfXH6YAWZv1ftgS
vnoVBQv0kcb0jYgx9lfpewr95e35Art8HTfkjHdSXAavG95EjPRMSwpKajP4sBAFHBDpYcN1LVsS
/stkyCZTfurZzwAFD/uGqcNoiCaUXhJt+oRkFscftI1nK8CMlmE1q0jjNDQHPP5BUK4TBzkSSrLu
3udzhWSJhvQ5rYyrV7PTUPEYgJktMT2w2adHoWWoukb/SLI5chqbPBktiOOHMX20EUCjVlN4O4kX
vBE/fGbAPIWl7uehj25oheIy2vvZnN8MshyMbrCOrZvZG8et+Kj7NSmTs0Pz1OXRugaU8PDIsg+r
uMk2FY3RKnaIJhjivERfxtg9hRh1zedenu0oADiOp3vw5fzVWQotV9B9b12X29n1/xkrJwtjB1Ru
yigwYiTj/jZMy+Ha8/pQt2T1xhJAX2UXXdTJJ5dwuTFw0h07eBWfNioKOy1eC72NACbybqHcXna5
U7TWdT/e9LYoXho1oBXHF6+NvXeP3KL5bsqcT1nzaKqx2Ag99flMSOc4ZOX6eT30xcJAS12+lagI
J83w0bPkWNYybV67RfezM2bmYaYLw9fqQOjAAm/vdqb/Y+ZJc5SjOgZOpq7cSvLmM5Rrgti9aGb/
LS350cikA8mmDPNGIHGJs5+zZa0DBdyo3IGYpk8MJ9g8gwejvmxy2hrIiCSYq8DcDA6JyJMpXofn
J1hRz6wYmENHjJN2V+G8uzx/xQSSj2ArnZMQEkl0Zn+McKqbXkwICYnJQvxBliZGHXmQjtNsR5At
L8w5d7UZDxecku41mOd17sTmdQqyT/CK1jtF2QzeTHxYZXSvU9PtuCJapE92ek+Wd8DTEGrBtXof
FMxmCJHp4/mCbRuNqW68PL+SjWtz5nefjb7YuZAhhmpKJdYyCun1pBxj+/frMq1QlJn9j0q1S6JD
98FlEHk0VTKghWaPSOj4jXmudnv+qmkiDYSgUDSerdhFc6bW+FAdxFqUBaRyzCfgKs7rlM/dplTa
ZzWU5GvIRItWs51NF3es+TgkcJn4bk2M8484EH/vej5H+VmSJQ/kjBCGWvk83xQTz5fnjexOMWpo
bigawGd50ESMfcdxehh5V7yYU87QtXpRVmSdkdlGdy+KvBcDUknpIRYcUdVOy+nSGiSaex1qJ8Cg
KMjjVALjYrVvRn2xev4ES+VC0KxdbPjEPhlV9EfmkBxTPs3jpE0PcpSyq7FgzZ7LBIlecc6n9LVz
e0ZCqCo3dodGzygN4i06T98Su+jcvUA69xEv9cobA9SJwggOGWq9LcOsVVFFYjcmTbOfGeBdbZJt
ujwNQqUTZ2L3WnaxJCjrYE4/YQB0dzlis3dcKlLdK51XqweLEPmcYvOAFz2dfkAaXJB1vIjSOqWy
J811tki9j2N315nWegi85q5sHQBL7NiX4cMwKpgYfrRpZKluMZxld0HKq6IXe2ciRrufgXU1Cw0U
XTW7ZvRlZoez/znrdJZrNrNteGsMAbZx0Bun54tZV+3eAn0OLGQC8EJqYtxQD801eolIPkMqKKh6
s243yTu7Pnl0fD2FFNNwDGSytMOWP0Nz71xtT5v2vQTANhJldB6kJ8/in7Hz+hNA5+HkNhr6w8L5
2bOZO7WGY5+Knmwis9Dvg5HvY+1hJhO4HiM4Ngbg4+dLl5pfjvLJdInNYjpWDXC4pQZ8PntkDGFb
mDSy8Vyfk6TiYWL9LUKjc+x92nOH1qTEPAo/MffeQFaolWE6XmIhZiOZ0AnyK7/Wtwl1U+g0Y7N6
HgbPF8PtjbCDoLcxvOELi1hzUf2grkPXfw/knL82XFaUN/LhZRwvjZfd8tbdenUWHac4+f13D5WN
pbaKluqEeWAREmFBnJhEg9Z13rTNzBqgQ4uvvy3NNByHQIVpFw9vzDbEqTcl+oHyC6WI/bmUVuse
FceawE1CE1I9Ppl+mu6mNuIEL8dPS+qEC7j1fMNVpkjIKhQrHf4wgbWyJtKb+r31FgZaPXxEmqFD
m57N4/NLRsKnGPrJNq97a4MkaXzwVp7S2bQ+5jjTDok5w1hqkALEA1RceOYfpcint0FE414J0H8e
INNvKG3OSHAVMedlfKnWjcHqb4W7acsCTvxxVfpeV4H3IxgYJcjESk9BglZ1uUdPyJFRTC7ztn99
yQzp+WXWC29voa1vLOpdm4y478DjoDV5iXFFZD7cZzX8jECmhQW93jY1s/KlbguwSb1tYaHgS9+y
XhPbqS8NVIzN1NMMG9TDb0Ma81QNGGJkBoHTtoQIi2WwaKbJifC8+eqQ8/RaNzaAiwqtfdp36yiZ
7MeYF/bDKLxPDcPC+flbMBchxLLbWiV94fz9x7eOak552fzrSwDfDXtrYKQBonM7cWiDbcn8lpCe
szcz4YUOGMZFUH/nO6A3Y45eMSxZWemIfFFK987lun5+leApeuvWTTCSqOXZcieIn7jZed3d4jL5
BY6AwMTlAe3gox/VbF5JDyVg0XR/p4UbujL5oxnl8HD9kZDhpoNpWLTHv+RBPd13wbwvxunPBCGG
6ctS5CUAI9YBZQfnooSkonMuPA/ueOb6KTlsVpPHzf68MpPGcc4UNeXKciRbbiSW5zFlhrkc130y
fTZ5U4eVQkescjV9jrbaTU7dXlUcvzlA3C8uDfiadl37XhBWvpr6abhV7dTSyGfsQFJa1krRVSSN
KMJ84saQupl8xvF4A02zBLgquaagC84G6rI1eKLuy3WGM6k003vfgXN2CBI6DOhVn4VMv1QzVN7l
rQAs1IC4Ii5vksfnWYvQg67VyWXYg2RZ0Jv/frFawpJq48vppcYF7vHmWWwADL14b3HenMcAO8Ho
JNrd9fhLjdQm/YVdbEw5xs22TVRpfJ+ZT22E6ymCKDr3zVbksXpG2PJoCWTCwI/suf7HEu2bnrrd
q5l1L26PNjoaanFPGnvY10VjITZMrJcmGR/tXIoQ/3z29xOQLx+DLu6bC47vbW/FO9lYwwWThfXi
isJ+Yasl2F97q2gSxQFtsvtZkeATzA0eiGUxnyBgzMgCvfSKVgh3DjJq0+p+SUBITN2FXqwrg+EE
FpfxEMUfybJJcOFLnDFX+GFVNVjr3dyAZ2rEh8aKPkfaZBL0ypxMUUVUdSRvMh4ZZif5JUdRey9q
t9kgObyLopY7T2vak9NotJfLADWfBoBXHMrpumHhKFNYyODZxIYSyjo8x/Ner6XkmiDUmct6OniE
vCPiQ8nvjMEfkjgme+MPbYOhxfPOun7ziA18aNh/CzwOb9Te+kO01T6OffPyPJgJa9LWqsyLvcUC
BAGafn4WqzVOsn2k/DvDR1LazaS42Euvxc9rjcMoXaEPDF54FPuNW0zZ6e+kQu/87E4S57wauY8O
1bSUkc4rCth23yqyGyek0fjvzraND4TWPbqbsVG+WHjLSub2TC2AHz2FHpaH0DSq5b0gaAiLj2q/
yLrDH5WXoLMAL5X28D5ldX8n9O5vntfggp5+xocTrbQv+ia7YN8iUZxsGmeYxyvLzs+y99VJW/Dz
TVR69xI7U+RE3Z7EGoQoy+8PLoMHBDiH5//q+VspWS9sYF1unG7sWdmOdL+jYT9kcIujwHntbGeL
H7K5QioNdmxu/wUJftZP8P6vtZE+YxN7VhOl9a506q2KiIj136bdU6ghKO1Z4/b2dTkWwacFHFPe
XJM6N+kfnul8n9MqWztG1l6duBfoNtrqUrDfCaFwIglcpq19ihYjqi5grFi0B727jZBadYtKc2ya
8eyUPHEE3eL24fZb83/BJU34GxbG6viUFIhBojZX6Y+oA7Q4TW6ylsKKDg3zrnWUM3hxJL4h201+
TRAdHlGp+WeEmS+SJdZxbBt1aRXrJKbAW36yX2VuGKu0y2fAYywmZF2TrshuSNPx1CnDrtj9UAyj
sJuuOqthbqMiPlL2IBTBHkh39A/c42AXseTamWb9a84M4wZV+2erMZjxakP8tMvpXsXcjQs2qqT2
XJeRh04mQxJa5nw+DAemtyACCl8F2c4Ej0wa0TPbyGXw8lX1w3AlKhNx4BAfC8xNYKF+Du7kbNPM
eNgqYbInkiN6+ZtfkwXBhGgbTdGwDwLB+AcoXOnrI145duhlPKcbvxKfLIuywL7pPuyqgP3TbOkp
Soys3TLBfwks3kpm8C6ndt21oVkpb1/Q3a8Hp8ZkpM0YtfGBJDY3RaSC6RX7ISYvDSmFY9blbi7q
JEwiyd8NG9jJcsQg5NER36TWk24usLycJi35EnXt7NjK31u3nVFLee5qGryM2w7ZcSXM75Skw0C7
PzqiPUXDhFDAf/gHWcgslFL7ZJ+xtVGJk8xc6HCyMqBnpDWaWSA3Oq27G2gbPbNjwLowI0GCXUc1
sGqz5DEyyypUSXrs8paZYpn/Nmrqqzl7b3WGwxYD4NCP8D0I45dQ8LxxSO2d0VkeyiYKs7rLWIX0
YQ/4vtHr8YVx09qc5but7M8WSl0yrguoz2FulR1CWYPx4fCri/4AKrxHSf8rtlSxNBnNBoXBhien
OMbdzdUXW1C+4NL6oDzIedFhRFqwpYH+IxbDNu9hM4l920LYq7LyWiQ+AXWfUo3RVoJexlKaesgW
MhJAY2Tiszb9Azq8PgWRZ24Y2jPSzmhjWn08ubgwUg9Vr4HmiYCxjHOWwOpWg2beBTm2WlLL4X/1
D5Su/cUTdIJ6hqx2bFmyjFORcNUX0alzgoqIvwBoWZO8L3P2s1tk9aZnSwA8rPQt91RqguWLT3Zb
HTDnHQJ9Ws1Jy5BfzcXO5DnLkyh0m4AZ4cApoyuSMlCTG9DyDkH7GP0i2FiWuA+J3e5G/Vdl+79K
jeDUwqJWGgQu1Iw6bJ4Jm040+gMd62fkIQW3wCIXmnsy0ETzALUd4EGt1b5SvQj7gsifIvK+KsCU
G+Zt5hoDaAi2HrpQN/0OOtchrNg2IH5xuQBL9PeiS+UmtdmRw+ohOwSbiiD+7+iO+9kJTq0MxKqd
vewQe+N7npMHPLpUsZiOgC3z7SOyKU2Y9TPzu7gAEzYbBnE+0x/SsFZTzrwRjck6Nh2Gm9qMxiKy
kfNzGbuOrS7lIdYI8wyAk295bKqV7Qz9S+T0B18sW/UCveOAnM8TMT5ULQk2ekq8W6xhXmf69Yri
Jz8HabkjkKShdGIzYyLC6ucqIyMNtyAIs5lYlg072nztZvUlM9VmkmA8qfyyA9Rvjs4UcEWjvU51
fVZBckia7tjFHE9149Qr7AkPklGRX+ucDGbTxnAMkz0pHze9CvqjVRzq2WaIjqw3xQjRSRd9h0OG
6O/KiAtmc2Q7OMQhhHPDT0xhH9saTKZm3fnt+KTjoi7rVkSqtZxUFiNGd4D55GZpqGnNPou8VyrA
ZiX0+heRiOTqKWK+TLd9MfpvkW6INSZxAja0/JqRQOHrACitJHnpgaSie4h4OzU2KQb5ftcKUhOx
8kC1jYbZ61z8Dhp/3tr+o6xFtrJnUex75UCu5WZlUdL1zQnh3DonY2iCGXgoRgvpXkFHPtgQ+KzU
WcEzf9VQxK2yNP02ddLBJ2XDF3ebZNuy4gj71vtAOeDdHN7zuYlOqneyM+94ucO7/E89Er3iuYlP
wTNuqcqCQ4B5c5U2QxNClUdim+7slOTferSqk9V7ZzezXkVUMaoyyqtT64Bq0wIYuNOla9knFpmm
vYUH4CdDn8ucE/vkCXeJte7jk06JwcVQ7zUfdYETUYOWotuVEx/XOXgIwcBOV8cp0dsLAuhmxfDz
xpml72zeIGAHxkqf1W8TUQo9W0ee62j+yVlKk6cmllCw8mI6ujwwlK5xBxtyC0O/WLnR6Iay+Rl5
NRAxr2OK1yPTrdi7rmx/albGBKFQCRY2tKYFexFs2vhhdnrOlKtiG7QpELJCh9CQrw6dibVyGIBB
ePG6sds+jCJFMqsPjsKExkrC20wqUi2vueRDENklR2m19YHYsj1wtWLgKqGpn1RnbHOsuDXZQq1f
gpSIyMN2s3BKKlJpiqLZ+RERMkWSwArIVk38j9ap8RJNlO0xB9KmUfiCrZp9uIj8bZHPod0QwRan
n3rCbdyaxo4bsF9NJftseAGLfPHmkXzpOPE3yDr1LfCLUzfx4FAvbwyBdckd77omvussflfsAn9a
mgOsEzQFx0N2ELHr3IFFDxxWm7ZqvwqDhI1CYJJFwxnWyfCrVGa9nqyRO7Zf1h4GES0x44w0SELH
Lx/F1Gu0eGpgYp2sFJmgdkScwJi05t5tu28eTmrLwoI1RrcFjb9xc3bKtjubG7fsl6DvOtmkUpZh
av+2BgoMauRoI2Z5MqyELVe2hGY4kOSt3hC7njR7tOMoXiPjWsEp3cbataUN3iPmWvAe3/i2CRPU
x22d0rrMDEWZ2kEcBmNNfgZvUWJuGNvBlDG+u3xEtyaOFRM5KQcSKxNqDoSwo4Pzi5g0WNGsz7Ma
wqQF1LJpuN+mjklIPMpDsRDfZArGuxJZSPrLmXRLbOfmeJkIvUiDoD02WXcuBg7UDuSrPX9h/de2
vuu1NOu/fK/94Ml/Zbufh0ZOVVFGArWO0u2XNpcbeK7EsyBfJKQEte0kfygqLMz9Jg57lgzTTErE
AJG5ipIXF/QHqYGAICThriGreGtVTlCaRVQYV8gRaFGbt3qOGQppZThazouRqZMFwPKtLDHhU6au
zcn/6kwZCjLNLV3+FlLwVNPFLLRlHrFXZMPeWoJ8PY61C7KhTM6Gm5tU4lm26jLBvrXv3bXocriC
gEGAslLuE9TIPJ9UoLQYszNQTqY9KUvs1mNZWS/AIe/30FbfdTUCW6rZELe9CkGXEkDk9+ZeMVlE
mSnPSOCjiSFfFLgfsucitydgvn5A+C+GfitvtA9n+GbaFVh1S8dcD/XA5mPvuzwPHkWBqKghUIN+
w3ACUCfBVD406GExl9GnCqIIoMt8Gly4SUqq3EStZSMhp3oPzSx91EOOgd7RWdUj3KsjjSdSa5mq
6nl91aZD0hkEyFckiLkR5yK1n0gaEkPNiitT+qSoTf4+YWW6fBBsbvOCkNoNmYt3O16U0Lm5Y0v8
Y5kJkZf1a6ECR+hrRyAWTI1nFq5OiiWBpDyYrkgBG7gI6NmaC5kXUBtyoAFjnv7KdQjSlaEZ6Df9
rVK6u2HfhQHcFXfbGmM4RldWEsl2Lhn5kS7OIL/ojnRMsMnVgCq+9r6iJZco1TlMnamhMtL5x5bt
vTXjb3npNgdT+yXqUBs2DRTtUO/Ay4tRbjzX3sth+CBaId0xBqf0Imlm6hCdIzmoMcO1r1Ng5tsk
xrnccn3bgShXmrU8LL57dNVSUedBd6IG1mzc06rkVk9j2nreKeB1eoPJIKo3dirfpnLQd4YHncDS
iUkm/I743oDGmNZ8Hscd0gU+Aa21ZdmWHVy5c+bkt3Qmb98Y3s5uBmMjzAGR1cxnych0d98AREGR
22+mlKOgml28ekZYJQEVUnoaymMaedjwl5QO7uBrNxKn7abONpCmtR1LkmKkbZ7YJDD4zJJN4TCI
avV+3ZdZvh9Re80RiDMRPHCZg3KuMONn8J6tqPnEaMEgzIJsvfio1sG0s2YE8l7aHX1tAdEGUAgZ
RmTorFZT0cpXYOMYDUrLWReW/JEHpfYY2aGR4Hh0vZ9l0QXfdQ8Rk0yKZNU7kt6FiJGoaB3kwDGx
RE6LL8TFA+kxU8NHvoojkgYKJ2rpggxzEyH7JmxuVPDm9WyXaSdXptER1k5AogByLYepuARd47ow
pCNXrpLRIP1Rj0SY54vfv2TCjETJLoad4i2GBxWEZeuLrdtHYo0u8NhD4Fn5AAzwdmsvlYfMpFHu
MQnsmRKtKjYVMr1h/IiFna2CQgxhwckqsGOFRT1+BZ0JXTkNWuzufyi0xK4YvRdG/guagLVJNZEm
mRR4iXzjpeNQJhWS5qbBtVQ7w5Ef90Vknlo7fXT3x+ojyVt9gxPN2QgZzqhPVn6kBPbhGYFQs/EN
tPx+T7Ktz+xi8m0iqCt6USRMDNdS5omCQh2b7QqQEyo5Ezn03IIewak28K4Q/Kh/a3Mwx1grV2mZ
WWvp4s8Y6kcfrfIOEUocMOBICHNLbMhACnX0RpK7aonA37AQvdmm4e+MpgRybKDeYHxv+nweBzwB
TfdRIoTd0qigsEkZ+GFUACTS4XmWyd6O+vUgaVR7v2BjyC/QRY5f5LhJKAhBG5IiXbDgqA52hAly
VMaVd3AmzYoM4SJ4d6j8QP8XG+VFP72uP9R4FUM2xmARdHrILjZZ+eQA/a1cc1BD8aXPPOEk2Qqi
y/g9WJa9YQIeb81+Z6rS3LWuSR4OYp+K7EQzA+aMz2Fi9HvpuvjUFMTa65pdvjTTmTgeMGy2oNuU
WcyRhkEj1kvrDEaqDK22/lPJ8l5Jkvg8eqPUK7+j7Ut3dTJ/rzhb+JlB2U9dIEzL22Z23BlxzCPb
PjSo1yDfjRVXIWegrU+MPsUONy39PoDg0CyyreXZewKgy4scRrFdPNTrpDBO00zAYnxCf+jv3QUI
WXngb1pjyaUeiWNsvjLTqDn/Gc1yQEimJu41maVawzRRp3getqmuXiPTD84imb5ZszOFrXY3NPFj
8qw7oV6EvxYi2wITJ5J45meUWGSUz8SdOghNdqaP5quxf2Wmo+615r4j77NO2jy86u0n3J4rUjYP
iLqFxKMdWKFr0danDts0CTAU1ROnLgwwHjqJUIgzCVJwCcDup+vYa8XVKXUmolNzhAnirRHpiDCw
LWZk6UfbCjuk8hW7fKRra5CFbFubQhCx+v7/EHZeS3Iza3Z9FYWuByEkEgkTMaGL8ra9YfcNgt0k
4T2QME+vheKRRnMmpHPD+Ol+dlcVMj+z99q46O+yMRoQLdP9usQPDuPNfhGrvbB4K/uMNSiEKSM3
2wc0cQi+8rJcKSs9BZF2t37ekpzQjp9NUT77fOWrIUbppGV7bJRSq+hHFufTNjyU67aNLfYC3YuJ
++IO3fWBbWWMvC96jSskGMru5K4QRIgkaEZrUuz6SuImMc6gs0YiKpynkmn0th6+ZiSx2ygHXpMX
xbmt+8PQw7Cw8JQrX1EL280T6x9CJ5aAjyrgEWu8mI/U8Bo3lbN1QdttRwGzCzvexhRQ9IQrl7oW
1UNtBRum5s9Tl8tz1v1MqtS9CBLkigAmUDASPIxs0C/8esssgGw4MrMrFZ6c3kJpVbQb06nCUwz7
JKOmXQ1J/VH1LeD2bDeRZr6m5Op3Xtvcu2FpUB5MR87Uat/G/Y9AR+JQGikZHMwrmTFDYgqRWerB
RjZnER6v+vi5d50TMltM4r4ZkfKANeajJwrs1Nv6W2XJ7z6D+UNoOg3DCHY4Q9cfty9+UaptNtrZ
1s/M39lgPTHmLTZ0cyO9lHtfdMmXo8k2yOuwW+8zm3nSHNbjpsM93sDZW9cDk4zZTvRJ9elrmTAR
KglO30CCR0VDfuQSCsEjQOiXGWf7yom7s1tPh0n0C4TGIueg8B+SCFDJMrZyXD3urFBBSxw70CIu
uiQI0XtBoB+Me5luLGpC2+5nYPj9QXpKkonJLDzQjJpoQFn3mD0ZW5VbQugiYE4nDHrqqt83ei6P
Vmf9QFa3EN9rcyvkd6xj4yDj58lN2RYl4xvyvl+VHfF3FJolmzlJ3CHId6wnjKTXyiULrp5hmpFW
j/xz8qe7qXlJ6jvZ8sb2KFnWUcZ7pGKLKbVEaC+Hr3Fu7zo2a0gskdl3BuVfgai2drk8NbaDlZNN
h47l7qoR3SNI6g3lM1GeCZB6hsJVocyz6RY/rSa7gIqxEfGKa6/VnzbKUlQP6b3T1z5DTbIumMYV
QQYxbVKM69jE4V75HPNL3aJCpKfUDf1t1DL4cmk6orQumAYFO0ZvcM1mNpqKWF7lZtdBv1RFbGyG
AdqTDtivKVK1V1wJH06TRFeVI/gQfUZBsUT8JPR6w7byEsnBgYCsb4zfk7TedGRYO/rvg3BG7uSK
Ba+w6CQk/zrymis9ZICQmM8IH+vPKGgOYcaTn6M0L4+JxXCvro3+lFTLYHbFXojZkNdlF1NMP3uz
Mk+9V/xkGGNibGFaXIgJe1Nxh6TuFWqtPJRN8mnJEu9cP35pVZBxUKPjbdr+rS8M5+Ile8ljmOCv
2xZj7zE9ns9+21noTqJ3Jo3EPGVYxwICYVYN4/k9QIA/EXi+mTVsLcYUZhxqhD6F+uRkxtmFO/lu
EBVoVnawHgzy3R2bnOIml8D9rCd0Vsba6MOfgznYBwvG26rifl0XWIzY7pkMtIsO7Ib5mCod7NpU
ssWcss8YF5KFa0ZPdC5aJtR8ECASl89iXYiHpC8yRJlFv51kezW66L43ym8bUT59HFWkp9AI5tOv
ITAbzD1coRMrrffI7ZL7elWwjAmtxtoHityOakyAh+Pz2vRK75p2XBGGqI+5RDuGUuWZBMVpZwzy
HfQKfGOm1Vw75A/R5dLoMCTph/fGaD8MgqQW4qZeTRMjQGB4z6HBY6rFeC3EqSLMZFjiQWxtoeVz
5C+iVMN1r7JHYIOHuZHxZmx8LDXSSjdqZkKnfapTxBbORjR5DzmInPvejN+1jM9TmumDsmIKPnIq
OeOWaXeq4wcvtleRiyKpYzt+Dhp114Gp5FXrNf08IVg6qCNW9U1I80vm1lwGP6Mk0GvMuhaDESM+
jbPzNJSkBuW2izmxKu/aRMxPVhk/NLm54QOfPKbe8NxhXVj309uk++q5cjCiTf0HTobygqb0zWk2
3SiC61gE17wZn8MSbZFTB8+sN2j8rJ/xyPw9VdTb+mcNGHI7BaK49D+0AN5oWHzGYahuvS4ktcib
RqKi2vRS6hotp06TDRY5rle6Xc7r6XcdiI1pJfLSo84mNukTHDSzcwJ2iKLC6K5F8Kto4vY8JLxS
/oxbDWAn5atZZBeRBenfH3iJVx0rn204BfO+z8Pv0kuWmi/6JQs/25OB1iJ18neG7blIHaiRCzI6
UKzTzrHKBJV3mKuWd55wyVTS8yMFhOrz1Ui0e43ikhcIQQPzAeNSsSZt+DPpf48MAVZDaIpr209c
pm6kVkiMv0ap/8Q5DY+cEJ0Wv6YQFpYYGHxmtvODoBcUMyD5Bkn7oDP5WUTSw78fHEXNmkkVYN+I
MlpVE1VgmuxLoxV7z4wtnia4Akg2tvFgRwcLsYU9Q7BF1tqvvdmBP2qhgvZox8OCeLaQEXCok53s
x5Y58GAeKhKYVrOAuoAqYDWT1znxkA429xx6GoNc8ZXl0RcjyvYOKXKhaibrsW3k745tA7Ttr5HW
cjWb7ZYCPrvvmZGyroDpKebwqCuTURdiIFouCR7SGZjSk4/cNFKtvFEhQi/epAzfbINDLanfAbzM
a8PS/crU+WtgzFz4xpIYBK5zU3qC5r7qT66Z/O6iIDvlZfGTzu7Nm934iGRWg+Bsn1rfq/cNg+zY
FLBxR4/5pM1gSP+cbHiRJie6ykZQumiUrN+R6n7xmouNmzAOT+Kw/qzQMluEydNsgUYtq3bvj4l6
zOxiY0TzLu4xU83VnpUSVJMWnilf6KdyWV5I5b/7HFdNvLTbSLQs408yosHpqhPOnZ5zYFkpOG1z
ZPr24VUMmZVFX9zX01aPfPDIxx1MpoGR6u2d61AjcVRmuKDT2r5KRVlgZ06G5S/rdvS4n8HU4aPv
PuOC5E3UgYxAFKbsYKS/prwDPBAm3o79LzcNJsl2mLbwX0o4tyVXhw5YJhr2JU0GXtraijdxG21s
jyGJnuis/Mh+nn2dkX08vvdeFG/DtDwxT8s2dY6Io9ZMz11n1waTc21Ybp0Z9Ww0Yq2tEAKlXLs3
zaG64lRmO9bDbkNN7WYoyOp2btZacNaoKHuNNZMT7KQnxBZQgTN2b2OBhVJhyAqiw0wTT5S4w7vS
060mNuB07aEZmPGuY8s4Gg2f+rbkQjJihgS+dBiEschdu0N5J+CKrqiJxnVnRdcUn89W6i+L7JZF
QQdRMRXpJiwZwjvVRCckoqfasfZsdoOdrnEudJSMsZkLuvp2b5e5WqdWyuZfvVfRAGwAnbeUCJtN
LY7sPfBNzFG/8Z3norHLtSK3Fd8vVIQ15AMov6H63aOJ94ePgO7CN938KHLnGWirjxRDMFSl+GgD
ACQsC6qvmhZ/in90ZjNsawKj2eLyQSTKnWeE4lR7yDmMYVqDAdnmEVjx0adND4jbrgIv3gaK+bzr
UZf2JZP1YQZYif4GXGZC8ZmT/N2hv182acQesZdbY/tkLNBF/B89OrZ2ko9MRlDaOSGNc/+eI58s
VZA+NWV2GFTXb40moPKpvOPIAIBG3qdUwyzMkQYiN/usZj6VSWB9hErmJ3+ZDS5jFKeZcHYMdYm4
y5NsSLFfVZbJQK+8wvHGEgEvZ+O5pAMLr964+KQ3vO5HrzBIPa/IrItmQhlbZa3ZhK/6BrIK4F5a
4pxJG3PAaCRZyetDLqSS/5Pr8hpgIFGcd+rJ6ItffsMd6413hRMiDTIZlHcoW+Jkdiifx+88yMaD
n/cgF0u2+a39jvACzabbp1eGN8m6kWB2R3IR1x2LubxjTj6QGUXWefGdyHlxP5tHPUzYb9G09jFv
vrdsjVAIFFd05JtaTjV/Oi2Y2pHnRyMNPzhXj70fvw+LPtnGVmYZJSa4PeqoRz+0g0cnk2yysxlk
pndpR2Ndmqo8O8pYDNP1n8wf5rXiW6J6mPNz7s4rYsoYCfvGzxAQzL7GfLryfX3AFcnoWcfzWYXB
k2mBLhAYusepNqj/3ZhpULCgJAQFRBVAhoF+qU33xF6zXKEcX81+2pOBiMM9YobWhB5iZgLnV27+
NTqdvw2AYtEImS30oXiVGwFzTSwnOVL3/UQNrKiTJ4JL8VoCDO+05V36oGJ34fIpUs0LApyzcEJI
ujM2aoAQ7qHEQs3nxjtNfUv+MYGcflI+VnXkEFdHqR121qdjZcxDn7zeMBbGp9pxyq0aDSGol+Zm
HKt5t0jgvMl75T4uj9ikVo0kaqty/Qb2ar6SHUWwCNV4jGPyX6bpN61cRs4cn1q6E8Nox4tfTOe8
EM621kQdNfQgWivoQdzBHa6o06TFnd9W9S7VxYusnauU3nzXDLmLc2Ag5rlsjyQ9w7QzJnilyxrS
ZO4RdvKpj2qovJVKdygDurVyz7UdTSsUhlunkPYJ7yKPwpgGW28YD7Yevsw+R4hZlSUaJueekSP1
JjODTT6KzZZ99nyZWbTNaS53lMFoJwjZ7JxEHubXrDA/BxxBz8FiERnTr8jP8nuM4XdN+j1mwwOj
Cn2pHEZIUAoxSY0ZFhuGOohvTiVgsV2tXHvhvf5IGoCzU/ExgAxBYgs1GQsT8w3L+cNCjSi0Ibq3
1RjsnY60Nb8Rr0biX9MkvwoZVCg4TWODrvkRUu81TuLmbOfMSjNTvOnBXHtTuiAX9G9A3/kOaQi4
45Fvqv2IVIAiRaKn1s1nkbLpaTmjZ4ePcJzRpBNM+R7yLB3qRdXozBLBAsPqHoqnVU8vZC469BLU
JWlBHxBUMKYxMVi5Qo2jW0aJGLjCUJWwGOaXIIyAF4GcgM8TdSY4oIqJpIdlxw4Zz6DY2w1wibmB
YtrnEAdB9tsufHeNkuvTKMtuE8xipwrDpyEOX3DOoizPMpsbf1PFJgEyFPtQDgflqF2IPNWLWDQI
tzX3KsYwEHgnFm+E4SLen1h0dNFAeqqBP9CUCEdC3z3J8omgxpXb7VMXERrai08/1cbKm2syuZb8
PY0y3ZRiUQInl4SKynPkTo5/spT5r9U/m2HDQpiP81hDY01NGT6mjsn84T4zkmnPKO5iInxZCd+o
NjGC2F3ePlVeMTH9I1VMBM4JK3OwwzSxCnpRHEqhdnhSnIM9h1sWNPZG5iYDADlt1XJ3O32uL55J
tz86xrZMwJe5ABbREw49qac5SZKW4aabaCQrhaaXzRkSD/0FA2IxyHbl1p/wtVBwkthRDiFAwSk+
xVl35vPG26NnyOIn1zDbc63MN8GYEfJHiMSHalDjHbvgZHvzHSojjpCd75czYw3mzY0uH8dOX4fG
Qs5O+VAxhEICHF3zIPI3IV17YlWMMcb7rgAoQ0Qv3VeHKdgeXeNgaPGp57WInweG7yF/mck3M/0S
LHMLRwQobrTKRkPfhcwcT6NZPUG83GucpBx4jX8ey+5BCCjmtSQI1tDuB+V0jfrkUqd4NpwsJaoV
hNO1Rtq6aiZ9Z1S9OoW2jTPb6a4V3redmzxYxoNQETQMkzmbbL2DpHZazZUR0jB6JhY3YElqrIhX
nTx/l4m2eCjNAalWE4UPmHzVCkkGKj/f3baLsS+eqJoiVHFIkzL1PPKBk+MMyiiyUG+qsLtv66a9
L1LN3ZWx+2SC59d49qFEOWfXkAaDGIMGCHGvrF3n4Mk8XBXK1XuaJ1SWLlJOQk41Q5eXmy5UFBxd
IjHICJ5ydCmRf45Q0q9DFOIs8Bnp3f4Y1WF6RgXsrW7+7mV2tfCoumTgYzi3OOpipM9o1V6RJwHo
AX/TYp5iKAhjj1eRyiwGjT2nCeezH76UjbdULvprJCHUNry9SZ37yL3VPqLBJqrHirgvc9Gsby+E
VAMj1xkpINJXOBoI1lNkzU4/XtPYAyJeiWOD4vW1JaLOmSubVFHDYa2OzTIkoYNJXBK/RkNCPzCb
T1oXT34f5veWoWEo848KRfJt07T6EpSJx82RYsvUUfGi/Z+omSk8xxJG+UIdoG6ON1GLxxccdiPw
/1A1s56pffnelGGD1tHCcp2Aqb29Y05cjieIhQ9qHCZQ8wsrI8zsNVVieB2QQEBhleEOryPRKaJj
8I3O994VtX2Pnb3ZBBOT/hXmaJSOAj2lthIS1Wr1nd4ANrnd2S8OJfMyyqXSoZrHWYy5jGFpv/6r
4WaoAUR1d/P43n4oZoY8USf3om8eZnYpz6O/b0eWzkNSGAeoZEcTiuxTyRJ4DWmUHaaBLdgp3Ovt
75NntY586b6pEc9iiA5JGtnepcbRjNi3N2aQOxmE+JUjLDsv2N++W63mYI9Ak3/GGjEfTjp5xczZ
gEJPEZne+EamxogZMEk/MNYNqUkztSFSJzhQT/0uSmqIIkC7hiZn2ocGYFKCUpPLoLOXAeA3Jla/
xWGHESd1Mfnx8EgusBbTXFO/cEZ+2K1pHtWIiAoZiP/SFsdmsdn1wMVucNscNu827cOAAglUHUOa
alXl7oR4Or0KsyVcFPPD2S5d8D2kBgIc53wc0MMZulS/xkzidGO+2zvRy5RzK2UYhTdCFL/nYg7P
1eJrxIADN2KeEjSi0XgFvLaP2iq+Q6WI+jSCV+jMWfo02N5uSkRwzmYXTDq2wq7N6/uCn7UNqtwy
KMxHdFhr11TNVx8wI0atED0WYpTIrHjrEod1yxh3848xoeLLh4ci0tXrVPDKVqQVXdPiB2Ph4Tos
QEFCpgNksP3DOLgfprTpYPqxytd9vISiqFbklyqYpoekpsxu5hDTTT6dsbu3j41NsXjjwIjI6ZHq
lShrszzc2QViK44e55zPvwx+fTvhlsSgy6cLCcezCwlgE0V++WaVJanORAtYVlrC3SM4nTvCPVeI
0FmS4lNFY8ca2668g2GESGaXTbe1OGP0MEwPsApZZ+CrvxGHYo2cyomSq8gSLdZ5lAAX4PaNz8jV
movFZmEda7Jpms78ybQpP02RHKHnVq83AJ07xfaRVYl91wQkRsM7eDBUwTkgRUbkRbMOCoY30xQh
f2wTG2PYIBiZapNp+EfTj/SPSf+RLQiGAWXiKp5IWcgyQFX44E6pC/ay9P1sZwuAWaEdkZgQ+slJ
FZTEHQfwg2RfvHigby8q0oRtVSUz36CL5BNfw82WSMAN3iDmzeuSB/DgTYM+oMTNaZMXpaCdT5eW
WVW0mIHD4KyEdO+HxawLui3aBRK38+Aa1tbMIhrt5S0JohbDespUnj+HN4TF7Z1hRP6usHr+K9mI
0amuBU7xXU9kBuaD4VTaimiShWVEYeevimEonoykcXdFiy7vP/52aJpf4A7c+6Zn7UHznB0yGf1E
an5Msb3HY9nsCTCmPioFuDxgaXf8wi716/MN51UvOM4iZmCTF8fYVG9lRLTGAhRsbBT22e3GzHOU
Ed28nBvR81hYzcqHgnM7EDFUgr4osp3TZkgHKtofsJ00yaXHzAqD5zCGZFZAkysJGMm1ebldtmVs
f6s+0pA8kuHSLT/0Jh4oaGXikLT3rEYuXNLL+f6/f8i9D9cqzftqKJ8GZgnUS/yW7QTf1WBnp9vP
ZiLOKd7JMugPdATTDxl4DW7rDjlCxYdATbZ8MgrCc7pGfxYdNS5iQnkNyzy+oGHgNzQDDYVojbrn
rSMJofPG6Yeyzo6OCHpy+2A9h3nyI+tdVrWOQWfROIKhxIKwzfS3Djz5Ebv1RZs/SK+Jf0O0Qcch
GFH/pQa1pSqPUfA7NCPMFg4OAOi/b4YBYw0pygczXu3WuGrqMdyJFBWAjdTwxpDpEAisBJN16dT9
xVp4J2oSb2mey2sTv90O2iDwszOi3x+EJphrzhT/fqwCvogifEjaSj1ZYCyG1N5qGXHpD3VxRVT2
CLPP2Ngy5JsTrX1niOBzwAJywgAZHIosnLc3dIIOh4dxMbklyVQdJ8ONXovJf5qA1N1NtYhf+1gw
ZXMTgHfLb8rFD6e40buxplQnPgxpvpGcyZ3Or+WYVszecPXPLXArQ5sTkDCBotYFK9tlzbgfkiF9
bCsO49Zmojtx0x2TST2NLaUC0TcQAMJwwatkeyQi0MoCRgRxre/J8GE6K9AbFDbotoLgoduFX3va
R9nOsgqjn9HxpYzSxBUtdn/fHPxSJU0x7/U6BTKRFS6u7RIxTdG/JgwdUbmNxnmMcKyg/W0voT03
lzi93s4Tct3Hg5G4No4V3zwaVCGrnAflcAPYzZM/H5lT0Dj0rBjdtI6/wBk8upxYlxrTILTxxjua
Zlpvh8GFjoLtfBuWzXitsz+3CifnXqN9hftkDZ27I+wpPf+938vUnR5Kr3rTtvKZ33IaRTbGQAQf
9VYm4qmCTnznWYn9lLB7nZ0KVKtpT5SlocWwpj86fsO2ppMBXobJZfY4BUc+lM269wmDjzGYbFge
n0wUVfddULIXX2oudkne498vAVGhgd5HVwfphtX7hDhwEduBdWmr6mQkC3MWlevJiey3wAiyvYjZ
O6INCA9Q7l4qlPYHv22SA1csgydgRryWy18CRfsAWXeBUJaPjoERLU8DhCUc//iI0VI1+bcNjaBr
+/IlbMwrEkCHGZDDzyjg1wbO+JdioLcyEhubW9VeEqeo73G90TPwOHCWTD/weJd/rwUXV1WvDZo1
7O47pgXiUpXOZrDM5nLjxvSq+gfSp7hdgNJKzJU9hPk6G1Axs+FnfaNqJnsV6N7I/m5ZCfBYbfVi
IkzZCMlO2o86rMAW5OqIzOcuyaJqfcPICJ3YD6GOUL2i9EPr/gegCE8H/zGoaI9rGkxFo+5vX4pg
yF7tNb41jtXA2EY9xlzGSajPWnP66CN2t3lLjkwdqGd/eIV0sJ+JnP8ZZiWxkrZgPhk7/i412afA
r9nfALCEheW7PpUPt9QEd8EyCvyRhB72qxnTHkq4f7Qs2GfIHEbaeXHd0T0mpY/sfzn1VUStXIfu
UaBEwksZg+JZmqwWheBWtZSTt76t0sSzIJZAOL50aoipQjJ34nK/gDUxP8R/zJBRGvr/3ZhT0qLx
kwdcyCjbF/OZDgb7mAwaP5TrID+su3GrHZbR+sYdEEl2HFJOCjRn8ba1fULoBCWys3iNIQ2w0KjH
r9ZE1FKk1hqoNKjgIoBy8vc/DZwhzF+ajShr9UZK5LDxk1gdUDioN+1F7F2t4rNo3fRSgLDiNOrL
VV84ciOQfT0pDEvnIK6/Rxvv041nOTXoWMyJFCWr9Nznqe38TdP8IVgDS6qV8UNlsSaMbE48qx9Y
4mi0tBj9dl5uJ0cjCF4UxKH7hrOnXmi6yFH5o5q5SzmY/l9KN68PJTpikBjTeuIqezdRISLXotIZ
ApREt5agIv31KOI7Y+6QmA6jeCoCUnOGtP6q6slgDQ+XQ5nwzhqunNtZeTs1OT3Jb7JYCZ/BqJXr
JarxAW/dhFuOwcHtq8pEdEbUG266SvUH5cJKGgzpw7qyDqYI/2jGxrtsylmu3sjHwwUhSn7wkfPs
J9+5xFUXv+TdhYq++tHZOfVP48QvAEHcv+cOeZK3v9ktVo94DtudV/r2msfW3TVeW5wqo+BxcuSz
DQ6l7uCGu1HzjSvzIkx25TFG7vsh8P5gOrMYxDl/ijSYH1pHv5NS2e/EGDEaCOzgpSQNQUfOfkbI
skYZ3d+XnXEYwegd5iWcjN0RTs8stu+skIYsjwKk2j0ouaWANzpwrbe7ITQ9bgvVbXh057vQmlkk
cpINLp9uHU37oqaomhxMzypi4luQIagRyFxsf/wMCQQgiWj2zpyRKQQYdl4ZZ+xzxXkW5PPw0lo0
qV5mv3FsJb/irH+089xDGxKe2KxNm4qp/mGqRHPn8bFdpQ2rs7HsSShavvplyc2Ybbrcvuapey68
sXoQTc1sWlAX3CiwkrjQ49yZx9tlphb7dGObPMZQ3S0wtguj9farUx1+QNPV1yj2B14Ql1yosHkq
xWDxLnv+SWXDo51Zh3qxmteV9dgOBiYAR59ia0EizBeQJf0W9SlpSME0A4qggspo/9QCF4FwRKTS
7SMMcfFJ9FVCNheg7nLuqdElXFpl6ubxP34jzQJ1gDjPWLImwHYZKUwZkXhgDnYYrr8Zr8pdM5Qq
g/sah1eSljCE5Z53oqX8qZHbsBrn7DJkCsq7ClD7LVVFVHgnJwa7MAj3URbJM364Dt5MSEav0XOc
tE60KXpYAdT7EwNkTVqzmR2jsYW532fBtfeRF9VeWj0Q6pWuLC6Nbj1Wrdzg/vyBtlK+p1i210rW
f2YECMcMbSD3VujRyUUkHYKLzX2D7S8s7+OcYI3kfgz3ym7sa0VcZcxJvsKSIK52FUTI5cadWY7T
wahB4C+stvuoye+rYA6voEn8XR+lQOjnA14sZkANo0E4PyiZlqwcaDvR4lagsQZ1xVYlgTFd169O
OiUM4Xz30RDJiRcGGkWPl/X2S1PQvyroNGuVC/jlLh1y68eftS72WZ6996w474xWfaYOc8Eq4dwv
xDPawOFVaQBxZW9B6bsdJIys7/KOqbBZKuclTcxrHAk8l2RbEREy5Md/q/jfx8wuBdGidU29n8ut
xGC9+zfTigqSBG3FdW/flwrruZGdhIlVo7LDtzFUDCPmTU0ZNGIujInFQFFd/wH9E8/xEbXLgQn0
p+kvKtaGfDkiCFdF7a0iyexhgAxdy/aNgAyWkxGOPhTjD/DbnxFTkutZcx0k1vMw+l+VRURtCexn
LitjnYbqoa26iwXdg8E6X4WdHDIMnGGp4dW5Kl+xTvxGNvRKoAIv+QJx9gp1lG6y0G9sRLTp8BT1
3co3uYeToHmm0wNIxCoXy3Lnl2wMsKRXaHCauGMSMm0N/NNokIcgxWoeAVcGXyo81o21ZK00z6vQ
zsU2FCjNkVMa0gSN7vGaEn1yKJp/kVAj/5moCrXK9W0hfOWBW7XcfwLAIgqxdZeUpKaCLCHP0KG+
pTwdS32WrqPPaJKeEIdKtpyhfiURdJXNsF8WcvwlLbBKuAxLVrULmD+go0FkxMKdB2c8+p3t7z2D
EDkbJcGJUcyvgW3MM9UQGRE6iHdRa6qPxoV54zUGXPgZC1Lk2/8qg+m/fotASR2batpXliU88Z8Z
twPn5pinHm/o0lTPo70kyhmmXuEAZvVfFt361kgbbks4K8uWtTKD5Pzf/9v/+J///v/MdBf/nAQl
fN/GieR4in/GRVn7n7+KiN0yhwIb1qjBx99zGLHEI230xgNtvAyc0q1AwRFlrQxCgzaBxDStWBZG
nlP/mjFEQfeLi39B1f0vcVDLF+Y4lGe29IkAuv3+/wVMBg5nGQVnDnLXHJxXLi7lMhTBskp2bxg/
lyL77gWDeqOI8aY2CQMkpOyLHADJq4tj8///Sjn2P2d+W6ZlOzxdHuYY3jX5z5/JqCycNuBsQRzp
rcpyf8OVkjpgTV21YUkzAILq233I0POj86pv03f1c4s3+oheq9ixZc7LkLGZyc3UWVl2MqIWT59P
KTSPCD4V7AsGHuLq13qdZapvUE0jUJtN/y0qMpC9rHRCo50fIJz+jlsnPdWj93yrn7ucAfst98z5
vLUTt5L779BaGRxNTIDwtQjnLonS5HB7Mm7TF+CGLdEePB5zGH39Dez5izWNmXvs49hoHt3O/+C1
fco6srhKEQzkd5y9ouNbiWP7Bfvv/Q3qwfI0e7S8H+b2bykJ0aUDaVCJl3Cgic+6YSBzluiKUagv
ZqosRpaBYlykDyVhlMeggE8SeBp5R70jbZHaafmhtKZ2bf7N99CRPCKQVCuX9IZtNXakljUjA9Om
xQjUx5gpkf+N33bxp5Vu93sAfbCCNclG3M/jM8a77l7jb1s5dOKwD8vjlKj8nRfdxj4Xp2b3dPtW
gHOyaQisk2NxXghFTkMcYTaJparOXuez5NLBnyxoux272/JYGNwN4FXqJzMzyXbTygFh60KosgWr
xTH5qIma+N1JscYAy8Zuwu1mE5e9Hb0hvzZ+8+Rk9fTTnhgygvv334ORDXfY5OPLgBqGUWDRPU64
30ZyRiSZbdxhzfQjnDjg2WGkO3NGe0XfXTxOmKw4ruX0KbyCsThxMnKuD1FqqueW59tiMguFvWcT
sFQKvYuuq3SHi5z87mq33llmgDrd8KnPjfHB7bJxGSp1fxG3XdfbGx45oE6iXPvLIPKGdAQJ+vdj
w4ZyJxYIyhJ+dqkdRCCmQyB0EvmfaRlDuRfffiUqHtcFvlYO+WoGPnDC4MO1y5t3tJmnFEvtYTrT
cLSb5K5QbfMYs59rfBRRclL2BhE3H5VI7nyro+wovYYI17r5rnHRvGqG/3f/52ddjqttZsoFatP3
HxADELqhR/fNa3seDMtjXiyoFpZ/xFzUnslQdnxQp8e0NYftkJW/HYQcwITikOGifLo1wwNBIica
MjD+RG+hKmTL25iZjUqewZA1F5uYTd8+kBolRGQOx4h4VdpkRcBnjlzx7+E6MwzauiYFncT3M3kR
ahsjvKBZpriMhowHkPUwzycSOjUT2l0E+l1VMDhSu3kIEhZ6Q2L9yi3Te44w9B2qzqaRDv39bUKb
64Dbyxe/6kS9EKZi34UJP5hl/A6qD14MvoFJTOZTYGjIUqKHGSKaEEVHFV/mNLsytB8fmgHqAcoS
oOqCRYsnu/bsFt0EV8K12nMcLMu/dD7dSHqz7f6Di+zWbn+H+MZfl1Ht8Z10K7zY3vlWVwbQHWSl
LqU/9EfTMK9d4uUPUKhzctXwcQkITYTFziEAvbld92bWPUVhq9eGg85otofHsSfx9vZDu0BwQyJI
0PNk1tH8X+ydx27kWrZtf+Wi+jwguek28Oo2whuFkVeqQyiVEr33/Po7SB1UncyqOnULeJ0HvE5A
CkmhMJvbrDXnmFYS3FvpMkms9r4fQpvQDyRtmg0AXkkQpQkKnlu6Mp9JY+M+zhV9rzkbk0AP+tuk
nTgjyKl5WUYDpO673tlaLf01VQkrIr8ZmcmoYj7Ikt38XeqcI1cuQ5492419iJpgC2W5f3J09wCj
Qf8qdI+dCzmxBCY1kn10aO0uhq5KnpVjnWPRU3RTVG1TmmAW5p11ArWhbhx2c9M+BrcwbXmwPle/
pnWIcXr7tUF3HGUr+bTpr6PYEmqyhbFxDGYmqe/cqiZR25aBtayUdbjLB8SbCqmTIF1Gpi0QDqko
T2hxS5yJ2O57EhVXcrCGLSFwMB6N6GzgJ1wKz3wDb6o/hhiaz8Nov43YRI6limtg0EP7pHONnIQG
NERXAVsMA8iFmN7i0SxBE4Y9hdrYzalxG2W6q03SkgW5Myu98vIbPzIraMHNQB50D1caFz46BGoH
jOvwLs1seDPzZmQ+NCck5ASxUK5hLUbsXOyfcps5bSwbbHl9n1Lp9raR2XMlFDVuPhygU+aauFc1
cYBLW2wL20zxA4rj0GTDa2qQfzP0DZXFXl1jUIf/TIg2RQ5nzUFZ2cZ59GR2rr52IglwEC3xtvAQ
saajoh85OMIN6iC4dqG2C/RC31V4cA1csjeAbKIt7NNq4+W5cys4lS68onsXlDpgGmn1GuAbmucY
wZcL8eBWJ1Zp08ZJcSPBg3y1lBGaRCtJ4wn8cvyuDCUm46ynPjr90wroxAoLlHoj8+ZFtzo4Eybc
lToU7XOrvmAbOn/VxXE8Ooyij7h/GNr2ATlp/aaE4xkdYZqP6lIt0nI9Y6qoLJB6agRp9a0eBjYj
k5aitKutmVJoMHOVcMGxt5YCCeqL1Yi7YRcWvXun50m+zD3oi7uhsC7zs2p43ZTWowV9+GhTekp5
w+Y2O6I54SV36rttxM6hEp08UgRcZRjqN07TNsc2gBlpt7RZ3QbFhlVOPjAzAbvcjnBJvQdE2dg6
k1tjEO2WHLd26Uh3Uor6mOHaXWMGwfdk6PDYV/rtMJ9OUUIjPJr6hHrc1tuk6BpEKt/cyAyeVVHt
BwSw67TTtKNiUGDsSKnAkEFHMQmN9qBlUJDUonsbmQoBBGDk0/EIxcsRpls1IBYrNNQNU+/YSP19
7MCUoiu3U2caoSBBc0koN9sJWRCy1xmfcRudan1knSfCcZIoYmjBpLMEMIgmZqqXVhBG9oGucgTl
cki+CN/YCMlkYSe8aTFHrgIP9QXaT9qOKrVqv0kfFTarQJd6/zLETomfzKCzOzXORxy79BNvOi7M
yX+K9dQaIry08rmPo/YbtTefoovtP+gTtExk/aOpkjkEW4MSC/a928LaKsqnp6kowVM2pARQ2jQA
RXMY1azbaXWQfzWFw/gJuCIihQkwCOURMm2qpYd6xpgnSbYqzMEn3Bz0rywn0Tzz3b6dELGpduzg
OyzH6Z1Msh7DRRNDYJsmk2Z6ao2st5YWPytY6A6NCRfEpz5T2kr2oJvVYY5rSGDszb0ITVBwtEYL
ahppBkgX2w5i7tShjmxPbCP4DhtDjb5NioENuzS6UiX8rJkonjeMLLUpbv78MKH/GnCqq6bQVA1F
rqFZmvZr2G1aFrms+7BASpWtOt6D8zDdRM41qugxFcaQo5jkxtZybiz792/n+7yaOEpV4r0oMV+f
kAwdhFdA1lPSmCOBUOFdmKa4/brJaalkHb22+SX83w76PgXvyECzz/r/TI/8nuVDGaB1mY+of//u
/6U4cJ0j9N+O2P8QB354S96C97efAsGnv/gKBFds6zdO+iquEtUh3MbmjNl9VPVf/6LYzm8CUKIk
HMgyVfILyLxNieDz//oXjRhxThloeVimScVxeLwp8Hr6kf2bTfADKAMVV52jq+I/SgSfcnX/HuWK
CViqDExpQQqyCD219Z+rAXY5VkFZVSGKX06TwtwB3MfQ8q2IRhA4fikW+yGt71q7uXONnmGmtmAm
AMvaYXcGDEFOTU577w9v4PXr3/8X9c4rVYK6+utf9J8P3vOz0lQbF4FOOUil3vjzs1KapLJ6xw43
8E6o2wPHkYtEt8+xreJH7u+E4b1ZTfgZWsFJxrc9tXWQvG9Drz3pfffkBjEAFc7dRMh96l70Zri1
wFoOW6+nu2PFDvtS/NFY8f78iVOz+sf3k+qhoKhG0VAn9unnZ06IjaZmqQAn7AB8wMX7GlvRHgVS
vkucTlLl4dzj+e8cO+W65AjPJj8/h6W1LJFTBhzJJFNbHq6iHA9eJY66nV+iRr50Go1c2t9hmq3y
2r4Zguhod2KDkO9Z0fKbJgclmZisWwNtNpvJbp306ZNhuE9Qu5Dmkh2BnL1YwgB+GG1jS7LKpu7w
WVCsAhUumjuZgSCR4aeJQ3M5t8dio1q5inEbuwe3ifE6UkPrwPyE+cHPQRA3byoBTAN4e5IpDwTJ
WjEdJGOPnQ+HtPq99eyVSkF/4Tnei4qAC55Dc6ZOB3mUzkWTPoGI22v15BpiRx6CTzvoBmAG/i/d
4aWgLKL4zhIJBKUU36F/p6PjL41qWHnj8GjGaD+pnxPyN/2G0cefRfE0ZJwbA4AoS6upTiknYg7t
8VrBqDD4Sk2plLENFOu1N+CMuVRpTDU8N9FwCX31aBBnwAKIi1R7yiv1iZ0o8ICRRBNU7BRzoEci
uB6Av1v5Q6hjhbZ+5CxfeqIsm8Y0d8K6QpDAszWCkDaKEIHXOGORgLba3o9Kx/9lFBsnvGhoi6u6
PVIlZt9b0iGn9b5Vyrrc4bmA0toPLvsQ8CtJOT76CTy4sKvfKuJy4Ym02Ezlszb6N7ZZv8IYNHcS
I9ZoYYgKeAEURfdupuEMS986AdnOFx22kKhd5YoNdjjkmdkWCUdt0h8Rqz+mPcBwjMg7jdI5Cv53
e+oozI/Fmx2BHTRpJhPP4tkQNKjvfDMQ0aM9wCekSvzldfIhve6iW5IagrrM29RZMwG0J1s+iTgm
e5XYQackxUp4wQdfSOiFH4VlyoVR8pmgWsTCF3lojSMY9pyZkyUqiRtVYKCgKUrhlE/ZQTW5cIL4
E5ACAgzvLlHJgpCQhsGk8Up7sqQyixOtdYuJgJOS9I/2kMEM7CDY6jqe7xA5s+ILY0opCTel2z+k
PZo46eLxinmwhoqLC6F2F4aZsnR9oDV97IFsk3iGuFbHLICNHTMKHRxh9oB7BaMHdpn06HmgNnrF
eEKI8JRrDU12316OAB5XY6l+G81CX2Y5QzEfjBhpOD/0smtuh3KL0LNYCKVTyeQEKIM5edNmdr/u
LVQMIZX8Jr/UbTX5SZ6ymIHseKm3QO/QJtgXwhLvPw0qH82UHzcD/27ipbD/cQhppaXNK+mt8lam
9rOTpuh7oFWOYV0s4rLEBWjJc6eSpSVT/szqhicgSs9RDE8+L51V4DCiiu/21I9rvek3lOgtGoen
pMWEMhjAjSKUFYs+1q++E5xgpaNLiO4Ue3hSQ4CIbWWfSrUeFnD9+GjRKcVVsxACerzCwPX8N369
X3PhgN7PlmWKet5RtKexS8qdHjvtMgUZEF28UhErEhpqiD7WKSyA6QAogp0SBM1SJDGd78iAU8vh
XTEvZZq8eb784bEbGjgZQLVpSnab4AoYIJzyQeklTC8MNNtGKQiWTNp0FUHGEr4y2blDOaD5zpYx
Dp5FJOMCkvlE+/GjzxH4tR84Az1z4oMM6T4FBls5vzOWbcaCg0dALGpZvPgD/HyWIpuwxZT0sql9
SSr1SFi0wucH+s8KbKQ1WkfVdyfwoSHLbl1yc5sbEp4CPG7yJSt0VgWPF16Y1UM7aldSj5N12Jkf
Wpm/xfiNFjWs/UXIDtFvgmtu8GlqPPwCtcadL/kACfbY5AajmY8zWbva0cxQBupY95CMqMt5XlX6
/F1QY3L9TydhnmgKXm6vGru25T9EMd+VYfAAkw1WL+LIlU59NURd47Xdmj1tPWGMCyJGqellqL7m
t50t6cnUmSjAt95pSXsnOoofVn2H7+2QRecR0xEWcoLXhJ4BbUlqaIoY/wcikljns76601mZdMVd
e733XYuHJye2zsaoPtHnfU8DA3IhzyzsGFzUWmWlILKZuKB5TT5ATbhslK6RgT25CcwIoyW62hxu
mpAhW2M+W/iWTpoWj+A5HQeApj1nH14uT/gSERZFLlgrErUiTDUEJDzS2yM/OBEcqoytG5AC5Zdc
SDkXZhoX7+YIckhEb+iEu4XZJG/s9UArRv2TVnhvhqpvQmHtSyjjmLrWYUmAfIwbEOl8vKr14UEV
vIQ+MATCTQQ/kuZDGPG25F6+pmxDX4tNFoYowCytgywWng/ygavV80Rcy6mXXWYcQuFrq3Dk4x8a
SJSe25MKxYsBEpCtkiTdevWUlUqhfB3s9fSSGjpcREGcROY3tKzTw2h1OZWPzNtKn0oOPMhl7LGv
8PpJZDfV77ju7CxzVk4cfAaRzlk//1Cm2TIIPIO+JFusnEE4DwgxxQjlSn1Th+VaNXCuGraFUawp
8gWFpJWbV/lGacFpqb0SLkLDhMxGfcPv+L9ZHLzBMb7jn9Gy5lXEKhcJyQxyjXhdx8ut3M3/WC0Y
svCPtSyDP8EYtuP4TVQC3i9Cxrpb6YWFZtzsuJaCYesWmNdJR11gS0iX7FKAwyfBrpgEMqJxL3VF
LTOQnxRLGVzTZ8AR7jEeINlNG446StDLxx/o2oKzJz9sfh+4NmPZlu5NV6tbRM2AjilxUvHdWiJ4
C6Z0wemLDG3BKitBVPQMpCidPoy6h2/XLeDJiAWm2mIR5s1TApQYQUjhrEKMS0UlfiQ2DpgqxFvc
9iHkRUXsq6p2OJOTJGoU3doIB/tAU+Dc92G1a7F5eKL85joA1bIywPaZdhlFzoq8EY+UZL2BjcsC
pOH0oUGtbAMDS5WPNx6Bor/r8eAttKzXNhqm7oXeoAo1CNyjcopzJvrkUDvEOR2FuXxoxPfe2LQ0
sXh9KB1v6cH7K6/qopWDpxZ3sAsBEOxqJMw7FbSK1TavqVLXO7gxzC/GXcQVsnUt5WYIq3arizuo
u+Va1gBIFTGdgcPS29BToaq5DeKOM8s05pGKkk0U4ZxFF8IWxd5Oa49OERFApdEtkqrMYThSdWkr
bJgDuOD8DetMQyO5rMBLdsjlwmGVSEaQiJ8DKlsQdlRKzEj/l0lcZCu1t38Y741XfTBpMD/3rBJ6
yCfGcYJPKwrqiW63ySIHKl+PCKCkn65xAHE9nuF8MXZD8tYNZNik9ScGw24hdXefGSXTY8xqocu9
jLtPAfQAUZdcm334ZlNrWSiR82CDzCDql4uOQW2AscR5b7/X4GkHl88Cgb5ORZfeExDuQtAeIZnx
OSNGvOKSp6WOWpahGdhT44TJdxkVGkSU+JhWRrDqJi+W6Yhr2I4vXLpXv0NdZLD3YP1w3lkylSXi
YAYmvPCCsv7kC+bpBxoEkvERsQpazZEZNB3jmwj8h8hY18cpcACvj+DiD0wYtoWNp69gGcIZWACu
Cj+j6VJ2y6lrZyUwFHnVomKXalcg8gb05Ooo9n2Q39PVaNeK46mLikgjUyAWKKASUb/ELa3Lfk1g
rLoyu2d9WkHjRsvXcfDU95BTBIquQOLyKXtahtpKCzCNjJ7L+anRF3pMHnVIShHHEwa2A0l0DaR8
mY8xkYF1RI0yh84DzAg9HIshMzYmgXE9JSi5tf88PxqlY6pWNjrc6fgkwxpjo4rTIjaf6SqisMTG
GRKThpMwRVQStq+kRQC6AZmxyH02UU5sohULnGOD2BK8avKchJd5I+yEpHc47XuncB5POg4LwmTq
rU++QH5JTu5nBRphFcn8KiOs910/Omi1PMLwlAer7W8Q6oM+MgyuJsloNRSYTl2zAnYF8bPVTx4y
dq+mFSFj5c7yADeowZtHJ2gpjGxjNhBjsTMuLWYKdjXDPSEz2Ik4mFVd8GawwLlmfWAtxHmfM/s7
UfwxUGDberhZ0eA6a6nGRGVKWDERA0Gx2dyQULVmPgV5e+SdYyNQvQBpUqhxsp/iZuxrltXswShY
RuZ72kbTNgr6spXdv/QtK1VSE7jQo+JL3GcqlcyA1PZXnggNxMDw+Ti/QabAg1/qH60lbBomEnxt
zD09SpY6iTOiHe1nVZ20oFLrYdlFwS6zIb0nzQiKlM0CeRXyUqPGUCP4FSPJdYif2GqBwIytARal
7BFgW3g3GkjVOtGVYO0QmtQKST22mh5kXO7zMNo0AdTjKV9kU1Kdpfbj3Ph4aFkhcQQZ/tKWunn0
lPHBA65S4RxAvsWa6CXtgxlgWaDlA9Kpqqi5RBlY51xbtRKThZPStW/JvFEcBJxO3r9IDc3EYIK7
DnUwTtXIulKl7YNBOzMplI79sb7889KH9s9qNo4lhWGhckFb4vxc+YgVmyo7DNhNguZR1fLnwe1W
paDpIkPGTuYpz5UDbsz36n5DQ2ObjxGZukm16HXs2d5IgbtlQMxP6/8XLR+G/OOvf3nPmrQuh7sP
L8jSn0qQ1JkQVFHu+9eVy+ubEgdAaIM3paqaf/7XX1VMW/6GMGeqEdqagL48xXd/VTH5iWaoQpiq
gwCMJGzq3r8XMYX4DV28QD+jGg499elHvxcxhU5906K4QEVcaA7lsv+oiMmv/7GKqegahQZLoxz6
85iLNIB7caqEO4ua+1mNumxVmmpz1EbdubfDxKEKRRfplEWNQgCvPVBhwXW4cN2wuiMeDf2BLhXK
OmP8EnbV69gU1TmJyPoCX/ZglTRBVZFuHQO3PC/Up+mtQxxyFGjfKp0NsOnZVRXZEBI65VMmzcj4
zYVpThvzwj5EIMuTVaKglu/K4aOmnQFWr3pAP/+aghlYKplaEZTTuRvfYez7CdP6EDCxtqy3y7QQ
7VIX0cl1tIqNiaFd1MEiSZSKBC5/cvhk7HRLQL4I883SKndmpXTvLpfofYtj7LblHYKH7nvlh5IN
xnYAO7fjOWvwMc3TEKXfqrTkcNAC9s1QiXjBKlar7kktDWtjQbiAguw5Rz+J6u99YA0ECzXsANO6
Ow+B2R0JxMSDCgIL361o15zdzAvd4R9uOLZ3Gp4CYrgK+6gPbXkqmuKdPp6yIvelurDxqs4ZlbSD
7do0SKH02QhezWRr59awd/DmvWPWSRC9dHJ8wCwH0hdfWJGvNLdSz70XYpHTE2dpjjRH6XJWULKx
8behDtgeNOgCrbm9az0/IrvJTHYGdsiN0Sja0g1bFS2bbaxaQiV2JCePy5l2QMZgQsl5BDXSd8oO
tflDyNuKyqc1zw1iPNA62rDzE4ilRviQuW4AMwoCWuvHDzEqZQ4A40cdiHGTtDBmRkN11vT/sotB
bx67HIS12M/y7+h7XWC59Ycbau9pB3AndOCZd8Dmvnt+mZ/4QCF1UTpaaGadLq1MerfU6YleKZSe
hcL1dhY2lZUVpB9Rm8VnJ8b1O8QaUcQ+oRD/+ST6v2vr/Mvf+qkXVP333BvyPrKpm/LTN9QDg3q4
bT6mSa1q4q++0e+/+b/94X99zI/y76ZInWbHv54dD2/5289T6vT7X/MhJf7fJv2krtG/MZgAmWe/
5kNN13+TOthOoWu2bQuDzs3v8yF/Y6pw0lUmK2iZpsYf/T4f6upvQqPbQxdIMC2iOPyP5sOfp0P+
KxJK9mICh5dmG4b6i26R2PiuIGZRPCj4d0t5Md20Ab3tFJSYfPcy3zffGDEoWhPV/ZaCV+yvcDJ+
a2FA7OxUh4KmDHZynmYLKEzyIotEXtR/0+oRLAJ/aEDNz9UQJt1R6L1Tz2T6+R9Un4NfcWQTnXio
OT7ixwlo28wOoPkGxyjQw23bwGaF+dl160hpgz05c8gBse4ESYv+ucVSmJBtz1wT7OzOfLcme4Br
6NmZ2gi6d2Kzjno3ymuuOmziNcf/HgXJN1WG8pa5lMJXF1MDcfvLmCHVt2Mv/6al8hSbQ3v5wyD6
J70t+fM+yXYE6laNth4gb9QmzvzzP7zgMI2pKaRBTDenH5tVFaSAKCp59sMxeW/LMcUU3sMmrMpX
DP/53iY5ZNN7MZ2ITPnDb2nDmNxNB1nZG2csAf4RuMaB2cI4d9NdIXMiB0qbcoPUwrWaat4OKWb6
Mum2EPJk95i2y2tjoXqZ7haKF25LBEAxQR7Lr3e8yC3ikhr/KGvfPymezG4c/URaIxT9WzS52vdR
8Z7wstXntnHTNehzyblPxeRmZ/bjrJpzPHHtWTs3mPLEtRgKdq6+FdwXcFNJid9SjuTo3zfVJbJY
GOrpK98JvwF1HjZdhd5oume+u/fFI4t2ehmoi6+hfhIVxHHwPgdiAyDBPqvYJc/zV5jolK1V5PBN
M9gh9YRRn9SHOaTUjWVJiizA4G/jUty0bjOu9Tzu9nXZ2yfEL5Vw2lNCuIul16d2utM2RD1ybuor
+jRcR38+Jn4VB7ABMh00AQ5yY5WWrPHLRdANFMEidv5XPWAxLBQRXKuESCXCNckIdYPwOt+n6pm8
2PegnzGq1lV3sPKgPJVRouwpZ+zn74gTYzwL1JZdbtin0K4QVVhczHP2bhBXPH5Q6crmz1+CmLZa
f28kM6xN25QQd3S6n7RutV8an5aO56G0lPS2xIe2UOtceaoV8dq4rvc9tFh0KfnTN8A0YieUgJ0R
yaPjErFJWVoDsrRockTFukIAgDSxWMQkH9LYM96ioQFbV9TuuSDSh9BColTmH6jSOvLwwVPel90u
433daGVcvADNNoYuuwhNy++scLCOeOS/FTLP7yZAwp3iUXTFqtesBQ6Zf/M2MIf/+jagD1ZNh6YV
6vpfP8lhkAESqbwg5ZCs6gxcxFF2uly0sAiENyTvvYT5EpZA5ZpZexnaYMoaJr87A/bcQnc6/9FQ
4DIyvnOCgskNf6GEVQ+ceQkToASmoxce7CK6N9ryUc30BPka+xbO2QYiWiRg81dDD4pWlsVbM76z
UyD7sQ7IlhxyJKyRg8Y/c9s7TJbD/s/fgX+Y3wwOAcj3Wf4M1jpLnVwQf5jfZE5uRdRRO009JV5j
NkGWNE1tceRfUOmPT/5QwerxW0YoGyIKqmTbVG5WbC3PEQebI+2NZ4O9iwd9GxKi9Op1j1kl4m+B
WUW72k6QR7YWDrsYcdDQ3XlVEh0R045bNdV1a+vGgpQMFXvWMvB5faHtseVXRoSvsh6JI9SbBB0z
7CZlUDC4DMmj17skiTRYuIxYYwhPhsde5lSEC9vbFRgmbi32LQubDsIW9VB8szbMatN5KAljmtRr
CzPHHqdpCEWng1Dn9D6lzrC9K3q/eVUseZqVm9EEDvJ9KqGj251FMaRXv32cHz/tVlQM++vsv+3U
wL8G3rkgL/2mwaO30N2sfZDIlO/B0cSdb286h9oiExVMO5eN7yqy2uEecuACi5P6iMZMveboHyFx
VjTCqWOa29aJED6EDWX5RjR7IyQmRbECYxdFGdrrSH2Ieb73wuvLf3Nd/KLosHGaOLYl0Utg8rFR
tvwyPUhiNfIi53hg2Qpraz/oGww744sQ+RoyR/RoOnxItDt0wHpqsOdTqWnF43RzGgIWy0pT8Hmb
KAxS8PqcXKbARa3Bkt9tcWqF9PPz4bUY4KCZHIZg63Xbec2wsq5d/fkQ11Cg/HKZG7yMSbwDbwyi
Ixf8z4PcS1vqHVllX2hqLeNCVmBaumZbgwO90JQijQoe3mOvwSc0Aurj0DKKS1I2kLgDlwyqPs2f
u5SowdZAfUZbz/duVeGP98C9xSpKJJ0htx7JYyuGU9pa9/MPvZQX6oBHWEqKuLd620vK4voPg63Z
ophQUGMTRBsQLsfZs1vZt03qaHdjUZ4qr253Y1vjfySzaC/dEc4IHds1F2G/HaOmvulNz1hWlvYt
bO2UFxT1p9b/rocw1THHdvdRTapGpFub3g7KG46S4HY1/524mYXj6Rb5RopUTrXjfYtbC0kIgPxN
YbfiOSfd8uuVRobvP5gsARc1bx8U4h32rmnku9mgbAzoWwhVa3k/ZALHGW2j1lLlbfqgPYCM+M7h
XRyUQL/HtQcmWuR3nd+7Dy7CJZIRJ+zvdDlIqqFgjlu897YHfsTEbD7tIUwQQ6tcLYu1pAs8Vf+6
nYj7cq/blBGHkcuf6K7yzcicjZO0+CJp/K0pfGSnUal/v0kn/V4UAIMf+2HdOJ36WkePheFEj0M8
3iPUCE+A44p1UTf141DaN6WOCHJTl4bEkY4PpdJK40rJOblJq+bUTN/Fjff7TYJgPBt09/T3u4hK
2ReNdtuHQb2f/SqprtS3lnppAWXGS21UHGKkFBVxFhmTs5mF1c2/FqW21qv6xrUs78Vqy2HNPgTk
OtTds9KV378mxgCrMaxxJTuF+O2R39INzkd9y7bDW7RsYRd2qZW3DW3qJUkW0Zp2E5iqUqKfn3yh
AYyBQ4WOW4UesYjJ1XqNE4JHat0Jtj5x076qEOoiSSElV21E6D4FTCFH0TpXOXjSaXd9679ppnoa
fTs8ysR6ptc9vJJHB7yhHhgEk95bYZu2hAQ889LiEBjZaFBfhfKnEUMJ9adfST8ZXxOzOmuVby9M
slHWjQXDrAFGsbBbQ1C1Hgnd0OhoNoBXHMEz1tUe6ee8RmiZzdVoQ/OjZqs+KL6RnigxV0BBE4el
ZkzPWg3ItQfiSsule8uz1j2Wf7vxhP9ZiMShn9OXRLUqK1JYCQh3LGTB5IZcAyX8HmkWHP4Qzjb+
k1pbTLVo4KG0R/rU2AeMX4dnv460wD+RPe+uHBdsbGINmDt1sDx0FUIArJiUqf662qFFQLh3aweC
PfNDvCK+wLyHPe3RrB2rjZq7P+qKmADNc5xdHdBIx5ZySkKkI/OUwbvsQpdgKd/6QEqvWtGDTVJx
wVaZmuyQFfDciNwddxyE3YNf0/XGD6qTwvmglJF5DkR4G6ShvDCJyIs23ehk0Gs+gVQmNMRjZuX9
KRhvv95kL7630NySS4GKWg9zxEHloRWedepYiSDt6wfCXAkgGHKWaTYGR1EYPeSoBKdkQ13uqgj6
K5zBP+GWXho96Oiid/zQCKzLPGu5QZnsMNyTmtX3yqtgUtwhXiJMb3La90XMnrgXxU6wWhZ27LBh
dhCUR0W7/Xqf87QPd7ixqQTFvcSG3jFKfQP6qRty8fTqfurJrUNoxDduTQQ2zVF3o4uCdkNVq5tJ
kXuTYra9cX3CgMaYNChCZRIYXgiKbjzkibgNVkoGpTqcNM6za8JpC2NdkmWI1jHj7GZroNI088DS
RmJE1GenrNMxaWRqfcT3umzjTEGVASM0pKV0ySr2EGxdNEpAnTj0URIerSH4Jlr91tQV7TRHdxdF
++qWkzMRiMpdAQCpocUTmoA5y0y9M2oFncBYDksqqxc1wnm1uGRuyaVTSDvcapPPS8ss7LepqhxK
7M+BgQoTIp63B3Y+2as8MgXpECySMnYRIgsFj7EsbzlIueyBAWEGcQGrsBgfvoZdUiYfs3fJ5BSL
0Zil3gSL7gyVcuC83j1GhN5k9qA3S7/2FvOVkU6mT8XxH3INF201WcDolX83RUrzistCEK2Svc7e
kbxpmseMNhJuSIx6/eSVcwLVPzZUygjHZN/gFem5Fb2y1+dRllJ/JbFiWFqByo7zUFk5STV2qTya
GYIo3x8NZB0W3KP54sANdQ3p172XnXVnJIHFE4YizaOINlU3ntt2SBzmR9aNktKpwSEM5IF7qCqS
4XTFORd5zUl/9JpFmnjanenbGPC88EniLd/UnJYYiJ6vn+N2k8cqaXi6WsJfF/59qKdHlKXRcX6P
rUGfDv5iaQfsnikKXu1cFIeYCsuJQsKyS8gs8i33hZMQ4W0q6faW5xo3TeFdMmwbO078+bfWU8Ue
1EW4SIMuuGm6yN1wXDCu8C3TFR6e7KkMOKx0pBzIVj6XRXEgAVnZk0FEkuO8p+nGmtRgTACX+QaV
Bo30lCzLHpDDFVdsu/bMlK86J1x/vcKQicgFGkFBnA83jN3yABSvcTeQodjkAh28B3e/C7Pu5et/
eAW7PGUU3qmTcbsacDluQ3OFggvJkCc/U2EaZFFNWyyaTi9jlEUXsgMefVJjUyn761ibgIfs2j5p
SFiWA7Gba69Ox62M5LNnsQFyyAjbirDjIdiZUKcNVElfeIxPcVVTqPALAz8EsjV1Un5FIa6d0CO1
AJXhzAsyA+UA0DLee5Wt0Dbv+LxxgT+0ogVRScVmV6tgOeIoLA4kS5xiWdLap8C3SOCV4Nipk7XI
IFdiCouaMd1GaPXAdNqr3DaKGwz1pNwmDpR5KCRNaO7nnZRqQZjLjKG/5npOTIa0FADmnTdlERZQ
aX3tIc1y5KT5m8wykLIOEtBYdTkDAWtEJcH2uioqWt2MnBuiOWCGsiCXebJV82zc4pgGmWPpTL9V
jS6Ubh/XtH9MO/uHH+cqMYx6jq5LrV+wa+hKr56cwELpSPoAAHxqiW5R3IIvwWIpo3SPQBAVbOak
i5JnfqrwdwsDmMYiNkAfkEbkks4+4hRWivDgee416AiY8syqeJl5UAQ3oUSziMoo5XqG2Q1RbW3o
RQPay1lkJ37iczWq2HSn0dCHqUZYSJNdpV6cZ+RqZzfEeo4UF5Dfv+lWYTx3St6SI+yMJ9uBCI36
GdGkCQ7KVZzneZvlpYnc8OohcHh0Y+Ydx7wCEXKLfNfril1O2vidAmeU0kR/QYHbXgTJTMR4sH3O
neYtnyfXcXA3dG0BS1awRask1klGdKuN1g1yNSpusEYEAP2PuJmNQyHhDiMRFtvpK1RYTGPTS406
PoPM6TS6XIn8XrfEuA9KBfG0Ddad6lYXLpF8yXwLFL0jvi6E7OS36ri3fNIOojIDvehDScKSsGiG
Rv2h+ZCx2ii6icgwrYYquszHsU5v26NW6PtRymIz399V4vev8PljU1KMx5QP7zxpAaquSN61unpU
9Kg//A9h57XctrJt0S9CFUI3witzJpUlv6As20LOGV9/B0DXPcc+VXvvBxVBy9sSSXSvXmvOMUWl
sJJTYeTQGds3L5LuL4nf2+6o/Psy1I6ORnIOzvt01c2VkZFaDubhoH5MrIhIno604ryNiOVGj73w
KhI3UGfSv8YvO15CoeXHTNdunZNEL60bQkUZUTfqNVlWbW9EB86a5razI2+NEBf/a6iSWpUSRIrC
rvZh1sj3GIvxLwN1ucpqeRg6Dp1pDMukrkjEsbXYfOZDKQ7UigbtDSmfWw4cKwzLuJ8gKS9VnUg0
zyWSZiLZEAGQ3rQmXWSgLEv4Xuk4Zrd2crhqQCPXKoImBd7wIU7oSPSVknwfnS1oPCSUql7u66l1
yQR43CLu/JhJcDPZlPVEXythCoNLxUDv4/5mYylNfsxOB2OsDCu3tPSXwmgqbiPI1AHusmONGXVZ
eApn6Cor19Ic5HZ+eZHp5Efpt+9tvC+sFNS2N5CnQqPrqEQOfN5WPmChomJ1TPmgEEUJAcqno07i
2BWb/wrnuPUkPRA4MvO3Sk2mVoqrcIEcMLnGQ/M8m7VLLUivIVcmOHkWqHohu295KesjIBrOmZLU
Z96xVw0oqVbwS3R+3VwKuqGU0Yq5ule7VeyCHcgqOO7Ty6tbGnqotqEdRnw10lpfOU4wwwOlKxRP
WnavEr/7IrLCeCemknKwIQ13/Fr4DlGgBQWlLJ7cmKyjZZmAxY/KYBNxgF7LzsqXrGnNhxpMAOuM
airNlFdeFOS4E33LSci3yNqetNbpvJnkFntZYaTwYOSqM1R/qVFEbGdoXY/ZD0nWtBCpQot2elLA
rdaIJkntQGGKZ6uniZkXMLY/Fm54udcOCVz1ohHpDQDO60zWk1WP16KNHqOG5RAdfvRmqOGXg3X/
V9b9MmpTXzt24O2yaRHSEsQ4uRbcTDNxrxbaI81q0U8lTEGOKrFCphW5FwgG/OMGH5LpyFw4TbpX
cSUXbdSuu8jONmS5t89wHZS9Ap9/iU8p2RR+T1JdYCpH1XbhBoU9C21FUibOW9QyNAfWme13K09J
4isZSM5O8Lle92VworeSvAA34GUXxqOle4AaJoJUZxtfZUn0o6lF436ghqJ47NG3WGaIF9rjjtFt
k6Z8QdTQQhvhsk6pTPh/Qz84eBEviAh68hUdd99M9F1HAXhaZxFCXEU4Yg99jDe2dYx9R1DuOtVc
pmAlq7idlv6Z4YxKLlYNFRQ2JDJxoP4U3vkxqRDpFzFDCBEZLhR779jCSx0J7D5XrDjPqV1rq2FM
lU1+HTjxssy2CgfjSOa7e8u3aEkcKYPRPmhp2p7jjFRiCwy9gXzmjGB7uHGXbjsc+WezHIkMqbxy
X0SJ3AUuiXvzqU2CaNvpyyp3+r1qmEg+0zJ8B8SIPI9au9KN9OKjjlVFUxzHMLq5o5/ecChe6beS
oGXmP9uW7guxchzvSHNYYL803sqaXZo9pjkQ/Adnca4876crgm9TmBMo+D7kRNVqWGMuKdEaqVo2
p8Cwk12XEL7MSZ9q9b6wmhKFfDYoF2Cg4DTssn/Oa7zHMYmFY0ejgJCYjecjGOoUmHX0jfO3ptfo
+bvtNStqcx8XiJ/vXU5Nt8mSKLQUUVq4HadjbiVM63y/k4ZA/5GPLCNSSU8OTg0QcEa9IyIRLllW
51uyaPplPlgpXiMgVpA4nkolG08tdnzF77PoXyYi/9MIZzokdH5DR2caYiLG+bNHmHnsBo2pJA81
bHRIx+lRr+03PUz4SHBfZPNlqGFX5hiJc0Lr5ZNwUcc6jtrsVH4sZLhYcJvYPpq986M3Mv9JtYv3
MSEdsNKBICLZ0Q4d2t9HCFL+wrT1deI31a6g7UFODmh/NzOTk9tqfPZoYqBZlxUht0SiR56KwqFU
u6Pv2cou1CARpt5YoHEl0tQqMCyLqutITXT5dCtmemxr5Q1wCzlAqbz60HjA+0byTAwnuoppPQ2E
be1qTtx7moHBVsbqqcYav7EjKZ76pIk3aSvfK4bTW7YPfEfI8F+K5NvQiug+4AgEKmyr3GANaV6a
vv7Sh7j+IQh+7/IPZ4CWUlidvmJc2yAObsTeEO770I/9RHoy3myyXqEil9ryXrFHSUfPxG8TXBQu
aZe68xFGIcpUFzf1nYk4XRLCRbnDWgb0ybkEYSzWwmD9pVbLLoOOWfBf+sd/j4CFoDdtUMRjC7VN
5lB/fjJyYsAhc8XlWYkLoKxuZYNScC/z2w3t9rPQzY98olpiAzqEGbLKxuMQtpgUCesuqUJut5cu
C8bDP/9gkzjhj+kV40dhMJrGX6qrAjTKnz8Y1ZltKG4PIDhEgCvibmOwyaPfaWDy5BnlQwRWRjV0
5q1h2zxTv0abnsbAMaiK+qSWllgrTpCRAdJbWxIb9gm6lhuNcvnMtloukqo1j/OlAgMY5TWxTT3e
aEoS079kyqG2Q0SkU7kzj2srz/vpIzjcdLMCQC8Hkn/JRUuJet4SAT9u0zGI37wBqXGNgrgufOck
mZA9ex+OObpPaVf/m5P7T4vnNMqQujR0NByWPl399e4FZkkEGuatG1UJkHOrrg+IlzcRqLzzPRmC
3g4pZE4RIXDFMeJ7kbc0ArXcCQgM57H1TtQqxl4JaAv5vfw+n1jafLhiTkvPM4c7xsR44oj2kLIt
kcZzmLnPtoFZomixNvzzG/+XgI7fwlQdw0DIQj9Xk8j5/nzj+6ynbzWq9tVNotUoZfYB+/xhbrJh
D11UDjEXhB9L4nepCkQWqAdgxf1NQLYCe5FFb2UfoXlH5fZDy5nt9BEZITk3rll/VrR/Y6LNk9J3
tzIf2OlakRGowP2/0nMBRZ1AtauZs+QZcaNu58v5C+ZZYIHzCSkpLWPTyUY+d7kPeCOJbgxx5bNX
kbfbddpwjBQLG1dbxwc+McSrgm05lG4OBdDXsiN0H6KWen41K9Z/P4IdwyODKQ3pP/WalLXiDLcz
XcUYKD5db2FkhME4/RT3/s+v+Kxr+e95+fSKO5pkezBtw/ofGUhrUK4FwyCv4KryrTWVPGaMqYeQ
sANNPIGRk9gRaGynMgpfZ4I5APOvgCYfOWlluUKNAXVEzU8k3JG/UBJ1E1Cx7u28xag27a6aZuPV
SovxWpRDzJkbBxu31/reh40pwW7aWPwSTqg9hFOQSV4ONYiS9mEWbqiuXoFhyOwzyVLRUu3c4ALf
iOem/bMzyOJznSRfVzU96y4tzI3d2d7Z9lDFxbWyIAJKcyIF7yM7dRK6KrAKWj3Uvt7MpcKE/GQk
0+wgH7WVGwIHa7yeqVJd15APvYDP/uTiQD9+UjoOT//8DmAk/3u1Y1BtseiDUlKZ4v29DEeWnxN1
qo23e1lGwCQ15P3Ddm8alZqDmSKpHhK0hKciGwEuRcO7ok2H0LDE89eGw80TPtZj6s1A4xdNjUo9
em73UOc+2aGjiQ9t2tm9Itg1SJBQJE7b1dRGjbA75EhjlvnUg0zsaENrEw1nTNxQZZsxaZpWudWt
snrV81vuRvv5hsTbt3XG2v/stPAzxo+Vlkr7w6GfkiXJoQZ1MovMT+N0jigjFPtNLiixs2HrGPKp
c+R7bxVgfOiZkvNeYjjR9y7eoSOx7DCwp58WG9j13nG3a59glgn7IYzKORQoO5/7WBvXdcTazxSH
lBHChPunYMzapyyYlFZZgDemKlZRHdNuF4NyFk38WGXhR+2I/jTvc2GqajhrSmNf04FYdS4ZjJAE
oONZ0qiWVoSdVlV/jw277tdAzm+HweWzxUVIsTJTzepx39vZYQ79aAqfhGLfu8zZHhbv4ypuumAx
duR81hRdL3SnCu72kX0VQsDSN5dI57vv3qT7p09CX0DftKED9jMLx2PkRTDYiPKpNM2CJuYwsuBI
/Fk2GaDrFvdCapkZm1wfi23cILinWezSFwZBr5YaONTU7PYlYVPbMNE+EsscdgRyfZahN0K504b7
ly52coiHeQw5VT4LasnnJtcm2wPGsl57jpCUbmJ7mvbQpFkUYdPv596T5c2pdtE65Vi0b0SunPWY
rrCtgqSjJl8MkSk7+KIDNG5BD0xMVfu1AUOD5spJjnZLo6jF6QuIOawe2rQ5KIabnefnBazVHU2w
xl8qEe/UfN3/iOMxuQVpmVzcgkSiNg1QwvrllT5CscLYonEYapfD9P8jwMhfh04b0fCcSl6gKr+v
gco4BwxUzsHTkubaYf+GRsOhhQicptZ1etp0BAYUsrn/q2nV9BKUhkCFPA15WoSEHk7xIy2U5AAu
UjJa9ccVHhI6aLirD0RT4LQphuisNt9MRZ5F5MFFpVInMmU6WleIR0ofv2ZUBfl1NPtzSaUyH6vq
irmAauDeT6ahlW8m6WYOpUlw5a7DuGBCNY/ahoz52vTxnr8MUjnDm1kWNDQZgI7TCs4tX5N+ibIQ
Sjt+l0absgQCNMzLKqifU3b41WABllWLOj43XfXZu5n3PM86XVh3ULpsnI0o1MiPlSwlqlfjCoLl
pkUyPt4X8cCxboHa1meMGTcb8r8y9MugSI2by7qHPLgBa0bUB1gPokfnhXtoHAxPMYltE0GqTyN/
c1/50CMDflNQnDWVTGnv5pT0YNe2/FjloqRGWMwqpEAX54J8hQMRmNEic0pjY9WSHHSSYi+2SqN3
A4Fqdz87wj6byoegWXc1eB5N2NrRJs/zSIMn2+Flcxep3sub6pM4IVzVebMt77tfhcE6VaHzzFsK
mB6BJ2xqGzYJqnkUB81RscEvmenwHiVm9sYYv9tbOZmzislvUKm1R5NHE4uuieyLmgTq2g3kY6ON
Zgkel5GbFeD54f4mT9vsI2U1uC4xGdwkZ6lWe7+t7TXjqGCVdpLqTVGcDdIzWtKeZrEeVuKYEgbd
WQNMK5KGmI8hmRyOgYchN+x7sY4ZIe2GenTXobB2Cu6qb+hjoDBEDhF/TKQ3bjXmnM3yamVEbkHb
a3xvFXsz0vGC4Zga62Rav3wFZFEukuwQYUggAULUbCvxvtZTtqvYFXJFlybaFGkuX0ivJsPPJBvE
4GCuZ8mzknzZNfhD7p7yhCfbe0vgkHLrp4+qRszZvbcUmTiSWp3uQgj7eGXXbr72p9MnOzLn1Gn0
2qmMrrTcyCE2FcaaD2e2uLdnqyJ4ZdgvniSbYDnJUBw4Z6vBRummeXm9LzU/3FiWCL9jpMwKQ/9G
BEKTZbQowIckacuNQcPAOIMjDqbtU6btZ6HxQbWKzLpmjsqR3gZi0pSYjB0Nhypj/a1jZ/SqDfIK
SlrnPzQQi8kwoQaEQHnQ1GC63CRcsWbZ1/mj76ccEZTK9okaptGvBPRtKc/ys20VP6BrUVqqZvyY
0udPLAfFSZI8NshCzr0gWb21A7rV2AS3g6nGm/myYVhJkXgTBeIwg4wzcgUJ4FPRK64kaY8Yrd2G
HlzK6jgtikpuEUnN2AqHFJcEq+WrWNZyW2flZ6L69bUi7ujNu8Q06mi8TlmJiUt9hfkeWCldxU0h
2q8wyaOta7Fl3t8bpAlIZJP2y8DucIxYPfYBfti1EZTvXuSaP2Xkb7V2n2VwPWBCvoEhkkeEPbBc
kvbTcAHWCzIgjmPl60fyrIeDr/3K1NFaqFD7mjqpVrPYTU3Sm6nzexl9YW0qg/p/UWZIbecpnEdP
fVWGzs0QfJK8wPC397HtPIpqVKIPS9ne1DTcEFImn8ow/t0HVYYxvLbThKJwH2TJ7T7o5rj17Z7g
+nDQnkQBlcFVsY41I8y4aSB3FGL4mimRXpo/jSSeMpqE+9XlyKQNXCBsFKR8TEw1SaRolYY/PSTI
L7YJ+k/6/oc1K0I6lLQrkls/tACFRmcRmDJ/oYtrBkqwLiOAf3aA8jfPdOtxfsR87FLWynD0Bso6
oQUAISyiDokxyk9lWA+HsTWs+8yqoFjZF+FDmXdriUqxwXIUswd4dnuietsRrEsKfdPlh7mRHI84
05XBfFYcey3MIV0b4KF284wqyLJyqc9lasj/3idb4ui0Q3XqzELSAVRA0CuZC8iAXp/v4az855J5
snn92R8gCQJ1rzGdFtmI/sdYYBJKZSmJdiUn09r6OC9J4B66lEUSdFzllh8orlC20U3aZ5ytVmIO
gJG6uSLOa9w5HU7AOYeiieJPN7LjC9GT+otjpJ+Flw//0oKTGDT+/nk1aWmW4xgqhyzjr6N6wsg+
8EtsU+QDiGozGqn+FkuSlnASBLshceK30Ea2hz9gWdWa8VDhEFMLpydMdWz2QxKQpeO73ca0aB5G
wiGauqZZNBZmsTHpmO5iOLmnfMTUPFTGrqGJfQ0AMT9gL3DemtrTH8jPW91VJeHwaXad3KpxvjOC
/GG0YPtXCnHKlaBI0+nXAmZPW+43+h+1eL8vr1rmnzNOffMkKUdScBt6ssYHGz2IW+b7h1qHN9U2
aYtYpIueNa1V/+WNn5wuf7+QAocd2m5cfoDs/moMZcQlmM3Q1dckKZxjm+fu2dcQOFhkaTH/Rtqr
TdSXoC/hBXFV9NqWSJZ8YXMbPwR0oXeOzH1C7lTjSaXtunYIdy/L9FxHSnqeH6lp+9qHWf8vak39
f7ptOLmQ1cMV11UNAepfvQ3AA3YoTNFevdBqd4IoesK0J2zVEBWXvERSFiJUbN1KgfDAKmuinr+M
n3BC6p9apu1jyrhVkZcmQSMWDXb8PSUpMd173qoOcwpQjKOndlC5owlnjCmCimvdVoDe//n2mztL
f/QMbJszO9JqQsJ4E/S/fD1xzuDCrU1xnR3MECxHNFeM6m028sX9yGpHpWFuTYnGpUPAai+ScZFH
ylOt6skzTuV6L70i3+gVO7H01fGUt/5GEh1yuGtZwiBtTuA+y4UbuOUvAT1Ijx9bJ0Gz1lsgMCtz
OAeRSSir6+vWgtWYqAO7fvT0mASYuC3RsuCWa9WBwcWYjN9p3v+euuPtmeDI9U+npr4XmfiqQaLS
Klq7JG58U6Py5gQJ/HDBgLwNgmMFyf8ljcLff98F4YhthGOrQ74c8v+3Xs/YjAWObaqFnad413mX
6q2cXRnZwuwoKUYYQ0LVqIFbsKN3AUBm/GgtpKWE57r/AoH735sFWTAif5M2mj4dK/66WXK/k2RM
t+mVoOnw4oFltNziVzShWMq6s18AipEnXOrxhYCotzE1+ZVpG6xFnpM+VVT0FcLIvGR+GT3HdbGb
q+5Yz1DgDclrGUG8mHMCqgZ88T9/xLS50/ffnzGJE0twV06oQtvBi8ZK8F/yfbxpqUSkG17HoieT
OqiRbUqijzNKx1Wo6d/8kKBvImm7m9enn3fpok2mGr7OzNvMKWtxQ3mnG9VlLnJ8Q4PI5eRYWS2s
QIZvXvUJ8zldaUYHICshX1q0IxJFrCFKjVA/5JZe3j/RfumoRAeKH4iK7UeLaExIGbDzbV99qACh
rnAr4xhQiMrRoEjDzxffa1TZRi3YV+fSNdd9sXXUXl6DgJG6o6XZCfLd13zWGgYYYSSDDWezduDT
q47Azdp+CjTgR8qIYIOtnUg8IstIHa7db7UuPrO4YUBVQ8Yt4dPTHDCfYRxr9zlIMzoRsQUWlVRu
Ps6+G6nh3All7W6glHjLrvHipU41eomKKlhDUKi3cduVl/vcwumJwAiJ9GxG8ay3Jto282hm3g+9
DugKTTjqtAAapAzIy9i3xKZmG9nocaJfhJ18F5xZNq0xkstJfOm+9ZRv9UB09AqrU4LcnhhLkcNK
LcPmcYae6s3UjqXpBDnFmgom3caX7NsuPStf7W/awCgJACwkdqsON3qNKpFDus7Jxx2uBaiMrpQl
2VkwviVl3GnoYuReZq5elUInMoSU6auoilvahNYiaZk/j0nPYE8hBHn6LChNpW1GU/lyw4ayleHH
ma6h8i9NV/H3NsaHmwmHtDAq6ZZl2H/5rCIFJqzf2PKCai04xdJQTgocFfARjflu27WytETqHpL0
Czd28eoXzxhZig9nLN1dVQUrYgW6zWDY9AisQD1KESTbXse1kQSc103hfeRMrR6TzKkfgyH9Mlpy
+aLpKmaIe40wvszfwCrl/1aVCSnCZWYL56Al5qaxeuKiB2Etfcq8FczjmPqPBhYjEW9v049Z9cX3
LHa0f5lqzEjNv+57zKrwRBm40wr9e5fE4dlkgR7gsury4TgfBphNAt0VTrLKkvyC3eQ690hCztY3
iM/3K0RD2pR1rG28qNX3WUT6pd8a+j5EIE6lG10TjB3IptdEuCLjbGLwLtS9FdPKcJuogvAKRtQq
4JJjPT2STZof8pxUUdmh/1Ub7ZBAvQOQH3bLnhbXGnAT8MiiGvdzTFUXjN3SpVfGRykwljVOtUtb
j87GRch/1gMbWF3QD9/jzthpZGF/dZ//vGjqUxn552tnGjaMA0Yh2vzfn2tmPsisGaKqwH/ov8MF
hzlnOVDASM32otFYZ43x5HleBM3BePITETyGuYZdexroBqkicbtkGLczfvqA9WHdFjBP/TEsKaLT
8oqRdKKs0Rv5559b082/bghHt1llTcQvJK4YjiX/KpAbBI9dk3B0J4JzXaWYGMBHdsuYye790fyc
Nj1XhrkO9W3RkYB3QtF4gABn1OtMGNuyTIqzFuBgXATZ7256ng7hycX5cNMmeYsZdzB1eqdCRVHl
U46HswrLGsupbqa7KqVLdLecaj3ywfv33KO99HrEapUp448K3MR+CpQzpjFaRTVyTsMtLD3/yYlp
xZbhpAFxsXw1Ev+/MsKHLCZxvq6gBZov21ySea0F7bJ0jB5CKuGgMlWNF68L/bXe0sPDSHDuEsds
oIaz7Do+SAd8dM4KybX1kis1u3CBeoykSM/sgU/JNFsnA+IevC7OCk2OtUmGsF/Pm5yXCWtTICaB
cRY/+TKk1aEpEJtSoOnbue05YGvdMSL0l2Gb7fxCzb6mB1kU5V8+D8LpmenB/Mz0R153Vok6/EWd
saEZU3660iYyyjOrpxDFJopEN9rEXVL/7KsIkUnAkYFFSHmqtHB4Yvi2baYHlCf5gz8kj27TWo9F
0O9pMARHdVqZ7z/8/1+q5QRcGuOnGLgBr4SMD7Zeju8qdKAuLz48TeYbtbGhoo8AQ5d2ZZOKIOGJ
Jo3WPqdq2ODBic/zFU1mup5uzg7YNHRvlXxtlvl4Kb2MOLMpxcQuHbqziZvc/vMHivDbTRLwIc8W
kZ6CPPObW1OG7qNL2/uSF6G6mMHjQtHMJR1zqP1uqC5p92KrcHSVRLKAW216RJKO2HtjNPlmn1wl
zrY5aK+3vlc34IKDT1IvBSG8A9nhLg4bFHYDYv3K36a675OSx2vQqd5w9kPdOSgVPk2Hkcj3wc4X
YVMNHyH/wAarc7/zLD289jWN0iqgY/kuyFtb6GYir3BpyaMpZLjOW0/7GGvnxUIoDjaDxRaXFZTC
rtE+LJcIZ3MwFtRGnOy7IrS3Mnuexj5qbr0Vpa7vAF0km9kzkyHm8TQ/fp+fD1JNWyW4qFRzFBfD
sxZRJL0z0a7IgVM5mntRJo8w96Dy4FJa+nQuLvrsU+j6/GdOCvFu6AwMMzVUd5/nYPxC7+WU2V+8
sjIeC394ENMHwKb1spnfA/K5zIX0beU1JqKFSaQD+6PIPaK6zDURAu1TnQbtU9mA7it963C/v6VH
2iBxeN9nhr9UgBxKH+2Mk5c4lkQhVyOS/U/DeIJ9pn1L/JQcKACN+6htGNxE3Plg90dM7s/zF1xa
RFO3TnqcL1GQy43TeeaKrHT/2arz8iKkTx4wf6E30FSr/hAcgdj490cI+InK9drhDEvm0lYcDAkB
19uVMeTNJoDVzYRgVPeRqK0H3CJvgCKNY88S8TA/NdqvdZ9rNyxSmPDM2Jih7fMfmXXrrZlPgYvl
zj8hQz2Ocd8oC/yR1i2GdqUWCUfo6WqOss4KEkwinSkdrK5TS3r5azoO6z6I6m/eGDQrdCo6Z2gt
PFV+ScaPo4TIbKxTXsjypxWmH4lnaS8jgm7kjCTClrMXVjB5NHtD2XaVZz51A0FvEVECnMx6uRH6
MABQTcw1fAL9kNeddvVz2I9pd24mR7zfWdY5Kz2YffN1YbjlwigMDI+dzQKfZNzb5qzE8ESxFZmG
oGS6VJTev5i1/wwjElG73pbQSEX7AAIN8dzkW0JKKfd4JH7YZdie2sjNmSRWBX3g0d/3uqKiZ3St
q24N/iQfEO+iBOOgF9VXWhrLFt7xD8SkOjcCLWonpbUiyC7cN2WG7Fkr3fdSzdeBmuifIivpblqS
8yoMnlM5YF2hAajRET0HaUvsQxsw5/OC73S17bUcNetFMUcyA0YLO7Ld8Sh3t2EXWx9h8YxYu3tP
ZN7sIyTPdOn5Ln+wrvUqGIzyNg99LVWcXeJ0bnNHL2rM859/FvpWwAJuiuX/f/t/vmH6dgcA6F9/
Oc2H0+A7aXZ1hgRrJdJ3U9rxQxLaL84o+9t/vrgkp95Y45A+I4NcuY39Wswa6BqQLMRUxnA6RdZp
EPLmzbuVpKgGqIzK87/gHCpCsA2knYkhGFiHEcjDOpNj83ofpXNUEK89y8yms3LJmafiQDTa1jIw
cm+bjZH1SN0NbrQymx9eohEgT/aGlSRKvS+G8DCfG3sjLGlPYwy/DxDna+5huvp9ydlhdtO7cfrO
4QLX3mRSbDnrL8Fnd1utjZIHDbfKnEhy77vOD5Mofi2sRGOJzR8TPEx4o1TOjn5z9qH1+SbOvy1D
7XgtfdGDvIPh6ztRtoHs/m6qfb0DVWTW2zZKc/I2sIUak+DXMovmoHfaw91pqvgQ1FHsU0msgNcm
rC/28v6AZ6ZJim1202apOc8pykz4zOGpZZ14nFV+XRkoMPP0YD0E+S8nd5Its8qAIHHFJrEk70/x
4ACVmh8OYfHkEaG9pW/fn+anSkv9HpJKdmyFtY5R6tx0R02eS0UnQlSm1V5Ml3pTnDGfNAs/DryH
1ieaLGpr76FLiCOcH6m2la3Vyl46hbsfkV4ivjL9J3Mquap23XRD+zhfsCzIdaBBf/QiA/ithP+U
NXa/+s+jrCnx6kuEwvOj+59GyisvGq2PySgUOtMUIy20UyWH+1Pz8yno/3OvMNSdUr5Vu8tvXZf4
R0U1BywbbvUhgWAbA+nf83dwZDezKHzXfBTWTeN017K0w3M8tsyj+SfU+BZRF1786WL+F7zK+4Yu
yqIXwYB4QvTdvyRBYKwsEC3TjXJQMdj8ZHT65RpB8wz7odqi0kj3duj0D0LJBYE31bBRgeDtyUN6
mHroTw5v9pHTcb4Kesc/J4UUC0XDmxwi59/MFq42HpkH1AaW5AqjZuChopNkEIG+7TfBZCzLUgcK
Z9eoN/ykJ8rSqRdJrl1VK9WBJhq3jSLwUzIpE2ubUyf1AdauYPTFz8p4xeRSfWVO/MG/VL25BdRH
rzfFJcqHZl9AB9ppnL/X9pB4qxSUDLOevn1zDe1HNwTWLxk/3UdtqjteLVUfTnrBjJHJmb1NXPqn
ZhkYeHbRl+s15+ohTRlOTFBVfSioNqZQPqmdEGdHRK4E5UpiVrmUqigOtMlI1KnC8gmyQrdQmmms
51kYUJNx3KAB6FZRD850OQp74dqB/xDYhn0xh3BHnYLsiTy3O97EmjosQyRL1iE0bCGhy8cwJErt
OKrabTRZ1fZ17F4raYaPtYwiWrqJPPmKgWkUXvzCH0z53bmMTv5JezW+pIlrk540tVP5DPEKV3i0
lrlNTKg9ZubaFBmfSkm8wYriQF0ZrffVxeFL33U9xTiGyKuVxt5hem6+8vWuunbNmaQe66KrPrU+
H+UFM700Woc+mWG2wf+n6nP96qijwCatMjKXZsthcIjQVNd+ckAAED50lboZh0x7nr/UUUanoHQf
gkhDPWJIdJCuWZ0C6EVLGWbxPmM6sMpwAG3vfyF3623DS7zypr+Rc2w+UpfygZkuFUpOjByZA435
J2A4J19qzFeXVREPO+wB7dMId+rINo47xSv0a6h1h0LaCv9ghhczbodvpa98DmCUHgnKVU5lXv9+
XlT2/XnNARuN5Z6k2Vwhn0yPw9esCX4NWub+0sPXGrPtT4y+9JRYhp8qIx83OvXI0TG4lTHYh0ur
LQ4V3eH3HgLIIikKcRnTun2pLWbxrJ3vMtTcgyFxQ86XqgVmEtuh76LyRdyT8hLa+dXXODF5eVrw
e/CILKXsiIX1DPu8WHemkj+nU6hlkz2WaOK/W4F5iPtR9dhxUEU0afELn/3jZL8qClV7syzmAXWo
lg8JfdMNveAAeSNNEcQr5pZMX14vBb0KdvuBEFovt0kBsLXyaUwNKJheUD1lyfD7UT89F05/On+f
J416i1+iIVSKfdTNRrnnPm9uqE2Y5Jpu+tPfWEpe/gwtFHvWiNPS62ttX9Jk2vYc2J8H3/ySgLSW
hUHWVj9oForxPqKTYlZvPtKxbMgdliBUDOy0x3EEHyFsQP7YfVlBdeONlkIFqZeAeHS/wY4M0/JR
8AFZRKAYP8OOyDr7hJSg+3BRXW/9YrA2sxyxT86ppXwHyEzELKqndFGlFA8b3DDJNpNsdr1sq+3c
70w7QhKTAa3G3SIc6MN3zqDmop6sZHT3ELZXxRmYk7ucR8+h3qULtRz6zXwZqTBTOPhq+7u2Vq0/
9Ni1jrO2Ns1j3gkvxL1pgT4IouRH0lTbrAiiK7JtNBB+ly6zEdoysKn8uaFmXuexVe9IgJTvZeJu
+t4Sz5XnW+fEG/HwT88DUmlWelyHh/myiJ8NLS7XhKp220rP+yvHxg9hdGx5ZpAc8pQz5nzZIbrZ
ZP9H2HktN45sXfqJEAFvbumdRIqSSirdIMo1vM+Ee/r5kKyZM39PxJwbNkGZUsOk2Xutb1k4ALss
szb4obSt6oUPcRCvp9Qfd8pDGy3zVbK8qC908RxvdU9smDvJ4hNMkvbyot7lABR32lg1K/aG+oml
HKHayCvQMVVn1UMJs3dXLbiMbvgKMBxCAsnC93mofmVBJ/7o7J0tmVJcSKp67XZZ/ILuARs80mXC
/FgO+9Kpq6s+SKoeTiifiI52sczOjjs8NfqYTqvAD6JLV6driy3MpjUIapGos+/qJe1GCviJeVFH
Blr5Z8IIli5Qwo7yG2bDhEgM5tJQH4O7mLVspVzWy3f0cB9WCV6DkzML8z3ufzjpXL01eWZRSLea
TTot9IDGLlmMaNC2F7SYAollQgSH0dX/qI8s1gKFwQnS7ATa2HK+pQfyQld+orCWJmYz2/ro8jen
0CUzacRegXLGqqVhuClVLasy0ubcj1G7njx93o25VrDeEuW11r9cTwQbwzWrY4tV5xPm7dbHzX0s
sqo7JN64aRdASjU1w3mKySpXh2WI5LSbDRffkaRtvSAV+j7covCJ2JeAWlCUBZfUheNYjl+VjMkZ
hW1ArTl0zpU97zwl3et9AlVK/p4TvsbLUAIReJEZUtrUxqhdT3G71mvXYW/v0EuuQfEYtJKVeE12
c/tEhehbjIflTAQnGlcP9LNMvEdxKE7Qw1ods9RSwK9zQg99rNzUy60PKoP3ZKyLFzMsjNe2k/ua
RFYyuTEQd2XYQknIwp9G+Q9pK9GvB3vQCfGGzGiCBVi6Q1G3lG4WnXCR5tNeJhWJvyyE51vBkLv1
ChycqsgAiGshA8rhog7HXB4r18JXSRRfnfjBpl1MWYY9kVFrxNT4Fve17SfJUxDNP+pCX0SeaQ9M
wddAITjjBdVqAnQuiPeoh7Da6zFSTHRnx8lBBiOR46xxl6Z3bAByr1lNdiJKt3nunCU1Awyfg1P+
OTds80Ttr9/hckne0ZmdO8264qzPn5REClEY9np3l6RtvuuCMdpZjrDeiTptd7BfI2RRVE/YelZ7
QZLDOnBL+TX647Eeh/BPUZGF65LbpDvSo5kodXJVDUTaDf34mFTmTxg+qKeKizHDddprBsh1zaGM
ZGjBD7I+qZmoO6SRIt1qTTNfZGT+HDS0QloR7yXC6fcIVZy7bKucKTWe8yzcjMrPphEofY5S+aVG
UzXAagAEiOqZpgPBvt297uyDgCW4C0j53FlTM38QPnAqWfitZwXpwvTBcjUyy++yfW2XJUMRWdZO
kui3G5Jmk+AeOjlh1BSbuI1dOlfxLziRmPX8HOkvrq7g7OrbAqTABXvBMjH5Re6R3BHOW3VIXgWl
hCXTapa5vstq7Ul5XNVL3YgZ6Fib0nR1+v3jOfZ9r9yb2lzjuMdjov7H1P8i+YXX2K303WjERIUA
Gf+oc+dGHHP2wmgRv0+F//jY6nLQAr3zMnlmtlLjbJDn6dPsOxwKL71pBSJBp5zYcabRwalCA1Ow
G3fb/FTp7Fcyx6Wu6NrFLcya304YyI+443d6LS7kCr2N1ZNlOWq/HkcJdB31xR5u2X9rD/zL6cL+
ZGkDk4vO1XZMQ/9Xu0wkEYpmah33+QqDGas1evxkS7CdvWn7oDpnJpagYRyT+6PPao2eSaZr7p6z
wrQONg0HFFJ5uy+Jk9BaMtCY151v7DUOql6atuRLVaYJKMPNupMsi73qMHWg4iFXwQIeDYSfYYyE
LgF4JfSx2BNPAP5lOZx6htzBrput4luIJnN31mBUK5w445M2mMVKGRmUSl9EnX3XUgaUodF/6KCJ
TYROz6QETCfZZQHtqdn/eGiMrfRO+Ip2VjprTUvkuW3qQ5zoVDKMFwtvCYIY46QXjn4KtNg4wd35
auJ+ry44/IMfZV7sSbwSt8JFcjGC3Vi3mXA2ITqih3/CK9P0Se96tMxLTFiftFBJkF0MPaamHOzH
qbOtE0qw9HsCNQJjfDw9ORE6aEhr23R06MgsM0rT+sRMaOm64WnCxrfAhXAmVlsnP8TDFdVnu2Z/
Sa5o3DzVBh4OkiuSXVDMJFhV1vcHuQt3ADkSE611GPxzN1Xb0jWBRKUISCPzO1g58UH8WLkyXFmQ
LUyFEKsn2xr5OrWacfKE763Gqn6fYlO+NDQZ155c5CKBcQpa1Gx9hicgqoTcTCTbDsC8ov+ijjH+
RaAMLNo/8MQx1RjuIvf5l3KBYqLlDOAG7610ouNIBWiCQ2FhYfTkvQZf9Uqhd23FuvluDgM1E8Lw
KgMliap/6ZLwqUW1LQjyeh4d7aaOmBHq/+KyM/7lOwnQUGG0MsF9Wsuq5t8yHvYBCHJTbrJHDcgq
Y8Zl5HGvSo/wmA0x9mO/XZamhlNujD7X/2vz7382LZe/wjHQepBJCocdL9L/bFp2BQl5lKjSe6/m
1ihuPuXsFr8CaNRQAOWX8YHwhzjCvVYZ4UYhdnQ7vf//BxkTNOS//hDbXrIvF7ehS0nr/xEV2sFk
BbPrVi+BnyX3YOzfH9p2P9HCI44Qdr5+F37GYV3aZHYwuqAuPWKp17/QCVPNpheizlxW0l7U66l+
1k0wvwX60E8La/nWIupun8XjBqtR/WEM5QdxNelNd/3yRdbmGc1Nit2/YkdIEKDluPnrnMzTnge8
O9LOlTfcTjxGiUc7xcimXRxE7QnHSrBuJuk+U0tmNWoa1nYupL6z4imiQLeUrWkDZsGQIGKKkJak
9rTqQXqtaszoR/Vuxsh/7N32Pk9DeqEBWQGkTJKTlCwv4979HdWxeYvq8GuOyfqxfG/YFVBrNvMs
p7UIdepzpntPstG4lXX3J8uz5rtVMVdP+CsjvYwuQnFva5+z1IRvloeAaDXHP8uC/ApK1AQdhUa4
HkcixHFrbizAwpeERsYNt/14fAh8ekq9BFE4P9oU7lbzrXCN+vbQ5/B303xJQgzNs52bz54eXwqU
qEKLol9pgIiblSKgTrzp3x/oj7yFAs8OmVoLK0eIH9VtOWqjw0zsGQgYnz+DiK0Eeu2C7hSRfdWC
n9Twu8cIHgHiiq0C4A6lOUhpy5iXcZHXD88Brh628GZkQNL1i6uDf3gt0citDEvr7iUdKZT1tIKS
tkFkEOrhyReJSY6cRhhZEzjpHa4ZG6eComeLbP1S6Q0Eodqc1hUSirfKHN+Cxsp2pdB/W4DQrJVc
4iyZ4L4LEj0k37ZsyrM43DwmlJT91R6PRLNX7U1KoDk3or6E3PiJ3I+xaB9fITPG1pzXNG9f1Fck
2SH7WTTWiwcHws367CJauaHQmpyCyc4uOT5ldkXaT+dTmcP8VP8htPy3rsvhqAredTrL/bTEAIQd
hp85GSBpwrTHiLnp4qS/+2j1Hu/UZzRIiUzOyn6ljHvVmOwF2sgrwTEg4tRl7OoN2QAXsfTArYA8
rTbAvG/WYkeg+fSVGvVKeBikPD8dYB4SHjZK2EOKjBEUH4iG8FVrlr5qKipyc0cplgrbKyxAAkSd
8GnoxovGXXtXXThbJibctLbYweu+/B0buvo6IoTb+MyXh3RZ/jV29Pw4+z45gpqPhSXJ2vaUQCG6
FybhdEM4phs0VYJ8LLJgkqCKD244y3XRmfKkJy7/sklEi6knz/lQi1O6MPhSB97EY30T6UG5Yv2/
WEgo0R9sf3iu5PwWxghQEixzedKlx0h4byOM4RXxSjydi9hbXQhsjlB4jJTEOaTgWBPn9yQxAJbP
EQrO9HledGWLEzCKhnFtG5BbHdrDF69Jj643tidfrz4teJesw4vGBfSYBlslz/LHOrxO2s4rY8IN
Z6Iih+pHM4/yp0/DNV/pEHMIF2At5bpeSiJVg4ED69D8NDnNgNKEgkyAWHn9eD49YoGOTVh6L4Ba
nJ2Vef5aHWrj7L04kDKAxwBwRFNwnUpfe2Jp8n+/hLnPTqRqpm3xzzAP7kW5otWLMkn7fmNtCAyV
xE/moOPGrSLaJFULJtCLlizNUT4aN6FfGBc6RSyJxvFDnUZND3GGedyfHn3Pp7DL/77UI5fsgQD2
Hdgs/1P+wSoFs5K0il2uUIpeXH0IrHKo+tN/cviLhAv/75eiIQqSlgpx942/f7TBLLoNT7Ye/D0M
zRTAnRO4O73y3LW23Pddrt+I4giP3kJLHyOkHiOxi7tRG7uXWhuydaub2ru2ZMlNpYxJpDeqA51+
exPL9DbrpuR3QICxa2m/lunYb21qKYt1B/+N04DoXay0aW6gvtUDouo865zhQr9q4CVeICPs2yTO
niLHfGvdBVlH3quuIy9Vs0KcjNZak/xMQr7RJpFslW0hzaMrNr01xM/sZ5MzTdaWbZW37tBXnArb
695HEsSWaC5hAtsuS5S2D+cECJOXwadEny6U5jnF153S9zKVQaEJBbGmUa8dco+ht3WH6KalyZq1
rAHmZ7B23Thu7V5qT4Musm0Wy/k9y6nkDpAPCGqSL/9BJk+GubIMT56HjLMwDV63mvPVHObi22R5
V8OQ5NkqG7HUmmczaqdPAq+KwBx2eYCW9KDpA8GdCoPmeT0gCqyRuzIS1aL/45nRK/4y1mobwk+b
g4ZBjIL4U43GeNcKQ755EHZW9mRji0dqYffTQUB7vrpL06EHkHmu5kGjQ7FofFUE/fJcbvWQcw8U
w0KxQY/Qyt87cuZPqd2Jq27gjSkY76OFnDuENCKJelNuY9ShE7ELbKFzBn7XodnZz/pwZFOe7kJm
+5pEyBebqekmB/HdcGx5jT0AK6mJDQTzbXyLhox3Ngv9MBR/AnJ3jRUomuzcz5DM1P2UZktVwnlB
luns2Jk7Z1TeLbl0g7lWyyl8E+lO7Zja3vxdBGT++mFdbYnzA0DcBNaHHIBhJVO691rMRsrWq/Pj
jOb6yRtJcm1mynQPEXDZBvhJ6fEYdQ7dJAJq8XgQ2RkkW+UiAHrnxwj+VoUnr7nT6JcisdAMpeHl
0XrGl0BKlqY1m7hJLdzSoC99rYneS7fDLAVQVZfdL81+HhUuKDIr+6knneA5Hawvd65HolvGPz5y
jSPpYyd6Ct2T1IdndXUmn4uqxOGmy2XT2yBE0FKJe6rbBTxYDcPU0sGZ9NE89LSmdjjzcGdhXyl0
0FPqnPX6bx/xxlOwOOG9czjMr4qTwFIcdcViJUcNekPntIukF/9MdGfrzU3xqZXhP43FhqRAH7pH
QVF9Df9EYfWi65n2EWe0yIWpf8MXWmNe8EDgLGWs0ms8YvryXSUGjcC08U/Vu8a1rJKCvnz+9Ojs
A1jGeRwGeNNxQ3tzf1BybSfBFZgOFF+m+qmYxe8+LwomauD4nZMkPylP6e3i2amGcp/OFsoI8jWe
2CyUFyiY+TbX2OQidIN750TudjSteW+kET0GLd8F6XSljep/grwtiCGtx1Od1hW2XoRNCiJaOXLY
JLjIVwLHxVqJ3CPrn4qu//NMbiT9ztmAMQXdMahlzpLEtHfWkjxkQk3AjA/5OPeTPWd13oGJJRVw
NsOPig0e4bN5vw01R4NSIb3VlAb1pc6f7SYgFsRPBS3o5ham9VcduVdVr2XvMV2cKHzAuKTL4jmt
RLDvwuZcz/VwBM5vXAistgA8QxaffyFbP49du6Qx+RbRyU62h+1d77GGb4YMmoQiTIIlJDV1wW/2
HZzkosA9uFQnilwG6wjNONAk6I167dcXUIzWPnKHkz94FelMFWwxZDCveaF/g8VbPYm2+fviTCZt
tXZDeMnC5rI7FK+9YMsqvvVF/EqLpTjWikkJhRhiAyiiI2C7boqflO6EuOvPAVZ6FjX98eEhCd1y
Q/+l3TfS2hEZ7/4ubG3fuDSBwji+DVXnXx7PxyiIjKJmCJYtAaKPn/DZCwNjS6odxrqpYqwxez8/
CSr1iPjddmvUwM3msp12rY2Veepmi6o2SSD9FKUbqaWU9GIt9laQVXLK3Mk3L9esD6eLjEMJ1FNr
55099v2Da0EiMqmPgy3+rq4dUkQi2Vkb9IT5XkkMh0APDimYlnVLANh2rj3YIZ4zUjOU+JFR87z3
KROXT6inGDL5KlML3VUXdT+r5pueG6TMR3YZ/xkjfW0k77L2CNII2+r30ATpoZPaV+W48k3UybuH
BOana7os/KrfbF7ck1LuUFkCfmKEHIIyUN6+JKIf/PDSUFfTqdvBOfVRtzBnFtPBNMclkVvzno3A
wgKKY57YUeH8mICwIvuKv9WzNoBorcwd/VjYGd5bW0A5liSy/EGH1Tf+n7YNy5XftuZ1JlxrGMv+
GFPi2yDGmD7F0qyymoUF3PRXIwzbWwleoMyd5K5GsuVIsjq4T+x7TiImh1jvLeOsXipYcvy0DLdO
o7nHIcDjKYlQXgVR+jwkTnSGxg53IIAQ6qOAwjvgXWbTSz8meN10uPr5KASJL54Q99r8mU9J9dZp
3x5nJHK5AibCjOda6jgQEPSaZq0fIsj0ZZwY36XBkGQPUX3r8yC/BTYVVulUZIzJOrpULeHs0B3Q
DgCyzXZKH6ELzbzYINURJndO9qY0Zv1gferGWJ6FY8BLbgYmPR8WnOJvw6zHwo+d6O4Mr6XWjy/0
0Ix7LJ34kGbtuym0L7XccfC6rrw2929mQmm5t3+7zaBdUPjZm64op7XigBZdhk0gGtfBHLrDxipn
1nrV+Nu00aiPbaHvm1kY28wutpPg3D1UHQtjR+mI3JgMeFRB+ZozIHj8pt6EiybDs81zdfHMpARp
NjqbFFfjpSgjJhnIs+UM1mHjeW5x1MIZcm5+Nin13BWLNMgkjkdIh2t7lBTH3CK5ADV11lBGufNQ
251lYy9lVwtnuxTznhRB+5lsShwjkp+lwf8ZKAhCkRZ3lcLByYCDbjHOm0BrkLys3Do1j+3i1YqL
hKteiRfDzga8TLO2jgr7w3LoB2d9Kq5LrBGdVGs1Ypy5dQa7oGhi6Uyy2jcjaP/EEWaoaHGu6wL5
eTtnqz7K4nXTx9pvawGPZRNLwCbwV/Q/IfQGz2qX+tiz+Si7dtSI5VNH7IGGPxb4Wh4/K8hah8Bz
XZuZsaFfl1K4wXX02EHoRdyfHU4m8hIKF+oXDqPmPsk8lTtzzoML+wM0xONIloKTHpDeXDzpZASM
i+JAzA7xwqL93aZ6Za8EfWl7tphLzXFckQzzl8HTaN2+XyZbU3eJ4mBj/NwE058pRiQkekk2Xlt/
PZZrfmhYR2SfYAY6zEHxfK0yDDKxZnBHIPqCg8hl8eM6wmC7VE3SLrL2OnXMeqlq4kcNaRbPAaMZ
ofMdm8FvWvNUQh0FzonEyCZArxzK+NPIIQTXY54BBUaZr6GL9qdwPdVj/B4gdbhiqv3lxUjuEmaV
leU4Yt7UcJZOMG//ca22uraonyAvGRSBry4r7fcij5OD5uk/ZdH3bxBvN06WWy8YCDnyBrmCkPgX
4v6YYmqr+tB5uLfKHmy0Q7SO9eY8Jrq7iZjujnQVCD018Jva2mweJ/xb67yX9iFGQ7RJPEEzfDR9
JmEJHFWzEKzClNeT3lubYcfKl+ly5dGtfmxlKjQ7N1YYJPWMPl+By8jubWKBvOJcQjYfa23Xapm3
Dyn6nNxF6eYkgQCca9ZHP5DtGWhfvop7iVyG2vqz6JEsE/ZF1zSqP7q6d3fdXDTQDjPnrO5aK0OR
FEqon+ofk1mRUJ0wKiRf07fKGt79vqaw5WVsdYo4Ko4Eca3SIl2XSeF8Wm2KVlhWX/iddn03/umd
0r0Ek9a/tV1PfdAqRmQHrtjqeZRtlQmjHykD1W0Zbbp63DXG4JxtoEXtylycPmpVaEdz+hKWRXXI
+7ne5+bsfPyf5Wo+Y7BLvdHcJZ7VntSMYaPwWflZWRwSkVMJg552zyMNZilUWuqA9nFYgEJ66h+9
kTybDSWFYoNxvCWCcRkS+964JNTyHrPAiHpr1aRxd4ntiPt8eRkbhA6UBJC8J5X+Uuvh9VHoQbj5
B0Nf8CMEH8zpI1aorukHRt5myBGjREFMVLXnoC4JQ9gGPjblzjLpsQQFWZvLrjodhvS7j6OV8hiN
KebRKA1+2xlTYKUjnGrSahPVIkKwZe3USUyRL15d+r1h91yE5k7Gs7jaqlOZFNO+y6YPuOzNc2nq
2j1vm1vk28OlhNK8afzGg5bWW6/EIlnbxojapxG779rvPVgkSwFqXApQnOKIspzcRh5t68KD628M
XbFL215CT1nH7WD8hAfTbNDuuxfTJx7Dqb16A9CBOJxwNrfqrgPoMq1HLfxZwVt7hs97r7O2+e56
xFI67pIVOYhuRamLez0Pxq8SKvzJzURMnHDjr8hQq55yD5+5ejeX+RapdL9v7fKShdPfj+UQxSMF
0HyFE8c4EfPnoKPnpTWFewqn7/QHXWAzjvN4yUfXPeB8AsHadW2zkwHOhVWBvvMSReU6Hzxa8DS8
J8/BWekseXaUPrQ1INNwo5Lt5MD30immrFhr41MNuxUWb53oF6UP0Vr3ywOvj4Zg6ZSqfnFso5vs
WEDVcr6MdTNC2R2mz9oVGoUQwv/UYdCPWzpv8fsyE221eQ7FUVTBd6gvGemeb8KSvNgDeaV+nF7U
Z146kR4XF69FDRs3o/DeYgm95Hjyr3ZPOSRJ5+JXSLlKg2j9ZbgYvxZgCkRUfa+UAOxZfZauvr7v
AeK9M0/4G4R05MoG09pczFNqh4LJGmZTpd1ih/XAQ7rDlbzRXCnenIFN9dSBdX4cUky5znl2FmPp
nOycmBP6JTEFf9GhKhFe8zIn7yJL5/u4PJ2d2w9rQ8a0772hPQitE8S2iCNIE+OdwfyjzNx/6GHQ
DMySX0mTPN5ENHWT+jTl4y4Qy0Jw7qvxAIj5w1f92RTzt5vc8mXfm04/jHgaL3/VQa/xCPcPr0zM
bSaCp6BkGLOIjWea8NrvuX5VpVD1Me6O6IAF7VvieHhwS8SI5F/Qv0xlMn2WE7AdDTzmQaAF2Zmk
YuzyiegMNLtTtQPtQzJIOMCI1NIXJoz5pWi6t6HKffhiib3Xuig9tHaPPW3Zc8w9Z9cSuneGR4yj
IRzkGvkwfo+ebDqMrTZEPnPyadR3MOGwge4LkuM31QI00Ts/exEovJnqS1JxgTfpFzYTjHBRbFwy
g+37YxRMig5fUR63DkUjLdojrCBlZbDCw5TWFpXO6pXCXvpCgqGB3hJ0MmXCYRPY0ymx2+rSZG39
XAb1ZsSvcFMv5sIvqRJxjUvLO6uP3N57xQfd7Gy0iN6mvTs63LEuHX9WU1S/iflrqKxkWxXS3pda
2eymTALJXRgTijYRW93hIb0RZXBTgohUD+JzYob/WM4EYGcq9CvJuii2/eS9clrA1su7ztbB/JGT
8Gz3ZF9tKIOuI40JUq8K77uGKIBoAdv93iNIYhdJoHkerWxadGclJxc85weHDfSaMub02cXWsKqH
NH0uooFqT4ocL7a49LmeHQuIJGxcPdrWGQUxzMW7yhQ2FK95YEU2mluk+s7RyFrourZ1po8In5Jl
3BY+QkuUWB68TW4pVlNT2b+s1FwHg9F+PiQhM5RdOLrtD9XrEO0gdm5adPvA8JBgD5l7caja+TWG
ZqBIybtrzWslGIsnLpkt+0vhaaQGLduaXnT5Cn3XyA6bDQ587HSjdcOwg+RkHmKI3xs1AKjDMCry
jZITSELnDkQJ0CI2m90jaKJ2tWHTAyBhnG8vDh7OV+TXS4SQ1d47kdd7JJ7NaUr86IDkAQpOqnH9
SVkWK5R8zV73DFRTqvEb60ig8IHieqxdaHJ2Va1Ns9H3tQmhK59o9IzlUJ9YJbNyNjHuWiiht0nY
ITCKUWnFtuFcOkTfCPwCbeXzhDxpjWxWStbjt+XF1YLgzWss69Q7IbGaHvxaEdxINagOpTEbZPV4
8sUuSyo3zgFzGebQuat6Zr2gp5iyHMdkVyCTewYnwSrDms10H7B0XOkA7s957+8KPwqusKWCqyXZ
UqXENazVZ+pFUr8/s2+8weFbQTiZXtW5zvq1Zb7kZFnjIOH2fLyrsMFXjv69Jc3roU7MsoRKnXCc
zX/0iwi9m9VIw/u46EAicg9JcE5cuaVf2ayt5ZIDCw83iUmoatRH6SlLfH8tlh60HlX1NqgZ17LU
R03UmNVKNO2nOQPnoDlp3+LSsG7OmHurCp7GvmffFLJOywAghTS9+yRD5NhoAMNjmJ1t4Ear9eM/
ywd91GdftLYhrkR1/8o6+z0UrbdGCUUjciJL0nai1ww+PlcOaxutyeKRMRi7EcY3lsBSE8DtpxG/
hJ5G1zoKSRLstfqUd86JEs3wGmR2ey1MuK+q4l4gXt2K2MsPPTI6At66ezY1PCFZ/sPqpEDbk1vl
yY4N69Qg9KXWfRjSMH+LhGc/t0hkIZXI4JimWMWSAgA/KYj6oV1ULsv35tb493tLD6Ol+rwJ372A
RbrCfiCUZRGSRM4tG2hndKZJUb8huER9IaFMvi1gBlNEihCDNm137ZveI2DYZyEVy/Z5Kr/3zNSv
wFPHrVuHOLGXQ0svvavXV/tIre5jm+IkO/zsJB1PAp5CpuAva5jHl7uk3yVCJLfUnrWXrq12xaxz
h0q3W0fjfIxKbtFkMbvFZTuvaXnTDQrxAvkZ7d115JsrLWmxUS9C2VZ66cUS07uVjdV+wMq9Qz0K
hD0b6/t/3nVTNm9g09CgzUm6ULc2wDC0WrMQj2WFh6xgq0ATfU240hg502EmG/Epyedm9QDDMUEf
tC62N9Oy944kQQ+B3XcHtMkaNxdhY6Ipjo+7rEK15DRu/ycT7U+WPcmnKVqTSJHQfIm9JliJcvgn
iDL7XGuRx6hb9rvKQ8hbEvNDhlNp/6gHSDU0CIQ32NmTOQz+Lg/J9cu66JdCx6B+Q2QUy+TW5Eb2
NEkSg2Uym58aOLa6S9nZmRWaMTvwr3Lpx6h3hb/PdKO6hqlDcxED6UecB+vRnsObupywrxPMXRSK
1CG1hugaUp5npg/WeLvjbid9RoA8TSBlGp51TKzipXZybB3liA/OGdxqre4fdSfx3HZX9YXOCSvi
bbi7RJrjyVDq4MhMh2PBeJsfHgJcIqqCg8J7q8gmZ5DfRq0WjwCnwB9forGpt1FUDccqdINTNdi8
a5CSV1ReV11Rx9T6++FLvRuq+O87Y/ks9es9fORifCFhV1tFbtTx+2S1slWmbAASd6emWEw3/wSO
reNNas+zRgQBKo2tqj/ZvaUhKkeIGi0gMUOf/rjZQJ1jMotbXWRvrcja58FANywmiYN3gdmqsb/v
myfbQIoyt4W56Vshdo3DUio2AF6fSXKA7b20FdvEzTdKn9Mlfrp2guqL7D0bxf74mqrtiF0n9lHF
+KlQv9nxfk9u/fEAA7A+LRb5HgpzY/Cm7cMjEMZUR9rF70+5hxa9eqteMszFS/dyN81wNwJdJG9o
UosVfUMixHVyDTXz1k1u9eotpMJ8HgnI1EMwuLPz2Tlp+/U4e3Fa9trr47Lqsp9fWf0991Gefndm
O92MhINcJ3cO/upJVeVolKYDFJ+KnlY7PJoOpAwlQR37sEcn6f7MS4lAIdET4koW1MFQDfGddp62
p6ilPxYB6jAj+ovSxmhtBFMuC0Xiy0w9ch/Scqhi64mz+601zQrgbuOuwiiaX0RMsS1FKannBSZw
T5ZPOClA6AFx+uk000L2LL5ok9hbc2TRoLlmeQ/2Zutw06Sd/BOb+8ZsRkrbdGGj3jPvXQyvxu7J
HQxYTVx7y002XjXkd8qDzxVdxFU06/XLqM3DuSoo2WhiaXaFV8fUsktf6Nm6MNroNunlkXBDKuvC
0c4WTNYr9rNpBxC13rPmBWMV/jEAZK98123eJ4cR2elxHngaz/7o4R1zdZ8KLBDTjUD19IHkLqae
NXa/Bdkxg7tMi4Amd8FovyKynd5yeqhsngzvhed+3puJHZJ0Q9ejiyZr0xsuaw6/uyvZb5aKADYW
WEkpa+ss0/Keq8Qh1mrGJcICsvJ82WyTNsVA1Fi/JveLFneYrMqON4ZY24U/3fwwqFaWiQjR8sMI
8uHCv8hqv92MFrhz+sUhm8PRLlduNlfI0adJR5goYW2VNqJX8geb0HUvPZ3Wl8dPxy6lZyt/GXo8
d2U5Rb/NCZlBOl/DMM3YR0DThkTs/Ckxf+wctwOr2vje2S0qEo0WoJCDiX5eQHeZb5hnIMTOQb3T
tc5lvO+p/NnNJnScutgQ+EOz1Ak3czx7+4c+0RdYyyPDBOY8T5icCVvO9c65itbhcYLWfUghXFir
avKTy+wN0FeXNpEznao5SU89UqNjV7jPiojfCNY2ZW9z4xRVJA5BnF+Qhsk7HpDu3o/TpVjCSUIH
2HxU1863iiZ2WkcYQsxtFUbGP1lISsw3MdXzRjkoqnaJS2AnSqhKPH3z55vW6f1GgB7epwJsr6y0
FytEu6L4vZb03ipIzkW+6mrGA39B4/oK1piNc3qSZrb/z4Dv2yLb1bBqHmO9+oKaBLwxWTRo1nFq
Wm/rLkE5S7zK0SjPuW+x+Ylt8sT4FLmZc0PPt1dHLnXCdeg27h4miLOpfUPbKF2PKP4Xe2eyHDeS
ZutXKcs9sjE4prauWsQcZEycgqI2MEqiME+OGU9/P4CqlJJ1rbJ70YtrdrkIYwRiDsDh/v/nfEfp
Lw5z8duwts8U1829F7hPPrG7t8aE65z/+3kx32YPnsYKfzqluvUQ06I1w37jW+TDNlnUHSy9I2Zw
/rdVzfbH9aEd3py6Idu3oHJiOe258UlbjsjFXs1n1fliNlmOLZnUKm+qTTK8TvbwfbZs4Rok/tYc
WO1FZWHt6LdUyOeIC841CmBdWEjih2TwMLi+uq+8mIJ/PIDhzu2kegGatlRUUON6Ru1hXvXZY/Ga
kKO8oUriLzOzkndxEbi3HIL3lT6mJ7oOHEkkCWASnLZWzF23PkKF5TtSNkiDZFPXh1JglKidYfzU
AHsEa+mepYkxZt4lR3vqe8pCXcnRNE7zRRBgvzY74YGqioa71Ictl3f5pfezm3ko73qNcmbiX6t6
PzRV9Qq/ATFxNbQXcNVyPyZCWzCsf31/I3Ekn3LR9Lfz24ycWt82EmoMjOYSAAI0MoUcoYOhmMNi
1AvlidAn9ybDYbnMhs/UgpQvXejhxhoRYHrOiGhEcc55ZxCMRN93OxhB+ODqVUd3jp5lWu0Ko46+
ZRQUFwpa5Lte+CzkCVTe2bqd3cX8cLD6ivGrljzMDwG/UVFk1tqHtGeSlZjKk1TH/KYybGAknjmu
NCOnua7XDxpf0VtY6Wu79bRXmNPlUjXD9E4t9WhHNRM+cB7156xg3Mz1rn9xab5rSbd16NsuHEPv
74gnNLde2Rl79ALhSVRtv5xHpRhMIeAz/dB1vrJBNFhswla2z5blkLqV9hlBlWAax6YTp1L6S3OC
CJZopyCBNC9NpKpL61OLGpEiSe3f+tPF/J8EJMu97XZPosjJqPTys1vkGUDwBK9aYRUvc7f+PfIV
T8/OxuVPzUEPd2mYVMOi6ayHPAjKs0AoampJ9DjdAm7gURZeAFwImYKvjIj7M+msy0JH5WdDoiMz
Y4um3jiOlJRX/pQvyAIQ2Oc0CKP4+0ZsxtWEQ4AEh104ssaTVVnKLqRSyVrdHZdi6nARy2KfDRtI
m68xefQkvOm5J1UmUf2uacfFq63VmvgTmQAymK8a47juw3FtUoJauhV4WqBslr5Mp1V9gUjoMJgN
577QQ5fDF7pSw4KM2sKJiDdDF9VzIlhnXgbiyQ3jbS+Tmug6or9Q+ASfSiiAd/kwlPvAqgjybrLL
XLGA5kQYcJdc5vKm48kdA3x69KwUiQRtzhsnwtaKguZtzuTqwgrBQK2U27nO6cfoD0q8dR2Dn1oN
yw6z9q6alTlJmodnvIZimgXbu6aN33UZ8wm50IRcmthfX6Km6A4hFQ0/q15DV1T0qRFkBEDwlkVI
LameUPQTtEO0vo2Cj4b1fLViXYlYPn4Q+vgt0tBwzi1MpwsZSOZ3YA3ONVRVTmW9/gz7VX/S+n6E
NISOOvPaeqMQd0BcuksQESgTx7WKG3I7vdMYnxCLuKccx+ZCM0NtJ6qiuqN6Fy+8PIfgPw32borl
X0MyPiXtROtRtfW9lnO0Esgjr4HVPYPmPlTQzq/jdHMy3ewL/6awW+WuHiPtll95X+TgJkQLMxwz
3YL6iUZuqBUdcos0UF9lX9XLNNlbKKQOXWqXe4Kl9fVcr8FKsoab8c2avsiyRwRHnAjAnupLFcPA
ndic2NYsZznrOeGCVrvM9J5nDYkxkAli2xqVIJupOUFFt2mELs2Ki2ytFwE9mOh25vjIoLtkSl08
ZbIVi1KT0GA9hT1bb5wzGcHOUreIuonowB6oBKGqiayUYFfM57Bs7Htq7UhAt/bQ6M92UturxBzT
AxAw54T8DE09GjK0FWE9NghUbmmB1vcU9XukjwUfJBabGUkdOn1OQRk9jk8M4SoKCx0rZNLcdGPg
kIOG8/PxhwY9GNbqAPJJJzP3ruupqM/AJdULHzJp7qNKhl+ITNx5rVc+12X2GlZherAn+1yEpgPL
i0nwKh5D3GzuNyZW/c4bjBMhssHtDJxwZLxqR7y0jhXfd1V1sTF0PpQU7u7cRCwamkq4wFtoYrIo
kX422s4uTYTy00gi6CLttBBFRvUaxchNq87sjqo6efcbAETSFpsGtfEhshSCZocpLPN9h06FZU7F
R/gMWhXtXAupO5aeLwh8y7NPAM1zwaLFDQ6dYlGymjMDbFfFmao9ya8i8j5FSUyw4RRCU7teR6ax
j3uZZEs3qxSISMOnUmnGddhGhKFSn0MMRGF2SAj3CBPtDr2ls57QLkzqMI72zU6fI+nMBtulOVV/
6/65lx0o+dmTW/Y6PZVJKtxSWV2RQoG2ZTp04Gs/Mkskjo8az97Qw6pcDDS93z8m3EDaciXSVjeS
WArmg7mQjnflhHDQgr587nzRb4ZORj+Y5EDM3d2MmhNNdzN4RgtR3/P377oCYBzZJx9ywjJtEVCS
5fM2SzaMSekZ6RUc6ddeICkG8IAVc/7y68mJocTK2SjM7MZ3UggKQd9j0YgplxepITetmRpL0hmc
bQ089HaqbxDmCsInh0d0IMnillWVdsYzj8SCbl0oYPCUNpCa+Xh0LF/uiOTc6F17O4u4ilY5U3JR
15oOrU9UI4eGldFenRpasRKbK9K1K6aoZYbkmNCjsvZOgUWNSVX3vl4HL+oAMxTTIbieTAKpYBFH
GjlhqRUu3lWhZlN9PzVZRrXGMzpDyKYdFR9lUohW2bhsxjx6knVSrXMZ4pXXFFS7KQJ2WXrA8Dwd
slNgMigOWv78/iO3vpvt553Ii6vmPI9FBu381awxTQG5OqHGOfVr2zAhLKrOKL/4YyNXqZ9bU4ZL
Sr2HfJQxq67qZPqwI/gRvp3lqxTT45IGKOgu1uzbxJEBxVWbeDlgGBQAvE4Qu1QBBcHS8Z6l6GsP
nloUe32sWbg04hqm5RN5I+QWJ2in56FPy8126RouLiGPon8/Xo1Sj+mI9N9tlw7O1DYaQgSefdBV
Kyei/x52lCuBCtJ9tpErGJNIwVblW+/Y3+bTjguqhz3V8ZHORa51I/rCuR1aRAgN7aOFJ1Uo4UPz
MH/CkYhVDlxGGjXWqotIxks5mQnUyCKQZTKYvJ9CbTTai3YaTJReasT7oXtXwwMTCuvW5nvckDw/
PHionvERC/k1wcozqP540OsaTBzyJ8trM0yQhCoENVocNBkPVT/qVxEFO7+U8pmu+CeBIoA9VDr0
j/r0EhDthf7YOWgV2QykxAp0FhE4uw52oO/m6ExyZY1mjMPcCQgAxIH2UILwa8c2JOU6j28Jolt3
A5qkOrD0dztRS9Lrfp64Cb5GiLexv5sqwQuhVe3WTwxni08VQ3z4yvOtZzudYuDEfT+EZ/68NNJm
KwKPzX18wcPTIizSVYqzwwsRdk2kP7wvEaESz/n087SLqZMPzDnNtZUCc+dm/n0RxiAzPfr1SGpI
VnNwNgCKiMgkXRNAPqVBR2nvPUc/h+pgf7Jabjdqfzv/fvNF3bwUnUN8uB06K8bj7GKVSAZTCC+L
qUo9lnX/5LiFdkwdU1uQ7jJ8GoxdLkjZtORN03bPwwQEN2P7e4JVa2/YcDoYReutmmCoZm4FS17Y
sH6q968wIpGEPkF3b+Iee7RBEYTFuo7D/j5E8Xkfmkhg0V+qXvA2FFq9CIMiOrE2387OjPl0ECT1
FGdroHMtygc9M2kLFpAf30e/DjTUQi2BsHReoKyCIchPhMH5h/l3+wsz4UcLqDA1w6R7YxP9yv8f
nZXwzfHdxLVyR6Y1jD0VSb49ATMDg0IYbUptO4ZSBXZoazDkerIzdc8DVxs2u4AEhnVTyynww72p
O+neTG6Njcj65zoZQEMhbVr6CGLuG8ehuDt6DAu5blF0y8zHqp9YaGPkPlWEUC3RBxn7v/hwH32S
rkNMHB5XDJuklfwLg99NbOC6Xe6eYhBljJblD3HErJCYLtgzmZc6FicQ7spyVCF8bIheE5uTwXvj
UOvtJ+CZ7W0tMESRFDMsVVsSkNFRGQAUsSjgjJ8omxV/wRfW7I/ZkiZ2SjLYdAOEvTAc8cGeW8CQ
BijtN2TITNEm09khYq681ATj+uDXLzn5g1T12NUVYXymyZ9P0mb7WjTkksfBmCD3IJATW/RutnWH
iRBQsTtiJMuy2lpRJnZJWU+2L7W+L6dmXYsREosUyKZQjQSmGb1dJyW4GcXLliYOXRLDg/pWkGV5
58oAzx+pnIvBShucCKZY11Q3lmJikw2DYKgz4nqXNvivtUSh/+vCzIxgGF2wVKfr0GLRMdFLq4IW
2sQNnQ+P9ylTYScrvQPmQDxJzlQGPKFlEbCE030Rdhn+0Qgn23qw0245x6ZVIiUQacqXez+OWsKi
nZKz90Tqff8vuPBNFy/v25OR1HVoAftytNQn+srp1kSIqIYjMMCQpgxmgWFZZb3/Ejh0YwvEZ27U
nTXe1DmO9O/OoKGanVeWnBnMvdvyODJV6q6s7poOuKpaxVcL1YzWj9ZWxGJ8rvyUzOpsfFUQeK9i
2BWLwouCGyBN8XIW49gpEZdObJ7KhmTzXCwta4DzkmMcSXR1b1ka35M451V250/wmD7K0HoUU5uO
4JpNUKXOHYIYVH/+4NzhwWwXKGYtsRsCqtQW3lsZunvIIxybFGTWzmS8CIcE5hDJcLB9IQXrHfuV
B6soUiwJnoWPQCLP3TwAeZ5y4Gir7mt7YLVkQA+w6YWvSs6AkL4BNNdMCRdmpJJiwNGzb6ZzzkjD
eor8I3sc4mW6HGQcnrpRHIM5sdcIhzOoFrTV1WDSIkZm+24y/6G2UGvKzVl79CcJtWk7D+/XsnRc
GkkVUgw2rX2qjFAnkKQv3okZFur/RfyQ11X08u9HltkZ/2d+NREyhBZQ0TSmsXMaVn9h/seF4Zmi
4JsCFxd5COC7At2asJGTOHZxlQCul4lh3YEIqf8ZwzZJsFsAUJtOJ7NwFmgLCraIU4jwSZB3ZL62
i3IHAApSxdfo4lSj8znxCHByrEJsU9qYmA7d/lQ6ZF9H6jiscrtgATNIfW0pfrbToTPTrC2wAFWJ
8tVT+ge0x5u5K5AG4yUmr/gQAF5c+VK9r1Ua3dkAd74XKr3WZppDNtNCRFJ73EhNIC6bzolzWybK
gIqkOIBYtgc3ANY1Hd9bZ7SkftdMZmXWKJN06+J5uHS1DJGj0rTiHhDEWUM1fGzyFUIdF9q1llz+
/e9hWn92xDum6jqOpQm8AqqjqcZ0Jvjl96hHaWFj8dsjjUvvEfjkQYxhf/Y1bRfqPciMjNMNqMo1
P1F0tPX6u0KR6nGkOIfa6cxs781p9gw341GbRnfUmuJoi+0QVPVdk/aYIpAE96HMFtLQy10vYJbF
jSae9MT8PIQ2C+anagyqz1XF/IQoE3thJUi1vKl+q0X0sdJ0kpIimQE3aMQnXfrfXOibS/xDHfa+
GPrpvMRCGwhGaoLhGTGn28HobkVZn94nYFEYDJuZ3613YhkZNbGahFNs52m31P4iDUj/8LXiW9ZI
wHYMS+iqaog5kvWXrzXwrMgwgsJ46IqYasfUXPFd/K9Qw/RFaKdybyGX25pBt34v+/hRe2//6Zqn
NOu20o0nK86MM1U+5zAOCQhAcsAsDGnkZ/ZgVY6Of2tO56MZMtUVuly+9/b+/Y4i/gU8T3ApOFrd
JoqYiKOPn0jKIIuL1iOPr0dOllq6fjM0uXFjyRS1yfgeRzwvDO1Ie8YnQdBqHnY3uIa+t3UdnWPa
I5jVUpcvoSBztujRq2zbws/v5uY0fLVgVVBXIMhtaHY1FKd93FXibGHj+enIYVr00vZ5e99GzkDK
XAPIfqRm4EW5SrRrM5QvZW286XMaB8I5dwMoh+y7olEIs2U4nL+X//ja/6f/ll/eh67qH//F9a95
MUjEc/WHq/94JNsuT/9reswf9/nzI/5xDL/KvMq/1//2Xtu3/PSavlUf7/SnZ+bVf7y71Wv9+qcr
66wO6+GueZPD/VvVJPX8Lvgc0z3/uxv/9jY/y+NQvP39N2ICsnp6NuBP2W8/Nu2//f032Oe/7EDT
8//YOH2Av/92k8tvr//6gLfXqv77b4b7u0AqzmLU0uH9WNOg1L3NW8TvePinJTHgBfG+JctlHfAg
43ehm0RrMZ9TDQMN9G9/q/Jm2qS7v2vM94DRmAYlZUAnv/3zg//pB/z5g/4NiNZUxqir6ZPYH45e
3aZRwdTRhVmicyhbH1J1YoJo4T9NRt+YGnUu0/62LoCrVW5cfkFZFwyq95p7bTrJGcPbxDS7u1yN
5GK+gwjkp3oYosecSIW9lhAHnwSu9UlinqljvfgiDMK8mUeMR1dxhxNqTrmcH2lWzKK0ZngmoCXd
iqFqdy7Uqac8BvY7vbYwwSpoFOQuVMPc26pTceDEBGj2osbUHzJ5DErqm12YvlYWhcPQKbDWG1p2
GAxkA5VCYMSgtgimUdv6vWxx+npwe6cH9NY93iT7BbNZtHWiSTAmsvhT2Ybvj3MdAPIwavobgqbD
x9z17pvp+azG7JZRNzZHNWmZoHg6aCGlt2iVxbp+JHrGRdsSfvXAbh2HecP7v0GlH2ssFSxrFG3l
ximV3PeHzI+bLlQbmwqRF3vOJzzVH7fPT8AJo7uNEur30+3vj/95v87yo03TonH6+bD5v/mx83+1
Y44LEzzqxsxJOTRsulYyrO7ptNtPPXvBOUu6a0Fn6qlnrXdy7Ph13qYJ1zwCP/g+b8O9lx4dD2jg
vBGQ1QiHgAnqfLUy0Wh3VGDer5qj2d7izeFXwqS2JLhAuwF37GwTBGorh7yga+4G2UbtE+r6hppf
W6sXq8JP4t28NeiCAYSzG2AN4c5BM/UkezU7zFu91Hv1RK+e5oc6RJX7Ii/u5m0KPWHM5aSjdz2B
xG7Snfrc0TepZ/YnREvaRnFRmVDAUQn8C6hup9G48XzdOPX4BDapr5mnHmcGW/FvMUlqN73FKhEg
akMECt2IPnWqTVoOAdNsW264S4Q4Si2ZCmeE0/p1sWHanZ37rso3SpIV5zxV0g0aAnmGZZds0CbU
516KeJN2bnPu3R4feuR154BqDsJLMoCCNgl4NUU9Q7JX0Nn5xjl3FA8XbmDyapa77mthwaPCewCE
3D37QWuvEYZ451wvrDWniuDitdjWe18JLz0t1HXq6/Gl12CLe5GgiORQuMDZXSCONMhzFU556XXk
9yk+qktfYhDh1VqKTXq/7snCu6R+hfJAZOMFWG27Tp1Su+Rp3PB8DRG5rV+vEb+YF1C/ct2LYmLe
QKNF/u5ect4Wr+YoGIWh8vS0g8hFB4GdWuiy6aqlvFqf3GHGSHi+Or8LzGBYDTpdZKWT9RktEe1G
J/k8X9PpnZ7n//B6BHvmZt8+3D5y2O1iDQ7Yhw2dghHLaKts8fNJ5rvUBpoBS/GqjxuCNmiIWqOd
PD+CFvmP16YvRLmTGdzHR5gRrp4C2R/Q6FQz39/C0EZyEwug4fPL/bzwlMzfiFapP26gdaOhzmm0
XzbMbyFPmV4bBQq7n88yb6CWEaxhoaWrDxtUhfTOcQR19GGDhk5yVQa68b7h53dCABnhYGYerOdH
/NxQ0j5eam0gP25IHUcj6jHRPm7IRNUshd4o6/lZfn6BBl3MZV6jxP759POr2dWkfbYd7eOGlvYQ
vtQGzvUfP8P8iDiAGVxlhBjIpqImkIY31E7sJwaVlanYw3Oqjd6umQKZyRvWPluU3BUVTU01hsqp
SDkLhsIJjp3ssB6SNrSi4UdGql69kDqO6tS2vlpoExcpnXgOcKB9pFSRRRlbO7Wm5enbVfeYCvcr
+XTiK1jhswvId68ZlVgCqkiQvMB7baOgfLL99s4YRP6FRrrOxwzkpYssLBaB8ZyiaD3kpgv1yc/u
5gvpNPmpyc31fM0yQo4pUyHEyC4Tig0jmtSSDgZr/eRMjAUxzdqYOzeNnR7n2+aL+c60x/xlaTbW
IQ7H8q5KiNpV5UUSSR0s/dBfxL7jnudt84U9EW9TGZ4xWMfvF7AEuhPp8TZyuvUIJu9Yj8Vw0JQQ
mXof3+k6pg018sJziRL6500Nosg7P9grQdhc5psDyd1LDQU1s4v3B893MvrgSRZVTc+DO8w3pQ1W
jyKR+X5++vm2LmoBNxRCYmzmJefboK+j+GoCAwgnj51fodY7a427FVXyH88HZarb+lqEaeSP27oy
hfuu4ff++XxWkOPAdTB8Ihfzl5rSkkxOKUdm3rPdYNE1HH1Yh4U/UKg0p5CaTch6fU0A3vhkd+aw
LYQ3rEhuGDAoXMF8EGpXEUULyDq5mrUi13VUYQxslfjaJXq2qlTUIW1ufa4GP7vGFLuXpTYYN810
lfMnpmYZOge65Om1cuSz5CzMaMrEx51OlTDld7WU/v18Le1xChbBUzfWn0c99Q4+rBHi7PRVNAmR
O2hL57BRr4mFqkuIigJgQc+gY4lxDQrZ7ZJAGVeJPz6rMoR+mFEaN5QU+DWKoauWQi1yIZXdNH2k
XlOPwGa9K8NDYKvLMhXaVenyLVHfxr0ZNulTAlZYJvq11EwkJr31MHoyJRsNkk/QePpt0QzuAliy
ccWpqWzDWoZrqSlPXmeqCOajeh21Fft61IdrNbCsrVGzRNZQLd34OFmu1qhAVGyr6jhf1RFJlLoa
3+HOfIU/5Z5AwkUOPwxUD3FfmCbsIj53ko7DaQQ2QBdNPjYt7yEdiCeYOPnz5+wosW4zQk7JBC7G
q0dvmmK4dLdOTil1AAuznC/0vi1IsnPVK8rcT35pMAL4UrsadbhMNF0+1hSiVrTou41snFVhKPrV
kF5/Cpv+bf7cTg+E3Y0mF/W0scwITa4JTQfKFGzIoRXXkhStlUD0u5+vOh7+TjU29KNdBP6d3afn
sgy3alx4952ltI8mr+0akX2VIx55b9C+ep1uXTswGRg+Cix2qMxFLZ0rv5zcIJIapohs+xrgqFRa
VL190ICiJ2jpoZXjMUrNO1Gayj2qatpr1O2KpAiOWUd+XyOCeDN4hHxlobFXU8InRnmqXT+9MQh0
9d1+oZuROPo46c/mXRT59dGxur1V2RuL+sGDpegoeWLjpuDMA/4bVpuF0RnvWYPpcc/4bd4mWU8f
d/pvvshhZ5IYUa19VTG3YSPNya+9URtx04ML3MpApdLVDTC+cn3ZDSXovM73b6lwLsxUQtoTDy1p
GwfAPlB2snhr4QNADuk7l672zKUa1cPScOzmRISerSvWZ7eyj6qgrSQB9G+A3LcwbaxzXLifGrjc
j8BAkr0M4ofCjeGIBkGxSJTgIrBvMb2sm6VLNJIcx0ehh8Oi77KNtDL6sxg1lpLU4omcBDewhuLi
O8OdjCeHPg6ATB+dbaDon/0uZxC3VYBgmf4CwcHY5kNrbe2xJoSj2yi5lb4wEO7L4p7wsCGzmJbX
7m3mIjhOHLFUrLxclqPcoxZYqY4PPS4fN1HlfC+8nAGpxlMF0NoIlIJyvaWvPY/Alqc4EGJr9hZm
gbT8MpLJlcX10bWzB2gvr3VWmxvkdN87gxaahbjK1dfMX5K1L9zPnad9M4djbYs7xxTlGvTOa6cD
yEEQulAyiBql6bxK6M/64KYbv+y3uYEo0pPlLU1OqtsFok4jEwsU0AgO9HWTIliT90Epk0VRgUgY
qisMj3KlMdXV/OCARVYDcIEYtLMidoDSPScRor5WWitOczh1JfIdZ7hFo9FuygaFMCa6cEtMRIkv
Ah28yW6Yq7G7d3Vjr0u6Kybom+WhGEBgqDbhivwyad9tc4Tbq8jVSUVpUTpZi4j2P+oMa53bnCWD
HGZYq18KPT2HlY08ywXQkvTGLXFcN0WMA9Zj8ZxKAgPMUtvUUfjNjJRsGXflE+C5Veiiw0a8xBcE
7w4XNCyyDKiYKIstMseN/mjkFOXDoauWTgnwJ8eSq6zLqYiGCqXr4m055e5p6JjcRr9npMWKRsqx
31g98TIgZeBYLjoCGdxW7t2GGUZeVe6iEeHphJnpxUxMjXmlCsOt0rZJ2DCKq89OE41L4Bv3nVs/
mFBzU1FSxo6fe6LcyKTOT6KpqUlFPhpIyKBIwxZjbZJ16NEAgao7aQg4FqF5Io/dDNpYbSI+3kpn
B7XCBMiYlYTb4pTLzF3kKvcbGWrZi7Nx3fqUbHsCXFWB2dGN1f2D7/jNccAbJ4qtkgIsTmytX6Q4
rBFbZGsCMJ51P/qsuRmskzDBUdxg6eI9kkxAiIFfYIzu4qFaodFT1ozk9iJgiZemUGsIQrwf3Ww1
OFiLaZeSyla8BXRxlk2lphw1IrnNkcwuqj67MXAAbZVBQGyX29hVyv3YjsYSiKh2Lbt+ZYbSP9Ct
SYAuMF3oS+1zqZOPVNtWB3S5qDaFykEuTIgHQa4ZJ1NhqI1GOMsVbJKdqvYH3+mNEzyR2h86EE9j
vi/j9snPlAbJhnQZrBBEx1782dQQofl8BqNgDonCNJvSclmcDTkzAst9YmXDrsjIShNn2TtqdGey
CqwwlsVqFt6m1YsCookyT1HuKwl1Kq/kTecMlInMluHI0G9z+z7zyuI4uNaDHjjGobfK74ZOKLOY
YghrNSv3+I0ezYGqgFfHJoB992viufrWJjJkFVdjsjMQfDlmibtLVAe3PJWxA9ENd9LShrCxICYh
C74jiygK3+d7down6oPVYoIT3Khix6BsHAN5QBIj1jIP+eUderMkgRwbAUtdL4270jZfxuQmUM+q
6LTXtMPThxWQObEqjjyXmkEBDQKmFbQ+N6rOV6VAf9kIjx0wGABnuUbVH0nLOg/JRklxynvQyHeV
rRy1CMYZ5hkS2MaxvnpS5iu6Av3KEu7JzUAaue19nYz5ITe+9Rg7FxzI9solKGJBjLhz03Y1UJo2
OyrpeBsnTobF0Y7WkI+fJq8lfQ7/sZpKYVpg37aRYiyRC1lHExXhoqt7dUc9ZWd1tViIglCiFDz1
wTe/08DtPjUYy7YIatCoVKjy068watRdWEFfyB3ZErebqdhcew4MEZbbNm1fx64b7yN9exoKItBM
A8lF4eSbvPK6NZZPY4c5Ao2yF9prN/Y/l4pd7LOeyU0CoxMFScAvnpNdP7lPijjetln5mGWJ3HsV
pKBx0Pa5FnYco0Vz9Hzjc2BI9UxT1r1xq/5sOb56til/YbxBsR3RCL0H4mqugr6ujuinHLRbQlsT
46Ff6Xo/dXacHYFRKrQIdQTR/vBWNhzKY1ii3Wmdo9fES0P1bNiyuq9gMcVeFhQi3ZJsBQOc+Kvt
UBfZZRTBBV9xtS2AUix8mFUc03qwafjWIiBSFhzGbSeFcnaakAuVMNNp3s0vS+eikdhuHXqnRYrd
jrhc5gDQNkkmIK+L1lxNdsTFzd5gR6DUA7OxTgoQirXKlF/rXz2jsA45YT/8Dp61SF3tk4fws6oA
WZTQt1aKxbAcqt4SSkO3Qjt9UcGSTgVAVqsOFCVIf6+du9ehIi8rO1x4U5mO2s8rhQdSKZAI4MVE
mtzsNAeMIYstVwIR93MTRAqBR5cks3NQ7x4QD5FoC2kCzYRoavssvGkAUMfluQz7W0TyRcGXAjly
fBWpCzfFejI0mGmD5e1NBbn9aAwEcdTFUfF0BofpP2YwP/5DAqjAB6qS1fsGCjOAJKb7zBekoua3
rvSWwc8Nv/yrDwJTWqk3m/eHOD4BNn88eH69Xu8VjFXWp5+v+X97H1HuHmQ1VhRg//T+ft7XzGK5
9pELLIfpZQrLSP75Tv94WV2l0OmT1T2/hz9uZrVmvedu//9+zF/0Y+h8/Lt+zCKUf3t8RTv+aw9n
fsyPloz4ncWXJtCA0w62takv/6MlY/yumY5Fb4V2CDYmA7HNj5aMrv+u8keDRFNplAiX5vE/WzLa
71gOXJoYjqGalkU78X/SkpnSH35RDaCTdEzS1A1DqI5O5+iDoCeK8ROOKuh6CrmF80WaZho2GDJH
8VKhiwRJhdvyxXDLgUJE39iGViy7VO1ZdE9R4yuJ8iiymSP3NqroPByc+/+VNuAzMPPi7Vv4+v9E
h4+213/881f7lw7f7Vs2vP66N2k693/fm4T2O24DmwqkOtllhMnv+cfe5Go06FSEB+wZqs1+9mNv
Mn+nrTe1yx3TVS3Y/exoP/YmRUx7k22r3K7pyLqE+T/anT7I2wxhkj6vW47QeBVh0S/8k+hBqcN2
cDL7i+tlvVY8R4mTIEW3BmEmd6Fn5gnzddus923q4f9o7bHCwmVwciwpiemj5wEU6OAwb31piuwv
MhvMD/u6ME2XQ9DV6UAapuF+SELR7NwPDG/4plLV6VfOIN12MdQ2RAUvSAD6//Kj/eh+/trt1LU/
H1sOZV56pqapAhjmm9DdD1+G36e9DkWMtjuZwy3mtYjp0dhG8Se79kgDCYyo3eAAESivPDks0qbE
79qbFHGvkJXcapHV8MWlQDNM8nRTeKxMCt+JbQgkhihJuIpLsogWQF9p17PYGIa2WChaGocbVCVw
wZlzUQqkI4Xzb+FCm7JXRW8kw7ntYNTtgQPErB1idcjb7wOZosbBVbxIIUkJnhGOXdvoIaGRHcE5
aMgt65OeDoN2BKCP0Vbmbvg8OAaFvYH04RST+/gK3GgjmiGb2FzTCd1v5D7GETIQ7eza6a5sCya8
mZsgZOsdbaqlmbbfHwHbj95G0CFpbz1S0zGgxszDSBihWKP73SroWqlc2lR4Y7RoQdRan02nattP
SFSipnxVQyWr3K9Vi8sY3VrllmG6DGuNOANweVrXfEFzqqB9R85RiMl1U0c2rLFosC9kShf96v9Q
d2ZNbWxJu/5F9UXNw21pQEgCBLbYNjcV0N7UPM/168+Tsjva4P1B9Ilzc6JjtwxIqqq1cuXwZuab
/Zj3ADkeUOWGJg1o6YzcGaxDFFm1B1dKmMMxlDkmtIZ51dUnraKNql1TSQFvKkWORrin2rm1/oJF
Kga0MLyciKUnSKZOHm6xpdNWJfQ6c+fTUeJ01ypDgamW8UozWtcTq7Of3R4CTPrBiDRA91V6xRLd
dq6sHIbIL+0YVd1T0XIV6hgL3SjBI8zihxnQOl1DP63v+mwsgXNNVbnTvDn6YqSUw2yaoNGY4aDB
sBOCN/R9W9wCORZlzxwKGuKg17Hx8qq1TqNteEU8aZMd0xRtDo5FA6D8rSvsIfT1iBlPnmcpvV+3
Iz3ng19C4p54B1VRaCK32oLROPEIPLsd0wY2V6LEfNzDTGPON7VVUR2vd65arArkEhIDi+SBP80J
rC1oDrKK9KpX410zGDXN/qoNP3tPztUmvYj9WtlDVQ5bdaDCa5M2IMrUe9d1jb9b9xrEoYqdFVeK
idu6yjxzcO5Nw8IutZQ3tDvbLPph66qB226amXKmXZMMaXjqM2sgxugcjouuzz3ZMprcZt7DUdip
VmvHPwzb66xHI570lOSgRiyc9TPfU3qaCzWkrSxBzdQTg7qnxYCWYhOlTIv9F71ZHHz0b7XcDAF1
rMdYJ1Piy1BPqn/jsoxv9Ebrxq+zMY8upUsDswRSLendlbZ0WeeHsTe/2nVbwoiuq+gBbYz0+doE
oVB83eZcreLYHlympylRU5GFtnr93sgG24EQdWnzf1EixB0BBpZG+Bx61MCCCFC//h04ZqATvLBo
lpFmSAuyBWLY+NG0C4jxez+J8wUqboi7YrOCqT+jhuxWT+mtnqnHCONuC7l4CJbfkPBcLySiVZ8W
Q4MRuikdtHtYUezgYaAkutbXeU2KQfk7KXSLLr6FEg/z+8cK921tMurWhSQd08PENN0yKRR4a3sa
VWuZoot8d3U1boNI/8HQBe8Trf62OP3nRSDUsLEg+G3ue39pGnXaMG0lgsWH8ZIThGF+sYR/MeL9
wGCPe60HaZnNT+quxQn7j5N2uSiPhA9J7YyHi/XOSQMccKjoDyjda6a7nCpd6r094vipemAkTeor
QRBdf7yYb23lvy9JLSmkpY6JZny7mKFDRXENgOybVtQ/5kuCeASGYm+8YYZf8//iYlQnOa5qarqp
v5ti5GVNPs40EfvJRKWiNVXaV8WO6XRo1fRnVdmborLfrfLbAiSeS2yyo1OCZBmspi7P/Vv5oKdK
QQfcyMSrDuNfe5Pppb5nZICIsTfcTG7sfvn44f7YPK5oaCykpms2Evru4WYrSoQVM2EAudPSnKuM
T3o7xZE/z4tx6zh6DyjSheXq48v+cRrksnj1hqMSXzjvT8NQDrVWW1y2XkjVabMNXKqo+sPHV/mn
5TQ4dRajx3XNs95JZtimjF7W6cWDmYKBlAEULSNMM0B8DsNDCue/FxT8Nt11NDju1D+kEqp4gKyZ
g7BQOXRFbYvhj7Hj7DiVxs9w938VlD/Wz4Wfm4lWxEQiJ+o7QQHBzDNjhCAXosp25yZMkbeD/BNp
/PMieI2GAcOjbgMTvpfG2u1VZtfQQMhQbOOxMkb1BubM/BNR+EMCIUwx6AcCqaPOFAXyVuYDpdND
SExQH32+MRztui9gAdPjo5oyN76IlK8fC8WfukNH3HXH1LGuNpHF2+sZnUJunimsflGN36kM/q5b
zWPRFp/o+z/9a57LpBCYScHIH1L49jpdhe1VYZz39dpUtgM+vAxtspJkXVlj1PpMkQysNaxo4eI7
5tg/KVT5lDtYCumd8OoJJ5CaPmiRcR6Gm/9+DSzbQKlB3Eo55rs1L7WaBrSINTfmxoDdjw7geEUN
vadsaEwc4/V/fznKzOVaponufyetbQ/NDSX1TJ4k5Er2Wam5xDbTXBXrHMuvfWId/kFu4VUk/8gT
ehSMvj/2ie4NlovceiPNSQ1CZJT/7dEAFNFQ11gET7f/sOZq0MWtGmQJMwrohSq74qFJ05ePV037
4znYGdOC/cugVp8o7Z2khqpa9yOzyzjkyUvZjrcjjOpB5q7DLFg1kbkKA7zxrqXXlMmflfpoe/0R
/qi9GsWfHBr97UBBLJPci4NEey6H9A/PghwfrfROy8CO1ibHnWyXZvBoJSnODPL2cXYp5hxpvKVb
abpbmlPtvhZ5unaC0tfhOO0gWNL7vGAoEaSYI5zMbnJ/Wa7/1wjg/0+11gbn8gMkhr6jl+cufgPG
yEd+gjEKGvV/MHoWCUzaEejxwbb/RGM02/sfS+KAf8M0/OUXGgPiItgeMAyn1TItZO7fYIym/Q+g
ieV5nk2/iMPkm/8GjLHeSje4AywXaCBAR4OKa1TDW/1YGVbeunk3MFOw/ObEyi7Vu3/NerXO0m3r
NVvi+du22I7DdE0aZj3XW4eBvPRQ3SlWdXY7qKrT70ZYn9zmjINC6jFWaHi2bqLh3BTbrnN2kAbT
svyw6BNscStrNFs/MXqcxsC3nWWtzvEepsgvRV6sIb2kM8s38/sJ0geaE3cV3YtMbfOXmu+qrxqX
1HO6NUKKJHht2+mVz8Ra9YM3LF7cf2Lh380alfWxWRgsB0P12MNLs+NvvmDoGlEX4gye9Kb8DpMG
WEvEvHQn/j5pMCXMK54zYPRCRmPfTEVxEVKiNxRM+awPKrgVRFwrqCl+k7B/gI00860iuNwW7a+O
Y5mEGA5tlm+3LXKnJnTtJT3BW0pDv68r03U2QlVGmyetnnInqvdqhI/0p15nobcZPTZvaU+W+axq
r+yMNsS3avbYKNOKXewzjV6S8i/+MLC3vGTkgKruntqch4RsIXzzO8mZGg3hoN08WSTKEBE+qpZn
I3opiuI+GDEujJ0Gs6muYrf7AanXwXCSjiQVHfDAaLfIQgvtrDAbekO51pR+H5d7ncEAcXRvTkeu
SE8E/UbLIXduy6rZUm5P0uo0Q0izGP8iuGYIycvMvJfaVI+UnvklmMMCqXBpn3vtPAFV2Usn8sIs
nJVOLS3rUlIdDuz4WIRwwlvBo+QuuXX+Ypew/LBHMSSyKvXCY9j8cCJvxedNY1kTrt8WM8lchhfV
oT/QGB2oR/acX1LA88VUmP6HPNL8iChtIEPc17W7o2j+G4MOSqti9gDSwAlK6uy+68MN013kQDV5
/dyU3Us7dDepxnhRdYDarfhWuCfmJT0ykdknzbjRgqMciGUwGbMw3nFXRd+eW++pn7u1aXUJsN3r
x8IF0onw/CeU/ClcdJiQjoDiwbr0evwe/yTz0Gh1FqUn2BrKdWYeO2jqN2pdMIMkjZNNGhvarlXL
F3wURq42P/RK/TvVFZ9681u6KFXqGrZtpxswJLN7FJBrfsv0GhoIH0A1VnHtUJp8ZsPUsve9NKID
4jh5Z2QZUMBfpCZDnZg6yFA7O97P4bOb9D7SxtJ7DhQoNZ2F/WNM/a+sU53em4l+5O98o6LCfXPu
qWIp57Psb6T4iDmbkTDAox5rhjMc80ZZTxSn9Gxnb7/OwIweY694u9kxkZUPs702W8vMQYhbSdmy
8G0Eb5+9K8wjB4g7yRlFgTBpe2CndQXte8BXKDr1N032vPBg7J3KBA45i0uY38vXTu6rU4PJcLZ0
60yKngqBs908K4W2FpKTGdovNFxuHu2+gLiLCUaJ4ufqvLKymcS/7neJDnGCs0WESpIws/eK+MXF
Wc9rzuNEMciRJeiTo6XbdPMf+bmhU7JfFN+xTpNTPvIoLD6fUtX51Z24G7nXrrj/qbHlUGsNE7+h
lmZChNfVOx5Wn84VlSttWF0xkQ1fqHqWM8d3qSFTsakOrer0ZQhCSvmXY+myihyZXjoH7OrRhgWs
r/oNNkL2H+3y60VOnjZUN5zFxub9jQITR0gvlfJSMOcVOgHqWbdJubAmrX4nQHexpRHmng5GuMVX
sZnesrV8XKyJC40+62LEtpxsXRug6zdo+u+ph6HhPRwOZg78pZinongc5+De1suV6zDCN90yjmFY
J3mmbvSkflTN8xIx1TfdKgrtzum2n5xfudL/NXjU3sbFv44ZcZ0LqGGqBMdvdTikQ32MlU9O5GV3
oocK84SocutUXF85nP7S9DbRUqzlNIQs1UzJDrtkTljOoTt8cu4vHvn7c4/fQfekxJnE629viErr
sWKgZnIS1awP3r0ddDTGBGTRzwoD2ObivqaoU4w3/Yh+YgL4G0wfeITRdWVZZ9ae/qIrd6aujHGi
7IqhPOnlywILE0/FniGoMnBBno2/lnV7ttx0p1dH2dMMxFikR85/ZZ/lyLUO5KeMmIPfduq31vQ1
oPOe4+J8xZBUUO7HKERHesLsLl1TnhrS7blVKK+iciz1f1m03pjFxuX5c2VRONsH/tj1Pm3WhyqJ
Ntx1n+Pv8JxYH+ZnrLQu9D0MzWjER+BgUeHJvOlsBqg56pHBdnKALCq+fhnPNgFXrm0qbFNnM2j1
FXRXmruT4ahzQhXimUMYI4UxYNIQ0uyPe+O9amp95RSA5AGhUXZN8kFMi8vIXbE0kXWCIMgXIZf1
lkdwGtpZeOQKS6Wfem50gTOr3iK9cwCtZt3D+qOtgb/XnAkmpsojcQNIDBgn4wfPDGbblqNFeW0W
+wMVVaKbxMAy5mDVq2ZN/ZO9ld0fMKyd51yRZoNI7hTBmwqaukUCmCbNUIyKBoVjqpyzpKK5+tWY
jqKNxICqY/lXmIOJaGN9RW38lpZTJ0r2U9nuyvFEKksUY2FWuxK3Tk6YFxwYv+tPBtMzjOcx8WSz
WGGG/F2+UdaAEqK1Cz4feyck1O+7ZzVlTiEHXhysAAPq8heshCi0oQkZ5lNuSnY7QBYwLSyTlWj7
GH7o3DVFe6KLWBHLOjY5NLMVWerpCdnhL1bz3C+nEtFgE0pvRwgKlJ3d28zg4ntiffnSOcm9DlZ+
USxZ/pyN0QYc7TZqmhveQkp/Q/2YPybQO3sQt1qPbUOSpFqLrxZTv1RvPzu872w2gK/AzQ5eIQgi
2OXbswuvahbqddffVXq5Jpu0E0eod46sVBY/i4qvShmy4Ir2XTgCLhE5/ZObEb0spkekjMIkcVaZ
gXTTMpHSZtRCqa4/vtN38TQ9pHKnJkg8oAxpIPcdLjA3tVczpra/c+lBmuxoP07Pva1cs+muZV3B
83V00ctMtfJVg6m7HEbYtWC9+iz5+odv//5O3q2ZmbpTlbRFf1frzqZIMbBcy43uYY5Zyz8LpTpY
MOeKlkDIkRgTZi3adzZxy23THNET3oRM3/t4iS5Y9u+K+HJjYPngNJog+u8sg2csKWXR8GElWGGO
CB3mvmmUiW9DaM7ZFk1K16ceil+zVIwDStW1lQ4bMcS4Loze2AzEJrKGTMNaFxTXfnyL2vsA5HKL
ZDigeWHSAmjSW3lLZ2ui2YFOIvHdG/eSg9wHqBL4s+g8P9uVdZXjj1CCuPvk0u/dUy4NSm5SlaIC
vmpSxPC7e6pnoTU7hdvdDaoM9L1INDpQLtx51v3Q1DvVKFaxVW0/PWcSDr/bGR35VQ3Pc1wd+Ont
tYcKr8KJabITkn1UIMAyxDs3swpvKjGArUA+aZ0+fuC30OzlwLy55rvnhXoK8urWhHEclrCSKNkw
4CDxnJ0XPJVD9Inwybf9+YRUIwGpMdXaktX/LeDVgtTRs4irEZMzIqrCpcW40WKj6ydMmcuqfvx4
7yDafz/ff674TpQqN1WcULG6OxhlbtFxm6HGtKJcI6wjop7p87roINUykm9sKGy1jKxuPpGqf9xY
1yU/4VL1QFz99rGbPrBmiCQ6WsMqBnlAKIP7b+BUi29tnsu6OGB/P0tV/MMp4oqabVEoq0Hv8O6q
bhHCLuUxVgzE/Vgny1evjTaB85XHxAOqFOHRuAZ1gDR+beX3NFwHnCn+yrmX0IdIpG80fxh0+Seh
iZCF9aVM06I1JHyUh7FtMumje4D4HTY/wsrqOGuvEFqsOpy5KC5XHjWmuh3sDBUHLH9mftTGDcqr
svUOPLr4z1wO6ogNwQr2sSQc+UQE5DnfC52u0rgOTZkuoNfb1Q+cyaG2HRFghJ2fufzX0mVNXbiE
PV57hLpxxT1Y1VGiKImLJD7SAusTQPmfpOD3+3iHhhWm7hWahhRkM0EAwdvFiptPYhxRMTkztTn0
nzz821TIT/n/7aLGO23fAj2TnkenmN2jYx2r2CW9ecwZ6oDTXLbW1jEKGNkBA7Di7D3alUHZUOh+
Io2XVf5zF6gZtGyo7IC63+4CNeJ15GZzdwfdyEZMTa68QrusRHfi7PL8A9MZ4yDZa91r2j5a8TU9
R3Ahr1F5WB02iNjatY55RgCPv+8WaxAZ8XrlJBOWA/B8vHYXLrGPbvndhg2MzShrZp/cdfrrxN01
VgyzN5y/0wlJnZrBt7x0Jb5Qo7WbhYjdddS1nJCiwMPF0e66G94JCpAjcnFM6yH1/HLP8luOWBA8
qYSfLiiFIDusf2+M8MYzLZA23T6CIG7I9t0CNRjx8Hxq9YJyyOfBqq/4aVaT42w+yekqRyL3UvtE
XWsSlH2wAs476dEo14rmTsU6cLY9LTpS+rcBHjyEQ3ctkSt3COsZQ29dCY7V+dPD+0/2SQpQLc0y
DBIl7+4AFkemp6qIDf2ejBbSRFJw5pAF8Q3Ei0cyuJMQiR1jsuoF5OdMIGuXtTkpK0P/VJuo/7Ao
+MIUuxiw4OmUrb6VZJWGD/a7au50szxoXvZiGBgQbmpWCGxwwDsr+s5kxlsT966cADQaa/ya6mm6
qpr+MPbTneGWLbyLdrJSyhm271w7Gt6QrcrkpNUMjiFOsI4CY0CZSGtoco9f7RHX8jIu1hV2q4uV
RewXLK17ftsTxfLiwsAnPrhgI9yQ+Jf8lDB9krd6TfyNX9Iu2qxKh7ZWhXkG1Rc8T/Ry3TcClLhJ
eZDPFxY9kYLckOLpDin4oj/gjuopnFDyLnvHC8eQ944g531YXv1CXeRiF982qKG7D5mEWs2abwCp
YOot8bWN6sCHxdfgRd7Ol8j28ROKGquxFE9sKqm3vURnEi3q5VleRGnK3TFTZsxcCOvd6yitT2T9
efR0QsfhapuA6KO76bDiNs1cxCmztrLHbgfeE9PoZecVs0/dK7Ovn2b9WIc2beQDlku56qeI4G44
l721HzP8czo5t5Qh7rF2U1qtluLelkKxbPwGhSmk5Wcc1Sf9Rmvop7clGgRlEbAFFqP14r3GhrrO
uJzEjbj+enDqE0DiudbhhVW/lkkIdJ621x04uQr9ryDIHdS7PKMXT09e2JZMrypeFJWJ7mr6beqZ
MGqHHtUA2p7l4nR+r03rKuuhGGddGJ+s68VjULX/YlftWDkwqUtWOfJmk0XURFTSof3BX0eiTMG0
OqAFUUVebm+U/raSMZARYEZfv0ygWCIJOgH0kkLcll0wfI+GCkpsNwXJGb6virUvI34ClxEgwebF
A5Vv3MoVeS3joAdsLH9UdfJSxcM15qe16hut74C7zeA+pjLdZ8za8EV+Yl4z1XTW+LdG346d3zYW
JYXdOY6dqw4ArzLqQ1VDINp6Ozqe/xoddzXNHLP6LPpWgLpB3Up8JbqILeCu0BhohEQjjLCfMneC
yZTRxQlIBVG0ZSaHOg58wyCcD57i+toLow3c+gyAgT0bMiGEkBFP2WOeBFvHzf0qARD0vJ1u4rqY
tj+MzloJ7PsZkuJQ4spFp/Np/iuJAQvC4chJtpxo69bzV48RQPy2SG8bVzJPEyU51SpV+lXLjIVC
Vf2MnhUlxkDSbkbj7KFByaVufFso+SpbktduvLLITmUuIzasaZNOxtcGVHsy/qoNsKlcYXDILm+X
723S3TCSaxXib+UZ1D1h88hURl9nfsYYWHutfBrCfKOa85qaej+zdBpIGUUCJ+iStnsh+pm9YUOc
9LWpY4hZVVpjmBEUe7uup4tt2FFL5XdkxjuQiyy6VygNnKtsJd6UeIICn+DOVENz6IMv8psY4D7J
nS00e2tBrFIDmC9FlyOT/HMSPgDJvj3yMY5WR4xJL5q4RaIdHHqjgoKhCMTLAFyLB6j/zYIlHMCL
U4cJmIiTcK1uXKSmsW+d8UZx6R6gDMQBaHBV8jCMpwgragfHk8us23LYpJQrV3nJVB5PUn9iYhNz
22nByg6qH6aDhog2JpO9uS3dgltJWVFKyVQAhqeFw8arr6saAK3lDE4/qt7akE+I3HCPwxyP9WmG
0ykQGI4SlO5RBzlJFAn/GTSG7hcpYkofwH21A+cRPwhZE+wEKib4pMZzUrOYyd8MgttfInGeo+NE
m8lzR6JL0DZxJOxXrTxLcotimlScybigVape8TQKzZXiH8Wp96ALSa/9KrC4rle7MQdWcpU1MMp2
YHEoql81tNkir0p7BAsUPGcwcdxJXuA1c2sEo2T8r1OPNtNw26TZE047h2yBn7zrcfBn7ycQiRep
VeortCQreUAHohFbUjKghfBnIOHka9hesU9ixqkBPA7OSY4om5AP4V7QNYcRBw0c/Lg/hAlAYDy4
8sSeTJSGhoIUMjgGGwSpv9/S8QYPJoquuk1aBjL/NCukKU0LwiYDpxfNwOfqWLITeE0LDXMZCRXx
xkQ6tSa9GeI9NDg8OIoG/LAsCWPw5hTMu4XW1axww1Ttp9H5OzbOsJ2tpEw2GKdVRggl4uO9ltpD
PjtMHxyuTcKLEIA9al9r2KcmQ79kVUQn0gHu4tFpOhfINvBYr0iqSJYF0DXBEDAJZZVUTAwCCna6
DZ0V69JUfMpZr7oSsqCl3WVpsJMrSMKKA1O30AwZ5hZvGQTUIYgBn2MTJdOADrQo546Vzs8pJ0k1
aGdS3GfnKPvaNeZV5RGokciVCBHWXHFp1bQjRiXNMaQMZUJrUmW6ycujOMJsIwWha/lCVKodsVQA
tJod3tbggAFvtpOahvJybfOUoVyXgEMZTXFrnMBbcWAFtjY6H7ngLlUVZ2ChHCzEBfI2HK1LVBgC
QZv5BkJG31qCVbucGJAE6+68l3QY3713KAAv8K2hOlhNIZbWO1UzuaCheYT+dzs2wYGbVXvrqmSW
jjcwFw2LISivRK+1BWEI38Qh6rynBMU/VCpJG6x2il+DLIMikjhMO5pggboI1Kl5xc3nqYzslUcQ
W1SQaVMb7ciUTh+Bc5OzRi6bf/GwfeOycEwE1fQ7yZ9bQ46BwlvkDhzX3SzlJRVB8y5Xgwx+FYYg
BBg3yfXJ5TqYiC3C0XmkZ4UPsliwyK5Hy9k4ERTsiDRcQr6cQLkr2iGl5RukutwaYPDu9E22HglY
lJ0N9cdC6cPIhxAZftlwy7wM1nAnEX+cwizfPbkDNqk7MIHwGsMpj8jRlWyq+EmSicb5wRc7xtOJ
lIkL+WkHDj+nz3JwvEaa/t2d6P/ARqWTceIZQvdVHCNx6Lhg7xZXkplkjpl5lLMqxjT1QPUSdHK1
rDyVyoKLMQAWchL3SrdPAlSm5gUAlJuhfeBKhdc4LDaefRUn8Lor4abn8n0JTtGdxcwbdbJf8A+K
CNYj2MTltMO2vTHK6iD7NTqAG7kL/MMMsmwhvUmiRiuZf32pQNDJO4eZdVXNiDAKIKbtv0fa7bM8
dQES2tZwYTbRPoIFQnIOctGYB2KiumRIgTgkUg25dYns1JCVbwPCPwQwJK3P6ZQ0iYhxSkKlhCKX
0g9UhMZMjl+BMT8Z5COQJvIWMgmIeSRHk9SzhkKXcxhGZJvJNGN9k4s8cahksZeAecwUPDCterWM
T3yBxKnAiD57JToYozMgd2gZlFdJJCHJYPji/bmk4MZhtO4TbmuwABBPclO91l8L+IOKqIlE7fia
pAtdXSJDLT6sBaInKyzpVr5RN7+RYCuc8H5KGCUIRTWaGSc4gpNaEHeBOUX1mkJnQ3YLYVvIlpMf
dc360P20RWLiF1Qi9YR32J8pjvfEMiPtHfTBWsYT1+H+RSI56AKRZhHcvK9kGgaCU44LFlmU+VzH
exFlLiLqlyx4jF0UaZYgctKNK9kMRrlfrEHsHVvd2sbOlwH7ZWsngYY6MWf5s5yLing76JaVgNO9
hmGCakGu5y7VBfmScxlxPkH2E/JTIujzWcIXblLqSsRR5c5bnH1XxoBS9cd7UCh8QPQzhq6Zme8X
ll+VFOMqSTtMCXugs1DiIqCzRGeITlAZClzhmXLUlDi57Z3lUnnCM0iFyQWis41XOZzJOF43CfcF
8Dhja7w5vY3N5oXTQoZPdK4cXaI5JsbHm67Hg48SkuAcZSqdkecwrFcUl/AvHCLE0evDlSyNoEgi
SsRYeluucamgtidPRYZPlAZfzK1zUfiI7wyYPUTN8bRlysaSDtePEgLxFnFALu8ELPy5Q4iWnD4J
/+TkyKPznJlyljyTjXGsRuM2icjKk8eWdeqne6vpNuFkbs0YNRMtR2MuJKaiVlhekg4ydHrCFAGV
yInL0UAt4yiIPyL75C4PFYkO0P9sfuKwYwLwaNrZ3dEqdUCCvOVccFQ4ZwthRpMY+8XxxIZrQ7Oz
dAjUUF4CaIkdsQ2pAdCs6Ngz04i2sQexmOLyCnuNeGdSQCGQsMfBKBJSKn1ym+oNQ3rP8nYOrkSQ
rLioKo3ZzsRQow0PC1pTlkBqNxb7Zy5piPMXdv5yTDlX9Ok8sIQONgF1LRuMVkW4kNuFNDpnDYnk
d9yhZDilsIKe8FXCKeZj+JX8v83FWwbOrEpbXbP1TlNcmQ5kCe29PAnvkGoVSX/yTzSFZ5GdnHi8
JH8wcG3TrcBXc38UsL0m2z02wyo0gxPk0JuhcXz3Wux5Y817WLHuJhOvWQ6Qw5cHHXkJUQwF44r0
ovhLrOhsKzfijlCkJsfGwZjKVrIVEEAdaI7fR3Bfr9NYNwXPlhVL9YXpzFSLtMpaQ6uPVr6WDCCu
rrQ+BBYE8xXCmNdPXaCsGZ289pTqG/qD20cUJbD3GO/OT3yj6Opa0WF6d+UCS9pfx4Ozc8b6ULso
Y6IJydqKR6L35Q/N6pOVOj5n4XzsGEeYP8d4E+JYi/pLlDPuJGdAQh0LQH1qr0U35VoMPKCv+86+
hKwc0o5aAvlIR1S1WIr4nMNSPFIloXavbu5coZkZXLEdBtzjrq4NEedCbQ5yMLj1GF2TdPVTFKbu
OsmK7+YMpeGYdhhBonBnsG/haqcT9plM/LVcTULoaLkLS+OBi5VwWgxU8/FPLTbGDV8JlCA35pwo
N9jYKGtx535W70DdbNCMFygWzV+vkt9BDCTyG7zoRZZtsQs/b+Fbr8/9hIPOKB0UNLhJBhPhiXHU
L5cKR+bVpxjeBYXPheXAOGRLOat8R19H+6FrJQpp0+sSvXO5gHMyw1qCwpiKlgBfi1iCn4ql2uVO
9SJrFxv2N6MzfuTT8FXAb7uoXzpSxbxNVoV4JLAocSIqYlHdkcuAmMg3Yt0J2S9mIqfWil+J7etS
5VD09q3RVykTVi6VB5QyHFpT4kgmwWOD6BujoAuOInfg/wTPwP+TF9Smag3XjmOdu1FWV82ivXxJ
8JQaKTl1ClRhyfcdLf4M4jXepSXo0nEgMydFpAG0yP/ewpmlQS64hfDvS4xLQ8HSKqvz+7ysn8q5
uaDX3N+M5bJx6LQu2mdMaaSbOhX0sU2gw522ljJ0V/S+HviVlK04SKKU4fTWF2+2BYksZmfHHwfD
2hoadGqtd00vLMSi7CKzwjf0JWxyHpsRm4FDrEeQGOCK5VN82+GwB3mykZhGIDY1glpo2sKq6fMy
xIMvYRD0PQ/8OGIUWD7FTAnwjmp/sjSKT7AdUu8of+BciGe6BGCqPJiUpCyU0nWvfUl76LIfKUm1
NL6zxYVF/VoMcIM7sqVwbjGohi+6Te+cYEzdikUKrOJK6ntSR6G7uPimq8oppLIGbwz7LCYiz4JD
OZFKNo+YrQi3IhEAKJJqP4A03zYEapAqOApLQQ9gitLwMJe8pzq539tY5Z8Kuintq8Qp1o5giWhq
G92HzhDRGpN7iZi8AilUPfyZI0xaG7SM/NHQaK9GA1vzl9IIbqCRunUqjmDq5Ssc63GtM2NC3gEB
GY8KWVbxSSfKJW/9WxbBIZduUfNlkcunytm85Gh/y/rWTkgDtTEGD1P4bNfdSTxfWbWYiN5rKSzG
O+7SdI82kcICXihUpVL44iR+nNP5Q9iphyMpyngf3bT/bBczg0DThziqHxBG2OfAFnBD8WlE30oE
ZOCsm9VnmSQ6CN8mUlgCEm2q5ko5PE0y6rtD5iVqM0aLXT0kFSi00l97bnSs3eaglfn9mEDWmNff
Iq8/S4Wi2uJQTvOPJYE+donnVal5wdqIk29Fpv2QUjGjCu5dJBtvhoEjqPRUOoeTS2wFdHmPVyMv
dK9fqkT1uOW4EkPgQAtyiymOGyaQlgwGhygBnjxCQc4tL79geZBops15kUEw0/3NZX4lGORqUtAT
R9VOqm4LSPWvzKY5h7a3YoQfwQKFbHBCE3Nd9hJgZGydK4kKOjh0SA5DCLASyyKlLnWvfcEu9LoD
DfVyJ1Fx2F6QeoH8EpWiE5D6pNMvMUIEuirlM+KbFl1/U6jU76bPZrT1wMlikC+Ci1/V6TwKXeFy
HlZZt9yJ7SNE4FDGkHS1o/0QONVJQmOBbrhhiYsxYhpN7pKKj8i91MBpNfVb9LLj8kgBGkEY5rlS
jS8dTJScWXmbaJdIVpPmBPENxT7wJynGanvjQfR+UXi7BRUaj8NGSnBHPsJMjkNp7XCrpGRNPIXS
IR3QKKs5bUgQTV+zoLvW8onRwMhoWVw7wUPdOfR6J4zJ1U/YjGSpr6BdXEWM4BDwnF+xhNT/6cfU
otw7Uw78qi2pS5VYcUGuCpfcN7VieoSi4GeUkpS04sonFE47UJl1jCUd0R9SNSneNnWkDESqH0Wh
6wzdjhx9WgfhqyQriC6fJL5AQGCpu2XRobr7i2JecfeXjnFd9GFK8orWxUM/2ZcaIljO74HUpOy5
AjEV4SJvoHplvBKBLapmx+0oSXTUa1TSpQJXqqj5dgnZmRVwy+j1Y68YAV0H5q2IG3H7qh7hgR07
Q7ZziFBvKDVI3hmYjXvMv7tclXpm162fYcyHWj7L8x0kfOKx5LWWrEYrPKYMv+LzH2sdZq78cf5h
pBAlSM4Q+uPL7JzfVGBYZHqmhZn5YABX9xYFF9WxSJqTFQxMYjuZKckO/gOx7Y3uMamv1fRvJ1vQ
T0dpaShVgBWERwAVifggfFgl+TWBAf6rbZffBA6e3WUt0fJA8bnaSPcjIHpR79yiuWGRPdAlScz9
Wkratiibfs7a/tzX7aO3VJLMuWTvMPBSt2n27akgYSmlEhLj0kRRyS1zaHSDMsn0u+CEPAg0WLHq
Qif2olEDKlW8sqcWQ6RQ9BK7T0DNOokIhFFqLiKMqjyVALUqeReGwjPeUluLAia8SEywF8ZQSZGA
1vYbKdcwYSgES5HqRmo88cellHVRs+1ifrGCnQXPfJGuuEOsnoCabKFUyV+Shu1z2RPbgv6QmxLX
tGLMvA7KAW4AKk+L7f7S2kKvgZhhHk+bIxECMrLGNonG16iqJTcvK0jU6NnzXkqG2qx5lMAdwBFc
tYOFflmVpM1a07wNlex+yUjU/RQvKfSWoyyOZV1sA6NPfYeboU2G742lHVymR3widdKn89buInRM
/5FyOuhfrHfVVs0SwyVWm8aD7BO1mjk3zfpGDFM3gRTbpFrNYGEDjEoXDHH65oyfuJeXvs8/7sGR
Hn6IERz70nT4m+DThNZ1cIUaD9EMEXUAWEyg5Z1Et0n2UboAEJZqWmRzlNRlrhsTGiOr/wF8Qt6W
oTgO5HyCviI9gi3g3kwasQIEL6IG8qk91LSL1GBiZDYIJSi93BBv5NbyhbWWpRcVLfqXtXYWmrcv
+HLwRJgjDuUAPCkBBn/9eAPel1rKI5uwa1GFY1tQH3nvrH5JD3CYUln7QFL3R5Nne1iTNrGgsMX4
leS4rzmsBjmRjuTVvIY89EEhAS5GVgtJy/IpsXlSgYWdY4oACZvXj+/xHzwTuUeXoaK2oZt0DLx1
/xt7UfOoNTBU8zNn2Qw1uFjLbxGjuBPgCMkpVblJ9m8y/r7Yl+zWkjsnJ4xqltSIrK4xQCgPHwXw
GGoapRSZ7U0OxCiCZasZfTYUpC/nSz5qOBsgE6V5ypE+Je7+D2nn1Rs3lm3hX0SAObwqWMGyLZVb
brdfCE33mKFIFnMV+evvtyj3jEQJVRc9QANupTrkCfvssPZal9lziozTh+HHapUWdgPEpeDgx19X
xFWrM0FTNC4oTQgeZRNrhelpdjDIpzDcb5AsulUS1wqav+xDfaEeNmX/W4jolf4vymZ/Hlj9J95y
SymGb+3mHrb5xLlVviVxDfh6vM9NhHNv/5C7z0289dzFVzAmc/iceu1H1x1v/h/o4rf+JN4rrjQg
54grxVod7X6b72mFcvpNNJNt65PzgDmGSv8c3t8/ZOHVyqP2JN8bHn2n+kGi/vhMLpwfr082m5rx
Ada5rgt71+uNkztB1zb+WG8OgB0oht01c4juR3stX5ozjasnW8qikyIQDr5zufC7ww2Zxpul/QCF
1uPP5LydFiCcoqtDItJjkVebeR+hM5KP80Eps6L0PxdDTCPDrv128EnT0/ACNvwhdmDL7mKiT3Yb
0JbvkCQJ9JJDb8xkXxbR9iFAzQQexAYFg+kOsNFzDCb347BN7lQHSK3oMiybb8lu/HPXJHsAHv5G
l8zxV/I1jS+mGQy08MAmax3QkguU7/U0u9Ecl6Vnt19AJl8Z9mhdWOkWg0j/4X4qzggXE7AsWXPN
DtzO1u0IKw7pQe3gqfmLb8op497FVUg+6OZzu21zTU11qMYnM77fImbYNEl7HqgJk7aRfh7/3QHU
O88b+DIzN3vwjZZ6dYDojUH7B92cf/btLr5QU8nWdD/IZDFim1cmhxrVVPLATRAV16QukssuQfq3
KKkp8RSyx51znVqZggSTEF7XHw5zxqmikn4J59WnOTqF6l7IYl5NogfwE1A1aQ5OP+yFrycxy/M8
ckrL/4KvhCIHQkxnxTDiDwE8hbwsBXiBLafBXggFUPGWt6lI7Xit89MMzPlswhXjfgqicntW2gnZ
nBHz2NKT75bdnyBMxatMPIXnoeTi4BZ/9QgaG3nz06Cu6XZlDpdvL9Ei0pEtbnlYPMg3GPG7zpK4
vwvC6rIu7UITUvo4D/wDueplWhofc3pzVGdS5u9gcf0ZNgSk/mfucn7N9pqn2S5OXNz2CjUbmvip
oO/p9zAj0G5rrrqu3Cd2ZIzw/cLujfPc+gjzfjLju9TJ0A75gY90LqF7qsgsrEOPj9oUD9UDmtSH
XQ66pbgIiumMRHpbRzWqxxltdgaCHw/HT8jKov96UHQnHYTHWLrV2lbYgW01mPSMBwOZuOhaLdRV
fZM1zZXn1uepn/81NPEJSLe18uifh/WQJAOo7+p2f72lEBPdRfkezSIcqylLb3ntbvqjnaGXTXdn
u5h8Ns0yZOLjIVKKSSexLv/Y28aF0UanOsnffxosMaycIbQnK8O3y2i7gy1jUq4tQ0KGcVkVUnNO
F0OeTyO8f78bnYsONj2fOmByuIu5XCPSRTuKdcdXZJ3w+TU3/32a1dyk7Th15hRNX4p2fwYCiU1g
nUeNcX0wuo88VBw89jid8g/IlDnxXUiKrTe/sZuPP8nbg69d7P3nSZZW9xfuZwntHHIQHqtkumds
XsaacYYnAGIOKbN59wnDyDepJzG+a5qyUsGenx4c1FsBbzQP/Jk3zeejmZ7zvxTnOnHeQqA9Fd/8
urjs0k8OslXiNdBn6lvVLrhOidnwaFj3ttpCCk/HzCH+0PK39kFD7gBKQduGIMHdAegYSYCWo1SM
5GCHD8H4tKtvrCg9sVFE6fr6OllNyOo6yS1ITczEf16a1Ayved9uBskVPXF2neoJEC4MjR8CfAcy
0gNN2IYP3Vv1tC2fiJ4765ETXbjm+bjHO6T9rvzUks50mLoQkxBb8zmgoKLOuH/G621zI+fIJrQ9
tbYLdP2VUder+HSSQjcKveWaO2VGx7obcooTbbOntEzRp3moy+rfhr+/NKELRxvNTb45HcSXKHnJ
Vs0se8RW078spVKpCxKeht1IdxnfpRi5Q5VViW9X7AbVt3oKr0rPgGLA6O+Pb891k9jzQSFMsIkS
ICoKVqvhH2LXAPY3fcF0bOPk3MSrznkLYWDa8XqOknNNLLtFKAJUgc/s8mGy2qt+e1OSYGJB9nF9
ceKpNOqbiX3xVPKyXhwaIjBUoFsLjk62/LKlvTtNm91TvkeHvRmRT/afCFFIxZ2w5t67luzF4NrA
LwY/ZLQ6ztuJwXfDp9CkMcGc58upjz/U8f4306DoP1wNA3ohdgr5QZZ4X7LG+fPAkpbd4+Qefk/H
pyb2L7s8kuPTZ3VL6XO4cmkMBZZ/mOncAg1bgBks//JC2nvJA6eFeXOg+GDT2xWQkiss0MsdCnk1
rOPBHV2b0xbkIvSph9K+KA7xp4JE2h5pjMx58kTCYJBXmB51zDkU+mFQg01njbg7Lm2OdebHpw6z
wO8vF8qGbTcwA5ha6FWD+2xl9f1DW+08BK/v7ZIMF+z9tMp6OyKCqAu2Z5lTXG3r5KGJirt9aFyH
E7kPevTVVIGq05ccXr16S4a3H66YKDsdrqMEVfB4/8nNuSp8/0uUPnAc+IwW/lXIRB9SN7vJ/ebU
jnttlZAEJXwwfUJQiGK4xRcn+MWil17ep45bzJvKdW5VCZ/S6TchNmy//UjpHeMRINMDuO25skIr
DfSp44n5XDMgvXmM1cZPgzgkrs3nzRYEVgZrnQ6iCijKHStJSfbH7rtvuT3+pnZScZdgKHphJLo7
M3Nvt9bOvmz4uospKJDqPX40vVcL/jxPlmlhLMjn+F6kn7+YJyO1SDzZu3mDDMo5dWO1ZIJb+N8G
0Ql9MUhKMXC/PdTzJqX5lKBBBUorPnUTvbfklhPBO86Kh763auyAnzPaFXEyb+z9k9Awypf/g/d4
McLKuDpx0+ZZZkxLMLgXGBKH+fgQOmD/PYC/1uPFEKsNA5N/1KDoOG+EWn5OVNsaiBrmiZdRU8mx
kZTre7EobepXll8wEg5eC3Zd9RhqWMDqhOM9+WLvbrQXL7aywuHQTXDWMnfQDCFkCSq4fdr6P47P
3qrP9+30rbbzaELjMjWM4gDuUgBVURVVcyZvxnQykcTdHRXe4+O+u2ouhFm0YlKVDFbuKci3IrfL
aKIGNFw6bfNJpaO53Z0ndfa7dvvx4d41K5QE/h4vXG31oaj9orTCaTN2l0HZnVuHP72qBRQeXNbU
fHhZtdArV60eH6WvBcMBdzRQDEwyqKB8+1ZNYQOpf2Xbjj/fu2sdwNdN/2bAPbI67wTD6T43K867
2XxUxUdBfc6U/G/DrC6rsjKMyimxXTKo4PuFazvpFJ56l1VvVt/Gxtw0DJI0+VnS/rvdo1vSXf2D
N6GGS3aXAMn0V+tZ2ONE+xETFpv1BTtUWKU+OGFaXvtBv87Gi0Hs1wd+GiHcgTB63nTF8C+qdF2e
P+CJlCBP/re3WR91fyqH2tWdAgpNlQJh+YhG/skoge/5xKHog68WZp+mW4IuLhXS94IOekuS9fgY
70/Z32OEa2aDalfNZZkxRgcVFl6DoN16GR+4xPGR3rUgEBPwMj5MekuL4EtrnJjt7G3bxRqTHLFG
41ooyN3BUDx1fKx3Lf+LsVaWv0wA4jdpt4wFCm0pHgofv3M+QMh52vSferfVfphH8pCGxSzuHOdO
RkngSjoSVd7iXY+/3LtL9uLlVjfAPvSQHEsbbM9gXAvv7tuUx9MPh2T+J67Ti5H0JC+WDC0EBAV3
LJm2+Ui/OR5bR8PH8fd5z/6QoyVRAKtuhF/+epRg3yXgUEdGIRtg93SJ0Z4ROc0JC/Se8/RymNUa
1WN3aKOunzeF7d2JKyuqt6cCMZ507XC8HGI1X/EQHpItyngb8BluZWx0JdHdvTk+X6deRJvxxar4
ezdv+4H5GunntPaPgs0fH+G9HfbyPVaGJw2CwM+3KHp57k9n6yJP/hfCqf6+OjFf7x2bF+O8ueSR
8TCNjmNqUwoLy+lGeG3g8aowVukpFpd3RxM5bWh7HjSNK982n704Si1v2oDBpx19smioogyDl3ay
0PPuln4x1OoiipKmMFrfnjYKgqiYzGTtASYfXyVbn7LebuKG9kWFG5Clf70RIMqxtyW+9Ma37Qt/
2l01aUJPtIUkIu24JHNoUMQllD3CCKmDICTqFuR+R+/S3vF+K6Pt2a4w0ZB/PPT2LWxSAjgff8z3
tiv8uNDmkHTi7l8dispOsrqIpnkTJNGGSzk08s/HR1gqd28m4sUQq/3ag0ibrObAPorvW16NFkgD
cg2s1S+YszwzpkA8CMeHfm+hX77cyi2GAeswc89wFr06O6M1emi8n//I4v93FDjUXy90lleoAYeM
snOLz43RfORqoT3kZARzfKkIml+PM3VlOFmxif2iRYGdow6R/2W+0Ml6PYJnkmifAixLmz7tm/0n
yCkKeASPD/Le7f9yulaWfmc4ZUv2Z94YoDT7+fvSmufc1ekfvvsTRMzx0d6dNGIiCKBD6NP91WgD
pYV4G9vzpkk+qevKm7oTRIDvjuDb0AGDBLXxBl9PGp3fTZZPLhckKKWQ+uAOXp7jL/HuPn4xhH7+
4k7pZj9uh4EeDvXr4AZKa/4kb9K76/JikJUlMEL0KUr28YKtYfMqFXQY7rBWQkckEBAcf6n35s2l
CAyrPe4msJnVSxW12/VmZm7gm+s6CO3wL46PsIJGPEccrglcBVZ1ISRWdzHCQWE2o0W52RX9/Wz9
VFNaMuyu9jkl2Z9CYy1dpOD3qZkk9GbApqDodIu6fWwnf9ArQ8Su3nvBqX51OG3D7U3o/EmgZ4nC
Kr5uoTNUi9nxh5dtWlvNl8++spoHtGDirm/MzRyNN8DnVHtjVZZodjfdCXYQgDo7Pui7a0J5NILM
NoiCtSpKPEXxwWsP5qYvc0RUnU+4/8dHeM95cV+MsHqtYTeVbV4wAlqNlxVVZhOJnqa9Pmkt3zsz
Lwda2f5tW263obU3N0aNnE4FH6u3OWn6T8zXGgtWDDD5Nzlvg0sp37g3T1mXVXnr1x6G7Qo5Cw+J
wjVTodPue0DNM0sC2FQIq+lg3ZKiFeOmsY8f+N+BBM/CJznd7/b1tWhO7HS6m9ALPZvCH1wVbNZq
B+7f+FlY/hVYdIgh1ZSnblkghj5leHVvMT8CNrIWRV38ELp1C9jp+AZYleF/vRAKBBaqejb/rezM
QIeF0/k9c0ZTVdSYtwJNMjJEWyYwgBEoKU+s9OPS0Es+EPwU39H8+jHlj+0NQSO4/jl3qH35V5NP
X5xz6jlX5fC/nzPEOLkoowD0e22fKqu17R3A9Y3pktXqH3COmCqDBx7qj6UHOv1jSKlQxAayDEh+
QxNS0IaF00o/8/FZe2ej2RTggUU5Jo+ybmmhvGfuXAQjN+pcpEamlqHjI7xzXl6NsDqYfZ00mTHO
00ZZSzYVybp/ciZtNAKRucDHB72ycon3IxrZ7n4/cVWC3SbIY3cWIPKPv4kjR2hlOl8NszL7cx07
oZsyjNLJ7fctuDtdYVP1OM9kYjHnYKPUG43V11dDbp0X/g91Ygshr85XdWxn5Y0TAEVfugnZgFvS
mOq0FkIQRwOS5/TWHg8/lcAysuHm+Fu8tx4gpAIaO+jv8JzVegTIPO+9kZfQiSTFJMIC3U3HR3kn
6gIiKeccDDdyqivfte1pH+KanDa6VwiFdBZ11oRKpXn4+GC2+d42JiULvm+Rb1pzt6H7Vjt5XUyb
1jE++a0nDGK2D1Ek8K72bvtDeCAWBb8T2NWvjv5p20MZZP9Mad448/wDGA8Mh0pqajLNDfqJjK13
ZVc5UuVLLFV0sF5wbxeU9OfmU09XB8nMbfoQDN5nlt4thkbY+56KgwtcuogeUqgiCDyxk2WrLkz7
wszJnvM44pfoaS+qYTMrywh9luBRud78m5vPdEeTQ+jTz4cBErWtsUMzrr5SayufRC/tIaDPIyhF
dCbfQ7BJfekblqoeoLWXDp22vwEXeqlWRHXJ5ZV120efigLoVOltvIGeQj5OfRX807vT13mArjD3
Ps+ufz3FpkIaPk5kHroK1EasA6b9KsskLratad2YzW9B1sPaXdEcSiHYten6bW7d3oU0xjxvaII4
RMMliPr7OaeLG0YldPpgjKAZCyELAazr9PBTgPylfkITolq3O7it1WWfH6rrHDbYoPu3V1HX76L+
EnTPdRNZd15W/yuKxqVZwSlJX5pgiZ4JBDDuubH7SFOsOjfiXXarThuExMTAjAT7h57jVqXWmWnA
GWH9pGC50AJM7Ufx0gfEzBFkUZirpZV4//iMvxaBFKQyqWd8U9cMJpML8KNj8dE0+3iH/d2ApOCu
aGFST37sCggsxuYqO8B5AJGYtowa4umK9ozfgIEjmv4j4xfg8esMiJ23T3V+eIRP7ZpGy0vwgZcT
PfeyyguHOt0rhyr9rL4W1kYMOZRM8HVoz+1dBDEz8Dj0mB4/Xu+dZWEBSdZhyck6vL6wRtffRlZG
fgtk3RcOcdRHS1sF06pemeODoUD7jpV9OdzKyuamm+3dmuFGuDY4tErfLrEc7Qw7815Nq9oyRskp
oV0y6x6ReAR6p71Du9Y80gnjWJcmvyfjc4DyoaQJkZXigSd6xILIuf3Fj9ceiES3wI7aP0QFFPiD
8J5OhdioVE2QYsRz4eKNwuYPzppVVk92UX5v4oUfbO/SyNraX8Ntm1wcpuBizv8lHhRxtIj1oWl9
GJWq0LlQvQh/7gypt3PTBjSxuxvL9t45pER1fniGyONX0uFj0l3bJDXOt13xfTaq72Z6HXfm/Qzm
xmcTLNwd1gGibMC3OrpMDQ2+uC0pbwqt1pekgYAspD9+mmEKCS5Vo2tCQJD+wvqlSlJiPzbzVxd4
JQUA0bAQitC4crG3oUyyvpboEuV9sKgeKKYRzH0bZ5+F+TViyACa+kot62Jhi5FlwO6p1Qs6sPHg
XY4q/dOdSubLpmnbpe2eWO/Z12L6IUg+F4GEUO3spIUdBdPTYJ2xu7hBoovCkkMmJOaXexEcmcQp
hMFkCGkHXTw25ddzF7m8Jv+gBbURQ1HKB7pwpXwSmuD0KwvBD1Q26YMoCeilU19sr277YnuvmF08
e/U+OMfZts4NmOmx72493Tlc1Ids2LiVPZzrndWTlwHOE9GGTBJuDH5knFX3Yq1Rx1uBPyv7YgEv
0ccKbjCZ5i3Q/TEabuRFx1wmat7fVSUsbHwjKIbfeCE21L+MLITgEGbVEn7zHptX1R/5Eq3Uj3Rv
/BB7M1ZL9d3REgsQU8m6QyyjqeNbLAKUCs/JIVkudRZ5OQg1eHbS+EFeyvFjujRkvPKFoMMmbe87
JuEvvRArbzvrYvrF/Mna7PfGxyLuKISB3DFRZ40SDhPHhjszbbhacZYEpykGudc6kXKNgAjLqOmy
IlsOPQJk5ecKPVrnTsQlat/uIlqYuXt0F4pBZBkAn4sTGoa9+LywDswBc0i5j9g7F56HziMxcKRc
iyEkybD26s7qt+21HNAcdjyt5swR1WIIgU9wrr5J7l+mUR0lttmznz+I44JDRtZtDO55du0tEZPg
NBFTMOtsdBZpP9tnBcBuLRC0UjyWEGj8UxT1t0VqhiApQQzE8y9h4bG58mBE0uD8jmhYAghxxjy/
VfNdXc9f8/3hS4u6GUxA4wnnb9WKQPDBsvlhCMUxWGWyyPIOX2R8xrn1Oi/f4yYwAXYdQ6tES9bc
fTLT59beJW1Mupb1GR9TgFI85ELolCEZUXy16hNZrhXt9NsnWm2kIt7WUTUO1qbPYUnACDcdbD+7
g65pngJ6OHXPplygCjEH7xGOgeN7eQly1nvZpxUCKS9CsjdVaresE1r/K2tjQH2RFjwGlioKFdaL
0jKMCGu9D24ZX4759AQ3sK7xJrx/fkJtoRqvUqwqIgTB2ARpm52P/RxBv8BtVdXL3mUvHX/wVcuY
5g415FDd2Q56kVyar1fTr4ygq8aw3chNXGSfQnRisEkfK2+4zrx7OiTZvug2LcchuhdPzQ7iK/E5
7nXwKBKMqQ+yWUI9XCFcHcIaPy9/csDfxUrTS8+MWIC24JYi2200yZ3hd5dsjR7SN8yuzJAzAHGn
oQGpavpsJGMzVe21NvfBPAkHlc/xesn05jRiQfzmYJ5XTsLgze22GdNuA2XYrcCK+Gk74+evwIvH
pwqgYKPnPhKX0smQc0X4+/fc//cJVnHUPs6iOsh5AkUU6pWE+kbkU5rSEF9UPd1MnshXxPfiQodw
fPVXkNjnJyDGIsUJuheMxWoObJACSRLn3UZAZLwHxZkC6sryilrNhZ6ngA5uvlU0IKMkqquieVq6
zWCOnNMHLNuJp3rjvrEnXz7Val4OW1TQE4958cmIM+0qKoh1Jb+RX8KREmpHpI9YYfXO2oTCfpF8
5prmhyceRmHmq20CWlKx7t+AndUBqbzYtHoTxIYNiTB8oQQtT1V4nj55ahvhO8fH07sdG25lXas9
XGNhy3B9jd+nU7SHVwbONKLRfzQW+ee/YSIru1ltDzmIMMAHsLgyFi8oVaxlLAphx9/rvZyx3P+/
a/Wr93KQPhjMmiL6toO/b2GGr+kGRd+l29HRr3c9PuCbTcS60XX4n+rKqiSV+NZU03KzIDlkgVpA
6OeBdyLWeBdV93IY+7X9dOP91B1U+WL23O7v98rKO0RfIbGbv+5OnFlN1HqDvBxwFUrluUHhKOS9
0j3aXf+vqXt3CNQSbeDOIbfCaurqOEib6ZCYG2whQ+As/qOtRzvBf4ZYTVsTTnCGeAzxfKpGAwKL
czYEUKiTO+EtJBB7AqF55NrI1ThQkbxeoy7tB89NknYz06ggfq3FwyOpDHWAiCcuvSg+Ex9q7jyK
aGGGTFk0KYkjvq4qhZsJlHn5pNvgtBF+c+JXT7eail1T7EvwBe0G15G45crcEZKDb/Lg7EYdIIAk
/PjJeMdfej0fK5PWFoems4as5dw/Q6uDg7cROBJrM1qQLzo/RYOBeRN/hjq2A3hMjj/EG3ugt0YP
ld5RgDu+v7I9fb1F/TZjTULIWxWXMbZaaWlnETl/H9yfziO/++Lo20MPg9aw7yG4+sp17WipdOq6
aVXudwPlV4LrAVYx6IfEpjgGcGKimkE2R0EvdTjdeMff+83Z4r3hgAIJa4aekpuvH8EadpXhW0O7
2UEU9sszspBGPD7KG+PHKIGFL0qNIEBufPWiWbrzR8Ov282WOIZ20bL4krnkgk4Z2cXZf2WNVgNp
mV8EA13dOdUubdtNT6SldJuEGTAbeLAzSQaKWwrQec+YXOWYQkn4L02tB0PJ8Td2TrzyOn9rV11+
2Bs7HFl8lzxMf7ChIIq48WFdpnZ405i2KFMOWzoqIXqCQh2/WqR30b5Nzg8Q6BOPo+SreFthmtYG
t7wlRSiOV3+qzr2ZfKtvXMAq0njxRVR8q/zsSakahZ58eOVDqQbdSXkeQV93dfwN5Ysdmeq1Va5I
KTj7iDUleN3BVpdF1nJScYnUZHJ8MG3DY4OtjVIdZkUzsq6FEVz38ABXMPoeH+I9u/dij65zgru2
SYak431g4IP6kPRbUpHA6UVGdmeRqTs+3Fusz+utuhbaLREkHHyLV8KrnROSqP1XB9pAbYNDAjdh
+kUZFZZdvHbHx35/b1IidYOAesm6MbKJoiSo2w6DCz0nnNcQzeApXcRkfI4PZL9nXgTowsag+kSP
zevzuIvrKd46jKRCBKdPbfhiOmZziuxK+QveUAGGchKEWiQ/sPMCbhBzUVYSYkCZPxGlks4wEFSw
J1sbTXQqx5/2/SUB/uBR6LEQSFs9bd3azVyMfbspq/YqJMQhAFJMCUOjxFoSGgUwJ2JQEqXgicHf
naoXg69sZDeZwdS2WGLOfVkxcLdQVol4VDBCSXTtU7ju3N1lSXTILClEIxVJIvT4o7x3F4Y4WtyI
kEyAc3m9aF29i4cchWRO9l2Yd5BD1Veq5tWNdUvDM64/9byH42Ou6FKW0A+rROAb+bZg1atBx+hQ
Gtl2bDYDgbcSxyHEnCTEFXuT0d3BoqW0hOI9ZVLFO1AhJiLaTDFXDuhBQrOHv0bINZs/htY+tUBv
bRBleAuwB0EDXC3BqgBYRObo0G8zbojTYcB0bx33ezBJXvhQ3YtLei7/8MMfSsmyJDLSbOibE9Pk
vTVTdGpAPEnjnwV/4fpeybM+am3LHRaQQ1blf4Si8Af+qeB031FZZ1DmANEVaceF1Ffs+qD+eFKZ
5vbCQszxrPM/K2WJYRMbTuagqUHsOlHKeq7sSTGdqeTAQX9BGlY3j6LaaG4/sTZzB7UgbGDP1CfC
hOLAVNyoRvPdZt0SFL9mEAfzo9r4uMAg/RGT9m6Kf9cJ8mFJzFnXedgvFHUij8HbzIwKklrK3aTk
fOoh4YgYKCWQKF704MV9JdI6EjcoR+NFEID39Sx1hhFqAZyJsArFNKqovBz76x00CfocpYFkcPCs
5FWL/lbg0qHGsT08SeXbLoa/xPzuGu5XSXmYvKC4IEJaAV3eJKQjmwun89tPJIvIyw7945hFG2HY
TCO/dQdIyAEe0b2ks6rkhPAi5FT3xn2cGT/o81ZCu3+Ca+iiqnEv0wdRjRvms8IEr1K21sW+Hr+E
Yd5f0JRTwuP+V+jTgkoynQoGlV54qy68rvg4GA8yj7FjfWWltXT8o5Qma4NBIEWRIrfRDybpsENw
6TRQLkJAXnJeyPRiOeBiiml/6nHrVdrQViAbDZfWvGMRu7upti78fsmBjc49pNoYaXLSKlTpINJ8
KEkF+ua31V3BvlDxn2XBWSaHrAgG12pyaNNEbSH/BC5OWTRWjA0nLEOdFNkC4RW71yJDQM+GFbif
x8T7LNPKavEU2WETjOfZ4feetnnTyD4kY55cOUQ9FF1r+EFt60zrO0KRVEM758flJ6uk0w+xCipc
TJhwsqT0RPg+QohfmzFhtwl9fgakCtmsh6a97SgsqL+0qevvEXtAigWHEkYJRMdoEdCXiw0m6oSr
xJaMRzD4Z64BPhec48+tS5oHx45pRTQDxQH6kvv7sN/+zndSA2HqsfwYlcsvdOYuPnFpAQd54xtJ
8NSMiB/IHFLAeG2uI6/dTT73Oc413Mk2uiJsANvGq42v6yI+V8tVFR3+3eblH2wQiZh5BS/m1r+j
85jsg8/2drwR0bvj7H+bex86yfi+Bk3tBfbV1ORff0GRaXv4jRVtqTulZXA4g5kyuait5qJMb1h9
MRCpzkjj5YOFlKLMDrd6gsPdwgBLIVNts7ryRbbupNmDvp53zTfJCYvvXjzg8n8kViIy/gVxgnuu
rxt0UuQn+OINparSQ2ZInQjKYESdlaVUHx9rDeM8PE3O4x7sFw+7S29ECI5D4ZV2dSnzoicYS5C7
iGglSQatY3/Rpd+dpD7bpfWm3w/iPHES9oX4Mk2oXtAbhzPY7L7Nox19GPb7CwM1GuyABjxQqW4P
qi+IJZHclQS45FlBPi8KSl1oTp/9qJP2d+yNYunWrL6n8AMLg6CXFxuaTZctQALwxIaZnyGJ0V5W
sXu2j6KFvbPh3Ck7nWTIE9bcfjEM1dtqUeySuNO+6KQGza/sC8jGR1KC5CkpmS0Ml2QLwgoGRpps
qKFe68R3LmodTIf4KCG8RdcByvv9ACH3lGHYUoi56AtvIqTNKWUln2sWYAc7sNlXD3ld/dGwWH7Z
XlM5+Ggl+ZOX2OjxuO51GgyfsCq/2O+kMiM4vhFT3a+hIk1N2upNmE/NBpuzhWmHetxnCWO2ZeBL
40KMls4+fNiXzi0+ylVU8GfJrhGt859iG0fT6Pd+Vx0uFLupTxJOwLEOLnWZmbuwvswt3EbRaFpt
baElA10OFOGlWcCfSSIzaebd2WHfwxPwXNrip7FhZBfWUH9gJyvDrdrHROjGzqHtXF+J3IcfKgaX
beAY8dfiNDvU9gbrOHvJwtxzKB/HIvvuZNs/2RPqHMf0NwjXV6iVyz7azZWDfHxNQTUa7Y3SDE3R
XdPO/0ECyZgNzW3aLkrUOWiIi2yH9tdxTwLP6q3dIBR3QsotkUu3mP3abuCs1+HoRfVmqGpqreCk
h4fFcok5oeZW7E1/WcVQ8hYojYlAEldMygO8uez2UijyH5stajVsa00NFSQJHnNN8tbC16jSz7Rx
PfrQr8tvUz6LH+ZVeL2P0k3GcgtCJNFQOG5VCdYQHqAZYhPJVApqlW0vioorGKIrKrE1BJLOeN3G
v5n7LfR0XAlhfxlXuRjoZDaa3EPSC7rJkZIbpOw8HfUUHo6/5nvq7cdJC7rmXmwDhy74kO6LW90t
FkUf1VdFmcthFhetbFPVQqUYQRTagI6NggQta1ScnN4+n3P/toCQMBmys315iwGD0Tq97Etno5tJ
Ao24g8Trg4MWXvKNV1DvqFR4hDtqEBKRgupsdjck9hH4MM50Mcts4IDzsFK0448iV1GSRxqA4uG2
+UjliogKDW6yS/rNOMfQ7n/iDV9y1abWfRnk34bdeCN5G+APKuh7JcpzuEMcGC4J+WHmlpOC+BBq
f2JdlXQAjUeXUAbJZXBzmES98trqz/fecOFuyy8FqAkQHedm/ezsdEb3rdyDGQOeEEGVf1duo1YV
fPHF2pNxAWnaoooy518C/7FMvlnwhwkrphxXFLeqOEsN1cmNUcfNousceEUX/RBvID/8deIW2Oh4
TzaHR2eZJfmVovwyteNv/LJsWm7D+HpIkhn5E0h5Tbv8fRi3y3mGdn4jw9L0zTfZCpUxW+qycjdA
+QpZ0QFenVC0zx6Am7FmijWqzL+OK+ti9KS6tEjjqr5c4YwxDz0uJfyNPI/odiGvFcgmTygFHejY
SBtwBNsPQi8QCVwmQ3utWF7I536s/jW47mdOWlXceCQacsOGUfhecClOU9ImJO9RN4FzDYF3GbZ6
G3+wzQLmk+ah7YurPT8SD37R7BoAGt9D21XTPH+0oAEguX9OG+FP46BLq6EKLRBv8OBBtc1WDNIM
jQ7sGsKaaDuxMxe1kV3L+bfPkABX6Zowoh9ZbJ3Pzv+gS5YVGWCsKZfgEwiRGgPEoCxna7kUmDYo
igVwmbib88n77I4oTwEtIJa2woVddX4kxyKXCZvAVFOQVk5X+Ah8e+SKpGghCMJxo/dOiRM3/oXN
ky/1Ij9YWo1vVlYAbyH6HMKSLJiOwf+Ad6JHQcBiwUTwYBwC5vL4+G873ahpvhx/5ath8u1k2jE+
cVaBmWQuqTho62ZQCmL5uCoVQLq41+IFYIZkidXuNqNqykzZwDiY3b9dd1bq+CO+k5R+9Yhr7rfK
LafBmrgW3L78zgwoMuB2w6T8SkOqSHaonQ/QJalMLTmM449gq2b0Otv3+hEUib9YJRjjUqiJdTMJ
4Q6CgSBCeIUcXlLbXa4TiYpgGrXVqbwCPhNegdkUpRPQGTZb1TkfdGVjIzkWspHHn3JJjb95Shwa
qgYOQPMlUn/xlFa934e99hJwWQYRup0H0CRp5TLsYdhkV3NN/x6Qmmm83NnBde2eosB7Tku9eRC0
rekQcCOu81XqxI2CNqm6uN7EBzoWjJ8UnWQGONCYFyMmjGX7MFlMA8+p6nVc7b8IpSTVlBinsv2D
hBqGFeDFNaoIV/xpFNVCyk6kXuBTkt9c1zc+DfVyvnXvC0OhKJAPVqKSvQt+K5m3N0IECj8nP1va
GjpiPawlfL72Su1dg9OFFPxavhOGHiyHXACCSoWDuuvzDmhvi2c0uerHIIEwJDcYWT5BHzQH9aeo
6s4FauWdhurL7CQXZA4hvhNswz+U35Z90D/KcPIWzAZb2OndD3voGpTNkFIZH21x+/nOTv+rro8W
Znf+l1+XEnif3EhZ7IA0jAuNvRh9kBe4zpiAggA6e5LAn6yGDCyBtTYjoKo+mkHG1pcGcpq1nGoi
SNnI49tvJd2hhBmHJKRdkh4HClbhqoroxbvKthuD7RdKjzS4NErrN9IKGbT0eFdMLIcAd23Jp1k/
1W2pt2HCBCLG0BGts3agunWOkL9jhjTxegs2LL/XozbZWv2lHA6ze8qD/LN8B36izKNhUKjM51vh
psc0PJEP9N6WFyBY8MhxiWEBto1VXTnrIF4snHm3MfePuXV1iHeL6IiiJmw1D4hNUC3lMKW3EpQK
CbSf3zyscf7xws6MHGxovPd/k26XY92kjXnm7v6ciY0mrse5rb/hEOZkppsDDMaL0oq99yQ5SyT1
DCOlM+iKeRRGehdNXwH54aHgWGXgb9yFWV5QmK093YYJaFgCasuInY/MkTinI6eqz5R3ogcnzq9H
PPwTu+CtFVr0NSDVwAxZZrjmI8kDv9kBK9htdFjB/6umjGerB8Au4l/29XBphJxTWuDSdH+RA0TH
UeMs7dGz0tXD+7lFo+3CH8KpR+x9J40ihDIDJM2oO26R4NRnqalKqjzdgEcE0p9bTPpXTUlbAKky
5b4cEiRyDclingEBD/t7RX/2HVeXyqoKCsDnpkQ5yzbNYFcfk1g7NvcOX+Vr+PY1X4XB7qMsEj9L
bSRZ2dmG9F1x7yXDzDmbbPywxtOf8sDCgS05Ta4rHXBZH/l2QIpkDM2hPe+D4RxkpIEfHBzqa2iN
zz3LULw192wwiyAT4XWmwdhOypI5jfhp7YUpiC/V4tBMT6WR/HBEWSQqfsBxzNmIfOmIQMeiROs6
0+1Sc4vd6JNXKSCxG4j4i+hjCUY4Tr+QMZ52PCIj2UENbd18K76x2c4fmiTFY1V35YKGrhvveq+A
l06L0ks/Nz6cRc9QbjUFkiOTSKck9ATHF+RTXlwn75h3prDEOdFECOMpJRuTba+vOfH8Cj8UI79Q
+rh5eOy4XphxJSPY/Ey+DtRIy+nCI4xBYdn0lxwtUMxXWzO+ZWEj6deX4YPqlDX+NHeNhCilUZgX
7EIcOUQ6Orv+HfdW8F/RP/N0U0wGETgiCGB+wH4FP/N5xveHquNJ2Gm+JYl5JVMjpA96XNZn20xP
iSTvx8iX/xwOAQkMAIlx/oOmCpe/DL17XToSp5Ad95zpQmQBv/D1u8y6TW33M0DVmxnm9QNi31KE
pqdad6LWf1GsYyq0QkP+e+Vmf7LLIgQylqiwsJFfB6vBHOoDMif+Pc9rKU7hevSoAjjsAR5PHI4/
0tboQXV0Ciafbcy8my8k3S6R0tlKbqPRu/RH81beigwb7RFksaVGyL6ut9QCKQJyfRU/a8gQpn37
uG3a7FJXnBVnf1ZRa136IRBFEgpG3dgf/Kb6twn/wdA8DfmzJvzsfzSaXq5/aRDoCSMJbrt55N7n
zX65mrxxJ3rpqjnb+hM56uedQ0q532LYom/WVH3jILuA/Mn9s3rHrRm1x7XnJ2tGIxcYN8A4kCy8
9vwOLPLB77nUEOo6r4P0DuCXWbRkDZvfxY+l+MMhmKj39ztvf17148Xo2x9HjPYuWtDWXv2saOvH
KFMbj/X4M+q/xThgBqhRelhkI3hjUahp84tYG8cmJ9eFYZcpWRoqOQwsboYNWzbRuPPRppFRA3oU
KDrN2uHmEE638idYLG03FmtHhxVNl4vS/U6QarMiMS7h8eeZFOsXk8xOYwAmktPEresX6LelD52b
fvZS76ppv3nOfMv4w54IIRWtL0+l8eV3KdBW4vT5sEpkkQ/6P9LOrCtuLFvCvyjX0jy8mtmYKQtc
Ll60cFWRmucp9evvF4LuNokXPNyHbgwFKenoDHvHjogtJnYrbQb/Vmgss/IcP3KSSzXXVKTF73OH
mHDrYOLs9+fbWkgU0gRRBuRergIsm5hS4zHu/2UBSklFJqjlCICDXc/Wjmg5N1AQZ4t1y8c+yX+A
0iSIpmLjh2IHbb6vqnu5cyT5+DBn9ZHLCvV672qJrmDxUlWQdlBnb0xRgW1EgRuRvKA3EW4E2XOY
ppiCqGbDvBWeqOlLjxYT+CGJnU9IKu8qaxhuMfFcOGaB6YXGQRhNsGBGU+wU27wCCy8X9z7fxd8c
Khxujcvz/HOsvU8K8e/zQa7p0RqKcxuDd4ze3873PdYqQ8GBtG1C634O9ziUzt+y7tx3SQxj7BH/
nvo/bUKfDCZH49DlBHxwZ51Mu+J4L1PbwDjdm9dRsDn102dXrVL7/umTVfkOKGRAqHhidB3iVusb
h0mzUzT70rPyLU7HJ2tZjBMizdmB7GcVFzj+mFnq9fLxhX/zQt5c9yBZzmfL34c7M8fPjUoZM5Fq
qKp9tE47otnO9T755ILv4YH1SVERGMyDkMYGb19HNzn+UtU86Z6uuQbCDMNX+fChqiSfhL1wa23a
c058ugx/w6jmk1qOPv5NIndw+YMZWPh+tDMyI99GhJtyMdAaYVHENJX/eGjRq358rXUn/iV79ckd
qni35FtzfyvIkUKv+uexA1I2shE62TWd+eSkYPUn8CB4aPprttof1h494Fyc5UNQoVYkXrHjLceB
N3Tr2a5aNN/aDYrlsLJ+8m91QmUzn7r+VsIM/Vd2BBWvsWPyjzjIK1poTDkKA30g348bG1HbrdIO
vnOJJ/ijxelqyiW3cOlV3iFI4VeoUhwZfmICkQbOcTo3R2FHtyWLWu9r0ZWND0sh/sBYaI73ooDj
Q3PHz79s6t11NNMX0wOPC59Vz9EpPKy9qfkAvxnvXxgq81EHDIH9fkyHEngH+/Fe2mh+J2xmnaNr
6kEslScuDRPYRtfiDl9RY+q32MKYv1NeXZY0nlR4pfTFo3eYKkj8EueaNDq6nMqwmG+QaVmsLGNX
3bpE3jyw2nvntEFXwbg0K6mGmojtIHwGPJRSrGyezCg4ArF5iZeUBE92cmRkLjW7B7LKM2tSApOd
xcOOZqqbb3sy8rBqjmv+bq7rZ99Zfnh+R9PXW4bzMtzER96QnLfpeAQ8e9bCy7dw/B/SXGKol5OM
dpYKSbqaJGSPLpamVH2wQqQpCkJ2CCXO9ZT+uQYhUUL7hDs3XwVJwjGhWIrSU4CKqdyUgsa2oXJr
7FXSpzZw2ACLUbNMlW4hCfSgOEl4XkYKBJfHujOd/KqmRbEkVBwkZjPck8ktTgWkMF331DlIm78L
DJdYKc7iR+mb+mxi65ye895uFWKy4nQSMgmkjNNcKNI7vkiBxxdFtIy5vUnTLx31wMskCbLjciwo
pkOVmO3mCG6TuoUKGxhC/0zVo4V+ayLsSV+qGGTyn/HxYW9RqIFrNB8scQq5JxuNbF2VI23Ou/gJ
nK2bKY3QkZhknXTvSNGGs9lcmmjTduD81TcHtBKcOOiDIzXjWyNe0gjVX9TNdiaHmMpKYIoF5WIc
j0qHCeKqsy1shMuROirHfJM8ZLxBeFwnirpfgqBqE12oFCjNknTD8QRvyynPiA7InitGqDceNjMx
hzqor6UbRkc7V1J0X5b8xhrC41atsmguW/p0CERuA+cLjdlsU2phpNMseTTs6srfrS2EVW4h2FVE
0I3OqTFvpCtT30sldHpBxcqBpIOeNcFIsJ9BnpzMPFbY0Zf9vd5eFLfn7fiHj1H9x1vne6uct7u0
e3Bm+/s6DIqNnW9rqjw6/wCw6PjF4PnmLVuTEiztPVZEGxlCqPhiPz2uJaxSChbhb9oaEJOrlKXK
1NrSsy0vJ7gz2RxKu82S0ir4+NZX7PbtAWPCxJMZrYvbWrDSZ3/Z9NMCJxOKqNlW1fUAYSq3zoJS
ss+STVH2j/HyzAHQbvK/sjH9Wbv7+kSrcy36O9lPNZ7kIdYUplvjMoEwOb4O2tV8h5q6Nq+6oRoY
6T3TsSJet0IxyHh3rrM2CFKvOW2YgP6cHT9JMQBwiKv7qo+O2xsKy7RlcXm77JfqpryUGmCVlFay
AEDgxhZ0npnl7oh9Uh0s16qhMV6U+0cZphY42S6zf007WNJ9chyklK3jHE1D/JX9ouvGe83ygNCb
++oKqg3M6XroHoxoeIgDDqKmu20r3clcDkc++lCdWyo6q46jQHdfN7f+CCeJFW6h2WV1nm3c8hOq
rf2O4sGrotsSKHNA5yd/nZK/vLdscZssjudcu9+a2bIJCHuYILVIIyVfYJa//C9Qlx05/qPKpjXh
d+g0l8yQC61rbTEkEVp8RvGoteyYq/rYrpd7jYj7Qt219qbgXA595bKkRSsthurVx7PRFUJ5MBs9
k64tFo1LoKUcLqQIFlvlJnG+JYp4cPyJFrjtzxLVChOjSmz67MT/bGgRa276W2fObiE1nWu/oa1z
TXcOlawrXErqKryM0ZVqIHKHIiAZmmAt361IdsloKLCy0BawD/Wk4smYauJoqE5d8R9tSrSGubng
sqXDwjX2RnG0SfLb1B3/wLTsSmwqoTSFnf0UtbrKbjI3W5tYincoWtTHQ/OOgUkCItsfy3AhxsKG
fBuHAsOjlnWKfKvepl77tATZbRUEgmXIFzuLmq61uf34mrjt/+Z9WBjmOA4JuKS0b69Kt7IiyZZd
vp2pnQKUuSC7Aq6pH3fzo2ri8MYkXc4KQkLKBgDiGa5CvoqwsOZyHCliGxxjA3PWdRW1JUX9kzkr
SSPBX2e2Ag06CqB8cVNLfWpagGm+BKjd9Zu8X75Ttkhg9/pDHSawzEOaVPErlpn/GDbD8LXZB2uv
SnCZs7mjOeYro9iFzfJa8AfsKA1QFqKotY3Dk0C8OHoo2IVygvrRGY+rZQ9iBWVh+GbTyjmlwSzI
pxq6ydaJTBmsnBBDZFTahp830U63PXkAODTVctZ1pWjDqGG6rNRAxkbVCBJ1MgYi1pNsji73fki4
W58ChyrHLpO/TKM7j9Lm0kmqH2be/MnHKeDgOPfyTF5Uqoo31UiIujudY5on8qmooU4IUASU8VOh
Z9prqVsLGxB096rxBlqgoetP6fvdov6ejCV2DSwGTGGy/E4+uKs5KVxmnaGkcB/Ppt9tWR6BulY3
beIQmbydTHM+lc1oueWWE5FR4V51LiDjFiyZMg5Da2qhM6Vbm37n/e4rHAbh7CJNVLwIywLHrzcx
jNr6lM7U8Dn9u3RjHFM5jgAz/bI8JoQcMrpzK3uor5J9cUbzbOdIIg9lM34BlPXxg5ne+ywNvY5L
Osw+7FJ4UeXil82YnUnqQafCXNKVRw4hm1674EnAQFE7PHxfVlgjfGZwT4RyEGsJXATKyeLqNIXt
ZIPYWbSEXJgX6YYATSARnbJzZZpq/MyfbMzyByMn9uT6ejkioaMoenj5lhdnPijeECy5/ng337C7
vfZzbjYdBXfSEYJlUc0sYk8lEAycuDxB3t//J0n5zwnODepA1xdC8/99BxZ3x58q3dEkWz9Rhyfn
Nw+vy6+48jDCEGQFh8/604gosQzU49PFroQv+vPNkn5JqzY+VrdpleF22Jk0zUL3pR13OwSXbNaw
N2xQ70ksTNmE8UUYVkjz7Jhpoh5889KsQXPd3TPXZXQhh4qkIi8sSPU4vwgvUC1L8c8ryuhiLKpu
E+BotAkgH4LLDw3N1+tj13/UK5M9/pFp18TCnqvbrUPwLFEo/Tz50zEj2KVz8MUJ79TXmXzFjzx4
uZTO5EcCxW6sy2N4ahgDZf29YgpCDIXJjDcPaxBx+efBxL5RQDV2U48uwPMNB681jeYJUB1NfLVN
lpzdWGMfhRP+Q2EsQjEtswXnIVK5jWDMfTyl3/vMEbXZtrt2yEN07xxEtED15a4ow3K7rylDuE96
u2qOXswPaeATnmNaUD3wWpjMpkfnrPy7+EzKX2NFIuRQKoADp+4oD1BhIQ0Ym3955k9i79/EQQHy
cJ9dRR0R31Hwx43l9LuoxHSxfgR9KqLmSgL/j8fDfC9b0YAARXMOWuxhhy0Dx7GgbhDQKDRI82uA
/Mu0IM7fJ9F6/mTNEwrNuxwn1jH+XuwfhXPKn2TJ6aEgoTy5jXqVE5Lx+kuoc4q3Wap0ITyrp+Cy
Zv7E5o/Cem6m5YZDSmufOa5qDlXfdV+oKXHEdaDjX8w4piPDKjItRyBzV5RNTqWZe9LZm9Vy1uLg
WBctFxbDjYhZVXp1KyWM3nnqcr6/tO6hy4deBcm0e6QV5hftUUXc/x0tufomzP/IJvC1LlPBuN58
T9wHn3LfMuJ2+N2eTzLGPGGb3rTXbuZB2bHPlPojknFNbiA1vzL7+zi/pUB8XFjYEGZQZoGJQ0ES
OrBCwojQD58YHyXrsCcpisQO2W+fnW8iuhGNFWupXj1yVJP0SPSV/lF2hZTQXo3BmT2qViGzj+nG
3Hnna2QMRmJO2CqRbGKm/G2pVuL1xxPkN2UK5gcIsdoZABqvh98vR4DTuPM+s0eOALZ206vO6Z9r
Tf75FNnfJujlFV3tag6vRAU4Xla979e0iFdHy1g6cV6wQ4p9N0HPtyj79C6FdCvDImQw/9BzVOTn
6YgRVtC652YZwdKqzlVsMM37fQ2xHy/lY80aQYUCtQhCTxhJcTZRiFykzCLYKV+A4JKLRMdL67S5
0peAaAll213DqYs+THS/+bsdTJ8sosNNhbZsLFGou3SPRE4VrtD3L2Pk9tPi1VY1aaPN/OEkXjDW
8DrLW/s7Lan5rbV64MExS+kwvvs59+lfEMMfZ9/+w6h48jTO7mScM8yIUbL+X7XUVviH1kCEOSk4
sUf9RGBzQDvgrtlgbDg9yHJd6gAHEOwmaZd+443tVsWhVzhDsWRfWkRX9enHE+mQbPV6OTpicMkA
gdxBLBFu2JenbkF2HLJWntpyteNTPg62wlKxoCMQfgogEKgCMPLxDRxsqO+uf/C4xTQvGQUlxN4g
vZzvAnfAmz6+yKEpweFVDq1NvHBTuFkwI3gn1pFvEckFPoVrjV5Zeq9ciqqUAL2PL/371/nf8X33
OtN6CcIdz5dROAQQZZh3xYWiDoGIH19rpVr8ks++e8zDrG3qqeAWJgpSsTbLU8n0CI5EWcoS7zSu
11xu4GFtWodOm921cDdKxD2deRUSq6gB8MOe8TXD/9CmBa8SC2ARkheYFJTwKvclp5fMhF1eQder
h6ICfpKxvp7/gQO2WLcTrAmfCuZuieGg+EdSJIlKa1rVqbWPzpPUOyHzpkXyU9/hTcYck4cUbHeE
C5JpqZrHghOWLJj149H67ZtxUFni9GL5KA3fRtFBT5TWmLwZpQXkU/tNfF3aFMN7II3Pmk0dZiMv
rwZ9DBwCOo7h8PX2avjjNV6eu+02jXrcJ1ePt3BZhUYKy/Wkr5F0Tm5bRcDaEac7uS9MlwQag47z
aHLWfscFjESdc04E6hl5j8qxoGSmoXHmU61XuA9cJZ5MQCnWtUoxiCRwGHaf7bLmAYby8mCuS7Xc
BhtCgfP2wdJls3OWyOPBZggrgBelW17BTzgW4Dgt6Z8SAdbDcMPkFyz68Uv8/f6lBrihbfAmzYMs
z6ydkFGJmPIzCkR0bRxBK9RpP2DVqRRH3SlIQdbu2WZ9K3T6k3vQTHm37H65h4M9tLS9OciGDUMA
fulTHEmILXa0BGXuCgaTHyW4uFfiEvQkS8uy31wO8Wdbzdpr+PA+AGuoGmLZakBae/sqpqowc9vo
uq2OadbwWlVrvxVzdzmTi7ITKOPhNCSApZoiU4eVPanJt6lWk0FRxbwg++vjEVqtaT+4s0PN6C6M
qrFsG4ydYKjbMW0NN49s9lJN0bj8TMRuKyJIpY5C8kbqxAtTNAqBlOycwBMRprK+1yWiFcOfK0cn
fCsgbdb9nUqGClmLDN0MXaP5kLF4ZOtauQ/wUF34GcZ0sfJO4IvG1dcovkzL8UKWj6j7j8e0vF36
O+e4L7+Cyc7d1xDVi6jjKoywn+6A9xtix67ozzVo7H+q7sAj51gJExhAFHWGriLKvdU8iBfvGrKZ
wFHdTjecvGIFMbKpzcIhIOXryMmuKPLjMT+E2teFibR+hWs9bINVVP8l/LHtElZjbHfb1ietR13v
k2HidLKS6xm2CMB6j1DBhX8B4I5RpAhlSsNNNz/m6Jc8Vci3kHcR83kPdto8SAXLP8sKtwfnW+9C
P+rL7xapM1yCP/hggv69FZ+s2xp1t10TnfAuoxy6mDpjdeEZ62JdqvADyUdYsev2V9761jnUK+QF
g5OcBHsLaQuAhpBjPlP5AO+AC/DnErnFww3wxJXFJIKceCa+l+ndAk2RbNeYwTpnfDsWSDpIdrTJ
C2d6+XPQKh65DLpnDoYzUbPlOAYOekw29tUxyi844q3RD4gJqsIuL245lirns/gLQ7nDzYM8z7MV
7HmhujYdYJ5GTZfvOPCGLTUasx6/mA1+U3vnD6HFlpf9KZ0AD7w07V+K3OF3aXufsuLeNixxecAH
dU7wSposPEISGECZ3Pj3/uY6oeSn1RZQICB/hvUTS9bB29j3G0xNw2cSgcV5XE/A4ptBE0IAVj4p
7Z4zu71KllVxm/SnOITjKDbjU9x958/BYE92y2Kf+DEckM7r/2VlNh6o7b6dKVvk8O+4aTF/+e3U
q08gSPEDrUEsSf7in33h20cBrelPlExBFS0R0osGpgNv2VPUI+fsk+ki5NwS554PktJyQIDEHTJp
2Mg8Z3MBLX1LhIoiZOq/8fa16zEsdhxjd4iKaQlPRKOyITpq2uKzo52QX+Tv3dDWh5VQeqxu70PU
m5+Z498XXPbE96QCPncP0wIOSBYsrIl6lQSgCnsmWUOwDREwXJJ4o7iFdb3RF+nFZ7f5c5ruJeHh
Y/ih/tqYp2N/gu5Z3iF3ouwuU7nOvjZyakxscTC+2AiUq0uJqtfCU3c0EgGwVcDFuPESsVtcuXdB
nf4pb55mh1Gd0dzXRf8vB71R21swHSULlmOeukm71rPjNPlr023WHFYcSfkal5DPCrP+x6nKnM21
vRKOpHKFgo+8/JuoT28tRuy24aH7pxgqekEJVaoklTZYalIIJW3PZoK/jfBEoFyJPvXI4W1s1ucs
JL/3L8XXTWaTZtkakg2ur/QCYNHukgsuJ9dOtOprTUvCbcJPTAiO+BFDwOaUNyAt5KVGirU0gFzG
QeHUtiDwVqqkqoB1MWCj9EUNcIc82Pp9ZB7FQz1/MccJY7AdUiNsaH6yxBE3ureqvZEX/8vF/baC
YuAfVzw0Htwrs6Mp8wrNU3ydsAFoFEAPqEIbQ5QeadbzI/0X+fgWnnMUWa3uBcvryipUWWQN0YBr
lWwzKLaJcgRwhTCN35JpxLDp7hkjgZ2E3DI8YJyqqjoP7IcRJeuGip7QaKy24vZBe/PSRifiXRhZ
t5qHKxwU6sFsF9jLEuQTWBhiMHARPpX/ov4obJtL4R83IXiS3Z2jvSMkkRCS/07RQUX61xkoZwmd
FSp6Qjp34pM5fNZ9CdnMxegWNiB0h/pIkjRHglIy3MOz6otn3lKzOBtUlDHn6zpktXAUQL6GJWBm
RICQ+PwsPGcMtE6hBZBP8FlczMNWdmqWU6uPLplmbuWfBtWJKh5cXOVf5rUYA6MpIt+3HhgHUvhn
9E+8t9/txpivhIrlgN2hmh3sxpEdFkXl0OhGhPXJZ/6F1KiHJ4sUpCTOiFoqX54WhbYoBpk3qHm8
1qb4E6muRRZbYqSSy21bw38lzeQ4M6zyYtPWZ/HYw15ITnhbWt/N7mrdfaeHZqdCVnAW5elXzbXw
m3yvp9TjTx6cYYDbT8AgfnqQVl+ttnk0Yv/I22GPH94y7ZSFvZZhQT2OxV9cLTTRq3qPzPF21okm
UpW2ZeIitYkDeOZfMoFgKmzm9q7rYYiA9gjK1qtWVAU8+JIUdtF8r+pOU3E3UqQrtOLu3OYGwziq
3/K3Uj/ScshOIvcfBCRHZZkfq+aVw6BGps8vMGSM3/rU+1vtX6oMaFvvvO6fGACfxcOH8na5ML4V
jDLwHBrqczZf00iv2XMtiswujnRy2tDs1rznQ1jRkvaXdfGnh2s3SPiXcWi04vhM3bnCG6F+c5Bc
I425tgCyFOe84hucpXwa5Y+Xa77U8NKvIYkrd80Pvda/E5cFn54vcrdICHum5YfK4LB+JshnJujQ
mk360MBn8Mp8uVF1okI+ryHTV949H8ehBbedfzP/0XvCFW6n8LJhjDOpSCMbVaW5wyOXwebSuwQ/
GtzLaixGY5pL1ChhtNtH1pk+U8/f1bIi14mubci5rYrhQvKrseWQxnmdUdXg45QAGMFHqrcmS5Ro
SGwyHf/UEBRMKG/i7+eeCBWMvR5AvJwzzRsJ7oT2maN7jQ80o6V5y2dJgsWHo65EzLWwxY+SRIDm
U0tFuUcyiA8+AunT3G00C4SHrMIk+nqgYxY+y43tXOdUvZ441M/4S+7BxZafozHOp5OpKv/mgtI2
q9LKNOC6Sgv4wpGuA1agmYIIrUcsTC6D+SoaO7iiN6JR02SAX0WdcxRm5g+pO9c3TNKgdu7pxBad
0NyKC7dOcy4bdJzKEdBPlFEBl1nfXJO7lCoa9AbatRrzDNBsigHrjgcZM1EbbGfs3GkwRidgaoRM
QTDWKWp/wu081nY/UEzBksSoqamwdTM02ieRGuuA2BSkG4gDWLGskjDPH8U79nNOa4//NWXySHbh
QQlMmBdp2G2HeLzhlsVLViSrQ6nHGdwgAJqS5JE5og2U3xjt3XVPCu7Uff5FvS1kKc/P8Vv4MTEI
qscWlOVqT+od8cQA9AWLIW4eFo49O0BN5FWBdzK73T9l80hCf1LvsjtBopJHFFAXkeQQfXgdQQhi
gSZvHvbuU1VgdUCWxwfqLoiltTf5BEetQ7GVuJr7eN3ndWRyffGn6KvxmNXe12z3DXS5nE/zID3u
gKrlHTFussea2tW+/GEZFLc8Jh4zPCJ6Cgv7yJiKqxKbhp3HRp6cTPAcWZcUuaSU3tRFxnKxoWhF
J/s9pTtBZXxlfkhGzBc624tbxX19nJi9R0wCYAof9RjcCtNCZPA2MaMvyWK5cW1s66m8jPAi8+30
usXpfYELqrn+stm23fcqozjy8dUPVXtkG3SqMagprTbzeIy9vfoQe7WReZ2x7eEF4rYQRWARMsBH
brXbVmF3HO6sG/yudeSK2IeqFMKcHMTLZTjfUCVxquGoOUJnGQwnHikxAVxW+KdYrYgxZ9rn9jxd
SFcyuM1l5hfHxkKsFosgk34VDCWSwapVZwUCFX78hNY7ROrgCa23T2g28NnjdsRKlUBGVF5QdMvK
r9WCZrVdYOMUpS/i1EvJv1lmwA2q/dKrTbpJUiXRe9hqFKayTX98gyvJ7Q0acnCDB5DZ0I4zXmPc
4Eop3jzXWCpmaX3VtPe79NoOV3sPjjw2B68GFXlhWQAz/D/v4wABNUbX6jNvpqsfVueCP9nCtMcT
76wddZaXNEPXJwWh2qm0IYwGfGc+6TP5DovViJgWEZfl+2r9+PaVYc2yn3qHxmlJbj1zPQg95yxl
QvIT4rxPHlvv/93w/3KxA5ism/Nxiry9sS3S9izMwpUeIaoaFzaByTUnlBsIDJY++VNz/Peg5fq4
IZizBTnFedfItU2bXTsY9AscoY6UGNFQoGu/R276xWrzcy0kxzvj9WuKSh2Wf7ZIVlj2/SD85xYQ
br8d8TzDCq0bLAahxadsR4zK6jDm7grSk0IGCiQjbX6krZMB1WvAIJ0x7A7dFndH7JqQCMHO4ps1
xrXBFEHyvQ7M2vdOfNgS7J/aRtlM2GUIS6Tt+eSFHtDGXrY0LNs9y6SXF2qWt89STVPTB7uA1pG0
hNhb+Naa9EODcbJroYCci/TcuaQomwcr627En0MA6YCO617Y2/SFm/t/3tXBCCepGe/dIDK2ftt+
l7ZbOYR05opSzZ1zlESunIHOE0Ql4JdFRUqMoJxobIauy9BJrjrX1Fs+vrPfJjlQh/47Xgf7T483
9G4MXb37EAss0XJu1bFAVb9cdkiFdIesP1kItkN456bRD5GiSBWUVHKj5P3JGOJygu2GR3S4dt+y
g/OP79T93UqF6ORTP6PNZXi4QRXWPqNKZW5lT1rGE5Eqav5xuP/4ModGRC8T6Jfr6D5+gUqZUR1O
7VwHjp+iz8lDSoyRv01MRMTNAUH6oOUYXylbCmO5OQnZERIjzam6inDKeFSwPr61Q0HQ660BC9q0
RbBN/6A+uo93OR1AC3M701xo7UtGaQUHjl3B1H1hMsiuhpsjqwbU+Pjyv11Z7v+ufhCq5PaO9qAl
ErgWRZzvVT+0FxC8NXn7z8uK/vh6v5+a/7vgYY87apeNRStuLhjMfwi4Fk48w2ZRD5k+3RO4QxEf
nh0bF8M9VJ/2ZCFtIVjm3Sh+NTnGeRPJNJ5IoZGGsMXhag3GZ0ygQ9374ZsJDnadMEr80VoSczvR
jMgk0pEHoeA7YlfNkgTSLCF2U9IdQYVT8aI/9yXWGzjcx+GBuJQwAS1gzr6duu1sFfvInMwtxG/s
Pmidi3gX+r56MyWbHKZsfSR20Mfv6X05kxPsl8u6B8WFku6zu8BqmZZDehLnd0seX5rdmeH+7dOz
K6GkgLAK/ssPj0R5qYezbrO5CpuEGDM/NuCrjFFwQpJ1OmYRSC8VT7q6KQvCrnNpbHI0wKFc5Dum
mbo36cgJKZ0lbfNzH1uPEPkevMz9bLnpvt8Npylpgu+GyCwOJnzX5VVF/2BzLddr/Wu+VYNxLDxE
/DKVEWti4WocTz4e0/ebHf6JML18hzqqax02nplNqy6MbvS3ngdJENmJSlJsPR9fRZHU2wd0RRjC
99+1AjE+DuaLiTmW1Ub+tt83NLlbwT3adFlT+/3jC73nXKAB/vVKB6eMndlBFBS7YDsOaG0xl+ek
1eiJQ0KEkxjLxbij1J5ffXzh34zjm+serIhqSN2g5f1uJSoWhNVw0bL6zCPo9wPJGWoQPDnWoflO
P1YLnvoxMLOBX2VbPhtje96N7a12oY+fCJ/637w1dlrXcSzPA548GEvLmKnSbfpga4bN301lfMsQ
COeEaU36UAQZ3D8AI4FxKpoIWfNylyID2W1/seJ0TTLimWbSfVP+N+i3YYSuFdfeo5Y23sudN3OM
Z4DHAigk2NX9cZMlR3kSDjrsaGQnxbhdLDhq0jod3Jor2KTeQl34VpXlzLaQLGJMAc9KF9eVVYkl
pAA3CTrjGYUJ1OjgEiT6SMRAwGFiX4nNuIZEbolhp0dLQB+ksX1ak/m12geaAygBXeObgGiBMVLx
yKCABaLn3pjF37KsGvzktBz3T3Kk8ML+XvI+p6Kg5HXiw+bUhjdugwvL3jsVjtA0g/RHQQ4ykNbH
SeddTkUR4DbTX3r9rQIgGSfxKzXWu2OUoeHDjIcp3BWN0IaVw29616D0elx6EB/bfXQne8XNMtwS
Vu7b7E7CP3nvs5lhQC6cTLqyhv1PoTJDEHNOlSlNqQHPHexC10WSluQD0e3O8a+5gXD3k6grboe/
+fICUSrmVuRV7ZyvXnGxG1bnFH3kZvM8WDRRddO7EhCQR1fnihBC2+rACTTkoFPyw901vrXnSByn
Akzo42m77iUHe03gGCY1H4vW0eYhH6GBILefM3Ozpaho9P8s0x9lnR+7hWCcidNBHro0Hvi6B2IK
kn+N3f5yAhwi1pJnJYMUmNa1rAyEQYbQloXtCiwWSDKOGNxNSW2fVfMOLTR2RWvvo4BgXvJGRdmL
E3w37zfMcfXZdu3uIpiDkcV6mhd0PaimHMeVeYcfZ9w/rw1OrPG+3EVYljgAl+VPxk32oXwZ6+Au
MxbavIabC8arTxEncSt9wounAmZvelpRBmfyFukBlPVnU7rcxDSIHTfJVw3/skMwPiTk2iDITAU3
mG70olWfDjB7TiBGTl7+FFu7bb0Yz3Nv3tBG7czvqzt58qmiR3BR+gjauCUPJGVf/zDNH2WTwUuF
wfHxC/xN8KlhCy0cCWiJZL7rzeFs7AKCMsHFHlWZkj6VcAkqRgchBX0JPO/LktjSVsDZW7LPzMZ/
A5W9vYGDwLyzksDJZ5MEwFqZZvv9fFQ2Nfzcn+OyYPHiiCZlUaNYAFM/efr3B8nbi+sE+CUryDlF
BmdvmFtC0qPJ+ouUGG/cBlBzx7rHA9xHQWi/JAGyTx3L6SzuITUXxme3ov397UriVoiYPNcnFwIz
fHsrQVDlGyMPXqK8fTyuqk+hRwDpBL54nb4SyIRpqyT4ech32BiPePftPRycQWO29PDWPHNbIHNj
yxJNXARDZUhAZSpWiVOkVsKqQQLxMUav+ilJThk0GYX11MN6VwUKVksH+RqjHx4E6GkicycEVK3f
bDASauhL+1rRJOu06RHrUt+wivDSt5szHD9V9JRBD2ZS8vL5NIU/NMd498gHocRcYQ+GDSPZSIkp
jn3GKY8lm2rcE8VNPfhCRSVbm0aUtD6Gfs5zNJtQvXOVqy7BI6fMMepgCx6t3tEnc/Q9cMZLCUMc
a/h/B9uItxMjWyLTLaPE2u6C4d+SchdTQVvQBgkXt0Y+ID9VlWj6/e4r6Lt6X6joTneDK70jnJE+
vqXfwK9vb+kgL6rN2WiTnFtKgDCyzLqpA3bvqD2XikPm4Jo/Yiwm+Cqwczh98vXV/ofvRhDXdOfi
fOzge1A88qMY9sbH9/gbAO7tPR6spyXwyxQPIWubbeLt5LSnk59fh5C3dHrsss2Fv2Nvrz1oM1Ar
KPaaz2xwn9yELvJuUf/y7g4W1KZNJraPnbWVsaaXRheTn65BHMsHIwWAcTHDFHqoIxeUvY+v/xvU
wzNoakxAqU4jTKC3c2c2p556c2Vt5Xqo5YsK51KAH1Sto2mfBZyNCGqCZ0Fqitw5e3gdYoJkXXsr
84JXWFC9cCQV/PgG7fdA/psbPBTbdGMF6WNTWFsodaitMNOgrl3Q6UdsGylYWJbckHRZFArN4XZh
F0CekLMBkmGocaiiAHCCyvvZ1DwP2lAdIctylgRfgQngzma46FY1By+fz8v++BFW4PrwHYNoG/B+
6YJqrIH9L2dI2u8oywEDb1WsFjNJvAKpSdXEXnw0WQ2wiWsg5Tq0G8TVxNib4YYB4EzBObvorscj
qryZmhuU5RUW6sRGzAuRNexluhevAnqSUQ0XqlXqrQmYUjFGYbnCE4aJiIG/IU51iNoNsAqsH3hg
3IPhD/T1Z2f32i/lo0c/OLutsLBaRBbWVmuKA0Iv0MOvMoDJjUOJXlzyVAXms4/GiPxgLG/dGeus
wT1RLQYGm1qHSG8kzsKMS/8yPZbp1KxFf3OiZkbvSWsOTqVj4eN0cAh/2Q/7bzLuVEU62tDPguuL
mFx59dOcnEIJx1xzOpEnVMVhjiN+j1PafvHOujk9rSkATW5xTEmIhc/HvvIOxeygkK0DX0pLd3mU
0dsMfV3QKS9EwkjxHnULa9EMVg0fQo4wFuO/qpDyYQODsKQX+nUYE5q5Ly7EzEWCQxU75HLRNOig
5gKabJ8+jmlyMkDTF7cDSkky3y772xAh4JfJmJ+dJIixoze/DVl99snk/d0GtXZ2gFIsQfYB9gjA
mc5FRSGXVB520Zf/8EE0Z0U3yDrrRj4EUIhWwQjtoXnEPShyOSw3++5rX5yVSUJb34YmF88wfZTz
MeeYinNyEQ3mF+lk1eEKUimWMIC7PuW66FFqYmKsFIXZplVLx/0/hACyTdnjLulEn1VF8an8zWb8
y7MeetFXyR7r1azBXgzyi4A71kpAU468dZO1C6wmWBaSJU/5P+Liz9Tru3ElJg27+ozO8kf7BaH3
NOlPnXn/EO/to6Y+GurNlmBF3WkoO0BhgftEhxJRCVj47gbZqfuvJg2LQnNIHGaaxB/Jll10lSjM
HlPKq3yqKJK9tTq7LPtWBEbCKHY6RVmvDXv1AqBCVDfQL2TIswqfRYRWOAK9RcwMki912ssd7Np6
Ot9smie2AJnjyFRNs974Nu67715U/8M1xESV3NlNyjNpy1TolwokM+wzdYBcJrRdSyud8CuhPIDl
h5MZpE/05TtqvYSJJHp/LBuLVw3NUHk1YHUI1Uk1PjU+llWNmq0Hjogf7i48/2Q2/+40CWgxaOJh
4Xnm2n39l624y/qNbyzM5t0SfMl25k20R9RfP3mQRNeMcKVqYXAj0p3wEfpunErNxnPJ14LxZ5ON
9+G1DGd5e2vQYn3b7+onjEFPCxMGH4ldSLvodetFe5ftb3jHilNVUOQTeqCRxk2ucWv8s4yXP+o+
O46D+e+Pn3U9GQ/2Xg9QyiAmDJGQHT6rEVdVNBZNuK1juC5YUhAbL9MDN9BlxSOUmsSsTrWVKbt2
Ezi0PxCTigcP63VfPlEalHYQxh/EU+aGb66w1ooYoQJOGLndoA5IhLuqnm36h6qlW/a3ThX+5als
1kIysQMxgxPvV64uBByXjs2QxvlDBexzH0FL+nd0YBfBUAGRlaEbC120AxiAyc5CuAcQTLovxiQX
Y2qAVjbIlUA45FHKC4xN94zsCV7QZz05f1Op9xhH6mHI8YRhHJxh3uhkpb0wjkm2Rw5VXLnxvd2m
F15SnXCfYknQfp41wvm2eFhIIdSTyOXTei2S3/cb1JtbOYjW0v2QVFBiwq2M9HVWsEhlOwZAhE9K
Y7bQ/NiuVht93rNKRXSNS6OfxuIBSyEoWvISJTxCBnuXaC5ihi8zDHOffw0QMtiethj5Xgx0KhBC
S21Xh6Tmv2ce+5GjcH2sDf1EvMQQuYbj6AvUP0xLgMvQKMVXParzzJ/vi8ndNvbmQuyK8Hkl/K2s
bdVyVrUtexHzg3CX9VdQIa2n27FHoQ6NjL6vTSIquiUjFn6iA4cqimx7Yss7RZ2oE3mkaq1jKXDx
7I+vTSSwY7eq43P0+Oyo5ENzzDGyOw09DEIoa0K3EpiviCs2YT1DkY7Kh9JrQZxw/MrmHzrf+IOE
39CGPJvRya5y4y/pwrVxoWHIXbN9kt0LO7oJ7stPRDTh47Xx74bhHp/ZXHw79SCqNoEMhXNit8pE
lAuBz3bqu3hjnkOJWFXsEUhcMM732DsbKVgubOavM7x45fKTHa0t3w2UAaS6dEMTg5ohCRXc0PQH
X2VoTTo+SVJ8V65tABUirI9PEDy5x4ElpjY7sI1OosW5sGfrKIF1NxbfI9P/5jjL5bQJqJLVV3KS
ltUhx8CIY6nBi7CACztDHh+77Wi3lyKlZM6knlwohG9f/xlQKRErjrk/BYvoItauGGl4FshhgKEJ
8419bNjJVe75OBA8+TVWDniK7EdYiETzTIVuV/yJ9n3+Iio7a10ENe0gL/y1/3Ck0+hu2DT37cwu
QNxEcxLgoWRnf3X1TBkGDGx3Vtz9HEL7OW+mlT756p02OWGslytZ48hhxpGYd88NCrKjrokvVd/k
umaV/qVQunUfdWauLcsqczUa+CTIst9n8IHlhR7RlTaYd3WEZOr7tqrN/6Pu65ocxbFt/8pEv9MH
EEhw4sw82JD+ttOZrkxXvRDlqkw+hQCBEPz6u+TquVOVM9F9z+ON7sio/HIakLT3XnvttYpnZYcG
5mXc2YeQaeh68m7IsNlcmyKYFTi0kSSYtQlP9JXZTT1tdthbNW+1YWXkBQIr6eNGQAcW5iGGhAHC
ukEZcUl95z/hmbYSy2RKwmI5CRCR8SpGeT3EEFagk7Xh5lmB/VcNDO8/XCQIBzaaapD3MfIJv5aa
yeQWtuvy9tlMxuUuapx8wlMpkUGDALwCo9pi3MfThGUdzhDDmTWorTero51RaGo0poJpHOxIEwzG
rL2amTE7g0Uz5HuirhpKyLUA2zXbWljuljkqXTY5QGFDdCwajJ5PyN5Q/jhBkgFgQm8AB4s7eXsj
PGtmGnDzjV0I3FU2pMREAaQXigWFxOIAF75F02ArGm20Pw/VH0BGeByFcDb1HBCfIDOPluOvdwZC
7rQSrLhbiyOImOPwr4rQjzDuv/2Nj3c/oD0UY0BqD8XC7hZu/1LjxMBh0kEkAiYDDz8c5/Hv+7X9
1zf93+mbePyRcMh//A8+/yZAUMJK6T98+o/Vmzh+5W/yf8xv/d+f+sevn+KX/njR6Gv/9ZdP4rrP
++k8vHXT05scqv7+5/DnzU/+v37zb2/3V4Euwdvff/uGoq43rwbCdP3bH9/afP/7b9h/Pz078/p/
fNNcwN9/e8R76MXfnvJv4t9+6+2r7P/+m0X936EJRDAM6xLkDJC6++1v49uPb7HfjZyrj1Ev4IM2
MZBULbo++/tvTvA7fhTNX3QKbR/Dm6hNpBju32K/Q54OUnnAfXE6EMp+++f1/3L7//U4/lYP/FHk
dS/xwh84C75P0fcFuw5EEmCbAfM+YHN1rlJVFZLHQQtVFWxBGJ5Fk7AgRwd5nLaFVnOw8UXzXA4i
ZtBHktl0wmUurMkDfxfHpttuSAXpekY3EkTdReoVb3RI9u3wxCdIeyRDNFJvMWfgyDdykwTsQalh
OwkaObaO4eEeU3gqpt4QOWh3eKikqvFhkM0+s70V9I6jFoI+pXj0CByxiLcSI4fj1RTPPdtUfr1u
gBxKuCaGc71OA4myu9q6qNfBTgF3p9zT0YoTR++SSS1nH+07oIdTP0R9FhzZ4K2gQvmYueGjNyaP
ZT6e+vlA+2CvB74fs+JipdWjCij0QpIYliYL3ssHZ4S/mx+1QXF0q2oPMZBdgjIFIxmr8EyhwSS5
3rnFg92XSyDki7J+NHTe0lIrUb2Hc7MelXjWE9jnLkPTdIhqVmEst4xKt9/i4e/Ro4sDMiKioyP0
NGb6OLQ8rkeyrlN1KITaDvlflfd3bPhfRYKPIRfwLYFfg1uFOTDy0fx9bDwnT5ycx1O+8fEoXY0c
0c+W5UAeNKFx0qSRj7Av8SNgeywzUS5l8+Tacqnw3iuC4QOnXVT4cUgDYV4OfZn2uxucE6AVepIg
u+EXgnnhejNktFhUt1PUzzL6aRf+scp/XtW/Vu7mMgLoezjoL/oOWM3OhzbNPGZWz6ca4bz1yygN
/Egl1dFl9Re4WEMGCL2y0v2r3qZ50V/v3a9/1AS8n4rJIdRzHiQVpMJ7mAR5V81mOL61kKzn4eXP
r+8DkeLHBeIKbeRxOAu8jxSffiB5naF+jGsblA2RcugAYCqyjAa0LyEEA3VIq3hvmyt1rduf/+0P
fKz738YMpIO4hOOHsrtJyk/XSUFTF3PDoceVWNuZ77PK3pYi7u0MQ+6YSamqHTpvyyb1dkmOrDBB
EoaiRHXDp0468RAWpy4FDIl0jbs3zOPs4bqZW92eB/rxz9/rh2Ltj/cK0Wz40jjAte0PoZQK5YRN
kVsgrYq9DoATYSq4KNzz7AeXTM9yUXXPOJQMyL5jMrw6U/Ct7aF8HF5sXf7FrfvPbydAFABxDzxf
9mGJ5P5M5FwnSdRa9gPxmMQ4Un7LtNHz7q6NnaNsHjAWzU5JOiDl4eBsWTEA470/FO+Kts9/cX9s
9itZ7H6HwpD6gYMA4NjsI7uJ1NryZi+BVg+Cftq+NH57rDiVC3iNvvbuJ48W71wMF7jEzB4to3lO
cmhh+OcUc+To1zRkkWCdCVJEo/c6NwdRlC8eKd4JkILGRe8z5V2B+aDgIgPvnHE77owXkwxxDnvV
21hg5Dfxtr1T3bLCvzgpgzhPvgga/yZI7BQcw+P+OXRCw3YILHrshi+1sl5s6R2NWnev5rOOOBig
Yqqgz5m1N3T1I02cg9s7kOiuMVpC9x2rbrWVvfOi2YRO+7lqssn4m6Gu6CxYyj07rvPdN9HBtcao
ld3VnwUgCXKeQVuC8n7+HOJaoZlyLBN6vxbR+edBMMDFo3f2WApPzrPW1T6F78pCTkk0ALnvav+Y
VfQoMBlWDpg48Mp389bHPgGoiyuTTrrTJRjTOP4JhwYD3djc/S7HMGq0c/YnunFqxLkMj0e0t1lr
jNuwI5NwW5j4TQnAR35b40OVfEbH4mCFEpWcJGqZJf6mx3sL2nLVOrRc8Em4SxWwTdC1rwFmXyd7
gJlxBR5C6V9oEZ77LLtZU39NMjbHuBOLohhC0E9EYIgwctEoNKI6HiF5xDQrNtQ0WnrhFh7k9tLv
KGX3o1O+522FaUG28togWIxBcBlnttGldx64v3Ob9lROeYi+B2yM+jGP3Hndq/5LE5bPyZzuWQ/3
BwuCxMOUL9s5bxb2OECHFR43dmNsZby0isFs0KMqMYDCl8kMns7Uf7VE78bomB9beKIj0tPPdlL3
mC+1N4MOgx/vNXB1rES76nshIQYO3h6aNHvOPqeejxI0K5Z+qchiGFw8H7RXUh15WfrJTYw2Wctv
tGJHrQK4TvE9adlJVu+8wTKa3A7CUY4TCUtAATTbTG144gW+U2GoCFl1jzH3YcOwgl1sjZK0xaLR
IdSCM/Qq0jZE5xhOntnULCDwCK8ai1qxy2D2WKsI+eMRXV1oc3EDsI0bbcHreGYEJBB+3xXj+E13
3Xe84kII7Bcmr02YTouGhBc1DshOpqe8MU9QoGDRKarYMoRfmrU2eyph9R5QerBgHtAd28WLJ1b+
PoSYLi6Yg+ExaC4oXIsFXeRBP4WJvCrIjMZehqv25IyXNAvRhvVoA6mqhfZwpsIuaYxIuKWq/NqT
9rPIwfScpPU26+fUcsqYSRyB5qydkMmNaXWbvPSdh75cDMHw5DDr0ewxTF2/Bzk7IpeGpTO/jb6H
yyDZsrc8LAL2HUoiBVyQaIDlWYF0rWAwV+/Ne5xq7DKifCiS11+8unronOnNL8gZ4eKisvAoMei2
CJDL4eiwW7yuhTvRwturhsI4EjYge49h1l+R92ElYz5tDPVnEXQSPQv8dA9ygpcaLKjA28IRl1Xv
MEY7WCx48msfsgI9APX7W+uS6kYUOc1Ov0vSBKO70wA9fog3zNVwNWdKwvHVqVUR62H7JKvj7JEz
+j7vdlftTc7rZmxzv+GqsvKl1Y0bxsXWxulgpd2yHka8/fEs9PyVQEOhT+tonIwDuXXxB38FaGMD
as8xsOqbFUKbv0Wzb8bjMyl10tCNTvDMCGeP0MUsE44Ju9G9H/V2Ub6HVB+GjqLzBn2ouA/EhKbV
U8o4ECLcjaCY2jXDJnfaRxiefrPDoYcTDnGxbW21HJFKN+msYMEbXMyDEYTtdXEsTaRp3BA7NsAd
Yfm5Ed1Wzxx5MGxxJN6QWcC2nxfwNUcwEU1cTkG+FJC1Aeu8veYCL5D19cLy83fHl8+YiD4IUMky
e34xUZUg2hRVfWwt79ynVqwDishjVc2SccSgHOIeBVh2QZ6epNFrqUIHqt55JAvnpIBv5gp3wSpa
gPQNRAF7fsu95DKz9H1GTGu6bc2KnT2016TBz5jIWNgVyDh1LPxiNSmSLUoXMgTdJXSrS+1116rA
RaedjHHGYsKQl+++wj6oZrx0R4/Z6Bzsr+ZfrR1emkF9a+pD4RxDCVrf7ONsUhn/1rbHoffO5t5p
HLDmSgNlXfjgn82DzhMXi2HoD8WwC7JrM+hd79s7pwCOqsxdNcdGQI/E7a9pgo1NyjSEoFx4dCZy
vr9Dl6a3MMUtmhh+wc75LZnLZZUgMroA4+H0bVmjG7sKu8kFapcsFcakMGPZghrVk+8tn7YJTcWC
1YgCU+jFwHOelRxehJQ9yj5szWkeoO0Vnrqw3VUO0FErfxAmHvdFd7XT7FYT55xy6LcThy7NhXZ5
ix4RiIkJty5DEfFZo7LAN0gq3nVBvtifCkiUycB5Zh4D3iyu8/CV6XxnQrdJt9KxB8WvyRd9FWxM
oC+4e8aKOZqfbzEA7gfpuVHDsh5hyUqdHSoz5BX0GSH9zcFsaFFLTHd75/LcdiUiJH69FXjPrY8F
WoX6sS2OPGeLLsVCbWyvXc7yaGrVySy90ktxysM+Armf85QiE+bUwsHeSpg1IxGc8UZA6lnKB9uY
Y4HsBnhMll1MRw8NqD5dsUb3sTJmZtCzb9wvXorngxI/8kbr2ZeoAlQ6roIUsL6X3XzLsAoQOiz0
pEFeuo4VtppqqpvJzovCeitntnNDLFH89P3oh9TGxG08HPrZqRHeTVrPFRaUbztxzrNy2UivjC3w
3fwOU+4zZvhxE3TmncMGYRIj/p4coPhONx3LbooMV8wtnYv0XIGKjTuALIRR3IHMpI9BhjdHuHec
SxXVB8KAQ2D8+/0ej6wG57QVXHQeXnIbbOFgXFV1vZ+gqbtolRVb2j1j2Fo46RVpaoGuFhaNibrQ
4zi3Fp5IwulmLNIvsG2WAEWxSaCT+c4oOUK1tYI79WxkW3BxCmu9nMxlduW3uWZvUsKR5J7nCo43
ynW3ZqAJLFqHQza7C2BGnvmLBBZ3y472Z+V27/aYlDHaR5um8Tbw7Vm2A5gXJdrZPM/fqzB509p5
qMfgJUVy1vhkFVTFe9MhGSA1zqQJwCMmfu7dr0cZaEgBu+eqRIbQ2bSKXaAW7bgSHTBdOqS3asxv
VeWttA5X2HNfkxApme1iKyf+VMayOc9pJlY1r8AFlyCoyWTylyH855Tnn5zcecwZAluTqjROWBXf
l6zT441Ulge/Czgn0IwDMC7O7oj0sdBx24wyyhTm55SXL0mLn/UyH2Sz4DB2rIzrYPjOOqi7QmG4
X/pO7q7yvHj3m15GHXzikB+kq6qzvnKZYI3new9yKRgj5+4SPOqr6wyrlCGDrRIrnnmONmC27nh3
zfLiBlMPKrujqwkAHduHaLgggA9cyEkIqA9xawIRQEKzMPHPflfhkBFIcvI2jB0xk03mmQQHikl5
geUewvMYVWqPWxvCPYY6WypDMEfSZOdqlyyKHJxdCzs2dxx/Ry1nScWMTnRjAysGPNLjVKsVtnju
ADYquq0z4l4Is+Ry06+wZQChdG9L/DmIMP3dLYu+2HmcnMXka6h8IBwmeQVuCkXKBS9R0NDTuFcF
1oo7e5HjSqzOxCYxVNKOQcUhSaHqJ0tU2NguBdXVp89+53+F1HkZeQ6XkZNUF5VCkFaqJnwokmRb
0XqMAluB0FQpfF23zYNu0Styexh3dW2WrRwr0Cv0ClMjo1OAUxh5g//Z1s60GdUkYK6EmgbAFuTT
wtsELucCs7JfQ4lo52SDuxSSP6qOrtmAzJZUsDnCd2akDI5IgU2UXlxJXOr9y8BDs6XbrSZ3juu2
PxUO9lUlsedyVX1CpnkpqXMmLRZwVfv5Eod+nkMIVHlnmoT5shtwdgW63DLRdtHABhk1yvuq0a5d
pBRIXs8jON9MaOabGKsSdK5pXKcoGNwEN2iPuajgIXX6K7psb75IhyXPwKdQFNSZorqZ8q1F8ogZ
M0Tkdi7tSAXI8wgK2r5rkY8np0Z113v1BjjojIV8xBeiUeMESXTyGQXKQdo4nCqu3kcQo81RNkFe
3BnCa1nWe/MneOAfw764tYW/KTtkIn269+b+KpH3KxVsE0deJeh9sJLwj2bFtCR/7W04sBU3k9pa
rruqKrENTKEpx5MpLgxcMfF03Y04zWeszdkcA0OdvWtZvisLV2Ei4JhakHk3IpEjXEz9niKRrIsb
0+UL8VqIwSkaZesGo6dZJNv2O82gaQwDX8G/5ZYFLTF4uxXNQkK2pgdCq5oZwLEVZ1O/DJT7KZ+T
b3YfXGApvhx1vU3D2cOkLayIbByJ45ehcR8diiF7iauG+6wAM8LOWdR1ZFOzcldi5nwxzwg6Umco
ZSTE80FJ9aWCIL2ycdDmiLQcAu3wgl5MJe4R+HzTAn6hZ5A5EM/pglqQ62vHV54BdKR2i2mjMRrs
6hMwYRyO02ve8Ki1B9geaIYIgied8GfwluHarL4ODl37zoNpOyKwbtxSPaMf/Apc4aKzZEvIfsTx
C0soibdYoBc52N8zBcStg+2rOyJR9SbEZwEB4ab5VjdY+qxEklVal0ARuXABlkInONkOo3jskuxW
KeyBMuWwOGTbtNEROtaQ0kHAm5rslqeIk2WXvxc0BwMp0WvWDs/NYK/va9BO8Ldqp7tOtLylU/LQ
qs4c9cgx3CY5J8rZdOFbPqUvf4EcmQbRr2hn6FIkIoY062EaF72Ln9FOwtGZqPWcxTDPiu3BHiPK
rIsBAFqoOiRQibEgD5NioDrv1mPeQbcvZ/my0KhxrL/sJjofuBDAsShmgj0MXsEWEOjkRxxLT7Uc
AKUg7DB1KjDew5d9D+No1UGrzI/XRWqfrNk6hSCeQVhhCx2caADwwLHlHOAM8Lakty73FyNNI7fE
gg1wvgl4bTZtbKEo85DqF1628qGTMUprJcF9X3DJXsuxfDKVmjuk4LYXp56nyxxmLVO7rwf0q7sV
LU4OHReQG47AtVr1VQFKfBDVCWZzcmy3L0FlRYhN6ECeTFY8Fhx+IHWU9PY3K5+O7dQ922GxGVIf
LOlyyax0gzU+hheZdjjd4FQs7B0at9Hg5wLG0f42swBZNBwozLDEHnwo3AoHtEAxSPd2mTy4rloO
5bBMrDEG5WoppzYmVX4b0hbHah6NI418ijrBz7bQMd1l0iS5QA5EAFAIloRQn7+C7YAwGSJ3yQU9
KohjMh1g2jS4lI6/Ac14Q2pgP+glOOX8MOaAykiexA2QE7/w0NlGqZ3lN+X4z201PeQJhpusYkD0
SMaHtAkPsi9PHbaozUN70XtoA/cCAQAXtE2J/2yU6iZqL30P+6oNw1U4eW+h3axbr9k03XRQUJIr
2iPR1dKBPS5q2LUA2gUzdg/GdikUNjCelZDDgO7wn++Pf+tAULgBoLFtOmpwt2JoI/68PQQoo1Tm
GPihLmAcVWHkFi3CDcs+p37xWjRI08yx/Od/FB3Cj7sSf5YZJRn0HLEt78yCn7B5dyB13yZYTbVJ
McR9DoPH+dHNUJndAedqQr7nQ5cJFfRywlvodYcK9T1HUTMAGTTYJCZuBQikYBQkwdFCcTwl7vIe
U/yxv5qCfCjUa4tXcQwafIcowFtfmF3AXXVw6G0i5Q2t/KVBODsdXjjrrqoONlOuojKT1xCxs1TI
vTjDYEgTbtoGpTp4GEkGVtxI2uswexAZIGcdmDAGICptUEsaeIaYasbUoIMJamC1XRUqYchwgYUH
W5s5PBlIy4LQqqnwzDVa6MLNSKoNUDuE7dWrv0ugY8BYEDq4z5dSqStoqe8s0QisdjTp9jq1bMOE
v8L+uohaXAG/X83a5iQ48yrGKOTNzUE6sOyzwmtWArSniV1GNOdgy0Td5iqB/boj3r5BCsyv38+M
tGtXiZG5YqaRpt16SZr0/V5yIwqD7mqDsGLyopTzaZVmTRHB2ahAopkmyItt21mCeZMuO987Tyki
m2VfEPrQgavCU+i4fNUQe5PaSN0sM3YWStRoOURdQMdCoThR69WiPXTG0nNSQzWuxyMET+SlmlAj
q0pGALxvHTp5k0LqllpvBhEhuFIDXaaiuRrJl5YCsBPAVOsKhhoeZLFm8DMXYaDgoXKDBNVrhoRk
cV/f/yvywEVw/P8rV+BXusE/DjC+FlK893/6U/8fsRAc0yj6r392+f+NhXAU3fh1+pmAcP+FHwQE
4vwOoiMcBAA9Mw8oCQL5D/6B9ztzfWgAI1y6BBOZhiPyB/2AOb8jgmK6OAAFB+opRmXjD/qBD9IC
pDcYwBAHU2eBG/yv6AcfHBkwuIw5E5+gkWlDqMAILP56UEJHlAW1wngDlx3sQwfdP1U6FJuMuo/D
0Ly1Xs2fZNLwNSc+rDVaBf1Hj3c76djlJmCq29lpzlZBQw85gQlvhlyRLLTIg+NsPuxsB9jx/Z8e
n+24JSnPIr/wX3SWJyvXT1DTMkVes1qv3UZ8tnk6HntwuaGDlbdAadzpC9CNeZohh104Yt0Ws7q4
I1BTwjFiCDVHa0V8AB5zWdePdGjdqJgnkGwHFxzsGfLKTSv6J5GUZDMzgMItFd+QQ3obrwucky7r
FdRhQRX0wvSQWE21znXtof/e+OfcH95LtFwjXbYB3U4kQZGTB4uO+pDeH0p9HsddgFphV/TVExoI
8izdmR9LIbYsaB2wKtrxWIwNkKmu8DZqGpKHcJZeFCIAfLp/rZmyQ9ZCVAMBpY4btGAOmMRHRVnQ
nWPNKSgfqYILNPp8n0lwhC9Quiz8HrkmmMan+wcQjiUqcgDCtHQfxooN2wKo9VoXSASrokMmPzTT
l2HC1Yu0qSAzl+XPqVzX5u5miq780XXWPKSYJC181A1VaLSy21OH3goiRwwAqPks3Lx+seo+fUrK
T52KpSV3iWTVqdWd/ywbKI7+tJH+A5GAGHrOT3ku1qeL/zAIZWOLUETVj4G8B29aK4dj7oLbmMtl
6RfFkxQZOwKe6Nz2oSWQaCbe6IA+A7n9na0gg2Qs6oYyRV0+WsN2oHV+cpFu2QAuh6yv4iSl1Rq2
AM2r1j18UGc9bGf0fnWd6cP9A3JPfbAcv1tVPcbD87BFS3bi33qeb2kT0NcCtUYsxmLlZM4cK7vq
obcvyLlXngXYyrLyVx96zA80FPkaa0F8xt7idpJ+JnNY4m3mNZhejtVu0/6PtWurfqXaINyXbQkH
eJms/CZMdnpqk13uERED7tkQG52XIN2RsZQEQ2rbQdXAR7Lc6ARkYpfY8IbL2OhDKBQV5QD6y3Ig
hB3vH2ainXhsIBfnlhYNIjhvkZWGJ++MAZEDs79ilDk9yEylhwotVWtITlbF5U7AIfNSFvIxseYv
P54FxBbYp1TzGAJt66q3llnpJ28EWrlOVdjHoGEUTNEa3M65V58o8XJYISTo4o39WC5DPeExDP03
T1pIkhPtd0vtaP8Z5e28V5rsZBDwLzoA/y9AcgnLid7Ze5OjltDewTR3U48LN0zJJ11cpi4Zj/7o
fSc+/ADnrnXB27GLB20n9mKQ2roJTSOeW/zoIzMD5j18Jdj9Z6+c5xPyxxkTTdRZo/hUGeZ/wI6x
+Fit7MR60IJ9GkdCX0gx4sE6FSTVuS8OBUtTQKiDs7FAg8E41eCi2+voOPWHIMqoPqki4I+YjsEU
VQjjpcDBiLzr1lC/QmO/g85pZOnGA6E5PzleL2JYtFYrxt3HHP4NB8uXyNXHcdpWvjc7URvKJLK6
GR45TfjdxRwQpuqEiOGeIEBO7ucj3uS1ap1qR6E9sbv/gQQef2vGA0gBa13umoofgtYWGLKQ+gJj
zD0Iq9nX0jiL5IEkuyAvXlqekmNFwtf73b1/hodwbXLh7cIZeTyz5nIzqIRBPEc2W6uAnIFVgKtY
e2H+OR3zLwxDKyQLrBdQvxLM6ersAemq9QL/Pw8K9+0LnFXnuGFVgMRFers6SVfaGyBPmkNGNa/x
Zdq1wQphJNm0to/CbfDtzzg+rhKtyHNZz0A13H7voOl28B6hmtUb6B5u375VJ4vW098Fm7CuhmH+
XHOlbmxEvyrPbzIA1tp7rdrNFHBq0gcqeWg6Ou1hMkQehdNZMc7KNLp/GngAEtSEMZsu51u0WOn3
UmevzJmHF8iX03iye73UILRCjlaz/QTZ6qNdona1ZC0fsikTx6mkSwUx70w18F2Vabuzhn/+6/41
VsAFBhq9iIuEK39Bc0zXuRTwbJs5w9OP7/g14+ukDtErnzN3zf2pyiKvd4qnoFQ1XQg3cqConYfs
4GNS4yCRDKOAgy7sj90KFs6uDIalHFv+DXIz5z53Vl3iY+hSlGAw9JNcQACyRCs+K/f3f3Ut2M1W
CY9pabt+7A6zXBGWNq8J7i9ovQTTdfi4rK1q8tFmKg8/bkTv+0+N9ueYKXQjHDRTxoFqoHhfAPhD
TDrrAMo2DPaXw4jmjNnDZW4Fke0LG8x22/1UOGUY6TGzV4Fr9Y/uUOH+djlp0eF3vXXC9QoslmTn
NS3tFn5QfwuwJH2ueMxcLo4Qn6uPiiCy/9i085Th0ISSxW4c6ickDPrQ8uEgE9fbhm7gHFk5pTgR
IanYwgiGj469gYhphX1SBsnOn7Ag2xwzGuB8Bdv7WU/G/ssc6uYzDZoAdmqQvgB+jEGHUV8FIKi/
oFK5/xYICZT04PxE4QHrgrz0IVFjBTgNZcv8uDEvPrLZX9/j1JSBug3wJ2nf5vyJesJ79z3+ohty
zjAo4MtGnmlBxr0PehchkMWarCcPVNnnSZI1bcvxVFCmtz2db1MV2PuuKse461oHbQlS/0VAh27T
h4AOL0Fw10LMQTE3hGemuc6fSmRAA6FdDkWyzPU07mZMekOGi4072VdLkINelJXQ771HtgznSlSG
0wwG+WizpUq1OFLzdGkD1JS0IcT5yHjuaNOUUREemPLIgJG4L2QSmYMKu4Qxg4A67pA8NUpXaz6C
2g+7sWKFQq7ZU0eEp7rCwGedZhgtrJVca2EmV2QOttDkVPlipom9didM59uVP60KFZLH+4exgc5Z
krqAcAuA4OPUnUlnoRlX4diqyHyhmvETMYtZjvqSs5I/BKTTqDrHcdWSUgOw7OQJ3rryZKeJE9dz
xx8Y9Fg3jII6LwcNTaFwFKsQoM323vTGWB8mVEvIcasWQvhuWgKFZPLkKVCIfpwI9ajTJagi5BHe
acFiUBNZQRYQck/gnEBK1ZyJaJZ9r0MCammXpQdXUfdTZT4tHXKCFw7dgDAlTYCK+onpK2C9Hu0W
bAYnwMMQgYowEWDBv1QF07Ypq8cg9ewN+M/jglFfYiAFZgD3dNVhw7yBf0C/ZMJpHhunQlap/AMm
KF6EuWdDggE3n1nN5x9HB+Iv2ShPbMPEM/2SpLZXDkDanFWvwzz129TO6seCvP55ngnS9q9pJlYk
SIEeijAXtnSg4/26KkkNFILoWUU/ypOsGfJlImc0YTtPPd0/WBrz+F06uOv7p0Mh58fafRnnTe7Z
2TPECvPnZizLmCT9AZUB5BHRgeqlnR3vH0YYja+GzOaRR6x2L7QN80/OwnhMPXr48cEPzfwUJrI1
xwn944k2Kpk396qA+RVfYsJ8ADOjD2PpeuOOlhkenPGsEW2BGTJ76r7AeOIgcr2rhSePna6bV0cc
MWjJX+j8CF7u+DjU5vpsFDNzO3rwbBnErm5CuIWL0du56L4g03DR4ck1f5RpJjEm3hlcDwVH7lsP
GWoZCCJIue9FqR/9Qa6dXmz+/KE49zPtXyA3kn+A245tA8AzZTL7KMrKkLHyRDRuxEP1hc5VRyJ3
5Xo2kjWpTh3IHGeQrorTnKKxWCKPZyzFNjOpcNYG9UbT+WR3NflEJ4pGN5Sldo5Z7fdP50rLuAYY
ur3vXtliFKecNHx2PP+RIMLBD7M+eu6MYiOhCQZ3MNA4C3F1S+mBeEugZIBkJXOwTqEPNT8GEgEC
GQ5mVcxvB3YOfWZeFS9k4Evl1d6iTCR+Ns/lruxtjJyDwrXKeXehwNRBYJP2+kfxwGE1CkNnFJNB
4myLHGSfNCf64b7Q7IEtXbBqFwPcGp9zWAYs/bJMMB2fgEtUzPxbZw3/h7DzWm5b2db1E6EKOdwy
RyVSku0blCzbCI3YaMSnPx+gtfece56qNW9gEqQlkQS7x/jHH/Yh0R7vmfXBMkXJJ430UuoD+0T6
M5lrEgwk2y2i3HrtzCtqG0wvg4zgyhBE0VeOfrNz7eIb02658JYDSUGnr9103NmF2772AdLnZUnI
inIOfqHqUHPVMTmOfR5yOCdsj3bcrJftWEZIg4DT2LbSbr2sOrY3wIU0im6tguFRlr18CMKgPUNw
JntGU4ziS8i68+ecMum0OkmGQSXjW1QXVz9LmB93bXEtmC7vs/YFLY93mKqU7avRJqB6WFZgxNpT
Xcb6DpsCHItQs4Pj+/GRQXH0L8Ih4x8mJvMF63G9ou4x5gA7S/8H31mf9GDoxtjZVFrhXNs6xoBG
sUGnuVu+Z35wirFWRxBSff/6oGM308k1noargzpxYwvbOC+HqYnNsyFMcyvxOz4EWBG30ksvWZ6k
F9st7NfBgtz2e0iwX1h1DZHWphk1u9RIMN30Q3dN0qpNW4kQ+RzA4MDxPhv+U84wpsbnZ9594DZl
jXHpNNcCG5fPRjwFT43ZM3KBvrYy2GeOy90yU8ORdQDmDqP+TcnydJyW7SiJ0uC0XCChPk58UzBh
8/JJI6ymLg9t4MtDFUo25q6Um2W3K2GFbwxcMnACbxzGHagFjflbmhC65Vfl1hdM7VZSFHDp58++
DJR5cFopGcyXMQqxykp3Hn/R09jERODYqBTngzbVEfPoTN8PhvUgxBC9DVLzSNqrvH2ZyPitdI2H
qAt2mWrAeL1SbEqfeq60Ll9AS9UWNvPDJthEo7vWghTyMH9VZLXWIYgjwVw1eIxEk3xVYc3S6leq
iM6GHMN7iFSjzqnIkenUSZVs49CAJybL4GCh2OjGwTmGtv4vLPIlefjvy2RgsXGhVIJG7rr6F4by
t5LK74whyIraXfe9+gTCC2+23QTHEAUT+cS1doNkoW6kzQy9jqa278wBWmsYrx1+2slmIrG3fZpC
UN3mGYmRfIZ0IreD6R1lmecvskyMneugF3KSySd0oZYHrFbls11N5RcuBWhP/Y45SAUH8N1o3P1o
lfHNr+P8EMihXQvm7jAsCv9E405se9nGaz8DqKe1hB+ElqnqGN0u1epAcYOxKBeck9KO1xRBqzwN
6SegtTGLtf6ltv5naT2/fya2eOCgOoLyf35rzVqLtdz13PVkENQ8hRPmFkQmrmDQOes8+Pzv29r/
t6stv44C2ETsoIP9zhXy3z4ud+rNooRLOmMeoSSUrfxMxgrva2E7u9Cyp8d+xFVGc+9ekDxPgoFo
mMpsz8Wr7aB61hBVUQABOXZpdRFl/hun5hQ5s99fvca/T30zft0jAe7o+PFEuq6FR0mejE+SVWKb
1V77b2vfEpf596uQvDFqes8KrLm6N2bJ3N9flhpLuEiDPgIHCXUuZxhzQVTFWMRXvUmmrYGzBqEz
Y0vAqRXWmyBl+FIko1mvvH4yzlFODCrMSZKnQgCB2G0KHHUSf45Ktb0LhKsjubRwhQonPSLkWLse
FN4ise9ZnuvnZRvXAmfap7JzYZGNyUbkkbvJvJDlAOHtdilK/XLyz6Y+VWda7HfhU2ymWEfMK1A2
qlsdhQ+gTNYOQhgc/rq1nxYooMVU+DKFztlzCJqZV8zGSB124RbDrNhsHq3RzfaRGCS73MyHEVgY
VQisjxTR3aalSMPBOssJK64p6HjV66VXbdh7ly1B9y6cSB8rw8+ee7d+Xorp5SAHoOQsfK9dS+zB
mJybtAlLxBqUQPIRD5rYfTXKmC7KgzkVRzmdiwmZxwvCbjXqg3bRlKddXFIooEIZ0IK90Kz2EHgx
ggQFaVUm7onDPND0Rv/DzcQx19VpEOqge5N9T0pJ8k2aDi89aNpmuVX45u6/fzP8/zs+Zfu0dIuB
rIVBBkWfrs+kh799MzxfRjInLXf7hQk2SY1d9Lx1hsZzNdrpWyIs54hhDwbHKJaela8BQeAHvLL9
uN8PljQuat4Jphz/QY0pwHo5hyuxXC/vvZP14uozxVgbdimBV9lAKlmLc5lawU9TxxeVLb7bASsg
WrLylkg1nJNHHEgvGLXO0w2D+r2Nb1Cdmkd30PdF73YXIMMHJ2lxy/TF3w/axNql2gqKeK1NRz11
R2PTxd+csuWCWQBFrt9PN89/L+2gmndlTfobN47F42hj3DcXrKmEkL5sNr45kasu2v5G5QOLWWEP
FiRnI1NiP6Zy6ycJTM/WDJ+90R6OjD8Un2nTXr0gOi8DkgjdIldMbhykVEfFOOYRIFk+NdO4m4SR
bDqoUOwFsztSRvamXhQ+ao1G/MuKsYSq/J8Fw5ore/giAPw+iQv/+LSDyA0nQhUMYiXluKLZhs/g
tFuKm1s3ZvLcZqG4fo1iIG9hq4ASSgutSyodLEEDs9uEVdxB5ItYr+H8FhPot961UH9p79VVYTbM
JUXmQUJxaFUfuRFr32JjvBLJDHbM5U4ODrzosjV//Pcr+R/OjJD0DNhnDubwcAEs0/jna4PnWwi3
0ycC4nCq9grlnZaD87+3lrs2WDhk6zIPd+FgP4Vd2O+X5sGMrAni4zjuqCgpLPTsDuqREUTjM85u
XAZ0qZadCUElLVIvHhuj6s9Lmf1Va0/XpDfV6usKg8uiv3RwUNe2T83+dbI0reqAX0ewGxrb20kk
sOBGoDKh568aAw+D6JTPIPAMYcQZBdVUe+9WmOWb//5eMRUw57r475cC+wZCa6yATDAh2EP/2DtM
aCS9aGEDfuE9na8Los+i8dyG/YqQ1ozqdkreYzc95HReD2aN+ZGaASGG7ji1rX1HJbdc1M5O9xPt
ZNe0YnHvaodlC0oDPIe/oDwq2u+GHx0WNClXwc/KKdJn285hI0xNdR9a1e3DUohj46S/oYWqA8Lr
ZNe35WfBQPcxLMSnVRo09RECWy1OYbp2D1Oixz+9HHZl34oTo6a7J6FTL6CA2jR8AXYAWfEzBkXa
GpfD6p2v2pzApoqjI+dyXUvpI3sEUOu8ibxz6WTnxs0RRdcoWLCSlA9l9yE83XmtMkIMO0+/t170
bHRl9VrZmHOmcaFOWeiFW+FV2PDmzleHTOAFTiMBKm/LxPxk3uaIhRQQqHXnUFFZzTPfrvbsR/Ax
IlznWORSVJd+xNzazqJ3MebVjcnxU1S32S6HirhbfkrZ+0TC1nKdSeArKNHFPXcM7VxXk0CUiFKs
LcP83EXl+AORI46TXtvBgJLIt+vYPxXECqyKoEWcMFIJblrgOH1gMmXnytkIlTk3+IExK6Agk6hj
W4h4457YJIxtpcX13hdc0lbnmZs2iJy7Ce14lSRB+SN0/dtkus0fq3ycgCZG6f00eGXrzNDcTdgl
NUGzZkMVqolVUHiDQ/ftIzQy8vOQFU8BarD3wnYAW+U8HTQlzsRVjNUpIx3nUAuPoHRlbHFCxF6s
9PTHgYRxkG60RvMou0qQiTkT0PRgf9YTF/4qtuMPu870FRVhdykpFQ6TapmdNODvfbwGcnlAZ5iv
57jo04JSLHd5k4mayRhFzR/ccgriIRIlDIwDr65vRdLcU11MPzzm6ZuqKUKEtF6NyYsHGxvf/APw
KhORQaoXWCw9sW3+b1ihIWnH/3PI/eDDVd25N4FAnUIHj8/4ApVed9UKQ1y9RPGqPd6FAOLHavn0
3coGs1SxR3mVhw9/HfDvvI8loGjogwHkVcgAO0MxfgnwWq2lT/UXSiCtL8CvSH0gQbsft3bWuNvA
btW5EJJ3XvXpizcG51T01XuiuSZZpIn/GE/gVTETqpQYq7uPaGUMIUTvoiZxNqZb2+9aZRH64FmP
don+Lej96Ooo2e1tu0qvEQOinziAgmYu+2lqyrep9YPnpQQLfKhqZViEF5FN0HJy58nRSvexa0zm
jLn1FBCGOfmQh+w6iG+xNpDA1pYmG2dyC0Gt342h1w7geV+7tatLZE3znj5JN4FsVY4Ho041vA2w
gUkMJ3+yiyY9JIXr2YceOkEDXwrNY5Ksm8m+ab7Xv7l1+7jgOjUCVRQSk7Vaml/fDl28uGmWFMbY
z1aKD02Is+RbrlcbkYn6e1q30IFqrXkqbQfVS4xjwRcEnIkx3jNmSi/pMG2XApnW7pcmUusW4mVM
Gg08YH08Tr7TfjqW9osZj/cN8m+0ripPg6KPGistU22fzRQqwDnxIqo6Oo9YvNfzbGa5vExaq3NG
64cqsoVY0bXi2fjejPTyX2OpWAuC1QycL2i8mmCPLbcEegHHg2jWJXLceSaXRd7BXt05oqbmifru
wZwNoPwCrMIPxx/SSo2tZTOYgkNpAcv32lvIg33jBadigsCYGZjVgyEShx3Wt6/xLRpaC5cZcR5n
tG3MqPWSzlV7rO+Ss/Lz78ip21PdIkHuLQXmZapPSwa0UEmIDe4y3iM6CLP6Kzga0a0+YZYgBaTZ
pWodVc2uiIr+rsHUxKKrR74H/r+xJWLdIBW40uX+RNpyJh+mrPfhskSwy2xSnrDFi3dLL84l0G6F
rsOQDwP5LPjqQHaotpbMf/S2Fq71qcVdylXt46CwRKu8/ORNjXfXq+TPMPrwTYa22mqTFV0LN+13
nRs1axXW1jv1BnIV2zcu4Wwhrjvz1p/ukOm9Gl8jNzq2z84syIwrahbXygGLHUyfCjR6SBkMHLTe
IJbAc+Q2keAtfmr9toVghonG5hyVur5e5lXuUEeHxBQFs+0O0Ti/AdOVcIWfcHzNrDlfFb4gFi7p
cz6rttC8ne1lJlmP42c09JBPlrkXH9GZyTP2hoGKHvRoSjZB6B9dFBm/yPZ8H1KTb04ZPU1FR3ZB
659ZEsAaWi7Ek0Zk4ynq8/flL6klZve637aY5wGJwue3eYtMrPlUIvLPiRmQHiK3oI+/GfOQ0sLC
OYcQUTRTf+0mXz1IM2DakV2WXw/p+K7V2Cl+XdkWXJ1l8RHWGDEZtdfLEtPH5GozWsCRVEcvpc8f
e5WNBnLI4S3UW/ueYr+tTdCU5oZeS4xsq+jo1z48oUuUDKXY5QyX56W1gMgf2o898dVRC/GnpieO
fQuVYHkvsFA5k1OJPKy66KU57Poh+WTCBoZgTg+GaItDOFCbUkMfDRNNTSq9rU2Ixqby935Bx9RF
zMYCBhaD0/xpRZ5uJk1+77OaeOHURpKn03r6aoRZPf2edP5i9DlwuHuIj7rJ6ATPMmjhW6iIs89b
DMA5QDkOMgbKZM9txzysVqKXyW608BQ1qS1XfoT2tq+NeDNAYtlEXQn8NouInKtsxn3V9ukBaAVZ
VIPNuN9H0R5pfb82ovKcok1SCXneDhnkoevBuA3fpq7uV2XHj9B+SWHSZXRBjNcpcRGx+Mjy8rHo
899ayzRYfkRu9FSgmDLa4RCg89Eq+1GfXmrsON1cu+pV/7vyUOlE4snwojNxjTSsx5aJRBD259aN
77Y/Ott+Uj8nUp5ni0SxNlV2z4tpHRYz5beHrVTUM7Uo3+QNvp2sb6cs4JH6xYVLELh70i5xdUZH
FyJG150YjwQiwNsRyeLgsR30D4MxVXtPRqScZDZue79CzdYB0UN4A8Bswp/GlWeW2U7rmr2rQ+4e
vWSOXCFmo3FOeSijjTeAAPo2oQudHeurvNBvOFPmrR0hczPSPXyjX0NjHrsgp8lC+PqCB9izMdXX
yo0vTG+/a0V9BPvcpwyhVgqMI+aimYSaWH3bp5gphDbob0NXPg7YR0q7OAZdsMkU2k/Aojkt94KJ
491SAros8i/hfR+temDvii4hSWzI1fqVpHBD2Rr8tt1uzVqFdKplb0ot8GlZLDLSH7ZOIGostHVY
NWITDrxj4WTCGVnLuNdXdW0fur54H3iZoxZcPL3+NeXBS0Bvv4I1pIM9xm+1UZJ3aovDBKdkbY1N
tB4L3G1BB/mWtv1aedWVRIdnLHzeUdo+1Gnk3504/5BFJvA/gLwTALCs4ib/AGGY58FbwFXUz+ah
YTqmlwjCZzjKBZ2SFtpjz6WX8DO5qjLcJnJbXKonbAhvXlgkq5btZIqDu112cnUcnBwnG/shnZL6
miuRoQ7M0D3VwGYYmOyVacfAqPgDZZPx4QOEK7uv8WUMsQ2l4VkzaGO57YM/XeuuA9Vy9fXGM3bm
v5i2vGftKXBeTMAD+mLKaPjzijFyneM44K66AqW/BxekaYatVV37LkcoxTR7a+gY3Jt6JbZGwoCw
idQl1rRxX2r6j87EgqgKQFOh+bCaYZJYITQXfJWqN4Z5z22RfprkLsF9aSq8r85Cc5jp09Wvy7hE
okfNMrTda9VEGXMq92dKhn0V6mfX8OtV6lqnEmoJUj889x+stOUNzdFc1G716Nktn//YY2CpzKcm
VC9RYH4HwRdI45xraEREcmmMz5oRF832oclwLgS6SXa6ICDbHfJ1H+JY5REhj9WhvgviZNwa/QQR
oOtfjanX161KfiexhnbPRQccHqNoOCoPS9UoI/tjfpFuirtB48DXjoSLWaMBFmFshmq89AMqRunU
5lZv0ksMHWi+FmS+9r34IR+3BThfJWHymbX46dXpe1flO8NXkNOwUtpmZfoksjE+tG51t/DMWlXD
zeDlbsd25gIl2i5gsUPpY/GCY0aQjnZA5EquQ/ANyh5IgMTOQMhNkBspme8QX9zud1RC+IDE9Uc5
k7mO4JoxJanRdaTVjX+nvZjKGEvN/j41FrS0ZI+TaU+yet9d7NnFw8nqdTfuaj/zNxkVC1WE2qRk
xh8nUxGVnb3Ap0E3VxJIHlohJgl+MGBZdNPhOcSmjPGnBiVzSPXCiMZfp/l46WJujLNgzRprgsb9
bWV10Sa2QNDruHotJ4xf8wKTdTDzVeB8mrYwt07CuCvPU+1kfNayqgm48NIj0QzeuqWNX1kYcqzt
WvewmHDumh5QjtNAHcow2xTaCbGvvpdegls2WGEZ9jkXMLEqE0JAd0z7PRVocejcpN23tTEQXJvF
J3kXDhYDtVm8utp4T2NWFrjGyXqgILKU0+3Z+I+OIT6boB+v2dj/Dly+pKpVKSpWntjlDm4nFQuC
gW6yd3CCGwN5gleMXAGnHXyp3XZtpc4epfGwxnmVRSGmWfBc09/wrpcr38TaBQ+xs55gmx0WVs20
WIz8foQMAy8mt1n8QYOR4WA5KUvUuVoaP9p2/ccIE3RTeebQ1DBo4KNa+7ryZo2HfRr5VFaE0B6G
RPPQoBrrAEB47tqzVaEr5HhdxtAIrJOQOfsQGYwfc0iDDBD1vRuL7AyBaoNWtkH0lcFls3qYNqK6
himmOZP+E8eIc07Y2xqo6I/jRJ/k+qxHu733tX7BUP/spcxJVfw6Zh5pWcNL3ph3O4Obp9CFwVyE
YmfmL4wJsqMbRlevt60j3dm4xr7V/DDpRHyTlCYUZu6mFPnJ9MMCKW+UrF23g+1cOD+SUeXbONbS
nSmi52awo3eIV2AhVcPOnE5ETNY/cv6YXehYP6EfbSV//mYa7IrhZPjgmpispfEF75yfsVI4VA+3
NrTDXVcNeLCPHV+44RttY3mpi5h3PrgHzGwfqCq8zZgX33sGaAzhDQ3pWNJuLFHRCRff+qkgta3r
0pM0bAR/XUxmCK/mwZwPIq76zaTzrWB1DK5B5cenro4vy71pdLcY1vfHNibCV+eyjWi/IcNSjbiF
YR5CJDNNwHsaeCxA9DtYl/TFUUuS7Nx7ZIDFxdn3mmsRuhbUYSTmwtE3fQWjb6iMn908uW69bG/g
0Q/WDfOeROsfysl+qqA/owfLt1nskTO+NuvyE2VyBIuvF3iB1QgStZlGZwbYGusH5DSHPi+SDVzQ
gx0UAx4e9EJGjuF7rTcNHrrN3amq8Rv4cLIvCs3cWfPdaaq2QdHguFQ5r7R+xtVWMX2ZlbqvLbF6
V+nncHXnR6XTgAdELfkMWL++ChgBdHuWdYp83KJdH0G3a4anKOzqNy015KHzomQfMVH+JqW2VoPr
fMhRsayJPMEWVo8xXnDkSs4PFE70B0XO+GKLzIezVYjtcn5qUZeK4UeTMv9xPdNe1fHw2zeUOveh
psDIXHvtZDAeMtdUZ4vBPxsiviCb1MX6yW4o8uC5vcLRbp7cunmDotu9q6QqjiLI+008Vd277UvU
EOwux3J+NG/qm+w170nVyr43DaPM+fTkMa4wPfas5T/lidXuFGOnzehKzHbJ9Hruplw+pLq2AYaP
n0OfU8v5aXZLnIBA//cMjExw+VZcAjMUIAM+KuymyrFaig2SBKxoel4Orsr+4MQynFx6p69Tplk/
elM8Xb6eMJ9P9HDjT/g7/XVKY76cqPKsMVSkCm6/l/WE+Beby4M5ZepIWgmO8ObYr8cxzunujbXj
6cVP04VMC4M+uXa+XzyOKWL2ksXrZ+FFl8zO2zddKW+PJt9mgBNOb4ZWnZcnaEMr1iqvtqYltGte
6/ohNBnddZ3ePMWdhmbUjLwfJUZ2g+e1+7HMdboA2LNtPzlXgmP0dwWMRxX4XhtN9yAaG7eUINPf
vWZo94A8AZxtfYDBbiQHRsCYjEyq2tHFKPrHrDg5Re7jHizUPWhc6ynSs30b6v2VK7yAyj+e4yDQ
f7AaWuB90iWEzDPuZmBel/NmCcIwpUN2LnojvwdKm9WvDU266Ei8a/L1UCXTd6Le7k0ZofbLsCqI
LeR4yTTyJY/ER4T0bGVXvrrrSSnIN5AQwv2+O+SiiygU4RDME05LA7dJWSOBMXJ1ZXKn7TSvDB58
J8OHuk37J69MxJa0QXkUAK4Xu6i4rvOp/tWk5JSZlvbHVB5GO+Z4UTrT9rAHaVGY3IDd9D14rQrw
WHBnZ1IzBkqwjb0XkAGRSA1YEg35sR78Himc412yeBgwIvGTZwdXklXrSvMREXv7AH2jXmEnX3wb
Ms/flt3o7EtVld9ao745ZvNDtu2h8lrjPulw/LJ6FCe7md9TVeh4rnr5bnk0yf2dbbQ18IQwnuOg
a3GEiIMbW/xAKE9SvTm6wmhVq4idHKdgHfq+v3dbUPMW34exL8N3urvaUz9lU3vzEmqdE2rJJ0uk
5mp5AA76I5bkziv9mrMpounJhE+w74zOf+2EfOJxA2Vnjx16nchnCUh9AtAZtoV01I/CgGA6PwMw
zFsLx7CuvebaW+DDaSfewkjlz+PoNugJs5OwAboItqP1g00mzCh6LmGLPGlONV7zadxDDdKeCGkg
28Mt3+zBtR7VbkxzGdNTpmQU2vJu9nkwPrROlO0qRDQEwfjaPndYqpgzXqCzk2vV+wavhLskxvrh
c6+s5KKNSbovxPRteaBgrDuOlnMInITedz7YytHOy0Fx0cFN9/25tsy7Df548aFg7SZsRSN6r/jP
YRlxa3iLwKE0hDhZZbZfnrIMwP963nKuVflZ64r8TUI9yVt/ilde+NFkWY8GutkGuFCDdif4ABUl
s6FAr4/Qm8xfyipeOlw/f/pT+UvzHfkwemm9EeG4kXalUUkAc3DVdpd+T8OHQmG+jT67Yx+bb1Zp
FrXkaY0pxDao8ctJy7LAlaEodylZN1Gvu9fYqeS0Wm5KEVuX2P7h1JV3itueuYVXP3lZXz/5ah7y
YnxTz6emAKdPvKWsl9E34/PyjOW5Av7xvqC3WMNf16ptqWhL+zp+6FKFS0oizU1paCN58LZ5qthR
H4ayKTaVIWPCbqqDSbHy2yoRPXlR/waswuwjr1hJ9Vhc7c5E9o89yDctmB6Xp7oaFMMqU9+mluvc
TRx5hY3tbSxroJt0QAtzyCTfyPc84H7kfg74gTF0DIIX+o3hINDTzsk/0b2KmJItT+kTnXi/hLkM
NL8tc0E40XmnP46VbMjprA7olsK3LnDPeuPZr13RiKNA/bJTqVd8VFgDWOojc+JkF3aFPDbkI7x2
cXFFHak+hqKw1tbkZ9dRYxTuNDqkc22eVwy8K51EX+vZatgKiBjbsSl5g+dDCxAsoE4/WpVuvSS1
Nxyij1BPukuIFQjYl1bewabLu7LWJsyU23JnaHKct2L5w6+M+jhmbsxgPk3ODV6SJc643FwObtok
5woevjO4zGYiI4MlzEHhcvt1a7kL1WtvF4E4ZZWLSRCkJfa1WXKfem2AVUDRvdJE4BwQ1f5OK0SB
xVppUWNo6Hcoob/TC2AaPfrWIz4LayB9+5mpAg5O+jCeWsCTk26UtLC9yp68ekujyhdEMU4lZzBr
jlHTGE/LoU9DhwZ3SGHjCzKvIdDHl6IGN+tUcbad4GPKHR3qLAcmpyA+88FyhilfLSdxQBx2jopu
fz1lubU8b/kfxl9PXu7/4+Hl7nJowRG3lVlxudVT+UT7XF8jhbtZE5ZPYT+kONwIgm2xAYr2WCHh
rT4f6oDJheG0l+Xecn75/y2j+JVrJjEjc35circISlNAqyyRr8upv/5DltrYIWIUcVzOadZwQ2Hf
bdgFecN1+TSVAM95bOGr4PT4g4AEaUQx5gngfzd0v1rhoZFvbUhw1a6zguC1UtG5qah8NDQqD1Gt
Wxs0SuMmcq1fsmtgN/njRwO9A22ZU6+T2v7ZTxiR5EVonjORhbehb6xd2QtvsxAEM7tjS2+gL9HK
BCqRt7o26xvdxxx6NjDymO/iJvMSQD/eVdIE6g2L7uY23TkOGYIOSWZshK3tTdlql7EKf/WRidl4
mX4GDEFXhaPR1E7odZvM62E+4UMCvS8lRhV9cE///Iqx2/ekAqkcZPiNtJdpr8Kw3SfllH+H2LoK
cpF9KEfpWz0doxXETvq23Ixfw7J/0JlKf3hmY6+hQdPsSek8acVU82dOH2HZGDfRmC9KjtSrs8mp
Ej+MtHZ/4K9dksuC4qoqK1xSRq27O0Oc73SrHreLtniqnfAkm/kl97pOkgGb56L50bPpV17Z1Xm5
J3SZPDrA7u4iepgFoFHXTFj31491B2IAWlY+96NbPMduaex8PBrWsWXgbBfkR9jhGDaTanBWZTwP
A+eb4GwxpIHaP8O0/9Viof3ZetU3yYz7ntEzHUak53sjTbLXIJ9elyf4s8Qy6cvyhrVAfAwyK9qP
lWa84Xt9HQYz+kwlZkzARv5zZGrRqZNjscOWjPrHAkGaf4kr8Ml2CZFugAtk5rgwa03oakgZmPCE
5TM6tWzdZKl49Wp7S5h8e14OsWmNOwzLvhfDgLZ4mJsZCcZX7IxMQ47mGMHWq4GxsaMFHkyI4HIq
cQuy5gOJcbU2ihHbH/Oeam0/fz8Lvv4jBPp4XvYF2xKOWdrrGPdcDWmU/GoLwknMSe5LH2pBbJj7
vOry175sd3YARCaswACPom+0gk+E2GxTDYS4xnbPyTSElAz5tvUm9T12Yzjj6HN2SWA134WBlzbi
orvyq+xauhPX7nyejvQWwEYYJ6N6xKLoP4chStxVko3BDnYYZqWKUDA3UePjcqgjcJgGwd2WPfbY
QLp5SZ0+eKnLp4Y6ANph9qOrneC59yzzpOfeH2Gq4Hk5MCDvd7Do09mI/j/nXL06QV+8w4diAlS6
jPndocXIf3poHIcGz4Sp4InC2wVM+jUTzUasAq6oSrsDTOylbqNKtTBCpCsdD45sv8lZlhJnDYSE
NqMOsHJx7QgeO3bxJ1tGA5w6Ng/LLWO+hXCKZCpCxDbRoGE7qobZQGt4CBlZPCx3k66VwBXQ3O2Y
Vhv57KPDTOCxyf3u0UUnvRm7DtuO+e5yDmr2HzQ5+SkB0nIKtEcLd80bGueKLdWpcWokMJZ0j0xW
7TWXob8jtqe9lhbAp7BlMLMdq2M0pd1pjIVxCrB0OWpen170tmWGhR4UqDq2d1VFn6qZqUWlN6XP
VVE6m95WnwG2Tw9yHH5naZq8Ao7RAxUKG7ep/mlIRMot1ZBsjYcqdG5U2j4/vZxCsH7HRoCG+Y8Z
VxhNDwFDIdQ09iYbWgRVmXaAtlhc26r/+0HW048uBhM0DOi8mk2sgtn6Jl7VEcKwzHLq69fNcQr9
i4y22EzxQJVUt3zQnDN//LnJyVSyOmd40UWfn1vd/6NNZZGvhYedUdvJaV/EdgmMl65LBcCnED9s
TUCgExQc96Shcz4hVe5XNsN2rJ//55yiEeVdnh9enqgivcLVdb4fWhkBl0APz5BwhkMVFebVNCb5
/9g6s+02lXZrXxFjFD2cSggJdZYdx05ywoiTLPq26K9+P+C1v3z/P/bBYhmkyJYERdX7zvlM+pA6
NGxS6m7bMQtd578/rcdGiIdkshv6YZkVg/FlPfj3ORVrOdGq4vz3BT5fZX0a5tnprBY0Y/7+0+3R
bZPNvXpwB51omv/88r+Pbsdo3I4A4ZIe/z1/1f/1PG109y34sMvnr12fJvTFhLSAFzIoq/nzvaDJ
GndyXeKZjXR9QzbGrevW0SOJn8xIGc/kR9kwH5RRv9ghYquIpe9J1UPIdxPos0Y3uqDVKObTxop3
2mJl5ymS4jmXFXpnRH3LghfFqRhrQsVGqpm1byyq7Liivrl6xevmuRAu2UnKO9BHpAxpbsJ4JnfD
b/thuNtwNgx1Ss5kD4cqIZRrSr1ZJEcuBjKfsXweivDPMAvtSShh/LxtDCyyXdM3Vwtwmo1QZNYi
rG56U14J43hrHdG/uHY33nS3u6np+Muc0h+KsKNTTajJI2ubp9owITsVunWxewP9LRZmX0+vjHXJ
t76vnbNWGKnnzFlzMNwlWZ2AXoEYatRBZElJPh2jnb5fSYtPikFTrAYVVnWDze8bntu2afZV22vM
wnvrXpT9a7hM+75Xjbd8WYkYbae+2+nX1HTugvftVll3rvVsCVjYHzU5V3RZKZEaYg25iCof9dbe
JuLOwzcsd7bk+jW0nqJIQzbWPLxY8wCMJKdOkmmO8mrLyMVXZEjPberoa4TI94yuhjSR9dG6rdCc
NuW3ZN1rMwx7uRsdtsf6xEGeN5lrHWGq8p3Ulz+artcIm9ddbduCo4eFtm7+a982HQb79eCQ9M35
765lp/ZCEAiPhMYEAb4HDD+4XfyC7z1+qQ3eUJXIR7Hu5ZjbrixvPx/bnhW33uKYwz1E7/a5iUKt
98I+Rkf7n2PbT8uSEo7Zjv913O1nmPfbRgk72rdAJP/+q2QiAaMqTCtINTqFpJQ0z9GA8iQZSxWO
g8Bd+K7DszhsZ97QNAnclPwpK6YnNErhz1i+L7oxMA+hfL7otumZAGDQDMG8oAZCCxNxPTac+iWh
KhrMU/pHt/tnmgrWcziaMJ+nSPgIZP2QSdYukvP8TGtvpm7Zx0cQDLD3x/konRp4I+JpD2E8kDV9
cPBDJs6trmPf6Nvi0lTl05KE1RVsXnVV00kiyCPi2K6qLve2g2IW/z5s5WnCDDKOzUB2ITJj/snf
zfYyaNfTrExeBclecC3m7w53PPCbfQIxJ16+IzhgPWpTy7BwMGCRc9B5cDxNafoqIRJz3YA7OGLr
voJsgwSsfi3mkIIgyUfeWHX7TiNyJGro/mrjTAhsTXYPkGqwcmWznG2afPuqf0DTBwWuUsmuInV+
nyjG7RYM8TShyvl9SI8AWOw3EnHt+2zZMZAYnmWaiBEAEU2HYt1NIrfaq9kwXvgWP9RMk74bKvJN
mSg+do7PIm+6yY9JF9O3ifb2xRxRzBe2an3rLD3aI65Sri5Qkq+G2XolApUTFZP6iDjXPRF/BjCt
c8DK25YjT2NlozDJBomMHwtz2ak0INZN0UQHmeHkD1vl30POqALFgDhvFrXYjUsY35tl/NKh+gj6
dkb0kLtuSe9fT6d9ztoagQbP+bvJG/jOIGT1XW026tkOBYREd9uKqVjzAdfD24Jz25gqU8wshI7q
6lFLMuoYHfWs194jramRoBY5vtG0fafDtR0OAQfOHeyNpIzyp8RSLL8vVrHquotEM3tS7SZ/MumW
0oaQj//veFkY1h3Cwt/DGYoTyqXAz9N8uaDLXS7bT+4cd6yAcrROc3EJ6/89Pqb6dFl8pU6UD8qR
2Nr16I9RLh9YRVDbFNkbGQG1F9eOfkjTNOTGkZ40p0/fZT5+S6UA0l8v3Y1xsLtFYH8+fxJWNVFX
Jj8lH3AQF1OXHCHv0JjTlXOnJQLVCggaI26KW0QOxc5gfkSNjxyoJoFS3UcQzDCyxOiW+ebSWOQX
tRBa9fnjklp3vAoFw8VpZupBabNSTwr0nB0Rhnt7qIeLsBjEGOoDqdSgaS0rf9LakYuI1c6o5T/D
BKNr7srXaVQhQTsG3X3K4ufCKnwmdGqQxNF0HUQ9Xbefts207n4eq+D+uyE4YLOdKApVmEqvrO3/
3eiwga65jv7MTXPYnw0GzbyEArKTVmg/4rRxHjYulqBqpn/SdW87TjzgEqhKeIFdfYN+aT8Xrn4T
9uIe+j5D5N9U4YmZL0Sjgs6AyNrxDHZkvW/sdK3Ed173/8SNal4mgw9Zbxc3SNL5tZkL55Km7Xem
gsRL6az1f2Lhz4LU1L6NyZRfTbNTqPnOnE7uEBSo6xuhiKDNk2NWaV9VSujnSrWcc22E72Jd9IyO
DnSczKi9GK1qz+qMBrwLUHsCiqAiZd9NNAJLg2Zl25boPBIN0QigjyC2f6dq9CVuxRQUCpW+VJtP
NqHfaSK9NFZhS/faxzikX8bUwTmVYOSWSqDLCqR1La6cF6e20u6Fw72tuLv0uJH0cCoOAmSiIHLI
XyznkMAXeyz68tSoiuqlynRXCpzwbehq+9nSVCR7H+SO+92kPHdYui7lfK/SYfTHbgyBhMXgRpkg
rHDEjCSFqXoda/ggiyUrZjrRn6ytuiBN8cCbsidyAtynseZy9bjMdqlT/nTbxptR4c9cTymJDLs4
tl5FNNmHHg58jw/Qy7UxQ2/jBvHIXVsp83gP+dCagTMXI00UZ3LecpNAFFHAoY2Rj4hEWns9SQlC
WDnUOeIGYkJxNqWQblwn5ZYYupe5mSnxqaPBsMYHUIENc5PyJlPd3GnVW15Xo6/BuylKiq9pkZSe
Vavfuqym9d6Sp5lY0R5g0EuFTtljw3s09fM0DcoxmiPrAOrCfCuzr45Ya+CouEk/rfvnKepvLnTC
TMeW5gCEuFfqN0d25XtN15GZWpHR2me3m/WXDm38Lf7tJo4WoE2Cv2UEGBu+rNkr4zgeksbt31PZ
MQXLtH1RIIosbDHRLxY30y2joAYqDQDatxYKBtNKNsYC0J2iGL5UKpm6ElbfpzTT4aqVEKccjcYC
Ctec0sxcVkifbKwwBcSDFv7EPh8NzNIlUldbdV7ypL+KlOr/QKpO17CsB7D63HfyK4EGzb7JJkyE
Gb0AOl5oWWlFXNQQhlFd44SQ+bmJjd92BFqMKXlJrbEiNKbvjhLMdtb/oQQeTNVujiZxK6vwH0GT
ZlfR/j921nSQKlUd7Hf7rKZRnMzDgpwvU/eIpSeBaTwzdjSbrHqkZjGi+q4rZPjCmF+7ichXylc7
w5J7i8nsjo+G/NwaiZdbjW9t7CoAONITvk/lnupU3oC1QyFq7PnaSonXwuGGnCgSFeqgpMiLo+fW
cRVfRz5IUBx3pF4fTnpHFnzuwJZD1lC98Hck7pdqdq193QyzNySsh2wHTVgqT1q0tE+zhU2wTCkO
Rk6gDi7MFSP+QpmM3q/hVzFSGOAel1mhC6nUkCtSo/vRM7/TCSOxFosQdJeRCtHetSxN3JNk7xkg
mbPQnE4LmAqgHEroMRF8Zfl7B7KfBvPY99deNKRdAFyQVckKPHWaK9aVHa4aN3Cm/uekrJiSafZN
A5FjSujiLpcsIaqQVOVc2MPRNNSPkubKzR15QwuUNTLmh/yVmW0ikHG5vqTRAwBRKhd7Ue8Lg/FT
QhuQDAO3p5raKXlFckdbPtEF3GuTSVghppocgCFG+kW5hXTZyrrDWz71pud0zPDaTlv20Zj+pF3Y
3cxmkr6hrCSWeP7aWVR1CJJZvOmLzmmxCjbna1JUC8ktMQnff/e3n4YlU7yMsuvnA6OCfrnTU3Il
8k712kQEcOpkoOrJUbbt4qH9sMCTqDsV4e09ZKi4OkDuLEpdZ6W3sEi5xlGlhBMUiAXQ3e6IRxwo
GNMO1SL1dUanXPcORLToC9Qbg+ID/rEit4MwE7TnudcfZm5GO9VtsEbRWJ303K8Sd23QWIiVMC5I
23eG0T0bVu1vjoKyJf9N4s63EgcYbZ3tLeSNXl6HCmNAGO67akaEMa71sQzQY9UC/A5hp7VlWt5K
p20fxLzoXhi2hkcqj70HOPyoEDkhp5DEgKjLU5u05i6aSEIsFcW4ao4YkNtS5m1jAjQZA6GSJN8Z
3o/60mLjUbnUAeIOguuDPhXC9J5OGTruoxF3J1ed61s+2E8JpCyMWsiyZMGV3Kyuj9BW26cwlbeZ
Z52yVdtR5AkYShg6NeP+Qh0cabrMjwveLFXmLkNkxOCLMjI3nKtQkWtbvflNoh1EWwNB2h2Q+fR0
ED5rNTBrhkPbsEZoRNfAdc6aqyaAwA8ZOgk9Yq0WG6+xmU9HWkkoQLmb0tezGEwYQzLk2wrzoAUR
UFecQdyATWD8HNCjF0r5iwRygvIWqzrMETpQ6uQIfftbFunzuXJ/1LQafSoUfGS5hs6W5dK5V+rf
YVjYa6RWR3fLde+LWf7p1fE2U9gHpR8j4kTctCMKGkx4OOU/us58cZo5BfLg8NXorf7CoEakUqjm
J1J6zGeddVvkWo/ErJ+JYFIxBmrKqbSR8QAVot4uEvM8S+O+7VktwWHdhBG01rgK2ghD+qBIdOGx
jXqpWaK9bRs/AFmyHMrjY6PNT32VA6JeN2076DelJUOxV93igHXo3wcsWm30BNbnzEbthzaz3O3J
f//t9pPeUEhN9eXxf/7TGOgnwvWyIp/O1EEhIRn/fNHttexBuzdWNwTbP/6vX8nVr50Tx/JkE/1J
ynIkXUMeIgB3P6HxZDsNgca3zq2ouQGxpFoxOPtJGw2CsNLkoMZG8dAGrfP7RVBfiRbliLV0lWXJ
r0jip4sQO/y++Hlm+31MbIfxrqCmM4tdWNLrwydxRw/E5EON26eYy6ADe3RujMLl28+L70VpIPxG
g3jRGnDG7mDTMPBVM16+zCKnOtON5rmpxQUXnPtUj0J7pUkrEMq2Cggedus1/AIHZHzcdhtLgTrb
4mpDOzCdxCr4jDCPXq22+EN/fnylCq+9mMWxil/mzMlfx3VTW9k/jlQG+ETsSV10h0wVuW+b0XPT
2TcirwpKfMM/egzS3TYx1jdRvqu73zDUaKnVq68gKaFkdiMBJH33kM1on0G+7PWqVZ+VFEcTluHD
WHIDsxriN9JbuvSl57jJdNSUzHmOIyy1Tams4D8sUnErT0teEn2EDQH6PSG0A5OzoT2OEe3+Rvsx
qm3FOp3LZuwgs9edn9tDfBb1GqNR1Mdi8FUoi460fjrYBXeWHb3ZIXNKMJPIGUPa02glScg6cumZ
3ysXq3rrnHQt7p/yqBu/mhGCZZsmJvr++Jjby2npM7gr1ah5TY15oB2Z+odMet8bVzwMxSywSSND
r26lUbzQKXoq+vY4LQ3r5uGU9o2X4lCqsuXcqfG7JcMfxLSAjKmUoKrc/SjHe6aQH2lT7oIUtWvx
hhSkFuLqfaRtEtAEfm4M62vjEsMQvSwUTyWu+P0CDb+3AaBzdj85Uf6saUQ1NE9ytv+BKRLw9X30
TJCLVm93lctYIi1WhqBsqQDlo4654YFt1xe1cs5b6GPLi1ouHt2owA49PMO+IEhoR+QvX0WIUioe
nlGOMB+gVN/xJRItrwALHlDs4T3JCtKD5Zhf9ZmlgbglRQxC16lPqWb9bDBvR4P4Uo11saOthBh3
sI5NWvo6TMFJDo+GiqSbLz+iLrwuv4qxZrVgfjf1F2sqT1YCiKWpLC45Iv74z5jQEdmdr4wWrJvB
/SWWG3L1oMlhViX9e5+kMUImxa8KxHN9/j0yjYc6TGfa228GA+a6OEHkc02StW/X+GVXHhpstY4i
Hy0MUElYm/sCBI+oq2ut2M+Qtx62pgTUUlZgBvVJ80kMbjDU4MsRytCFs7onfB7OVD+XoCHccfqS
GJQoxIw3L2Qq3/j5rDxGhn5DHKlL4420F5wL+XlM6q8jcy7snocLoL0/ymSducjPMP4O0DSeREqX
KiYBHecTjeqk+FYxcUZc9WXIG6ZcAyt9R+VWM4rAySgFSMX80Ri0Foxh16EV8yb4OsvarlylzzHl
MrsRb3ZJy7hbi4Hr50UViHA3LqtdJYzfGJ4b0f8sixLdS4noDdDDmcbyQVmRaFOHIp9p7tjBsssT
+XMWblCoycFkBjgmIUGQiFT3E6EVBTOblDExs+S5xmpbsG6PcvXIUHpIXe0xavPBtMnwCVUc/hnu
kyg8Oz/GyQpoAijW8rK4xYc0pjfAfAEquD2Zf/40GzcMi4eaFnjU0/oyl/XL9FyzPyLf9RPiSMG6
0fdpPQB6p2LGwTwKUl+nZ2FTXR9jSiY6Nu7+lZsIlM7w5ow/6NAuQDxZtSaaWiGoORFd84EF8EAY
GFmmPGrXJoIVCq9YnhjOF68ir6zt8ycuc6BCDFw57bQEaFCZ3nKRAAqa0YKA6ewdAoXdb8MEViJh
+Uqa96kXO1Nvg0kfrn1jBKqqnCotvdrOjdVTYI4dwSQZWiBSQ0ur0C+q9rtWfpgoBU+1ytjYgoiC
3CUO6q9OUz8ah9RWrMO7JfdRiL6YpoQZM2O6HIYL0OrvdCsQWeoRwv34NlnilXm2Dy/n2Mg0ZYWM
4j9Rpu9Lj7dLQ2tE0fgbwiNYj0P5gRw9qC0u2qZFe2nTG9cRRMOtXYWGmEB3tvlmayg1ophwkGR5
7Z3qA2WYikdlYUZQZN332ZzPLZawyq0u5i9sRARojHeVGxPOryKPcVJwXU5Kh/LoWpUTLQUyR7qK
KO5sJOtgQRNaHXUCAPHRPMw69TlbV8lJetQIz0PO4jsFsRskwY3L3QrJ/ppBmSDAOpedeRUNbgQ7
4iYB9oAYYxoZr6bL/yO6laPzK17idz1K74tL5XX6p2SmtMDv7dp3ZBX9hYSmP1oY+tmUjTtLjY5u
M93Nwe/bkqdbaCM43zpKG0PTYxBobgbLV0dRMfIXh4UEJlThFioJ5MHXEpLHaFKgMLMOC3XkXNRh
/MmSBaHJGl25hJXXxenDION+1PtgcqrTerchFuWbqnSeU2CNscXbbOA4sqncWble7bi3HC26tZGW
YYNTSLOQZJnar8i1nsnKcsGAP2WD+aF3nHkDsISOM7aOCfY12+9VHj6nhI8INBoHXQrEBIj+Fw0d
k1HIH+SE3GsUcfj6yanCI03K6lNNhh2Fg6A0vHLRfxqh+dsaW+yU0n4BkrhXJ5R3oku+afk071tu
7+RtUrgyzMdkjN8RA1AtpHQWa/JlNtRvZnllEeyQusu9Rg+Lk75wNg0URRKa3aDI7oZlEq1IUlg5
XhCuYV/vgONS6dUqCoMyGz7SI2yFY8vMlnlV/UNxsm/PgFXKvamoLLuQH9qDMDxJwN/OcfKfGf5O
amV37KlvbVn+Q1rIw0nWLLqF8lOvW1+NFptz2YMrk0a7s+E5lMk9EXQNB9aJbeUeWgLzTpUbebOb
2kcTchzLlNADyXbXoORPoZlRa8z+lLH8KmwfOkdMpYYJFU6au0j0BCfFcrQs8VPU5KXn2gG1IZnH
8dlkMh7RrQgzIqM0L2L+2X0303xnolDURwopGdJoCAvz0BxUNfeHkSRT29cjcQiz2ldmcSCl6igT
6fcpzVaMUZkdHdIk85EOG7mf8bIpL7Qoy0FvYy+W+aHXwDy2aQCr3CsMSuLzXsao+VWa4e54kLTd
M9Om49EepSxQgZPYmZdHqtUZXM7e4AYraw/13yEeVQ8L71E3ADXn3am39YOEQCyzc7poR7SuvlqF
x9j+KFk7JWigLWTREDYDrRTXTl/8OPnK775mkj86HXyhzId5ip4ZGc8zXNS5yikOWMdQ1Y8dRReb
gpYcZ39yENsmtl+nlR+x9q27o6FxO5OOp1fzIaumQMvtU45zd6CMUaTqc89vV3UDcOdyxMnm5at7
vVVO0kS+I19Larkzt48QbTpF4SDKBtr8FHc6cYEh4Ve6fRgzFrxTcqKXcBCVgWA0IRPmPtAFCcc0
6AQkmUUNwrXQgHcgwr3BMs+HeoiMYkRvIdCA8wXSbox4BaheapEEpTX6iZYEtWNeRqtGIjYcVbvz
jHT2CWciX5rQiTIDDW+T3ylZ6hJo2jy5XAdTs/hUCg/Ym/wZ7YXJWnmmBCylTVEYpA147qmdTuAz
/FZDUFE5xwp6tBI6h7TY1+ZCEjkWTdLJU0osdnpPCknmIcmxmoXK2D4pPcy5VOP/GJOteVcikaI8
jaF5ORiCBVieHaMoYa6eHAY5ovcQXxwovuvjla14L0pSeYJ0bzEEuYLhmRjnWslvWWgHLOAgusHk
M5dXwuZXK7eqX0Snn1YT7qqaGrz177Hj9ERT8WQg94t7ErvrKjCAmmQdwnwg0JFreCzQz4Od+zNg
wsTZl7p26tLGr4aKFYO8REZxzQbjUtXJKcK5EpX6r4q1lcrJG4v52Jvm0conjzkjVHYYAr4tnUOm
CC+J4rukVgvdAcK7ODmu7jVKUAy2J8xfWUYqdU06pWKeM7yeU+IEXL/eKE5Sac8J9LaMT8eZmNY5
u0z/Pa2alrz3S2ad1WiRRDShU6jeZSWvuJuj5sdk9dTIrINO0ikQSaILVRxTigfrge/UbY+rYYMa
+WJKvvQen7dYQ0a2DS7KE+mMNLoGdLMreC3tijioWXWBSYujIz2uHyvwCd5ELQ6QYuzbJ7SUHuqt
Q5JHijKdhipETJzat9acX0Y5fKdphMOmaklgLPXxc9Oq5ieBslOW+JrjFJFFVn8bx1PbU+XPUftv
yPOOTs1lMdF59HVuE/+pZpcYRxX+gJLSqtoorHXhIBtY1HZJ2KrnVi+X+1RetOInur1/iZfDHGZn
M18+trwOivXKkxO7lacSRHRXotVvQg0gKGKFhU43flRAMdKI5NjIvcc2i9503cwa7wqvCdbXlczq
VmHDeO+KqwAwcDWG6L0Za/2rSVkbobJDAmZEhIIBln9jbG5s/m3XQMq4ThR/dVJRdxskOlfnV2IK
WtpWuSh9q7vRCpXg1lfw+0aTp/q6+EwYf2+A+WiyMs4hF2QxZX9WPENxNZJYnFVjcbld9FRkivjI
ZHPyFUYpb8PSQBSLTwxQhw2SVZYwqkA6MAGvknLP6KPvAGFBswxzVgJwSijtr8A1BEvccuBrrW9W
cQqVNyT3BJd4n1QfGYsMrWqYHVmCP9XEWj1wI/RHzIgGQwVN/JCS/edr5VpqwCNuSHaBqFd2U8jc
gQ2OY3TYA814huockI3R7Wuq1be/m3IEEBfa+ZS95yOL+KorNnN29iUqYMjM/amL+uZi6EO+3uwk
zWoXCLcS9s4+V2ImK+v7Glfidym463/+QfPAVDzuCK2c/8RFbd5TjJeDs8aNUrOJg84A0r3SGLM1
3+Yvz7drOiw4lpzgQdgqhYcBIqLI20Bz2/7p84OZWuePaX91+swIZkNJmcmwMZ5Z1Q83LY9O0EjC
y7bZQkpKO/k5JYvpd+pKP0rWR7W7oJh3Ny3EJ9umMxgm6L2ct71mFTDVpXU38JyeNl7MRo6p0XXC
aY9+drnW6N7zJ/kintXvjWtX3K8B3aqLUGiGZQZrJ35Tu/3Sv3/S577Tiwx24RQRqs6Ttr8JyNnz
NCKQmqCioA6fmXVEtXT8OO1mkK/Jn8Gx29M86munVKCW16WJQtIVysFagckbPozgtZd2iodg27Mi
41fcNCOOvm7CMKg3XrsysQbD+NrOTXhKktm9DlbzuyBagFBe9raNqUL987YfsZQ3nqjafe/MWAPS
Wn+fjQHq5KQdHTMang3teWwn7e6atFqBEQ1XVPosKLS6wWkZ7cKIMv52nL89ECFWwYmytTqn81M8
tEhQ/x8yD+cmq1gNISLuBmy8ltb6cwiqD7+7gYJo3YxGRI+iS02UXshgcA2HnRc3cCbTCavCtmlG
rAoa6lKvSAloBpzMGBA21MILYho9C8ALzKvWZDojk5cqi16zMn5VuhgmvqadBmrhR+S3+C/rlemz
Dj4tgehHos7UgxAKF6oyGaf1tVHoDEHoDjR+3OlEiSH52pKIweAhH5+IvMxcWqw7lId6PhzgzwTB
GJC/YBry5pMQLb0DBnv9phc1me8hVOE7hu1jTXzmS7kgGqiHiGTRuZKeHqqwwvp8369lYG1KjRvd
G/1miOn36sCnbja+xh1GVHI6xakf4Qi0mk1hud7OSmJ8QsJo+oESPjy7WerjsSZVpwt07hSrj8o5
V/FbSDYywvf0RdWGc68u8znRC077pizQz0NYDofsKWHBDs8Vwy+5YOl9bCKW2WlDIosZV4WXq9SH
jXVm44oSVkGF63ta+CV6FmNTX2HlHTXb61iQxJMhJpJ6fNkyXhwy8IQRT0fV7Vm82TX5Uo59+SRk
WVoOyLjtWXO0JXU1IrZfZW/BcFXnCTFxAvttpX7382CduqR4dxEoi5WHp2u0YQcjzd/IgrlTYWqt
Jblhk25uJSf5TWK7goSONEVWorpRc9E9g4LqrnDrNcY0xsgH/3/V0V3r3s+STqO0guTUjrlUDb3t
qBFpU3zAb+Bir8gLvnLkf2erUZx1jd/8kl6vo3+wNwYQXGnGxNb4p5nBp8xSpk9pF4Geahf7Ke8n
3nrBx3YUpVFealm7X3tnjYkgcNFmiRTpYjhqtg6lHQGkN7rAolzTzrx2IKA+nCznKFS125cTXtW0
G8QH3o0HH1dK7Q1lsJI9EgiHa+CDa8jnSJj9GcnWgJTIQC+37pbcom8aJTKbGZCoH/O4AtL5i9P6
EM9tjBgN/oHWgJIv9PQLtxvUdrIjUliyLj06XqVVdgBq1rkl6x1fV3QK3szNUEQ7eN3zLjpnUHk2
Smlb0ldnebRWtjhLcuenY1d/gF/L4/Z99EQcnwZ4WZQ20zgAsdifUslXoCFvkSHK5O1bjNWWJsxa
nJrTD3XsmMevLxelwBD1Oh5unI3wRI2qPmsCtweCh/z6+WWpdlKemzCCYUni6DRm54i4lcCUKilp
Vi2GwwwUguiitXe9NMidMfletp+k29EWpOFIkupI1rcCWrjNiuZcdfp5m65sm3pt04HDfTf69cx2
E/eoDd2XCokZzv2SAiixbs9JATrfLPruVCL8CunLwPgr58AWdBG36YqRu7gxaWnkTAb32spkVQfV
oKU6H+3cJtZxxV2rjZVhmARSSfbVnxSXIpY2cFomHcR1jjBaoXM2xghM2PwS1ur7PJFeIGrhS2cm
siTSXZMa7myzRBpOG/DKqWz1h6AOetd1rflRKnbs1x2VJKC1577XUFfZ1XjA0ouC0dFg/8Rh8tIZ
zCvpUaDfxl23ZCfVWMWvBIWvmy2SapUsrOeoqyW/clVFS6AP/RHr53xvcqcItkH4c0AVxJDs1Ry9
yDaeTsD6FG1EVje2RPKt5/NousVRli6eb20kj2SbfzXNH6XDMaVIod/cdYMAsbzagzI8RhWR2TY0
fHLYagthGWoT/TEXCW8H3rzXaJXxGbZCEKcWECm+q53msWEPJPIlWEbrMKjU5kDk6UnINrurramT
dIxlCdyp9eIaNpCChEC7Np2slzBEHMAY94jpsHkYSvOTmhfaPcI6hZ8W6GM09zHd7W8NF8eXAZBE
4Watn+dI/U36PYc+Bc6RUWX1FmR8R3XOCC6p+oDHpltGX/pEmszsfqAJi76IckzI3qmQH8J1hTRG
Jl3R6YQ5KLF2AxRoXWYCkJqV2WCPlCgRDyS+mSrubTvmAhm8TWmun6rYfN2mb3ELjUMHjjYCKjil
DCPkXMz37WtrkxwtukVZkGV91Z6LTIZ3a01+w663slJjR/tWOILUn3UKE4HoEWFaBCYlqifBtNI3
0hZxtjGM8cFcSokFnAbFAP/3fw+2VHg08mQyACDbyGWuR1oFIraJseNZ1RX5Qu4MpPgYaRYtQaQr
eQXAfJt5zwiYptBRL7b1+heU3CeWu58aGmDJTLrCHmJC0FmafW4VNYZN3FKMIwfiaBct0hE8m6+t
+QtHT3cYllWdUabuE0Q/cRuyjPgf5tgQY7OdvozGwVyNUcH2u7ZHCigIyBnPvYYta9dAx+NG24Rn
NaH1NtVZuubGfRH1UF20JDUedqf+iRNaCKfRWDO+WGI80BDj0CdBauWzMbUBx+iE8mh22gto7vBo
zAjq83WuCaepD1hqkLM3Fqmgf1gZAXWh523ykZhYqQZzWA5xY5I8vgw/skohsswey+eCgoe/zKgq
xcocR55LV2IdvrpxbP0IbRCev6ZHtgSfZ5kR8jhuNHtWljdewQSI0lOTv/UTzuGmruyHZqI10ya3
5D7ZW8BO4LE4oQeTNobZYn6mgnS0FgJsok8IgZP7NjwYdfxr+/LiltJvFxuRz0TUfSjZtzaraHxa
TIa7vLvQlX8DZsMKImoepqYYD037J1kAqayDJTHRr2Y+cIPe/uBSy9VLAzAERCB1OGssqXINbxtl
z07Vy6yNOR6upL2UInzV108buO8eSP7dSiL1YS31Bxl57dUSbu7rMcpdTg6IOf+hb1ddTLqiTJOg
y6z+Ffj680Kqz9FoiGaB6eNrlfqwU5y0n9/P1CKQLiz4ijW0J1ONYb0qfXuNE4B4/8PVeTW3jaxb
9BehCqkRXpmjSAVLtl5QtuwB0Mg5/Pq70JxzXPe8sEjZ45FEovGFvdc2W7SjuUswInTpFVV5+l50
OIaGap5Xida/104g3wx94K/r49ocsBHkSbHBTaI9h9FXtHyrFYuOUyTLMw4I/cmeSYkmOTK4orIE
C5nBVXoQbwucVUZ4LXrCgudUeO9hMjyjYJlfIik2WejHPzk0ukJ/VU1wZEmPKU9GDHeJRhG10fTp
6EbKYC7Oz02ng0C3k41rD+l7aE/o9N+pbo0fFgYqTCpsyrT64DuJYJbvEQDk1N90yy+gPZM7giPs
w6qyDyv2N91CjNQQYBKzOYtzELJTb5Z6Ut1ovcrg7mk1z/FytqkDDjdGvW2ZJqyBZRvXEGT3YRzI
Reo1M91klMIgPbMd5OlDY3AVEBsQbdCQn7jliQGjSP9JZr13MA1D3sC7ovQLCoxHvMq7OjpZWG9T
GARPnmwZlQn3Pvqtyy2OjEmtCPRfWWTj/hgy0kFa+7V969MxBCZT5Xe3JOO5hVRjvo5dWID+q4pr
33MEq/+wyVy4rsuxmDkRQAeTt6KKZv0pqKCip16PRm9JWg5N7Yem91BLwu+RbvCGG/hyMnA8hwj5
/9EpA+MYeU7OTxsFcL14IO2GwmlKwxK0gItqP0hes1yIF9QzzktTZGCdRrAR+XL/QtF6CjyHHYFX
fRVVHH/z/MS7l9I+IIqOv0ljWKo6SjRuguz2IvEOnnNZlosf6lXulRY0UK9Zq5fCIDmtKpm1+XaO
+wXRUVjhYPp70uoY4TEqj8dkrryNX8+/OtBeqfUnjbqXokN1NJZf9sK/pu6AocMy5dLP0GtoXbGG
YeY+lBNgY+Z0zPGpmqMJG5mC2M+sg/wWYgdocqSFndyIvu12oYi0F5+rVdU7bVh/+pNvvTSAMbY+
O7atepmaeQP3lC0fQCd/H/vZB5Ej9yqrpivXhXgbZ/+XnJL62iWkJ06Qp/dO7fHm4aQ4T6iFD3Yr
83XQh9ZJ9NMbkpKMrTWdEd7XBSMUswAP00sTj83WCXPsMnNf7Ov+Wz2m5QV8wRmeTL1PlnHQJL44
Erj3pDieslBLn2L0Ff2o9U+14R+EyIwDd2+WfoLhu4ijt0CK7DlJre9iKAOUvG541DV3+vAi9k4e
W+fAnOq1Sm4M7Na8IAIGt6r1B1ta5moOJtRwYuI/IujDbLfsZNDpR/th6NOVNzd/+Ia9ZwyU2b6K
kmIbE4756EFC19R/saF14VI70KGZCiMF1kF3p2ZWHTmcGTJOWXKZsQkRl9iiVm5KAIuGWexM5m+H
zNQK5tNNg1oE1SxA4PjEYVgBiiALl1JoZGRwk0JmdGfYUokW3jh1bH2gN8aNuhSKvRc7t7pBB7xE
xBZlf0ibtr/PSQbQuGOfQlvlrmstrY7mINnspNZTF0Vna6bGVp8LwwFLHCyjOyC323oW4mwwzkbo
HL2E0R/pSHNf6EG+N/nl4d8DTwOhOl5npvinKabiXM55fZgDXZzNfHq3Wyt9zsHE7AzoPOB3CKwK
+57ajaonNLk9BOAkuyBD3WLZz1bpJuihoNvFlv2TwqK+ENfXXNQzzZE9iwbdXLsRHxuZYmz0F1s5
olv80PqN/3Y2qJKjAPRtVM7zk91ebO0Dyt7Wm0vzqgphx+2x4DGhNZemzVraUW9MJCRg5kG6m8/f
GpPy7HF02IJfagh9jt1J+OExRVjlockuLdP/qIGl01SHDn8v8+SKfWPbereBCqcdELoEDm9JI7T9
MMKFqIdZbsoYENAotaJnHtt4Jyw8XepXH0BbrRN8rrvVAjdX4O9hgYRnBulwqTl6a+pEn2i10n4a
AKlvez0L1rloQNMU3bA12qhbD/Q1zW4wB32nugqLbIkdga4SJeUgSUPNJe02m0UmoyiFOXbHJOm3
XCN/usn/UiR4qwEylukUkrP7ZPvBe+HZcPF1VxIH4z7FoL63pNKQtzWN0Rmhyb8P8TKjYkr+K88T
SJXQ3u45fhW8CH0CO5L6IM6YYecsjDaiQmWramOaGOYNJSh8WPSHZMDF6BsNTDTZc4cj6TuOHNDB
IPbV/XbM6t9I9fsb4cpopBs72HdLwLSoO7TVNewC2ZG7mAUUdJtBKyIO1sJbm7lV31LQICwyntLE
8y8IULnPmaWUzdYrUC7EntVQwXBg103RH8JuvLSauLBCoOy2+pewct9qROPw8bxLryJkaY8Fck7n
YFdfie0CySRqfDVwahrI4UmHHDN6Wd0RcAh6cwTp8RwNI3u6un+m9vtQMwMH3+3BHvpXDzHQwLt7
t0pveEmIWp8J63uniG82bTrQs/odCNLlAaMs4VCGg+XWs/Z2Ko03wXTqRIL8eK3z4uDYfrGtZswb
hhm/mtTsx2oJasWm1D6uAT49nO265azVv2gl5KF5k/nnMS4wx+J7GvfU0WM+Avadc4CKyGzM1hne
8yq6lyx2T2aRwIKkzNsGUmeTUcZ4C+finLrpz95dAJdVtmwyu+AYiwZollm/yLaN72GN+WlpQcuU
oV/LhGGlDTVsWg87cKVpbFEdGvFAC+MT8wbj2Wh1vlbWV9/Bxgxrbq0Kvb7w2qMD5b8eSUXH24ti
M7ZWY5dPO7Nufvk5+QHEFv5oen1YS8AVLFDL4dpYHuMh1xYHaJ2sG4jgYjcSfAKx/BVR+RgGKxI/
LD5oNv+k3GpX0zxbpykeradQWne7jZtTYkhvW9l0BjDeEOcu5e5cdRdGxda3KtCcJ5k+ozjuVlmb
ancCXsS51hDiGiVWHhWHaHaj9uQk4cZzxLdWBfwRL/ZqZGayidw+/p64NNkAA72T1+L0nUCARm5Z
rB/DpChDCy48hlVmrQWHoPAhNqcyPPo+++yo7xYXB66MeTC+WK5mb4amFdcuFN6eWL/hSETKtk3m
FP5MlN+B4iAViXFNtwauaZv7aoBqzzOKTzPP4pfH/xMh3lYvfDio8H3PEayJG/V38m1BJZpFflWV
spGk4CLHPNn06SYeES9oOlZO1d0Ued1uNUsnsHOZZbqxhhqPtmyjXjadfUu65LeTAer0XM25tnPT
PiOl/Mc/VhutJwVzA5P/3VQh9RCKsDfYH4ClQSEsT0BBEzgxX9rE0q5GYfkz8gh2Q23kQJ6jYwx/
uUtPri6HMKtS+AvLYM4qcmwWie9+yzP9Ezus8xv9C5Qo4b25UyN2yCanp0c3ucyzazDYMCXJun5k
h3ZgcD/mnMT4GWTFS5aOhB9SnYlg+K4+nUaUsGXKvXGvzuykbWpK26l8vIQ7ypyyBI9djPxAJYYd
fjtvlgy2dodJPfGGD/5NeZLMS3YB5+UpiuVPsinaNWEXxi5aenPifv0bhX+7Er4o9vA25+bJtmN6
atIR/DxCce11t8qKmaA5429ZmuKMNDR6TfxyOHErZzijvcTkRn/BDnvR+qH+mngykDm+bmIAJzlR
xcRe4TPXnHbnOzNTi5FMd9Fa31jcopdzdL6mtSPgpmFjdPRlSLLUuEK0dH4zvvu1NxBCZtjMJ9Qz
foWktsT5r4pTgAkIipC/O+MhyUssWBCA9IpA+UlkWP5rIjqiUKH9ovsktIIQBJDydYISK09wyP53
+iZHVDmrxp5HbC9Zj5mcuBQvb5yDBub1PJFdBOZeMHyemJwXmv1KZHK2rbGjInLVKgZew4vKwi1F
1bLoSOuDnEosloYOFiFxrbMdjNlhwi4ASZ3drEP7ri7NsqzzRavi46MT/QVmFDwybsHDpYQMbjjO
uSEfrAt1g3Tm/3y61KKE3KFbXXoxqMiC4DoUNnzMYY2v8YHFm7gsifaI5fhncDh5VPdMreit6K2q
fZcY+U7H4rOJ/FeAWtZX/IZgSfz2MEvFpBgIUzp7LxH2qwPf40yAE9zopSOGQlzsUJH7eNwwc2PX
QKqqdnDgmI6GLP9g/azfdN1Ys0vyntUrbjckxEMP5aTmD+eGsR4AK32LCI5oSYvhDzCi5hnriDgI
h7H0I2sQ8qoDEaazAFI5hIX8596mnrFjxw6gDsRRh/y1TKZU50RF2V66oXx8SX09QUS1bruePAZH
c89/H5ykRCHfVB+U1RE/MK/UH3b6TzH/UIWLnofg0X1N4hSyg5PqUPFHx+caJahqVUHi4ZGlTt+Y
UJgveZBVu6RP8tey6BnG80Gwj5YR92u18vr7ECfNJo0A/wudeg0K76rTzfh7WYE8aHRM6Ulr2rex
MQX+hfgLrx8pYVyAT6ll7YPW64OdhsGQzmR5r4E2R7A9InMbOTpJ1qb1oQ9ecwSguEGuPaGb9qBd
tWN9l9HY3vr4/vcr6svzgFWqGLkxMtnvN1bMHo2sWjiTtBc9tzj74AydvrNL3z74aLM2iWhBRLgI
Aix8PBs4P1AeCwlRrhuM7GY8s0ttHqna9fKsdqvs5rwmue1ecySBA1CNTY7xGMULymOGZPY1IuwU
nLgzfxYO9XEomuBkaYEBPRm9gFJIkDeTcEtIs4r5jdtWB4PO++DHbv2MQzrfjVkoN3zUELHIsN3P
S5B614XUDVEAVmn5WNdFZBPr5lg7poTitbH5zFR2+Mv/pi4VmygSY8chHqJT76MnLc+KZ0+U60JA
RFd3zNZjw1u44OWIGcGXOcirNvjts6EV1Xu6ADyYg40NkwB7yXcvBdM8ID1AvhxdsIgvxpL1Ye9d
zCTzgDGSyfP3ZVxCjyUuwFjDXiJUR13iLVk1RzXNr/ipTzCknkCZ1ZdGjuUFkf88yH0hQUgWxMMw
PBl40yPCwpinkm+nGjeXRNyfbqFTyrf+02h1OMOXw6ZbDp/OQQ3bNyXrs8ABuVo5eFVF4bLCFPIF
DxcE0Zak8+WVUwXgPMOzOqoa9U8sDykjQLxscCbVH0xsTjDP6tGf0eJ4YrbQbtoil/yzwGw3OaZI
Tm1SRXsvwPAucuxjXvvumd0SwIltqy6sF5jADILkjB68DpItAWn73Jm7SyIY+qQu27mZqRWlBQtL
o6fNb5pOPhXsLnF34g2GDUTZBWgiuplBRssXNVCw0X3+HYOn8fyjaH9UNr9BldypT+UnKqXxnErR
XoMuYAyXICVjOEC2Vq1TSEztexgxSgr7JzkW2ZtuknIICwy8Nt1RCu7oFse6fKlQivjZ9NzJKT0Q
/sT6OzZRtdF2XQu3kScjdKqtHzbmzTb7j2iQOF6yvrx2WfLquNaMBvBFLosc5ojVLb8hjvb5kZkB
oPA+PzRTS5lUwL2+zO6P1kTMJVoynyIh+d0Kq/rp4nivI9NhOkuA3CiRx1tmg9O8LL4t48TCDcc3
1oP9emqMXyhE0Iuog2pEIjQiWie2iWs3ulbdK/UVrMbZPso++JNMQfzoMAPCdIDYocoPubkoxVco
UR9D2LGvc9sDfktYJ2iTh4mMbWjuIF/wWhnv7bkK+Vbs138LLvZmWbMgOpa/xu223eU123MQnOP1
ceDnhps8j3Iuj2bBQCZIi/RoLwwDNbMuMVmvszyJ1+pr5vIjTzNrz8EQ3k5N8LUMQ1mkTdTQi3Gf
EPpj3Tr6XtbdI4xONZ7U+hm2qVLb+jriuAG9/4sRMpQAxwKxwwXtXpnZr7TQIOR3DLsCdKL9kgs0
zyE0wyxut38DpNWzNO1mtlW5vqnYrlx6xhbExR9aw+GdMkRsHHqk0Xla3oJlP6NmLPxNjy28JJQK
GmjArtxMnrKifFWfOxMwOznQQ7dKl+gvGssDV8JAh8WrIOqI9iiBoCoRSBh4BfGt87vu1sWTbjW4
e4qyREyepODIEhYaBmsLCQZ2FSg9i4sdUz0rLfzCgeXvSQ5xcJeW9sHLdarGXjwVlTu/oEnYluZ0
hWwcr+GklB81/v5dYGeI5YMMcIKbTwTyIddQD7FjGNDtZmvz92sRTmTXnjZqS5EcdZcjVp/hyRuB
Ls9wjLNNM2tMOIJaEsQWS+zf/IF66QcMSaiJlILPh1zMOYCHoxcEs6awh5YHj1XS45l66VjZDxAK
/v7v14PISdZy1tL91GJix7Ec7KnuTtTiwckGKHWG+0wXQDrB1ehTwkhF8qk3XvukrqzllSAw7+yS
sa22ThNio7NT+pz4GgBbbYwSuPBLHG89hwdokG/tJPJoE0QIlmfcKXGPLt9hUXZhTVOd1bHdEDGz
NkAR4oVZzsDeHL5xSZWHkCUq0kv+j/sBm/1OCQ+biit9D+ql2la5XT+PxqkJYnut/qkgYfscNgkC
RDe8uSMRI7yf8ZR275gCyrOXewfVfbjeqy37kvg98Qp12DoLNw3vTttFFyTP9qos7R6aUCDxr5Ho
W1oID5q6g1GTJL97CUIZwI2AAQvjeVmDxCEWFeAdw7FjrH4uDfyvEWzz1SSq4aDCUNVDXvjGqWec
nnnjizpGANG8SDTPMbzO6yNwObQSyA1xEe5cXc+DVe3FRAiZqFlLupeWqVr7FhPFelFFaziBUZC+
sVaJw5qPD6bkczGhSL2WVr8Po9ID43wNzdp/U7lQdqL/0y0XcktSyjGoe8Tadt4epGMne2HG3kvr
DnZynW1K2XEsy6tpayWYC8P9HMvwA+rzTX2Itda/IRlKVuNwDaJk+u7luXmUMybQIXT1H3xX7+h3
ftexh8P9/0kCH58S6Qz4L2yi1SIGyV08fZ/i9I96K52qYK6a2s1BjwPnpgk9hflXeSfQ32LN4GA6
s4PBjbgBQVE850W9cIgMvJRDRxQadQ2RHdUvM5jzn/3wxnTQ+IVJnuY5cRJmRHJ+ElkEhJZ27Ils
leCgri3dwjrgNSRhqZdiqdwhiz1PgQlEhkSUlW0M0W3MSOBc9aTInFNu2ZVWu/sIlvgKQhZ3zLT8
vTxpQEzcOU3ildsl1aEZyQ0gW2jGgUf0XhHHx0YPtT/el0eotmwG7c/yNYHyZuXYIn5Fy3xIuEc8
24A0OfTLJdaAlIag5gJUb2VnEdMgbfsfKrwcXMufEEzQKr8HEbPxdRqPlCSgDTaFE32NbiZ+BHnO
PQ5EAOSMfv+ID2tEdqscA/dyy2/aKzv2R16yi6sEHoyFo8qIOPMHdtLgjDFEacPVDBYJUjjAEmRT
c0LHFwP1GBnYZBFKeq0QJzm43an0K9xLgGV8k2+yEvIU5VX1HpgtIgW8pOxCkmvDdXcTZRCwFrf+
cC50h7hwsXgta8DUNFws4RGXky2PdFLeE2Y6fSO0JH/pcTF2i95A3VzVXKOEYLQ1wA/x9mv1cbaH
Z43Mn+7RzUB0qlKpfwampd0azbppRuJvTa9mJ0dnlhZT/7PMptxkHtLmP4dMLJk/uiheOB/MRxXu
Ao24GI4gQy74HZbyPcSZcoosZoSUYO0zMsR8ufjnn2Qk5avMZvUWx8E/ESbm12BcdhQOt2Ql46Gv
UALpGR/cVddGLHgN2WcTaj9G3tYHGbzTdnBg1c2Ljpp6GQ8Idx9bFGuSJZy3gKn3/dEu2b2c7h57
5hAJ1GSv4JM6+zlkNetFlrUlEyyHBxwgOCpgLLYGdtmwZIWkGaZ/6+a19GmtKs6w1eD100ffhuUe
0ire+HY01+o2RKLqvzekvzcpFxmZHjVXrWJEq3XRsDM02GEr0wv98+MIhzEUP4TB8ITxzU1g9JMq
vE5jTFZcSLKMGlcAEEM0bmElWYYXamuGGPTTT0qxf6iMnaw4+hoQYCMCy8IGMNk7cRyhWbB/91PX
njISTlc+YLySdQx5I3ZMzn1BUcPQurvDHcJqyqLs6fFxBmEQ7+cEZVMuPfFeD2jtXD2aDqrpyTj1
V0WHTTsnRaMgjfYdB0ayjuLEek40cnKQ4JIQRC6WsVQcVQvMzUHtvWTe0pFCcdrklTTW0mu6I22D
s/I9HWJ27mPpDJ8fbQLfEvl6TPzv6FvCe/RTnaykcJcnBioIEFGY3Ic5CjbpQjbrs9k9IV/j4NNQ
Cjg9frRaKbqqDLjznOOc031G9q4jmhd8pN4tIHHDQjPV24z5WIPOpNuW7AjIJm9gKEnrGykI94hu
F36ES7JJNiz4KRd0HBIvJk7q7cDobO8LQkoeUnDinLeaXrS7em70F7n8uOy1sxp9MnvQxL2Y1aby
cJ5izziLtkouOgQsgK3BQRjWVztHFZa8EW83E4D+okf0aC9elNzL2KgJm4gwxZKUY5WFd5FTl16D
uNXpwZPyMyYxI/Vyskij4VP9mIuR/0aCzi5pq2n9eG9Zh9jljMw66hkFL/PddqL39krSKoLY++63
dvZd6vnBtcmLqgKysx+/oYf62/ZT8GOehlHR7pD5acyiRqXLMfN6rZZJ5rJRUs/+56Xf8p0TWPoJ
IBLUjyck/mXTyrdqh5dG5Ce5NtOqvwppbcnHJWvyGPZDdR1pG8nzMyvgHZ7Gx4D3VIsjcTMdYp2X
gt9JiCPr/QmrSx6U2wzoxkYYuK/d5aGU3UdTVdjDLcKt8SvkJ5Y0a8aI+ATwcTxKtP+5IY8loIpt
1+r1zjXSbt/nsTg+fiOPu8TYUEssv0dqhedO1OkZL/pV08bkLZziF2DX08cwlF8Z22A/6l+LZSVR
DcHiziVsxsaCp+RBYNXdezDjX4ZUQ1rwIhkK7SDESJr+UAKPv+4PttjJviKOLZdd/agW58WhNVgO
wiHrriTFOvIT+D2YcAY/7dblLGy0xi+qAZZ+dXAF7AzYE7cEzP3NboW/zokwYA1RPZuBlBfy94hF
jsuCOBqADY2NRUWVfYZFYi3Ae4BRZhFZbJgxJJde/ctMqgIMasdmzvabTTEnM8VY5/Lx0jyUFfVx
mNNs3wscXK4Hhjg1kRkvCyjTQWDqWFSvsrA0XG9AdEATEw5W2C9QktunqWM20FC75UTEySTDKKwn
QHaX8/8xqi9Dbyv0nvqN0L7LJBoyI8qfWhlkL4Gti8uwsMkH9rn/zs7imiVQV84gUKqYCFzOrrXS
aNtZ4O45l6zjOPK2zW4uXrF1+JsstYbdWvNGMpxHkX1JsrFr0KVt0ehPFo5ykHIhEzOtrtqNmkvC
LtgG3JVYViP6XqnBZD9fPdQByZUpI6qpykenP6S074vyk0Xcmkn5Nu+5/xpV+VJUlnmtnPQHsTbl
D/ZoKHoc1H9Ng340SSleXa99of3VP/35itZ9kW0BvlX3UUd2zQuHXJIOX0WAbzfMu/IjGxuuaiP3
D0luBOfHyYVg8XuczHdHo/Ri3AFWytTObQdTGvhB8dSO2X6k0HRO1kB2CH2qsvH0PWaccTKzdZ9w
gu8aiw27Xegmkal4Bljc/uNq3dUX7fRM4iihflP0LRom44S+Pbnm2uL7MGpQm8uIveodm/5i/GHn
I/5zv2AMl6FbXs0QzdGnCZDZTtJsByxRa2e5qDVnnPYz0xVM07xMmuwCGBkXOniay4hhfm2zq2Sx
zDbSAbV51wMIAkR2828meX7vlnvqd7eeiUV1PRg3FUGZ3Rx/saMEIPLfL4FqOg/wNVG51Rn5IMHA
/KoiMpXcreOj/4ggCcmeLXDqQllWOwU5o0Fg05bbjNbL3kcQxwK4gUCSg9nD+FdqtXdpovgfnwP+
bQ7IVKvBEReo3d+KJCWTNwxP6uqXw0IN6YkUMGr3rUFbfHpcIIh6UNrTdoEBPM1F6r6pgQhMCoLZ
4tch4qw0SHYh0q5hei50GPhjPOzn1o7vmqsHt8fWerSlOCiLxEzNB8TQtgni0dlL5nq4c7RaPsYD
3jIj+J9BAW3I82NeGVmud0SGcLPnIXhWD/x9d18RAgVmeMCepvZqPZ/7lbL0ce3EqwzwzcnP/lGL
5Kbn9lxjD696Pi9D3p6AwLNdGod6S4o6rWlsvEZ6kRw8KXO4o8TS5u10VOWGjScBzi5KzEASk5P7
nAM5bXZKFQVebqgft2Q10lcPfNIq8qMpClW5IUg546Jk0/aYbI/acO9DqF1YksWwGBF0VOo49Met
st2te1o/1i/dL8Kh33USn2c76S/pmDXkjw57yIqrh/THybkT93j0p5IQTCgG72zp8Dota0O8ahZA
soLNzrLxCWe3XTU6ni9cYN/zyOmvQ4XsVitIHbYbjRIEsDbAgXEakY3H0VZf3jP10CTUmszSIeMs
n/dAs+I7cNqISRhbKwBRrJ0CS67SpfM0eq28aMGRI8o9YQR1T+qZevCN8d+Xhq/BJF/+VH2tLAj0
dcvG3+R1lGJ5h2F9esyq3B60r63npGQtFxYyMszdOZ5m4jmdkyyj81za+D0G9p2yRbBjTa6xbwxP
Qs5GYfXYAYksRVrvGlB2pP6F9/DRJGhpWj3laXtRZ1vqbhDDkZxikoyat5R/fQB9ME7QLT+etpKm
ooU1s+kj7SA6QEJ/H6DT0KDrWFOsrK+4vbj4E+lERsv7hMfPcRAa8ScCk+7YtCnRvoEwNnB1xmKf
u0dhvvlmP/3idJSh5E7ARI6WyyAlzteTXeG28uqSTLKheJ1+WcPGacafIbfWg1JU/F1rzS7SkNhH
7h+0gJt1n+sarVb/0RCpMaNbe2koO1/rKCNgVvqHR/3pkDOEab4nT3zRxFpF81qE3NOTxZOXAWB4
NBgEHeE6WES0fuhq26qDuzGY3XNtDvjjdDoav0ARGzAsXM29JfclMHu1ku1t3pEuIbVrLiSjWWbW
29k0w3NsY95Sz8bl5cQ49RD51kF9He9/QFwnN38yyi1jj1JqYAgC/aUszOaiSvgiY4bt5M3mUdvK
Yq6I0sEYz3/h4sHz/2MJXsbbRnbUsn5belmClJN5mhqv5TYLBzlj7+PdoXaHzgqGBI2zLJzPx9WR
+thJyUlQF5e6zKRtkeGcxqxK+JUfKNIZbjPJWefJYF2okK9Z7NRsSUcmceT4iasjvxtIODBvox0O
4cF6AKL/9mAmKMg0EP0xnuo/mBumnTLZYnUA7LAUD71VyLXav5ex8G8xeR4ss81krZfiFcJ8jKMW
ralKMmmh7VzImX9ixtWFAG/AbiNO1Q46bfM26ZEHmeSAY9qjB2GSSI4cuCY1s3O89Bd2q/JoswfZ
E+8UrR8tVOMSXGgF42pMh+k7Z/KH77HRTLWZLLiUFBu9z5zN7Eb81MaijnrcB9BPv6pSU9128IZS
dFOQOBbJu2rDqPaNwSR6wjXqgbU6LHSnNurnMjbfMZInx2auzOMwYlgLwya/qZEMQrGK6n26WuDk
Pi0blZWWe9FrzxZxJ2vRg0BYtB3ZiNHVbfq3zAcM79t0gX1T3UNBVCXvTXMNvIiEnKSCoZS4xRZF
ULMWWl8QYQ6Yk0BYBHpYTqDqdd44fZfkcy7vzIrjmVVh5xGc2USEexr9sUn76TM0oy9f+tnFypPH
2PjvZFi0PUM1J6iIYsWzRcM9w/5+Qxh2qMY+usKwQvbPBnddj3n5AcQTcCWun/3oQurFEYWqS7fx
gcBn8pqZNPVEcr8vvGOoVeU9sUf42DmefL9uZ9Q++K3+bX8ZBOw03ej3s0ADR/XBZtCrV3km27c8
MzeGNMoTPo/sXqS0548abspm3kRWm7nlV3tnsstN0CQ/CwJv4QBq2d12LN61uKVQ9DTyhRuqcRe0
wIuAJ0FBwqhCXUi2LKrNaOXEpGGAeGuzhoB0FjNgPBhhhNXwu7LAQahZYKk73ytJF4RCYM536AbX
GvSCS2Mg4w3Nrt8JB6WHelm0ho0YSq7amNJeLWXntHCflzx61Yej88EsaRpP6j4/J3CcWZqiW6Bz
NwiKSBedbBtl44ZTF+IY0hHCI/pdW3WQHCpBInUTyou96Pkyu+kOxsxKb2OEGyWqGyrR4RcorEsz
jQgD7Gm8x2ZJFFD+qflacaiWUwfGoHtVQuBoOY60DgYi/s6f6uv+Bd5QDeMW3aCDZWBx/dMLpOvc
EycrQ5mkfqEkiTV4lOuDjRzn3wp7Cl/NEDR2lOLnrKJJu05xixCpJS306rqjC5epoXOAt78tSVa7
qP25WqdXxdSuXXoNMJt4XhoP6DRSxv5oljYGRJEKMF0GSK7lW1frQXWSJm7zoefumxPFzUXPuojl
RoHR3B/bXeE440sx6SW5YmH5YxTWv88eXxvtaBeZpgC0O0/nnKLKlT4OMwQjbJQ+uejDDdBL9zyM
iGdCPfz+KOzGIm+W7LdxE3GruJCF0G/jiP1Ds6wlPDJa9pLDbj1C/mTa5s3MVPzMWquJhdeHM0VN
FKLCCz7IiUq/9WjyXTvzvmOzAcAiwCAPdWNdBal/K6PKwtdFDg1NrvwJzye6sSbR30N8w2ghTSSO
Y/XmJRKPegkUhgHjufVZ0wHKXgUF4V7+IjDoozo48f7tNYb0V40hBGCMFkRLiWjxvw9l7P37MkSf
s0PyYG505sqEqBGJ1Lsw8NQNBevkuGVgmK997GfbKoGUhd98dg9uiFZSGWY8QJwcAi643dp5wS9b
Z/qr2lvIENM96pFNZ0CGXTITr03RufqGGfcSRm5j9LK66HU2Q3/1MMU3JhrKcWK4Ji0AtZn3ivB3
YOoaU1BlPrbGoXa7K9Ty0ZXWXktJXUvzflkFwPDbV3iE1tMiNBsq339wO4q6fsVwT9haWdFkL8wB
eo/kJRsRGyFx8OcBLCejLfXQLObhyXSwCyxuXOa1FW7cNtw+RkPUsCew5hTCoxQ4VixktuqlJ5rp
8G7FKDWVXB1J2qqyQXU8egk3Guq9R9vKuzQU56rLP/3KuapbcN/7vxCPi2NLW4S1M9nxe0VXOEYD
agNijlRhpOoh9czNuK8Po9evrKZdteYPj8n+p88oaztpnTh2ekaeSwxakMSVesdFw6yHhK/NjM8R
wS7Ek2n4UDdc9UF2IzfbkiETrxJCJNlpmvbP0qMplfPzYJlnuo3srZxm9yLc7Mup2+jKTjzaVp6A
GWm1PQDodM3qKCQksudQKhaUTUAYbY1CSrBIXq7zvGx+aZrHyGp5VXsVivhUdrsOlCd2/oDGxQ+t
b5xl26IUR6V8YF8Sv1sMq9ahBre78dBV0kGcZxJiHpOhlFfYbU1YfocHLIQJoEN2B2k+Xk0SyzJ2
TRzPe2q7P2pGqB4KEV4liWtoCsvsWOhxeZb9XIPI6H+qotF3rOZcDuIr4CJcP0pQzl+W1DhT1gQy
O0+M/7ckIy4+0rAAW8EFpp79fTCxi5OMhLVJyyfr3kIPW5MJ6O3iRRjcGCzsceCODLv+U1aKuTW/
WTNd8PjPEOTTswY35hB7OqlLTf5/XJ3HktvKtkS/CBHwZkrvmu0ltSYISS3Bm4IHvv6tKuhevbiD
wyCpI9MkULVr78yVX/VhgB3K+fhmOQBglsKorl3ivY/NYF7yguj20OR0g/T3A9MRp0zd+IxjOuJJ
y5jCIojs7BEd/4Kj6qxJOif2bVI4REILDgjDJsoWvhA5bYl0WrDKteN6INaYFugvw1xVT35gb9Wr
gk7TLTTM+qTWHbekDW4LgEr4ku984MdF1OZZNaEmq/lLC1Av+8t6bRho3JRdVBCwsOtmOlDTzK28
H4I+30W+g3E0iQUZzFr9QbiDvQvYGc9DQSRxFGDeWfcZ1PBf/p31ifipxCaxxeeA1OzYWBjSCjP6
LaSzVT3E6aRf1AASqz3SJAiaaaO9T/kQH3oTGGznTPvRaP1nHVEwXZE6/ytcrnRtowVu8FHbCa2e
pA4/Rk8/G1ULDq9Nbg20+Pd++rFO73RECNXidn9a4ON6QNtaq2vtgUge5MrG7D62yRdVyEEaj08e
mUwbMboBjv3s1NgIVgWtKxgWsNyKYqs6d6yeNKhkqDZn9GBkbe51ggLLIgKlkLKLFX2+10c0lNIw
6shThiKpLBPcwMUGe9BlaA0jO0OSoO424e9tI/hIsrGG0zsa+2lqpuOI9uwhCovggahpJpXgnjxh
Cgw3TXTNEYJwKEePEpnFeFZuDRZNMk4sGg8WJUgwFt+asbbePVGftch0vyaed4tCy/nEznwr255c
JtPbDVHa7KbiK9TpnY2P7EGX/6bYA7HiZD5DJ/ky0wepedqpoWTQdUj5sFfefG3p4E7k85n+uyPc
6r2xmPC1Y/9kkkiGb8z116ZMl6E6Sgy6ashWoeigXVAPqjuuhlT0hPdxrJ+J5apBiRtgBLSgPq5n
CNfkSktIVz8J07RQv0lbNkeeTTLHFVEF0DsTuEyHIkYY/3cwQdsC/1xWPg120Oxjh6zN9ZKvquWI
chSOjxShJY5V3t2GufQcELMo27/swfy4FaalsXmEIAhKhzi4e67X3cmTiuLiGlkefGUpLHYzjR00
wSgTSnWIQ7Y8qSUzHe189M09MFJKzsZEfzsI5jeLBYE1DoDckbAkBo7D0A0mAMW22bg3o+kuBu2n
k5Ir/1MvZ0KnL+PbCZuklUZ81qG/Wz8abRwRWXspmfLx2F+DujMOaxnkzmBSmErlp8qRAUnTXOKi
CzrtlVKm3f6/WS7J2aTx0WRBVxxdzcmwH9WDcGYU3wbMdvVywNtVuG59mxWJhCqPPI3U+xouNXbn
DvHoqbSfat20j/8aEupZjUVuY8xoylSnV80MdE5AYuLvU3LMibPNfq34NFdPt//+vzyDdRF6xVld
K3HGP701iIBpwOi0IbJv28qyN6G5uy6hxmzZ5KHd0RzX6cR9Vc8yyPx4CgkwGqUhfNYNlI6eZT2p
B2sA1ZqXYeh8S4w82mm5mzM9rL+iBgZ1YxtpfBuSLr6Nmf0nB4ll7Ppcb646voZtQL31TIal9abG
Hr5An8NSchV+Xh0qpzSvaScjGujH0Soxvzpx3L1nWcKRZUrMt6yd3nqpQaQNNeyzaOQYQwh9vPU1
YHxVG4mrL+LA3xaZD4HcR3hr1NGL9IPfGf8Vb2n5Urag10szHL6NFkrRGfLW+ky9R6d22IzyvfWZ
nu1GA3wxbNeU9NjbOkVF1ErUJh0yDtFpyDHEHAi+T8KHZnDsDbllZJhrUX9rJ/+thfRz7szYgDT+
H6eteuYQ1EpZiVrQJH0pivvhtSUc9clJxPrKtUqx5aQ0z8hc2OsQf2TgSVXnsGmxjc8mEhx1BBId
9w0jlHCnrlN7rig75f9zq4yp1HJk6to9SAU4zA6FEMLx33rnlV9aVNWckfqZaej82ygF3C1pIe9D
mBzdQmUvBoyP8DxSWkFLvauz5esSoGdHIFe/6DHyiDglptSj28HUFaU0U+Ho0Eyo2zwrYn4mlwiv
tb536vJg1wcXt0Aq3iRd1OJEoGprSCGwWgaCSgKYRgiW1D7eWnZ5KUH3Q+ZdquKE8Q4rLVuwDSDn
bNmF661YFCxfsFEs81s3OjWzc0nnbgfKAXumnGFJOpn+ZF3WjyXqmRRQAc+HQsAmNDphHpbIFv4m
dWzn3tS/8AMlTGLa5KmWz9qAYAm32DiRYR7UCGcGErOROribZYTWrksRXPwRzYD80RHEp8qDLXpH
wmiUVMpYYF2n3nDMC/Jj2wQk/z+qXKNNHn4LnIbkbTL1iM6DzBlu5jS7lshWaRz3/Kva5SdzVzpK
TTx9y4hGiKf0vK4AK5nBxEFOUQv1zMDmfUh6AJhM+d7ZwuZdVXfafZgM55h5/p5tUvK2UMqqhyLF
L9LCcT/bzbe24sRny2aXH7nkB6sjInUOJ5O4JoS7mr9LDl9DJOE2n/1iZ/530hBncbVdstg71sLE
GCscG3K3mJjc9O+xZXxoqTc9uaP7yRq24ZenV46FDOdiQmFaolsiLZpe9WixL4RTvNT0La6DNzyr
YayQeVLqWSaOzAZwRmE3H3wdkV+sXdWsOpmdeJuSVrR2M8hhPVXp6MBDAcY0li0Fx7jAU88E1DBm
xlKdZVp996BeBWQLoo2WKiZMn9Z2DMoSNphH+SpPfGXnE14RzQfmsk/j7NUfiR25ZCcRnOTYrJNK
8xwZA0wkYuayIiO9RA1bfC8Ibqbl34DBVN9d3SabJwI9LWwT3Dr9zXMk4Ziu3nw1XWzUK2Ux1b6r
zl1LTx+slbZVhbY5O+lT1dNvGPt72cftZ222d50B2zfDR6Drp1s1qaz1rD4Jpnrss/SDp9SYdqFU
66deYm+M0noQVkRrxrbTGhCt2T5ahX+afIcjX5R+rsoTMFwwB9L2ssrtA/GrJ33zPjXnRNPi2z/W
Glic8cYtFByDZXqlzm2J5iNUvXIqhkutgc/OjCKKU0g1s+GRN85b/97PzNucBOJAs2jaOyYRtxpt
852PhPKz7vTszIR3PBlp/rWKFvclIWlob/Y50i/qh5DbjdK2NUP/g54r3N0h8T/w8SL/aihP5/S1
zcblaHTAdU2G20Bm/HO1oDgwUv3KMB/UfD91L6oTnMIBY/60TZjvPCw+KIHEo/jVXL6EOqc29AwJ
j/emL2UM+UYiUXqjHpjnwgHF4BDhPuuW14Ev+Sk23D2hDctrHPJWLUVA0YL53BNMLvWySW4R6/np
f56NEykCYy1JY12sM27EU9VjRr+mMWHFuUujrdUH7yZL9Fa4/R+mvUdaiaTAYTU82JOHpxKU31fd
RHoj8ED8GgP/YKWJ9t0r0xkiDldzMNNP7isOVXMPmMU1XPsyYmXaoHQSj72jO1sxVqSvq7HyotsY
EaVSpzPoAMVh5pxUyyCevLca9d52MJv+vDju+OABkhs7/6dV0tfjvrOjINxlMLOvcQOHttZw4IkQ
hb1efCFp4Vs7end/mH6p80NfkW9dlLOUE1L0IrKQDO6G4Sq33z2f4ZH/d9nqXS4u0irE1jdIxujS
sH5tm6Hdphr6dQ25uhr84Y8ozqP308FWS2SJaV8iQRfYM0sH+KdrgZsBRaGGlwW7PAOXKwbyF5+C
a5WkQMly0Gx3w1GLYU7VQa3vonEUHzY1C0OJd93Pm6taMtEopcSq+cM+/hF46LhVEz8DobKvY8Sw
+IyYldjaA2HwYbadaQ4chrQTOwsB/4thW911aSvjvZx7pOJIj+HH1ZFJeng62Y92Q9O6HJxsk405
pgP6zxg0aGI1+SuXhHPGG9w+zTsSZgLgDeCsc9z+zEuDI7DwldsYRXAVuFO/NXNmYdJOsCaxrSKz
G76M1mI9+b0FTaPKsO/we9aql5Q5Ugr50dTL3hfDBcnZVbOTECO8+6GWT9W2sGRKkhDHBcg3Bjxo
naHgnGDZZn3oiBzc2LZ7zuaaIAojoAf4X3+R43E67GkmqXlZYRifU1A5hz7070pBnFTzN4we3nOc
4M2VcIVh7jh/xPM6n4eyisim6N77LJL97UQiTmGzDI3xtwhNBvjGUTF9rW7qugCk/lj7XrnzsGW/
mVrzEkfD7yx1JESSWoxiqAPzUPyiFdxP35diBAn8pxjDQ+f2Hmt5dW9iEoLo8GyCNgPH0BsCErxc
VPvAfR3N6tlRdRiEBWKUYrnqw35JyvDOdDbBU2BhlEm87Jjb2sl/XbxMA8w+tZ+TGLG0dAYz2yqz
MpBR2rsz9G9JboZnv+uBgTkpzGxVZ9gZZ2rOGuGVE9kWVbDxoB6Mvg3pAueEh2bR8lnz5z3YuTee
4z76nPvZIcGO47cVzcUv0OdOUxB3kDBBMXBkACONECD7RXlqLPM3Yqb+/u999RJz73upZcBEpHRK
PdjZ8mWubG19K3Q7a1t35FNFY5mTaF3mBzvq6JKPmpMcgQGg+qfjGXsVEHcKDjVii38Qe38pEp9e
lqr8qOqdm505NEohM0bVN4sEsKPst42u04EytyVXjmcjOIgzxSdma8xnBGKgkWm6AVdrApmi7H+a
RcZlUxnRyZznb+u5V23alW1Vuyiav1amJ36S8aiKHqO2iY9YZhjo8lDfxsA13BagF9kh5oHLr1tN
+v8Ob2nqhYe2LR/EMtVXt/SuGNTPQw8E0tBoEsELYIo2aEQvjizzWO7ocTQir3ZBHb+g7m8edNl4
t9FsGRmNk8GPLJYZk3yA0v3ssumDvQO7TABbV910upMsDwa5LlCY0cDJooao9muGJo+vXmrfA8BN
WfCnZfwmpzrdSwD5BEV6fLL8VJMhM+mbJpInPW4mbG0t0gFdm28DqZ0bVXEMA9pbUHF0qHqqXvxh
xZlxW7Wl220cStPQd25A+wlcTrrVZ805pl4x35Bi7Vy4CXcUJF84aSKWjWRQJodfhFPYOk6Q2sRW
dymL+9b5sMU4ymWeSAlPp32usHr6aHb3SsfE3hmkh7OwvSIQZyxWF3QpJVbBx/q84Xj/DbUoRvzh
cZYgunwAIwsOz98ToDO9VkOwDtYwKpxTAjrPeM+THVQ7VypaKugiKGUXW8NwPTMRcYLoPtA6PFui
YW8dPeOErzw6rXJfmlanfiZXT21RycIp0ADKesph6cJMzfKXvlyerd7E6Jdj6ktL89GkO35lVIwv
xSFRLDPcn21iJjjo2LnUIG4MdfPa2fl1bOz9qmgaazo4Q+JM99Jo3F3ooo6tiedQBV7S+FvhTt2X
MM8vZlx7x2Cs550q0Dl/bkcLCzrX16dvTA9laS2ftH2rn21k/ekYvF3VFANJh3WpJ7faaESDbdpk
/BX0knFj1s+Cdv2DEhyGYJuRU3TTU2qQ5K4GAFMJmMhAMLmzLdiqcVedQi4+ZX7xMX5cYBNA77Dc
ETx3ah0i+azUuYeVZDxHY7vtAy84TU6ePJcunSx5aELZ/aZYSQ3ji9Ip8yt4OWejZ4lNsJOTn5PG
rk957RH70xClujZoKDO2lWETgFPpxUGt+3OKYhsPjw0hINJZkFJ3p7d4T/0E4UBUAMskvPqJg0iM
P1sfLsqPhcoRnVkCRd72vSMc4/jnkOoLqvexPc7hwOLvmf1v1gTo2hVisbgs94UGifPfIoD0FNnL
soS7CjPP3icZ45RYkOKxJMzfZ3pvtoPnCG2Guc+4Wh/KoKk3zkDLm+s0PeuD1W1CxG0nE3sRMyWJ
wR0RlwuKZ2rzmFMFgCEln6vcqL2uQtgZzXzfET5G88h+aTmCcELsvi8za8JWD5GeNxD+j1ytnGm0
mMYHyp1bLgMAY3Ljbq7ImWBMZHXJV1YIq8r1SLfHTPRUWW38c+4Gf4OVrLsE1fKwOtOj4jugC/y0
ZBr9lWY3mflYNGQRTt58MTNC4CwlmNLGSbxqqWWixmv6pxWtq3oXBqLyBi/z0RqKnqa+kb9i536u
SoPspcZ87e2OYkhaJ0Ygy6nk2XBe0blzK34W9VI+qGc9mKp9oqGxi0sje9ZKy9/wE6SfRffTbEV8
ZfNAUFE3dHLyMLt5Td9g35CKLuJxvjjohfeJpUfrx2uV0Xb9dEUQTvcovIuB8URa1SPgcIQqxjCh
VqzS9zLWwWVAvDGiAU2JHEco4iSaQ4rPiCwiadhvYsbPST15qxaSWXB1Gcrum/ouDUPIMGiEjxuP
+/8UsTvjeZB0Q39xx12K4JvLDSc0++J2fc9Gj9ggRXl0gWgoQHx+ps0aHoa6jt/G3Co2c5j+JiMv
eRt6ne6zjnB/L6L4+3r8I8I33PNnnewqM/AfMSMeohFHjzpdae4NawuIzZFYHm/gTt+mujjWHWl7
rWPCdyR19Q3oKtHqIRbEMklvcU+GmYl1l2GKmK/EMDyip1qYQoHD/uuq7oloXerAutCuwGNs0973
u+yvjjgzsmMrZ5sRTrWdQ/zXVrXL1p4ZdC4AIIyRTTyEvRYVm65JO4IGedDSIrwh4ju5Umum3lrS
5RMogoE0K3tU2xnT1vRJvcohya5jN1Q+4zrXrKOIwbOMwFBGD1ExDS3zueI2wDro9HRT0zbUX9Q4
SXej31asJacmrNx7XkQmhi9+0MIdXgMPsbk5fPEzK7grbSxLQvCYD+PXusZti8k32Kx6NrpHzq3V
bmFYL6ug+m9LPlj6a4Vagh7lkv/qauPI6Ct/0Kawvw2D8zKRrvLbhpITdsMbdzgyCTF8QC4qj8sI
oSvOyqPWTGwKfLsbczSz57l2Z7K03JPaXld0bZKiqKlxfWbVj7kzmo0qIxAcobpUeuqUq0yJUvUc
Ozx5u/64bTq0d0ruwHfI/JTSbxMnBhQx2eRUD+pLNAx6gLVuCPLi8FMPiQFwRnEU8h5NnALqqgdz
CrCjp9XHaGcwV6W0xkNEcY8xQHmIZneaXmB1ShO4/1qSHKaS7pAy7EKpI+dEHcU9PRU7enRJNl/W
SRstYuJikFlXEIFWIUjc5XiHAc1zqpLobYklVw8e8VZQzGkHDnX3J5KknzRONRLa5vkQSNJPtXS/
YmvnVE6LswPxvgPQeO+xF4Jc8+O9L+gIFR04D5iJ/EObwLslDtlzXV1ylI+y5OfSLu/iGGVt/qPq
218MIeofS1jf++C30paMXZJf7SKRoMHAuKVexHlGCzARrwKfei53Fh6Va6QVzoP2riQK6kFJWgg8
RdzqEX1XgdfdpXPkP9Osx2pMzjeWMPZ2VNGvRFUu7BQzt3sVXKspT0i51m9kq9hfRB79Gt3o0Ur8
7qbTxj4ny/Sp5ObqvBYTl7Yx0TKclWiktSoXU00/7BpY9Uq/hGAhPKZAlTaJF6U/I4JmkfRKiA2c
MZEjjXD6XeaSZGlpy21MM+spGvQFI07xC6Wic62i4kG5OpbiRTWQM8Z6eviVxXU+tvJcZ3jsirVV
lGsf0whJqskceuKqPxCgmUE+IF2qUwmKirW3hfSzU9W+ldX6sTrSzp9fTdMDh5Z4L30xnPo6iF4M
YYSXsY8LaEhVsreCueHiIgKkGDnFRfP4A7E/mBlN/Jiy6JqOArSCnNhXs2MQB0mFr4qmkm7tBhV9
h3iKuKhVV2bW/ouay9g2xhsIQQxnnXpjoPa+Rf2S4wWXipwWZ0WZ2fatplNy9FOBU0UNUiK9u5rd
QI8XTAYZUXlyKkfhbmkZGcSVTc5lWsgjw+wAbKBg2RIzwnsUdDIIaE6fF4ZsOL1b79zKoA0RYG7f
qKeRDJopBptOTkE80UYv0p9sLPR6iC1qQlKFWBq0L7bdc3Qf6S2ql4nPJ+wRpejKWpyKAe34Tf2A
CJ0+83BO9wNqr9V6Z0u63NoRJbt62I0OMVeePj+GoS1/ojgNCUMGOqZqi9wATj0LtH1QyCT2MNJa
EJBmbB3Q8GZ7VY92RKWGoIs2Ae31k7ocq4lmy/q3LF5j7H3ycmWHOtWy8NlYkEC7rvurIEPiOdaW
Vlo3gh1Je8F+aLOFz91C7yfqxzmvsMrYyylB/HVqA70C60fgVWSiOAsGXITqwUcXuz77954nfzUb
MWXUkKR2/34BfNWJnMZrN80VXgH3ZVTagSSnDpAv1XoMFBNPT+6yOGKdvwPtq3z85Cz1jW/9GKxS
ezHgRm1KQ2fY6BRPkKVAgBbUKprrUKtO+I8rmflTpjpCjES8L/L8ilhJl/hRhPrypcFhofHThm6u
mOkoE7oDPXQb9aQpmEv9i3J8PERFm31BKZcBRcyADlSmxmALpPh8GE/u3IjPTGpcDHQ0G/SbB0hx
zrfShJ+oppReXzSHJUekUs82iloqi1Pcdct7jpv219B1tFLCAGsrRqc0NtqXZUgYKoNGv5go47ex
yVg9IAMBQ5aLIpLi6kFMF9UpBE5t3qrC/aLamWHbflah58k0KqZn9RA+VT5b2dBwsrCnxjsXc0GI
Ef272I+APCzO9AQZUlzaJMs3mgWFnlbMc1bw8YK/ORuduWGoNnw4OsjscG4GlLMA7tQKQsFo3UK0
Qs89PMVN03c+B2nGoGpp6ipGVXkWv/yb8dQjW86oZdMhcrPpwYlR/AxmtgqaZILKow6F1O6mHtly
MB2X3nsXvtYfV9sfHveHAQHv42jX17xuwlf1AF7nBelxfFevNFgC4CYBIXVBqr0KcCt/VZ1umvYb
o/O85xrru5YH9UeBx+bvvViBDW2J6xJsU9GI9pFLRyMvSe47DQPI1AfFZQDM2+V4+75PAmRjR6h1
0XuH/8EtNB1CzFU8Blbhewre680kCLi19fnvqlSQ8vpPz6Ce0QkQVXBzHGJW9BRyfdQnzWtrwNhr
ZkQ5jTDFaxpgRa4D7U33bf+lgCUp9XBCkOFoY6JZ28IIPtvDQHW6I4BMEmU747gk6WlpzeB7pIFF
5LhdbmqzGQF+SkdnkyTLoRFoEogrxF6tCw8jt26cirLsOTGFJQPtMj4GfTDdfRqUqL8T6izpFVtK
GbVFDlZuj92ySbgXN1bT5scyRnBbUBsjEJJ2I1p3I1qLeN6Ahq4fkbJQUwI3VsDjyWMK3Lc4vlCa
VuV2/mXXzfySh9MLwTWvq5CtJw24FuMLAAci0kZG1CQyv7g0up61jt7V2pvP7I6U6dDprnpUfjE1
n86K45XbYkTv5hWRvY85Lz7DRo4gkWmEsPpdQYYWf98t9pofztyUR/VKD3Q6OEVOB1a9HghO3PXQ
Mrf06Oab+mUbW7kjZfHzzVs855gw20yL4lQn9mlYzkREgpc2AtM/LGGT7VTZ3LfaLi6dA2hvuFrm
HO1i8LLnLCDqabYevYGxByfeXFx7PG/qdKym3f8e1HsjdATQ3M2Ler+Sk4K2XrSL2XLuyntGLMIf
sn1rMwnYxL2LrT+Adrq+LtLx19Rmf8KStLa1IuJf+eZ6vXmJK7e5lELEN5I9OM/0tY1D3Ep2rdV/
YbkzXx03+97gP9sU2OZuSpBvWSjr0/8QB52YLpa7ALCVlljT8T8rcyGhmyHGLg4tCLsUiW9rcTrU
XKVL6B51twD4jSv7YoVWe88xh+yAEsXEM+k9GYuRs1uQtV6TPid4NyMLdW18RFrDgd3M3A1b+a8+
GD5mkWd7xwoDgLXdPSLK69VbEv846mQMEAJ8iQzD/UqQxzm1C+thBMfyz8iia3Clp+JllFkeCyM9
/qvvjBzxoaiaIkyxsvoYphxp9Aw0UKSmgRxD6YoiwuimxNraeU0ghu99ZcvUVqbgP30O4mO2iX4p
kDHIu8brSVuxI/iuric+ocFR/tjaYm4VsGj9fzqQhpjJ6v0oQGIzULC+Wl6MzyLyDp1vWY+5uEF9
2MBwTymOSVbrNoNV97f1qQ6TcmOcI58T16oAMN0i5HuVk14dN7iat4aD5l1ox4CIpYHoWVpwIFiL
NpEMSQmg6Z3aLHHXl67MTIFli+Mbq+7eK9KPvEMbebQg8ZwUNBJBKz11lePiCOvV12btNkFreIH/
8LNRxgeZao6d4exNw3YVoZKTsBDviwiPMQPqJwLd6kOqcx5itEqV0k3xVpnMTCvCM6SeprW26wn3
us8D6HHw5kBMlbg4/L42rJqGKBGYP4/hNADQsaPqBWlbdadneFavFvlWGnG1RWF1rZzhd8we3Nm0
/OTJrvbqfCOMyeSf4zKtrMlCKYbYgbKFX4NQE/UQ+ljHibFy9v/eoyedkU6BN2TwnWrXIxA7tfQI
9us5TERMFUcHqaYwQE9V2Xfl6BtF7m5bD3x3iVDooSwWHA1Iit9LxB+pGz9NxuO6i6ITOWZmNt2X
qWfqLor8nqUA5/mYLsbc+YdyWYqLg9rvbJH4rHy0yCLIZwQwD+1Ers1zqiVHArKZlNqB/xhYCDDj
IOLClH7WMoc/EjihfbEXh2Vab2kCSL1rHGnLzskIgOPK+LRDskjUVYT055r3rbuvwokcWukZNiqZ
we3mPW7nDNkvcNSLaXBAs5ugJbM10/cSj0przECXJJ9Vi31Li9rY5zXUDHrT5hPiX7CEwBo3M7PZ
j6QsngpvOqr7qkpmEyWyVNfpIScFZB5sl3BhUm18s9xCf04iek9cyouRfSeQ0tvFswuG3vpUgmpE
XIdeYMKrrciCjyYJC5M9PqUelhMF5A4CjLqpdstbnM/rPcqX0W9UpR8SQ311Z7KwxVSQnE0vdnCS
5Gc6dahAswO5FI8REJDjKs9vckxl5Xif/CZ4YJBf3QHV3gF/Vk8aDe/9v2fa2CGgtyFYrbKWwGRO
G/SCEPDa0o+TS7aoEnUJEx3vukDlucygd2Pn5vcenMvAci8zp6YnB10aExnnJQ2q7omWcPcUQrM6
56x1G49iTyk6POBdJ/Q23r6sumkt9mhoghFegoSYF52IXsf5BB/HjjP24VNvVW9aKhwO9MV8qvTl
G2ADcRAItUjQLaO9H7KkaAYQCoXfC9sCYVwAOaUuykOU44gns+8eLOnXaEy0Z4zNxTGu9fluGdCG
sRD89LC9bhA4c7Hi1MAvyXI2YGGe4yddZJ9sVAgVnNl5A7k+bmn+5jC0Nedt3Fg/3Kp8V0N5R/e7
I2tleOxEy0oJX/xUMEU6rB0eZOjMbvLgBG9z+jAS+7V16zojVxV9ikhoDKJ/z8qFPCVj0vZQDqcr
0Gq4Pkv7WETfacY0RzVRCMxX/GLQ0UzOHaq965EY09kDU7VmsB4a6hVyXLk9ryZyAPH3aBN50Z/S
L4rHCqOfOxoEHGLwwjNtj8lqEvG5RYMmOhR94Dx0oBGeaxvaJAzgL+tykkQknEgbhbqoR4FogKGV
OAmfgEIUqxa/PR6vxJYU20xmGIwcr8hSnl9qS2NWIieQBpPxS8dnSJgMp3GGEPkxcNsMP0zQXZNR
IG8YPFrpC4wmLoD0OEJ7RAdKrHIsA+05WMUaedB98xQl2ocvFTclg7GDt0T1KUsLTtbjMlzVEUz8
rMGQbQO5ErPuOK9ahmzFaOyA3BNBlvNiMq90+2Zr5hhm2mrpMfvmeI79bmwfGDW3UIpKWgfWWb1Q
b3MaNA5iAPLnyb6HGtkbhob8FpuweiuxxPO0YHCaSI84dyGUCNe5liXsSbdGOTtKBeC/BxNQ2YbR
W3G0bSnngVpxVi27IiwYd4rR2kaESmyQhpFfFtbhI2VZf4u74sBY3CCb1HR2TkhiqC4bYJnMn+jA
qSJcBSUwLISckoh1WNXGtoEIava/624yntbdmtwezLnhoxPrkA45J+/U305MDloDdVepFpHmoHpT
GIPSJNhHdLMBC7R6q3oxRny+JDYrX+hfY0STRlvDXWzK/QiIa0DEKGcMHFqDpbv/wdLYYCBwwJiY
2Z23smKZVRcXrS1JFkbYSGzSvGWVzp/tyX+hW6G9ydqSknRTS4YNcaI1/VR+dm2Y6kf1TCwIj+zx
2GVGs3p7lMGng9wBW1t8W7GvFOUpRX89fzMzNGW0PA4gBo2nCMLFht85/4oxYq59er4UMcWv9dJr
B5IwN1jDF83i/mWm8xpFA+X0dMP8MD13kRFirV645isZmk0ckvrIAp/MOwXjYCZNpiNcFDifQ3Sc
pBfUw9NyZlWgXJrDYiN5Exed4n3IW+2+VhsT7cUJn8XQEfSpxHjqwYBPf4CHhRum1d1LrxmgAGY3
/hBNjRhABH9F5kUbN49Frs870HLenlbxGc0wjL4e+AFwgJyji0bgiXzLC5KeeYMcxmmTNTxVBTcH
CtzkDHII+ght9jomOZk+1oPqvMcO8IP18ko0d5ag4nK3TLpLCisUA1pVYBYCWtsPpDrLAC+K/Obi
usOftRdmaHZwyG/QavQNyFM4r2Gf/nbKxtx0nW/fcUHadyusiW2biEVUJkfPzn9mRpei+xxDjv7j
TwMy8EtJREq0wYozI5Glf1wKshiMZIFxUyG4N3r8SMrFZmnDX0MwIzT4V1bwlz8VDmwvQKC2qntL
MCrVGNLao2LCza4b0J4rK3qxrNjggxOEZkN5VLNy6i2gluqO0aib1j8hk3FPg2Bo4+NR5uxi+k+G
Bn5RqXcU/xbG43ssu/c6OSgrO6VokAZOPiFrzTC/CcuThMTMJxVOnROkRndeLFRRaqo/07a/pwvl
2wgBuKr8RzU/cRskp4mbIoSQM5XEG15KDl9Xo/PNowhsc8PbyS6lXM8OKRm/2yIw3izhhA+d1Rdv
hCsCHg/GlwFeGm4TZvhKxrVwzCI1aHlq047isi2mU6jP6T3K7Be1HJo+rgq6JOBuZI3TazqZpeTt
7kIO6A+kBvbcc8/Uft4hrl3jmuPQudIlwKyiPj08SidTxigFHBpYIAwoqLV59TVRb5AMNjLajkl/
Nf6YWgLhuV2eVIu4BQyMKxMAjdD22eRUWA0acUmMgbqaeAYCkgZQgX5rvUxRPiL9Gh68GKdvaJuY
qscCA8uqMg2q6ZGoAC0yvCczRDjRE+p+SdIKWviQ33UPfk9jWgsz6KnaadofDeEXMXDOz3XF6KAk
yW89O3R9Hd04b57myI7Oo8MgTKVokCo+rAquTKpU+ITtNX451H71zPbfm8Z7QPbcP0f+or+L4EtI
H+m8fv9EfYfHta07jPlJrbsGoM4r0cjxrvE8d6fWXhXwPdTjVTWCXHyrm2H8qMw8PgSJ214WPYJD
Aq5vq9H0f4F8BAqlKL2dehlMpLMzMhd8likAa/ldqmMjXJL5WFAUPeTbGv/sB3rh5Fyjwdk7oVW8
6ssCRicwCfBw/J0aNGAEPqOgxm5cl3CbIMNvXenMbhZ7OivGmbHogHyy5q2fXKgaE0O8xG++LsKw
HmaqIKSgdwcdyBGS8rRRL9WDZgPfSxFDmPk8nz1wV8dY+PMBDC8IDTEXm6o20k+X42A0d+OHTvoR
U4zHciZGepKF6iAfPDedLmY9fE1kAbuUcXgb8G84/zVMKf+U7SXMKhE1Jv9H2Jktx41sWfZXyu5z
wxqzA2Vd/RDzxCCDFDXkC0xSKjHPM76+lztUlcNty3zIsCDFpCgQcD9+zt5rV0X2YHjxVbX7jKWT
4Hb/RpPQPRX6KE4xY8JDUZL73cw4S2KxvAqrYp8BS6IcRm4lnmODM+7icwxWvXXdnojuVPtel9Lj
dGe4n13NLgHlYxN+oc/quxs30mOZvwLrD2Xlp3wCV1ZDzj6YMYJ8QkFD27XvJf2MQ0vHWiqZq23c
aLeS/vivfV++TZEPZKyKof/bRNzkJhyqGM9BHBTVvYtCWlqW59580wxeIWC+khyVfzeW8lO8W2f5
hMbgyCy/+EjnHyj3rLsZu/Omkrlvi+4MWzA5vyThXO/UlN7TsM93Vvjatdx4mbF8xVRY7abII6h1
yszduiWbRhzs1WQyHUio6GN0XXJO6c/W9Aw9dtOQxLOtpaOOfPD83KkPw+mTFdElnuX6lAFAxgLb
a8fQTkbMY81ZWX9TfL6bOveXu7ZUezKQv+QlLlHSgn5ZUD7HXfyq98MzwBoTmR+FhzvGiQyhCp/y
lmkjidvtQcWaDlZKKnmYA5vygfczKzGuUZ9UJ2GX18ENzbNd44OV1K86A/JEKot5ceZl47q29Vua
NA+lkYUTAteyEP65EC4or8zUnzFmkzOHjTRlrT2pqJeiAXjeRYV+QF5sbCwCUTeG0g6Q3F4dSxGS
iVjVbPfzsm/awT2MsbVTdXJt06AGWe6gXqJTBg733Ye2sXG1vGa601OZhEiwAFbBFQudmay8lNa/
w+cduphuYzSPsYWk0zoJBB3w2TuyrrqzRaWepCnakJxmcOnQave1/OFbGqldlsfoV49IaRRk3ZlS
Wz0NA7Hv8sM5CFICwCh2aD00zblJynLnxC4Cee9DE2d0EQ00eTK5Ves9dBNVEDEwEdE3l0CPKgAG
3Hd0zJVb2CFKaFvi/ZdOUMsOyldyQNHOhwAuDULYPmUU0yc9oH+EECz85EZUkpLRGbZwR4uZzKzJ
BVMKNzY5pbaDnwdipLYdyt5gn+LMXMXdWd79ZZIy9Zkt455pDWF1Icb4JBz9AyTl7jBr1a+jYd+D
geQjeBpYgQLIlxtDkA1TCEwJ+TBRevVQ2pq3pu283TprXIGLOKwy5NxTcQFhMx9sUb1qox3zEy0J
veeo26YzeR8uP/DOxhiyH+pp4SlENeITKrtbtxthFNW71wS3wmFe5GYLVAoJbMVsHm3sJdW+RHl5
SBZbfAAuNJ2DCRFcb3MPGJ5JzG4i25DJW9ML64x/69hKfa9nB6AsSyva1TrnAxo45EMh6nmK8O5e
wjD/rHBDU8FXNKIgC1XKQurZoRswsZCxDN30BoLIQNGx0pAz0aWHwvdJyHR15Hvje+DYctbW189Y
TvJfUvAXakQb2cl8UCRDnYEYMDNk+a5f0Yo3Y9wlRtVvfZfvL7k4WN02C1kofgGdTM2n27oZLnlm
ywPM1FzKoUoORb3Q2y9zJLzopF3kXi+0s7Mbp6yviriEbtTeuHFDLVpYI3GS47coyY/LknhPDaCY
61ByC8362L/aNcwjaIDBqY3JqxyyMNiop8yJQmvbOXG10Uv3E75A91dKubOmLV+Z1KO2IKD83NSW
ty8kQFpL053TLE+VoxMW5E3mOUKkvK1F/mOwB/Md8Ql2lYaJ6BASI+c2GcWjFKjnBUs8hvxfViXj
0HOQIjviue2mp3XoiUa03weTv2vzILoU8dxvEVMc1OqZZ+Y3sUT3cmydDzDVimMHsHmnPkz6Eawt
+KFN5zF/8ROP6yGxJGrkiX8zBG5uc5hz4uRoTgwQyya0gcFE3ZWGIulAJLo+Qiu/FqOGlER+FFdd
yT+YlErQdZapy3hBiXHxgvHulgLhl++8zVaoP5QtLdU47cbJkn/XkH4PAD1Ifn9SkbTgdpcnZufY
ynk0vKxv39W7drKXl2hh7bLF3G+0otO2sfs9sZbw6LpzRUqWnNnPBQnvqpBlpq6iqzoQPifgbYS/
obbfm2lLmrJt0khpxbgP006cfCNZ3hDIvlrRON1HM8OjktsXwXD8qdI9g8JIzvImHPenNaaZ+UZc
brhbUbyRmrczJ4jyAbfKMaKPMyYRYVLyxkU+WdFiIwBWczAiyDlL0RIMFw59ekVLgNPbdG5C959D
jC0vYbLUTNgsmN0OdBF1lyZkXew5y7/X5AlcsgyNMDnE7ZPQrQ88k4xNuvEbCX/GaxWh9Ucu6xKX
DAYAvmPM72BqdP0dxEG/V9oF+CXhweqKcReXlfcUUD9DQBqSqyBfK2kZhKt9odKCi7MAfQ1HTNSC
wLFtkVkvFjz0z7246tEIdwKYyiWI62+5pCSOqC2d4cJcboDCd/fEyDnXMk3u7kXbCdq0h1Wy2DQt
G+OQnNMWMrZ8E+olY5N5fKGOs6mgbRIUe3FPJ3jbXe3fS1yFOy2aKLYrRnxXnHYMGDgQbFpFLdK8
mpblMu3KjMwe5UKCPtYBvvFuAEll7DFeJaURrBtmDKr/pxl5frFdPdoITV/ejTYjFFJ70vtnzx3K
S02X417OSO+BZGwTsxjf1TsUZ0hkJoBEqWHEt7GZHqtORkv0/FbkEQYb3UueNa04hp01sL4W6bOc
8+iLJPnMwq0PGSag7aDlqCqrXeMU43evjAj+CCQLvZ144LzpkSyYlwIrdLe06dJjXM/BG3CA/Tqq
DFCcD8NTWhv9F5ZS7cgYJ4P9691ZZVF1j0V1grzB2DIMz6qEbXUaRQF7/TGe/SvYX5OJIWMqq6Ax
SOGoUdY2OARGwt6VD3UCbkr9Yq7MMKjYb4PZSf2z8WKmFPAyD06HmIlOxR86ju0A/qqeJNNexG80
DtO9XWKq6rvqjRhv6zeN3hf/FUSoZQyYtdR+0UgZ35ieXX2pIpHtPdjFZ9XkZ/OBZOJAwBEdpajt
1A+XiOFdriYzLAETR97wJXDDj5Okg0FJbrYNeNgRrMy5dckg0mrT2FRIqBTCbJYRYpbttmgHzF07
N8GuGgrk7b14XSuWErCcRk5IihT5yfO+9AnfcmjmGE4lXcmlB8zAhhpv4pzTlcA5+DZTR1LSLV/p
DDl4ikj0kE3XW+CLeNNq+XyppeVf1gQXvZ2/OpWLe450C9UaGDvRPmctB56htaHOy0rYS8riDqN4
BxGMXrQTm1dNLBWCTNTYCQmMPIvLW+fazXPBSGxHEO6yrwc6aGX1xXHQLuWmYe/irstenPYDRk2w
HnU74wZjKOGbzbvG2O3YkISTegMS8KG4iVkPLhEpaBvT9hruDCDjyrBReFm7fpgsrwmZJi8ruqII
/X0fJAiLWmPfS/i9XBaioaSInb0v8ey1iGqNcacNeYjeu7nSmdCesqLvXkuBks4dwhv+E/04LPOv
tFT0DMuAnAqtpglZ8KVdkV+m1Aqex6a5eNaWWVOebhB4tn1nfq3j+mMvCVj1MF5bxxBvdVChVnZP
41wxjJdj+szIjgGOwm1rDfUt9ZrqysTUOxBvoO87aDzIE6b2FvRjtx2kHdWACw2ua2fMRfLJcI2P
PuOn7/3kI+EAH1hkzi2WXZxQvngziY1aYe7KCA1t5bX2cxPxty5p+AtUIve4rnaY7btjPUIuoA2R
SQpj8koBkPetfsrRJ+App7kr8th6twO6HyjGb4Ok74mKRqO684T1aRHFI/CyGvK57GNgtqSjnlcQ
DKRDLGx05xIL7Z4a77QxxIsCTYw6FpU2px6atKY90k1ETqfG5HoO9XootmS0pMdUalKSHwKn+GEa
sASvf4UbE6k1LQUtVLsUT0Nh96c0aD4rwNhAQxgaazHtq9GqEWkOQMncCumbZNTVcaTDVbJO6AOb
hwabdq9V7YwGCOjuyqsqM2TqdXbFWt+fwgYgiW83n5CjI6nDeA9ys6fTUI9sWradnlrH/xj2+Q9l
OzNMi2QGr3RoQPm0+ENEpJH5WgdEKwsNhTqTqh6oKDo4zyFNI6jS4ikzvE+m5n5T6som9w416r8a
Mdy5ZhJCq9nxn9U6gVq226FQy5msFLSP0YywlhYfLJsk6qRmOC0PjwvijJWrmLlhRb8NXlSn4b5A
P6KssOMoI+dyBEVN132F1UfyH2n3K+4I1QkjByysuTUxhZRHUPliaNHW5Vn8GNhikz2FrSG+Co0d
tE8bZIB42jcmjlRrk4UsXLoJD7aOrPlz0xmfFn66QsOIZhxw0SxPaytaOF74yi2S/2ScMy/3JCbH
/qYjN+UwIw2pZiu2IRGHT2ZTM8m1+pseG8cap0+HNNGMGXO1/jaiWpzmz4YzWZt//cf//r//5/v0
n+GPEnrfHJbFfxQ9IL+46Nr/+pdj+//6j2r9/PnX//oX3iZDh6uF0MUSJp0LV/7596+vcRHy5cb/
8iJ3KhzKQJKoWm5pGV4c15q+F1MXbSPXqZ/CBhgihxhwLuYXt8A8m6ctxKHG23GSIRmFRsZ98CAI
0apIdusPH5SduxlbBJva1DnngUQhHfMgG44f/PgpxtcK/Y3Bb0p7xjbewjLGej/31mnRSxRlpf+S
2/mN/p35MtIq1caowL9FXEpNU6uMO1SOUchMw2jb3RCkaOllT9rGUnoJrQrtjywCjTC66toSvKjT
svzIbhkIm8sZ3Vr64vBwXJHRvyaDb72oF6MSvyZy7J8ImyfNmPUvqmdBffrS+573NJWDe1RNwclK
lp3656srol4iyOR5HDE77QHVIX9Yfundz1Rn3KkuKm51hQ15mTX8L5ex8a48xp9rauOHW2XNscwz
5+Rzjn5bmHeX0QsXW39VL5BApm2Q5LjRytp4pebd6n0TP2f+/EAfYl4nr4d9PrfgkdnRHAjuZfAC
cuxbX3FGw6uLN7YkOtLO9fmSFs6HwHHKN9/LqjfLHgomzll4VZ+jJIsv1OAL+Qr8aY/bHuoOc1aC
1T5yoGwQkBFucdErbHjrhDuuIa1ohvYlDBlpqPVHT7sOQ6+06huRAemKZZN7mej6tKmfVVHoLtWF
m+uuOsNDHffPFo0G3Qd+LQC9pqQnnZlVM6Vbau1F2azWGpK5KaMFFu8dJJT4pUdbevKX8nlEIEfc
1PJQIwqwFMOzOhPHuUuyxIxWwxMaJVBkRS9+HP18SQPjUtdLfHNmKX1J0ukEpRDzSDmhi7PMtduC
dbyHi+SVJ3VzLV70tdG0pzHJ/VcdHTSzePy5soXW9g5Kfn9wNlVv9SRah9LwxjgIfmf+ohkf+fL2
0YEI35awdfZdmbhXl0vPOfi/36nPdezeB7wJn9Y/bAEIEai100mLYUzNXkgoUX/W5onfD3Hrr5nz
XRWDetBkHM2T71nkByycCQ06ntrK/eYxJ0BaGofPkVu2uLPaZLg4YZMflnZMdo5v5Ye5BdCvGfA3
O5BnGMZjGUKVlkelXp2tTxUL4lh/LJcBrRgP5EvihW9E2otNlAbur1Tc5KjTKnJ+FVUnzmRCg7BA
mhRTJR+cIe8vBAX2fE8pY2Jy+bWq2MkTiXBSTFOhjz/6hS414+VTD87gQ5vpey+qrEeclS+JzDUS
QQ3K1hPLTjYQ7g0w3nsQzhffHW0GYA6fkp+37cw5UP4kV4KmnVO3FMjB0SOMTmu+dNOUnwVKtF3l
wO5OJWZnrJEZ6w0cvRJQ0k9MSVtFeFFlMvo89OFhMIA9ZK3jfKj8DNgj+0/fNf7a3YtMv98J2B9q
S7bEkO+MAAlGkuoJEc9eslGDOvUOjK15MQseZQxepHAhFxvQdSVUGsuimcemadL9oi8I4UtfzNsm
z8J3L9QeVfldtUd/9+6ZlbngJ0fu9j9CAixNhsnhTmEHgwiAnC7aA2lNz5Nd5b/KN2VQ0Q5V+SQJ
pMFdXQT9firpdE1djxjTKR+WlKAX9hQfjYJ5+Vh6waOhH/ToKsz3/D9NrJu3IB6XK3VSfQgh6nLy
Jv5izuOZVbMxb6nmkmIl9FUJH7ukM3mJ86rQT4sYog2sp3pj6/lyGf3RPcsfLUDDuVWxB7+/RA6U
FJdU2IP63JAaR7pvN2uy2pPrYiYnVGL+jDdWEm/a5LkxavfNdKfzUIvqPrtTsO3dHlPpl9HCGzlk
cYrGxqkvflMbRyZnwYvjfUviL6iJ421ZL/3H9Z2LH2RO8w+2swT7uU4IKm669twh0yJ5kkJIvfRi
OeKQYlxC3vw6F0K6/lPfowI1hLSiOktmIdWx3BeHjFB1FPSjpTkuhOeS615U5w4IAfghxDKZK9IX
QcQVTbDcvnOuQ88Vhwd6JeYzsabaXusQaelu9UjGwX5FWKDPBnmYpmbv8qZaY+VQ+v8kYIN+pO2l
HBkYudm1hVbcqYFPRGaEBChwympJaGXGES27egKQXg7pW5loYHQdAR8gNtjHA+yprKRNiScaMZUz
k3JdW314w00b45l3hz11kH9AOlqdm1aKZWNnPBRTTSUgx9S5Nb6tmWi4dCxSRY1jtzT2Q5GDvbCJ
zzH+votdjh+UuM0ssuG6Npr8Xuv3STQDCa8Ge5/3nvFSwXvFROxFJ6i0D4XddmrnSQThh9/TBNDH
P+awHW4K+zMMfb5FjDgcGn/cR8k4vq7tUaef+DZmIp5MuVGPdQdAMAYZJNzpeZ1wY0VwDoAeoNiU
39Y5satX7s8BNSPy9Ge+iRoXrp6x3Nb9Syebv0boVQeEpuOmWikBeOg0DdJEbXtXdRir+vq36Ktt
1NpPHQl8+IDN1+72cWW8QScrLy7i6a0jtaxWyBzWi4tdUhSEhM5k0pep35xEQSzvGvmaB2QfThgS
wnxmTPlNRVurF9nMUl3QKqKBrzQ2tgF/I7DJPenTX2I/Dr/E3SjYFkk0EYbunhI/LR5W3HzWANO8
ugSUXek+5uxlsb77hxLV+LcK1YSE6xs6J0lXeIb15wrV1pgt162Twp6OL5OWcqQRHK05dNFfp3vR
shRdKbS+Lbo3XefQip6cluADhoF3k8JWYOJUT6J6QYaytQcCdD38UkdvonZX6XPqBSN69DzXFrWS
XdDNUmCuOcqv1VJhMyflOL+WgZke4c+Y8EekrM21zAEKKES3WZgXiez/pYpGfxeJoCdnyAj3TWkj
9qB7uyVwp4hHfa+Oda3ELfdmPtwipDmEa9t3H0U/tdEsuN3oBvz9hbS9f7+QrCgGxT7NG6EL988X
skOx4uhhme3nLnjVBqgWNcZ+QBq8i9v+R2aE9VF9Sv2h45MDjuaBJt24GNffX1pAuufUCXjKZccG
mB4POJOXPgruiuWqXpycSkuPs22P6eGCxUp7gtZuHVsD9YfhEKvpVIc2CDJq1aKxN07hU5MC1zh7
Pbe6cmj1Qejs6zZr93SPzmyV+gMBmbdzu8R/pFVh7wxaFa9Fj551FN3wOpJ2sTMWhnn/cO30v147
07Fs4VkO104wL7D/fO3SCZR5PABVzAIXD/bg1w8ntMaNX6PnBrt/npIZlmeNt12VXzFj6dkck2ux
NO3NfhoJ+iD5NP7WLsFn4ST1wcmi7iw/8sii3kJvIeQLwRVlYpcZ2xBR24YZEe1IiVc1+zLZVX0V
7JOpp3VqxuR3B9NbJOd3y5zRPSc8Gvj0Z23wusuICBe0nhvcQj9sLsIrH39/PQxP/OWCCCy+vsez
zo3kwTs2/3xBPGvoIB251WH1riZhXx8i/btV0U/2Me7tmc48fEmLVr7scMKYKoxpADPLdO1nxnkj
9ANdQoIXJTQTHSbN0xrEshpUwFVPD4pfS4hyfl3/nlqDih2J3rvaDg1TXwtY77gZVgiYJIHNYF9L
yHhd6Vd3vTXnp6rTTgGa/aYnxy3OOUVOcQ1KGiOmoi38wekUtKdWwHVomT8gO3f7g23a026dA1UZ
iRTMF9yDaiHqCIjuhfnVQ1V2QP07sQAgN0t70JMDyhVqbH855Jlh7tZjtVR4lEtsX/Mq3sXt63qO
CTWGfoUn+hfPN1BIO/wiYUejWpe8k0lIgH02Tbse6PlPB/oITHxVbMtEuDRMn5Tsv1+ak1oRS2xa
kFRkae0sZs7lpDyJMNvbcbNNtRZUiq97xzUJFUk3mRMjOToucJmt2p/UZYmd/MmgEMoZXD4CTbs7
cWp/qo386BopIiaDqN5EcsDRRZTEYwRjqx0Jg0e4OEo+TNUaP9buLoylqnHpi2PvikZ632MP8WjT
JCnYBKcSwbUjsUedDxpvKC4zyaFq/oIObDpLSSLsrBqI7G+oYesrMgKdES5SD0EK49aRLUu4Dy3H
3cU4OXgPtmFh3Tr5C9a0ipkUnZMNqT7xNvJrb7dbochyI1Zfo2jJo6iG/Qr8F5ylLxXbse7FKIyc
9Ka1zb3kGKw0CoaPWKJGgHPKSQGcwkTc1bmgMkh6cfHlHOJzfVoZOQDA4wPV8NfZhx86xlO+bZIx
P68nt1r7GiE7P6i2FgXetLMyWkx+DvhOcRJClA77GVh0iLPs5hi2eTSWFuHk/A+brPXX9c23LMMw
dF03PcezfFv++R/aQOFgLa7oG3u7JDRhI6d3TgiF8q0LUZ4Er+BlQNw7YDs/wsBtSdMSjNNl/9O3
x0PQ+d2jMTH7JN2gf0tZti/4u8snvc6KmxGUBG/kpn1P2/xuxfklzhLr5mL52FqD79614qBau57f
3diQvXM9QVf6+wVLOH9Zr3zbs/jHGY7OeoWQ8C/rFVB/j04p3n8eSEi2VUvjfxneUZBjmQRbSHMK
h7XJGUedzJMGjOcgCELCEWBJdXXkcQjS3GAjFmM7akbyvKBJegoaG1FF2l1ymo0X9U692Ngej0Of
5CgTkdGFLEAAnnmpXP/nu9jlUtMgMj6ECbkG0TnJRHVzOtI0wsGHJj/l9YuR9/3ZFZF9Ggd0OCj5
PYzFYEdbfo079WR3evQErZ0RAmSQQ2f6LcaD6KMjBdSqnMMB2/vLazi0MgDTg6VfTOElh0q4iIW4
aj/+ipByLo9e09Q/e+f4MKRnZkmQrwBgNwUoAh0NwjZrE38/myU0eRCH2HtnXLX9/IDA6F/iIK3+
Yes1zf9Pi9L1TAFayKVPaVtyK/rDvVmUXqGJssAplNrf1W7ierB6XaBRh7DSHQ5SdL2QcyUgftJn
1emb8Udu1gWW0FmwUPJpt0Ttnfhb1sdefSqNS/uY+1ZG/aEzaMI1w6b3QbV3UJuQ2Sb8QyFq58HN
373CfojRBUmTiWUhVPOlRB4ju7NPfOeTUUIrsjB5HOuECT1JFUQbtRXgvJIiGWIxyUZedCsbfpH5
nCxPInQ3XU7vAGPRCFCvng9KHQ4y4xXmlY9i2X8MrWm9Z3njADaS9a6oaBOkac2tKWdjXRrFT1Rw
s5iWbY1e77aEAc3Bxb0nDrp2ZGDfI23EEVeNSHrkj87cmfkWe/R6ClTtzamtK+atv4Ho8T8uEzaB
ddapcfpFId83l3l0ogtKhENFs0INzFoXxonwaV9hpP64rvUz2c2nphyCayVfRNLhoHUq82RXpk4J
nzwzutUfUMheFNGsyar76idcnDiEnMtWNTPHvtJbfY0Js32FGXtScgD1UufctUpuIL+X+hZarMEx
chsirJqCTnT1q8vwYR9Yi7ivgvgEafNRtxdEioPQyU5ExdC5xgfaPXLw2RCfo3zaJM5vJgebzEx/
P2f6flQziz4CRlEY+aVLSepakb6lH15rorAOmKsz2jtm9KzNQ3k14o9s3A4s+dbar2zbaF484jzI
ClFTmMxzdilV+iWRgVtZn9Jc7HNn30lsjGvXIMWXeUQCOI2xTKo5qo6asaA0GE2qw6H/HJlSXq/P
5ktFE/aQxkF1XOFfqRN+yOHKdxK7gi3BZDyPgK99FgxjIGTeGzKmaM7a86oZsl2pbfHrj2zD0vmA
RqJJJgip42N9jkYEAXEyAo+g8kHyIsSBGMlgiypCHJ3KWi7rJEPdRCEoo2O/IhjI+WEP95Bw4SxW
wyMLkclxmfdIYgYknhUzDuECFtQQbJ846jYH0rZHMv7AUtFE6PaqBuBcOEN0hGJpIebqZkwncoT8
aajEzwQLazY+9mL27gjorHcw5h9TFEz8rDIPo+CEsP397KJLoxkT0/L49/uL/dd6mDkKxwPdczHa
+Zb31/3FNjkcNvYU7Nzc6HY4q8oDs91knUJoBcZw9aG6qMKs732Wnkq84jdtGrGiT/XXwCMWb6M+
N3F1ZAyVBQZrSeMboeeQIlt9A74T5sVAsU3JtMBp0TJ82vJDdxkJZulqbRe63+oiwywZIMIvxV4d
SftpueZpY3G6jWCmUVl6A/k4VdqxKpKd1rSjv8XTpBeHgFplo4ncJGswgJvnRWgHafTcAwZd+7+/
bO6/bcuWyToJi8sXroWi/y91B8ak2knF6EF/OCeeGAgJ/HUNBqyJ3kCOCiiSVm77OjXpsJ9yu9hP
sXZa7zmOALsA6MKL5U4/ELPML4PpVBfba/29pWOrm4P+LTcKmPJOUT5343z2OWFu4dvieZPu4jzt
nsc+C86RGsINCP/dkrtm7BeiLKS4fF0xq1lHS/HfBwazS2HKz4T20KL/Mkq1VVgX5c2w7U8D45mt
1ZAGPjSTYBTLS9uU3hHDJmBig3QCs4O2WePaMwry2QIx2lseieWeLdNyj/EWqcbOEtevjUd+11qU
Zr3ZPxFsZN0xUwYHF4nnP2y0QpZAfxwFYiekD8/Zlh4Ld7P5lzPuQijh0uZWsCUZw74ofy552PNV
vaP1DirRIdNJ7cBetjN5EF6yAWCJN0XNjhNccGemT+pYVHUbNRYrjXo85RlRV8rKorkAcJb/yVul
20Hed1VrzX6eGHarXrCipUy2+Vvc1+1Vy4oGUE9hb+uxAwemGT4JisxrgXzMm9DSzqve3yqPhpRb
jJp1baZmgYHtvjt4QzmvjWBXNT/b2CEMA6UEVy9p+HX93fr+J8Irsy0pWcnPM9FYx8gLp/rEs4Ry
PtWP6onSyu9RipC+cbT6oFYSlH/0bjwi1rZGqndbRaPp5fOI7ry+qg/Vu7l9+fsnx5Rtrz/9thzT
MF26bdREnm2oJ+sPVZFuhpYMH+JAhykb2TohXU3bFBRJ8J5KX7LNRyzmMyS7c9ymA1i6RmxqvTeO
zswjnZM4rCN3PI1T0e5jz7pO6Rxc4llvNkQm5tBBaP8OwfDsGyMerdIy73//T/i3hhSHDt0RusNU
2nV1w/3LDZd4YNhdj/yudZbYQoBVW1AqwYLq3bojzXxJovXzxiS5SI3LVatAvVgQwjcC/cFeIfFG
Yrx3vlY80womA3OiP+2Af8euFh4Czq/3ynGty1qqWEv3qg6dsKJ3eWuLJ9+In42AE3qHXnJT+BCC
owV5VzAT6jW46Uc9gEnsVaNzlbxygz7Cly6CSuWAJdmSHSC2JQ2DR+9C/nTRuqqPZtfIn//+0lnW
vzXzTNs0+PVbNnsOWoK/zO1bHszJ61CXE0ZwVIwox5DEOZ1GkbpEmj3QNSMXZZgJrmrs4aGU3VE9
hFu9yPUt2vJ4P7RB9yjTPN6n4vPSO4w8ers4Tna5HBgmzE8tTVQpNB8i8M1VLNO2E5fIj4TlSz5x
Zlz8qOsESV6NGNnphy/r2qw6gtjsQGzWkL+9hjhOlhz7UKXz8AxP4jW2LWO3frGVTOZBtXDMYBnv
sIOP/ewDe7JrAs2kg70Rp6ER1QnifrcLpup718L8XktUt4J4iWOypdJZhlPqLDcry08GxnZIOAN0
pgT7hByzPhednT/sB63jdSo95mP5uarQu81yFLr6L4wwd7c8XjRJQ/e3dqzz7zrDPy3AvUd/bo5L
671KjOxg2Yiz8wxmmZYM7SONYbwVk7lv89C9Tb530xHh3vDkPCVNEr+JYkr3WYJ/PSrvMxOTfTRi
H1M9CHUYKfT8IUhUQwRVnsCbs4igd6kKCYyxPZhoSHrUSH1VPeJJApY8hPtBqvAiE+aSRj83bF0G
MF0VPZHZtK2G3ACPg+qKzL50W1L+HQyjdfYi70aqzzim+zOTDSsbLyRP0n/EXLjDtmK+qBcCxTY5
2Q333z8VYVnfeHg1Tl0XWeuXeck0HOwaGnvCfr3L2uGH4hx4tU2szFRMm1QflruNQ5euTXSwK8yh
GA6uTWkFH1DPtWCCffpt9bzT4iV+M1hatyBD+rMt9qq6jDB6nCMj9TfKQNd1pfOIV7Sr0gWYNNB+
TktCc0xh7oX3scbJ00lllEefftc0s7WfMq85+ZOJ0q5d2FnYEvcIfP0LsrqeqTfpdxrLhZvApvGs
EYXLDIKuGVMODLF4marMPZG9QYznyJkjKOMfIp+mJ31GLrKQpsa2bl0CWe9D7R4OrcgZq03ityJ0
UIjSzqKJTFoU2MX2NNjJDVNKfF3sXxS5UPnt5m7+qhYdDNr9UZ2m1Is1N+nJ5DdjOONDBwRx7ruA
H5lD1rGIM+Qd+JWaDemWErhnht+0ZHpnphiTXeVtfF2fv6ANftIKjQ5zubgAf3H3qb9XvZhA36ul
DI/rHGwcSBpHj3AmqpSVM67yO1YB3BhZBXN3GOsvbhYRxhuSbRQOWohBG9BD6ZIXnb7XHXpPd9Ah
gQhzKa6WqVG9i+mzgEGrFJam7VtnhISXUsuwpToFUYhpX6CXbOtLaE4VbcogPEdaSxCZCyI0NrN3
+S8aAsF25odflSW7SYYnLarGC1f2G4nl7qGS/DDNn4Eu089fo7n1hUTYOuNRckZId/aUPOW5tdyK
DEkqD210WSu/zsrc1ZpEQ0PfrDsFxo+WhCgkdCKtxKXrDX5xdvQJcZJHhhv5Q3OVf1gFfpMDhYXm
/t7Qm/nSdqRNYf+KN0Ez9Oc16NrAYCqUX7XtqKoi0PVkKBbN1rDxctq/41Eq51vMA5OmVXXQQxPH
51TmH5DQjTdrCUimLcaPsO+nvb680o2vt78PLdU7MfiQcuzkQufvs9FKVXBCkgee1Ncpb+a3oejd
jZY37QmHfPEP8ya1ff+xQhECfLbnmY5t0VOkzv9z38bLG47hiIL2qwGt7ueLcnoP9jt6VmyQdeFe
2iTwtkHXV+9jVkZblAbiU6Gzf8P/y6rauCbypU86A13Da26yHdfSm059726TfD0jJozMriuvRriz
vw1vE/KTq+4NiHmGiNEK408CA/4fe2eyHDeyZdtfSdMc+dA54DCrW4PoWwY7Uc0ERkkU+r7H178F
hG6mROWVXtX4TcJEhkhGIADH8XP2Xludsttqxq5eaQffSsfG06trhJWSszFD4CejJR7ZeI01ANVL
POi7eWNZ9dYFTJyzynM6bJUcrJsBtqRchS68ylqdgLIhXaf5GTdhXfYcsHsmWe11y3BaptRBqLsN
FmClepllh3MLYP6XkcET0mMbprdsPv26WtDEdKhffxQGbUo5Vfempk4z1u+KRSPoZKbqpruOyClb
OFnrY6kSPtEVPJB0dIGfoO/n7/tkbdzEUcXcnyCBDWNkuHqI+/cDAJajIdxoNwOTuEt+9THa7Tyv
h02nYvKYC7JycEoG5VHNMDqOPKYonroecCS7ABsWVgIeYdZBVOZHop247pESIThJNHbBmY8lOyfn
U026r22tJkfJdOjG8JhmOVFMsxR4vt+W8kn3MbES29VoQ7LyROdwGSrHWYk0ojGTJLzeAFJZVy7g
vEgxaCqPg7K9NtAUHXqtfN+WDVmxmusiTcizg4mv0W/jnVM3rbZLLeKtoSmq7ZdWdMPJwXJoNHGL
fZARwnV9TOoPKf7eFSx4ehlUli/zkwRddVe43LzOh32a7OcYiCYZolMrAEc4Vk0AXEDcMeobsPBR
Ei8ipb8xKfmPic/qcW12WYkF89vNIAYg2kjZBmzcyZhWoalbp7nrkRvbIcuqq8hZa7VbQcgy2f1U
BJbIWGdSZZDtMy+0Y5Ij2MytBrsXcvykjqNz1Q7rAB3fxR8wGhZUWEQOZd1ay7pNVandNbUHy2BJ
AsvkLHRku3Mw/GICxhGRtggGqqbftmUX39J19w4ULPmHmInHaZ62K44XLdJuaFZKGJQLmu3a+2vJ
V426BGMw9OsESMtlsO3uEBaVDjGICbres1jPusFqsO+5Jcd7U+nNO8uP8GkGlfI5zvolcCicqVMz
xy80QWxq2W2Yyn656hFVRIS/aVfoc6/5hwtJWtK0WdB0VdosX6/WtKaN8ctn9bDx3RakIzv/BPH2
0s1Gf5/6xnsEI9beJSIMpTCSY4X8iBQ/z+1cQ6P+32hCJnuRt+GyRlJybg0utBIV7rP+1U2ilUOJ
/BVD0bkE4fZx5BRdjG10FNnEVrdTGg0a2he/tc3T7M+GyZIRZd6J7dWuTRcXXBO9+hlhiV2/O1zP
Vfbo/W6Y5245PKZlVApnI8wk3GZBHK9mCVKDS2Z/lYJVvgTkSJ7AJmtACiQVFbTredq9yGuE4Vqq
HjXDNo9gJZHz1/6xncUQMrLQbhor3zsraPn2TRVUtxomErtW261VMffOJ32W2YGUiKP6Fg8x4/MR
te0k/VN7Ee0soT5aY9I+qr0SwuAbjX0dWc1j0VBth2ra3PhZgCaOMDkLhagS5s12zhlSWjqUmHLM
zXy1tREy2L/HmWoqriJTBS77oaQ/e6Gx4R1mo1pe0ulPcjPFF4DqUx8HeUsM6zpPTHIOp4bD32nA
9NiIg/HtgRsRVdX1wqiZjFz17XFZ0fwgtcfuk5Nia9EDQtJwIUfzq+NpxVZ0KpqIoslg59nv9Fwq
bLCAZNkZmia9j1e+k1pnN3iu6KM8plhbG7snNy/qXubIeTcP6+WQEgM4b7FaD4ltU2ZkW5C/ymHs
0EBPg7kgR8J5/eyttq8XQRfLTds7RE9MT6sOYLTraxdWmJ8at4GcARhyRgmZYXqL/PYUBlqyaFIc
FNd5ZhUZcleYKYeuArQS1gYE+XDctAYdhfk4aV1oAjBMi0UFC4AQn4y7/Tx1IBeePbJbp/sOFBv1
eE2U19iEX0IWT1NYa9iHC0SUwDi4SYSL1vbMXYg55HCd48Q9qh2mLhDhzfyTnufpAt/iHFGdeLl+
mjVMvYVwSQLcnfvt2HHKVVsM8NWmcjxjNwgzK9grAB4CrznPPkFu6coZkH5lwW6etwpxMJgnCFJn
xplshW28jSIo96JWt+bgc9WGRnurxXq9DdsmO7KUfnvAxs3YbpRQVbmXuhvO4gqSGYrfogKSHFJo
EWIJJbIy/DsV5dnRHoJ9Qtv8KHD1rQqrv78ue2avX8bMjA9zyy/xM/P065rgpwYCA1HHMUxT2Hyi
FtfqjyVBk5g9anuiWAi4MGmQOuVi8L+qcHI2eU7MXhCF3jFDpQcvKnIXTkonyOgBPhASAgCgLWt0
37gS6DxBm3YyuZu/nIipvqbZa1F37hHTwdk3g83cKpiFhmVMe8n7dxcFbl/2OIZxsBFGfBpTwi/p
Rrcs5cMGS0R964dWsM6tqr4HK8mAljbEb9qeP3ehBO1ONCy6ShuKRsrUFv2uNvJrd2hiM+BiycJ0
GUyN4HS0YgCGkx7FUSqxFZ732RdhsxzGCbElJ5GSjrE3JRYnLLMclpCEfgmk6uCVDDsiBgC2/VZg
qTszx0N1F3cEHltADKJIEn5F1z4L9QA5dDMwyDSJ/yGaEOo+5l3CP/YVyeRMBqdlNNcswnmJYY5Y
ntbZ0DdXPI6O1A9+pRSsT9x9m7j80hs42fSObkThPqpBU5/0QYEPPH3JzF3/zcxD/KTMAwBqcwIx
+WCrpr3uQUHarvS08FqoiZjB1cYiVH4KZPIg4eFDLD4omq+uTRUzumnFCGZx467DGjUld6Nuo4ED
u2BEiS8MZuNLRLjwmnLNXc5PzN/Tcq9Zz+UilFtzNa8wEuYPKuXymEB8UEpC3yof27zwh1XYBzAh
/KBds9LioJkwQm4t6MjMbpsuaBtuu3q8ah0n3JSQ4zdXJk5SJaxNBnrVhGWLDA4vXXedEMSjEJdT
atnSHzJvOUcME+OYXBsSv74ifzqctENp6jkUcZILBMHZjydiVEDnc004172ZF1c1FK9dZSHde7af
X2Qu002VGvmlE/Cvw7B824UTVSycENRZ53zO4wiHyZRFIOfozlQXU9obwqHAaw+zgTAXZb+KDDPc
oARgG2oSD6QygHsf2OqOLfi4DpkTbatYQD4nbfE0Tg9aDmSOKTDiOiMvWPGG691u7OMYB475UOZO
/z4j8msoWucqybnWeTMid7DidumpBklPJsDIuHvQIp//NmlX55vor4/kz5e0dFSBKI3OqKHa6mtx
WjD6XKddUuPoHZWz58f9XeF5b2cgmRSGshk3fuij1M616B3LAvB8o72z0vi+nMmBenI0W5CJdTOS
fKgHnGpFvCz08sMcGsF1TK+4zeXRMcpVM3WX4sB85GzDUEdsxZwCB74pOBhsuQ2Vps31FthNKYoz
IF5HVHEuFHTVU3AQkvY2q8N3deNRKeXjO6d0z0XsP8y7g57qEjop07NdlyfaRjHpYvzmiE2r/fd1
rdCR8DmcTegrLJ0i88dzL46n/G9Xdmt7DkqhIm2puriqm8aBoiKtTzZIoiPLFYTSBuVD2YGTdTKU
5ISM7f2URrsqzG7nDEGAo2l4EblccwLJS5kJcETM9tZOFPr9AitMwxuxHroBCXlshfWj1XVACgHh
c8UR8sZtMUiuvDtGOCaduBSqrFu7SGVtWlSAs9WdqQXiAMaxWdB6lFtLHU3EFH1OgM+QbFNKm1Os
C/s3dwtN/MORYiFH94jcSrDoTY35724XltAyi7N4lreTDh0q/NmkefZikslAj5mX+QHwiLgYjv4e
2r29C9QPfqtluKAi2wKbEjyQGA1uqpo0ozKp70KHsGJdBdqZ+umHUJoDtbntU5PYBEPnzZ2v1Q+o
noNPUUoCKver3dV145rWhjR0VGNpTTq02S0d0UL7ncpb9I5wvJTsDgFtvnQNm8I2diR6AseEGzVq
Z5jN/o2ujHedVSF4KCAPzgwyQkxwSQzqPft7HK9peZinq+QgilWb4K6ZHypfmAeYYx9dUQz7pMr7
pQLMBHFRbWwN7k7z/J76HUXg0KWrUnE+d2rZ3ehdmd+yzy8WnvXlWoMGPdNro23uS9vcZUUBpoE2
7SHrMKuGVbhscHfDXD0RDaWtxpzsA+SINGr+FnB6kXpkBg8abWBmONQBJ4EDC6VDleyOzOb+liZH
CQd63s9maDJPc97L9dwMqu5dXUfEHqhoPxlIR28lJDfpMnx0lcA5o5ZMjpaaRkfphN7asUVCj1jg
15jBKmUMc2Q+hB6026BWpl1+buyw/6uLXkGLWbOUPBStyj6ntIpd7stolxpYmdGXkRivk0Dn6i5z
y8ZOdsm8w3ci2aAXzYKV0m39wMjPf+vH08pdRrmm3/BexZIhMbX4tB6pCUTLJrznPofuE7nHwUGj
vlU8ZJtpF50hecj3Ph41WaJBkvxChg2oieYvCzP/8uv1ZbaRvlpfDCEcodqaY3LtvNo3D8UwtEOL
zcJWYa41NrWJZadk0JInZ06Up7jkltv6CQDt6UvfzrkPIodcQcrI24WRw6Opho65igruaYT3QiJN
A8CxNBA52UQgyMhD2qQBhhR5Rj6vmi+RAeJJGFJ110+0hS6yfMYYPnqbHN9xEuyJYFmKie5Ug/iC
tj++daLSOs82sKpkmcUbGrtogsh9nHrXRl30O8Vdpyq/eD69W5b0lSL1Ye3ZpOY6+XieDRydbR0L
MTQkueglbrLkaR4/dgyivRalmT721jTPlqeoV+Q77RC0mv1WR5tXuyRPZeXEkR4hMBfwKxa1kvvL
oR1va1AQv1nS/kHKTfWmGsxwHMHMXr7SYJg6qzcEQJ8+UZNtkQbTtYShaS0aembYJ6qVlCr0uyGh
KLYTgtzsRUWy+tbJiaQD4BIf5q2o3owWvj/DeQRXteyKKL9nhu48hq79HjSre56fS/3hxo2Gbaxq
eycY648VyvnlUGRIvO0GykAN3HH29zW2svNQca2zsWSN1Yip6XoMBX+LT0OlqpZuJdV1H0E1P2SF
aT1gqTjJofUPUEebb01e33J9iPw5BOuKNt9shxtUKN3krd7JVG2O1wrxutkz2xZ11sg8kxBu/Wzb
EaEpmpIsRS6Orha0+zQMOxL2VNxg1qEb8y9aZzpHQ2bACAkSFAFEzVtq+GCnZypS9VHdCCxvHxr8
dEijK6Zrb5OH2c6Doq69BetEvxQU/6wdI98y3eZmhv1V9b7++kq0XxftiBuoiFTbniSV0lRf3ekj
0cML6pSQzu6UFmnHkXoJe1TxYc+1WLVexlj13w8uND/Uv8+51rkn0Zr2o1a5eBKpOVeJFtrvTYxQ
MNMMlBNpPRD1q4IkA2CpKkp17AABYBTj42lDS9vRdk131LADM2QZsm2J0YVMWRQdx/QwlCV3K985
I4jtdyNtEVFNToFp6Flo9HkIttjrvgmYLNd7e+UmCn38ILL39FCWEE12JuaWSxu1HcKlatwS28qY
WC9HQKsWLvCg0Q9lvHKmL8JGOktWZnPFHOTsxZFzmk1pHSlmCzwp1sru7BC6mH26lrHksZgbVYV5
a+v6Zx29Ch5ZGYA9cU2EpuAxfiOOkK8/J5z5EqmpIYFdIC57XZFZeeLUPjKwpVTr4CFPXEDKlZ9e
6Lcox9DWPtE8VzbMy0nMagBrjNl4NIMh2PWt/b406pzegp0d9ZykV9vo9V1RTTl43A5wwLJQ0c1t
JeqeefIsvLpc1/JiFTK55IWBDT0GApq5PpYrruZd3SvJGexqi4A/QAxYRLf+ALsDylHCQa4XHXEJ
H8GZkcbreTsmJ8Uxk9Mw1I4JI3OzQ2zbO0qBALRQpz/qBOotFRnvjDrL7yw3eqC906zNtvb3M/Nb
78U+zVrzuevSj3SQ64ud5Cz6SULh6QWWWCLiDI9tnllLmRFCrbmpsZiaecdMdT6RDw3ON4yUteOg
z+gK17vJYVwwEOZf+hCQwS7UZtmA0b7RC/d2MNvyMLZOu6LltGZ+XF3Irnz49cUnXqs2+FBRMJuq
jlbQUlXrVfFoVFh4wzHjuOkjYpyZ8zCYMZjYzgRMzjBQtwrz3TDWYombm7BDv2qPQqnFQ5QNqH61
4LYzfOhecT2uiDjAK1wTOh7GJdsV0ShPfmvASDMGTEK+VJ4gN3yQcugv85OVd0DLGj6F5kjekj8i
b1EwM0S+Qe09UfmMfhn76vs4eZkZi009RRtUjTpBHcOF41jTnSFAwpA2YpGZ/kC+l5Ifu8wg1tbG
b2o6vf1eJNpRZrA50XJfMJYGCO9vMgNhHGZ142PaAsPsw+Yls8fHfGRW/euj/BPTAk4nfQ+IFnQm
2AG+1hVpXLqZq4V4i0Rn72fj/BU+0Y/ErFY5wVpXN304iFUI3XB57diTcuFo5AHM8GdiRpUj40M1
AawwfweEuXr0or3KqPNBNX1vRZzvpgF4Xk5WvnlrGCkN/wctfUjjvChv/HoYFtc5pFSLcE+i2a7q
ZcdkueuimyxXyREPgU2qTSgAsdDe6tiiveugTUHSEQ18X8sAVlEutETzOMvN5pOLoCbVsGb2xsiI
Ky263xxB7bXk3kFZZDtMBE3MblRtr85TJwlrIYIa4/KkQBF21y3KRs1uEN0GhL+m7lPdiRiLqJ1c
RrXv1oXqJ/D3q+FUJqpNlRuQrVaDDuJaKHawhQWzgEI7k5tOqqyx+/Unrv8kI+X1SttCYKk6bCVf
v94yTLxu7LHYJCmd4KBmVIs3o+t15Wb+ou8S61IONVbkNHmRdTGs1UpyM5/zsxwoeU1ibMGLRaw+
vnuYH6RqxAc/pVycSCIiSNBLtIO1VoLUgtoXhLhOXe03O3H9p3Wft+IwXaIFJCx6s6/akY5r5Da6
o2oZR8ad7TegIaeJidHqzyLyiCPND67btp/s3M0XkabCRtPoMocoxT/jnYntJvk0oshYNQ3j2zBy
tH1Y47KZx9KKpYF3caPfvGj5elPMuoYYTTV125E6DKBXLzpKLbM2tbxeXlv1NPviZUJ74+T6IeSc
SUBWmNBVfUGCuqCJe2tWg0tgSLeuxzg9JMz2gokbFY1bKnXHvA5M2QN3u6zUcCrIGOWV64XLoJDB
RR+N5ixo4y9gA5MVXnpPTNOSpReZ3hOmgQRqHPsaP62I8Jjo8mYq1v1EeO4C95Z4H3giuepsddgx
NGODrZgSjNuYGGIIIbjUGjfYVGG+9gZ86VENP9ZK7lp6ZPeV3+xcpHk3XYLMSdG5G7n3QcSurJI+
hDYHB02vCxpM3rrunORxyFNuVjXQuWljhqoT5r7V0uyf/BFV4ILJA5Mjs+I8941cV/nE6t4jqGOn
Mm9hlS5pjp2X4I1nVxmFKfa4CVtZdoxZaIJlF5KpbM39GBSevGH8LFe/vr5+WlGnzpCwLM1CvUj5
+PqkVAZh2wYmvm9KTRwTxZnwIxdfZUWz/llMEPn5IQgb/Rhi9MMgUbYkUdiHMSiDg484YhHHSn/B
7xosagLS1obGuL0bgfphsAs2YGNQWQuS8WKi2G4UWY1s5tlruP0ZCml1QfGVwEd19pOHcd27lvrW
KUEfhKz42LkyhhZSgZADYBM7+vhkc5bcuNlwk2t8NCmADT6HAcXmOK4MuFZYaL1w7Xu+dhLeuwrh
020Dffvu1wfP+GlxmjQwdAJYS1G5mq8N7LFSDBpKCaJrIStMjCKPbFvcwXgwZl6iGo9f9JY9RlKL
g0hdc+cEyriFYdOg3Oup0U03vQlE+OnaZKAVEC9kTpYlviIffouLzwce1zTPn6BSfTIuu4R6Na4I
iZvbjYntP0etfMKrM+wHfwQ1aBvG7fwAMq68pbokW/c3b3zaOH6/6YeGpOMTxputU/fI121YihWD
YQ6A3dAqX+a3KkL9IcnkeCpiItRLodZb1rHuKMpHVH61FsUby8ARmVn48ttIHY+Y6eJNmUOn0f0+
vku8oluHnbcJDbc7NYG/S/26QaIcWAebSBMglZH91Ab9nemCTc69rU6ggM/gyCt/c5P8uUJnViTQ
eErsHlwar4s5r3Y8bL+A96sRbg9IsHbntpq+qwPvc9UMj33HbmZ2kiVPJjL0JfZngN62vpO5pd76
kW6Sd6keDMBpT6Y6emgc4EK0TlZt1RJaESejsqxtPDUO8oh7z++6+8LOF4Hbytv5K5B/yb5Vqd0N
/ynsXONcMDU8z/+C4UwLJWLAhCiuOHWgXaniocqE37S2lUYhFPlom/uOhCiL6whb3Qyib4MyOTqy
YejkZ/cpmLUs7/VbtB7PQgbdumOUcTakMu498EBtSc53j1qLlJduP5tk+5oo4bzVjlcd2iAtSon6
2Rn16t6uP7ZEcaz6kQAOLzM/g9FOj47ak5AUDcm4l1FwwO0YXZpcfZp/HdNBHE0g0jzHQYnU6sWt
mhXx03zC/p8fcGjVjEf7nOUDiCO/fvXlfz8ioMuS/5p+5q//8+NP/Pc5+FxmVfa1/uX/2r5kN8/J
S/X6P/3wm/nr317d6rl+/uGLdVoDRL9rXshLfKmauP431m36n/+vT/7xMv8W7jEv/3rzmRzUevpt
XpClb749NVHgoEJ8d2VPv//bk9Mb+NebY9M9B/VPP/DyXNX/emPKP9Fp00mgB8RGlXv/mz9QIkzP
WH8KWAnsd6RpaQ4L35s/0gyE0L/eGOqfVJWO6UwwCgp0w3jzR5U101O6/FMAokPUrumqxcjAfvPv
N357XVuun9h/4Nu9Mhjxu5kZYGeW3MBYhozpRXzfrk9yBpR4bfKVKBp1V+Rpf9CGajN6BGEavdvB
SigNoIeW1sHhVO2VwTR/yslMdFg4eMDdkJi0tGgJBxraAzsOOLt/fVk0o7tSjRB0VdLBRvctRsDx
9PT1azextjFelK0ieCIdC4pmpCbNAQv2XmneYyqA8kP6iNET2jY42n3a2ySMEdUprTBYIwd6dAqf
6cgoFELmvLVppf0qkA4024BkwF7kJlIYl+jNIsx2QUkTHoQ9+S5adEg8coHQ0SQurMbCILjb57ap
yMfBUIgaDLIvlstSmuQjxgGvGnBBpskd4A6EEdWu9Jz4bn5hjOWfQL+rHxo0mKJUD23KYMXKSzJH
KOoXURpbW8EIaVmXerqt1HA1Z5T1eTS1L8Q5TINmp1Pe+YSl7r2BqF4x6CMweyJKk/ze6yPlUdHM
LVq2s5ZU3lMypkjtChNhYb/Sic7FFz36m1ahe5Z0uk1zLVv0lGnbBOI6KQDJAoVFfPRL3IZeVMbb
uHHNU03OdiKYfVopEKyqLZeU/e1SZ91c+FP8V4brmnXqXq+1o24M4dZs4Z2DJaVJFYfAY6K4B+Nr
RHfjifqUBBooupsmLB5IIHKqMiI+9BwP0JyShn6UUw3joa3SeAEZ8exNeJBxJ4a+XjskZKRKc894
vAEKu5RaAbCjEONGpwcJMkH6Zwl1J24RFaoMBeKWfKEOyvfCxm2GPr1dkbFKH6y3NqHTnctagdCl
PtlRtmElcZbSarZVJTBm9Yay9tz4rR+Wy0JKbHQxpKAWtHvO1HNRIPTb22G0QrEXn6DWvB8HITcu
I7yGAmItiYNczfcFa6w+eBk94Y5oA+Ljx40RmFidmuQpyiEuModWFtd3YnX1uvUkyTBD1ayB2kZO
T/gzWT9kbPDTwBFsjIvxDl7yWjeZUUUg/TkI6kYzO20hhHZRPH9bJ2W8K4SgB8I5ao7Y0bKiPBoB
uQCjVcKTzgqxCXrM0W0GrjllOrrqhxIAVmqRf5HLEzSZBMK2SsBFJvq1qZGbjNP5rHFRb3Fq3GLx
9jdulhKZO2j9lrNL2Y4WAY1YpBG7Sn188pz8RLDRY+ubMLow+u/9KJOA0Qs8JE52h+1fW4cx+iCA
ORh2w1I5SATi29L2Xkg9OwxVQlxOhOfA0ugpRuZZEDx8mh/ywlmbdjXeSG20t0HedAuRWBSDDmQn
N99IaYZbYaf6MbbTJ7QRzrYxCYYug/zSMynK9yK0PhehW6+s0DP27CZaTiMqA8Wh/vUz6S9kpo+7
hV8hzsLAxjkpY1yNMPSE5gdEwXwONDyNoQWnJKG7xlS6fHTtRkKRJzu4xQEGAJ7zoA49b+PhLHCi
emBMYjQrrQFXLPTnlgn4SkObuR1tJiW6LCk9C/NEWzEhDpoGn23xcvTCp9KO1Vs3U+U5l/Z9rmfZ
0U70cOm7lHUFh5WFylV0b1NWHhMgr7SWrikJmU/D7ajAfjK7qVIhraMu7hTPJIg2hG7SoBNDV2AD
zxsNe+PmbNabppqs64TGAqNaGHGJRDYT6iYQzsuQFQ8uH/kd/qW1zkzkxguK+qC4+lcjGDuIVkV/
V8ZpsOemxtBp+h749S8ZXvADp4mz9di8MvKW7V1Hmuw+t9IPtkqWqKr41SEuAUvaMUFboCSrQ5NG
SrGzGgu+H2Qlm+jxQzpRIrqJF/HdQx/Xu8At722LAjaJdG/pAOBa17mW3/JWNoXPuqNilI/dNr8Z
R0yYIqYKM20G6KUFdFVX9R2bV3EC4kwi8cRhrPXGXIeNxlmIvKCDHrPJTSk+mC73j7plVfV8dVd1
sXkQFcbyQX4uzDq+azq8f1Usi6Wr9slW5LZ21IrwoZqeLGynWOVO9Lbs05S0iEZ8LKN9q0v92Sgo
Q7lS2gOBNG+lH0Zn14HQFI4g2qD/KHd01Lz7SBYRO2YHOKkuj22cindhU53HSQjYGPQ47Dx8G/W9
sgk8IkVjmJxLmxz0u9EvQT2rDWoEq97m+DRuEkVlLpeNtIHxeaw52Tl1aotwu0o7ZOyKmw6du8qg
zdeKdcsC9j5n/OzrySVJiIkksNBatiLsL0qlm/usYjuC49UCaVu/zcZsWAymGr3gqCF5xfjStz0R
FkpW3BPNazNL1ZEy2qW9tCcYMloBwCzC3mbY/7nX2DpcSVPZpEJHLunZx5ouDD9eRo/8YL42YEqU
XFJOUpQnDGqIIGdqnRVJHLi2pS/nL6HZjXgSQkLjrKQ6cUpN3v7pn/MD7eZmr/bO1kVtuaSiyldj
AJh8Q/0FXrszSRgwE7lO/Lo+haNeE7fYvmC5Mjfzt6BJNqcoN6wdDvujNxpoNs18bE4trw8qPtWJ
G8QnfCmw1wN4m7mUzUlvCwmAan400z6ExtMDe8Lbr9V2T5cM47qaoloa3I9l7N44glM0zaIPWCws
9jxBffSLho0Mkrs9/S5tGaZjeA5bg4xudCB9qFhPLryvhR+wUbCTpIGVXbPrVfT23FbVbc4nD9vQ
26MLi24iE1N7qZtbqZ5UDuCpFjR2cEQRStM27lGtupKVbGxWqdXDNo67nvyb7JZAhmmwpGnHBDLV
YNU3btfZd72j7gzfVbi8b4k309Z+LOxLP8XLB2mv3FKt0G9xNevwXVn9rXr94zsa8+x2/3vDPBWr
1jQkhx8g2Dhj8PyxWFWZPRtjzMvM8fAt4FS+lIT/1KPRcd/KTiUX0CZISBAZCH+ymcbscs/WV2pM
uE0Su88sCp8zpelPulfju54oxDAEUNL2B/5qtzPb/L3vVx8VRuLTVis6dR2of9oth5CIroVpKdCy
SPWoK4xtgd+snU5pVw6NO0+FRpKVt9Q8ZJSMCZm1GEYTNoyKQ2LYrw+EJn7smcxHgvYqNbvB1hZh
HBuE78v2shdgZ+qgYR6S1aeWSo++oKWS0qhgHXS5mwqIKSJSJDnwbrrrrCxZmTqyOJdg+ksSA2Sn
Slv1vRFcCK3jHtMxgUxUwnos+MM29iKlnLKQ4qK7DSKkF2bTbMPA+NhlobnzFC6ESMue5wpGGNwJ
UwO6jgLAZWmHVrr3zdRZ6zL8SiFm37SufFLVJkYOrX7FYpxuMxnohwwIcISjv221iUodX/Qiyj4E
XUXbwnlsqgZhOHDbG63w39ltXKzMIG2h2mORHdRma7VacMxlnW4KGOj0Os3gtnKeif1au35tfTK9
9E4q2GJJb+JUj9xqmbVymWQN+GswrSDil5T0I9MCYhTTGg+gUCvqC0yHRtTiBqeZaQxwK9tKgyoF
3UTRxU1VkRzgECRjOSMsUQhIYG62EiLLxomaeEl8G8mQKK0VxfiE+wsIYptUqzKpEL+AVukZILJ0
hM4WBfOFnYsFeAt9fA3+NiAuzWRHcgj1tylqu72V9UAQRkQxQyigXzfu2srw7HYETG+GDAMzoZG3
YeYMqzKK3rnTsZWiGDGeBMOqzodqWar4QCJdLx8w1b1Dnv8pJ/W0TFJnq+j5+1KwJnnET0AwNx9j
JYT2z2vuYuWTYt6EDhkDmu3f+1aRLT2bkHt66cai6yVcr8g/JwRcLdzgA+NUNH4A7RrD049e/AEh
/12i6CuAUBiNMTGpka0+RMNLogBnxn0cPQ1hcv71pfHKyjVdGZJZByJRxOumLl77/mMrj4y285sV
hERC21wOlWr7mCzs1WD6jxBxhmVCquGidTkdqBLaetwGkhyYnmiTI+qwJwWR1ljZ5j2gU3eTJeI+
jwX4KFLahdjDOKbJTIwVmiswC2tu4NnCN7xHnHBHUpxKCFhpRGZpNUDOTZ/0LPng9OI5rqkCEZWS
ENbh99b7haWDWhp0xrJ1cgRix2wrpyDWBLlJBUaEolC/MPk24D4rNIcJWzHqfpPItOQ2g5m2kcbG
YJC7dnX9Enoozudj+f/7Pb/p9+gqy+lfMQE/9Xvum6oKnr/v98w/cO33KJrl/GkJSFy0/CdyyzQ7
vDZ8NJ6gghSqahiCtu/UVfrW8JHan3JqfvNhIj7R5h/61vAxtT8ZUSDXZS5u8oOO+T9p+Mw95b9v
oQoXhY2+DLDEjzeMRpJshGkxPJmdbDx3nQWlXhHDhoImfud6TALZ7Pj2s5YAmSdWy3ZKQmrxf1PX
3sVpasSfvF6gL6vIIO8/f3f8/unGzh//hxc1k82+04qiX6utzM5TIqrL6INQS/1t3Ge/IYH8eKv8
6x3rr2a0VklDXM+65BRXDX0BbJjO0vDp6a7CCkLM/+4d2D8e1oybK9c5iio/0SDMkQumFKsKEQXn
z19n2D8cIU6NfzxC0/e/O0KJ3aTpgP3xVMkmoc7yWKuc8a4w4+FOL4rfHKr/9FemQ/jdX8HXGIYw
w5KT5+nRfZzpd6onmgMJKCaAhOzx1+/lP30gdEK//ytphgxiBJFzCkNy61bceowpSpTRA3PPyv6/
nH1Zc5w81+0vogoECLjt0W27E9vxEOdGlcdJmARiEgJ+/bfap05VW2+rqeK2L1Br2FvS1hqazfVm
TJ3Rj0ZpZE+1SjjgzXic/AF3QhsiGQRk7AJwHGBTV0FFcVycO5Od3nAvLeLT72eD1/pWA5NxAcfW
Nob30Zq201TsO0al9T1LagCgN7hvhaLYj8BBJXhhjyn3doHFxgEiv5PXwReb9qO3AZUQe/HMhmga
Bu2s7DRR4PWwJbsXRfsN7lnYxBXwMxBlHiG5aCczo32avEu91/IKn2yYM+Hx+c4akzflpASYZbR1
fSoNH/+EYZwNLcMpNPa8Pr8Hrs2Hn1QONWa+NHYdLUHwoSW1wxLs+e2E06EfQmOJo8r66/qfNyx3
R0sNdsDgOhVAybMF0LD+cAF1EdnWhQRjCjVE1MC7haOk5YiuilK7QHn7PsmB7gM+NoFzG2gw9iwV
7PIcO1p6IEM4cKdS2X0QcDCzoMOG2qoNzNxMBwxL1TlN/9k0l3jSZQ58Ze4iQKk2BTRY8Mpg/Yzh
hQPLZ/W+bD60vIBjKsQzcH29KymcPL0RQvsMOnLwvIWi//UmTlN7IRj0B92KdRkkvB1+H/HGX7l1
/xx1uFICeK2A0xY7IqBcN9OWKTa0+LYTnHNLf+D3lVW2+whvHz/LuI9nrtymKdHCuiIu7JShB3Ff
whhzaw0nKx2gW6B0QGOUqcdid33EDEFiazJNkH+fBBN9cEe8xAPLtc33LHAlShCQ/rvehGGgdOxT
B7wvt2ynBOVVZT+UZyXfJQwbln1cC/IByloZhFCGOxTjhlevmAJ434TMDw/Xv/8ZYxeWlK0FN5Q1
Whv1q+S+qyoLTxXwtRF0B2xipJ7hnQC84FaQ2nKeoZISd/9yFLLtd0A1gmENlJEkPxpcjUNvlVpA
W76n3IoIuZGQgHMeUGyBZ+r++h81TaSWI3wG8RnA2Ow7wFL+DXYV/4CL+88ARaWFDWhJIsrzHhVw
6kCGzXLue8LVPssd5ynnVrxwpWgZIoKsGguyhtyNhdseGsuvf4U5mcNFmNahdk6YFBj8kLKHoKTd
uSsIRFg//alOi5l8cNq1Li0ULR/UlKHm6AUckt4oprA1YwVoOeAsAzC3gvwI639D8Scf/gCzAalX
CP/xegy312ffkC5sLV1EDbVai3B5rzobAgsyjP9CBebRbYP4qaZJNoNnvNwM7ttfNwq3FbhUsULi
ne4ksQqToZO3aneoc3Bpm47N7EeXZwo6jV+bwaUEpX+76O/UlGXyUAd25dd4gSMESLXrA2ZqQssb
1tTUA+VA9OOmOK5FSJunggV4pVv2eS1rwBSmGULLiu7A+O3pVlmSwgpKMT6nYXRxseGu+3WERgJN
1S7PsJa7MO5eoSnBk30CHGgIYrsqw/K3UB1BRfF6dy4nF1CAvzanqGRQ+4UJdpG11TMevMb7mqUO
rK6KaCaRm5aWFvuhBUxsbdfgCEQSsCAfpiXYulEQT6vH0c+SRVmM6EDBxMcZHO+v6bGqixdLes8h
E5BgiO1ltx8SaWkAT7hjYYs4O/Zp+haCqAHy3QR5BtzkVNOGu+sTYlq+WrzDvdBKZBEn9yDFtPdw
pxC3QWOXc2ebUxT8by6DLt3X+Y4TpHq3sWDrNw0vYVmUgGgxPH/V1pqVJU6Hk9pc74hz+seXmtJi
XeH1lcWlyI48tV+9PFjJ5lsaADyBB04IJhbBq5O7KzpE8DQA3mwmPg2r7ZNydnbiLTJUCEnMoXXO
mb+CehdZs6iFxHk13AzgPiybpvDU/FkzNXigdUY5ebKLgT+Aw48qepTZM1FpWAShlgS4gpGhC7bF
fV5CRmFDSJ5W+2AgQDNcnxxTA6ffz/5+DNsmF3b27p2wovIX6UuMUBNb5P36502ToIV8kgTJVE9J
AkuuwoI+bg9rCfBi9x0K2IBRiGWZJSRfewFQsz1Z4C0fix5eCONQfYeQe7EJwhzWvnXAZ1ayabC0
wM+ipENxXOTHMGmhA5656duIk/VM3jKNlRbwiT8ETRyy+IgNMVrD6fJOOHhqUjR+L2QQrBfNSKDF
fQNGDkRlXXHPexlE4OJAgXA/jBwNQ6kLCOkESBIn95qZW45hzAIt+AkQlmBEOfGxh13J2lXQPueo
0C6LvkDb4/FMAfBJQuwnGTfDbzuKUmed5AGqq8tGS4vu0CMFA3gGc4JT0dpm+RvJ4Y1ZVsXPDnzC
mTkx7L2BFuVJWAURzkHxEYe6ZC9d29nGCUS5Moiwbq93RNNs/v+lWqJr7QwwGcS77uDdlUxELgqo
EP1vpy1XPohDN203CGANIFOTy19wvC/bG48BzDbeloARVDEEeDLQwkOaw1ECJKywAR1nSmAkXW+y
kEPRVE6qDn7bqlUj/Onw/HgbFTznbzxTtrwNUMHDawvzQdEgqzEkZfoHUBkZzlAWDbHzP3QrjuvW
aCNPqh5Ehs6pjjbI+5vGFQxcmTBattyols5ayBDI2AepGA9/sDBgwfAjUE78en2ODKFCtSwGhikc
OrktnoBNE/dhBpdnQOjlzAo4BdyFXZhqyYvBQL3vLZj7JRG0LMrNaEWtf3BdUPH/ATjqJ++Dz+NA
7CdAoYMRBjyiV2qm8VN2udB4oA1c7rlhT2gPu7devELj/ymHyii0w2GuyLuf3LX3geyApGPt3PH8
FDuXWtQGU7lAE1hjGh+Fbb2kJ/NH4kIbO6qraqZPpha0Ac2B1qNcRRZ0y0awHaSVbZjVwkanmeTM
lmAaNm1L8GTrDUU18mPbOf+AH41XNtCOUtUKKCPfhVyFve8oRBtKy6czyci0CrUNQkF2ok8rZt17
TcefvMF14LoUQGPs+iI3Raq+H+S+l0ZJHB9HGos9s4KH3IIzNwMlA2oG6OH1ZgyTQ7WNQcHJdGKA
Gd6rSjTFzygB1uAb5DIECDhDHTMIGlxvyBRWp36eHaCgt2PhwSUGMxnnaBk731ncl9vckY/tEL0O
PYoP0emX662d/v6FVa2/vNcV1MI50Az3okryDa3B0S18zL+dwY7JRtlh3VTj7+ttmRaCtvjyDHhG
4C2qp9Bvk0eJ7IQiB6BsN9c/b5ghX1tnOXQJBYScqieGi/OB4N2mXFctYOxDA0T4zOyYGtFWW65c
X0DHowMR3eXeuug9KJVCfgO0/zaHHu/mel8MQ+Xrqw2CqH4EWMRTmAtUnwXECw5t6ac/ln1eW2OE
tHme86p58iAIeoA6aJevK0mARb3+fcOq+kRCna3hGNIrzsid4a7/VEQNgYT1XX9cg74J1wXpvUN8
Kd9fb8s0I6chPGvLy1BEi0e/firg3rw7xX4CubA4OwxeH3wsa0PbbYraFw31AACcetQwnp2Ihfnp
DYKEOLSUHZbb9XZM006+9gVyRlGKhds8pRbEV2zLdut1lYE7MJOKTWOl7TAjiouSk3zCmQ0ixcAw
d+u8BNEWN/d8ZuWamtCCnEDzESenSD6NIyN3RcDYL4Cs3dsmQZKeWV6GYfpkdp5NeSqHxG8CB37L
IcRcRNBbd0DuW7vrk2BYvJ9CbGdftz0IecNQmUIkQoWQPsISVtB1aGjkQBm4i312gJQXaASbGhhe
8fd6q58K4hcysf6qMkBSssWjYHZb0rIb/lYhk9M+hDPv9GOAtrYFLVQIeBG4GMVNBJjbiYWcriEO
przfhdcRMHUg2m15jzBHUP3rlMDODOFgR8Amq3Ic4AeSTbVD4WqBtyBonNUC+l7rKUzC8XGc3MSD
g4VKCTRjZWsFwLHDpIHTLUtbHn8D1s4h/yk/7/stKAuDVb5La5SV/wHrbaDdJSRRAsgCo5jobJwY
p8yfJKNSwH8DChdqnTq06W/hZUb7RYV/oIC/xgrNiajBR6CAYGO33EWgVe9R2YB76PUJOX3n0nyc
FvjZMrB8bIEjmBvg00O3qFyVeBH2du6Iyle+qrvRiZs10PZ+8XC9PcPRDByxL+2lFk+GIZ1AprSA
DB2AdRx5B2W9LAggvBzBPxQwdUgxA/ELtYU0hK1JNU1D8N3HgY4Wy0bV00a1AM+aTTHHuXrwEpS3
ZXATBn68bEw9bUwFHaZupGF+TBFku5EEu7BPxltIDqz7Xr1cH0hT/J6yxtnEpbRhFhsEulD0AJwX
TbIXeDwEp2L8N6DJEpoeM0cO05xp+4IHfaBKVLiFgAUCdkdR3UqBo4bIcXg6NUVG/j4NCXyz2PTv
eu9MuU/bIoRbA+o1KeuOhXhmPwinD8mbWwdeObMHnebiwrrXyYUl5BQ7bxxBu7BUD8t1YDl2OYPt
26qSbj9nQm2aJG2bgEh7p+reS+6hvZ9GcmU3MEkubsMu8iVUPDPf/qsgWJ0MOy9WrjW3czinne5C
79zTTJ4tDpxtfTDpxhYm0iWE8jY5mFcwt7BSSIlt0yKX7m0CZJUjYXURK5l/mxqRAdEsmzrlP/2A
tP7GGdoyjmaWkGG4PyWNz/4QPBmm1GGyuk8g7qJWWZ90+6KhoARmQxXury8ax5DMPiXgz1oBygm1
0VJFd03Ro4B2AzvZWv7I4X/k/RSRpJ1YU+iLctRvPEhhVquOZx5Qz7DWorD4gDYUZT/Gqh/8mwKM
sLrZjwxi0j+HvMxhjEbtxgm30yjCzt5d/8uGcdFhGUnoDcPYus4dyDzgMhAKGa0V9D7S+kfWg5Y+
04xhYD7XydnAdJETQpCPRXdeHfVrlVQvIbQ7pyyBMpU9BzgwNaItdt9BgSKepu4OrlUefSXKLdJ0
FSvQ0t6zpIxcUMFyN6uXnPLAVtZSxIk7lg9QWnl3+/zDFb3c8aSQUEWbrVRcjF60oJ0jC+mzmBeJ
exDT9BsQ0yewf/YshL5D6MBZOJyJjYvjhma0cZNYrJLAzeODOWHxwwfeezXG9NUaRHdwYKVzfaVd
zKg+1Gm+pgQPEV6IpPXf47aFHh5ToHLvh66NFlX50YB2Z6y5JWs2OPy9Cdr44A6CfEQsgfrR9f9/
MVLw+dMknS1h6J35I7dgcQo9/um3qCCEVhaouoUsndkSTn/0f5ImWjjNz3kLMILlwONkH7Tvmbtp
aZc8Wk7+AVEbeGaFwjn40MMF1Tr1Zor8hgWmHxRsHkBKKnboAQzQ5zhNIDI1SuhxKcreQefNPqYA
4jTXx880/9p5wRGUC8uL+Uc9JuDXwiEDQprgs8+Vkk3f1w4JKG1zGtR58YGnhfo7y/sSjDsp6vdl
f1+LdmqPBU14zT+cijv9hkdpDoKeldcz9nymv6/Feg+MKFhH3HvPkwzTkND8XwUU88zgmxavFuIt
Y/Az8tL8A1R7p992eQg+exC3nvdEerBVro+RIZHouz4NhjwgkgbvLghEsbOGSqRQ+QoTXWclaOGQ
pbNWxVTZcTQTMoZR031HYwht2q2k/kGhhHtLuT1Ua85x9t1c75Fh3D5fZc5CMqrHHMmkjT/s1hY3
UJLiDyIGcYvj6rosrxBtYfVQmu9HZ0o+MpCB60dJIcN1w+IQ758rRjJ3nDmcGIZKPwGVjjvVRIn0
I2NsDFYi6up6T2Fu0M2MlakBLUGKtjthdbrso1b1VEHSu1M7GVssW7bfft7oz+aiCaIygAhf8T6k
nnXwa4jGrMFiq17DcFAzbZw2owsp+FOP6awNmRZJALZR/u51TXR7SvQefP3qTtAt8FXRuk2G32lf
gstkLcsrJw2U86Tv4bDXOrR3D2MjXsGdjj080/WQp160gHUyJM7g/jTaEw4onf8Mnku1ZbAv6GM6
9+xginlt+QaO43cna7kPyNFZMPj1AaNoqjcOkyDUKSTdLeuHlh5x6Bmg5OkV76ABvWE/RM2rUxQc
tWkuPgx7oc4CqiMkr6bB+QRexkW57fyxvaEd8w+ihCvSqiV45+pLaMPNxL0hXHSCT5GAHRzXQ/xB
3DK1oMXWHUCcluXMxJs+r52GCPbxUoqWvnuDk32Pofb1bIloDhtk+roW6x5VwNH6zD2kIQlfWsjD
3nYQwgwWjo1+EuL1AOl6QuFvU70SOJZhr8K9ZNFS+hSEPItxz4UpKtSYq2yFaHdu4Z0eJPm2JG6n
BmDa8mFpQ9qabTvc5qM6LT8AU/6dsjp6jQh9dhOVvF3viSH2iLarN1COkFI06UeSFeHeg9fBitm0
g/4+ZMBaXBlnRsww2zrXROEOopqkC98pHGVuKYyMEQoeFF1nvm/oh842aUQZ2CRh9J0EsgHCGIUA
FuPlt5Awpc5U081cdAy7uU47aS3OPS4i/30qSLJv+/y5t0l2LFs4Nl6fEdNIaQuXBdwLYUoO9QnZ
C4EzNavGagMxZh+u7suaOHXubPnaPiSRU7C0DxQok3syATYNKi+Y9zOJ43Ltxg90ykla9aUbFiM9
pEpMR6/qOMR4EpSRNiqzcnedpAqGmjH2eMicNIRPKzgAwrkJgHZoWYUFGWYG07Qs3K89zUkHkcBJ
OUeVTpCUUcDLg/Verqci+mNBw3DZyVsvgcBPa2qcLKfvUDKXw8oBOe2/prGzmaO3aUloWcDyFSLf
68oPJQn0RlbRkFL5C/r8KRwxri8J07rW8oC08mAi1Cs/ShCFypaMmxI6RUcV0G6OvmPohf5sUtMR
k5GO/oEBo7ttu5xDxCudo7oYZlrnoRAoHiVSoAPUc77jtFLva9XW9S4MylviSzlXoDMMlK1tW30C
9c8WgMOPYbSqdUGdHvpfttjEY+rMAVhMI6WlgBj+SFPm+T7Mt2WvYNuSwdfNwwHm6fpkm76vxX/r
QogrzprwHXJP9gZyVKm1tsTouDPxbzgC6yL/tJCDgMYWagKZ174Uqhya37IfKOQgxgGOqGEA94N1
bQsLwhdT3wzfq6wM5AzMxNQ7LeZt4VrW6OHUJV0YqNBepQOc8pxiDglmOOXZ5GtOkUheqSpt/xB7
db+W0Px5hrPzU4u9c5NBPXNnMQs+G9enyrSstdCH44RjT5N1GkoYB6cpdMFQFd+OhbiHdsjcC5pp
yLTob1OZ9SUISxAUGn/Dbh12NfGQ7Zd0geq0El5kbhZNffju4q1gW/bc2yZIkyv41HZQYkAB/3o7
l+cFQhVf5yVkPS88i4uPdph+s6JgWyiMt7ddX0CbwmLF0e3idKbqdTkL0EjLAiHukK1FPST8tkpg
JlK7e955YsMJsO3Xu3N5TqDN87U7FQoTRa9K/x3yfqh58AQyxqhVwKf7+vdNXdCTgOXB1g86QO8q
mn7EngNhfAJ7OujkXf++6f+ffj87ZNQNLNmhekbfxwgitZBvxwXIDxftiFB7+PrxVhVQWoSe/ntb
CLGjNnBQsuvnQDGmv65F+GDhkdDLmtPQ9AU8ZiBoUDwwCJfnMzWny2VawBG+/n3okOdSjD59d7Li
Dw374Eb1kKHpYH4i+y2FItzKy7ql3dGiG+hPCd0oR3yUESQvoYLiudZD4dh9/mfRVOuEkhyGVCPh
1f+rAeP1CrX5Cudkumwl6Z5n8LtsgeKQ9N2vOO1QC4wtsWmU5S0cIJ0vIks/brLQFR+wpe1XUFLg
fwpoqS0qz1CdJgKNM9BRCtxERRhWUJGPmk2UF4tg6j7VaSInm3JSMomsB3f6VR914Pm6qn9k4nSB
gwH5z2VzrIUzCfpM0hJH+rxP4fY7wNIF7krO5vrXL29zNNTiue7hJa7wrnQgdnWbl029CSc4ddHw
GEE+dybjmRrRwtqTBZjWURsc4DDGgJvsE9gDJX9YDatxp/J/Xe+KIa9+6naf5T0boAbhDE5wgLPU
i13iCQHW80fwR/yF4aCFM3PqIodobHBAWebfCHjrKqHl6/U/b8h8OkVEQAcSfvEtezuZcf9IIbji
wnpjnAN8GMZGZ4SgfioTnyj2Bh2z5FGFg70DBRvKeri1T4/LuqBtzUXiQd/TUuEhrkQJNcCEDvHW
ab18ZohMfTitrrP59aY0YRUQU4c0894+57coYrhIp+n2egcMy1SnhKRVruIAvkyoXJ3q+AVka2Hu
Ba2aaUdLcGS/OSkMjmZurqbeaGFdU1Bz8EpLjrRO6xUZ6C9KJ7YH3nAu6kxLSgttr3VJCg2T8JA7
U7sGyZetnKCfeS4yfVwLaemO1LcEj38mBNLDvBnhuwTfzXDuz5uGR9uoPa/JKlvAqgXSGfaO1iS/
DWsab/DIOncOM3VBC2dor6S1aFtyBH4DM9C1zr4PrHFmMRk68OmMeLZa4TIDBRw2kiM6AK80KF5P
D1I1KlsPgxO+XF+xpka0kzf4sE48RlNwAMIKORXw3v30abMRBtPmehOGUdJB/RBP9bMoVdabyhz2
vUoT+74Km3q37OtaTLcyzMG/YdYbDtzWAfIOd6hR+DNnVdPonH4/m4L4BMkaJ1hoQ8S+gsM3WFQp
854bp1tWL6A6BUpA+BcKiDh/pQ1ICCSuV3gGWHY3pDrxCXa9JCkgz4r9LLcoAO7lqKC+ufBRn+rU
pzLPipJn0nprQJjYyzSrd7bf/rg+sZcFPk4eMl8HP5Woz0Ns173HzoYNMzoK2C3uGQ0eVFaIHSPF
OxnKcE0Z3Q0BKDUqgdxghoMNsJXxbgCadlsVzcy537QUtFi3QTyQLWxG/0S5RVbYM4Z9oBoPPLXZ
xzRDEzq3og1drxqgkfxnzDLHA/y1/wafJ/hHcweq+ddH1bBDffrMna3o1O+CMG3i4g9wPxkwyy57
xc4UbhgE05+chD4va0bfyTsfGNc6ofD0oMeicbdwMrNWccXeJ+gJLOyLFvqsCBq/Scrqo4Wk7iqn
VMDzQwLfZ1kD2yRNN4mZ46chhelUizri2dBBjvqO2DgLFsA1rKYCJ6Drg/Xp5/O/787QEv260hnB
NthWtnvwGIRrjtBp8yHlXQdhBwRbGqkEcDY7rlNx18QjNO0Bq2RjAgRsAGjFhode0f9HazA3QSlq
IDQSbVnu93QmEE2d104BCQypoadZsD9ZloNMBC14+R6A9zoTWKbP6+eAoPUqkUvvrhjdEaboyQDh
dXDZ22X1Hh1GB7MsawQA1LsLAyssy1XeyEk8wzdFQdNgysfInZlGU0e0DAELEL9wSend1YU/3CjY
kW/SpFh2E9Xxc0DwpAyu6t4dnfgTFCr7A97/5qBnhn+uY+dk29CuaKMK2A3wu9ZQRSrKPWjCTvp0
fYUbiiY6es6bIEs7TP2IR1dUlh6EYMc2tdn3sc+fwGuOkrWYUg75QSSJ6y2auqTlBklJPTVj7vz1
HUZ2Dcn8G17CI3HZ17VzgetM0HSOKPkLy4pYfYviHBKXIGE0+c2yBk7dOkvTIiujcoTX74eEby1d
kVAELbSYhTfTAcNW42kxLau2gj585Xz4sDSDxwJkyRvLcTe+Unwmrk1NkK9dQJkdbytd6Hx0kF1B
3aQK4D5QWU17S+CDOBPcn3iJC6lTB9LDoKF3cfoGcH7I+yZ+Rjmlgg40sHMCJodw3xLvbV9k3Hkb
XTIoH0ZvMFbO9qTsYdsa1qKp7BuU5OFc7ZWN+gs/QZFv4rwLphfi9JYL/bKsc3Cw7LMGFO8R5jaH
mnkCn8crKcpPa8BqeKHWcdMmDAbjU9PEdzIGZa5cJUI5vtj7hDVjv2tDj9Odaitl7Rwro3Nmlqc1
fWEMdBBRil1w6l0QwZgz0dsxxRaVw7fuVnjZFg5hcxBYUzPamoGIBiyEKqv761c1FMynxlLRapwg
Kp2tu0yE0QN0F6rXRQHgaqsnT0I8mAS2e0eY78C/NsohtFcVMDiaOdpf1v2FsoF2vLRhnIB8M8H6
QQRK5PXWVhnoB6uxqGHctnHdKaI/ZYOLS3qTR5AqgDVCL5LYO1C/a6i8gzaxounGHTgsKyCdnqRz
IkIXQwfigdpOArWPCQqP9bBt4EXBZXlr2eMbKRcBRzyiXyw5j+s+m5phG0kIPHKWHCA3/K10y80E
cMx6wQSiEe1imbSF7EcI9ME8E6ZGmSDVqkm9v8s+rh0va5QvU+ibDds4dlZd0O0omXOyNYw91TYO
C5qREQUSYAukqoQWTcgfBd7u4RPQuTNJ62IgYWhOTZ8l96RheZd0GJrM/ygTWPke/QiPxOWSvQOf
1/YO2DnGQVrB5zIYxmJF4uEvGWO2uT7ypuHRkkCJ1/i2LbB2HJij0BQYELThw5bo+ucvbtv471rY
E7w+SwpRGOStZ9G/eeTl+ncvRzs+rEW7l0k7HQOElHotn+FKfUcgafvmFWuy4cdyHf93vR3T/9ci
18IN22t9mIQEWbXuZQmW1dzQGEZevx32TS7oVKIHQ/EC3wLsLf814ZJsC28ALVg9ATRH4PewvKrq
/l/Ydl659rMSjNzrw2JY8TrTYIxqIfygGLY2zDpJFawloF6wjih/hGmpVtcbMYy97nsPklE1qqZC
WI3RS2zh3pzKeg5QaRp9LeO4kuRwqxZwf2FyVUT//DyH/fai8+TJm+FrRvBh1tBxH8u+DA6xhImC
/XR9TC7DufDlU3/Ock3TFN2EahsGxVnx//zjw7Du9j/yndjIOW0qw7jrt1eY9jk8GDA0JVTg4khs
4Ia9uf73TaOuZZsJt11bjiXSwbCrFSBpFbw8k5lFafrfWq6hftTCv/v08Ww3Wr+o+rj+p03f1VJN
o3yocsXIv0lwk4xPkTWT1y8r8mEuteTSsj6qRIIM4AYd1nbxlDvDcw85IDhrfzi53E3S/eHA+7i1
5u4JpsCNvi6f0nNjsOXRFy97650aNtnbLKXwMlyWL/Wb50S73I0VR75MtrD6aLKZx4VTWP7PkRjW
01q4ChiFl7aFNUnH9C/8tp/UWG5hdvTNy9lBhmQJXgnNaHEL/xvf9wbMCOyx0uGWz2FUTFOt389K
gsJ/6SFsacugW17tIGS+cqxihRLhAXJQt13At80Ag8ZkEVkYfdHCAbi4lJIe6TOI+QbguFWR7VL4
xzH6Hc5W10PDEM/6bc3pkwoGclhOgwLp3mkPeBVfxemc1Y0h8jwtQGAkDR0PZantOIJpBKvAwZ67
Yxn+uU5uqtUIWzOOfx52MAp5pM2hYq/XB8UQYzo1hzatw3iLT7sp2U5dA2O5Zt2l+SYhi96GPaIz
k5MeQIzKwXIKS+xc/1T+fP2vGwZcJ+XYECD18e6Cc3iQw2mK/Qj4ogoI/rK2cQ3QqoPTO0Ir4Gw9
wHHFVcWyxK/fl0dP0VAGWCYV/+U0T4M/k3RMo6HtVjGwt0N3Wn62X29rf9hY+dxjpunTWnDKgpVN
gQf+LSw091Gfb7gzJ/JmWn7adjV4Y6ugAojtWyRwSFMr0f724Nw1tnM2DKbY0cKy9mCJ7EYZWnD/
AquR819VsIRW7BGdRtP0GYpi9WnILbZuW9i2xXOYZ9PRSbfJgcJe4TELCVHCCb0qXyen3FUlXZc+
8sqRW/y2DWGaWN+pqNosiieibVtDDAq2NWKafYuvLNdd9Z1cLfu0tlUxB5ToPkSothxvjY9NsF32
XS1OlTclMpzw3chyYTgMakAxg8YxrHmd3ckFTMbg+j5sq/aGD/fuwk1bZ3X6UxUUsA8dtrn4RuQm
pU/LRkKL0VyOVohrlNrW9k3aY7Hvrn/XdHfVzR0V1hfJYnx4vC2+yX16/Os8+utb6wF+ijOrw5AE
dC4RkaE9eSHOYXT4NQDin7v1KgjuhsDfX++EYTJ1EpELGDzxXKq2jktW5Ritg2QOAvjJlb1w2NMJ
RDyKWcsnGP2Oa7oX62ST7cQx2cF773n8fu/u3fU6Wf24ca2V93QXvy3rkBaqfiP7AK4vw5a3h0Dd
D+GyjPYpLnJ2YUOZsajxxKy2fk3ACh3AUFuYAj4f2s8+HYcD/II9prYuDzYDnqegtTlzNzGsH501
1CBUAdOy1RYCM8ewCN7KDBjuFB7O6TSXkA3byOfr6dnfd2vhe7I+TXPUwp08PkZVtCaVmOmCaYVq
4auaPClpjm119N14xfHgv1WwMF+W2XUJFMrhYQDvObUV0bcYSjuT/2PZOtQ210LB2l2BJ7V1o3IV
BjcFUvD1L59W8oWw0kk/ckpDWQl8eeia23bqVrjnvwy4R6FK9wGDjn7mOHZZN8cjOv8n4pWbc46x
oY/VLr+Nf8EVdbW3Xtxbsctuwydxd+M/X++TYZL/hwKUA/zSlGiqLrZV+p3MpTfD2tR10uDJWoZW
A3dVVcCUEiYjWfKzs8nMDmD6urbHpr4bZHmIr0/+E1Qc6hSy9T+vD4jp06eBOgsqmNeHeBzHp3vw
Xur6t+cma5ku/N/agRhyKVFVRshllldue9Xss1Guw2ThdU9n83SQvYYFNvbFCjIigVts3X6RQjmW
pHYoLlQxVBlDriFDsRKVt2pg7Hp9xD+3pUtxpUUsXMNTP7YwKs1PtYZw4013Y62DbbSevj0U98W9
v34MDn+K/2aaO5Vq/rc5R+fwDD3JSvt027GP6i97IGpFH2BFo3blSv33j30rj9XROmTHYMN+L0K2
e47O54HuQ4FDOXJphNyxynI7WnG/+k770yVAFnNitKGha9oeXEVMdQMnasvDl7i+L8JoI+pH5ryk
au/XczUwQ35ydDqPFQk7aEdXbeOTc7Q/HWTE9mSSq1DKTRSS7xUCHspWj24y3Jchw5slJB9LsS5L
sqX59B18w+312by8zzq6vYxwbBlaDH+FyJcs3rTJQ2w/1OkMovhydnR0Nxk2gO/Fg1ptC7vYRlTt
cFWe2V1Nf1xLBV3GUwmoBA4IKY82teVugIR/VNXtQKtqZiO5nMucSNvBZRt0VsOQ3GOL3tMEaA/B
YB+cxYuqfY5O/QHTJLDg7YEqSri2rb2/yFIO0aInhBYimxb0RLd9siHpjYh/Z+FW1vvrS8YwKjrD
x01tPBxB5HILL0GAFKrvCt7iQ8lnPm+IQZ3hI1LRhtAGxgbSrx0Htf97fyxXtIXt5YqqmUPx5aOI
o7N8IHBcOECcYeSz7oFU0I6rvX0j3KMsxI2o56gspqE6Ld6zzbDibRpUeDDdJiNEde/TaZdmM6Fl
+vTp97NP52PcyiEfkPRDn68KPB/tgrHmcOnK+cxua4jeUNvKcQgc7b7Hv1fDr8A9DsNm2QLSQhf8
Xg61ZHx38J7G6FXVx9qaiSjTqGgRC3HvjpenrbBt7y33wNkDX1YZcnQujxRwTGSgwm7HYQO1/3bZ
67oTasGaDlnKvdMoExcKY+wjoIuqh47O3+Gh8Gtrwof91Nr4sCzn9rLTjKNzdwqWlKof8Glv3HL3
u81nMDSGFaf7uKi4gteJj1NSBW1gTMHtFM65JhoiPtBCEVmWeVaUoEhDHrPpYEU3VvgeqBdHzlWB
DWtP5+p0MILklsLhATC1n146fWsF+yfzYeF0atHo+aAO9D06QBhbJ5TBZGwOiGUaGy0gizxnwN1X
uJgJKClaoKl1NVmlvfwGBNNmBEprZkM1bNqBFp4yKQHwj3I0lJFdysc9pS9OOq3l3JuTaQFpx2zh
BXGeUixMmrSvAKqV5fC8KGnpECpmO0UAJRbUm0TwpyvyeG2nefFtcCR/ud6CYXB0FBWFKwuTDC1M
Hf0/zq6tSUqeW/8iqjiEEG6hT9PTo+OMo6M3lL5qgBAghBDCr99Pu2/80J6u6jtryoJ0yEpW1noO
MIKVjTl4ixg2lLd8W87ymvbVhTlat0i9mhVtsTDcjnW1aU2xDZtrBggXrgbrLulgTFOK/nftoDa7
MfBIPgcULgtQLWl3DQ/9TYSK96OAo+6m7dPgCjT0wk9aY8NCV+tWCdwFgjBPxTG9JiNwIRdZM40s
YLklEVivodxD8TereA4iwh42sGezgsepvnKnuhCAa4zYKGAsXZX49Il072KveOBJD32M9LErxaEC
GP/tFXZpmlY5A4lSOUBjAaUdlX7V1ShhwcSqK7F96eHnv/+RkHQqZImOsT9NQZmXscnGm/xoSbBm
HRVzNfNkptO2jzKYem/S6csAmaDb5mS1JfVlwopwxrC7cgZwU2RYvbc9ebUXTQbYZ3gtY8NuQRk8
DPOVib4QZHSVMHQyhHZ5X52fq7NmOZWoLtYTz4xR0Jx4boIPzXzN1ubCnrTGiAXDGFlW4DfEic3R
xMuk+JjG9+QaHuffnCwSrIFizSBT0KHP0//pu87Z45N73CcPJ3/jsmfv7iqU68LZvHZmmUnrzxG+
8DYBWlx/smGZ0fb1pu+8xlr1TdwVUYVnC/+Oz8fyWjHiQkCtkVbBDG3CZsFz9fBfCjz6NFwTSLv0
5FWoppp6qABKXMvlGaw8Z2Pc7W6bjFUqEaEm/f+Ddu790t4t1yCulz7gKkwd8afKTxCbhfuQdGOm
urtEs9v2gDWjZyyLGraXDe75STk9dq17jsaredulka/CNZlt1MCMHvjfHh5XB1E+Ne3TTZO95vBg
QcBqRuHRPTl1MRyUrnzEC0Neo5ACePwJUmA+ikg+A4evNzShZBPO5Eoue+G8W8M3vblhYP13eIEe
otx1+ktRxWYTkHI5jq7QGw7znttygzWKE54/0qfwcN8W7J0e37Nr/sIXgmiNqPK1imRocNVsdbX3
6n4fNbeVuYM1ckpE2hs83CW2AflFk60zKjPNbbvVGjFlUGpElozsryHtL0h3zD+kHyzf316QlxbO
aq0D20CUibFwZv8kw886fTF+c+XYuzDfa8BU5cPEyYXIxYay+pWYdMnGVFwpG1x69jn/+yN3KSED
2OkaxZS5aDK/fGyu2WlfWOhrnBSKBmXIzqUO3hwYbpqk+i+W91372vJrlp4Xjug1ZKrRjahmi7F3
ntoQewzclzq5M+E11bEL33SNm1rgq7HUYDptCzgTRbXN/GjeKKdv23vX2CnwZKootui5NCTNZT/v
GfKLm1bjWqyYsjmQDGI125n9EOWPkP6kwXhl2Jc+bPi/K8YJPTs7YwcbvYcYQgeN128q95iKMRPy
mqn0P1+ShOtPC7vKIp1Ui3p/aURHjqMYpqjNu2YsSrQ1iceacqMm+A6SfNCE6WsI7H+mmHjxeS38
GQ/ciyHKIvlpVLM/t7uyZjB4gZURbKJAAGv9XySp2VDt+jBIAGbqwlEW+0Yx5tTh7Y/37yYJxrBK
UtphEWPcpua+iqBI9xpLpycLwacQpig7kNPm6o7U/bjok8XFcvYyXVZ1fRbNGvqXlNZws4aS6FRp
GIxbZn5V2tj5R0Qj2Vdb4UAFg2AvOP03lR4w3lXmc8ZzjjaKyiehnYOI6VDOXUbTjl4pWf9zj8Lz
VyuOe5FR/ZCKZx0u6Qm4gr45I+z0tVT8Nwzqr74eXrC6r1QiKbpqCeJ7n1jV2s3Zy8Hrsomrlh+R
gI3FSQeMh/Z+aewIqgLYkPMgcCtrvDHMeMFHHCthAFkRL5tcm/rBvtA28FFTMlUDFDlUEU2zYfAQ
Sl8Gk1IDvFEJ/UmZgflXwE8oDL063uvZpPF4mGiRtBL6+1rWXi4E8asvb6+tC1O5btr7SYNgQZ3o
Q+V8/gAaTxXsQUQKbiqcYyZXx6AqGTh84UJPMB904UbQuCBoZ4z28e3x/3NLTv4CKRo1R2lVVs0z
r3gMIZeojT/xiRubDb64Jp15YfNZoxVt06L4ilk6GT+uNp0bWCbisc2jbna7kKl3cL69dqX9jdr6
x9pb4xTjsGx1B+L2aZGgCMS72FTj+FiE1ITsTuthQsOToU7lj3uXxL3cFxXg7D/GUcnwYZznPvlu
bQXvzaxJPGjQbabaT0t01SSMIz7NtbXQmKZdWcfm6NB19cQ7NCGin91YQYXqFhpe8lfbDXR9VvWV
V59aU7/Ofehvl4Z2uS3grx7Pyy35LD7+OQ/4Y2/uKpmaZYzqZ1PYqtgYBXT3fTKfubNvr65/JhR4
wWrzd/DR0igNVqeYd2QLnvjndsYKWAx57uC6c0s6h7estnc/aHUTSJPee4yI/dDXfZQntQ7KzW2/
YrUd85R1o4PF8GksZqAhaPGBLSS440zcRcFwjYf2G4/2r4W73pWjYWm4WED/6yWxM0RkwBPZj52X
pF9bMlUt3dh5NjrYDbJf2pdUuwoujaoql8mH+JVNmxeJdmfbAwwwe/6YLUmoklyOfu1fmep/bxfB
umFL8f7UQGrjScm0yWUxVRt/kWzbCVD1357tc6L89zQE66Yt8aGvAb76eF9yZUSAfjyQx//JWJZp
jDMbFhQHQ13rcBZT1n4ypGOw5Xz73Rd28zWatTZwgBJJ60418P07nxUAHrHA2U9vP/7SPrjazEWZ
wHotWOaT51z6fuz75ymafg7BsOzkUnR5EvlXUp4LgbeGtFa9DMEga8sTHdyCYuQsTbOPG9HCZD6C
A1x0AGK8R5ny7R/272URrlGuc9mZoPJglTl4yADzaE4CkQsuGKx8OniOXnnNhflbq+T7fBauaMsE
ugclVFrxS+A498NVGnWnNk3rzt2xgC/2wxQsurmJi5eEa9QrhaICjKpd+VSlhT98rgY9lE9k6Obb
srE19FUaNiLlhQNdC0uwZ1hXzC9wi/t425dZ7Y1SFarRyofvH8Tf9rTSdwyCws+mg7/d22/4d7yG
a+irc1SP0vXy3qMttFOiDtIF30rtKSjWQ/CqD444ZtJyysqJM/IZcMQ0uAkangR/3YlV69hQK/rO
Js2YhfUYbrmtxgxg7pe0j5Mr6+7fKPfkLxSo4G3nTCzUvecXDL0OAmjv8p4MPFq2se174MU7gGTm
b2KkDOZhJQ0oeTc4gDYOYQhzxxfHKs99Leq4JOP27Ym/EHRrOfRE+oAAe2Q8mVqrIi+Eil95ASOw
DFy2+srZd2FH9Fdnn+uDJax4P9yzUqFrgiT9Pz+MrmWfv9PYvzf7cA2TNMUCj2XOhtPSxiK2Gfga
VfWOwuRBPgj4cLoqD5NURCdodCVRuPFsBBMkiGix3jxBX0+2r3qeAt++zrQxhOReCy1CJOOdXxm4
UqYt2cKv1/S5UTGBU7SOorsanXSpMyRScn7o5OhBa6yp/PlZTom/lDtblDCP1WQYRoDESS9IJkq0
meus9fRgq+1SjfCQzVw4RGy58jX/PdHBWvqbTtQb7CL0CYT04HkMkTblrBXxf28vlkuPX6V6NYM6
M1N2OMVD8HmEReC7Ja7Hm3awv5B/rTYBgVgPO1aJt3wuyqYLs2Wq6TWU479X+l/Yv6CEsH8fFfx+
lo63j/GUKiY3Phd1kttQlc232yZptdh9183FXNTdPUhngub48gN9XFJWDldAKZd+SPi/CbeN4qGX
XctPtFc8ymQCEbVcekEF++M0SPob19Lq+k0YG7QHAMATUrVab+Hx2rSHiAXhNRH5f/+OvyDIBK5K
NuzNeGqbsnpJUMbJyVT0VRabod/d8jFgOvy/c5WC7wAATzjc47yavR9diHvqN9qP6sfbz/93MvEX
9niK/HoeSs/dF6Ox7MEzCXwzKWFw+8n6VMNToKMeShO1nEBu3rz90ktheD5E/7hxwVSygYVXLE9l
d4bdZc6Fkz6VlePq+YY3QDpoNW3hbMqiAD/tTi/0qRhhUAV78GtGd/8cfkzXlMYEaH+rpBSvRLvv
JobuV+PjDTeNfF0l0CFSedr58qiaoc41DB0y+N9cibxLIz+vgj8mHjYBwiOoed3ZpeqzIiBsA61x
e+PQV7ura/yhYZTS+04XKESN/pJZS57enpd/Bhsm/fz3P4YuiGlpSqg6srp/LGYwN5plOgyKpjeO
/jxnf7wA8N5zhy4If2o+TeHJtVUc3qU0mZZr+8U/ryMxXZPfLXLahglL730oZ8GDwMur3jxXIvjc
BuWVK8+FaVo3dSiDzhdsKum964jN2WJ32nK1BwX3Gsnrwhpak+ErtbhqjqFlJpvUkG9QotHhVpY8
uakJi9hdLVIao7Q50XH8D9LfSQc38rZ1hwkdmVtYq3j+apkKOU2YJhre68WUWWWtA1f7apZ8aXpW
67ROjLEFc93rUk0v0xjQbAAk+koKfuHrromxZOnSKUbCdxeq8TuHe/aWFeQpluKmRimibHU0h5EE
xIwMFCr+MFHoKvsqJGiIcay/3xbGq0O5A1oRyPawOQJPyLd+ID4CIB7Dt5Nc6VFdmP81T5YHVTmO
Pm+OznrBxh/6KZfpNZveCw9fFxTCog6lmyt5ZAWjuaL+fBhtcg0cd+HrrusH1aiJ6UQd/kRteIJo
YfzI4tT7BJmFa15nl96wDi3DJxQikvKoZ/hNQpQXep+DP6FRMBB760tW8RUakUrVTAU0racZhaOF
QlYYWmQDhF6vxMGl77AKMtqjt9EnRBxtCkUBdPX8fMGifXuJXnr4+e9/HASFhHg7brHdsYMG55ZI
qEdrXGrffvilLxD978OdbxdPI38/mhA2GYzDp43Aoyub2/ka2/rS+Fcx3LGxVZQIhFhP4SMcuF99
H99muEzXLFnUtVpVeR2kK89666GxgMkhgc/RHvh12wytUjc/GryFAtZ8VFP3CXWoj+hZuCyIKnll
8Vz4BGvWrFPKq9vRqKOrW5FBdE7kVJQaCohYqW//hgufYM2XlRrd3Kqp+6OS8H0SDV5hAAO/8emr
KK6ogmklemxHP+wff88+4Hg3QdliuubJSsXIPPlxc/Sd3VGywL2lVOxKjnVp6ldxa0ooNvqulUdD
qi4z6EdDog06bYE33dQGwfhX0cus0oENIkh/DLAAkGx536NlfePMr6JXLlKaqJv6Y5gmcP+O0Hxd
qPzv7UVzaXLC/90adCE80XBMjjX1gLMXpzuX8Sk6b0C3vWF1+Oq0tglXo8T2P71yS8jufDTO/tXk
59JPWMWudnKJo2Yuj6zEtQtmuuh8F5uxSOrt27/g34EVr6myHCKlPeAK/dEEXG/ABYs3QzO/vP3w
f48+XnNiGe5ESWRmTI/DtswYd/migT+Z1FVB/EvjX4UurdQgO0/Io2Dd3vA23jT8xvwB7m//u4B4
wSbroTB7DGvzncLgNrfJ9DKcT8e3J+jS6M8T98fJCFF7NEpLpY6ocRvs+z57GSRlr28//dL0ryJX
VboUw+iVRzOzXXjedNB33tfXl/+l4a+ilzFg3BJQaI+wXkZMKUQY9h8t6fbtH3Dp+asAtrVZBlxS
8Xzb/edmFea9u1oXuDQ7q9hF92AAD29sj9xNrxDy+CWiedy0keC720a/it0QYm+xVzc4d4U6mhEW
PINfJpubHr7umJrQBkM3kfpIonCJMk5aNX2O6tYLrxHaL0z+umFaTAIFWIOtObL9uT2d8A/ziOv1
2+O/MPtreiuHYC9jdSKPMl6aDbVs9zu+cCF4uu0Fq9j1046HMDrojzRAXghYQHskPXtAsfLa6jw/
6a8mQxyvvexsGsyzCmDS6dKZZ87Cg4rB93SXYptuzKD3t/2Q8/f5Y4/QdPQ9f8YVw3bMbqwYX8k4
7SJv8q9E2Xmr/NfvWEVx1cluxNYjj06rk7EwjfLPJ5nzYf1XiyWts6CT043rdhXSXc1GlIAYPguf
nlVgF9wzrrqKXFpUq5DuKgPUiRfil5yvqmYcHujZt6Sg7U134XjNhNUmGkNlaXu0Xt9vfx8GKeiU
b3/oCwG3ZsNC4buJGaSsjwQi7RlcXaCsj+v8bQ9fVYhNAg2OOVDNkfk0OvpJm54gjVZnbz/9wsSv
WbEFLAJi8PTao4oA3ThPPIfyVR4ZcgW4dGluVtFsipTY0onuaBzyxM6M6jA2xXDbolzzYiVEkGBt
wcSx8OFg7xJYvnfzcuWMvzQ355/0R/yqpYh1OfP2aAq35J3qHgt0WDNeXpubSy9Yxa+ypEhFmeIG
KQDzlf2A6o8GLDKArNZtR9maFeu7ckkFchRMvzfmv3fqBD/k7cVz6duuotZNVSWcqYHgRH81/70n
4Bz7dNvDV4cw7/tlaoumPbpm2v7+tAG9mjxfmPk1H9aPktbWZaiOYTBUmaxmt3HR+DwKAHvfHv6F
M2ZNG5WTROkznLEyeVw+hbyRu1Bw74nNMZDPY3VbAKxZpEUcd8JO5zSlhhJeAWDzS9Je9doJ/j/j
/8cZs6aPMltOSLVwzfBn1n2FR5Dqnw3OzU8GkDdvG05M/OCa1+0OFB590AA91kW20IU1bSYtxN+3
EwvGmUKdqAdbF249/bYymJusrlpUa0ObinCjgTkNtihWhvJ9sHRzf+ys6sWBcSOYRPMkdIRvK4yY
yc/SDe0scp242WSixRB3dijGcNNFc1nmoU8qqIMmvH7XVf5Yb+D9ufS77oznVCGRD+HQqaNW6K/f
W+TZd3AIh/qbLL16mwIB+gXXz+nV78py2fJiCb75ypQfgAKJ3qu5CDYuDaMnV3bLBz8qqmc+tf7B
RFLibaFJczsZ+mja2vMzr6/qV0Ka+BAyT4qtRGtxZ6VYfJR54c0HJFlyYO1kd1MXy59UCnrnI9mZ
9hqsPFjX65T9EkMDJzwaixEfOJ31OyPC84yVBcztobVKfuiOwMB2QUkhS9NBtXddvMxfKefmMy5C
9IOBTNAO2gdmC6MZfANKJbzknUXHmbXDGSNDzxdguMB8gM8rvydnu51cB3KpM7h0jnmTtjTKdF3Y
j7xs+S4Mo2WEnUrQ3JcFeh4F0x6IG+heI82pwinjQGVsCVhL20XR6j4c4CZzxhInBA7dg9n5Sukk
I57tPvDeh8Gyv6T9Ds7C7ivIBmi4WiMqJICwqkSBYcTuqHsdaFQJ1Xzy06XBnauYx/dd79gdDXEF
k2MKOIiAqKcByJuRF0JtYzacArTskyYhcCAzdXNQaUdeQcMDyZdPc0B2hSfN5xSzEBxwOYeV3eQ7
/c0fmz7OmFcG7F4CsvoiTOp9wb2Sb9hQ9N19C3z6xka2/CL1GPzkQTDzo6rE0m6aTpF4E3WEtyf4
OEEqwNdseapjL/V3vGnjw0w98UMoZb6YRfL3hbESxuL9DNnvrvF2xtf8roQ17ksHP/M684MAeQVw
xs3BA+tgzk29MJYtTLjgqHnEHrTzSfTBX9CSeqzERIc7uAoG7qB4UfzsvODcl0rHItqEiuluTxNs
FtWcwsGKqdo+JCnqRPnQgcamfIC3Mi89YwNqB5+3jRsS5fJQoOWSuyUtH7UkwZTpMRxhku1PyX/t
EmI6IXavySYqrfKzYnSiv/MruDTB+HUsHig0LwXM6PgSZmEpxhEgBODCNsQBPX3QgWgSOIwUrH3w
iO3rHQdiFZpVugzc0ZTUf2kqW+ltKLAd5KMAxG9bNTNahgEzIYahELxP4M2V8kPtuCzgeG7aKFeD
X5AcRcJOHyTVtH06K6CfYtuZZ+nBIy5LpwKF2wqpIcl8UbP2u/UQtjnDrXUQkLZ2ZDkAiVGUD7K3
gUHqOw56owsILz75qLpp6MwPvMzMEMRiI3HPleAajSM+W6HnNAsnUJC2STon7RYS/hCWo+GIuWDx
EEL1s0h8vmdLGTR7K7AxweWNNPuoVjrM4NgeHhZVtP3OU3EywPGq7f09BjsqnS2cSzLlBaFF+K6S
skpyf4TnXpZEkWhfXNPLUebG1PGSQVMpJlsTAeSZC62C1Gx8H6CldzaWFa65YUGPJDWmf64iFMYy
K+08HiBz2Aen2c19XGbeFNe2ypLRxcMXZkCL2RgZeuF/XPF6Rn/VGdhkUEDj0ldQU1rcQSBqz+ir
wKY3nbhbtIEBZU3ZHeChdevA+55iOmVLGMzeVxRbcRYjzKm1py4IxnDHq2Um91UqOtjP2Ik0YspC
TP+085Zi8L8J9A+mH4I3pTqivg/bnsx6tW2AooDOt8GpYTh99qOxGrfS+UN5qBbXpChxD2K5I8Hi
JMQXam3yMkn7YDcFgWa51E5TaNrEln6pJqrfCbukywcxKZgZ4sIldCb6ZDG5nDwIUcfYYG2uw6pR
G9if8emRlolsc125gt4FU0KWB38qaN5xEvIdCfplXyZYBt9cv5jpzqZOmR0S78K/s35Zw31yhBf5
vWznSG/GZoySPmuncPAfg6VI3ad6aKTZpyQFNW+byqLXjwlnKsKOOEQTzlavL/x7WIUN6a8y9mT0
WBQ8pb98yrzgWzWBewVAW4pjMVnSatrXc0ftnVfKoF0QR2IZfjqeJvwF1SZhdzDs4m7rh3VlM+Z4
bT5qEpYf0dpy/suYygleHUCAh7rFHRp+f1VOK1BssioWVNzjLgHAeew4NL1yKQJpP0KFRLaHSsMO
et7YBnaS0PebVSngqUDT8htPJQ6QxBaVn8MnMkxeoERVNFs3LQj6wnGv3/vgJfhZhW2x37hubD7C
UYzF8JYWJT3Ug2nLjYGGd7Tn2Fjcg1V1N5ySAGS6HCu2uRNdoPoedU1m6kOBKG5xRmDny2GqpdpN
yJzmOVYJVG37ihAFmmww2QdqfPgMdID6uSc4Dtb9nQYP8BugeTFdsmhsmuFlqWur70M9imXjTRNG
EotoGSDMCB+oUwNlTIijDAwZE0RepqJFrIEx5PvZzOvzFhb14A9lXFuwxLGDKJiJNGZKl/uYufo7
nJiKeC+BmtDbYJ4anKFzOaktrQAk/0JHKDU9LMPUpN8JBGcDu5F1MtF7U5sk2g2RLprDRFrp7xjM
INw3RYMl3RoQ3RKSO9b2DmrKtJP22Ngotb86f4xOU9Ka4KHAouZ3FD63XzCFcxXtqyIaI1idENjw
RQBEpvHM9qIbluRDlfiN+hwmbSM+CJ9w9+nMghd0Qxj3zHsGAlC78aEU3eNeNXoqfQ8hlLo7AeY5
iCcFt7kUChTgBRYI1rae974Mis7ktB375QNHnjRgvP0yND+hs65gJdqVvau+EJR21KMrGzJkxqOj
/cocRXYB+xQZcIyRJNPeVTQSzxzXafWO0paTez3D3AmWM9L06jvgouN/MYcL5KPksoSRWkA9iBh2
wSjbLbCFMdQ1uwguZ4eC9ibd6DP6852qDAnv5mmAlJyK+JweGoIuw07NI1R0TRUyWmRibn13RwX8
Ue8k6RLcKJvZutciSAZ7hwSnh3MGW+Yp+T42y4hDouw7PoJMCNKazv0a2PBdVxZQyWAt8Q6kbma2
cU2nA1iALTbYhAXAkblPqw6WP2Wb+HkVwr66wQkTAXA9Cb5lPmnJsw8POP1OgXFl0w2Hd9t3+A6m
cFeTpHmCe0vZnST64fSOycjG9+A3Nu7ogIpgHSpmFbryqAMWw48G1noqlyFo5e8DqMAXX3vtY3Vq
Wg4gmTPBxjxM++bjHE/xA/fKbuogUorc534swbPKZq8O03ee5vG9jXoiDwYQlHAXpqhMl5vCyjqF
lgwaZNhohGiEMNnsBGFjls7RHMFsxDgyZZ1lrSs3UPmS5AtRtg1elqn0gGqBnXT9SHjXt/cKkxZ/
0nQa6i6LlrYocwGaqTvYNkyWPXZi52dJJ1qEXg26BMnCxOP0wKsm8L5ZT2l2TGAzf5zh9QPlwGZQ
OHWJqQSOJhPOClqaqi1odQeXb59kiz/M8QtumlGxG+sFrK3ExN1XyYaef2OlQW7HHNKAjWOubYcM
BlPzRyhZVepRyqGcfsoqGtgv21NZfQiaKQab0c2sPqW6pE3exSPo35XvleUOua2WX2gF3O1WIs79
nzCageQnzsCFP4DeplFr1kVUvuM1vlDGoJw+3DkdArMXtnJJnoHkZ8N3Vkb1sI0K05A7Qno37ljT
uTknnRvVQxiX1P4UCpO9SQZl1Bba9NO0V52V1YtmScRhreGHeuOrWevPrMfhc/DAzkgRhNOAy0cx
LmTYKVYhE90TMs5fhwFn8Hc+NRGn2VQyWu2Q5o/8ozUp6Z+gJjIu92kzaPhkNyMyEvykgjzHSPh9
bF6gp1WZ7wBv3dsgqZ6hP6XL91VIEVKkiaru1YA9qhhA+F1UbVtXsZ8ceq9IzRTcunM3NW4APxQC
Ef0uJpAX+lgpHDY5r8eenVLM+wIVnBYXCtT2bLmPXNnrUyQW1W5LwEbzwItxPmYqdcOyJdiylyws
JhvtbZpymYuxxd3Ujwdr8mEGlRhn7jLJDdU1Ui2DZCXY6DhU/D7u6gVFslJY/y4GbO2HhLykzlIC
SPrWs4MLMngDIcUbkNEvUFhO+89ygWju3uBifO/3FkkibHEXxBw2If9OwJ05OBUQYn1xdY9dUZu2
GXPWSPAzKC7hOw4mmcxxKdLfeT0QchCBTgeR4QQkn6aAwdd7HmnzOfWTvvxclnH0lEwMVD1Td+ZU
l3NY3AfBQJfdmJBJ7CXn2CGsTNKclGdQjSwSPuzI1J9LZxM4yygUYU9Qzp/73KFHBHTM4OO24dSQ
+hvf2OSJMQrzJlAXEvKIpAER7ROYJG3IrBNApZoa/+5wZ4EGGAPpa/nguqAS2MCHeAOB/WTcpDNU
rj9OcHL71EUjLipdS3AQkCCcvB1PwukdWyLqNhhj9SwSpb+5gHSPZvJ7+h5VP9G8g+ZB+Rnnp9Gv
4HhP8BgQ5//bKtLtkR/z4YP0aIJbPzwaFNL8Sqld2RYCCSLgn9iR2yLCPQnt2eUBOP7aHvyAg+Q+
Obp4G6URwIo0FjW/ogryAsuw24h5adutqHD0vY497dr3XQFx2NzgasXetYn1YR4i3JCBXIKcPCod
WAGQ3KCfwwFoju8IOujNW9JHJ9FH9YOXhjPkWQWyrS2iDNG5tMAJ/T7N2XbwZqgsy/MpUYzqzGLF
+axy480lWLk2xTAN0dJuAEE0P4pqwVpEnZgDysSHgGWS+z2EAmXXdHLLp3gptizADcp0kVn2aEh0
gcx4wCl90ri9QWc4WppoN4Oy9wrJDZR3IuIQVaEHnw+/PU+DDxC0ux9TX90Zf6qnrGgFUtsiiia9
8206qi0MXcsvovXkTxyzQm16OPfOGS4nuHg1Lbbfr1OVjGKbJJNFoMepOAuq1XcdLiNVjuoLGbZ+
6o9sp70Ry0mDxGK3pCl0vIMK57knB6roxyV2nkH5QngNUg1/CeBhzs4c1aqaSwYTNgvrbztrxCQc
ZoufKp1nq/O211hy5YCfFScdkgELGlyHgPWw/GzSI41u+yE6FUiC7tMK+NRMWNccUsMVVhGQ5e/h
E78kuXBj/Z42cVIcCy8cob8hY4QT8mJQ6Xg00O9d7NcGpXq5NNnQJNg2U7kE08FGow32CgfLVrdL
gDvKJJWHPLfBoiQgjGIgURmHmUtRseNyglnRGPh6yBrgpMB/7oPp1ZYR1kkIi0L5sZs5rgsga/Fy
z6lfoIKk2Jw8WIcyzUdFB3rigR3qY1U2MF031YTk19kaxxWo1ig9hIC1Zy0D9idMHD0KXdQbaTvU
nyYmux37P86+ZDlyXFn2i2AGkiAIbMmclKl5qpI2tFKpiuA8j19/nf3eQo0Wk8fSzqaPrBtEAohA
IMLDHW+uK+KjXwevzBqJIWAb0MI5n+VXkCkkGzOleFgQzupjizaSPXoBcARgJae+7MxbaSHD4wLt
YkkvEX2VbHJiTsRjQGB/UOD5wMWbqjA75XSaAk9mY33LaNX1mxHxb3wX+wHOBMJCs75iqrAgHcdh
aW3ednMOE6sx1Ol0g6De9DdZ3KsfgdkFr3FUJveIDuebRNbxSyzqEq2ofXc/caRgS8I6G1GBIvQU
491bbEEpbhz5EDoVWvtAdxLiXHeJiTxYhqA5r3AzX4M7wrqxCGmfy3TKCleNYfKZOGP1B6biRNdq
7KLUrUdVzruAoC4YBnCnxcUYvLZFE32Uftc+xUEJJgvekP5XmcFnuo0S6R168KYOstYs8ND7gfOY
t6aJjkyRTvem7B2gsBWqn6li6ROvkYlNVSVfKXIfx04q7Ag4IfxDgCwd8iaxMYKN1BfOhjFreE9q
kD96ZZ44kxcGfs8RuSMJvuFtRMGl7ijiZiGtHzlqNtc994cCt6MV3jJbOGgAj+dTyRsbGVi/pNnR
whMMaRTR/1IDms1G4SMj3BlNvsGB4X+awp+6TQBakm3EBkCjs84qPF/V8BXAsiG9wmUSHQoKVyFq
C2MPihdvJvDHtSf9sZw8asbIeU2j7GPcAkR5vaTIYsXAKP/uQ9HdUtS5d3kHmzay1vTgPW3uDWmQ
74Vh2yfYZ/+SFOAEhYA1nyAsi1ToKwUG/NFSvD6GskMAnyW02Yzg9HwXzZD+Gcdw+lsNffSLImWH
QA2Oyot9EyblA5yF9hn869M4DO9CxsNH2ofI7I+s34P4MrjCwjuHzilBxsCriHy0pZ8/og8m2oCg
IBw2Iw+RM2AjQrUNevlFtgWNc3pbC0sF4GKrs6NgDbKoc7fOHzQpkncWIg4P8KTOgP6DODwbKHvp
lYH5wLa72u1VW/3kaiipB23pCMrhaek82mXXHfEw4T+QKoiPLXHoK36EvQ8jZ/htFlV6S6Eyr1yK
5rznEXlK8xDX0v/F8CxO3DCpkueYZfkDQwPtT7/P4TUQ48zXoGXGOdhuhBW7IOp25HWQJNE0eMiW
wRgnVZBokxt4MrolPHTj+pWZ5O4A3g37MHUT8pX12E6f8E/+vrIck3moUIDoxYEkdoHzou7A29CI
m7SLcwQxNBEdKm/IcWcyTx4Ts+DVqWx59aelPPDywh6LDfeTKHJNVFp+ItWCw284Pp7xManre8pJ
Gb+02cAf4Ka7e8th6Xw9mwgpW1yDuUdkaV2HkomTdGj7ibR781oUIbQrysp2wP3ZUyTBcgOL2SHr
5/kdAquiH1W6j2QYiD26/qKrAKAgH1KHUHp20VFKT6QKQ76hgvp3yCZzXG+OwnI4cx+FH094hfaV
Fe3HRgqyS1IABVywAJXjzkKW6ckhISSGugGXzKapBlTvJon7DH+mj2iZlMJDMwwWvGexvI0ApQJv
WiKHJ5zpeIfboLkaTXCrdFAQQJ4tG3FghjrH60nYZOxA5xgUeMj40buDKoGFsyOCFx4PyVUWEz/1
qiwuCw+b4u/xJktvcAMXDdBxhryHWE4iT2nX2J6C60UEQIZob5p9/9jRvDuEFVwU7mm2M0IJCfQS
Tf9o9Z3g9RKummeaY73cwSrIIwV+9oDkIhK88KjWX+TWmzfatQgHB2Eg71p3wbQvjD4sgA/r4Qqr
ogS/TjxwKKOMTSx65AbS/gYZ2HJnjFLYbjrM+WLHbMvD0BFE/UHCwqcstyG3ALhHdAed1sxrBF68
YZdV3hwhXPGIdzYSY8T+BeP6K8oaVmAWQqTbxMaFvhcjUdsKETEBWYzEkqbEES++H2G3Z6m+wJVK
Jj7+myK4o4EDaAcaBuihiOroI0wk8n6RokjvOVI8Q94+QHjM2r0yjPiFMsqgNUHL5BG/efob+xKa
PpkRIFtttDAkVM2su7YqEQAwXDQ4C9wc/+Z2Xz8C9ZFd2SnuAx9kY38hd518crAZPs4RyQG7ANyV
A75r8PCSR+IUcXEdsBQBa0BkUT06Js8r4MqGcTuJqX5EnhlxdAaUhGcPOdmx0ofn4ZQWpVuYHFDV
igRYNArMztNoojRSlai6tWOe7pI+47+yxDYfcJaRfkhIiPIWpv4oyxTJ09CSaMSJCKJTsDnR3oXa
ht1vaN/5myIZcBVbUKmqkIeVwStXHDUlgRLMnQit8KTalH36TkjezbQJ7oRZI3/iUJEbLwONrO5g
140M8apDDthvzfwetWj1ByYUbYmF2LLquOFfBTmyQg+pgdSNi+KcT127ThvznpG8PaVIzDYbYswH
pS6nqNqndoZoK++V/CxzB+REoWnGEQpHNlzMWNb0TlYK2e7cqOpdVtn10UmyuEZqpG6cK7x1kdGg
xCh+5CHp1BboJQdxYFc+QbbUOSRmjAeFMdT0WlbcEIciHUd3JDiYtKARd2kLipS59S2O36uOiSsp
Qjyo4pLS4MpCs+4ztASLtyGq+Jab0ggfjQqPWy9Oi/IJ7D1IwJQJWP7cKEIvzsbnnB4zgt6ksYXk
bgykykdgs2baDLWpHiekkYt93MdiyyQqfE/QpvbvUP3w97h94RIEGcr61JHAaY64mfs7VfcZiOF6
uHcGTVB/E/TgLHMZ8DCg4jGzCprZDTMiL4dEZrGl3Bg/u15WD22Bcpeoef6e17nqtikiqy3FC/cR
2HAxN5NPNwxaEFd4u7c2aKpZneM9ZuJpH3YyvZu6UFmbCAT3J2eKcYsVlY9KWWk3uBoC5DqlAe4y
rzIt88EswmprqrZ9qoeiDtw6nR/msPwc7WA2HmomUfF7N8zXXgKaMLlB0ov/AuNaeDuhOm5tcIvF
wYYbNP8dRIhXyRAiGJXKjl9RfcHrIugixL6DEzA3xFsQTKJ2Fu+4yslHkrd1s5XUYpNbBDZQDHnf
gehIIHnq2oE18J0RKOjMWcn0WVGc9wPJ5kd5aaT+tsAeGy5xeKN2Apf7bQnVkHhrjg2CJNwpSEWk
WRodRBxFP03C89/EwmPGE2Cj2PmVVYJJ18+d9gTpw+ItbvH/ETOFt/9USRFoqeccjY+4RIGVJYj8
u1sn5MUPM0C+QklRHzJwM4x4rfLkgKOGx96cp0eTUpyZH5XsUL4dnM6pd8kQxiEUqnMWuSGeNVAG
YeInEb7FDl1n5fEhhbQxRCgZxMm90vGbxC0yZYaPxGcm6jKoN4GMtrCwH+VoKLi1lD6yNIWRA6qa
PHYTJmcRZB5BVwthYbcz4ukzxxHr78zJp4+QDU9/ULxVn2zHqV8LUkDoDvTOigB3GpHJDef7B6Xv
ZFvDnyQbCqKxPYo29UtPs3Jf2QWqC0Gg8I8E0XZSDOMb60xD3eQBSl4uGLPHqxRgjncTm/xoJSMq
viyw8lM34LbfhENMdogoUdxHBh3bWNrdbYEAuATI759CQDzkk/UeRPDYG4Hq518ET2XwC/SwwQ6k
7ybZx9EElWESjr/7qWxAvxQbnR+5NRfs0HSlMyFekyT7qB317httJvcBpKn3RZ6SRzz1JzxJxxQJ
iLJP4vkm8rd4ixU/gikNccHKFoXp0unSpzG064NRR+oN6enyCe4keC+4gYoo6mzqjzLmd0HtRInl
hSgX3uVNRsE1hX7cN5TsxyNK7Tlxwe7RiT3ylva4IQlgOonrDzx+EQEtD6lfI1nHoV/bH+rImFyq
8Gpx647hMOSjiasvIeCsDIa6LA51AbaIzdCatEBSW4aRC5pigFdkQIe7DmqP8U0KvezomSjb6Pco
hCaPDGxD4kmNBAXDFPRtP+IowYFEUOzzXd+Qhp7MsIjtDcpE5k0SKhZdOVPntz8xhNEcrNEJJtRl
KKAa1PYT8eo02fCZOXHmkYJHwdbPe1SZpKK+vEUmxsw82bTmj2yaaPKWI3WUH2QRTeGGjBNqxzDp
vN/j3YR8DDLkYXArWQJ/glcnSv9Sjaxo3GLCabwH0KJ9s1ueACaIJC1rV2DpC3gvPqOpvgDiTJrx
sYAy0v/reMqRjDlMZFoj+F8aff77l9FFXOXcsPz8GCNRviun2QspB652BSq1hPnS0HamnxR+HRVo
h5xRvyEksr3SbJ4M0A+uYL6WfoEGkW1Tu+8gvp0ccwsgu9MI0ANFGgNwoov4wOHMNMRdjptU4AGW
H0eCjrD5JzhONK7gHZemryHuQlYOJGVYIBZBbbBAq9D/gNSc4arf4Mh0tndEf6HEewc4MpvSHTg6
sgZ32GDsTWVBGQRiawrRnIM3SGaFjF+GUNQp4CHqiZB/EClws+jR63NeeE7SP5yH+C0cKJ343Tdq
gMOiPDjiYuCQTPHf4HPuG9CqrGzI0gc07CwIYBARomPuiHZR/pACC7PNqbD+El+KFbbspU/Mf/9i
dKgPdBZKiWjjtQrk6hlKSGZl/y+N2gunyp7//vULg5zLbQ6MguGh+8JJF7EHg0z5So/qAtDS1s26
TFUhKsc4UQuJjgNF1TU1APYa8UbKxsAZfyPVMgGMeNmmazaOPDkesA6g9oid7sa5X6ydosf/obFu
aUc0E6c9aW3GCbliI3rye6YyxJDlh4zTNWndpS9odl46eGFzOwGSH4WO3K1JmHlg+JTXQ5Qnz+eX
aWHXdfp4hpg8iPMgOZpy4EdRJwijB9467YppLOy6LjQTgPet5Q1DRsuGUjK216NQeHKzEglx3CKX
dXDomjM5AuJyHABeL40CaBaLA155P4IMKHA2U42XyRqOfWFLTM0MA9ZISZpyvAYRLbLJEQhaxhZk
AA7kMDfnd2Rhxf5DilmDuaDMzPpYShv5XydFljMFoIq1t056YbuvrdMy8Ajc8n4EJYwyjz4Fyscg
3sez5PxPWFglXTsgaNOSgrkwP1JcJohAszcww8BZrbY9Lp1abRvyxrIHZQQIQfwJl9TccZSm1p/L
Zj9/9IsjRDVeGSXJ4M3Rq4C3v+/SYfgVVasdlcZswN/csbpsQMliq2R+1uGODd4DO7xj9nOQ0r8A
WzwBDfsWlOqQ9eOvyVxTPlvaEc0b8i4wioCgOSWUebeZ+6RToDcPHXzyir9d2hLNHcZgEguyJu3Q
qegjUDOdGMl9FVDzcH5XlsbXnCH1E44yrcFOJm23Lak/cjNbCT4WFkcnoEEdyjdKaPGexlqY92IC
MOtEUQpDKr2xkXc7/wMW7FonoRGgNwYXnWWeYmXQHaBhgY36oNlXw0NTFnkPPCjNi7XuxaXfpHXt
lgOSDyYIWU+jhcaJOMjVg48gumr87iJiJlvnpCmh1oFkW4VDbPrQ74A1uippPs4vlvzeQnTyeY7H
PynssDm2sgIpx7CpTfEJ+vPHXgYHFhIXibBjYuKb57+3cLp0onmgesZ6ZHlzBBdvgmoxKzySrNFD
LA2uRT7AmvoTOH+bYy3QpA2ufmOTxKsEBUveRCeFb6Fc0XMnbI8ozaGaAH+OgvjTvFitijvkjtNX
4EcPDmQUs+rCJ6ZOFM+q1gKez0QKUIDAMxWglQEYI92d346FhklLM3Zk3mRG/AE/aepv/RZEUEGG
+Kp0yhu83YlrrHbJLjx3dGI0KHK3SWDjd8wcXS06xUHx0G7TrryivPEGvA6dkbyd/1UL50DnSeOo
+VNSGM2RheNLiQ6cTTOipfWywTWDRwk9dKwwa49iAGeN2VYfiYXui/ODL3gTnW88oNwngLq3x9gh
r6hFAs1eG4E3+Jd2rZrmvy9doKBoDnhnfUwZf+ZGVHmoWV9IAqCzQ8fAzfGEWfWxVyGaPIR8tdZv
86W10c5q3vtRZxEBv560Yo+2ax/Ygjx0k3gIVp5OCwdH53Aqy6ZrS8itHIMkdja5j1L3HCKc39ul
wWfL+BLuhDXJUARKmmOgQPyLzPsbWW+iX1gcnfhZyDLkTBLAQZBBKK3E36Im+eygX38l8l+a/Xzb
fpl9r8T/X33wz37msAJPWasPsKXB51/1ZfBgxuOAthrOQQ7JNWiQ3upYspV1X1qa+aNfBo+RzmyT
CbUw34LHVj3KeQGMFiDtlVOz9AH92nGyrPBHHMxgSp5rWoxXfpG+GoZTXxYB/EO6/OUXUCBy614k
9ZFO8AgtB6YROiD+9rJzqQWU4B4iaKmJcWu2wTvHO9hDeeEyVhz7n7v0y9QrLp2I8CT8k6FwCSpA
egeh3vKymetsTYDTQ2sMKeJTnuPwg1UytBsXUD/2fH5lFjZWp2qiougmxkfrlKq88tKZCHAcQdU0
jOrzsi/olwmKMU6VldaJTjWLvDSK+9KLbbAUAKA0osvs/GcW7EsnbhqTMQCBVW+e2hhQJ4CN3v6H
xt6lwefV+7LFApAamqF8G6AaTJMrIJvQqIJqJ1oZzs/+HwKxb55xOm9TxUXZNZ2JAnWs1ONQlLEb
gRkTWOWrqVYJEsrhIUkTAdGbrET9CSmCsutX3MfSz9Os244H4cQm0L+AS9cN9HhEFIVoP0Na+8/5
37cQhOkU36KDAF2tHCygbTjJVWKTz8oqXu1w4h56636mlrnCPbDwNKKaqXdJF7U5EIhAT7SCeqrJ
ErdBWeeKpvY1BaDikjVjhh60DsDftzIxuy2tnW1eQB4NzN2XatNpcUDRdg4o+6EGNvOO35tN3e+b
xunLS0IwwJ/nl9KX4zyoAHTotgEqdzZ53Kr3AOBvRtta8VnfbjaG16KARHGnNY2+R+fxqfOf0TEM
8MNNKlCEKTYXnCd8QnMqBZ8KaaM/a5sVD3GyH2QGwDzaURviWdkKofm3rhHf0MIBxh0TEB/abZ3g
Nq9t9IrvebRW+FoafP77ly0wuimKx9Lut61QN1MS7+NEXPWiWKE++dYKMPfZ0r8Mj0cc8lgArG5l
VO4GsztaDgD6oDLF22clJPjWaeATmtNQWRE4nYVdDukxloFrhGt53qW10eJ3Wxpx1edjvwXWV9Tv
9vguxPP5c7M0ac075Al67NNyPjfNARVuOn6eH3dpyrrBpnGTVhxnpY2umvZPJL2pezg/9MKU9YBd
JADM4cXRb6NpB/iUv8YPv3BEdLpVVsFE1YApT84vCY2p8UNlf7phf37WCwuiB+vSnGhvplB5nPph
U4A4iAogS+phe374pUXRbJMMdjKiY7Dfjj7h95bVOMDkGcPvi0bXWedLI1a4/BocwJ4Bl2r+sBtx
0W5SncEP0pdjiPY7dMk1xqaQaDqG7vv5WX+/5IBr/tvmmSX6YbT6bjtaR2S0XQv8UMPH+bG/X2+q
C1OMzOFIBM0mKbqb2k5/TdJfcVXfT9vQlW8YWgYHMrvZDjxEJeje5bWf/zg/7aWx55/zxQ0ixFC5
UcB2WNbvBOgqu1ZAL/AinlNm6Ko3ErAtJHUxvOEclAA0ZyW2WJq25gBHwcGPkWFcJ1EvRiKQQ8qu
AYRaudi+30zjPyS2iUKD0Wz5Bg+unbLbVL74dX7Bl4bW/OAIRYsBPUQYGnq6pu2jUyHbnR96YVH0
l1BRy8aq0EqzZQFYCIz6g0/TlRzY3WXDa9aTt9LpAm5AcJK9NcavlP1po7V0/feqbszQBSIZkFR0
anzyOaacIi9CXqNCmNAWtE7tiL/ExL6CsOhbBnSZJ/uJHw2ATV2e0rsMzE3DkF8k3oCZaI7TCU0H
TUu03xZFBX5VUHoQ68INmjfui7GRcIo6NK13W5QCdyYvN2mc76BOd9mNor+QBrAiZyzp+m1tRi/O
mAi0ozhv6IK+CMmDpdECGp8Lm3UMIZlDP8Fq43XNmh780tHV7Lk0CXq554AGdBruBFBrkKF3bcXt
zzv3n5cjpq2FNHIKHJ6ZsGZpSXABJntH8n2ouuuk91feVN9bNdWZVamNHufUwGU+8l1XPMXd3/M2
tzSudmKQsCKDBWkDeIt9G3+MvXIvG3j+4JejaEdjS4SFgWm1q8K79iLcCaNSOyJsMCN0tMEHOeDB
Amk8ngNDzd9FZSToyzfXgBTfnxcqtfMC1pjOH0dMvzFf/fhkQryPlRddiVRqx8WwMxt9kIhtIP28
SVN7C/qEG381wF6aunYBhLwHkq9u09+sA4tzzNLfYVygLbI0L5u/TqWKlsmktWZ5clA3czQSgMvC
bFZMafb1/zUlqpOooiMYHNQcztEyhh3AsGA/MX0PTVRoRk27XdeGb10k1sicvzdcxL/aIQXKOTeH
Cae/cFK0M9lROaCBJ6dXgZ0MO+m3F0bjVMxT+GIPaC03rB4J1q2ya9c25b5mjdfIZHuRuencqmNl
2Ra0MmEWVrITEFRz84B8XDa2ZspjSVSdzPs9iZus/mHGL+fHXTioQjNl8BepwZmfr6Ilx3EA7YPo
Aq9T2edl4+s2nE51DVQ9fL4IQWibvfJ/dDD5CoZvwXUKzYwhkC6bnGNZ+izfInx2a2rszs98aWjN
hNHWTwJgk9Hr1jpAbxO3RZPQRUPrpKkNMhF2B4J6cISgulz1m5pdRHzPAO3Uj7hIgtRCeJBXpbHt
O+hkI/o3H85PfMFWdcpUR1Q9a0H6tO2DHp2s8V4oCGl2aOynIPU5/405+/aN93E0IwXLG6BCI05k
Jm4s0EbV1u9KHSvn1bDQKdWf6NoV8H2VH2s128QXd4BO16liKCn+UUplGwkR3xrca15foC4+k6Ic
QJ9iuEVuep1vJnvkbi9SksSXNWuu/JSZGcVvLKsdiNmSy5JR1NGs2edNgWZ4jAtEvwe+rcOQmZvz
27LgKHQ21ZFSlTMwe2yt6tDL66r/DUXkC+1Bs2LwISQ8kC2ckANJrC5ESxyoOJ7OT/x7wVIstmbI
UVJOZR/gOqta8tvMLS9SLchAml8NHza23wK+DBUKZOAbPDVZ1UQgjuMrz6kFg9HJVkfQZkAqBd+2
wQUjHOs+jtCd56NrZ3JWXskLfkpnW5VtGfklx8aUab9PTDTeQSjl/NItDa1dzQ0UQIdEwXmH1pEj
J2FBofGykTUjbzoBftgRTwFSP/j1T3Q+nB93ab01k44j1lkQ9ELI2E0vxKf3WbKBIHIk6sviLq5Z
bs2S2vdTRCvhdDDte+ocqmBl7gsWxjXjdQrhsEyE6W+ZS37MTXwEfczhJu34hX6Ha7dxX8ZtQubj
6BC1R3XLA2PhhbPXbJjbVmypEBbUBak7tbeCVq60VyLSpW3VTFj5eenYObbViEC8d+z7Z7QSun7/
5/ypWTjneoNGJk00xfkI3Pz8VJN3MO+cH3dhR/UWjFJSUkn4eZD3otcsqMDSkLrJWnpsYVH0Hgxq
+KCSnZORkn9I8mJbFsgSE8/Kf52f/dKqaDYa0LYOxgrW3xs3DJWNjF4EbGXU1qzUrgcCGjOMDGdY
gOtjq8aKbc/PemnNNQMFiQdi2garEoMMsysOWfhjVCs52qUV0Sy0CzIQrs03SVFdsfSaGxfOWTNL
G4nOWS0YO2ltSXQ3lg9qzaksTVkzyxRcCm2g/GbrEzAad436ySy6JkS4dAI1s5SgubBwBPGeQiO4
y4e5NxZ8IMDG2rHbsuqixpO5Zf/fgVpk1tTPRdhuZV0cHKO46mp7W4z0shtUb6jIygESfuBN2uZ2
ezVF3IOy9WX3nN5FkZAiGscOK2QS52Qof4vy8iVQISyKZp4gdOQh94N2C55AV0iIr4VrGu8Lh4Zp
9jnUsYUVwTn32xg8RhScBaQq6pU1WQrImGaiTW4XLUgr4BYN0rjgTbWvlejy+0yONyPLDM9U/QvI
7my0dHPbg2IMBR8zNd1aTvWFe66ZMhhm0th08LobR6s4Fc1g/AQ5kLFSWlhwQoa2N+C37Ps6ztqt
GF4EPaXBbXYRRpxRvU5kT2Zr1n3abgfyPFqQxns57zcXnl3/5Oy/PIbAoRqWZgCgrhxuy/axFPcK
TUWsLl2D3WbpD79dA4otLY629Mi3lKNV45FCp6uR/WDVzyRc0/9ZGlvzpEXLI7AaYXXS6V2ipX0o
PgtQa51foiWz0Aav/Mweep63W3uqXLBaezNr1/mhF+bNNDfd9xWpymbOCPT2W1KPhyhEdgrY8/PD
L81cc9SiglZC52B4x79jknsgj9tcNLLe6BF3XQGpeLgKWUzTNoND2sg6HS6zUr3BQwaxUaDTFPAQ
4yr3b0BGctmstYcNRTMCuupFs1XgOYcMs+c74sIF0Uy/BhmD5bQwfVv4Pwxkv1xUg36en/bCKdFb
OOoEXKOgsgY13xiAtOo2M8Cdd1l1BrwZ/75kweouSmWCM2Sg4XvrxD/tIN1Y4ARdcfvz2n6T17E0
s5ckqYyK4AwCxPEHbMfTPh1BUZU4jr0V8fQ81vZa87D4/lN6ZbfoVQTGIOxBld2Vxk/fvq+ct9r6
a7fUc9IVH78Q/Oh4VzTT4KVTwBt0Ad2DFnprIddWtumurIbL9luv9bZpBYRrgFi2Kx+E/we0IWG0
kphY8Aj/6XAxIPpVS95swf8FTagWPClr8i9LQ2u+LAbTnjWBCQIlZKTzixga5yuTXlhyvYdl4qWl
8thutmH8NEzXdBxcp9jF9soTdmHiOh6QJGDjAPtSswWbpQXusnrYDa1S2/PGuzD5/8ABw14WGZrT
tsWQbxowCqkfKFpu7Avf9v/BAjY8KJwYyw7G5SdV2neEr+Q8ltZFc2mzukBbmEEH1IsjgUdPTTCM
G83u/Los+AW9/zfGMexBSo+Cds33LfKsFgn2TTKgFXjaWEhin//M0o+Y//4lvqn6II0gNYEbltzV
NHBTvD3Pj7zglXUEYARSHyPhESInAqBHN0uAZGCuL+rP8+MvzVwLO8AchwfKPzMHV3J0yvuVhV8a
V7NTJwXn2jBN7VbRblOOTYE+Oj++zNvrAuygFlKxUAjyYvDugIA6Gu5VUXktCm9qWLHXhZOjQwKN
sBzoAF74bVfcCFD62mD7yfbQx3AZu0gmGuH2fMV8OTYgGbJkJXCVtJP92FtQ3PFBSh33ycrhWdgE
HSCYQMgQGTnSbJ0cBExDcpiEdUn2yQFb9r+nXpI+CgD0Fo/xOEExCh1JB1bacGz5aqvQt0cfn9A8
A3jPWMyJkI8lOEnReg3BxzyeJleBwWflIC19Yv77lw0IUvRSVTVzHkMJ8HEswevDE9ADRPM/XWBg
+BXz3nz5BE8HFk8QmbruGG/vo6EFTTiBLtFaumvpJ2iRT0hAlhmht+DRTyqkXEGq5VEGIreGrq7S
txEPfoLmI1LVjcFMm3Ry8lqCBK+V4W+ai4ruSNOQ4C8bfDX9nio7D27yTHJ7ZemWfprmQ3qrA8lS
R82jrIgDBUvTfCjkqK6arCcrSbdvrRw/TXu7pDwAOWQHyVvDsQZvzLpNUprI6vft6FlBj+u/a1bO
2rfG6EAw5N8HIaaTTwKctQcTjKx/8qTqX8yuCC9bK700ywc8liK7Sa8rW0bRUxSnmfUjBH9jfRgh
qJysHed/fMd/Im38DM3wYyjUIi03xaem4iHAzG3cixOSgNzf+Q0UWe5t0ivT2GVTYZjKNTIQ07xC
EILld7afhRUSeD0vo3vRhAG/GqIm7v+WYxQUzAOHVN7eRJWsgN+SCaclX3HmC2uvZ7OZgupZmbDo
BMmKBHoUkqvn2pdgu7/IyPWycg0e8wLNI+yRgnvOv4rBOte4QQ6qxpUPLJiCXk1Gb7PVpGlDH1vW
j2D+paBG3wcIBcQ2inP79bKfMS/fF19VIpsbJ3DjD+HQ59ejAc7HDKHGJSEBTo7mqSAnAJG0qQiu
RaSq9AeICR26p2ZYXRRz4AOan6JG60QAPJiPaZZYEcT3EsjzDUHNVx5l/9z93519zSEJQiIbNJnO
qQEMkz00qqV82sYg+rM23LInA5yLQz+AgNjg4sQgKNDV+5zSJsNhsAhqhZnfBcimimriv8JstLLA
K2xobg2vJejzZf9c5I5PQtdIGoq8laIpde6hGcMsY8XjLZwkW7tVaZXaRTkY/bGBNiO4kqH0Gkmw
nbcQwHsBJNO0L0khQwNqnsCXwwTGwxoMesV4gjoArwH4zDJr4zvVRR0s2G3NdY815JtS8EU/pbEk
N0xIEGSKGvk+psbf5+1h4XbQC+zFYDmkArnkqXPSGnTiKthT4IGOFnjDkMpswUI8mt3K/bCwMXqp
nU0j/teFxpExCsfYgN7ZHfJ4QIc99Y3LrgmueW/BUZ9NKxI/lVkJPQ0TNT3HrW2IC7oOsr8X0XM4
BtcO2QAO6yYCBPtowN8a0PxJ23aLtiCEt+d3Zh7oG0vUGRNzGiWihfbVMamsCSZk/EF+qTxWEnzZ
Ks3XsCPfg8rxQzSPiG6jogIbOj0FjcztyFNjTiDlAtSWcW2a4SQPMYil8OLr8xg8MSCb54CiGS2a
FfmG5CRyKk91hR+h23eWDPEK8JGP8cauWWUlTxcths4EF3SV31qZAf3YEAxUPDbNQyogBUPRa38o
ZHjRcwUWrTnwJgbH+ATK3qM0RcF3kQqk/Jn1LAKyZYqS/DIPpUMVOGQ6ZBA2yZMPbQkgFETnHCi0
khpor1dqf37N/sGbfneCtMsCqqdGYJKwODqgKZUCfQLMNh5BbiyhKdcHNg8/8iYIx52TQ5s32lIW
FRzlCjBYo0M5ADndT5NWRr+bpjzsgg3e6XW/USQ2IKtrkNCftkM5tmNzneJxMTQudCH74n4qUGoE
kJkpqL4eI5CtZX9tyCWJTZdUhP4C6TqqV9tRsExxKDWKAjm/wOqDl4S1qfGSNKVI/D1Bo2r2MDBA
LRIP9LV2uRMxCpfmvunSvv/MB2aCktkQ0AR8wPPJ7Kotr2Mj/BNOlBrmBpm5Kv3JiKUavgXDslIf
kWkp+gDu7TL6BMG/jK4yUrM0gnBXUZr3fdc4JNsUIxRMryMjKLO9aMAm/H+cfUuTnDzT7C8iQggQ
YgvdPVdf5mKP7Q3h1xcQIBAIAeLXn2x/Z+FHHoaI3s30AoGkKpWqsjJVFkpAUd8D2Jb0L/kkeJBB
BhmcEVnedyGYsUTiR9BAEV1Eb5ESAC3rmnAVgqEYRP4QEwx6KJtEdx2KROpbjY4WfgUaXT98iZcA
onGHWdvBv6kwAQjYmhDnyEvpFfl4S0hV5eSQeFUIbZsOMgTv2WDPmmDQHNQvuuZV10Ofx4zQuFvy
ZZ4OOqg9igUGnZPus3gZPf/gF423vqslrUoGuPakxgfcZyEZllZNQYMkzTuPVdDZbau22tl/Zwfy
yvaLnO3XKcG6Bpxej30b1F02txJXAVGIPUjvH7j8awM4sUqutY66WMrHZOIQlrqRgCzU9FsHIdGi
ObSctDPC8xkojzOTfGEgLiUKEkE1JYGQaX21njVKQNZf86X6DXJezm9HVfPu40ySFrkiOF/AFwu/
Ct7hYmvKk4Qiff5FgVwT6hONAcc3lL/JXT8t0A/mIpqWJxHbgn4ivi0WUP/7GqplgtZnEVRInRCQ
MfdQF10gvzYVFGznEDT+bEJQqRzmAWTat4UnKzVcGZA1DJ/D8wc9hdJEy5ecQlklq6FGRpuMI8QK
hhtEUKy6Q36lKcIjlDvmcDzqUoL324ILu10hqGziESpFoISEDYHuCTmqPGGFhHLCaqoRVOgEHLk9
nPgMnGi1klsBeaYp6xDHDp8K3Z0VBBe1gilfdgaqBwpE0OCITloahVD1IVF3xM0VWu5pAZlUexvG
KgnaG/R5yLMGpZ4gJdM3SoDhfuCj772nzUAhvRZKNkp9LJE5UB4ENH3oFoTQbYkUOKWruH6cIcPa
/EIs2iYf60ky/mOG7FcMPUPQySeQcyRhr720QKW9y7TKgV++En0i1acYEYVvDyWHoHMEIbBZSn0d
xhq8iJGyrDsaFMtRjF1nUGbze9Al1J36CPaAKm9SHHrxtHOA/+nfe2V/urALWlimlnCObrXIu+jD
HJGZDRn0IRYCFQpvAI2fBvU1X+F5JV4QitoKaieMU1CYpFHUL+pohd96X6Jy9MIr8NfF4fT49unw
ar0ax75jPOfNuFZjSW7HqUVEViWzZV+w+0t5Y9bJr5ByhDD0WfVqtLh1p1DraEVzDNqx2SO523AQ
zAlvfR0Eino1uWMq7zPN5xgEFQpqEzsLsPF8F5bmlVDLTPIZ+qcw7jjLqVfVkG3azdFuPd/JbYog
pCHEMr2HEMpN8wmEbaPEFGpo1F60RpEzQbQCqTiF73wUFaIegNWTrKbJu3ot4wMJjIaAc+dl/uB/
gGbkHp/oxsZw0TxLw7pCB015XyaTfg+JVDlYdBaaIoaJiijk155Hw1wcoLuikTqibKULy6R3hjNd
lsxwYT+JZzraiba6l4Eux/tKiiU/VmD7sse3Z3bj2uOCf5IKCuYSbv6uGiDz+qsZwYr+VUHksv08
QJG3snDnUEtCqOm3qv3+9qAb+8WFBY3eNBcFxEbv1mHhUP02rQeRL5LnO5f3reeff//rOqqbRaPn
E8Bv3A44elvLAlAsn835zvXtTyHvNYfmRMc4YsDgWAr20I26IdE7U8aQDT6wiII152gRSkXlNYEy
nBdkxaQ6TqFhY+NHcCXMMkprqKjgJwjMylFcGV/VgYUGTK6nOoUUirIQM6fQr4VY6QIJgxzHHIiY
q3YgXxYcj5B5bqOyCKITTqocRTQKhRSd8cRLZpOu4QLloTqPtX8TttDUPJbhUpHbjjSN/76xeoW6
2NvruJEsDp3AhkLrHERWFX1gYBpELS/vhgXqRYxUNWR36WrELSOQJKA3HiT+kjsA/UU77+zcjWuh
i3TJoePCCzXrJxZ7YzZPZzmlWBZowkYyXFHT7oyztZkc38NsP0YKap1PtV5wXpcquYcuD93pO9r4
Chf2wgucJpUn2HsUXb0THdhzPuI4rM9SDYq2n99eqK1RHAedQ1aiEgNh0CqGTFUeQX2pBhbySMbo
BpnYdmc/vDoM9LadYYpRhIU/nWtcLMftRT36yDgUZwEhlXx9+0tezZxgCCepUeYcuogSQ4zjgFDr
EcxpdrevfOv9z7//5TeAT4x0BN6VYxEadEH+7ILyKZySk9fs0VVsvf75979GWPUUj0ENpASyDe8g
svaFj94DyPp3jotXvTlmx3F8XYP7aQkJ7uPsTdc2LE+R/im5d72O4FSycuc+s/URjvebh2DqfETj
RwgfvosbPxtndWorfycge9Xg8BGOV7FBXUycA6sV+SXEzqcjNFAv3KBOrKd6SEd7pDHH2n+YoPrT
FYAMgbNplPXpsv3peIsqUR6KTEDaDFN/mleLfkKcnaO38/hXY5IgcelOzBiztRgwN41c7oaSZ2Wk
0GTZZCWoYExep2MFrmKId779Na8uBYZzDLryRe4XHIgEErVJBrnS7rTO1bxzTL96fODpji3PxpMo
ynr1D9Te+xRNl3MGgcN3cz1+UVFws8SzOCgWf3z7W161DYzmGPeKqlTSGjIeo+QD5KXTELDvZjy1
YZDFSXThhDn2zad5Rkc1sNQD6SnYTEMBlvi62Nm+W8tx/v0v7yHmSUA/b8W+peIHwFEfZzFf+OKO
TUdNPUvL8OJoZUfTtDkUyLW+PfFbb+3Yc2x8VneDwqNLcgwie4Ns7iXpQ6ypY89CFk1HNeCXwzD+
Nk33Ajqco5qnncP5VUeHxzvGHCHNUcQRJkV3n+N+OUDePg+/XTQrbt8972NFprU0x8pEUDn20mXZ
A2BuTLjbdp/PkeH1GXUfxCvETpZT2JWXraULBQkt5P2G4HxCSu99kCOTNow7NaSzHf4TUweJCwGJ
cW4p0mCyS3rfiisKtpBz2128l9/fWEy3qX6xEA3sFQAyUMiUh3hcDUp3YOsd1ooc317TrSEc+5yS
0Vo9AAs5RBQ5JQa5uhkiC5yKnTna8GFukz1BtgtsEOf+le5hTrIE7KKBfizDBw+1kLe/YWsZHGsV
ti9mwuAmoTmeUT/5AtXnn6Zqzs2saucztubJMVsDcreo0lhqhVxxAqlXMV6Xrb5wFRyrTQIuBw3m
9WO5QgzeVlm+3vW7Pnjj3V1oxxwHph8ItlE/hNdNnnwEO8Qtpebz29O/YbsutqPKI9sqBuioNE2m
EnMw3h7H49ajneN2st3kQU0E2H0J6fZPHiH2ue8Wr94B1W493zlC1DhAOjum4hdSmWdBZBvdaB+8
q29PzMbWdwv+UHBaCJicMO95eOuBnAHN3adCFVmDXmJWf3l7lI2QJHZ2JoViZFcwdHC1QCTdQVb2
kSTNcqC2+ziJ0Ef3FURRmwVpwLfH25ozZ6/O4MQCuTruA2PIvoOt9qR78nLRo92C9kA1nejgw5D5
cMfG4n8jD/Kd196aJieWiqGZjQXBYvjAuEEU8moywW/e2RNw/8gsDhRC8Mm4Y8+v0ysEiQuICTW6
riHxi0nqymOvfkDr+8j7Ij03IiZobWlBLqVod4Rm8c3bc7fhBF1ahZH6KOZafAGbv8ncZit0UnN2
NXaf3n7+xrK79f9xGaPBnPHnEdgC6tYekFbcWZqNG8K/VX/I6CZIT/0ko7gm5kc7AL5gx+uua6+W
NUwRJR0oaJ3f/pCt0ZyNAMr7mGkPExUNySkIPgBMHygBDwMVV3NkKKtBE+TtoTb2nAsDgL66aEWF
oay8K8Pfc/ORFZ9N/xyED8Ee6mdrXc6//xVg8yhuxtowCbb6EgAfY5vjCu2fyz7A8Y9R1I5lBfF4
FDnsLTV1qvia5isoqAsCVw+p7lHuhGkb+9dtzxeyNwvhAE3LLv9OEV1+WIxG8TNCPmZFVndnG28N
43jLoJqSUEzmzE44XAMSdUNX8iGi0Jmu850weWsIx0E2IJdFYG7bn2PU6hTSus8qmX6TIDkNNNqx
9j+dE6+Enm59pFmAwgk60Dmh4JSq8CfoA9NyJunEf01FlC7Q20aLS9YCWb2q4LEzDy30rVkODSV1
FXD/MHu/2sqA2pQc2+EzHaDP3JdHGY0HTgPI477EU5hG54q7jHdiqI2JcSkBEjoUkHixiDVzeQdd
snvbfmJGHqCv/vvt/bo1ghMvyKAB+ekCJ78UfnOqBMpFNojzm7kNWZYA+/v5snHO4/9tdIEPncFE
wbAXegBkOi3W1sNEN2kQkmXHLW5YtotQUyB9kKvCICqqaxSfy//lYtrjLd2ICV1QTjmzdialBXf5
TH4H8XOo1sdyTHbOv62nO34D+AZe9iue3vlGZoLM/m0xrl1aBQM7vL0EW0PQ/y5BaPyalMUyobmf
XM2quZI5BMiK/LJ7dOT4iVUvbRCFYNLVArAaiC0VpM6IaXeynltv7/gIwI7RpNdggnScgKaXVx7I
IJKf4ToWO/Ozccy5BWwIGGtTTaC5psMJEtpZsOQfzPg1qm7yuDhF5JpFe61pW0Odj7+/rKHopn6U
TQifqrwDH+zV0Lcfk2B6NqBntXn/o+njeyibny5aebfAqAikBWvLJmRE6yN4bkQmaXLqA1CVvT3A
huH9U2Ac1Op3FZjTV5P0nybeseRxZHMvv7z9/A0v5dYSVy+JorEs0Dccgv8D1dLTuCTX64QWIcgi
7ZwQGzvMJRqoy3XtlwQ7bNLQJb7jHhArH99+//C8S185fFzBQer76O8P8ez1vjmIo0hvnpd79Vzc
9VcA2mTFp8fgPfng3x7RFZ39JunT03BVn8r0CX/Wh+v8/XXzrjjMaZDuJZk3rlpuWW+lq18a9JSA
yfzWNEs2RndtcOqTM+3kzrG+tSscj7BoLoqC4aP7xj8yD3rS2uzY6tZaOd5A+21TRxJvT5Cy7id7
TESZyVBc9ni3YBcmUwAyC8Q8Jfummt9N+7jor29vhY03d5vUiYJ++UxHIAJJDGWda0B+AJYqdix9
Y8oD5zhnkQSssrHih7Hg4qCiNumUXCSfFiSu4CDjCkh2Op0dZC4goW5o6V/LrtRkx0y25ub8VX+5
RZAVqxK3ZTBZZeKGZ3stxluPdc7WwltX3UxiBgnGSUwTWlgOk9h55Y0Li9sZ3VXDIijX5Y9ZM8SM
4prlEbQSoxvKoU0/Pq9tuHML2/oKx5q4QbW4LHMoa0hBTTp6gVf/Bka6D45SzbuuamsYx7KMsEzb
noE69ECP4Y9+5+03NqbbLb1ATlIvqlohbRDzrBnlBwHI5M7xs/HObrN0h+tb3CFJcNQhoKBSLV46
Q8Y1E3V16RCOYfl8hXArR74RBXaov7wUts/MHqXzxvHmiqZ41q6tjpDxHXHdAAVB271U/UchH952
OVuPP0/bX2alih7dWgMeTw0qECBuDT92zKbkIuXDIHF1U2YwzACxh+e3rb5aapb1di+fv7VtHNMd
z7L0YY5pHynyNEl36KadDbm1Z5xoOKIe2ndmPBnJwNSnGS90tnq/3p7xrdd2bHXycl3VFUqqTZin
XUhPZPl92ZMd86zKGJHjiLnuqLpvDP0mxr182EZQ6jZIT11AAcfHo3t5R3qLelWbsvDzxE/BcMJm
WcIdn7kxO26XNIm4t0j0poHl16bKL04T7w8XTY/LedLzXCVcAG8fxMSmnURypK5/vP3sDTNym68H
3yYUfND6mEh7BA1VkU5GHcI2PlEZ7HX/bs3NefC/bJUZunTteed4Y4zmqj7ru8u8wD9UUN40SkXP
VgrbN+FdJS32PW6ZOwa1NT3nL/r7zfsKEi160ACMdKlCVMPtx7F4UHqP123jqP0DPP5rgMRXQogO
H+DZj2gJKMc7mf+EnwzYx92tueEV/pCQ/TXGAEHIYZCY/nF90ahmF/HPOr/wAu4SzQwJI80KvvTj
EoKKJLxFdgcpwR2Xs/XmjmNAayStcvV/1ouXXwgWwd+5fm0822WWAXR0qGgHg9UReoXmBu6sO7Tr
RW2eQfIPomxul17UxB5pNH3LVXCdz8HOptx6c+fYbtYo7kWIQt5s1jTs1hThTRYh8/S2S9iwVlcY
pLVDGU8lHh+B1TowSab3Gu42rmfk/EF/bcQu8QIOfmmQXdZBfGxtrO/mRWcj2A1uAXstTmK3J25r
KMdw5bwGNmmwc0iEQrk9FfXdefcAz5FGwctlE+Wc45AmrauuCC2ugmNqmbyO2z0Fp63Xdw7yoser
T2f8xtmvCbQhJ7+4+KT8K/iFy17eOc3nqAqgQ49VPp9XHTRabHEh2McVzfK7MQCgHZblD9GN0h/7
uDpd8tLcBZHNBUB1oJA8V+8qQAP903jZRYS7eLFcNkmVlPCRvURyHBTclOdpXl52AnIXMObFlai6
QKxH0UZ3feI/RVxfvT0nrx9R3EWHyRl9y14HB2y6OzB+pWF5x9Hc18mLvA3UIP9rtLMETwLKl1hN
uqTR+IsHvya5XuRreOKYKZqgaLE0mHYxxpmeoEAd/7xsWhzjbCPPkKaHBWEi4uBXJR+mKMLjL8rc
cleYpV3zbkFH93is+4/nmBJHNmZpZ1Zed/DcBYcloiGBYnBeePj56oGIpoWFvj0x56n9N2vHXWhY
vi46oeO5Jo17WRKzQzLtvffGVnSRYWVuZAmZbxyp/AXBDK5kub30xsddcNgc4q0FGiqPq//Lb78o
eYd5udAfgsbrv9tcyYmG03D2uLjvxUwddnfi676cu/AwX8ys8EHucZ4VXFTPzuX/3r3cYyd7NYiM
fTeHNSsot6pV9096rJviAC6uuL/jtCdaplDFCoYvISIReey1UHxBHTUe9SW7CUM73oEG0TwXSzk8
Ub9NfjONXpFDCyqwi/Rv8fzzLv4rZND4iHKqKH8ompjf1J3JP6wDencvsAU83XESc4zeQ6Hb/gmN
n8XNrMv+qmGLvqR4hKc7h/gM4nBQoPDykXhR8IGKM4uB8Nro0Ca8+vH2F7zqKjCGc4zztpm8UYvq
kZlu/GaTFdq3LPLt75GExR4sc2sQJwynNR3j1uuWB1C/qvggzLDWpwGxjzo0IlHxJad7/I8YMVMr
UbFZykfahtH7XNWWpLi+q+e3p+rPpfAfz4fnn83nr70E7W6ZlFQUH/KRjEHaLblvyU1P+zGo0OXU
VOq+r5h+7qzKF5FSv9NAzkrTgonPkCoAZRRvV9JcNYNYux4C1kETk2xduezeleE4ggbj7VfdMGiX
yJBHXl5Vni4eTRejD0UUL2yZ2mOYzAxt3mhRGroI2aP+ImJSzMzZof81MzNLQm+GIT/aiOr3Okdf
jWjD6pjjTMtoA8r+qWHsMqNz2Q6ZqcE1XcEsRIhGqANUvEBDxNCqtJdf25o912fIqFRoWCcPNhBN
uJysanWZHE2MYFqk5dQhW3sCr0wvKIhlcsrQoFbS+kKKFJcM0RhAZSA75z/kpmyW93Yu1vgQeEEQ
XrdNJJqdyt6rhy3WzPEuwHjFw9z26olY4X2VIgKdLATpeHzb2XUgadstds8Lv3qEYSzHy9C6iDXt
ovCB5Ql2ReiRG6v0/7pqpg98nj4Bel/sxD5bZCYubaKpVsWkbOMH2cmi+0IWrbuMBGHDNIC80Fmf
DhwqmvaBmi4c0T+SB3UbXmGWxwpNN6ytv0gP2lKnIBHB4GUclYz4NqLQOt8BsGy4QzenyJAyV7pr
/ac6Ro9jX517ZZJhAe0GM8e3HcDWEI6rEmE5SXDGdE9ofvduLESl4a9YklwP6Ie78DOciAfTCtas
vFJPghYajW5wtGpBD3LlexeB7mMolf7Xr/BhGoOJJvTJwLk/mKhqv1Reu0fVtTVJ59//8loMeNqx
miP7xIcG5eelY8ecoY8S5G98Zx22zgyXE76jhb/ySdWPUqP2mM8TzWQAzrr8TAoGmoXzP9ybTshq
4nTAuX6QZfDrzx8GZOmHiuTZCl+6Yx0bRu+mC7uGgIehTOwTuOihSTibLxKNf2lfhjGkZi7efo5v
6URT8b5n9InIUR0L0Ardk95jh6nXzU4L1dbiOS4lhwqqmqNYPnGIQx1qFcI9BqQtyhSKl2KvDWxr
vpzIpWuSeJ0LP3/qOQj3D8wmHjQUdAkYdB2XAHpObV9GDxcZrZtRDO3adxFr8yc2zu9ZVw8AJeH8
HFu2J9mw4YfdpKJMQlX3xuRPJuzESTYxkrntSI6chI8rYP3APdiLoGHxP0rFHfcXttZF/sQ9+70P
1/wqARVI1ibkIrFIjOB4B6kScKyMOn/KLXQn0BM7ldA8rpNqvL5sQRwHUVQzY3GOBQHFYZvJCO3J
Fiw5AEUXe7HGxjZ2+1Z5shKZ0DYBDVTvnXS55AfeDt3dKPw9BYCNPeyqERs+gZWB6+gBLK3tF1LX
vE/SuTEiKbKRJIp8BQ1Q2HY7N7qtL3Jsn0HCc5hAwPLc5dOCuwTcCxgLh8xDd83x7XV5HRePlXeM
n0qvmWwViOeiH9QzpK2W4UoY4lWZRoeulwYSfsY0Dbnn0OZEXDOdeQYnBXHdt99g6yMdv5BPK5rt
0XL8LMOwuStU95Fr1V+DinHnsnGONf+9axA3UymFZ9fEp+KZD/WQdoaXt1XQXiTeEBM3Wxl6GgdR
Ei6PYcXUz96E4wv8abmHFNp6eScyMKDWsHkk7GOn7fKNA9RwHEJdXjg1jtmD7Gs1VFH5nCN/jr7f
tQPhXteN9c7uen1tiZuwNEUw2oQk9fOcNHWTFfOK44TJdfDTcvBBh/j2FtqapPPvf0UffO1s0TR9
8khqER96ECpdJ8xcFmP+oy/N/ByxmDTBo8mN9z8DpYKruamh0lgtxZ6GNf1DCPPaLnVsnQeN8KAB
yh6t7+vqvgvntr0SArxlzXEqsA2+VQSNUB9EHi7NTc3GWGQmz70ECVsbB/SYg72puiJeGCYHcHVE
NuVgUmA3YikJK1J0Uql3RdVH3gdcaJOkgCpnUs0i5auV443fg7iLpeB+OtefV1GecGiC4MrG1Mvv
czXGXyd/WMZrXrHwE9rrNb1H4SLMT8gGgROl73WvnvsKPOt3eq6IRT+eAb9v2gXN1ENZZybqBxJg
bXtkjQeKtMJHVzZecUmCky3q5Q6h/PjD5rHMIbW8Nl95IAL/CNIHHZ0Y6UQMtuW18+85K/MHWlK+
XHVKEX6HIDn+5Y1FOP/PrELVLybQILslTRsiGEyWnn2YTTyU/5PJGNoe0B2Jw01Xo+mP0m8DmUHV
G3c1jUosuuyXGsGJiLsfcpCLuu09igsVj4fhnsk+eodGFbM86VbOQ3+kucJXF6Jpqg9oSF69A5vA
U/eVNbRrrrqaSmBWgeDPR5tpcJXxUw0hMnWdlzYxKXheNM2oXAr7rYO8ePSRBf36wLpuTU6F7Ifq
qggEtDws4Knrqa5xsUzruqmKa1LG0j+ECfqzUr6sg3db83yQYPQChLwXpzVRQD+xusReGavFvptx
NwpPcgIht0oBol17mZqKkhgwrLhp2NFUQSSveBEU06mWkIs2mRyXqAejm4bm1f0SmmE59mvXfY+X
ZWLX/ZnNMG0jUrGUhogUrsq2ruQHyy3/VPsV5GmXQKjfnIwr9gTW+8Ub1sC7g2r3un7vTCzMTYf2
gPpZgybN3Iliyj3siNG+TKVZf5q1HsM09xaTH6ZybXk689D7WgBqpD50pu5VxpQnqqOlcGT3ZvSL
6QBW5YakYok6dWA9VLWzbjFJcFXGYrkLobweZGhqC6HxFy/JPVjRhD0EudAgUqS2t6dw0aq+xaHU
k2zpTTf/UGAGHLMCLblI/9i5qq+C1RP6R0dE/zMJDM08GQl5TVUR2w+zP0YsC9chxuWnwm3xZraz
lx8G0+IT0ZyMOUOhHu2qdixkkoVDN2WVZKyfDjYAz/EpOjNkZ5GekBKxHlOQigFDN0Qsx+bjCkLB
9kuh/JFcR+2whPjGdfJSYs5HdVvWa5MWzJuT1NO4JRw7Be7tgyWD+u3DtX/mDZnL26QUqziAwAVN
KsWMH3K9lo91LNoBksZsoHcqB5Y/C8dYi6xFY0WVFj14ALMWGOn5IHgI2Q1g5CN9O8yirN/3kssn
sohkwgtxVt8NzdhWx0nWpr4BhZ8lpwVp3Xe891ZxHZogkLAx2az3qvbakKa16ZLgy5BE/pTWEr2f
92tj+ydv9TU9Ysu35SFIPFuljSTNSy+LBegY2fH1KgHKOL5Rs0FOIQcZMbg0C0UtSJYnvHxgVj88
9VBP+dyIAcRaeU9NcijQnKzB5gT96C9IDPvjZx9aHy+z8IvPnlh1AvJ4NHpnZQdO8Wfrn9mh56S1
t0ul6Qtu182KQAI0/XeeN+dsJ420dVo6oVgeGalKyFM8hlGNPiJGvSQ4QKJXmVMS+/IiTShELE7A
JWugLcKwCh618KU80FoEScZa83TRYexWnsI45mWIxhXoC0Tg4kDO533k+dNlc+RWntDFyXQytOUT
A3EoSCVBrssNKEeXMa52gpaNaMItP+nA+JAsr8qnfJj9K3K+cSsbXBbTo6/7v7EKiU0wrGEXPC40
bJ4CY7yrEZ0ZbWbKsbjoQk9clgJWaqpI3QaPU0SVuoJN+XEtP3oSHQiHy1bZCbkggQCOt2bljwEd
51vjjeJ+HvOL+k9j4lIU1AzUt7Va+KNd1XSg4kFreDnekjUFfUkDFtLq2Abe1ynhe0TXr6ITMaQb
f2mfgiHXcDDyzw8MC29NUGRGQ+0RLs5mcC2HMQIrWDnPdmcSNwyeOwYv2v7MGOzHjzKqUWJmem7H
tOMFzoJJoZ8jvWytHIMnAWFTW0HxQ4uS6pTEIg6uPaokOV00gEtnYHnu5yPv4sdCKtB+ah143WEi
ev152fOdFGwY5RWrbQPJkphDHo+TdZrRQkWivca+15M5xNWoyAmP4xCMO8/zFDXQ85L0G1QTugcN
+rkribpef5iiWFwC44iJK/4Aceq8y3OD0SLwtJtymmBAhUzjYlcK5zwzr9wm3G53dGf0STwF5pkX
+U89RaFKxTzoq3CUU1quiz0ss0JDECuWCz/KcQhQPxuqVgjzbMvOpBBTtwczFgFaYDHs29vg9ewL
cfUg5qawYYMezGcuw+ZoxuGdBAPOdU77d1Dxu9AoXY4IOkvBoomPz+CKNSmPAn3rL9P7FeayY/Yb
rsblh4DMRIgeceM/UpwwQAVwlZ3x0OLMOTiTdkp5aB64ba/aItkpMGwN6biArmlbo3rx/4ckwfrd
+mgLG+FV/4wYDsWQSn9AmzLoYN5ervPKv7IHXe6IImrafEgWFHGZoPbW1kLoI+Tj0db/9gAb7tMl
QLAgbVrmppqeC9D52ayooqW4XdEvAwVEVK32+N62hnFSMNKvRVHxdnwmJS8+Q/pdfbUr927bdVeu
fmuqnKDAxz2JeeADfUjmYC3eowO+9zLwZSPj//ZUbfgDl/dgbtXClmRan8+EDqHXl1dskNOhnpPP
QcvuWxXPh1E1e81/fyDHr6296w0A1F61ifpnbedhfuQQxkAwOHic2BtZrJod0FlE4qd5mkb+nfOA
Rh9q24JfMi3i1ueAL+vQ2+GU2fDuLPhvyGUkYDciNyihlGtwIyf9LsTVFgzZvrhrePwREeuOmW1N
sxNE9MgG+NUoKdLomme06O+LDjNLI/qraPMMGa93A5kuqnEQl3O6W9Ab1qAM9sxJnT+YsY+/5mA5
eOfNNNqJ5be2vuM2+LJQCDqZ+VkbUb0nRgMeQNBpf4NAqdtTidhIQROXOUFMCFVjbskzwOufV77m
KUi7vXe07Wdc/8PnMMnTccF2Tao1ej9Ww85qbZwnLvuB6XGudxLZ/Hqg65KKKanXAwuZj+K18IM+
8+ou3AP5bmyNyPEiPYjH8zVuyFO3yBZ0wjSDjI6P2fQADKMoVnpz9Ah2osuIp4kr2wP6KmRtkIh7
IpBTSOvKy5iHh/+pUYK9vc3ys+AwnW26nrfo227mT/HzFbt3GRI0zSc9tMnyjLp/3ZIMmTbQeKeA
2oLHOE1Gg/t5Xoyg3jig0uCv94IGXfEVWTHq3TVd0pXTocr7ysZHywIuHngLOsSdMPXPHeu1t3O8
Eu/lKmuIkDyaqRD6mQdoGn4366SM3606QqYB2Q/pf0Muto/lYVZiWvPv9TTgRW6nKkfUXIOumEEK
oGqLNkU1JcG0oif2uwqEmF+ESsB6nbVzX4sfmg0t2mMjkxRAMIGpGkmPW9DVn0vVTR/V3o2Qk2/I
gQ1KINuW1wSJk2IsvS5KQ1JMYXMIBzASfFpW8Ntj2vK1f87LptGHjpiugSRpDT09NPSBiRJ0I03o
AZIU4eYAJn9W0eSpiCKOKi5wYV5xMC0fRIdaq+yCG9xqaf99JuhngtWNVh3IutJwANaaxOSJWqzU
0dRxbuNrNrGSnmroKvj6WFeEQZEpz0sQJR1kxej8QON4oSIlURjqT9LnBSqIeQcs1jMLu1E8g2s6
8F6gRFBUdSbbYmFtanoQj5i0IlOkHsBePEf/j7Mra44T59q/iCo2CXHbm+22ncR2Z5sbKjPpV4AA
IYQA8eu/p+fKo5jmq76MqyK1liMdjp4F0qBeP0SPUyIq+qPQ8LNim1qJnN57SZ8Lek+thxfJXTHA
1wy/NPNg4YPyVIp6aKdU2dmdGsaaf0ZRl4fxbmS8DndCxz2pDwH1I3WHuzzUfBvBKbJ5kGU/DXrT
N2ZKPodZ2gYxkAts7Og+HyY/O1+PiaVTxrl9qN/GY+LT5s0ycbA+jjG/6T0gVMxbG0mzsrcXMgjX
HsSvqS3DoEjefOL37SYOQYG9w1uhSFdCe2kYzreqGjpSTL5FyQIYuPm+sl77Rda2fpL5VE73JZNr
QI+loTiXjrC2EWMDOEI8oaK95yJR3nFoo4GuJEMf3mqEuKQI7neCmiAwfNOk4rNQTXWsWPA17ht7
y2qQ2H1yjIdsCKawQg9apO3WsFDuiJVrymkfzhCav9wx7967mrTp8XUa9HzTcQrOUdvyPQrL/kpe
vdS8c1XRqjdAcMX49bybvoJIaXd9adbm5uPZj12SxFDWY1BOBK2ntXnOc4HfLu2nKcAgrkfc0u+/
9PxuesospyNPc5SIoxC4s71iXt6/xmEY12tcwaVBXLp+10XtSdoWZUXzjYjpAwlKDrxHVO2nEInL
baNwzg08OrAkUD26yFiMAMM3wZuqINt/vfmlETipahMHE/dReQPIRw1xAb5/9qxDj5znIFz7QFta
COfMqJg342WmTPJNH/Q/8LDmPeccB/T1ESy17pwTRg4dfFzgZLBRWQF1UY/cRbxZO4UW5sctY8s8
ggylYWi9mAH8bfC5ste1kPDmwff7WtVxYQxuOTuDsqsK8gmGRmSqpifPUPIFWMM1WN5S804ka16b
2kta2GMUQfUasDwrN3VO4jVz16X2L5fFuzBghnVsBK8bm0jjeM4tU5u+y/wV7PVS85e1ede8baJc
NeMQ5xuWA1bo46nQDyGnd9P+cY2WU60KIvwEPz5qwl8ey+pdO+RrfkVL+8cJX0FKihy8xW+PVThv
uM+LY8G7h54rtr1tAE4IT6yJ2z7W2DxtNwMaFDQMMrXwfrqteSd6s8nghTO6HEDJ7DUbWM4FO5+a
m7DZMLpxw9fvJB7tg+x3Lmq56RT49JXxBACUsCG5PoKFNXDr0tLosKQRyX5Xdup3SZCVh8TK8i6W
JrztpneldiN1EaYwEFeDf0r1pY0icqcsGJHXB7AQAG5dWhVW1zbssIkinz3VlWl2McSqVqbnw7oI
id06dAQVYqgAGLReiuA7vgyfYTf9aDxZbMa5uatpcHfbMJw4htCcScEsvpzUtikO6TCh/qTNuLJR
l5b5MnvvjgkF+IUPUhWuslCN9AlWn/KAg1vCuGKtVLDUhRPNLITtHxS2RrwL4zIwEHD3gZHczLpf
k8xeWmonmJO4hF+FzjAIKrFRN6hpAgmete3rbWvgRDMfEwtKl5/9rovkNMIt5iFgol6hVy39eCeW
GzHMpECxBPcAKq8bn+sJ8JaqAvfh+q//sH5NgEz67xLHeG8cZNPGR4j63Mvcwl3AvwO3Yz8WwwFl
zRb/xBPO/npvH37roDcnv2Y8GW0a4RV7w3qtdoanX1KR97/CBqLEo/LIypvJwrRR53qONQjf0HFF
P34EyeM2DC7eQE21MmlLzTu3s59Bmj4GFDnf6K4tNwCTQCwdjs2767O01LwT1VD9riWgTcMRzENl
YQhX5z/jalw1yFpq//L3d2EdWpEFuoU786YqEWtNO1Z7YfgaD3whpN2qcN2lmoadjY/+3NEvNdQr
v9agQ0V7vDHa4raT7w8N3Qzprpiq8TjaWP8ScVRBAkE39vv1JVgagxPUkBRUlGm8Hxb9RJ9GbX6E
Y+EdUHs7Xe9gaQ2cwBZlr1Iy1+FRDkm6hbO13XqqtQ/XW1/4+W7h19eC5pUGfoDy4Y3JvEH5ynyK
pkms3HBLHbiBnLbg6uFj/BhacDT0DPwpLEgnuylpbt+uD2JhitzCLhYTRKzcH471qPk+FEkFyBlZ
QXIsNe6EsATZCGVEOxx5Rl/DKvI3Oa1/Xv/hS5Nz+fu7+GImz4uunLKDbiNzh0hjd4VfvpKyJysH
0OUc+6PeSmJX0taGLaQnghA9FOMBKA6o5d6rtv4WElQucrJys10W86NenLtZAj3uRZqrAhryxX0X
is+wQXtqaugIAq+uuuTQzfltCZlbZiPi8jIXFugLeqT7rmenxEtvSyVdgdukpmGvRs/mGz5l4y6t
GpQuxLRyRS+tthPJjIL7nhVqzkFeKyBNUWX3FDkMJFi6lWheWG1X39Y3vZ57GeD3Q8rqpY6He7hk
HZQQrxQI4FKT/U371rXU1KQtw16OGIk3wV6ElBYwMwU56aae1xg3C3HnKto2dQMc7yi935Z1MCtv
jTr2nmp+3DYCJ6oVdLJk3M2YKVnP/j5rRn2XD9qDTy+9LbVwFW1j6kX1BHwkFqMlPuyqLoIeeb3m
OLgQc66WbV3pJvfDCc2rwOzrEKbYRfHC/fw+0Q3ZeC15HGEof326lhbDCXCjugpWzSE64yHA5/UA
nC6d67Vy8NK+Df97DuLGLEAfGLzf8QRhx9QvzSFQnQKNdfzq5134Bb7TX66PZKkr574meOci/pxi
4YfK+F+1FdWm5/m0g8JnuB0GJQ9cjWuP/ku9OSEfgXBlbZWht9mW97Hlf8HDd38546cw2vv+mhPP
wvq4arY5H/pxlHDH2fjSP0vEzhY6ETcWEf8QtLU1CAwAUvNNb6y3Tees3Qbx2ofdJeQ+uDz+ELSt
sjiB9lJ+ricK3HgP7DFke/r8hGcBtcPGE8XKsbU0S07QmwGg26Ce+ZkbP3rIBU4rcC+821xgSOzK
fxSQQ1Z47AqOIi8/q1COeNnCPXV94y7cHq72hxn8SHclz8+oyWV37QVxK3JGD6kak9ui3BUAKfwh
ljpGrjaOTB8zls+f2jFeE8JaGoAT5IAReBHc1/Izs3h/LZQiO9te1BtI/c/1KVo4El35j1j5gLVb
nFSbKSPfmzLaZhKwsWj4larkBOeJb0Edn6/3tbSXnMiek/BStqH8nFutHnDiFm8yavKVhGqhdVdL
1+ZVmwl44vGNagsfHjm15DMkIWawjehtxXtXAARkORpwOvjHrGkfxz4H8kyv5p1LA7gciO8yW6Rn
g265tUdVzfM2rnpUhihKmDdNvqvQoQYFwtmEIjfeCMzdmKTFm8eFv5JhLmxUV5KDVYk34TIIwDky
U/VEixjmRDKBgsImoFqtJThL3Vym7t0UGahz+nnclGf4q0NhZBSHjKT+sZmCG8vrrvaGX6Yjl03f
nA1s3Tem6cP9MIlmd9siOPHs6xZlMmvKs+qgA2D1UD0MoBHd2LpzT7PAJ4KCAn+2Zq52UxLZFwq1
hJVEf2nunejVOWcyLGVwrH0e7iBq8y2rgu/TaNYqMwuXmquKEYoIgkeciXM/Z2zToU7z2NH4kWbB
8CWtZLVWs1wYiCu0S5O2aGMlYCWisYnkVBR73Ggo5o9rkvBLPTiRHAeo88XW848mtM2eFd58z6Po
SFIQ565vpKUenGvZk0Nf9mDAnWWZPfcpKICdDf6XTrzeX+9g4TBydXEtBX/LS4U846NF/qp7CxxK
AnH+NWvxpQE4kayGkBEO0OS5vjBiCok4S5TM7iDmUN/2FO1KXRRibiWfdHWOpbybpy7b/z/eOP69
4D9IwVxNXBFUgN/ReDpKhR9+iCSe60H0iuIRpT8uRI5AaaZxfgUhEkRLMECmyh4jlcArcF/AaZuH
+wDiBYLcjSlra/ynouBVtx0MoGS/QKdr508Er+l4O/fLAPqmtPZ/8FKC1iarmkTtLkjBg/9ZzMCr
h6byXktfQbsmAAoikEcf6WB+Fwo7zHyTKzIRtveKICX+poZgc3uqyhkcw03d9Wl56DtwtVa+qBeW
1lWxAOZS10Mvm3NRGbItQGL/okog9nqpycrSLnVxyWbe3wNJC+Ku1wRHWxi6txHJwSMM4vYZ83vr
S6Lrt076MQ259YfzzEi2G6PsW2NhuHhTfLnSFbZpBipJGRyNGT+ZglTbZlo1o1+ansvf302PSIQC
IL8O/n13UBFUK0AIfCiTcs278d8z+YPd76pWRIn0/NpXFd+UqRUvqoAZaD75h7LqnxUvhq3BfttF
KodvDGkh+6lmDsWnYd56NP/c1BivP3hbvxRsH1R0Fw3kFW4U9hjgzXXlOlyahei/s1A0E3TV8AJz
nhqTbVqYDN+F+QAGpp+vmc4vdeHc5xmNOlBYTX2OE+9bl8JVq/ShzphEKApf3ydLPTh3+hSAoQKK
rjlXUc0/FTXC15tzehw0NEOvd7Fw77rAMlZXPPAqKc9mqKZHwptH4oXsManKcltnwBdc72bpRnFG
Yo2dqhQaCkcwaF/plMNYrhm/3ta2k5sUFSyKpNXiDJ67xafwENPiUJY5zW+qaMN27797iQF5l0iO
7Bklgy/Z5TM1bdPbKkXwf/5v42EUAvwKC5azTspmo0hdbvuwWANEfLyD4CH639bjro+HIfXNOR5A
2Yn74nNcAkjN6Rp9YKkDJxdJBgjXAJJrzm00RsArTJ+qUWnoHpjbvuMjV5Ajq2OuRxUisVUJ++o1
Sfg9rXMstBdXgDZd30Mf150iV0mYCW3noJ/kWWR4PaUZpJFyW9MjXrjbbUH7t3Tyze/rfX0cCzAN
ctbEY8bngarPU9yxxxZIPH+LFGtM9re1755LsG6ElUdtzp0tErgxxPn0z1y20U1vMJErL+x3aVRm
TDfnKYge4b5THZom/f0vLP/671/aUk48x+HF7aGomrMost9xCgItHYBKv7UUEbk4uWLw4xZknfpc
MtLcXdC2D3wIqrvrP39heV18XKByLUxm67Ps/WQTplDenHiW7a63fjlz/rx7oz+Y3lkydtAssEfm
j7h520fQFTZZ3T3QsnyVLXkAsiCyt70dRS7z20JHMMdncHcuYHS1gdnEX42OTtdHsjRPl+V/l6do
PxEpHbDMpGlek0j8ZnRNvXthB7kwuYJFtZ30VJ8TTw//wkRprYO7ahD14fqPX+rBiWFUNfBK2BXd
uRZU7nyFV+yhK3YwT/51vYOP7+XI5XZzqTqLbLY7+0PxOTfxKxn7TyEwTx6Jb4Iqwq71vwvAwH5u
uiJU5yhJ+m2Ych/fGuTGe+0PrFwQwmpmms05hPjodypS+zLDIert+vQszL8Lk5tI2McpJ+pcDGOx
ozn9libxuKUZX0OiLASai5IDcipoWtwGZy/37nHH/QCJ5R6J17OBQ91M5O8p6v8faK2FaHBhc/Pc
thSqWfVZJOX0eW4hTLVRxdjepKVJIhc4RztJJ2mNOstUt3uN+3MrAm9N4nnp1zuxTHuvnVnHJc4J
r9zH2Kdim8qZjtvry73U/uXv784KNkFGgWdlc5a4asIY37xEVmt3/1LjTiwrENiyIO/tsaiE3ojC
+6Y6aBZf/+VLG9W5jFufzSUeApszXO/g/Vp4/laM1T8out8klYCVdcK4140U1Ryr8yR6eZ/N4rXL
6ZrS3dLcOHcxD1iipRrwOT+Bm2DStLnzyrq5bVldiBy+ficfitjqHKS0+XsqmxTexwaF9etzv/Dj
XUzcWNLSL7uuOedN8RVqyuZRQ+Pp4bbGnczaTpFOonDqzwn0rjaJEfIu7SEYfFvrTlqdgezGLYzN
zjYg57GPj6pYw9AspLour1p5yibGpuoMfeSfJm5hSpzfa1B8E9l+EV6x8iiw1I0TsjAhBRskqtVZ
zYRvaR5/F1X/A0w8oMvFADuNm7RvSOSC4tRsyDSMFdh8RVr8HgVqoZsWYjhrqPilXeREMMtRqfQK
Dh20qNMHRnr/EBXBTRYm+PVO9IZ1Z9LEJu0ZpWj/sdNV/SzzONjdto2c8J0K5Y/EkOqMLLrVm4Ga
Bi/eZX8b1g6iXv89l8G29AfFy+7MtJ/Xz7U/Uv2YT6l4uen3u3TnbG6hniyz5FDkkd5T+MjceZX/
v+uNL+xQFwU30nmYdGDDR9okp7qoDhesVyG6v2kSbC/o3OvdLOwfl9VcBpXksvX0uSoSAZh6msEv
QNoab2S3deBcviyG2YlsFOQqbHwWffIbleU1ONyHPz7xXYAU3IpLnpBCvmlcPL94ASb7K+qvZlgp
rXx4PaJ9t/qRpz0+xoh6iSvfCzZqaIfyU1pVsFHCi3G8Bpz9MJtGN5ct8C5/qCkEEKHBlZ/GRg9b
RkOYgYBzt80ZpEN6voovvvzsP77O0I9zbCs+iZKZmZ8y5fUocpLHi+SL8MtmF6a034oEZOEaIITr
K/9hjorunJU30PwalV9PbyyDCoUvkdlBmumirC//4TEKviqw7c9siPyHsFrz2Vjq9LJV3s9lX2RD
XgTjm8Xnw/bCEKYQpDCRfNIQydz6EI1omTzmYg3vstShk59xeLL7vNPj22jwZHfpUFbyi4Hz0w76
Ot3mEq4JZGf+Hynh0rZ0znyp6qFryqQ4wTIoOdSX2h9ktVATgmzlw/W1W4os5+DPihp94DHmrWZ9
eT9aMnwCX8/ur7e+NGfOwT9mtmIaRLc3v5D/MDP+u0Z0gkSL31f/qLg8kIuKCFSqdtc7XIgwF1Cl
i7Qs1MjqE/Ld8iHOI/aQtR1/qAgUMcpktZ+FCPsDWtXBNSIa2/4Nlibe37zBd0ymCo1nLTNDEXAI
j2Pu3zcRIu76wD68JRLfRVuF1subbI6bkxzDaGdh+AOlA7TuqzjddhTa/KlZdVJZ2HeuFZMsIYGl
ZzN9zhge8f99VPHj7GfFqjWZuqXhOEcGGA+VYWNrP9eK583f3B+i+C5VJAPAdtR+2kDoQ+PFd6c1
Y/FN4ARMontmlLhpS9SQTmPA6HbknXyZLbbI9SVaCCUXhuWrAKhtFKpO8FxuP4VZWRwqTUEQvt78
0pQ5hwGevfuGsVy92WAG1AsfchvktM2dhnHeZqLmDS+FaqWvpaE4p4JQwotKqF2+ZaRPv9VzkOJN
OIVwxcpuXgpT51ywQw6U1yDkKaNT4t/XnGnNNxZpKBAWkH2N2wYy15ORK5iphQ3t4rLGosmMgkbh
SVgJIxYovHh/F1Esfjf+mLxeX5+FOXNxWVlBirSp4F82RgNK6SbRnPydw1JlOl3vYGEDuH5KBuUl
a0xbnbj0L2og0BUQFzWmC6t6E0kAhFA+WAPCLM2Yk0IwbQYPnrvpq/V7b4sqh7rjmoy7HODllbRh
acKcM0DEfj1HTVSditnQl7pOzHCXFIrkd9fna6n9y9/fZQg+iB9e0GbqJKa4gj5zn1Z7iM+Ma6I4
S1PkJAR25mNVQ6z3pOFYGexkBxLiRkFTlB2mhqZr9m5Ly+7EPS9gUpRQwl+YmqunmoXjFt/lwIWR
jh7bSn5rmjheWZKFuHQtknyvgOVTN+Yvoc5HshnzQmdHyG8k/NEKknq7fAgDtvJpvrQ+ziEAyWGI
qEmafKnjkTzHF6nj0DJ9ur76C6vjIrnGvtB0znl5glo2vfNZ6+/kRNP7opJrLPKF2XJBXCyNLG3x
ynuyXsJ2Y06f1EV9LiYk2kYcKt7XR7IwT667uSlo6kcmy09xDA7/vQXlSzxHDBpYK6u+1MFlfO8C
JRapjOtuLE6mGfSdnsr+gfSgel3/+UsL4YS5oUqHNRJYCBAwSMKGAwA5dTSSfN+1EAi+3snSEC5/
fzcEQTM1xv3kvSFPGdTGzHDc3kA+f00YZWmpnVhnfqhMBRDdmz/QClduHDywpt3IUG7VKP6+PoiF
SHfhXEzBpUkT3p006Uug3PScKnOgemioAhY3Gu3nSHhsOBvIg4xr0IulqXPueqCAwA7oMvbKlTR4
kw+B+RUgiaxZTCytvxPmkBcPakCv8pPSA7wQRS6jeJv1TUqPczOVKzf8wihcwBedxxh+VVAAB8cl
yrcQLMthZ+3hA/762iy171QIxrHpUAidk1dZs+iz6CYeb+BuptYAoUu6jy7SSwyQ8IdSYfTF6KoM
7to0S+Dzh9qD8vTGNipNn0ITj8OPAGL75nvsF0PUQ/m07Y3YFMLy7FSmXrwmhL00XudMAOeCtqKq
orcQ7AjoBueARdWr2cVS686ZIHiA6n0fR28x0NRbNQv/qSW3ftO6wLAMWmVEjzx6w4c63q+YmMrn
sBU3cdAS37UyKmLI/9tAhW9s8Gb9TD18vm7rooEEItNrnIiFA8d3bn1Z4W0PtrQRpNTB5DBT6z/B
4/O5S7rmGETtjVeY62FEOWolbTqwL4AvwRJLx0IG38My7aP7RMxB/gy2FVe3vPRi4tyTIPJ0CzvE
6E2UPP3BpA6qAzyRZv+W1wr4CF6qEO8uAVhB97BkMfx/GTdh9jmJC/IDuuPM+3bDGYD2nTPAgpDu
6bIq4PmJ+x5mlX+NLF/7JPrwmETjl0vh3Y/nfQeP8jbK3yC4Ut7bKIPlQkFL1Jt7PEsdbhuBE9WM
QxJurAdzotDObg5Z3vV/xV3QlivcyaVBOHFNh6wLfROkb2aei6ciy4K/qNXNnshZfL1tCJcj5d08
yRrQrIKl3pMG+mFXIDPaB0GzssLhhwcTVsG5520goTTqlcEXEUS6POJlEFeWJlUhfkKPICmfeT7A
vyhHxkR2Ge3Z1uesSfdymAf/YRYQRLhLKnxTmjoS7UPW4zv6M5Vd6+246fBZyPBub2EgU6gWmKhi
SMRdkakItSooxsFwIGK92k09JeFfMN7p1linS+NyjhPRqgnktoy/amKmJ2NydWxJ8/P6knyYt2DS
nAxCsc5o4XGOHB5fPSGgtBAA/2YHZHu6ar4E/W1kOvTknCAarixprlNz4u00j5DVjaCTouIA/ju9
tDf5LdLUBWYZQ6IgHDL+PNqGHy5y33WWR5AbB69xDm8iaKAX5zSJZVAEbTWRLxkz3WMM0jpUxaPx
80RX5fwWwtFFadEeuHz4K5IvIw/LZ39O4PujIHWlZFGsnCiXk+OPpwaMwjlRYobHsZa3/PnfcOSD
+RFzfP4oFiWbPFrV5F3Yv64vBxvgslUCTvhiGa3tAyyM6sOYD7RY+X5Y2MIuVEtRSHWIRKtTHGn7
UOTpF57BjUhojtf6djjcWlzFjLlHTNmGox+R/kTzIjH3tgciA3leNOKYJKq8SWAO3TgRr5PYCxWs
qQFpx4suZQM75WRIVr7do0vEfbTuTsyLoZkivIikLzZMahipe9CC7e9RXfVSiBjFFfsUhqK2MNKK
aP0ocDKSez54ecu3IH6Qb0Ua5wniKpbZ1jSR1NCotYTHW9lWWQ0D2ooyto8bDrOnQwN+1JFXzNKT
4MOE5yzmme7I00kC+pnreUMA4UuRJ/ekjJ4hYQuK9m6U/SgPRZLp/M7WaU0+cQaeycoHwUJsuaAR
VnVcRXhKfc3CBq/ZEsZu/ZaOQMhvGm+GsML1s3Vh47vgkazpBjxJtsUrvtBbca/jPBjvPA/4ndva
d9IO61VhnsIb8RV2tTHUro1CsgH1KbJW5Vs6INwjGw8xhEy5flVqIs8yq07UMv+bjMvT3NxGUaCp
C8QTFaQApGezF79OqgasOsH/4lS06aeu1dPKIbGwFi4WT4MNpcGI7V4zmYhjnXjkV+MZeVvu5ELv
sr70/UlE4pVDx33H8fUFXeipuu84v4nwg1lyDmsY+eKhNjbDK6dF+omOWn8ieUd217fSwhnqOqfw
pogKozh/HXPTwvINJkdD9B0EaKhym7mLws/W9jn7OcVUKbkShktrcvn7u3RwRIIxprQT6LSBhVvW
VKLZAPvvqdsC5A/rlHDyqc1JChprxQkkAkyPsmtvgvP1WVuIjz9MU+DiNiYQ3X0JaP4VD4feE0zS
+KcAglfQSZd5sFbnueQVH5zYLkCPZcxLvNkD74WR4UG1GtaSYGWNVc4PYVT9jPvhUHZ4T7htXE7c
+/2QtRYmAfAcLwLgxsoaBMEelPsJb+U59PRW+lnYANTZ03AiSOZqDJtXsM3C/Nn2KJC/tMJSe9sG
cIFqMtZeFwGp9hIz2OhAA6iD40FTmBsnijo72BLo8dRqkvCpLfJ7SKccwFVP76EoDJ/URK8VmJbm
KfpvoMCCmIZwhaxfTeqH9wa54ZPXrQlJLTUe/rdxuJVOdPBwi/D6YtEAY2+4lAzhSrKx1LqTa1yK
ndyDbM5rnGXFo49M/wEM1NP1fbrUuLNPbUKqIMyT7n+CyPo39EihsBlIYJn2N7XvYtPGBBYtBV6i
TlAGh3fkhWwQP6ZFg7znegcLiYgLTgNh1zZp2fGvGjTdHUtAVPEhcPuQmOYmMWSauhA1avu+HMgU
vECYVwcbzBFQfGkdfb8+goUlcKFpvge+IvG8/CtUF+mTvHh5GQPBtttav8zbuxtCIK+xVcO9Ewu7
/I7JLtCbmYLTsDL/Cwe4K9Um267B8Tmr10xbFmxtXAItD2XnsvhGoP1vNj3qhd3r9cEsLbYTxTaH
gaNnEvaiOviG4l76S5CoeJv9NcLHUgdOJMOYUzXY/uGLgYT6g2o6smUgKh1QE1nDmi5cRK5aGy3y
PE0qBc0uw2DjOos99tP0JFnL7lSS603HeHpox3FeWaEPUUjYvk6Ii5q0+MYuo5MQ01dVARa2ySg0
e8UYHefW28wxZBOjdIYdL3xU6UqvC8N0MYsQHxYBI+1wgoAc5BnBkYJpyG+Dd8kNCokw8DDxsQ9w
A1/fGQtB5EIYYzJPeVHp4UQDInecQLa5SvPftzXufCWA4g/voqGOXmLhTeWBWknru4oR8e229p1L
vLPTrIUw5dehhYH0s/GaTMGs1wOv88bVcE4BHUSmGDM+nHxFHjnJ74WQA75OoW3DoNu88RpKt9Ol
ZHXbiC7L9O7UsbzLaNvV5KVWo3wauQo/BRTBdFvr0X9bDzOagbBLmlcBf7AWX59p4pl03yhiQKu9
rQ/nJChgOY4z2UNKNUXhgcI98DBX8u564x87V9E0du50qCJBmRiV3GcgWo42bp/iedwBofyFe+y5
vrBqbDh/Jmn9E28RN0lZoVPnIIBQGbEz3LxfTNXUh7gHZAYCi/aQhOVatrjwEeQCEEctwTZIR+/V
V4Dpy/hivnqRZxUT03vYWf8s8W63AjhbOKtdEKKkDNZC0PJ4BWY5+wxrKvG/kbTwfva90FvZx0sL
5QIPuZjrTPuxOUGw47NWgtz/iwjixP6yppZPeFPA6da0wD2k8dHLmi/Xd8jCeeZiEOkca5/bMnjh
UQvIFt7Gg+GVVJCwXNHvWOrAORHGopw0B3b6JZyLojsA1T+nex+GMytV8aX2nRNg9Lra440JX/xJ
m/zAZzqnd7PHzf+uT9DS6jtngIrjBK8tZfoiCWxJt9LjKHwwEfTNtiORYCvqpx9vABL9kd8kwzCH
BMQBPKX91YfE/1uUCTy2e5jyMELmx7IHJIJ6v4ZRikNU8r+uj+/D+UO/zviCasoSUMjVGWdbeMhi
jzyYzny93viHSRsadw63y5QlaU3FuZCQHp6CDgg6psJHy2HtmpY38nPdVCfsWDzAHR7MslrG+xAq
dorYcqfTLFyJzw93AQbiHGleCKROLwbQqJiW5TbpvOmYzoHXb5KyNSvgio/BCSRyc5nSAmga8RgY
zcEHu+yubTrNvk6wMqQ/oBTdisNgwNGev7eqoqiGQs0jCytQDNuukhveJhCXeZ085A5r34QL43bT
nXDCSyZA0OLMZ0B5WZU++3ha23rDGqdoYYe4XI1URTKgWSPOIgJU+WuiIU+dbRPLwuIHBxngLoPr
5ni6vh2XRuPkP8obY0jCSnvMdAfHuzz9zUskJTlde9hcCCaXosHsBE/AmINk7VfBFncQ3wft2vvf
0lQ5J13d5L0Bt1FDES8KNNwS8ynYQdl+EjuhZODv+pSHf1+fqaWBOKcCg0ICTBLBMlI+VEdVmWN7
ydskXKLYORUaOvoajvL92et6rY+GUV4fWAT3pf1tv97JelStytAGDda5har6mI1fabqqrvhh6oEg
dY4CyG+xqaJT/Dha+nB5tZTBAMYaPak8+TLBG/22I8dNcaCGHZA21umB8So9FDEIRX480U07rX1u
LISDm9jAfiHKuCTpoZbjJxWAdaB1eQJYbI1Vv7CL3KTGQuZvSNUQPCouv+kZHgn/D9bOUuNOMMPc
AYdggl/P257BOPFSZa9XpXSWWr/M2bsPC3FJWOXE7KMup+4JhFb5ClGzm4zCSeQyJIRHy7Gf5vQg
2qZFxbZA7k3jHHLqUw1xZ7N2ZCzsVZcrUcsUvGLS28cs6jNvZ8Kx/zziSRBelylVGxtZPm1ypOX/
XA+8hSMqciKbZsyqDCWNRyCD5GNNc7iptqWX/QVXyejzPND29/WOlpbHjXDpW+vxKHgMwQLOKGoY
TS/WJM+WGnciXNMghvNfHz8yDZYiWLTfsi65Jd8mkUuRoONUXzjLGYw2g/A+k2N5N/D51/VZWQho
lxsheOEXeU3bYzw0F4xpNHuPQFT61S6qkvp8vZOF2XH5ERZUtimFpNQBwDW6QX7fbJP1uV8aghPV
Vo8maCFee1BxLTYsII8Wid3BWzVjWPr5TmBngS/HTLdZsTECSRZEUMqh/D7hk17rlZN7IQr+RT29
OzvqogCxZjD+I4oS4Z6RsthDwg1lkLTKNtGFJXHbSriXdFJnUdWH7MA6eHiCtmAOJE/X2ORLK+HG
8ugFSdRl9lH+H2lXshwpz2yfiAghxLSliirb5R7sbrfdvSF6cIOYJQYBT38PvfKvzyoiuDuHFxIl
KVOpzJPn5PQvT6GxSTwWlxN4K69/vmkCzYYJWMwTH0rKdwPISg4MtIAqQWy5Oxqjmh1zy2kRSFbs
kkhLnekIebhUbiFHDV+vNz60vWW1SHYGPIK4MFQG6jm4oEjaHIDO28ej5+idD1aX0L5sQ8xBafl5
VAVUt2q6JT5nOKZ6wwOEsDuo8on0XKngczqi5oZAZpWsgtj36foWG4zN1qwZim1ybqreOgUcsnAH
KuTSHEJn2OLGNY2vGTPDWyftZjnci3Gaj3XgPoJzfCsAM1ye9jrpGzNOUou3oCwZ7tPQbz94DQDC
tFwPErj906RDfaP0Meu+ldJsmVCehJAih+5MViJOmkCYiC5X+Wvf6JotE7dHCxsymelKih/cOpCe
PUxDOuyz5H/v2TcrFUCKt0FXobgb+DSfVIX29Ir27kfIMnbxvl+g2TIt29zpJXMuHu3guidJD/Wy
9SAx2PJ/uhp4MvR5RRIU6EVffPCYGGQcqLq0P5JJjVvi86Zp1hLGm2ViyewS3yJ4VGXiU+IjXQkF
8Khl7Ub+4N0CjOvovQ0eNM9TlqXYZSVaBiAlWkxYP/8ccvlLKfa4LlgLhUawim6UjOl6gP6DdsCU
moGDItNJmjZdLsiVr1ouYAcZ+/MMx24drISDdCFInTRAJiObf1fdMtYRgLlFc9e4rs1ODd425AuQ
zMR5dRLfdeOxREvUJxLaS/MHcUYrgJVaQ+Sm7aHYVy0hCAfGFCCnY1mqrPwwSm/cpwLpEM2bVJZA
7qXIEry4cII9ToMjjGZLKtO0+5o7aUpZOnTx+XkgogE1yADgfD8dBWnsEpTekHj9u8tU9MaJhHNv
4qllnYbG/9ql3q2g/ZfrQxtcot4uAS5f1w5Imp4DMbAYkMcMFCp+c1Q5YLWVxCPJAQR9w6sYnLve
NJE6eD54RRKeRF96ZzUnzdewFOrx+k8xja45FG4ngTuloXWam7qIqhDXhlVOT9cHf3+vqd4iwcKe
00G5uPdAcRJRv/muOLy66LZond7/eqr3SCi5tHXQYI8r3rtHkeP9yFK2AZF7f5ep3iNRNbLP+sW3
Tqt0EvJ/96liEI8rvydWdZzyccN5mBZJ8x0iU9KZbAQHBHTpB8a9e28tSK0axNd3wbRI68Rv/C23
pqBXdlZfEHbMx6JC6TFBjub64KavXyd9M3ghUa3pZ2Wduj75o+rQjirL+dEGYD+/PoHp67WIIPAI
qhqjn58pyBkOiUL0CqLUjavC9PVaQKDknLZ2WlmnBNjruBinhxTwnxiB+B4Qp0v1ZgXVkhoqD2F1
SVZBXYYS56Eaiq2ng2ltNONF++YITV1RXYIGHNxBChAnilhfry/8ev7+e6dRvS+BF5ZVOk5unZQz
Pa2pMWIFQHK5RzJNGw91w/frTQncT6lwUjSlDE7PXfSBuiF/at1CsX3Lr7ckoGEKquRKVRfSUQCV
OrBYrAIb1xfI9PWa4RY+JeCXHKvLPGTNmfCexBn0WfYNrhntAH69QJCWpxGa5PNfqXTvW+DSdlW7
0An9v1YbZNJ2FDplL0zm+ceEoBnShQbZcd+3ayYrXPBrVH4Axxk28sCqUt7b85huVFINNqu3GkAR
J18Cx6kuHoRkDoONnDyAvjK2ySYBmOnoa09y1iWgJpqc+kyK8itLk5vKBwWCovPfvuXOhmN7P0yl
OlescruWQ2Fmvbuab1DjTW/ArRiARQhFfPB/+5Gd+d2NM3jhwZZyS0fCcKnp0PUKAOy+G6cGr137
THChNWo84X0NaSTv1gIh4q4joIPX0VCaqLxZmjNEwrxDRZY5hivcU+t26X+w601Kat+GxAn1xy8D
GlxASTRtpQMMVq2j1gNk6xt7spsz/uqRefP/WONOck6qg9ZJCg8HpEl1qZq5OcxTlcZId/y5vuYG
w/A1o6ZNyi1Lwah5sgo5ebiCqY/GKPTgbfWqGc6sDk/vlA1VVT9ozqtRcPT1RUJAR3elaOY2zlDu
3YMQd4zGZR8VFTZbu6K9OitLbw6bswehUsJgG+PwBW2NN6wAP4zaV7KkOl4d2pWQ36ya5a7qESQl
GXwJSea/13fGdKa0e7oCwRURtFjuOuY9NjXvIyvZ1Mc2DK63BoFjCGKFbtqe1ZB8CKykiZx+p74q
1RuCKpq5WY/g4uxlbX4gQfgtWzYzn6YvX33Um9ixG2Q/0h4K9woMXIcBzXansvC2xFAMTlyH6ntV
X9oyCPltErT3Au/9Yay/FW1wY/tCbfhwgzfV0fpBXU+Fbav2TELr29qKCuXCP2QOvy0U1Xu+Rdpp
Wqj1/28WqnBrm1QpwxaX+Sey1url/vOj3dZzjt7TnobiQttuOBUEuNhSjF+un3zTJmjWW42Tz+fc
l3dqIE16TniHOC/JukrVt7JOh07eWi76WzbgQ6aF0i5uLxyXpgdQ424oppnewAUGSJAVhWPH13+P
aQLNksHui7B48lvkduohIl6dr7RoX3cNroP3Z1rLhC8Up2mBwG2xwEXsJb6nOnAfrXeB8EQlL2oq
wVVCCnCXABe878s1S2YhSBWh/iYuTRiwU5ra6TdJx3LjvjccIh2x7ykalK21yEujELfMBE9BAJlD
Uh3C9cW/7ydoATdL09abZC8vBcL5czX19FCBb2vj3BgchQ5rK4IC3Jdly29XR1Ew77bzvvJS3s6p
8yrJVmbVcDp1EFsK5FlTSSkv3YwDNNhl+qntQeN5fYUM8cV/UGxLk7sjWALw3oGAXQFZnWpVtUJ+
9WXfBJr1srHHKUVh7cJ6iyKqL1JQacks/ZNlU3m7bw7NgFnv4BKra37LliQ9NkH2adV0FF7+eH38
NYn9zqtZx64FrKyHkE+II0ZA/ofia4csMzqw7yBRHI9V+KFPtxJHht3WQWkz82mKepW8JEx4MQip
kk99ubZ3X/8lhu3WIWlU+hAqDkEWQFjzmXQIhrsp/DZmSDJcn8D0/au5v7nVuE/B4BvW8iIChPE1
tEpkmC/nfYNr5twMTedPiQN3NwInWiSg54bAZr7Z32j6+PX/bz4edXJXjk7eXYrcAn2kRzN+6hcQ
IO9cHO1WJu08qCIZljveoJaEIPsxmPm8YckGh6ojzyo/UbBaGBqZ3MdE+Sfcyrd++Rsl+q3Xren0
aLYseFLwubflhS7Ntwb123vu4k3rqM1SmMGl6gC0oEXjakhdeRkAY4iwIV/WusqdcOgBAVMIdrx2
Z5inY9CKjk+Au43LXYJMMGPTk8pXRIwlo8JCqX73Q0GHonmitD01duIMEpe8P9c8ZX8nCFZvJQwN
G68j0QrIvw4gjFnuZhewEuKML4Okz80SfiONu+FhDZahQ+nBhk9QpXKy2+Sf4m9Px9uVuuy4y651
9fRKJD0I8ZfsVpV+eU4ZU0en3wKBG46UjkdTRTsVoaLZbTU7z9UikgjR8Q2YgV/QZOpHSxFu5LBM
E2nWnfYNCMVBkfMBZa9vqc8u80TOahqfEiiTAi2wMY1pK+j/Oqmm6CGBHbTiTFeRl8ojn7aPqukn
aAae+E4jZ1d2d4VHPRW1dhZYBwU2x5hKj6cfG4sPF58udrNxrgwe5R83yBuP21mF6nC98tuGW3w5
zAo8RvGw2N3HZiZofNh1vnRgWmIVMnCdvrujDoSMAVPrPreE7BPopToyDTIIfee3yr5tIOnzL/5u
R3To7fv0dafeLhCUm6RLpH1LvBJ5Y3QBt/Mhy3m/kTQ2bICup87sQM4hZCFvoTspjrTzSeRlpDkG
TWBv/ATDodJF1YkaieSks0Fllf/hbpefWbeUSySztju4tQJJge3nMr6+YKYfpN3hXhNauTV29FZN
a8i/YsYGhQatnEEg+/oUBgvUxdWrKii7QvXg78zAlvjolWCiPPOi2wktov8QCW82vaJU9IGAknHg
WfwCApfu7C7JPj0zqjP0gqiIeRnK27femq9kDWsPobVVOjRcRjouzasSG1TGiXfh7gJGpzppD//0
DSp0R973Enn9XXugQ9TQwV9CTrrM8OayJfnQeLP3WsxhNz/tG399CrzZgiDvlxxg0PZOyfBDIqBl
GmZii+bEcIB0dJpV5PVEpoXdyg4qV8dZADcZhbL3f17/+H90r+88WP6DTUMcRYYJW8xa4FiJk9ng
SUq74/pIbYCU4T4ovIrcc9Dzxb8yV05RQJzLSPwtymnDk0kXXu+GheaLDOc7rwpOVdLeFyQ5KEgl
eZnzCm4sp90n/kd1KJuXUwjyNsK5DXp3fIBoszvdWAWV1r64Wtdfn70MTFUg27pQWSPP1QGoBXGs
ObEEcyMLzbPDGOcqXKqdrwSdwxd+eMkJpJTuuAR6w3MEPfg0+Xb9aJiOnnbDe2KSinUd+K9S+1OR
IevoNqi17Btce4fPTUZrBT3wizPS1zEAq2zRlF92ja3j2AavqEM5S/d2ttC1w1cNGidEpu766Aa3
RTRzJwmxRmh7p7cQ/Jbqbk6CMEY1qv2QqzETty6irOsTvbv+TqCz0K3Rm0U7q4/r3D2AtP7o1lt9
tqah1/+/cVkdyNQap+RDrMSrakEBGfrHfR+tRbZkLOaJtUkfs+WhYkkk22HjKn33tsZy0P/9ZiSS
Kx4qjDx6SUSs145AjKDfqOWbBtfOeomGwxmUBsD5iM+ktBDOvkzs8/UlMY2tHXVGs9zjlTPHeSrV
UyJTlM1Kq14emjHkW09Uw47qdd1BoOcO2pZz7KfzSz2Mtw2S1Ne/3zS0duAXZ/TGsQixpWV6smv3
C/DAG8tuGloLWTNX9hUY5oeYYmheZqdw3HXrQzJ4Nd83R7zGG6uVgmLVu+alV9nDsmwNbdhQvYrL
wcBHxhzW0y/PTv+ai89sU5retCLr/998duakruI8nOOyWm59J32q6y0cmOmzNdMsIG1DMt9p4wpR
RBoFJYWiGTyXVR3aAa7yeP24vOsfsfCanc6+7dpzDbfVjxdYk4TkW928DuPf68ObFkiz1LRMbMEn
uIGJin9ecay2qGJMX64Z6sTzGegv7GsXPJfTc+A8j8MSOd6GHzAMrxdqoRZFwIGG4SfrrhyRW0CV
frHQcL6LPA661Zqh1hUwwh5AlzHv/UMWLhE4OzY21bDqnmaolkD3aJVg1XFh1KmE4prc8C7vRn/4
6HW13hx4NOB5/iyCPg74TXfXNK9QaoysvItocsLqXD8062f+J8jFJKtJvJkkQ30z9waszEyaqLY/
y/6zX39282d7l6oFZlgX7s0MeTckNnhD+7h1hsk52IKpGwGqpi1ZV9Ph0YwXPWyN3Qeqi8FWcvFK
ETvt3zoYvnhiwxWb9kEzW8pF0cD1DDHghKq5LPUL67FWzev/4yrUhT/BOj7OHlTE49rtb5NQfhpb
fhiSdsPCQsM2awYsSzWMeGj3sSj/LnkTRDDhOvksK3aAsMFH6rZx5j1fP1IGb6oXa+Hg/HKacXXl
NcrxcHKp/8ff4igz7LZerEUOG+QtDgYfnBpwjlfG/sANsX7DHAzWrDOsTaIP66pazWGEUA3zBhkl
braLjMgJ9HJtjfdIBWzbEEviQbnQPc7pVpHWtC66HbNq5FOPdQmH5yBHgwd8PziIou0ZTEuj2bFd
9GB27NaPn8N/Hnr/0JoJ15C/DjjF0HUBLRdvjkjdx9cPo8G/6aVZ26rdFMqNQ+w7r+P4d71d4Nx4
9cDD9rhvCu3eHeY0zMMsH+IG6DWU0fLqwSpfbXpHtpQuTEuvWa8dFNRDn8kQkxaIY68rll9yEe4W
L5vBwemVWW6BtpcwrBF+QAabzebgZmbrJRBy/ybM/l5fJ4Nf0Kuyqh6geFB1cyzs73QcozJoo4Jt
Kasb1kgvyvZVIiiuzOF3W9fNQ1Fb03MDUbM9cGkwdKxm9+YSG7LU8YlTd3E7ZMEUC9/q0AoJMvQt
VljT52v2W5IB+BAXE0jaxx6foyXd4gg3uAa2Tvnm2wt8ZFqXwxwvDX8eHPIpS8Yz2P9ukEjcuCJN
X68ZcJ5R2ROKrx8m/+Ak4lzBzvadGu32ndIqWCZwLcR14xxCUJm4rTwCB3+4PrzpyzXjbWvQvpZZ
M8dOOB27AGA7vpW9M513zWpbspRhkmFRGne8KyAzMaUTSK52LoxeehUA2A01LlrId1XsRUCKefxS
jb0XXmxwzvfHXeuj110HUkwoic9NnArcJoGPZFFqscfrgxtOpl50RUKYgZqvnOPCdtML7UR46JkL
oGnbPlGPb/wEwxWgl11nhAsh9HuRAOjtiKFxb57PslwONCmi1tr4KYZzpFdfgY9CAa6rZjwDwEhA
luPQBhsW8D7zlxPoxVcLWw0RWD7H7miPNz0GZ719DiZ16if7tqjSQ+Ox7pNyv1HX2bg3Tb9Hs+h+
AAClz73x37uANWgRoVtEy4brRucAQVcaivdT3f9GlucmycR9T/uPMh1UZC/ua2UvaWSDoev6ETMY
oaPZ9ygon2Rpd3hEsRuZyGPlLqch39JtMg2v2XgRkHxCSb+PwwRIC/65IuLg7U156CXXvmoyyM1N
XZwS+26pqr9ev2wBHgwbrBdcxzEdF0fh2QRqyXs+gbOsqKutTIdhWXQKkEUOqhkGDJ6j+TClJKq9
8qmU7dfrm2qwaL3e6nkgwERppot5gTxq84BgJXPqI8gjN1OTpuVZf9mbS5MvIPcJ7bFDSGrFOEKw
g119e06gs39YGVocnBKLUyPSdfnw2Sq2mChNX61ZbSb9GbRZUCaXcvrSMfIhTDb8m8FV69VU9Bna
eJ5iyZEjSDN5dPvXZBrjTmw8Gk1frtkptIlol0ssil+7zz6YVtps2FWXwIJrRpqWeSGJhbGRusJp
SVUThQjcEIPG18+jYXH0OqpnhSCbWj/emj+348XzPovwru22ahKm4VdH+uYsLskAIHiH4dEqGYU8
PfjsTll3k7v1eDTYk15KlSmY7901hcLdk9WirILoDe8XCylnkPVuLJJhh/VyqoSuDwjehy6GrtrH
QlgR/PLn6+tvGlozVgn5v4ZD/CqewYWZ44uJu5WEW4d4Jz+mF0YzG32dM2jW41VER/inunnOqo0z
b9pXzVpxZ49ZCPGPuA3v8IQ8IvEGF0a7LYyC6dvp/54bN3e7fgbuIQa512PVeLdMFZ+yUu17E+mk
Hp5Cpge+DHS6LsjJWRhNzsv1/TQtjGawvj+6owoEnhOKx+iPt3CDuIsbq3wrIWw48XohdFnGobZs
fDuYldesM7VPKM9FEjqlqb+n5u0Eejl0hN4u9RrE/5w8uMN5dTt4Uk/ul12LpJN5KFE37bQOD6dT
gkdD2SeHsGOabD1JDcdHp+5wlAS7GalwPO3uBJb7NlXntN/ArBlMVqfSABOpb7EigzcIcAkS/8aR
7un6whjiS112lDShQk9Q2oF+4q/b1Gdsb1pcFP1TSIUi9IbPMa2OZrxL0ridNS//ZqnmJqrA1rKZ
KjGtjma5KuyZCFggY9ayo6LeweLseH11TENrFy3j1VznxJdxy/IbS82nPgw3HiqmJdHMlriWk8Ap
dDFI7+8qkn7qU3kQSfB9z5f7OmeG4F5FwPaB9zSWe/aKixvMu2zJ19kyABEZmw4Cv7Hv0+qYhumP
uQvjCRi+m3Ypd6EWfJ01Y8RpL90+6VBHgNwPTT9ANH5X/sUPV0f6JkJwZ8anKvdQfSKlioRT/Giy
fOOWev/A+OG622/GnnnSLbXryHgcuzbqKnRdQ89rX/7FD9dZ34zeeXMKdaqOfQ+aNo84wTvEXbYe
f6ZP12wUgsC9nbUj+16GoD9unUpFrvS+7TuOmo12weCVYzaw73mXiQPERV5ItsUdZ/pwzUgLaaUt
lIDZdz8Jg6hzwOpKl3I87PtyzU6LVmYeCh3WD8utZYRmzDlqWyicXx/9fS/g6+wYDSDuM8AL1o+g
BmwOhF/LYWoAGG8mKIJdn8KwPDo7hreIrEmoN/8G9kfceF7Qfu2qtH/cN/oaM7w5kmHm2xzsauw7
dMCXCKKqL5SUW28R06drlgrFkboDtmP+ZYO/N6qhjx3VXbrlgU2ja7bKi5H7QCxlP9Qgofw2h3YI
xE6ziI1be/3K/0bDvs6OkYiyL1gaVr+hB/lSr12S4ezf95D5O0wgOr6+/qYDpFmtM5VjOLlF+8MF
AOYWInzhDTLj4sgCJo/7ptBsNxCiLWVF2h9NWn4Vzuj/dimY+pw55F+uz/B+gOkHmgV3nUiLFlXd
32PpyXuVh+w0LUCDWyPPD4EsqiwKci++PplpWzSDnnPJOCOYbGq8ZwnhgcZ377vUvfdF1u6zOR1G
tVhizAFCzn867TzeDiznJ7vYkgEwnFudFAPw9bBCI0b6s08BSZxt6UZz56Qbu20aXTNoFdDOcyT8
HWHl15kDqZkpZAKvr/370aavo6mIN5Qhg3rjC47Rl0lWBydoY6SDkcXOH/O5PID1ad826+gqeLjJ
8nxfvLCwK6Jxtu9zCzlgIvIDIrqNfX4fKeDrXBmzt9hIxjviRSjnWVZPwhtil1sRNNdxYvsXB+hn
lW9x3hnMRKfNqLOBQwtRzS909I6239+EnP9weyfuVHITju3Gg9J0AjR7b/ulhUJ5RV+8Pj2WhVVE
LMi3LMP0GzRTz0I3SQHUoS+OVR5wGX1WmRuvxB8ClmhtdhyYDppm5Mic2LQXXvsSZsErp+0975vL
0MgPwqOvRZ7ddM1W0dzggXU8licJFGW6rv7Zh4lyz5MSwVM3oe3y6NFq4BsnzTTL+kPf3LN+xYbZ
xRX13XUadaoct3gQZA2NfVJvPMEN+66Ds6RFqxAuvv4pe1sdBrdREclSf+OiMmy8DtAandRBtTat
f5Iw/OCGNomGAGxIYTv8Kor8huWgaL3uZEy/Y13CN0sVVsLCBTX0P0I7gaiYbMdD2m5d6ob6kq8j
tJBGmPuwzMufRe89BmR+StPmvJ6s9VSttGm+y0+gzonHwN2VO/I97Y5HQdctc0Wrn6lL+6MDZMDn
IHG2ug1MJ0szdz4V6ExL2vaHzSoWuVWJPg1kCCNIm23F0P+yXO+EQjpgi9QVOr8XFv6YgvLksbtW
On8Tz/+cUe8GguhH2lYHwd1nnvQP0g1u9h0EzQkIn3d+uM4qy6qNyrytj/Vck427zBBH6MittEDf
cJ7Q5Tt325S+BuCtfmZ+1ogD77m4Y15DrA0+EtNUmvGLosPeTE3yHTnJyo8D354aEEyjHbO978cm
aMiBo4C08fQ2WKoO62LSF9Y4O8kvQMzL4dB12WOWN/yYkyZ7kgJEsSBr2MzMmWZbf/Mba01VmNaW
HOTvzFI3aziWWuOD6MSHnHyFIPPnXUfB1XxCUUFGuLL78BeK/u6BWRmP3QJB/77RV0/05jeoyRVV
17Dg2VHFS+BaJCI5KtDXBzctkGb9Clh2YYdh8Ctl3r2y1MOgxo+8GW46MT5Y/b66ia9jv8Y+9IsE
bb7PhM3PXYLXqAjlg8Ot9CjKZGMb/lUC3nEEurZUFSTp0LLE+gVqNLvMD1L40iYHERT5MEcMVGa1
fercYCy/sERYsxNxwDGtSAZShQ7UYudaQNGjHwsVOWhWaJwLd0gRwl0FLre/Xl9yww2i61Pl6A7H
VV6oX/YkvbNI7OTst1zts2YdQeb0EH0qqmX+VYKyOBLQlzr7ED87B2MFyOkk+GnXr9AhZOHiFjQB
e/EvdFaTCOIZDnRey30QMl+HkIHupLN4lxfPVBVO5Pmg86rHakvH0XAp6RAymU9hNY659cOZc3Ga
PQWQJg/ZTWAvWwfesMm6uhTJk9AeulL9Iil1jswF1dwIJd/ra/9+P6Tj6zgyPnW9i7qd/TxIpg40
rU8uI3Yki+AAqZ2nWi6XZKxR769J7DB2tIb5D8Lhja03XbhMcxrBEJTlQEb3V2L5J0Tvn22oTWTh
/KlS5BNkZWN/4Dfrg6tEn9kEevPrP9u0bVos0eSMqFnYzTcB3on+kGWWt5yqiuKB1IRZvfHrTDun
vSE8xNm1U7ne05hlLuTj7FpOB9fqt9h2Da86nRJkWIhf0UmETxbzLimfLQAPLLyx/VPiLZ8kyPfA
a35TdNPx+qoZfo8OTmtyEF0VDPMJCGFHc9a4RytN+UbgbXgK6aA0h6VOScEQ+qSWuvNfuzyYx+/Q
BvHzEzxxYvOo6lSxlKeyAWfhSxCOKtwIwNY7/B1vr0PWWNK53txa/Pdgi9iDLGrl9nHpkDOS2Ofr
a2eaYv3/m6s3K7qQtCLNf2ejf/RwmFlRfOWhfSgGaxfDkOPrcDVEkUmdqok9kW4uDp5dfeudfeyF
GHw9FG9+AHjTswk0PeypLbEoVEAZZlySPcwdGFxzA5KBvQbKWOppaN2fWcNBzU6drae86dhqxl5N
XauWjKonUbeXcaWDS+a914sORXOHouxQ7FBPWZIE0ZiS5pCnYhfHBdZFfxlM/pBbLlFPkz2Mx4Cw
T+607NLQdnwdiAYBB3AuO4N6kl3/pW/lt6CFg50IPc/W8LFGK34ELect7d53d8ELdYBg4zsUWfKM
PQTDSD8K0Gt8zbxNptZ3zQuja65WNK1fMrxsHiuWV+iR6LwYpO8/oKabPdYl4KHXrdj0I7T9YDNp
G9mK5IH0/rCc0oJ4/F5KvEo3an7vXkxeqO8J2IQg9uiS5lEEiTqjhvAnQZr8vKhd3JqYQHuiJYOw
ITgzkAeIsc7hTUCIw256xcRW34HpF6zPgzd+Yi5FnlIK9exUZtZPRiHIXPQS/Ha+qMjLrm3QoYK8
LtQEmuLmiaP2uETQ0AH9wOiC6f/6+O8+ZbBI6297+xsgEVY0oBf8zbthlNXJ8msOL10UYgjuQnf2
kxe7gyxqdit4GHpbXYeGQ6xjCDvk+/u+rf2HoCb9xKJaZHb527cZcb5Dw7RDl8tAM7qRRjNtlOZz
SQ0mIwKwydMcLuWRg5wbMYTrHJZgCjbcumkKzfN6NkoLpJ6mBwhOVx8YncmpS+bkJ8SH1ca9arBI
nbIFjZmN5ygoWQ+Tos1zxdwxfEjDxtkIkE0/QbN4vEiAW6py8gCerLm/4cjSZ99IsKB03i4QPtyw
e8PW62BDaE56LvieiieeBPTCautbY039kbtQwfMbKPpcP9imaTTrxztuxIXl0AdhQ5QmAHUplPFC
lEODvjlyMMyPTiRHd97VaOCFOgaRjiAsA0KwfFJJKf3DMJRucymxR8XG9r8bAmOC9Ye+sdRhau2a
JlX7FIyFVSHL3M1fOKob+YdkqbK7TA2o14Dur+6gFM+kdaP6TQSn4WjoRC6iIa7nFzx5aPLq61CI
9BY6A5+WkJR7wlL8uPXMv/lxVFHagTPSfgiCqjhBTz05qgFnIU0Z/zLSYcObrpv/n+gX02iOAA0O
lbBbVT8CZpzfzNMEiTgw/TG6fMry3MNlV3CWfZyztUqQW1Pr7gpYMbPmH/CD+OKnqXzyxoGtjZPL
8Mcfi3TcqGybdkiLChKeU5fVjvdQZZN3z7q+dg/gjwlvMmcctjo5DB7oXwL+zS4RLwQ1I++dB6+C
6QAHNOQilpBG2/DThu3RUY0VYI1lU2TZh7nsLVQIRjASuRbYdor0BOTBeGyB8C9xSWz4CMOi6QjH
RC55Fy4yfQTN3OKjtybNb4Oiww3egjD9eN0RGRZNxzkO7tJMY1gsD5TYDo09Asnl5QBCfR8aAden
eD+14YU61NHrPdBC213yABbFUTwGPalCKMZwxCRlNA+9Xd2lCURsXiVIa7MDpOvG7JhwGfDbzkId
6+iCnSl75lYY9qfr32T62euavzkrASiX3SHBgR+YJR/Y1KA/pqRBsYs+Cz95nffN+KjwEoiCyhCJ
aSmso4AMW3YoppRsoY9NP0DzFUMqwtziQj7RZPDuhhl15EU006/ry2M6epo/6FgFobqceg80ZR09
pG4vm4j0ougPLuTCt3qVTNNobkFJNTQ2FPMeuiWt/XtI2VmvqrLt5OJOrNt6K5hm0SKHFMnZYi4b
zEKz6RPEKshhBnH4uRf2RgHk/c0IdOwkrRfJOgiAPYjeAfNL2ibVBI5Cx97YjvejhUAHUA7osfML
O5dPhHTgBc0gugR1s+xAlJseZTbu6sP1Ah1Dmcg6q7PMxu+wBKcnzufRu82netm6Z96P5wMdSSmk
4y2F4/dPVHXyEoJksTmksHeKa24Jl4cMAaM6tx4rluP1k2yaUTN0Qmc/T9wufRwsm72wBEtXJHNx
RM9XfeRJy+8tsg8ghvXTrB53aEKUTdiDKm0fah4BNF2OiZ96u67RINSMHg+dMHSg//foQSTugCWb
b5qpTA8j7u+NKUxHWbN8b6hCULmE/VPlFDaY8Wbrg9M7zq4rNNBlyYomh/wTuhPvA6ciN1VLxW2F
/uCoYi2Umn1vdfgg+uvlJr3+vwzNf4OqINSsH+yUVeX7QYvQRlr9TZfnc/Y0DJMtIk+0KC9FHpRT
6TjwjxAoKj4sPb+lGQlFbOULaLVdaqUxyArLA/PqIqYon36FICAvI0+BhLRSUqDylfWh+OBZI7LX
w7L0eQ4qGe4fuU3HLLKU7zs3CnX67OPUBEX/ATROrPneDt4soDibZ6Q7twoatBvxqmETdZBo4QuR
ScrHJ2VZ4YMSlspuLWlNdOM5afBHOkK0qUe/zGvqPhS0JI+zgmYB4NfBh3kpCmDwNmWLTPOsRv3m
FuVOmQKRXo//x9mVdMeJc+1fxDliEmJLDY7jOC47dqXjDcfpdDMjQAghfv33kHfjqK3iO7WtBSoN
90q6eoaXFVpWaCo+SS6Xnb8Enx2/Xk6XU8TH+wNja+vvWqloETcjTt6PHm770xEqqb2GIigOraDM
OuHGBcnWFyMRgRCzhDGEtp9gltQ8qJr6NxVE+3fCq7C3uhWsq6/rjpGESAGJ5Bo4vEcuhtB5IFEg
oqQiEAq9CWamxivXmJGLYLsYhCmEz7+oDvaRTRZBlkxchbin/9Hck0U/z7SW/iOXgbwpOg2n+Jlw
INcuj5EtQIyDBwSSs0W4E3Svl4reQigzGxKnCsOtupVtSRlJxxuaMVMFko7ii6+PkM4AOUZWbObn
xUdV+vGqbpioUTn1Hd6CWPzYRaS5G3xVfK8DKPFe/rpl6zRhozSovappuuopKHDVgSbrEUjk7JjJ
adwT+AD7fkE2FpNlvExnNZn5noz1OL3weQwOBcRXlYPbO3RBvl/ui2XC/4MjdbzAm3mYPwVZRF89
RhWF3MUCRajL37d1YP39XQ7RadYGBcurpyqs60QEFT+mcy6SMYcD3XVNGHHtdTjeiwaC4zrizVe9
hGMJqzAefxlGj79ebsOSpEzAqO7GNhq4xPmMug9F4Tb3eLNvd2DJ68TlvnPd/mFK9ZF48kK8d08v
Qa449F2Z53TfBRm4vuF9U+jdBM26cEvK4+PSFDPhSc3suyszSD55wwDf5xDP630Y/sNrfgK3oUh6
Hg17HcpPUd3+fdU4mlJUvY503BXt/KT63BOoi4+N2lMBEPZeFFTPOyfLnS35QNvaM5MZc2FT1JXL
Y8ZkWh8AKesSor2M7DPcTK/bVSIjo+lOMoeQBRfadEKZwFdfNRy1b7ul3wKsWtaeCYvNSk8rCCyW
3zjl3j1MSIDR6aCffQfeRXO/uGmzJc5gGTBTrxAtjUMMAvwTbLXoji/FJ9i26FtnYVuYeFsLa0p9
lw5EWJQcWyJ7BOs+nw80GuNzMYSuc7MUyyKvmxMTIYuLbR0JN/QfSRiGd4rQ8K6ao/lbJvKr7GDp
fwQMaQFnigDHMORN2Jnd4O7sZ/MOdAKit2bDss2Y+FhaRy7jmee+ATcxuDsmG1ocS+nycDf1dJh2
IiRpnpQSCP395fC07AYmPrbyoVzvSKiJNyjwvyrVL+M5d8us2jhR2r5vXKKqec7TuGM+HJJmF5RB
4sWp/8Uj8RxtZFDbAjNiXilaVTle0x9JVHLQkgflfVUw4qT7qgrYBu7M1g0j5oESnfOmDcSLWEg4
JjztU3o7FDCpPFw1DyYiltV5nJNOZl9YGdVu0rOeN7t5CfnGPFhSiilnKCd3AWVrSO96L6jvqkXt
9Qwf7wo1p6MTXkUnpMyEinqdakYmUP3hc1f+RQj2fjZFWxdyy0ybDm4lh5FasHTz4+TUYtfAq+8g
RUEeCkdubFa2Fvw/k1U/DA6MyQr5mJWL2DGYS+6qAd7JE7tK0R0jZMQDAeqqD9qyA83BreW+qhf6
nQf5uAUsse3wRjQAzclTMnHyGJRy+EL9SJU7SOTMzj9s8gKKsz2eC6H0joNHlSciarPi+whBftFd
uZCNSPECKQdH0vFRLshnCUvH6HslJrbxKPn7BeiDIoaJAO2HuZ1mP3UeieeX8haoTCL+DfIQdrSZ
WqrwFbTzpYYrTahxxPG7CGYZeKRw2D4cytzF4S3oPXVIUYaHk200dfmWOMvH9AYK2vyfqydwFC+J
N6knBTTIrokHeiBxeOBZfN/H/j+8YvlnVgZ01xH5DSLKW0L+ltg24aS0igKmhR4fm8IZdyjG1Tvi
T+TQQ6EGWhn5r8spytbM+vu7nbyBQFHfa4Fnbd7J/tHrIER2k2Ug8RxUxdr4fnFwBNqYZ0vCNRGm
zOucUGUBextXj69w7VM0pVtHOMtGayJMic9z3/ec6K3hfnqT1XgmSxrt5U91hItRJLj+Dvwpfbs8
cJasYgJKAdxY4hjg0ccqd8kxC5EVVVlkR5DqyPFyE7/lkT4KCyOvNDNezZspZo/MKXN9Tmk+lW7i
SzzSCVTIdV997qJWhj8ohrE6Fqh/wAnTEb38mtZFnwaJSBunmne8XOZ01y9FC95HgVLWfMMA93Hr
vRrqkCSeHAr/DOY/HkeZ2+n8p+e4Pt65QeLo6Xx0tJv1GzVS2yIwkpkoac+DptVPkNxscZIvymLe
dxwWSBuXbVsDRrJyQqjiNCQMfuW6b/3HgMBc3ks4wAYQXr48Mx82AUSbkRT8ECJ0DaXVuY2rUexy
BxpCcPAp+Mbisn3fOF/7ndugTkzjFzyrubucpgKaudPL5T//4crFnzdCfoJT/RgtotmPXrQ8jzhM
7yPgvvFe9O/lBmz/fm34XU5xls7VdCqafRMs1W6Js3pIPDeNNvZz2+fX3999foSzlNvWDf6/E912
3cQfShDpNmA46wz+J+QwOMZhQQrYr3Vl3+xBt/6EAOx2HKgP7Hixf9B1uUchx7/vm+mqh1S0Z4T4
4socZXi017nBeOSON9zhlnIlrNMELbEGmoW6Vc1eTdUBZu+f5mEL2W6bBSPKWtYFTIGhgTcAkmSk
/9vXbGP1WxaoiVFyHa8uQ2+JX1QX+Z9nrvIkDom/E4HYepn9eFv3cQX7cxGxrCsnSJ9GP6Gmp5z2
JiBO1Lc7JeC3dwoDXlbZrhwFAQmz42nbZ7uizcpGgpkTdX55nJvFp+F16YQYY0nYMOZVy7C6inTK
u10GQP8uytpGVrvLIfnh3uijLPJnd+HpF3QKcMyz8N1/BadfQoqAD92HTLWnOpuuuVH5OJT82QwI
FrR10r44Z0X2XS9Nf+yKTSiHbVkYSXFpo5p2BCtu6qF2xvyjkx0B59iYA9vXjawI7tukC4IdEaiN
NDvEU1CemmGZT+UgibO/PA2WoDGRXDzoq85dUZAtHryPc1mF3+eSLhtvm7YuGInRFarnRdrW+wy3
kZ0K4iCpl/QJZ7qby39/HYsPkqMJ4OpEm2fKz+t9R6dz4ETPExWPg8izJMOT8+U2bENkJMRq1Bzq
nE29b5yxzJMqdNiOFv1y7Twbx48GD1NpPRX4flSEX7sSuKZAj2GeEKk2DiDW5GJEG9yQ3WB2WHYe
goXBcC2rYJrjJ4uMY74bXBzNmrvIcboOdt85xIQR8Vwv7k7qwAm7XdW0E7tuyeGt6c+QRJqapzkc
yUsdD3niBWWV6IA9X56sj1ccZUZIwricqgGmwK9D5t/prPhn/XQ3yW+XP29ZCyYijYxZLuesDF4C
oTuvSbp+ieQuJqIm5+taMEYncF03L1XDXpYuGkFEa+JvbZZeVWCCxLsxPA2DCRtYe9mZCwnATAjF
m664Up7KRJ2ppYt7MZXDOYU3YnRQrkrvcTLyt5SYLMFuauzpWuA9xouqv4lTOfGR4gWXZJ90Tnq1
86ewDupPbag13cAY2YLGhJSNqhizIJf9WyvkV2A/EwZGXpfVh6Jv77JoTiKw9vBy1o1bEovrJH+Q
zohx1vM84pPS4/1bQ1efEcKhVdHc0Yzd5m19Wiltfh9sXH1to2mktVQTymCE1L8Rre9ot9yzfriD
VNQ3nW85zdiixchs8ThHQYj1fI7yoklGTtR+rIrr8iY1MWAib6jq5zB9mVQ9v9YaFq/fBEjSGqXr
KCj1RuH3405QEwrW4G1fDnWWnYlL/tW10+Ho120hNS3pysR/Qeccwn9l7gDE7Xf8RJaxYs9D2wXR
v50eiNjI/7Y+rGvg3QXFo13NRtWN58proA1QuP4kgL6UW1zaD8uBOMyt3Xv3fRax3M+j0XkBTzf6
GnklRZ0jAFZHh/9SlOZ38IYHyJkB2RiLTU7/b4rTf8OFmuivjGQgHLfA76cajozpuQmC9CGfM+hi
JE4zRvGQFGAtOcVek7Acmn0EwV71pubcKUIcbZU7undy7JbhFXKX2v2pppaOSZSy4C9RebmTJfDc
EGGJt3gnrnzQcZuJfZ29GO/0+1qUeqoSBS3+5kfMspIAweS1BZ8/sYkBpx7BqqKsk3QoafYalcxH
tpiXmI87eE/ncZ84IKrG7U2uaTpXdOPYuKbyjwbFyCHZMPDWUXXxymd6S+TfrQJO2uE3vynFLN9I
jrYZN7JHMIrBIWlMX0ShjsU8fWMCegRgcO3ySUPhbyTH1eGcouJzeV+0dcvIJbosyzDPnPLM0C3g
Vr+0TH1bovrEhvIom3nr5mOJSBObRBdYughQUV5Jz2+84nHlxA7udUkXhfk/A4XOS9nxvIpf044d
YT49JIFiv8KGnZZ8k05siXZT1U7h7R2rEfYJpAkjeK7CkSL8FLllsyVDZJkLZiyxcfZ87rsyPCOv
PGUBsCpT25zQtS5xqH5usOKumnTTCZQ6RAS8DXEYYu2XMpe4oWA/zOeiT4IBgMBcXfXsinuisbyY
Bz2LavDYC3b8GOKUWMShE26pj9gWlXH8XjycJAbts5dY6q9uF93i5HBP/S0+28dbOTVRSR0Fsn8M
KnVWRN8sdUXvgECEerg36GMQhdeUSX1qopMaOo7ZFA/kDM0sB4/4jOxGHm7gYCxr1sQjTZmbg8Ua
qjPKHfFxmAadKN/fch/9+FxFTTASn/qZVIvGALX0aab+3ZoUaxdic4XzFaSvm2zYig3LVJuidj2H
sySP5Hz2Fo/CPAtQ+KZIaK3G9FsMyZ4tdKOtS+tAvttyY61y1nm+OtfOtOdj9IUBXQOK0kMLF5I1
AqW4qj6OiTfCvaCEMdkH85n0Czm0JEXBY5P/buuHsZGkTQx5ldqZz4xNy6/IAaOChLny7xg0D9Ld
nCImqQ+maVLqFJpDlxOLbbkZ4Q7bVRDXlYpeIwIALR7vuqRsN7UlbfFohHuvg3wqpi54jZk8ttG8
h/zNPWvkX0O/RWa2pGATuxMAydxOup3PsPi7Der00zI0vzUv4PF+yOstJ1nLNm8Cd1JGWzdqB/91
3ebXSl1VQkQAOHh50w78BqCRV38Og2Mnti6Rto6tv79b16xXAR2lIq9NOsHHke77mT77uvm8diyT
y81VC8BE8hTxRIJuIuqcLZBPSgPu7GYBzN3lr1sWgOlCGmiVzgEf4vPi+EnkO7te8ru5VV+L3Nvo
gEU/hpoontRPddxCrPPsznOyLjLF1V9unD1Mhf/ZyzBwJf88hgDGq6Y5emm/8R5h65uRDao8YkXV
oV0xDceKkL0gwecs5K/BtLs8epbgpEZKULkY60LV0xmgxDMv+yrpSbTlDWLJz6bOnZhVlEcOk2Ay
E5oMHhwkeBUnZJ7frvv3RvC7g4gAdeLTecxqggcnT3wqhNseLn/d8vdNAI+qnLCG8sJ0duu2gdFA
8wxdmqf1AHn5+5bZNQE8qsPdiMNS+9zP1REPNV9X5RDRhE8a2h4b0WGZXxMeGnAIsVVBJM4k6OVd
XpH6CUX0Le0uS8oykaDzgB0jcit2FnOwhy/yrhkambjrrUT7+7CoIc3Z/cAB4Hh5xGy9WWfqXcIK
M8bDapHRGXKpeMomdYXac//z8sct2dDEIrmBgOls6IrzHPRnLwj/WQObhQJ10zH8fxy0bZ0wghrw
lrrNUypeixlgbaqgHU3mdH+5E7Y1a8QzoxXzNBQyz7wOnXIPg/nhry5zsu9e7MzX5QxTtQ405FlM
qPye+x4qMXg4YfDDU98ud8A2OkZIk0n2cUCz4Uwq/UJcqJX66Sw2/rlldEykkScU003fDGc1kWpH
uozfTqr9u03T8rrxNwFDKluISnMynKFhV++kC/pXpUBmDGJ+lcSNT01sEFOF59d1OJz9WWbHSXHx
GBKvuu7m8R+pOdVCrwc4vHNejWDgy6WGZovmmfrn8vxaUoaJAhIV8fVcDMMZkZZgO31bWeYFb/fM
b2+iMvqynj1kzTfmw9bcuszeZQwRarDRYn/E/lZ879LswRVoZso+NU55bHj55MjwrgPz93LvLDnE
xAWl0PEgJMACW1M61LxvdD2twLTbpfGfXYguX27GEiSBEeWQ8MhqwIf9cxFqvgsWsiS5x+qNTti+
bhzYOWrhIJNE/rkSQnufp0b07i70O6jSXv77tjA0YrwvazdzIAZxBtbhHlhoepi6voPw3/R4uQFL
D0wJubbuUpFxNADleX4LPTlsFmW6bFR4LZNsSshB/yyb+3WjWNeTmLIqqSF+ty6oQKIlIANuL3fD
ckAwBePqPuJdAD3d83q38aLpWxwWT+Cp+8nVR0zT4TTIdONLNrlnyobbWsMBqqXFw4ji4tU53VSM
03wIhqEV7pkpXT6IOCsOLQvERsayjZIR4jJgEqzelJwhM82TQKq91/T3cmnvxohslGBtC8r/M424
/rI0ss3dc51OIfjpbKk/KSqcjXOsJUuZqmUFnogB5PXIWSAbFY37wGc+JRznptFr924Xvvrl+LUE
ynjjWGiJQFPIrGBwH/VkSM5yCv2nWNcIDh657nTM64JvaRPYAsWI86hE+SefZ+8HKqTHqYqOvFeP
a0lu7rzPkjVPl8PEUtYw1cyYqtw5kxg9CQKqLnSWNH509CNxv9ZosBvfRDTfiH3LwJnYv0LFjmxS
4f2AqNVnT9HncqG3Aa4Gl7tiWcum+WmnKwcQs977oTS9zYPiSbr0VPfeTk3jBkrHMikmADDGC2rO
0qo9Q5DnS8PV14rXd5AFvy9Uf887et0WZYqb9UB0LmPnLGfBPX5HdMNuyrGINy4Ctk4YMd91qWpg
TE7OKCYeWTaTQ9nPj+s05ykuBUU4buwktvk2Aj8dhkk0PFjOcdCUyQj9jpt0AkvbQXVz4xpoyS0m
CJA3laJhPy5nMFGXUwrlqNvO8eWvyyvK1gFjM49Dp+qiqF3OQ5jF+4WI9CDLqT9K7en95SZsHTDC
vI9VnWqtMdXATu09WhfHJgy3pNcsIWHiAcfMwbG9JsvZxeW7HxDdMiA3vVK//KXZqIhbBsnEA3ZD
CdROJ5dzGmfuoU0pDB/gKLJugfXNVYNkapSxWbZgsjr8POtwvC+L/i/SqWojK1lmwNQnU6hBa6dz
57NeTaF4IB+LbKssaQk1E7VWDVAMI6B7/xjH9qmi+sb1vFcVyyPhy79hvwUetE3B2rV3B3UCMyjm
gET+owA514U0Mx4oHhdxnSadT030GmgOKWSKnOhHNNHDeueAh+EDGyF6CcOKy1P84UhRZp46q2qa
cRmL5qc+lN9EDbO7npXw1fPCvYvK+65NNzXbPhwtNLVuhe9GK3CWLPVcEb0NFcq0JQR+s/UyG4/d
RuXRImvFzLNnFQe+YmzRT2slWpHiU4oi3q3WxDsKGH4k/RTcYxdJOpSMl6Cfv4RxVB6GOrjmVIce
rungXQ/7HL85TMx3HrhBojpkKRlEe0Blv8xeUpk689uCrXKjux8mGXx5Hed3rUlgsIUTDcFbNUHv
Aay9Xe2k8aEoh1Ov4q2nyQ/DFK0Ya7wCb3YcfcjPZDUorRz2RZ8miZeYy8vPtiaMrUqpoRvhmxe8
kSBUgKvj4ulBeGZqi2sOwfj7xq2TlLG3BH4bvqmpz9IdW/qx+wbZyIBcOQvGXjW0S+S5ywIOz8p6
ElGPV+c67ZPcge5UzeQWvsE2D8aGxRkQAfUyxo9pGbNnrbOZJy3UkzZOWJaJMM+jksOyjYGJ/9ZD
8RuMT+eXziIfDyr+VTd0igfzP5drUZf+BJhX8ZgKUv7UE7QLhJPLa45u+Pqa394FQ8EKN4M4o34K
XJQnk1RJKffu4tZbWoOW8TePoIHXQHpD1OwNdpLDl1Ez+akXPDtfjgNLLJsnTymBXYjGWtwpmeGu
5kWZ2BcaoDiSRUWc+Ntvjx9e2zBQRjz3RIeoLTHnhJfVeqcB7kuCFv5dHI1pF2501MlEgssOXNfb
aePqZhs8I8yBamAw2hmjtzkfpvl56Bh0VAnJN5/rLNuYeR4FUbyaFZ2rtzio+0R26muUVmUCVDLd
gTxwcnm1cXGzjZ8R79De53U9u+mpbypogVbVoamnrzARUjvmQylryXQyN8P9Ak7X7vLisMWmEfo9
6mYEmpZoMgvJC4nb/FEzzU8QaNsKf8sEmQdWMrOl0CorH/kwdM+MN/nzMkMp/3IHbF83Qh9mKQpU
eC97JEhY/qGfCrgZj2MYbkHwLeFjHlRrng8lm4PgjRZjuC/ZAPRGL9hOdM49lbN3ZT/W5t8lGVrV
EeKzYG+smusvSAf0i3bg4HZ5lCzTbB5aA8nGvs3n8c7rOzF+Zly2n4MhBeogdWXkHC+3YpuL9fd3
fUDBxM+quJJ3XgRrOHCv4fbhHKBdGSwb2AnbZBjBLmH5pCLQg576DNT4XtPXggLY2aSgAbcoplzX
D2NjF81U9XOa5k9ZKvStFw/lz3iQxcaubpsLI8p5MNPUjaL0sViAXyM77hLoYSZZyWrmoshRxlvB
vcbAf+CYwJUZwZ1lHqF4fqkfMfvimMFZT7KTIFBs+52SUZnvdtNYPV81aiY/QcSscWZoTT96JQhj
SeHN2CB9oADajcm3DJwpkUtzPcN4Sqo79AT8Nx5/ymjXf4JK/5a4jmUBmxSFynWjmXpZDeRlSW+a
YPJOQ1Ft4T4sG4nJUfDqWHYN/BgeKy4hJ43pwDPSI8qmiBQvPkNZ/3TdTKwD+C4OYSsQMEZG+Ri4
q8YD2HR7YI22ZD0tq8qkJvBSznzOnBZ67/E9mK3YE2f3pi/FT6axSXHd3sALe2PObTNiBHxaRWnn
sk6+4IWSlwmdsU/djZDbvYr2QFHl/XOsGKAy/ljDWJAXABEHM04qDGgD7cv2wKNSHJ0hhJa51210
6GNmBxo0wr8PCvjRFIO4w6MfPegA/DcpUwA1PA9Ktbgf675ID1mr64MXjhyYZhTwLq8La9tGQiiG
vKAQwASy2GUnDZfp1IFJfFDjZZw25bCTwfIwNxAnHPB6s3d6vDZfbvnjNROZfIkGNldNqln+GHj0
CwDo7o7W7JkTyB0ULpxEZw1v1xCHncvNWToamcQJ0Y4kghiIeKhKTSAEC4hBeqPitqveeshrT3fN
MhfBoQtXnKTXECrUjSerId1neUR6ed2ARybHAoq6Y+k5s8CSLfTNLDkgCJ77b+rIg46iUxBAblQD
yw8UGORFozreWGUfp5rIlN71YMUSk0Xnj1wN8We1PDcsgv4ZG/+3VaZOs7880h9vyJHJvuijeGRB
BXG3EWrep5wOPZ54cdzH9tn+mrO8P1xu5+PcD3+RP8M01ZKT3h2mtz6EyUxDen3MVPhlamN3Y64+
zjSRKbebjiUbl6zvHgT4gfV+VCz9PtLG+Xm5A7bPe392gHYlhZla2d9VGe/D6kAdj0EKNxRQoto4
ftmCzMgsAVR2Z+nI9MRXR6EMRRuBl4Ajgyni3uFyt1T8NLkNu3JKzGRCc+HREBR9YGbD4p74Tuvf
shjl3O8DXlD9jdv3x5eiyGRR99lA3GBRzSN8x2/TClLIfPobR4w7WcL273f2WCESw3qsuTxVljVt
kkQLwdqGLUP74DUQcSO3FbT5Kxiqtp2Tt0kPTHV0N2ShqrZsSGxdNAoMKVRLJo2b2EtK/e8eao8/
WOejZCXhs4s4+oyq8rc5DKEP0s5XnnUik2xC4izIKGRWH3vZDsEN6WrRHN1hCf66PIqWFGTSTYIg
Y6Pb99WLGFgHS1gorjhk/pSGOBuO5HPYMrqx7i2hZXJONPAzIAkX9SN08evnFAywx7aNf13uhu3j
xgGkGFoKYpZXPlQwpcFBrc+86Lh483gVQgrMBiMxiKYCS3X26sfUSfPwLuubunzgA+qNEIuOM0Kz
jWVtSaEmzaQSLBLExTDJMmLVDu/CNewE4cx5FzrulveHpU4eMSMreNQboYkOZI9SHZ7s4yXdFxDJ
3hVEfYVUIczNSpBnVEMgUBWM5Q0fn0fYYzvTdQJtkUlIcbTjjW05RK9+XLfJUlT5TRcFW7YjlkE0
iSgiHBg8LNoGXJ0ZbiBg4u9lP4T3bpBtyd1YsoFJR6FtCPRoUDknCqbADp7XP0UJOA2O1B4esdQQ
uaAE4vG1hejWVWvcpKg0Jct16EEql6Z5IG4pEOnZvtKNUufLDdhGbf393YXEA50m5JVKT41buAFK
kN3yKGKJ4xZcgrbStm3c1gh+14hcuD8FS5OespnFO1J0J50LSMAKHEdUuPwbeNkDLOZ/1csWX8DW
LSM3xC4dirnLqp+9O6oDJFCgaihWzHWknI2Ds61TRnbICDzWZi9wTs0IMA9V7AiFojEpqnXv8+hJ
duTGHasnaE/kG3nCFsKReY5YBY0Dd9C/mrTPHgodZruG5Pwmc6Bg3nRjsVdpBrn7TqU3jmo8eIBD
UTsV8Y8I2t37y0vGkndNCdq06olflI1+I2PIX1Z4w4MXRO3N5a9bZs6ksGQi7kpJm/ynpkIeUXBv
D0EFu+XWQ0Bf18R6Snu3HEOg1doyVvnPHOfUwp3SmzECqU/MabexNmydMI4NmraKzDDsOLGC9zeQ
CdGfGzjdJOM4bUH+LUdKk6oiMj+CBE8WnTiYXRDJb38rg8PkAjdk7rSJCIPD1XnIpK6oUPjEyb38
p4Cz04HUffe19Kp+Y84tK8okrSiYurlwbhlOQTrC44QAdSlw0QVAZiNwbINlpAPZp12M6nZ0Ej6s
2MFSYx4o2L/HiS3h7RySh/9HmNpm38gMNFp4HfSqOxEXKurNuoVTgdl3KKyqLy9h24gZiUBOTjXp
2RlPvK/5rURhjCRhm+p/L3/e1gPjqKDz1nHCKhOnSqAQjRr7dO/x8HnGmts4g1pmxGSspJC0zZaW
sJM3z8iXMnqmRPxs8njcaYj4/b4RzWu553KHLONlEligajtCQpIvb6NDWHVHatje9gnUbKL87XIL
liEz6StegxLimHbN/84GOLnvm1zpw9jT58sN2Lqw3oneZS0R8boCoSo+QbLcTTjEk28XV5HD5a/b
/v76+7uvq8ZXDTxPm1ND66a4aZwOASKRidun0K+bLQqcrRPr7++awVbYRtRv9UlH/vcUHsQ7eGRc
9+AUhUaUM9LPZUaFPvVl+UuCrpIAjrGVQtZh/m/FPgqNoGaLQ6vB0foEr+T+M4mgzptBpOmkM8l3
vty84tpGyIxsoUYZVvF8Ei53VgZa7P9bidbbqL/ZPm9ENquqsHKgsvdzDua3svKGfTfj2HB5EVku
liZpRQQypwXOeicRYz/qSdUkkH3mXzIOVvjKQB5YOm2cjC0L1qSvpHHVq7kLxpP0l+lzsHjA2vhz
9dnJiHq53B1bE8YuXo1YS6EYFJpoxZLA2ZI34Mi4cv7WTQ7vnq9rxgjsdIFwTBMXsJBzMBOswJNp
MnoVxNc9p/15uQ3LtJtclrRLYXcDC5STF0/8C1ezeBt7tgV8tH19/f1dVMMSY+Au6lgnvkwO5MPp
aS4Q2pf/uiXwTKJKz8sSJs31dOrJ+rDowVelWXfTPIexdbmAxnC5HdtsGwG+XlICr2Ly1KfhP0qj
mhNM418o7mxhqmwdMSI7h6gwvCp19nOuEQ6ARIgdJBqfIO1U3HE/2njDtM2FEeAN6eYiC1h/apbp
E3HhqRYWV8kxgPG/XoXezXPQDa5izoRv18pDdRzPHzA62CrzWo4EJlKwWvKlDKXX/L3+c5BJPpeN
d+NUwZffDS1s+qtv4SZ/ebYtw2SCBlPlQuihqXocOUW/99ZLWxrXP677uBHRtIFBdbSgztq7jroh
iwq/xQMkfa77+rqA382CBz1xOcRNf+KDu2R4bZ1duA/y+jpQVfQf7N/c5YOUrHtlyKV32eAsTz6k
Y/aX/73l2uwbmzRBYijzVnWvfKzU4CZxP1J3OMTurDt6lF4bjXeMTHo8phOtQ4VqeQpf6cRn0Zhe
Nz/mY3KQ58PYjb33BmuoNMmAot5Dw/HKs6b5mFw43J8pK8IHDduOBrYZDqopnRiCLUqMZe2ainc5
CEnar3v3rew0ISdSKv/LsmCv2tj3bFNkZEJfpRX15VD93WUuQE5z2xwFfW5m+a1UcO6s4IC0L0jx
rOct9QBLj0ySjywbDl9NVv0NvJ2f9PDsO+K+uVXHtX3dSImVDCESJILowcsnJ9ih6BnOSQBzvk+X
l7Tl2GOiKLluOMmdLnqAOIm+lVn99Ptki/JWemiW8dvVMIjIhFPCy3QaR0WXO9LFn/oI8LO4neuN
0LSMk4mmpDR0cEvq6IPo/LQC3RFiTnjzJv6WCJmtATMven1dFKWsT1xk4yEFOPQnNpRuK/AsG+x/
4JQFKWFiusi/YcTUJ30RVbtqPR+UAfOSyR/y6xKwCaYkORzjGz0VD1KQKr/nksb1YU6nojxcXlC2
jhg5Ui1UyXpYqhMgYXCtWTdx6cNZWEcAAUC/8/ZyM7bpMOKcB04+O6KuceejS3Sfof4F8mZT18V1
m6wp692IjPIKdOaHNHMReFKGMdkvLihWGwNl64ER2f/H2ZU12Ymy4V9kFaKg3nr2XnI6SfckmRsr
ywwiKm64/frvMd9ND2nbqnOX6pmCI/DCy8uzFC0INklI8icpNL+0viv+YmkWbKHIl8zsjTvfH/hI
vIS5XofiNBkC6X7TfV6Yf2QzVu05ZTk8ZQcoPEBkx/MH51FWmfP3qBE0R6hD0i8C4oPiWJZ+3Vd4
jnCJtx+kcOc7SEHV+LfivjxMfQc/kBm1ZAdqiIE2j5D/z6tTkhay2lE6edGud3hePjIZ+jhBKhW2
6ZWiwBweia979xFqbhn/6kO9DM9SYVRG+L9QOKmjK3CFDYoEKqyqM1zfS3Ws2yxpPyIchnBPZ9dX
/0Dx1Ufu00Z1wVAc6UXyw8kKN9wCtqwsZZuv5OddGM06Uk+0SN3nulnQs5V69sdWvwzBllXAGqrE
hoI2oZ8HmSudn12VuwfS0mTfjN1nVsO/I0W9YQc0arsbnSnaRVG5p3Cdue3a8AehCWKP4HngA3Wp
2P8TbpgC9zC82CxerY2hlfAVadgppwjSH4LxT26Xh7tq1MmBZDo6yircekBb62YJsld5ZQRREb8c
MIaB02R4wgDoyZVtzEFz2mtRbL2brHVjbW58NE2fUj3eN73JdlGqHwLl48VxFAcodW7sPCtH8u8H
lFffkkOhaoClefJzjpJz5Dg1CJHeLm+6DzBDwa0luknYjYN3/N9BGwBsn3wUM68UERceYKNYqWtY
y0F9rOpSJjcenb8X/qsPArtMDEXTD3DPCscd6Pzj3hDy5aaDwMaHjm7b9LAKUT/mSXvFjvZZ8YFp
E/66rfnlwvfqt/vV6BdBQuXLlKZTdRdGA3UPpnKyDU7km6cAo3Y6PyFdUVFKGarshT5PY0rVGTAz
Et1y3qP9ZSW/+v2uo2oXYuzgc8KKpv8ALzY8881ZvpE+rv18O7xJI5LRgTl5PpCqefG6udBwGfNQ
UdmIhrUelr+/+gBAcZUiImH38BUCtIniGA53mZ6Alb9hhjFCVkwnhXHhC+g55yLL8P60oGOgZfLr
tsatNKU1AApyN8IzQZGAIJP4uTl6aksyb21srADGqzCODEHN/UIfUVpmX1OP5LcEFsbFzk9IAnYF
rrYwHhik2hsQfGJ3Lm+5xjLXhm4OXuK1hRexizCLWh0sb3c52XTnfHtgXBuoOYxhWxcFdc5kcuE6
mEA06zsMO29iVeDHLzv3qzU51yUD76jB0Mwg7h5VkHXxrKF1dMuicW2YJamcus0h/yTiRhP/MM7J
cGKLxf1tzVsxqyOTq6TWznkqyxnomdKPYRUW3LQjuDakUo1w34Whvcjiom8f/eUOk+abMoTLb/wj
q8XIW8FKJtjhNAl+OzhF8KwMG28iO/Cm6mNa3IS/QB9WzMpwBL07yZFZmiobvs7AXeyasHQeo1r/
ddsUWIFLI6hV1XPSQ417hoHg2MICJ0fo7t9vfm2UrNCFm5IbJrhuIzeWAEUns74PDeq2yGY34JPL
Sn9jHv6AT3pDEHRzxu8LSDUg74J2FSOxDsLHWYCFkHXm6/ufstaRdf4qr3MYbsTITms405KFDzu8
yL68dzvQD+iWu+TS3FvfY0W0mbRK/CCq70SER3baHw1nkJ8Mz5KJeBzJKc3N4f0vWtmbbITk5OFl
ZqrG6KLLUWgABuAkGjtOOxxva98KbzMDHtmiPnkfThIaOgbhnaXz9/cbX5uO5aNe7Xw6G/tFzXS4
rxUwQ/wZTnMPXPFnvwofmxEPKO93szZGVphPDALyUee1sPKGFDfwl0nM+E0qQ8y1oZFTMOiODWF7
8gtQiGH61jrq0M1q+nnbj7eCGy4BkWCiZWeVZw2AGrL6l+nUfLmtdSu2hduARx0G9Z3u0Ho7+PeA
SG8dDSvTa6McVW3ELGTZidin0ZlOClw1qBAQzS5B6991MCTfmOGVLcpGPOIehUqKkw33PqlAIfDD
vRoW+XM11bdUiBiob/9dqtBnbCFOVHYn8OcfphwJxtzU9cYOu7JA/8A2KqelzuwGl7qNnqjp6svs
gKH4/hSvjY0VwUmYzi6vUnIJE+RGJHKzQcZlC6jeg8d8FETe72btG5a/v4rlJCuYztIKAwQne7yt
i32KP9yWw9gK28CO+X3S18nZh5hJtadJCBkG6hVD8nLbr7dOaVVMSR/kHTtL6fThDk5ZH1mIy/KN
E2wFsa5IlOXUZ2cxzbD9rVJaPALZ5Z5u+/VWFE9Q7hEN9Dfv6AyggaBguDGKjOP91lcWkI1DTAy4
MniRCmRc5wBJF9EivcAbn95XHRm3gIJvFkOQ8FpHs+zqppS0706EwYLSZ/59glpsEmchHtzceRPQ
tbJOuRXINYn0MNeZuuNQkYwHlGQnVd64Tm0oYmKKkrAkH+8VMBnFjjQVHEG9vnDoVhVx7edb0RyG
taOg7BlCMj/Cq3/YDx+nqp9vi7M/4IdtouGCI/iZjyxNTmXSpqcxIZwfbltK1kkscyxNx5P8LBjy
OgPTxh1vir+CmfMbv8AKZAkjtgoWnVhGXv8VOjvevi/qLYbgyoFma2PXPDUCbxv8d/o4BdDhiw3v
6mlX582PyE/nYOcALrFl4PSbhvJGHsmtuB6ingEm7vLzUE5NEdcm8HPkjz2HmCRQuwuwrpk/wlYE
lc9J1Mzv4iHzh4NTYYGfuOMCoE/xgvmprBmt9/iVAGcxCBt8q92SqA+JxD8FEiJvR6O5RoI0UfZZ
Fl2hD6rKUDDMMpQBKBwhy0+k8vgPrWdeHn3KnG8ooMgPycLYjwGY90zs57QzT84Q0W986IJ+N+tk
yuB5A3uCpRxP2sd+TrVAadBf3rE5LznjsWAlFfuaw/kKV0e8uIMrnzsw8UZwwuFzOONb/PQ6dZHB
i6goBxOU4Ng6+G+HMBuL8tmfoT8M1GSIWs5Q1IHcwcY2bHc0o6LGAmtAVscTJOo9+AOQtNKd+ycO
hyG410Pa9tOs+i57yvMBmVtZq8w8127vhR985VEdg82djNcJqIvqW1A6gdwLtbiV03LsvF0QluMP
LVnxz1DK+kuahiK9G+C8pRZt7SaHHBmgcnhzq9NiVzg9VFnmMIW3fWwSrl7yoNPJzoRhSg85Sd0Q
qiOFv2WNu7Kn2kg9mqdZqeYhgOxldE66ZaXSiPlunCbBkbV57dx2+Nvq0kmflWaKSHBWCojM0Anm
+5JnW5z0lQOIWWGgc91Dn4MF55AtcibNwi2Abeahox3d2JhWbmw2Xo/0fjQ0El34/vgSOniJgi5E
R/4mDXYQXQEYPYAKliovIz9u2gr/gP2qOXOSgHNodKXyKRnTX0kH0F7Ftljpa6NmHai6VqYhYctx
6SybXYv8Esro+JJuBHbhtrzGhvr6SQngSjPwcy2jp7DuO/iMDjceRrZQvXaDKfAB5jkp1vS7gaMs
NsCa5rbhX0btdbrqw5M9Gxk/K6Oeh4ALPw5YQfZeAH+wjcRp5ay2xeknPCJGMB/mZ5+IL1LCdI05
PtlofG16raNU+TrFG4UwJ4lH0S+y8J1HOmXBNxbVW9JeK7/fBpaGdZIHHPnX/6Pa76bvfrqFKF1r
20rDCnijgXAlmIw1wXsw9eE/kA71Vhl+ZXRsRXTd+yFrEyHuyDAomGGBdfB1SnxziFiwJei11oe1
hGpauRpsQXwC9ApUrHXy+Pt+WxNzC0SZuf4yeK8WaQ2xtqzum/A8taitcrzu0KsjejfdQA6vTYK1
hgSB7FbWjdG5bfRPMkHyPhhu46rjx1uZ2ORozsaW4OIfQT0hjSUY5WyvmnHc0nld+/nWrcoUQnoy
CHz5Ow0eUv+Tw1Gfen+DWGvcOnRIwpc8aEbNziGAgdTcTYNdBvz5hlbiyuqxEaSUQV+bOQQ/XifO
X3Qpaus5gm3JrdVtG0UqOtpGvpti/1wqR9BVIzFpwB+7vfhvY0eNIVGOl8zhnlZAJP+mXGl4ud02
BbacJAwZkUe5dLifKkjOR6jqIMvY4u6tjb8VvUld66Qt3eEe1AVYQUJFZBLYPr1GQRTq/SW0kn7Z
8NEQ+jYVXjCii1xGhyjo6EQ6uU6i3MPStD2838vKQrVhpBwI2CCAzuOlwHUh5jUkcB240298w1rr
9L9bEApoJYXavzmZABRLLtB6ACO193/62hxYAdziyu/0CQ8vqN15MbDtMi5KYCxyWMpu/P61Lqww
1gL2SGkVujKWKZhoO8Px1JadstDAWPvYOBC3ui0HtqEDRQLbpEZ31QWqJvyLH9HuX5j2bFLwVybC
hlYSo2uRFoiuWC72jhNgQ7D4zLeIhyvjZMMppZePKGhO+o4TvCzTtqiPEP7q9llQVbctVBtUOcxu
VUezH16mEKJCuERVh4jexAlj0Lj87zoN4Ro7mdRJH6FqzR7VnEQfq2zutvBvaOWNi7iNp6TM57C9
zLFZm85x9zQF0jRwtvTp16Z2+furY55qVHRwJfYvQnjmpD0uzn26ZT281rh1xk8UbPMI1CkZT5z9
4ys3P+RV2e/fj+C11q3tQfZFFLZN618MMpTHVocc+KJ2uHXcrQ0iHCkJtfz94ylYcqSpd2UxtLft
DdTaG0hUwYcujSqU3RsMDyCNkJpo6aGqzXS8aXxs3GSbLWUDT1XYnNFFXYHmj2rgX+83vhKzNqIQ
6Tlt8CJVXSir7kyfuX8pCD+cej7nW2Jza11YabrQEkQgIqqLQA17j9pGBH4/RLjGHBnv+1+xckr+
ARsUhEFJ38e+CbHanSFJsy9qJ/m7Yw3bdWnhfHq/n5WlastLFjSYsDMX1UXV1dOQQNs18zaT3bVx
Wjp9FcIKIvG9oFl10Xigi3WNK43SRR83EXTtbvv9ViAPXV6rALTOO11lZWyWx7Nu2BIjWxscK461
600BMlxxp3Kn3HGmz6if3phD2MhAHpmgCShFnPWGXENlIvjNQW/1520DY4excifRKcSYT6HmAn2d
z1NTDRurc2VgbD1HIrM5lcolCF6UOEielbuObl7i11q3wou0Xk6D1qB1eJK7cZI77FT1m8oIa81b
hyLXBQOP3JtkTHz3XwF0yCdoa/GN7G0lcG3yjR/gEQdcyvyyoDaU1qcEsyua8NFzw183Ta0t4ygK
gcpfWTcX+JdDX3jGDTVVTrN/v/WVop+N1YNegJx0MchHWZbyWPcQbZPIF2M/4tUOWIFuD/wee+zD
TQuftQmxwqwNMmeQs59fVK5/UoWJjgB7373/OWvzYR2WiTeboSsqLKai7tguNAhgUUoIbkTdZ89s
6iSufYQVb2oquTPDJ+Zi/FJ4kAVNQAw1zTxuJNJvv7IQG8wXsiwMckrkY9vn7OK3wbKfPiV++tlo
4Xzq5SYD7+0vITawT8x9rslQ4+jJ5uxRJ6N+mV2H3oY7ITawL3E4dGgSL7/U1AuBqqzkQzOwjePs
7ROH2LC+IemqItJNftHj7F2AiOZPMmLtM6W6Pb2/oNaGZ+n61aFGwHH1Kxh2XkJHXmuNKwEoBfR4
W+NLp68a17BI9mCenF8mM+gHM6D23YvbUEvEBvZNOZ9RzR/MGYbv3b427Dmai62c9+1tg9iIvoJF
mSSk7k988r7IrL2o3r9XrvkIxceL0zlxrvqNUFibZDukMw8Pjrkx52k29EsNkCKkKKIq/dblpfPP
+xOx1ocVzgl0wksUGQ2wCcMxqVJonZXhU5BvnhMry8hG94UCas4zE+oiyFifee6JXZ0Utz25w2n9
v+sIz3j93A0OhGW6tN1DJoydbhXcZCS0DmiY4Gnah4G5SI3yh9/D8ZAC2ndTckFs8J6OIBXcsEle
lhJg4YFEvo2pXBt1K3hN5FUCBEmJywGY1zLHuHj91ubz9lFDbDVD0KiqoYdaxmWaoZl7P7Aoh8W6
ykfgB3amcZQmOzHnm1nYypEQWrmvDIBX4qMeTkuqoQV/IE54boPiqenVc9eZz++HwtqYWcezlH7i
8igwZ+pkZXfUHoAip2ggRnx9v4O1cbPi2U87twoVwYTzwIfoJF4yuVdAXhe6S9CwAbvx/X7WPsSK
acPDjFTIbC6TcLID8ox6HwGAf1vrf+D6XNL6ZE7M2UDK1QdgmgYapbR02piGlR3JRvMNsmzxFD/2
lzqrAFtPnH46SD6OZ4g23mRzzoiN5wOYFcxknk2X37mfqlEwBZThV6s3JepW5sAG9aFUCqq1N/Yn
P+scvP2P+VzuWUDcLZLvWgdWhLc9p0Vf5v15UvxvSJhMcZOPL+8voLUpWPp8fTqDVtVjN+xQ8Mro
9XfiXdP6MaMQw36/h7Vfb4W0KQZXNNncX1AyzeKhg/MWEMw38W0xvVYkww8jBByG4fcPIv27baDp
uWwVt/10K4rx5JTBjYqNl98w9akqgdqoe+8mpCm8h/879AWlkLoMXXPmrku/cF37cwx86JbTzsq4
22g+kszl4M9pcQ79+bspoTKWmtsEHxixQXzDrCovj9rxotTwlXKIprPIv4XbxgP7Lsg6SIPTfPa+
uy0eUSremeKh84C428i13tyb0b61IMWUZ8OUJMV3paNo5wi46ZZLMQfySneoW28x0N6MLHRjrcyE
QEupcTp2VWMqdxJ0w1h3oj5BCWcjbV/7EGt5imAE3iAqy+9Bk/PDCNLMrgUEa5dV7t+qcrZkwN5c
SPgQa50KSQTHOxO7EoAcVUzg2dLFGUnZxny8PVD8j2vgTNOhDWT5XST8U9cl/rHP+LEym6jZtQ6s
zNFMbtlpN/ev/sQ/DSTwdihDZgc3qMyGAtHS0h/PBhyZw39DOY2iCfWQtvxeptnwKSPql4caZ78z
gpcn0Uz+oQ2aaS90MW48VLyZKKHHZU282reLERIAwzAXP/DE8qkV5N/JgzKGUuGjhDIiNvPgpgMU
PS2j+rqnYnamMevodQgh7TikML5Qgcd3XrV1Bq19y7LwXvXQTNJkkKEvfpQRm2NSIlkaa6niEnS8
fdtjIXvjeBNLDp9jRT8dZSkHL2B3rQO5eDgzBpOzm/153qIovB0u3L41DmMkGuRL6Q83Kj+N0Nje
w2p5y0RnrXEr5KnruIOpS/ED9klOPM6Zd3UqITegCmutW5Hu52XREKj0Q9y2avtDkcm0fck6lNBv
C3X7hiiKSdZpYJzvLKcUfGgoprkhHhi269srsW7fEmliNATSaXDVIECMe4Lp8I4c5SSYlZUpnOBv
yAw4t6+LJkdClhozXiGUXxZ38JxpXES7M6tbkgN0YMU3H1GnH3szXcGa+kCzRRovaLaqJmuDZIV0
O/akp11B/380FaY/yw4OuHHpTlCVf3+E1vpY1tiroG6hLiWravKvUCsRe50n32rifmHJkG2cfiuL
1b4qCpZBE6xR5MqL3DRnSI7oYucXqdl6EVj7AusAV65wHFjg+Fc1wMGC9/UQ11Ba3M3lpkzT77ev
Nw6O0IpnSVxW+WGP5VoWgbi2Yz4OfwGBUQ5PY+gBrBJPqHtAorRtw+qxKMqi/DJUKWchIBoaUlsg
tLvB16h1i/4HgdDEWO57WGDIL0VI55nEbthOtNyY07Uht/YHOXIHTS8HKcELnqagLvWy8Q/vr5iV
1u3bZtTAFyzpSfHd9c3Db1lcyELeBDHi2HX/uxwLSsYc6kvTlVAXSjQgGctdyUh/0x0N7VsZAJE9
ZaNy/evCqYfJCX1kENi7Bb6Hxq3NwJnaTk8gBnwHnrzYVVNFvDhKOnLjSg+s/WAoHA/yOhEedaYx
og++NDQ/QnZykTStnNYUG+snwmC/sdoDa0+QIoAV0FjQO0gswz4LPIEwYA8KEmVxoct7PbKHAH9o
2q1npZUQ/oNONkeeAG12uCZND22XgJwK2TgX19z27o+psTYJDWI5UxUZrr5HyJHPzN2P4RbWZe3n
W7tD3YGP4Q81Mu9BQ14dbhWe25q4RdlEQy1O19UWSHqJ4LdmxorsMiPYW2AT/1ONoYJThetJk+J9
SSZZFt2nPJLq0+DB8a7ao+gXmSuALGPr7/QMvOSTTnAeDvvIgIhxnpu5TZ5N2pI+egyENtN48Ctf
VqdIhoH7sc88x/8M1i+hV5ghJ3UEZZFqCvNYQDvrOjlePTt7o3AnGOKKpWU+xbAez36UpcO+C+gn
XAveUHnUUK0gMdDuk/wU9ElQ/D1yMZp5h7tjO49xaSIdnZjXT8Hnvgba6bGaS49kO9T1i+qjE3aF
+0Emss6Pnkxo/S8YOCb7DmvlojwkCWPtrwFvwTnckbJZRt8Ec8YuPOKWUvreKVKFz6MLUV5Nt2gc
K/FhX9k1HJznSqTzzxxyxbs0iJ5BafrcdMQ9QZk0j90y+yXgwRGDi0SO7++6K1cX+ybfpiHnXshm
qPlQ4l8UDZvm4lc9Kk1jN7MelSyuo+YQcpeU0BXiEPJ6v+eV/d4m6A1tVQheC34nJ0CKhgGFFTqw
Lb78SuzYDD2ohaUDKfBdOmfAHfbp/MHvWg/C9w78Id7/ghVzCqgF/vdUAVx1CiiT9I5k8oz3uOH/
phhJ/9Hn7NLCRkZwoOq9/mXiLtCa7FMuNgU56G/WzRtRa7P49KK6DwMv529J5jC5SydojT0HY5I6
+SH0nYGd6rbN9ZEXA6/vkzAH+SFnqgSpsB+T6YmVtd88RKphfAd8ZpvEcKCbpj0XRdfuhhEV6xfa
BvN0JxoRNU/clIG8L0iEz34ZskJO2WlqNFd73bXh/CKnIhtPRYeqHLyW5ah+gkJKy7smXZQq+DhQ
3LISwFidI4EwDIQmUHzBcksGLwt3ylD8jnks2eAdMiX64l8CN6hMLgahwK7TMYjKjwlgSt2noQPd
6VHxHteIuhmH6YdycR5+mDsozb0AedLMX2vIvU2PYd5W5T+tpNh1dqILB8Zi0ONKCAGBxVw616kJ
qfMZWkrM/+TVXMAKqMuU91FDLNffNWVHPxe9M2S7eeoUkLGkoO5zOoxS/pU6qnUfoiFPo5dqcBqY
J5KF1ZaYRiYnxqe5AQCGd114ARq1q/Ewk3p8X8GXLDyUDTxnTkw4eG+KkPI0u9LkJvuAShJgJwY6
bvDZaV3nIlpnUv/wis5VzIFlNlfaVJH3oCnpwyPNtVefSukz8dBDKA+m2mCz+e55pDpyYnwJa39A
MNOvVDyiPNQeeuxt4SUD2256FH3Qlw/lvOiWc2/okpNptdL/zlXQh/LgZ0PfnHIXWm9NGUXqwcBL
QMeiRcZNdh0wdJAY83lRJj/KeiLsI+mGGeKWSS6z8AhwrwrirggTvz1UyejrOR7KAOXZwGce+8gG
GKmEUEnPpv6pT1mAOpmfyRDjyGeZlD/rftGdSvSC/A+6KAr+meA/Iz4OLGPe3SSi7AfWkYGZiREB
/CwSyefuiNXZe+03aCeU/pcsLUBPg2c61FimpO3ARq10VI04TDX14fYUucneg759vofFR6IOvZGU
nMIBWvQXSRZmeAtyT9WiLtE1DzP8E103zvMcQKRd6aZOfddMNLmOpmz7XZKKvr7LeOOMxwRo6mTX
EDV99tjUh189QXi356MInWMK5wp+RlETMVfgiVx/EQEHc7N0AIUB/E4BnVh6Xeedh7bM2yP3dKN1
rHFbOIgWzvXH2oN+1k7xoMouQ67b8A7KF928b7OoNPeVhHL1ievKpwfmTmF9nzeyeuYiglpC6Qr1
s8VhPXxE4RBW9fHM62VBdb3hd6NQgbkLwgJ+LjEjBEvY0BlSzkFR8epRQzZRDDGkJGgq93R0WH2P
SAPiGquuop+SydPDR0CGPBJhE4iAo41lkrZml6Y+eQkbgEadGM6AfTLCe6mPHAxJRZOjWzr8e570
ff4IK4KkelGsYtE+q4Ei+6CLvMs/OxQiGafChxXPNa96TT8gr5+jzzUZS0C9IRjX/N3qqVJ93E9p
Mfybe6BGPhd6mGYQhAKXQZw/zNmJ1UI4B4EBpvs0T73slOtJ8D0llYbmoOczdkBIcXlHkqx2IGjs
ifAkIBuJx0+35OWFzbDI3vk1XFz+jVTVOXcwwwNfVVfgsqZ4oKmG9G5OILLxBDJv1p1LnZWVPKIW
nDbfuAOplWcn7EGhyBsaviQ5WMxz0QQJHjK0aZN9P5Wm3bsuScevaM0YbKmdRIHvCI1N3MLwzjfn
WyXYtaPYKooNQTJ6VKTNtZgH6EjCTFFpOBum6t/3D8q19q0suYbMbll0xHlWZmo6MDFcrF061kFy
W+XKJmwLl2ct5LvcKww5JyCTizKjdw6kP6PD+1/gLkPx1llrZcig+ecBMoninsDPLaaLD5WQYPsR
rJpIP7QmBaXUAXc7A/1PD8Ev6ZlzCmdICBHdVj2zmaR+okiNg368+i4KEqjiOPGUwTimM+ONRRXb
NKY2FLI2PJ2vRoroBft6mO9x+rhb1dflxvrGKNo8Uhz6Ud6YrL/yEYVRo4DkaPNw2BfE1JdR9Z/f
n62VRNpmlBJ4CGa+kMV96OYdYH6g+oLLUrfpryUfg9ckKpzmQ0k3LUxWsk1mJYKgZ0Y8Q2VzUQoP
DzzAnkE7eOHAM2yLx7Q2dEtsvSqoSTqXdMxkf51naHIFBdvLDrKAQA7tI+JsVftXavHM2gmK2oXL
Y6rHZ78MewXues5hhkTC06Aa8VHkwa8RVsHvz9LKrmCz1v2wSMcU7OVr2He65jFnPl2CNyTeFito
bSFYN+gCX+F5Q0PuCJHXxYQ21P69rxZ16VTfkTJB8ACN02waPq4tBGub0N0c9cD59te6SbID7Md9
mKbCZDQbt/wRV4R/uU1hhyFekVRdkN/zAhcOk1XJAZoQdzAxApUnZQ+UmWkPho+M8zR8ypHA7t6f
r5XBtGnCyiucKY94/wHpW1QcPQezFQK1UVb+uQWxBU+duOzPuEMKP7qMCQWIrfKdBmIH7/+AlQXj
W0W2geXaSVST31PiDuqUeFOSXrw0yLeeV1bHdgm+V0FWIP0sAb537/wWOvBy+GCC8Mm4dDeE7OH3
fc6MPB5hVh4sdmrvf9bauFqbB6qG/exokt8LLFIYvWQ7zQC/oBHWDS8YZC/Cxwy6QnEE4Mr7Xa6E
uU04llWUmW5aRjJwcYfrAdGIC5wo4BVmzP3b07OccSUU9Zbqz9rUWfuKFonj1iJ08VQCWNROpKTT
e7eUEMd+/4vWOrBSDBk4fY4KhXk2qCI7MSpVHGUn9zaML+e+tZMoqgGUKaYZgY3fnDShu8cNzt34
9WtLwNo2au77nUr4dIVqcBqEcU1RXT/3JuBRGsO6zR8v8F7OIhaD596wr7Ks8l7GmQnVlqXDys5l
85TDLJ/gIh3016GdyWHyKwadzLLfQelS79+fo7UurCL8QDzIvkOJEXXmvMlxHc8giYziAZub/hf8
6pNqI99cWd42XbkIXdc3bmGuyRiGL8Tp8oewgBJNl456hxpFfu8Gfb+Re651Zu0ZdO77URRuAeB3
lO/MPHyQSPvqGsjXYSqfeu1vdLQ2fNY+IercK0mFsyXMKmivA0iVDJ3epQCabGSYa/ufzWRWygtc
YNnJnb/clAUMiCbsdRwiiqgvnEWfnmvIp+xnFT26SblRfV4JXZvY7CcFKldirK8JABoTDCwc5e1S
CKjNGx2s1Dg9a2+AZ4KT6tBV979N2oiPGylmaMJ9Cu9MeDADB7PytDm+v8rXPsfaKYpq7gkAxPIe
r2Vc7JRWctyzvgm+vd/+sq7eyKE9a68Yap71QS27KwxkZtzRI5MEIY2pgZDdcaA0kf2xDGdRbpnJ
rK0Km5IMs26nB3xS3euu6c+J9P8xUfAEZ8aTmkGZ0YvYPNLDJnbE+NKMW683KwNpU5U5caoUIF28
3vhiBh+aw4eX6f3c4OL8z/tjudaFlVEUihUh8Q3mqu7aE5Cc6jhmJDnd1rq1M/iwb0J9oMTCXvT0
RI9KFBO3qVVzbnOVZYUKdz0KfgX3IX1WoA98C1Jcd2777cuIvcqE4F8B1EHXo/Wwhp4E5HIOc9o0
G4CptXG30gFRFljCQuT3RQTBwZg6Dq3uUcAi4saht0J+MO1c+c2c3UuDom4cgsZxhlz4JPfvD8/K
Xmz7vCiiAsXdtr+aKQyfRSrr+n5CZB6cFqyyjZ1k5WSxectmFrnMRz99UchGVQ3NVhdZ4GKJk2NH
nuWtsCKbvWzC1oHfY48NMiHOvWJe9ThMOdkYq5XPsOnLRAvKo2pOXwoePonAv68rEMlIJK6pKr91
ehOvvjIptiXKoBLGmyjCAyF0Jg6UQaFKj00al5E3HG6a999AjldhARGO2s1qNl5pWz1IXv9o8/IJ
S+EmWUPObfKyHGDaAb/S/urTIahjMo1EXDyKgvfGB7x5egC5u0zSqw+AA3HR5uDPnlsHdazJzZAs
+2TKD14FQ3XW9YiWG4YKPVm7X12WcHWVANUKVDXvBUrPH0IgsGKvvm3dootlIbz6GA5TT6doZlTq
R/0NHLbw1HUT3UiG3tyj0Pjy91eNTyYYwxoox0v9+14Ev9tD5oBN/v7orM2DtQOaCF7TYL73F5Pn
n2qKTVBAOvCUjPUj03WzkfmsfYO1DSYMShyldOYLp//j7Nua49SZrn8RVUiI0y3MMDN2nIPjxHZu
qGTvbAECBIjzr38Xqe/Cj2INX02uUr5Ao5a6JXWvXgv5Ng6u+GNYNDtB/F2/hoG0iw70azLmovIP
7JVnR4IO8TLan9pgPQUp/7TRn183lWkS2oUHQAQUbFQ5oywNRQkbyYW4bveoaQwf15OqvGxKf4VI
1b2dg9bLX7yo43JvkU0f1x48eCpy4mTWcEbmZImA4bJjd1S/bjKLnktVLpXtgJvmhdfQkzgNpE7J
vctBObzz3jD9es2BczA+Zf7kTpegqbb7i10M7gGd/d3LbRPQvBfluZ6M5TLBe0F0w6v529Dc2nLn
bpN64720mYU7pgN6Nzgg/bwRKnGt3dZQg/fqaVIkDjOeofp5Qa60PUm1BA9pL73jRNLikDlNcVsM
0lOkdPRz1drjBJ0fVGgHOvDI9/ZEEjY7//WQcO0/sII3JpKo5jt1D/srBtVTisrnh6HHq7Vbb228
1hk9aZsheWbZaJ0twiae/MI+1NPy86b9oydCRU9SBxMFmdQAiu21OUIzXFH7wbUn0tD/rg9iMJL+
dsRZidKY7YKEI0AbZ0xb0R2FFRQHF7ISOwHOsJv0xGq7DiIFP8B0gXTOJw9J202tAiik75Zd/XN9
GgZf/it12i4QjGIC7jASek6H7QIGOfn4+te3ePbOTtJZGO0pK4tGTD2a+N1jVQEkhVT7MvsJGsqf
VprGKI3u2Mo0ES1oTBAnb5Z2Gi6BmMsPaOEh0TQtzo1f16NGm0kk1bP5MjSLjEGII5KszPd4ng17
iWlnvu3k6Ahy5v4igyCMRQ9KcsvrYzf3n66vg2kA7bhXPYhgoYChLlC8KT/zUnTgb0dvkDf35eX6
EKa9qh36QLnMcpls/iAt/gM4hewkmzQ8N4M/nfq83UuimIbRznzVW2CjgxtcbFXBXgXxvitvCA55
AfbqRoLHf+ce9m7m1bX1tGfFnNTNXBxySAXY/n07FOtHG6LlYYRO5KKMpaobwFORPjxKPxyKL1Y6
g6niujEN66UzNzJPdLnk7XSp6o3PH/kciE5V3+u2qnc80zSC/7/HIHdy6Xs9UAkRZ+VTMIMubaqr
5jiKtNmDhRvWSqdvpE5D6TTiHJlkVR/SdPiKuteUqDZ4yNCduTMTg+M72wzfnFa4VqZQuJPjBdTy
wwcUDsYxWpuu3WtYMH1fc32G+v7CJhxVqVe1d5XT8otl73WSmkykeT6YxcFwjDa3S9XNSyLXMUOy
CXfNCmmzh3Xea9c3rbbmnDJbssGFLvYlD0f5gWbh54X07sdsEsltG1ZzS5F7Th2EFBRnauA/Ug+w
IHcMynj0QKl8fQiDqfRkIwMSz5JZoy5TXebHNOghLtuAK8yecVxNdN6rpxtspWcX28KW4ZwrdRnQ
ShWrSgXHYVTlpWt2c2iGY1EnQhTARvltM/SXKgD8vO3XElJ+OHnRp7HGvvIuWdvxY7j96brtDHtY
J0eUnW/VLCzVhTnQ1qA+fab5rmaEaWE0BxzA79ELu54ASKQrIC5VGXkMC8NzMh3dseXH2yahOeLA
+imlSKJfkFeeoLruFkeXF3t1QtMsNE+k5dhY9UKHc46m9AfaBOoMJYHhSKQbfnbwHHy6PgvT2mtH
cTDPMgdQfrmfFPDrtbyXZEz4OH6r2yEmUjxCX+Hz9aFMq655/SIsqLy7PY7Jnj+j136JHXe3Rcn0
cc3jwfuxzlBuUBfeiTriNrjuxhCohpt+up54zKVwylQuYICouZ+0i++e1u7W5/dficfCdkoUYhCt
7Loso3Zjxsg3AvLbfrx2tk5ojkhzUDNcFo+pj6lLwGw05zdh8lxbzzRWTUMAbN5eN8GCZW1h+JqL
PcyBIfrpeUaUmZmqsgKG5yBcq4CWigEqqY/zsgcxMGwcsv39zXmdp61tFXxdgTsfv4rVXqN5E/u7
bnrTz9e8eJFj5Y/ZAuPA/kB1op58rEog78qs3dOwMU1A82APIFQypASAdnDRpBujp0WsnRqe6du6
y0rwkNltNl5EgytTMHUehMz8f64bx/RxzWWDyckhyUzHi+3jmdH583pchL0XQA1f1+mPebp2fFla
mP6PMBFkhLJoI5676bfrNIwI/Ay9FO1ymbKBHfMeR+PSOr+vf9wQ+3XVZKQpkYGTG/s0ndoipvmG
famVFbdAZj9D4eXGsKbLJ3s5JTwI0D0ULQFKwANX/hndnLcRLNs6ISOg4BxSstiSiGvtCCpw+tzY
exK7BtfS6TfUUvkQ6azx2yHV5R2DEb3+VZBh9/t1eFtmUafgqEAxB3WDbSGkJP2B+h0iT4Ec+PV1
Nk1B81zaVKrGvWG5tK0P9HfvRsIOs7hWeX68PoLh1Whr/iubmYA2B4ldFfIflHH5M+1qog7ASwbo
allTfgZpr79CjmhewdMeOtXOHjbNTXNudMwB1QxKidMAnqzYngInXqxiPIzuLtL0XQ9noU7Iweo+
tTpBc0DRx+xHTnkFLSoY8brpTF/fLkxvzoXABoC6L9cF9F5ovWCg+uyPTtDTdWdp3nVy/HrtVJYW
AMUCnewnKHR/Cpr83Do09kbAIZe0SK7PwTTG9vc3c1gCNGI4VgsLpSHoC0D7/xrg3vKFifHLmOI/
14fZfvJfaTVMZdsDb4ZpqQsUhwqXU974fsQa+yc6W6wHyar6rinw7GrgoTtjvXtfxVjbcr0ZS3SM
hyHU904QPvskmAcU5xBzpO3QfQN8qfO77/cEi0xDaYc3iF0Iujy95aRacaQW+dTaaGRHuWjI3adN
sQook1uEVTArLRKwKYfg1uIupzSAtyxFnx86tL1cX553XREf14IAbZVYsnJNN/bV1IlV6vQ0qbjf
HWbCm+l0fRSTv2gOzx0Aiueytz4w9O8lrUV/4zZ+E/MnC3VCjqBY15URfLx1wQ2Fs/wFvbFdfP2X
G7avzsWR1u4KxM7gAMEIeWTmPuUDKJsB9N/4P9c526HCMWwnnYuDolqumsGxT3J0j3Pq/A4qF0gl
dl/J4jFYhy8WSW+ckeb3tBNLZykLO7UtHwcwyOVD9zDJ6SAa98O+gxiW/I9M4BtfXBjal11XklPr
eD+8HA8W3wGx2fVVMexandJRMgJMlezIKahqsF7ZedjZUY5KtBu7VpjdxImLnaU5uefiAoTmb7yz
/fErrbyntdnzO9O+0p26aL16bp3+rIr5wIR42srOLPxVhtWrT8cd7zYtgubdoDJvajmP3bkaUZ1s
J0hYouNuJ4v+7v0B1tGcegpTgv52rziLakoo0nNq9R49IZK8wHMgH79UQX1vrePOeWUYTqfW4Gll
ca4aCu7DZebRnweNpLF0rFcA9tHs4z41iMH+baU5Fup0G2Luhy5IZXGmBBIUaZ79+/+BlzesjM61
4fkLWpMbgqCFNtjHNOX+JwuadDs+bvq65uPD0M6MLVX1AJbTLxQ44ZcQ+OuX6873fhsZDKMd6Rxd
1qLpsuqhFeREXfSeALry/+jIAywHy4onEIkVoPbGOQLKrXge1K95mel5HnfLyoYYoBNxCEpXy8c1
6UEIHy3e4PuIU3SFxqypnR1wiGkIzf+hJsHtFKj/D6Lqx7hF+9BRBJ4T97ZfHK8bc1uRd65HOvfG
onwQ0kmvfBjmUkUQWkK6s+nSaEHA54fVT9HufttIWizgfhh2np/xh1wOv6hal1dkEJdDXfEf6D1f
Xq+PYohrOiFkq1wwiVtFhfnUh1aMx8FFiTmYQVLfu0idjKD82Yk/htXRmSbQ3wp+j62hm5M1e8pT
tBtP6+Qcsib/9/pkDKeyzishgA4qAmuuHiaXFg8BWvJeoUtQOkldTt4PtEnLL13vuPeWb497GRvT
rDbDvjk3Jz4gY8YCAVT3qE7CKgoITqFRLqhv3dY6qI33XuOjo4o/IFdpA9ED4F8wVEUU0l00gGkW
29/fzIJbSMtlVi4eKoHUVlpOMgZfTnBC2qXYIRQyeI4ObaM9Exs5Boq4ZY++ZuFfkH1Crr0r0mNT
e0/Xt4BpIloIGNwmRbtCitVXIkTD+qp+8YzduQWAJtdHMHiMp90EhtkucS1vygebIg+Sh9YAngHw
1iAWkBiwKMc51kUzBDvHqOFo0AFvS9HNxIbi70PlzGD39SR60eKRdF5wuj4f07po1wJP8QC/2hMP
PF/Q3JuieFqBYTCLu1KGd45NyF4Wz2A5HfbG5i5cFVzlAdpZGAWUznx+Uqi7QazbKZwHYlOL3gJC
ZKHeVBzIImx5n6KhJKeg3QBHhROXRDxet5lhl+kwuLYSM+nRF5tFwsV9tpWgnQ/k/LPpwC54fQjD
uuvtxHNRelBTEdVZ+MVlVHLGdRBN/tc/bvr9mruDydOHUGAN60xEQsW74ci5sceG7Z72pp+//f1N
QMm5W/oob0Gak0MdBniDMXYqew/ma9izOhRO+IqAQiEsz6LLfqSTD16mMUHnQLKvjmCagObmquNc
WJXfYImzlPwcltECi0rvi70OF9MA2vneziBeWAKnPHvgPSJMgkOlyL5dX1+Tp2k+nc8zxDmhxnam
9nCkHtCySkXUBsdIHZwl3SMHeL9Jh4V/oeFwpkuKs/aDYNNhylHEzvPmQ+qiiRR3/znqQLuR4bla
QN4XaNo9VS/D9tWxa+hKbxzeu5tzr7J/2sQvZdP4jyFlv68b0LA4OnQNzW4AqxRteV7KaXuzdHPU
lPL7bR/fdvUb34DspURtMMTPx6W7uOCyFZ5XzOG2r2u+DbimP1rFH+Oka/5hYahv1vZNsnBYcc2v
eb5mwzwG+O2DBx2ggUFM0+s6GmczuCpvm4F2hrfBiDfIggtJpFriRX9eCQS76Lava44tSpIVKti+
7vUb3k6AnWZfGcO0NTWvDiqVgSaZImxwALoiQG/QD5KPKm7AqXe4PgND9GOad9vE6qqaALCClt3y
cRrYfV64TwVgkEW5h+oxOIAOUbN52k/CyjCPSqxLhFshzs9dGLnBSjoGTYmOZhQxDzNowCcQlLgD
sK1c0lNwxl+3kmmMLTa+8TLwveRr0W9W8jwBybk1/Tco5vQwhO5er5TJSJojt8rK85K3GEKsvnsP
3Rnv0gAOc9vNTEefoaEBxEQg1DqxunzKKY0DP/0uhXtpAHe7zUiaO6tCll0AKie4WgW0Ql7z8Qjl
YvdQBEu6s11NC6G5M1Oh4/YNq7EQPPX/qTIG8rC5Uu506EGT1N643ppfU+V1te9lmEoKJq8PKhxe
gpaMH13ga3cCk2kmmnOXpJGdVeZ2QkBE74xD3LX1gWQ3tT+yUG+yLZ0pHdKwsJMWzdVUITlmBY6/
swqGvapD3IKKofblCJgnYLYAjxAYz8G1fZMmBvSHtyf5G29rbZpBpR2moVIiqd9b0MSAYsONP17z
ZdZ7rajFsiRDMEZz159ktkd6bVhTHb6Wlp2bqpnDLpSh4AWCu/8G9LUefJ7vUTaaTL8N/cY2FgHb
F5D7a1Lz9rAyEOmk005OxfTp7e9vPj1UApgdULAllYMu4lldlrY/Xg8NhlOGam5bOX0KWs51TRw5
n6z1A1gdjwPIeevxxt+uOSygarSbKiyq66kkJ/6p9feUZU1m0RyV5Z4oQFG4JkUKJCd9DT258678
oyv6TgJQ748Fh3nG0Z28omc7CY/g6I6c2L8rIn6w3Hg6X7e9YVPqEDU3hWBnaA9rkob9oztZj6Au
BPdNt5P0MyytjlELgxQAFKtbE3uWp9meTiBEustUhYb6asdOphloHtv0MwUBn1wTML2ygwVt8biZ
GYlqwfZ0qLZPvbMSOlitLauQtVmIISTYUUDQlx8pCLePygnUEZjkH4SWfKfeZ9hQOnSN9l2WVS72
6pgvR9CyA3a+Fx1Mi6G5MBsDiQboZk3adfKP65yWp8ZHSYx2VhrNPJU7/myagubPKMLYOVlWxND1
G9hhj6EUO7s1NCyE5sgMAr+jV24HvFx5cS+pHF5zqJvGYS35J54u/4GQGSyUmf0pKx2xg+cx7TDN
x2UOwnU7szCqXSH1nnfkkwdAzHEl9n/XvdC0wbR7dh8sdlj645KgbxbZVr6x7zRRbftHsLQ+QoBr
5+ZiWBkd3ZZmI89AN0ESURRNpDhfT2OButz1WZi+rp3MvWAlx+UOp888vi799Oypr9e/bNi5OrQN
T7KqyCwXK+BK+dJafkJmVK4y56nKqh0whWmM7e9vDrh26AO8ZtmSFB2PIYKQ2OiMCdnyXIf56fo0
TAbaNtibIYKwmEjVZmsiU36yA+cLdId2fO7dHeR4fzic33ya9dnIMmgZfV+d/ivNvzSqvgOH0nEd
rIgP684E3rURRtE8YUhrVk3ryL8zFNajwLUi5Y5ftn7oegx3fNw0E80XeIW+X/Cn8+/Owv7bhljR
tcIL90KQYcK1e2eYbVP+FdMdT3eFQeHqy0PXeZ38/NO0PlFZH6ZwSGRfn8b1qQnkTvR4d9ExkOYV
rcpBbyA85zWdvAML689uu4f/MSyH7haBywIPNATOKwsndJ76Z2tLvs3uwcEw17esaQjNK0i5QjOr
CunrKuQd9tXidhGpwpg4L9cHeDe4wjyaT8y+RAdiWqbfvDm8NI13T4LlbizCnaufYTfpeE9h9eBn
Djz6x0T4/SVEctzReyiG6VB6eyeraY21E28op0LUE3decdOEeACeJJAS2fv4u4ceLKQdetR2mqoS
7fxaUO9zCBIuh1WnjYG9WNFjE35u+zoGt+4tSSuMprn41BTzmLWsegWLBspZFDzN9Vfw891GkooB
NP+uLTDvhiFogsGsmNM8Lmgxr6cKXO1QzVjBS44HkhhQWPt9fYO9bz5Xx3tyIChU2S7dK2ApSCx5
x87KjzU6LOd8PGSIKeOAv+9uhffjiquLcXtF07l25zWvIQLJtlICO00uM7jBQVyF8FWEe0lx01Db
nn8T8zkZvJzNQfMqMZttdtjf9TQewhkvNBCbgYb4cN2G73uRq+uxoRF9GtPAb14nb/qyUD9BIT+B
ZsOhYr+yfI+B0zSKFgoUeF5Z09rNa6/6S4ddvYJSGrQnD35vx/ZuY4vJbJsTvzFb2IMRu2VL87q0
ZbQNtZHAiRFkqWF3KfMhAU7hRrtpcUF2czcJW8pXpH0PGbAoZXeBxEVc1P8Uy95JZtrgWnwQlWX3
aVjK1zRX0UTlKV1YhHTeoU+naJtPgJhRYH7X94LJfHqAAICIuF0lX1VfRblTH6oWBKLwoY1lP8Cm
X7k8XR/KtCG0UIEUDAg8cbX5Xtv0zP088aGmC8Wow5yRo7KanVXaFv7vq4Crw0RLpQgrqRO+tKXb
Q4WoER4Krazeyxe+f4a6OlJUEShEdFIUrwLHtLLZHbfqzyAH+RhW3c4x9/4p6uoo0WHykSAeSfaa
bt2rQSZPiobf85DsLPqfvqb3bKTdA2x8NicAh75QiAmyOhrBglvmcV94+SAPXU3BcBg76yqhQTmi
+fq+oiD0rGJKyWCFABO0LmpccuBD+VBYKp1eWLag9x3wsHEPdmhaRy1+gI3fUWjjoC/g42LNuZPE
RfxYZ7KnaWvYj3+BS8OuLZCQtV+GPE+rOmLWvExgrp/nwjkNbufVUeXQvg3j2edV++O6F5impQWR
BkRpTbeE84soueN+YAXK9U+jjUbom458N9ACSOtyAPGzsXmhWSN/gpCIAsE0s2+3/XwtXngj5JzL
0lUvsqlLANeylqjT0BfuHqzEtCpalJjSXgHBpvoXK4XWAyEx8dgxhWu5Fb2vvT2UqcHFdJTpypxs
9buxe3HSOh9+0mn20y+BE9jiRz/7Hv963VyG2ejYUhrwFEB/0bzkjrzfjo08r2MnZffbuYHenx2H
NhwaOsq0yoKxWmmAx7RAbRtRnON8zdX4sUKHT2oT5NBE0qU3XlV0jTd0rIAPAFCy7zTtf1WOn2y3
ItWi94KQZ86/gRr9lvyZ4+oQ1FCB4BKKOzlwrSp8UlOVPUlvlY/XV8cQynVoaYOMiYc4k71YsNtB
zEimNSE5U8GgTbI2e8Tupr2muXw7BiHUhkT2Ug+eWlGcZp11N1aWEnG3IGmwAzAzDaM5/gx4JLNJ
FzwLP3wYijLJfP91ytqdQ8kQuHzN87m0F1dlbfBcKDqrVzQTlVkEvVVi3fQ4hej8/97kBskYZJVy
/xlSVWA3s3DF5+d5ZVHhTTvRy3Db0aGk0KAqphqgwWeCgl/SgpkySkF+HzHcp+hAg0M/LBy15eom
3TDH1ZGlAXAP3mCl7vMIyqSPWVoNz6U3jzf1R+DzW9h5c/mVQcHY2GX02edq6k5M2T65D8mo1mPm
zWJPg9Ww9H8BSanFKlsCCz0JwMwVABthsIvaMDihzovIO7W6sgiKI++nZFsI2Q0vI/PvujS8JRkI
M23zemOmAco/IYqX/XNa5dYzAT166iSzLBZIOI+4/NrTZwFdij1zmWak+btU0AZjo10cRTcGn9OU
1nGa5uSu7UWVcAjy/XdT+NIRpRJoyxSt9tlRqPJJtaAiyKm821gZV5T0do4W09prbk/zsuAQPc+O
6Yy7aDu3QTxO9T/XZ2D6uOby3kI7u1jARBuMy7d8wIunpLsSEIZl0GGjM0Hjdzdj1wJ/clA4/Gxo
qWwZVDt0Xm/6/Tpa1MkhHSXdvHzGAeL9LKY8e+5ZpvaY9g3m0eGiCLbWGiyDePYhzh4AjY4OsRjt
e3zvZDKZaPv7W8ewSBPmqhDPGxtHO2f/eoV9clZ25+y+Zw2nkq420xZSFszximfBxfQAzUgWHkTt
siUac9L6O7vUNBHNw0dbpf0ye2WSy+wLzezPPnOOgsx3Afr3ouuLbRpDc2vo0UHFrRuqJKxaea6c
sv9vbIb8pFBiaEF8EbRfrw9kWnbtIK8gK0hk4JZJI5wpcttgilZoge5Mw7QgmkPPORtYUadlMvPO
/eXiJjyACnJiT4wV5V7TsWkKmmMrjg75CimlBDhLCQqZfD6t03xTu5vj6vBRUvi1tzQ1VsLp8hKt
dSp7YRNUC3eeUIZbu44TbTgAfoEFE6UUD8J6Qskoq1l58WaeH/xaLchfTTdxhWEy2hkOavFaIN9T
JktXfHVxOhwlUex001b6i+yQOWXrug3WoWCfsqXx4rneRcoZFpltO+xN9OiHludyFthJU0svAyq3
iTeEe/vU8KbREaNQ5PFLBw39z7VABr4Z6J9MWMiBJmm6NVpxW3Dqf7Jh7w1lcG+d8LBae8/jEDBM
JAnPU0lc6FoWR1DcxSMP90h2TZPSXHvBrZn03cSfbYlmf1YfPHbXNvUhUzySTvhU2E+LS25cfM3T
KxFm3OsLC1KKNhKINZp/qwO0CCEDd313mfxE8/KA0a4Ny9D6vj07tyfnVnZb1v5Ipz7GdTq5Powh
YumY0nZdAgpdh+z4R+hjwu3jD1P6/jXEsCo6rJSU9QD1Vs/6XpT1fTaRuMRdUORDPAiQbVXVKa0f
2movuhjcRhd8gavzogmhWo40K1yGgyClPo7uNIc754fJXtsOf+OXtYu2UHfBAxDAqDkmI6sSWwnn
BB3A4Hh9SQzOokNMoVzoNc7ilxDx6vwLCULnpMrePrs++hGCqrnxXHc2G76ZSojOTFZYgUDWex2c
O+KvVnBm7uDFnKXZq2oyzn7dNiXteCfN6ExLi2imhmD6MYIK5WMdAkMVB+VKv6zcCvdYAw1uo9P0
+nm5DitVRdJ1U/HQ0eox98pj2rLsZDWFE0FX/nJ9Tu83Wjiuo4UAlJQ6GYJ/6jtFUqhAApngiIdo
3tldrRNuGWDiHpJ2nM5jwHa2hml2WlDoqrJijHRF4q/F2eY8wT0cEN5UfcIj8rQW/l4W2zCQjkxt
PD5C1K0BtEOuX8uhn+MF1AOx07ZnT3V5koIT9bZAp6NU3QHUt5YDgl2oNf/GrV9ENC3uUz89W2FN
Ij/rn64vmGlO29/f7HfIThNw7gLD46b8azClvwtivaiRnpyF1JHTFf9dH8eQCNHRq1BG9mWInH7C
/FVEtbN+n8by0rjjOZDjN6WWL33u7oRvQ7zTtV/SDmylXeeLpHfClB4g4laoY1nSetzZcaYBtr+/
MRo6iVyKxfG+V2Cu7DvxOoj8xvXQgkLph6TmliwS1Bgf/NICfXdYfewr52hRkUduLj5fXxDTHLSL
QT72hT2DgTrxJ8GsuGyD4kGSYhri6983bSwtEPh22zeTslHnlelpdZXA3XY8SiggrpBli/vc28lC
miaiuf+Iq+CQzxMG6pz81XPG9VUFbsh3Xi+Gz+sI1yydrH60aJFASGwgUUBlMUdLPszZbbtVx7hC
WwZvIzhaAhl1qMunS5vgYnvrz9f8G6QcY7rwHr4AVcFXp5fOnWWv9R6RieHk16GtQ5H34K8YUSfr
rY9u2avYzaYkoOmeJq7J/NvAb1zNWgZQC6BulvRB98sVvfPDt7N+zzqGqKTTMFqOsC3VwvYujo5Z
0I/ICX+mdv0blCDnHn1K4yLX2xziD+nFm5mAuHfyFicrksBOP8zoCo3GbP3u5E3CHGJH061PMB3L
R/OewGR5kUCgYjhUwgHwuO/JDl7atCCaX6MnKVhtgkC+DlBAPq8Ztz6CxIKTndhquOj9uVi8MdNS
85ytFeLSIjI/4aV3du363AWiOay92MnPGoKTjt7rycRR+imKxKtWZEnDPkFgPY0MuXjezC+276c7
4cMwnb/ge/kkQLElsOoWuZ9X/4fLxnNVzwlq7jsB0DSE5uJT6K2CCWwsECZ/wK0+ShcoHs8sBF+p
//V6NDf4uc7Z2BLKW+RO8ySvQSYaVITgyiO7D33YDjdOQ/P0fmadtHts2xDY6NDDNELx4i3Dnbvm
O7dTw97V0Xx9HYhq4DhcFUAaID8I+iNL1+frJjJ9XDu51UxJMNpplqz54H+SYbGe23ylezA+0+e1
8zrrqqrmC8zTCDBqqGnksV17O5cB0/JqTp06eeg7E7aQqDPIwahvBYBtc93sFFVNO1Q/oq2yyPIp
yBIoqf3KHe87ur0p5I8JkVHLpnavL+39cUA697+HhdevzuCDJAiXzPEhq9dPld1jGuSlV8tOeEJT
Jz72N5QF9FT/O4g7V7yvbJJ/w1uaBRc/D9f81Mua/g5d4n6VleXQb16Xr91BjkRaoPZRYGB4JGHe
TffdYuc8AfmK+OHV+BcPE3hXv5aeC13RAc/c9Ic/LFmKjkML/+WuqHjEJJoIDmHKncTzAWjjg780
h26dWlBbLlB+iCvBZigF9i6yhFlnQSmwowFujEBUeW17qvqqfqm92mqSIIVsTux3vSsgVyQISVzC
QdLWjD53Dn1dr/8CzhG80qUgVQS+RvWyMtQnQQPrzGfI0XtfBKdLCRqJtflYWiMpD3M4TCDTtdfS
7g6A2cuN937to2kJFuvCLb5mX6lwGVgcuLJIVEKayYlUGaovK5T75C+ajsJKSEElS/ji9P/UoscR
0zZ4cB09GjYWaFCRropBMLNQiIF1FfnYZmjceVnGKrAes5Gu7n1HiBhjVgSpF8myAL84ImH9aXWt
dknyiXls/uj53cKG2C2tZokDb3XSZG3mUZw2QefgnPZdx/DastEv+9lvOjb/pksnyBe1OtxtY6y5
Exd2OXxg3GNQl+/sIUG/ZZ5MuVzDA5Yg9L9AWQzSqQ3ewOwBCosOOxcLL4AvgX5NX7xWEHElHwGI
TMtoXYA7ib1OBtM90BvZDHy0WEgEom9uH0pkoSAKh4olrJYFBfDspZ/n/mmVfn1nk1SOLHJ7Xsr/
UlpO0G4Nc4TOihTS/ejlluufA7TKVqcAgKu+jgooNzgH1xEENzXQdIQCXbRNM1tRYTdes0aUN45d
JVa3ZN4na/SC7yEECnGD8AvVx4tDrQUV7Hz5ZyLt8nVaLHUpZq4+r9xFgyzYSx2JhqC+L8CIa4nH
GhdQFLkz1mVnHqahk0zAs4GtG8h8J/+ZFWjIeUavR9r+V48lD3+vZWvLeC6h7Rf5S+6oE0N/nxf5
eNWN0bJMK5RIG6bGSz5Z6ruF1FP9WLvuSmLpNRMrD2NoqeFDC9gWlC1B6OcdeofSfzzHA4mfXfgD
zDNlNYfwYS5/WWGbgzxyWeYPbTiyIhK8RHZMikClB2x0XJfbevnROMXyT+05bnnfeiAQiJG7KYaL
DShjcSoh4GM/2jNFgy0qNXA+AaPxKBx53sRdkwXDN2cQdRCtnrU+ltU8Zwdp+/TIpjX4Wi9CzWec
S97PijruR3/sR/tMZpA/xV4wBd+4st3v69K46dM0heUaCb/pP/WL3+V3qMOT4VjTmoxnp+0hcjaJ
LCAfelzPxMvsI798sMTcgpYH4tnDkWWdXJ5QCOu7j+iaJ/yAgr790jU2U8emAsUV6J/Hxf5SD2oZ
IouOgXNy7bkeopZYsOASMNZFinnhxoFc+tk9y9LmAYTd6rNKZfhv6oMJKEYc7pYkI1WHOm7RPKbr
0lqxQJnpG+/tjZBBWcw9+rVMu89kgTrvHPtj6Q+PQ75OQkSLO4doYoI31s4Jsj1dgNUvKtAXrTlI
qftG4WfMdEQgAZ+R+6DGWX7JVRaSk0V6j0cBF+u/CsZE+3DGcvuQyT70Nj7oEB2cLF0+E0Kd9qAA
klAHb4HkY+xMeNlHaAIMn/6Psy9rkhPXuv1FRAghhHglh5qddrnsavtF4Xa3mRGTAPHrv5U+90bU
kUvJiXw5Q3WHSA1bw95rWHo9/phiM3fD2ckhXLDhpXm2g3pfeqRsDH5hHMbhMKVNEB/DFNr2eyg3
wwqO+QprJxt4Guukj6uq/AebF8SQ+EDEALVdhlR/yNpyBRkTJKTudoph3XKaWciDMqmGmayHyQ95
VR5gYzfwE0l1N32G+ED0DQcB1h1wrfnyuOh6SHd9rGb5cS5rYHz0msEcZ+xqEx/iqkahLY+Iwo+O
BspQQwpL+TDShaY3rb+Q5h4QR/7qQVIcyF8cKsPR4zqUJumZHuhRRTXMmbNqbl/6NUaKtc5p4N0U
yFwK7JC/yYxBLW+Gs93bmFRtXhGaDK2Y9KGGpg6e/DLDXsugaTWsu36i4VDjsMjGXwjYYdiTSvJv
XsSJgdLtWL1onCavuC+r6kMMmU/yaUaNJ7ybYRfR7mu4x9F92zDe35madTjhvZ7qm9RPdXhA6k17
x5iOrXmGrEg3PsTdWgAvKILmMayokch4V4G4Tcsuaj+xs/nwK5PLvKOAFLGkEsqQBLbhC4VlVrp8
BQSF+gZbReyNx76Kuvk5htIs5KrzYKE3oBuo7s4D7xjIqrmC1RPOswAnT+K3kcjvKsUQ0Uk3pYtG
g1CuTEw2RM2eCOAYn1cSzi2O1AYiZkjDYHWZuIt+NlNRAc1Wy7YDCqnFXeYwrSv+TYnNX922sK8e
Dg3MDcvdVCxZd58XsIUHtRQAHygnduWXsKjbZ39M6397f8Qmr4KAi296icfXBTtDd2eAKZ/uqkqF
w7QDHYerJxgpjJCeipus+8yKuJKvKMyuzeEMljAzMO5lmT6DISb5/TToqD7IVON07qvciEOQoUFw
csd6eBJZ7N0HWSDSQzj7w89M5ciXJkPf5/FOzT58Smh8ThIUOQ+zmyDtdNTiXGNe/tNPiaoPsb+q
l5l1cYsCaFGk94yUaXe8fEN3XA9t/O2iO9m2QuZfQrF88MV4F/kwNAJ6BQbrGzfd92/pzBZ2ZUXp
p0E75ChDe/KmCFh1mxXhlhqWq3XrDSBIHIJ+aTJc2VT5I8sAsEwwC+GWEomrfesZgHveCD3wIDuS
mUGLAlxDqM73YVVdh05jtrJruQzch29NdpRBkH1IuS4+eJB22KDKvf+KgX7of9/MgfQAeJrjmRGl
mX5IJYkBgyr5p3nogo0l5Bghm8kSpuOitI9HXlgpgzS2Kr8EVVt/urxAXR04//1t7qPoiE8B3ITg
bTZkuxnF1PkwVplX4sif6q2CiasT57+/+YwswrGCn0B2FKl+pU3a70UGDY/r+mA9g3OIeJUFUtVH
T5HqNg7or3qg3qGoTboxB65RsqKg9nndNMN5lcKPDgL2Zb2bkfu9CyAVstEJx05hi5dnAjiAcvGy
4xgxcleOOEIzNtMbfqYVZUtjbi4P1nllvveWtB7G3FRRKoo8P+pxfZqyMU7K2n8C2eMAnzWki7Y4
Po4ZtykqQQgxXdgeZcc8nFH79zisA6s62shxvZ9FZTZBJU4Z78axyQAowYYN37M70/RPTUD2vcj6
Y1Diyl2SYAMr45gbm6tSevlar1OHvlQ82htSfSDYw/dh1oLRuKXO7hqw88ffhEi2RFW7xCoDvqTI
kmgqmyNf9bCxgl2tW3HeIZvZZ6vJj0rJ8Tao6hrQb+iwTu1VmRA4pVshTrycpamm4wkyd96xjOVX
uYzmOJt8hLLFpiH7u6GIz9jBjnlA/SXXJzAxu8RAw5QCn/gRl9rg+XKEuL5gBTvSBYbyjBUPrM/n
8L4wVfp3qJZg/dauXlBsJAbfL1ujI9bJpwIzI9fQZ19qKALtaNbJZPCgMyVS7yvemb/FxbynmUb/
NGn8FBfD35e79+5KwHetDaDLClbkQ5s/dHPbdUmuwwp69pRtSpm+G5uc25luIXUEqIlMv0BWScKb
d/prVux+DtdfyOn+282wrsmKLc0ZR2/sZLdMvRy6k2XzglzPg8BcHaJ4IofLQ+VYCTZbHZTeNC/M
PJ142n4dekj+U1I8NxKTc/kDrl9vxbySYsB7laVftIbHZVlB8Tn3gAS73Lrr55///mZH0X0KpsfQ
TacBN2C4rVG1N9VY3HiLH15TmsFcW0HPCAhlNab2Cy7pQMXlKQk/mGkRXy73wDU+VrDzaYj8plnG
k1CifSUpWeuk6Qu9pSPuat8KdREshYaQXPoF4JTlweRKwjpEbOlCvHtsYHCsCGdDME0NcoInIruB
fqXLvDSPPhXyFfmOTBzxj4p6Y65d37KiOo3NAJlgs34RuATtaVEgJ+bDXQVS8kiGBTATuWZG/uCm
a+98PWFsPs2C/ILtb5EEyMts3IHeX7B/MNFFRMOa12I+LSpbbr1pCuAkx8bX/8GR0/UJ68I+I6Fp
FpznXzq+mn0+MvqAY+qzb4YtRKLrC1ZMI8WcEeTWlxehZz0nZYk3/W3N2ujbKKHsuPHw+F1a/eMe
x0PbiyjtoJEHmxXzxQB5DkuzOEiRt14GLZPS0BbGN/0wlzettwCXzPp6JfdqqUok37xWzbdFmbZd
AgQOzw7XrQxrKxA+y3wGMMepa8N0l1ewokVRYEvQ6v1DJYytnUDGGRvzdJAvNFAdXhHhPaxPWTLL
9dfcSr6H1G3WXWcMjsG19oUhjHK/qT30xazRbTeScEm0HMWXdtHIJVweMFeXrO1BQisWaDZ0KQfA
dFdW7cc8/4TBi5KhLJqdKWGf6KXZlsiha11aO4SEfYrUHulP0luaQ24AkS41cunBvOqNt8X7m9Af
tHRZB4p76Zg+lFE4g5qQfSew57kjceQjtVRteWi/v2v/wU7ngacXtpT6RGu4MAwDRGrb8+F2eVpc
rVs7xFDqtfSbbLnHph3uVFFWH+EDITeo0a4hsnYHE8EgsBO4vg5aZzcQSY0Tmslxp/yFfsrkpgy0
qxfnVfDm7DcgMXlzjRRvORV9ojrYQU/B5gy4enH+6pvWSd5yuMET757wJj2mkj+LroGFtvFU0tBN
HRlHhNiprc6T4Ch003I/Ty2DgBq4c5AigVwnspPYtMNw+NsrzY/L8+6ID5tTzhsKB47Q4LQeUCOd
x5kcWJ32CeTntqTZ331781BYEa+8jE6Bn+nTHBfRnjD5T6yi6rBAT2jHJSoQMQE97HJ3XFNkhbsx
oxlZNWABsHzufWSVIbV5dmdlvdz1OgphN09oGWzV8x0LziabGw38qCq5fyIjh7RAq6vXMY+uMl3j
oc0xz9PCm8ZOwFZqPEuDF6pIVLv+umqobGb5sPY+CuhyOum46XeyhrViN2E/OV/2o9YbNg5IxwKz
GeVyHeN6Nb1/Qi7Bu+tqvheq6fazv2ytL8ec20zy1Ef9vTLSPzF/lXt4zK673y9J0SzhQ3ymNV4e
MNflwyaVw+fXNPAkNfeGh99zDNbO+IM+QpQsj9Wj7MlNR0Z6CymmdFd67NGD1v1YXHsJjazLAPRu
qxKe4eQkl+q5Vnl37FO/2pimd8EWWGr22b8SGJEL39xDvPqGV0Ls50jd5EMA59s4reEKIb+d7RS2
X+SOVEBo085N1El8EipiJvVvYPv4xJl/ysfhrozDRz7UxU5MwQPTMLM0sKK6PImuxWJtEHpIydTC
BugeavJhUk+wGZyhJ/gwRrVOQpJvaZw4lr3NRzfRzMxUEnLSKoJp5jrv6XksA/yPqzpi889LvnA4
deADICHrBN9bdyUkq5CSb36uKLQeL3/GsXnbPHQR48iBmML/34JG/ljmjL2QCne1yMtuvQV2YZc/
5dhLbS56OdGGBr0mJ9JNwSPnJntuB1x1Lrf+W473naeDzUafUzG2geyjF1UqFL/2eiyndg8SK0ty
8IS6753G+X6rVZuqv3Q/su5ZhgTEkX1jdEWqu4CgrC0OYTMH3mcRLYR9EOA51zMIUhBC+zXhEdcA
cl8I2B/s4oGCxZD0GXirJAGuHEI7GxuRY6DC89/f3EPMAlhMBkuje8CXzc+8A60ggdrjli2TY+na
ViomXcKUxEV/osDMPs9t+7EOlT6WmaluL8+FqwPWZpMHJcN5mYcn4k3L31Ds9WiS1Uh4XG7e1QHr
wiHXYp5UFbQnI8r0ASJv8S7v2vwxWqPguimwdQfAjQpgx9ORE18bWBmW47zmyZjNzcZ27Bghbu31
RDZ0ASyQnuo2BLyDzdOQvqB0rtINEKhjjGyFAd0AIO1LuZ6oXz2nkFHdz8X0aRmXan/VJNguVWnL
yRoUvbxPJ0KONdzKYCKl0yQScGq//AnXIFl7OTINAslqsp6GkVYHOJ1735pQZFuYdUfztspAF3sy
134TnmaZLSe+EPHLn+GAePnHOw5cW2AA+h5tSHkZnoYyfNCR+IgTPYA7SF7DTh0XBzztA2wqoxb+
dTNiaw6US7yES+mzUx3ChZiu+rMmUfYx9vothshvNsI7e6xtUSWF14m+IvlJ4WZc3/CCrhVy4SPx
9qAqZOUH0hb5fZsSbnYA38B6qOAB8T6IhfDvbEy99kV5qMv+1cm501+HJm7mv/K69rqnAIK2QbCx
chyr35YuMKuc8nlk8kNAmqx4XXvDYX6gPJ3Tn+1KR9Fe+SFrifI5WntG2+4/14BOq4dBROz2f9iJ
HF2xGfNimfK2V7Q7kdZ8kchNgt5qgpsWmdmXyyvV9YXzO/XNcZOLqfVo6rcQ08a6GeT0qczJfFjg
A3ndKNlE+RJOgAEyq+qEZDE91CMWJMNDewd9kmAjc+i499l0ebX2NauWyD+lU9zulEHDNbAxCWCL
nzNFyi+Xx8qxZ9jEeQKJZTmPg3+SIAPdCb3gWKjKfItE6OrF+bNvpiJF1pkXmaEnFvXiIKLC7Fiq
yTESDdk3WdlsbBWOW5/NmIdCocejIcCTKljL3bygYY2CXZkU9fpjAvTrbpw2d0LX+qL/3amOTfXc
BjFmv1krID11cJcLnBSTbLbI+a5psW4EZRkQXcLY4zS3cxbsOSCfqBREw7Ax7Y6Uje2/ZLxc9gbE
x1PZAOFblzr6Jhf2HX5Y/Bh36utSzPz+bA173fXD5s0bmYbgqhrccFDcfuSjxlsmQnXl9apVbLPm
a6PnPjKyPSmen/DsrZMFFefLbTuWsM2Rh8nMIA2Qmae0rMojKUkB9DCcBvGwFocINopbaQHHsgrO
P+BNrMxLEafNkPonuIdBI4HUtIoOYA/7Ilmkbq4DAMB1478/w2KvwjmeQ06a6DDhAkmAqB9uhpGw
Yzit4QaRyrGCbbo8WBPVEk/YWBSUxn4BNxkUu5XkZOM24hos674JdXgkMYOYnEyBJwyYsPzHGGHe
IbG6pV7p2FNsbjzTAMjOLfaus1a86pFezM8BcX4RR+f/15ab8iWu3ljhLqO598a1wZx0eNWLcxo4
xMSsq0w3xss1Hda5zhh8HwiKXCdmkAXOtDwFBv9xOUQcjdv0d1bXhV7qkZ7SPOjNgWR1+g/MS7Mt
5JirfetAZ74fVV2PyZ6pP30iC1Tjpww36Mu/3jH49Dz/b+KOrTIYGq8OTrmc/Rs5+XnwFdrhcbT3
2iCfbi5/xdUHK7pBtqTGoFB7n2ek+LusejA5KtH1GxV+x2K1me1kHrF+shDvrwbneAf+VL0zKo2O
cl4Bjg7w4LgtJm/oj9d159zNN4MGnN3ac9x2TqJoyF8y7Re+C0kB1PV17VvxzeOS1UCc4l6SjfUH
MvcLWIyqZFu4HseuTq0znHZzTSraBv8pIwBy/yLEMoOMQX6twLJfd4mjVlwrCGVDIz4LTjQ8YwjK
vlnoPbxF/X/j1NBbsD+r+eW6AbMCHIQqRVc2Fq8pVNl2HYQCdjLKtsoUjhixue7g9sDNQins5jkb
fgwerf81FdOHrIJB/eUOOFawzXZn0K0rYhj3nbrG4+1DDUK6PsgoMPLfXJsFHBnwyQO6X4YVFJv9
5Y86otI//5g3y1hAE6BQMfFPpWrVsW4pgOihJ8Svy827hs0KetrzOe3mIvhPzrMUeE6B+XOb5fUW
ct3VgfOX33RANtAHK1M/f5Uii8oHhYp4sNNZ4W1pjLu6cP7wmw/oqRllDb30kxhhEw1DzfSWjl6b
jF1XbJxNjli0sYJzU61VWPk4/VCmAI/pScXK3LFIfmt9wBMuT4VroKyAH6aMZxOZ15NABRHw7wAU
/yRWjen3lz/gWr9WrEOzNWqQrchff99I5mIIHs9Xalaj2OqHKFaN8zRt7CuuSbGCXSk+Vh4x64lQ
P9gbwf+T39YVu67+bYMDa5hTd42mGK2gn36nXow/02OLalg1NVsUeMec2KjAOgPRKSs9rK1ImzuZ
8VUmlUrjLeiGq30rukHqkCnMRldwrrP4Q26U/nymAWxMuKt1K7iV5wvZ67J4NbGcb8o8ku2x6qS/
ZTrqat8KbXiygmBFFuxNtGj0F92KCKCWio+p/uvyknV94fz3N7FN43xSEW4OrykSSvddDVNq3GqJ
+nm5eUdcE+sM101URRQUpFMQLPywdsuPmYxLwvBqvgnBUUouf8bVCzuyC1SP+r7yT6buDD8qBmX4
p8UDy2533QesyB4av6h9rx1fEWzigXPafyrYtYAf27Ym9/sVeeZweB3qevnKGLIJdFHhrhrbq3aL
P8jveVf7McO185SbViZ6EB/nNe1uooi3GyP0/n70B/OdThVLqe7EvWqH9tB1zTdaZ/0hEFsr1fUB
K5LzpRSiBNP3VVaev5ewYoSsJ2TE1JYjyPuLiNn0nRmMKSlEq1+Rvob9BPyuQdGkisQfL68hVwes
YDY6j4opIP2rpj69RdLgUTSqelzMlt37+S30ZyYbtub/HcuzKLqZTgM+gGTRHYMSVfYBQlph9kJn
ZLn3sH4k0RexQMHyJuvJViLpfTNRDsvf//6uzLypr5qg/AH/jmY8Sg7436nL8nIabkiM92CXFMsM
BdOk7Qs+BCDO+Jr9EPB7WwBoHwgRD2EdBeOWkLBrpK3tgLbzQrzC169qEHxOVN5Wz2YK5Pd27fTx
8my6Vou1IwhBqrGcfXIq+xWKcqjCF1BDpr7/47r2rfN9Xqq+m6JpemWrGj5yhULI3SI7M2wkZ96/
qzCb9QNlBD/rO5J/1xQGyveqmqDHeh96aTgMSUbBy3r0ZUjhWShBrPav8sPhf9CBNHhMlOVMvw49
HJwTInt2SAM+buHEHVNvE4A4b/Cj6x7TgqxvOTdgLUvyC4tzi2DmmHdhHfkwqqmR2GLdj7TW1fPY
e80XidNn4yBz/Xxrj8jjVqBiv4yvGLpcHI0fyfIAaQ7ytR0iskFocU29tU8w2JhOupf1a3fGl4Kj
Phx1Bhgrkv5HdaaN5gq2p5eX8bsdYpFdmFdtC1GFidEjas+m2Y/R+q9mK1TPI7opy/nulOAbVrjP
edrjVr+YBxn6wxcVleYOTjpjtTEnruatSDfTOiy5bMyDSkMwJ4ao9suDl3tgOFweI9cHrFCH3Q/p
cW83DzoEVnOnRQ61DFFHxc+r2rfLbZxBlj+amuDBVDPwXyqkR6BB1afLrb97xWORLU/dyTJsVKaC
h/SMMNULJF9Eiox4zrgP/3H/1+XPOBaSXW+j/QBAi1/RY7oA9AmV2p/KAJOHYujW1uGYBrvcBr55
See8DR6k1n/TYjaHiSA0Lv98V+NWYOumnrs+g8xXLev1w8zy8hd0B65yQ8EcnL/65hYPHQQIuawF
fnqlvhpZh/sVgkAbb3PXyFvHu2lWSKCQLHhQhXyqOegXHXQydlCLCa4BduDnWwGMvK7yaxCIjucv
QAkmvW2n8Psirqs94QNWCKdR5LGI5sHDb5iWqb3wpqva+br4tStpZQoubtAUIHLUbQGjRLABApCT
DletHLtu1uGqXcawbXrgQwO5qDzK//JpuyWs5liXdtmM8lksORDtR13GKMjRqIawDPJwyxYd5F3M
CIvs2lkKVJAWVRtj4cMAKgheDbLTgC1kt3rsnyC1IZK6GsLEl9E192x80Tqh604gVZgV8YNhnBb7
GuSuOyDSuUymIhqueVDhI3Y8Q6QCgN1CpkmOvD7EbuCQm0PXBAawm4k9R+DZ9TNDggCWAoLfdCrV
OyWwpDrIIhyCdRNa+u5VAN2wYlvDbs8stU+PkC/+zJA4PDGP42BTUZ8lvkKnpmCCntflpez6mhXn
M21II1dcBjha5xN95R1gx2nJnsNsWeFEJra8Slyrzgp4UfG1byYdQ+ghDB9InOW7bsD6NqJ6Lqvw
WY/j8De8kCB6NbGN+ovjIAysY7yLx9bHOyh+YLXmH6Hgr8o90GoQF4MjgTxmZCTX7Zd2sa3ooHyI
NeEf84IGa5L6fgPtombtHhcYZH69PFmO7tgq06bqqqlGBRqC3M3yI8Ix8AHpp6B/gBhQnD/NrA43
bhCOPciuvnHVi3xZAnJESkU8pr2cHlnkXZPgwiZv7QZd3tNMLQS29PMQ31OlvJ2E/tZ1K9quuZVa
eGYgWGd5biDiBJm1/KOA8hxeNvB9ea4JUng77dF4SyTFsSdQ66SnKH+qucOs6Fl9M9AbBhTcGx9Q
I1FfLs+7azasLYHCRqEvoJR1LKEEN+5qFfiflzGOxv117VubgJzaSU2qix8EVBm+iiEqfhWaBjeX
W3eNjxX4FDq9BvoxUHhOJWhbqVf/5NHY3S39Yq7sgBXnuhbRJMCAPeYkG/aQ5m13I14f110m7DKb
VB4g+HpdoW8Y6SeYlYsu6QJ5ZazZJTY9s8H4Gc57hDIhe2gwUe91XT01bOxNjuVjl9MU5QUMg4V4
kEPpvfKSzWnSi0pvbLLvwzVZZItKcxG34SjmLE9q7Z/Olo/QRYwTGZ3rLPW8l4J+NuP4GWxkQHPU
DeT3bmLhx0m1pibx1gnKx9Xz+b8vLzhXf88L8e3VGwJlS9qu+D0KWogAwxK1j6dN2zBX8+e/v2le
eOmkK5z8D4OuKxAQUc7NEPob25fjmLTLbiKe/AhG6dEDZ/Av4nq6VbPBgVKALV6H40GP6nFaX/4H
HQXHqWLrTzOZxuWEi/1xgG7HD86yf6CsECYzWP3gHkGf7vKs/O7BH7lQLBNrH+AynjOyZMjV49op
ITEHLktEki7snziUIxMes++mCl947Kc7nk/FzVStZ3/mxyZfyMbacHXW2ilq0WVDFU7BcTAIgA5S
egkqLOrnunTtISp8wMgud9exSuxa3dCSYRlUt94AI/qqw0ntoJR9lbgwi+wSnS40GWgFXc/k99Vd
itFANVKk+8u//f30Mdo/3xbfLHGFYv5QtAYRJDX46IUHCCXpS/jrhMjo6M8qhh6JAREJAKOvpA8f
C7Zl3eWYoD+Uqxe2+nkBV2JoufQ3xBffzIQLAmTuyiTr2HVvBWJtER4uBJBoXGFYCA3cPAHXMymX
5mcgIDB5eQxd/bB2CQ4AO4NQIPrBRKn2dR9gCBv5NIeT/BT55UZJ2HG42tU8aNKypu3Pw6UNhLVQ
UbpdevJYRJJsxK1rIVuXg7olfcwhLwuhUezsQGPhVTCZLeUuV+vWpoCFtPqFHs/TDVjOvg7AU/DX
cGN0XK1b0U7FsuQNdFQhfZrz+glaoORIzzqPl+f4/ea5rV+t2whEelPlOGi8pbvFLVzuWXtdJHBb
uJpWA4EFR8uOvMQzCVk8QEIVNDFauMm3+nC5C++//7itwdeZRpIGhjyQ7+ffTT3k0HAJn0mgP5WV
BzxfuPGd98OB25U8BSHiJRrP34F3b1dOBwbPXvDsn8YZyoWX++KaDiuoeQUEfjrP7EilhDFbp6Fh
OnpfLzfu6sD5o2+2RD0QcBcqw1DJXn9Aj/jn+Y08NfkpaLdgT65PWNf8GoAe6H2tGKNJACFI5x2n
6nFto3a3lFvAadcgWeHMC9ivTHBSPmJ1pfsBpccd5G83BsnVuBXN8wx2TVFriIL3Y3tQsfhHDNWW
K5arcSuY66D3PD317JjDVD7Js/pbcW3WBVfW/55eeEPW2vM8duxE+9hDU6Jc1EcgxV66qf87XnHS
Xl5Gjk7Y2nvzOuqqFlhGmgAhnVbmR5sDg3hd49axzQS2UpKFWEAEP5ho9uxP14liMG5X2SihYdOH
sCWEX3xZg4uMhFHYXLdTc2HFLpiJQanW0kMSKkfrcGRed0ifb8HrHducLSWrIVlb5wNH9IbzJ27w
NCR1+ZKm2S2Ff2M0bp5n59/75yWX26obpoGZt+6waWsF73BGPLLTus/3hdkCXbhWkBXAKY89vU4m
OALL/1IqaLN7FZydr1tBVgDrPkirmWN3yIlRO8na4hbEuuvKFiAx/HeQoWCXSrp22Hu8/weQq3nF
D/0Yb2hNOkbf1tGYy24hZFqDY9e0PlZS+N2stXrM5sW7uTxAjoVka2mYWQd5DmF5hBgAO9j+YXa+
ByXsx5l2UAF7cPkzjkm2VTU4xIYmWAbg7G/U18HgMlf1tXe8rvHz+fPmKFNFaNTSUezSDeRtNJ7i
uHJtAr9cc2BF8hyCrjSEOIUHWdeQT6ewbdnTcq3MXT952Xi4rhPnkXvTiTwPGSMDC460DeddV0Tj
bs3ify437uqDdRJzD2r6UEliR5GZ+JFC8uzT3EHOZin6q1x9GbeVMvKyG/xWL3AIOStYGkhwJpCb
34gD1/KxwrjMlqpAyio4yrCVBw36ynHCleXy4Lgat6K4DoNsxTmDxr1ySEzfh0njbwkJORq3BS+G
yJh8GCaMPFc3dZ4GycKuQ7aC43hGab1ZM7zOZawX7D8mBkG01Gm+A+fuKqg8WrdOX8MrWJP1YXAs
By/dawPGh5rxJifQnv4kcY2AJN983ernVgjzvoSgSTAyILsUiBhiHZ67tttam47lb2tcxFXXliEM
OY4NHAt2JY/wMKO4Tc9htsUid83z+e9vpoKgNl6NAvtoPaL2yCcUnXoirtJVwFRY8ZtPTd9VC2Bt
gA2OeDFhoklzlcAIGrcO4IGwikJpH+6Oppk/z1naQHL/2guiLXhgeB80khbhMYgg/ObPIzQtcr2l
W+OaWSt2oQQF8M8sELswI0nSVJl7cr6DsmLdALE5JtaWO6AFMkYC5K0jn9Q3IWf41kBXYXd563Gc
vrbaAWUVhxN9ixBT/BlyK88ya+854R/TsXiJ2y1dXMco2RIHeRQPE5wbgqOuMEp6gaqgaOqfRQV9
i8sdcY2SFb9DQc7yTlVwTGfyY1jPKjgFpAOua/zcrTexlep0oY2C+ZTK57/mHKTI/+GC6/rl57+/
bTxmWSoXDrzSCFm5tGx+ghi5hfdxDbwVt2KCEHUPcSoc6ngEECgHJ92AirA3L1exDxi3kWlkGZYe
ujRnP3JJw52AcsNNM5l/rxt66+BVcg7nAIYhaTIECyB1yoyQDsT2c7n58/J453URWuGr29xUTTWd
S43TZ9q0j7Itn8+OGI3Y2t3elyeDxZb1EiZKQyh4nFaYfy2Kpi8QiY74T62nsv3FUgnCcBTK4ie0
tOL1o4EAzLQkXFVQEQBdywdwdQeTwdJ0u7glJtYbCVvHsrMhbSQqoLsN/5gjICrFrg67OQlmuYVN
cLVuHd1p1JNAhMw/dqR/+q0kvSClfrw8aa7GrViHo09BeAyYHPBULwAGVIcswOv2usatWJcUkifM
UP94phtRPwS+T29KkjrC0cawgeQew7kH18hRzXPSzaBL1QOueyXJ1v11v9+KeOQZ8OCMe/8okFaD
Y1sILcfousItt0Fsqs4aBXNH1M0blF44a+kB3KN0o+7pmlcr1vXEs1mHyj+mxZQlZgDn0s+qfGPV
vMscQBhaoa7SKcdEav+oYwg3QaRj+qSL/ilCIWkckij2so0V5JhkG8wm4hiqUBPQGKlMv6txkfs5
gOtA320qUzsGyga0nZ/9MF8SSL2nuOuZGeqQxbopp+pq3YrdIWg62OoBeTNrYCH9uIdjVSUPVy3P
P4Bra53BXrjGChrUxzSAOH4BOae7y407bjN/ANbGpfBCmWPkS0hymq58HhowsYIhfgrOV40R8335
S64xOv/9zaEteeWh1tXhS5SzL6zg+YPol+vgI9xGrBntT9OgMEiknubj7ylo6/Hv6366dduuRzwU
oPGK6c1gj0V6xQ6r2TTEcA2MFcNpR9diGEb/yFX3WHI97PxabnFPXY1bITwsmQdOBzYIEgEfLeau
/bBGmyx2x+qxEWdq9RmYGkt8pD0AdIzfnUVDDKX/CsKeKxNt7EOOTtiYsxrXsZay8/bg8TtdRNWu
XSCNf3lyz0fgO/cZG2aWVosPKuIUIxsOoqBf72ipP4AhdAsO5AZU2vX7rdNXoO5UQmUDw7TOK+7x
48iyfRW38/N1XbAOYJ5D5hhyUwBKD7jm1dX0gUbrzTmrXMEd8bptyIaYlb6RUNE2OAw8MnwYhGnP
vA2UKTYm2XEGUOsUzoNoJI0+h4GAmnqHF2iSS/rvIsEHujxMri9YYZzzNB1y6DcjaQSZ4G7gL7UP
OD+YdhulXtdSsiJZLWZBrqvBBxgEdNKYPyp/OtIceUE4VWz0wrWYrIgmbQ8oSonMKYljyDlM+T9d
xLe48I4T34aZwZQwrMWIqxBrwnsSwoB1watHKYCloFAwFuH3xmQb+WXHdNiYM5qOo+7gdHvMIwFT
0aSkXRnAzSqkeXNEiartNtIBrg9ZpzMVtaIewR5YLuZLHmp+H4MP0eTe1iHqmBIbfCZ0q9YuwryX
bR7/JUKVvYJ6tJUJcLV+7tabgxMU2iKGoCyu10uukjJup902OsE1NuePvmm8BBduhlYhMMPw49zn
SNrCNDOsdvBZ3kqYuH6/FdiQyV+JrEsEdszmnfBiP6FAb+wvB7WrdSuoIfYN14JpRsz1Rf5RDUV8
H8LpYeNi6ohoGy9WEwaNrwFmHISEDwIP3P/j7EqW29aV6BexiuAIbiVR8uzETiInG1RykwuCJAiC
M/n17/Cu/BBDrNLG5dICIBpoDN2nz6ECHM5IuVzvBoY/U6iBYgQc8QZE/Hd8Ht1jOwyfy2lTEMEC
pfpL0Elky9j2YxYePc/bQ5z0e7/Ex6gGrG/dnhKyz8PwJV+Cuy4DEKLe5N6zzI0JEWNz5xS1wpYO
zWdMeg3MJ8SCf1818SY+jOnAcUoZ4jxaX+NirMID8L1XsV0GCN/9v18MvYd6gGUN0dAIKbCBSud+
qDQkqtfr8eURWHzPBIChqhMixD0KhMrc/dImTb5jdXXbeNdxBWIQ67y8c+4xd1pQ1lfeMchKuWdj
2e+IV8qNW43l8mfCvlSLbDbwZcFxJP2ez4Oza4e1gMP75Lh4WW0fq7ZlZLo4eH2UqHR9KpbCvXGh
YbqLp+tYFmAk49AGzGhsIPYO5ygW3Z6U42Vf3LaJxEPZZ+2yMde2MRhe3tMJRHRsCaFiOqqHOUqa
ZVe5kl9FIBz8JeukMjooZCKxDS5zlc640hRiE7nw8cf/JeukGjm7Tob7t9f0yBN6MWgiNmtyPt5i
oXT//4t0RtEgZJXK+tQH/pmppXvWiO8emg4qc26ylev52NdCE/sl6sCXnSsAcE8yyIUjUe4BvOOE
Lk8vO7PNRmvH73ytjfq4aliLbHkb/mmr4c1rh60Am81Ea5/v2hY6b5t24OGxB7EW6Kgfel89wM+y
4jroy1/qTA7iPFMJAo1jyMIB0qjwrqAU6krbGA4cOWoBBf6EABto2HdzBI0UKBD/uWz4j7eh0NRd
FVXT4nwrcflCpvYfTC/ZU4J8QwQ+7WfPG+Vj421u2R/fj8PEcGMGoWaPrDf8aIFSOR1e/7uTUQjb
9CT61IZZdWjKq4QXgr/UmCD+M+e+wM1AdnWUygkyEuOUPJUoGr4q+vO3ENPidpmEqviJhtU/RV+k
SB7f0qL8Zy2T8MWWjt6HvuEHJiRmyYbR70soXJMoQZF/THRdo+YikVfFztHBOl3vHKSEeN4S+kt2
VIkTQFSdR4cJCbSNvXt14b8iBGjd2KEYnzhod2pxBHWQ2id+V/+s46jbBaEHprArVjH6MO4bjBf+
0AoIFE919rxkAdzEUTeC93d5TJ/1cpVeAfoxtikAGIew1m52rFB2sGduhxdFS7eu+h9uVGjd2KgG
kc1ZDSHqY6+T52wSL1M8qh3YfI95WDkbprKtJuM9Mc8J0ACllyEaF2W7IA9QvxOpazwCIzC2qlHl
NI4Xlx9ZO7YoTmYnp2WPOXJouw6JrgPgaMfLM/7hVoKejHtH5va9jiWE2aeguA1K/RAsqaLFj1zU
t8BW7yH39s91PRmbVu1mTk1XBXXZJrdJ8qNl8X2Dmpo2nkDEVKBctP98uSeLp5jIGZSNQ0J4WscU
x8iiELwm/KaQaa7oFnjVYjYTPzMwXdRILqMLFbxIEA74Uu+nmtwsiziW82MMzbfLg1mTjR+4vYml
iTMGsqK2h/B8tUAU3t9PonhGYfqxa4MnSLzcDE7yAhql18vdWZa1CafhuZ+xRkGjGnsywApO3Y4M
mH4nCm8ud/DhQQl6dcP1PdGEZS5yJ3Wc7GdeJSkZgmkXz3g95XV7lwfqmlo/dGTsApMG4UEFqGBK
oIWYjk3R3ULmd365PAzbGjPc33M87dYeVvNUt6q8Jc7UIKoQrmiqEvRoW0B423QYG0HOGx4ICAin
GQ/inUu9+hDmfDpcHoRlozQRNoqrkVSgIwC1RdOdIOPkgiF5zL/OUZftpyAuTpf7sY3CcH1fMQ8U
/iNLa+gCvWqva/Y8F1vUwpbWTZxNn8XBpMGPlooh3gdTB4ILNmwByS0mMnE2wnWXoawDfgx0pu4g
Cu9Mww5c/SUwTzTMZbfzwbGwEbm1jcQ44ou+zmJAuLBFgoig/qYpmOKfMh/lbNcdWqacyAI8syw8
z0lLrsrPYcvIsVnlUq6aZlMEJFeQJZkYJoIzx3tY5pntIV1bfb3c+sfyZn5gqjQVDCrIbdC438ag
LPmBxX3ptMeOg+1VpxkhLZGIWUHxHvqEVckGfopqKeCQ0RiGQYh8Fo2yjaFa3N/MSS9L0ID7PGcp
pA+rGxUMgM8POfRwu/JKa5rZ6KABdgx6NgCtCooDMxuKu4gvUHe8bE7LwjZT0Vk4jnlXCJaSbvIP
QVveyFbddsL905FpC6VjObxMfpUob2mWT1NyUEO/hxjY0cn8u6IpbgqFUme3T+NMnbYzXJazxeTz
6mKUf8oSavEaXJUPTpgFT0vGacpXscrKi6a9N8gtPSaLAU34VNT5DYdomJPO4Ng5LGHJTg04Dh97
SCgduIquSrxj2Zs3tKThcsg1SyFHoo6DR7Ld0M1bx7FlIZs4KkT+BDSq4LO0GZ3bsavbvU95cACn
/VYdt8VQJowq1iUlEJlm6TTKmwEycLtl6kFyQoqdM/s/Ly9ny9ZpoqLaQSSeO0uWooqyOrp4ez9X
YVBs3IpsQzA2ZhIOkPkGbePqi9EuzDT7vECUbg8WUXVq5mGL9d02irX/dy9I5jgMOZbISXVXsj0E
JCrk7yq+8aqwtb6ugXetixCiMFM5OmnBovBz6Mb0NmC02bioWlaSCZEidVvg9lhhnTaJc5iCqHtc
oEb7NLVBsrFn2QZgXLpCUQLi1WKSwyooPzHoQd8Kxa7CQ/qBiZGieZ504Xo4uiCnTyHDSPaacXq8
boEabpwkDcSsE+xNJc5IlMGL7pYXor7uhvUXOgdkpT2vsJvroQYFPRTUD9Qh0cbUWvZVE55Tzai7
lygZSAEXvdW0/0LBwZDKaN5NDSF7F9J6182wySrFl6VqeMRZ6nq82nMIQ+5Inavr3h4mPAeWl8XI
M5YG4IOtAe3fMd5+H3z/FAfiVy2CreCAZb8wpVlG1akchFIsxQGYnHlJi4e6pe0tsJUFoHGEXxkU
8o1VBUq6JhkrJ0mZaMSetk1+M4eVv8+ku6VkY5t84/JeOjQhJJydVA3ZJ6+dKR5rxfck626iiKmd
5jrcmHxLTyaOhwShDJ2QsHTkneh+JMhu8juZN0F1Ww4s3M+jdvAMpqO3dQmybCgmpKeK+Ny1cnLS
uCXTPzIm9WdGJ+flKpc3MT21q4PG75IkdfIx2XO0fvDyvNl431pCECZ3lB9VyGj7Cq17xWsBFtC0
HqWzK4fxpnPmf0BuXp3iat44Oywr2uSSwo6IDBXVCa5WGTuCxag8EndsUekPJQfN52pjDdj6WWfq
3Rk1NzxE6NqLDoFk8M5b5ix7jx1b/xq4hx+Y+B6vYMnAJNrn3qMzPuQ4vsNPl6fbcgCaki1QtGU5
ydB0xnF6pB4qeMNqi+fV1rjh6F0PNcumI9Ehzr+602nS//jiyu82HXySbUg4mo4gQzw99frG3TqW
LF9tAnm8uClrloQJ+GSi7lhFXrIHndYEFfnxylCyid/RCxYLhMiSFHp68SGq4mXfAwZz3blqEkbh
tTBNYOFJ0hFI/mLXdXOyq5Kl+XZ5yVhWuwnZ6RgBfRJEAQ4d+IyiqTypMds3S3UUTbHhuLYpWH9/
51C1BKgQ2rdYlX6VQn11Dw61o/SGjeYtOygx/NUZ+0A5/hgdGhnuO/42IPxy2TaW08Ckf6pQTFN7
IKIHaRbKxxVuNe6AEI86spLsBpdudGOzj/f/9uGZWzuFiwH42Smuu/0KgIjI1qX4Y9CLj1fT/zcf
4OpUsmhtfngFS3PLecpK+hrwf4HniEOZcukcKg62FLWVhrItKsOfCy/y46EZokMCaRS3Wu4av9xX
rXcPqPmG0SyzblI6eT3YzFyBLmJJkUL7PMV6o2XLx5tgHd0nAfiiYC/VfguHbB8ne+U842Z7uLyq
bO2vq+2dO+ikR1U/wZdTRIT6ML6LOV1xvLt82ULKWVaUCdoplkAsw4Qu9DzfcZ8d4HGnPPM3cIQW
vzDxOpkbVlxC/vLAfXJXlfM+XOJ9TJrHZq6Omlzp2CZqRxVu2ACnihQmW6DveVaLtzHFNvsYrzg/
i5qqZT3sQx71muTlO1/9vDy9toVpeLPS0BKZga08NKTd1Xg+QyL5csu2hWM4Mm5vUNyGGMQB+ja3
8LAjAzBbhfwZ2Kl/L3dhM4zhuJSi+o4pfHxbvMr+x6CeaPX5mqZ9k58JekwoomnRdBZG4Dn4Fiev
w/T9ctsf29w32ZnagPQLmdfPnr62PcRAy/6qd6dvgnJGgZCkYh02A/17WN6SsrxV6hhD9gEAi40+
Pp5X34TkLDQfvMLFOl8adZcFN9T7AyDzgZOXy9b5eFL9ZP393Yajeicu3BhjgNT5LnI+T+opU216
uXGb6dff3zU+JNRPhqZF41G2n5s3PW8sRVvDho9SUiwhCI+TVPhFdpfNpXfys4b/ufzZNpsYXprr
sBzDCjYf5PdyFcMN631AN+ojbY0bjppHDUeRCQxOISaww4TfQnr3rlRby93WvuGl3MWZXlDYvI6/
1vSucrsD8LmHqyxjki95LoihXQpfAhfZISu/LwrkDF56XePrS/LdalnqDBLjrYvLbNn/QhTitwjb
FXghvlzXvnG2xqLIO5E0cCXn2BI/jdW8a8qtMLJlSZqsS7Im1INgb3Tw9L0TH73pz+WvtrW7zvM7
qwQ88mQMRiQc1+1nsGR/Akhiw+C2ptff3zXtdwitFyWalm7ymOlk3/r6ulVusit1Q9UPiYCt/eBb
g1B9CJmUZAtAsw79b8yBTw3/TPphDmi+TqT/rS9jcOAfqd5iP7U1bvin34N4RIU6wq33nlfLzhvv
EfLe2M1tFjecU4R0DNsZzp8Q+U1UILRss/Hn5YVi+XATP9b7YY53Aj48nl6TBOyS4pF5W8o9tsYN
32xiJyYK3OkHPypO5fytLO4WFqfXfbnhmG3eNTEPFW5F6xtwuGFLcoB++uXGLSY3MWPZ0IW5T9G4
rMqbaRBHL9xyecvZbMLEOhB7I1WEpnMoHlfhbplXhZsXqrfwuB/H0HwTKQZlz6ynHjqIHfexDBGk
w5OpnhrwG0mQUIR18St2x6+XDWWbYuNM5QLxfkWKJI1cyfasGvMdFfFwSop5K4WRfOy4Jm5sgEDi
mK0imLI5xjTbxVV/CJPvRfZzrt1d1k17cVUczTdxY1NOA4hYFVivo74dQQvCQUGYjjHxTpet9fEz
x48NT279BrLXYR4dwvhZ0uk2HD+N7ZuqfgLnf3O5C8uEmDixKICKUYIS4EOb34bLt9F/UdXWI9yy
skyAWDR1MZTs0baanTvqfKsdvSvrX6UYDi4oFYuNcmaLh5josJJ2UGiW6GbIfsaK7lbnzvEkl1tH
ga2D9fd3RxjgDbheZlF4kEN9aNzkaZmH22yJXrTSG35h2UBMRJhGzr4jTpakElWwzxMru0/9tFwF
1PBNFFgE/buoAE8Lcgp93R+004TAF8+ETgeS5PT35ZVks5Lh2oB/1I43ZzRlfG5PYorym3DmHqgV
neWIL1CfLvdjW1XGwRyPpRvHlU9ToaMfxZJMp9wbhv0Qy5T0EgTLLhvvW59sBPcsPmjiw/IF8qtB
ONF0UvKG5+E/dFzeoMh2WoLxKSnIVtDH5oiGrxeowo+pUHE6d5naC+o2h7ga1G4ecFm9bDnLIvsL
JFaPwwQ2mjhN8qW5Azg8uJV1mV937fgLJaaLjMUl4PFuPLtPISun/kaXSXIdSsM3aZgaX4ylhhLh
wWk6cJBHQDZ7p7LY0guyGcdw8shtWpLEZZB6UdODu0Ald/XiZH+uM/066++2EFE2RQLqwzClJfHH
O7eeFoQ8fTFlG8vU9vnr7+86UO4UAXs/hikU5rsDahfDe9DYROfLn2/xORNU5LVZNgVyCNO5JKeZ
vUFm/l7E4cFd/HtfRA9DmF+5Rg3v5hFVTo/CnZT3oM0LoDOdxpX77+Vh2IxkXLtJWE9t6yVBGjAB
qgRa9dX0iJdxGW3stJY90EQS9YiQjaXnB2mbx7duJP9Zq/+JJM++s2yMwdKFiSSC9G1D88wBB4zH
KLtxIRT5MJPSeVk8z3+OeFMHG1cDW0/rYni3pPo8AsHlAmspIp6jugDNGgqG+yV/ydd/Lk+JrZN1
233XyVyDSCqQc5Dqvr1lbv/KxvhTrsRz5m+yDVim/S/dQM+bkJ3xAhTuhMMnEWj14PMJGZTLQ7A1
b/i2ckfSQW0GO0fJ2l8Fc5u3sBmTb5dbtxnIcGyIWnsDomdBGvWQMeMkGFOvqZ18H/m022e0wN/r
ejIO8C5ZhgX0FfIVF9vHtgvvWIgyYVmpBzfYEs21nKYmvqiljM19PMlXWmQ/mKzvyNC+IqDxQgCE
RLX7FqjB1o/h6RT4mbaUOnuF1saNJz67LZ4ymPIT6dpPRdNtBMRtU28c2i4YqpM+Ul6qpV/c6cZ3
dw7HyXF5QtYF9EEIwkS/AtXLS28Iu5clWKYvC+7N4Bsq5SMeUeV1cWsTASvV1OgwoN1LgQTZzexA
d6uM8JK5PADLLJjQ17EZYpS+Vl5KZ5Fg7bo/RxwUII8rDwCxpdPkni53ZLPU6jzvdpGuczuiBOle
Eggz7ZwBRc+QUuW3fg8hm8tdWKbaxH8FfjcHdVxOL1mCkN4wULIfkvwqShffNzFfzNVjm48jBhBC
mRWBkHqXUO98+dMtW4gJ+VIQqOTuknmp289fXTe7GfPhczI2t1l57fcbxzYEncMm6KLkRdXiZk7A
GFPyfAvgZTO94czgfJpYTdjwUjsu38u+aPYzz7b4MW1rx/BhNlI2U6Lbl8zrWaqqAeybQLYf/Xkz
hmMZgAnqAmMimdyxb18C56Fnf+KtfJytXeOE7qogp1lVxy88If+6kNZO8ymu0surxtb46tTvfGrK
42LKCga7kChNqu4xD+iGu9qaNtwVrGNzD2JJNJ05IFT1biAQdt2eaWK0oOMUQfB4al7UIu7BRvJN
LABReXQrHWf79PX391ZpNM3CnjYvyRKQ8pEkENB48auxjr5cNrvFWU1wltaVL6eual6iOnpxqvZt
RAViGLpvNYTML3dhWfEmSIt3PXFZ4eoXEY5PYwetUgeV0v8xjlzuwGYkw2HbpsxLORH9MnVS71yv
mXYtKa47sjzDX92+cuQ4q+alrZNhV7bjD9AVXPUKh4S7cQdqWUJXNd/4zvWz4qBHCJGNAny8EwNP
wRXGQRfmVhlNktGYqWcBJoEwbTPV5Hc1aAW2wlUfWh8dGNanCbRT89CVZ7dN2rtZsPKpI1JvnIMf
rk+0bph/diiQIlEmzlRm1L8pvEIUTxCno+FjJJzi9+R10RZe/MOFGv1Vra6ghTK4pejObJrK2yjq
IRoJIbUdxEGu2i/QhbGF9op0ul769qxZDD64tslOqmGo/OsLuWGxdcP86xqHLoyNFFXMngN4VXPu
O2xGj55GguBLEUMk8Og2tWy/9Q1iJ2RXhsWwsI2rl2URmBkJOgyg5Y+4POeQe7wta5+krqbfLi9h
yxowcxLtonsFgnt5bvni32q82kZExKDEA1b4ONsUnrN1s47t3V4rQmxUEso+Z955y7Rz/UmjuDGg
N11efQ/n7Ko8IibIcHoN0vbM5Z466wBePkMJ4DZswMmLoIe38Za2rWTD6XVbdqT0SXXmFcqX+xhv
W1y9AY4tN29Jti4Mt3edATVrnajORT3iDhk0Ef9KfZYg/RdA135jXdnmxHD/0SmqqCB9cxZzDVrA
EVGBAuxtmkOsPREd2bghWAZjpiUEqWlXsK46B0JxiFOBBaUfQP2dtOEWB6HFQ8zsRKDnWKiC6fPs
hfN3rib6iP1ra5u0DcBweneYATAIqwpbF0jjg4osOwWu9GPIG+e6g8QsU3e9LkTOvqjPxTKrEnKC
CKbsEDXpN+bAZqB1aO/cL6pdMuWVq87zNEYPrmIJqh3kxhZis4/h22AuSmrpe7B+O6DEXhC6W7wJ
KLi22AJo2row3JpNs8/KSDRn1IeUe2xQ4xFll+5hUtdxukZQq/9/E4lprsKpb+pz4FDvcxEky70K
Cm8jsWWbAMOjodYiIQDXVmdXRro/auaEp2iUzZRe3sZt7Ru+HAg/ItBgb86eg0x4JH3yqymG7HxV
62a2gZNCeB0J1BnSsaTasW7kdNclTXFVZjwCK8//Gx+gkiaTyZyfwQ0ynmYEXoDq0/GNN+rHJRm3
0LIWK5l5ByqLbExGrp8DRCX/ozMGFn6L5dPW+LrNvvMx0JqpuAWZ2tnrHBSSZF2DFLVyqy3yPMt2
bZajg8Aiwo5daDB5qfvRAQ9ZS8efTa4+Te11wTZMxDq4d4PAcw5FfaB8PhdZzm7kBPGotqvrlEGW
Jo1p+NKURXG8vKpsAzKcuqhCMcV0ys8BlEr2LU9+u3023wF09Tysd5DLvVi2DrOuWaDSJMu6Tj9D
2Hk8zI7T+Tdepod8J+gQbL2wbb0Y/g1d6hxVSiMWcNjS/aghrKNwhO/qCKqqlwdiW1+Gi9MCtwAS
FPkZjFwg/B4dSsJdpKt+iwTG0oGZjuBdm4G2edHPRYCgmyvDhwb68Rtfb5lss6DZlf5CChkV51lp
POJx+D8KCKXsBQd/4jL44etlKyVYqB/c0APjsNbEWZzB86JXKaam3Mt2WfbSCdWBO7gU1DHL933u
tzcqz54zqEBe7nVt/aNe11G/cxs6jdNcJC6eHnMljqJwvPsRIbT9f++cuXbmz4PvXsV6CIqLdQ2+
68yLepCJTUL+hFpgjKyRrJHQVuXGUGyrYP39XesyV1pNys3PI59QUyDausx2zHPpVlmkrQPD7enM
K1lQXZ5nv9DVM8g1XHabDIG/hSK2TYZxkrshcQiLpDxTnICnAtsJ9sfi2Huo+I2n5HeJbMLG5mIb
i+H2vXKXJA94fuaOP/2gEZBPQQJe3o0bumVXMWk58MDASu695o4x9U3kkKLygtE7dvVQXpNrjgIz
LyEmECwSlrV34OO9HzmU8ML52sPEzEi4XlG1OfPIWc3eskM5fZM8uKIKcDMM04VWyR3gHuwqYj8M
xfD8eRn14BRZiTtENg47zYbgTU49vZ/C63L/6MPw8yCoeCyTXJwVHvjhgQ4eIHzQaJt+XN5HLBNu
ZiY8rYDhEtkA36jkMdLDU5trfRPP2VZBqmXFmtkJnLQTBlA0d9wh5fcoU0EDIF0hN7JoFt8z8xNi
wO0BqujjuQc48DTP0RfAGYp9j/TzXhZc7wYF4qrrjGX4OS/aehpAjXQWJVuWn27fxPKW0jYUSHu2
Xfnrcjc2ixk+HvlNSWcS6TsRkWcBbvtDrjflwmwTbhzq0vMRmBxm96y198ypzgCDKV8asXn9sXy9
ma9oFyhsjWPMz+5Mq6XYjQGoNu9d1xHjdfEQs+icEigIcpQhn0U3x9+9Tg6HWevobhrkVu2kxUpm
5Xk0I8iKZ+byqjoGQpocpJEVlH6rHHvJVZNsVp9Dsw3iYayZ1/dZn98EmBh5oLzoNyLdFr8wcxly
rNtSlLz4qeLkdzaGD9QD4bIk5DfxhldCNoU3bPO9/v7u+FbZzOe46YpzkNXIUinwY42nIi97+e9l
S9nmwji+e7enyeK1y+vojJ/1ANmQllTjsUOQaoMJwDYEw6+ZBwyJx/F4bZme73QfRgAxe3F8lRQy
tKMMh2aijGLKpuGsc1FiCH7xzelAF7+xlGwGMlx67Jc5C1U3v0qAGjWou7JdgujLKXH7YSMzZrGQ
WYeus9mdIxLNr5wuhbcPXDGTO1+iDnTDp20dGO9x3U+uShJ0IFTZ7ljvqsO12jxRYFahM792SAfG
9zPzVaYh/RMnzQ7PfXq4vERtX2+c0i0QQVxOAT/LcsYbAMWZYjll2RDXV3awTv07J3O14+YJKJRe
IRIjn+TCg9+458g/lz/fsoDMGvQ5KGMl+2Z+9RY8XqgDOSfZQi/X9/AQv9yFzUKGEytogHt1k/Ez
NDzqfK+jukcFEpLQGz5ga99wYQRC3KbTY//EJPZp6bTiAPpXsbH8bQYyHHgcF+KCIrR/AnfHY7SK
8QgdH3HXnPeXzWN5RP5H2fdufiWU9oY+irsnoSGETB2P3laJ3+pdTSeZqqQH12A/H1WRPHcdu04E
EsJw6+e877afK5U7nJyjEQF5r57Lg1Z1c6+S/Av42NwN81kmx6xJj0ZKcvgFrgRrUrGFwlqFtTVH
vy4bzzI7f0lIjJVmQs/ZG9d+f1J8/Ax5jxZkPuzb5Q5s32+4N2MVqxFAjfCsWG80tB7i+HahU78c
r+tgHdm7edBchS4dHHYu4joKHvuhq/nPRDd0i7jJZqJ1ZO86gFBeNnFIM2EB19CH47go/XdvGrrN
4JqtC8PD+2Zwna6e5zPXkW7uQRXegAnMFcqTUADkc/Dnsq1Wo38Q+XANT5clSCIAW1nOIwIHJ53V
30WxqE+BHL865aYUoOX6ZMpJ9FA9J3MwZm/REIJjmUeC7IEq7r4HTQu8qdvp2wKXkisdxDjBKcRJ
EiR3GM6nrvghwhIqkMNQLKfLJvt4/f5VvA7U7eiUWYDjr+4I3c95EneHvFq2NOI/nvq/CthZVYOL
WNfZm6T+GUlXhHATpV/zToYbHmjrYZ2md+uXzFUw0i7snxYGzOEhqPuI/RpZ6yR7F4/85vd1hjIc
nbouCSSR/M1160i/Ci/W+fdyrMPsKkf/q5jdgyjmiChw9ubFvEWNfO4eSN9+vfz1H3uGnxhOrpu4
ynGk8vMcVd913f9S1SoAkZTBLm6vk+CM/MTwc7E0HSoSGudby9vcTxUyuAPoM2YtDpeHsV75/nZw
PzEcPHCxgSw9Y69BS/4VDsISCAk+rKn7NuI3s5vJIwmukrPEaIyTfc5RLSXd3D9Tp892PQ/+TA6A
y5dHYvM7w61R30PijFT+mQ9k+U1dv70rHDCPX9W6WeruMqQiNVHdk5Qx/Qpin87fVzmrt5CTlnmg
xpVcaUKQwC2yL8pRwa4Q4Z10mh0426tdjxdNWjnZzVBCL+jycCwuTg0XjwgPE6TtvXPbghQaUzKm
gRTlLq838TqW+TAr4NsSfEiN6rIvoo6KO+gPO7fNDL3U6wawDuzdHlVIxcuhIOJNoGb/xgNBy53P
FhfROrEVlrB4ODU8nBdhXIX+7HyDTnDzoHw2HlgyTjdzM7JTvCncbZsKw8WL3ulRLdUFZ+F4odxR
Lt03proI6ul+SN8um+vjE/avGnkmoNroLRnQTKoU6X8C7eHohcelG+4nzU9kYFu3a5vZDCcv+mAa
hxEzE2nsuiQfIDSGCoiTE4p8T1Y9s8tDstnN8PegZREig0q8aa8ND6Dv7tMlQkQhSYLfV/VgltBr
+KRyvWRVNsUjgDrx+DxMqKdZgnL5dF0XhttL5TqNI/3w7OXIAJ/GbF76/ayrqd7n5bKV4LdMiYlr
m8uGAZZFsrdGyzL1sRoOq2hr2PfzPkbGZuPmY5kRE8kGuFzXOFkr3nzViDQRPr13xnCVe/A35vxj
VnXwFhlu70EAVoeTwnnYQi3KQwC95uMjTZAJUhPgsbp3wtuKk38J9+Rj14Ku5fJEWXYzs/YeVUNJ
6JbF8MRG3zsKJqOfcUK36n5trRt7gEb1Fncdnr/pEQCerMyGQ553+nD52/8j6PvgkDcL7WUfjSIZ
3eqOQa7qMEKrJQ2awv++NK7/DFoBcRcMK90aSn70LQPP2I4y3f50M2je87D0H1ibl1/IGH1plwpq
VAl3rtJaxoQau8UIttZ+AW797OFhUe9wSlQgLsSbZmsXt5nW2CZE10XlONPuKfJHcuKJT4YdiXvc
+S8b19K+iX+TYcbVkDTiTaKjeNcu/rLTca3H/eX2LRcDE/wWlQyKPcL3wMvrukfuQ6oraprhoEsI
nugq+90TSOXiiZRteLFtQMbVgAje+XTI87da5iHSX35fFUcql3wLDWQ5i0w0XAHGoGbgAcIvIwB3
LOxfeV6h1qsfPoO7mR+WhLkbxrONxdguXLC5Z2FF8je3xJqPeZb3ewE87NZ+ZGt//f3dLaRHWHCk
U+x8g1zuCan84QnCpMnnyzNva9zYFNq2z2Ui6v4pcIh/GuL+7T/zXNe49/9fHuR5O3M6eWckcJ8l
XqqnqlVboBzblxtOXZRqdOQMn3AHR9xLGn+C2q+zkRe0NW44dMFRCiexCZ/bbph2fGyah3ziW5z2
ljPMxMIJhGMj1AWGjyg7rdS/PAkLSo5JK0gxH6cChdpb9xfLOExQXEcLIeuE+T/dpQxvwizDja91
mnqrQMLWvuHHDBtTo9rSO4Mbcfqh83VLJZMjt77fcqkw1Vl6OrJMJXhvKdSsiRvJx85PI7Is3W0H
Frn8kI2UX8W0HvkmOk6sJdRiqJyvso68OXVLlOXfJF5deIfL/mC7WZjQuD5vQ2+JpvmxjUj3jxiV
9iXomGZvRuh8SdSw1yLBrk476nNcNGqaQDigQAwxH/dDlcdb26NtBRpuz5JZq2AcyFk2VZkfYlb0
d1PZheM+YZF3Tfk77Gm4fz8GshOw6QOtSLSDjFJGwLOGB2AngzDb1TPUXK87IE1FkNaV4CSeE3IW
iQzihyBH7iOdp2HZkm35cKEDXGos9JbQqE28gBzbACy1DDLlkjRXqVCg8XX1/4+zK2uSFGXXv8gI
REC91Vxq666q7L1vjF6mQXHBFfXXnye/cy76Y8rME3kzMVEzASnwwsvLs/y1w0drHcStatkBnjP8
TlaW/gpLOX++vOq2frpzPlGYzJUeOTuJn49Cy0B9xutoeMvI47efe/3rtwvJaBNwRQ+SLzNsZQIB
Pev1w20/3VmmUnIIxscLPbSF+Af6iP0h5n1/vNz4mzGAX+4sz2aK8jGY4VNNPM3vmhJlg1xpe4oV
Xlovd/Hm9oUunDOqUQBclmAKH3qok8SPJGrqViR9a6oV/HOAQVieGp+z7nC5v61Pco4tUddUiarz
D/Avbo4ELr1JNAE7YxQM6i93sbGa3PuqXZtw6mvNYHm75k9R6cWvQwY61m2tO1dVg7eFwaiRHsxA
pmTJqU2zKbpmlrIxPO4VFdhXwN44xfAMq3jAUIUJ8wN2KGge7i5/wFYXTigvBaz7KrL4h6WDfR/N
g2Y3zrXclwygn9u6OHf9V8SFa6HbEhzlwxQvrxoodNw9PjYB+3a5+a0JPv/9r+ZlPnqtZYYeSNmv
L6Kp5DOUQq+BnLdadyKa1YMkEN2kh8YQnWZRa5MxAlnott/uhjQfZ9/L4Gesm36Cr3oF24GzqfFt
rTvR3PorpEibwodrO+qZ44rFaSjW0OXWt1aOE7usOXu39WdUNhKopIVT9Y4RO+yMBmbzpi7ca6TO
I+XlChoIWJzfe6j17MhyFkjAq0Z6uYeN6XUvkhWh9ViUizk2BV4lNbK2XRgM167BG0PkSrs12Rq2
la3OJs/Mpkz132QcF0mM0/jyzz+f5v+qYTDu3hrbjvMRZpw4bzozvuoZlVmIcZa6TkLYBP4TCRE9
rGKVu8vdbX2PE8lCh/0Y+lhQWTvwHe1LGDb28FTwz9vGbV2cJ+qvaLaZDy+ICF9kWNY/8TD8h80S
LL3zyrrcw7mlt8bMiWg9aN4QjQQAmo0TAJptlPIZsIPLrW8NkRPRWtRLPvfaPwAN0BxlACGrqc6f
Y9DprgTF1u93onqp9DyzCelR1a7yXgqUo6oIKcfl33/e998aHSeqxzkbaCbgS54rqfdRLJrP4C23
Cfgk/tFYsuwv97PxFe6V0qzD2cdb+AfISMeHPrSf/CpkNzbunMpVJ7K2Q7HzQAs8Qap6Smdlr11F
tn65k1kvID7PhcEI0YDLVBdonef1bYeZe3+E5fHCK2X9AyaiTOlIcI2KvSuNb6xN974op46PKj//
8rUHrD4s5h/hYoN7T5prHkNbg3P++1/hW0FY2xtyXDsgOxAnumzNvtPdNQjXxnbn6riRRYVkKcrz
kRPfZco85D1oDV03POmwoem6XBOD3PoMN4oHgCCWqjBHWQx9tmuFncp3pqlX7/dty98JYjAaKgPo
NraJEnU3KSWsnwhwpbe17gQxBVXeQGcN1be2+QXNIn0IhHeNarIxNi5lisAvbsV1IDhkOrAp+O3f
PHIV9LLVuBO5+aBlKM2Iza0af/Z+Ue/mid+EkQTPz4lcO3R0bY0NDhUEPlIrsm+gFF1LhzbWpqvS
ZutlyWHPiFQuY4/IhnRSmQlaQrJKkLg8zrm5BamDrzhH918hBr+zZe48XApE6/nHnhbTXShu8uBE
4+d5+avxxvigHdPaHO3gk72NRHznWW+6hRGM1t2jN66AdRg1UnUzs2TsGy+tvfaaEtLG0eWKs2Xt
VHojCbI/Z10Ytla/+rZ+AYLgc5fVLzcFFnPC1rbQlWP9kP0Rdf7bmuHrMA78tnPdJT5p0eCFulD/
d66AZlW962Z1DT+6EVgu6UlEUS4hs0gOFkb0CYtlnKAwdLo8LBsj75KeopguLPPw04UXvdAG2hO2
ie7KprPJEFwzg984vVyuExWNWis6m+N/pE4ENXIvO6vTrm2vvQluDdL5+/5a/fC9hmIdqDzHqKjD
DIodIa4cYdcGV1D+W5/ghC5DbVj4QJn/qaB5kOgOoavnATWuCE6Zl6diYxtyuU7VCvl8NXUGxRT5
vefivvfVs2iKEyg3h+uKdVsj5UQyzWBHhgXbHEcPCiBRaV+pmZbbIsG13tRVUfugnJFDxCEJYekC
wXB5ExmMcddu05Y9lR0K00cSQ23WRMUumK9izLcm2Dl4qxDGnR3r0Die0771opvHpOFdcLa/4txc
Cbc3Xz8Zd/lNec7izgNF/diDhEJ8u4PF/dEG/GmErPA8Tu9nGt624blEJ1Z2gaLc+795biA2VyWq
lN73y6t1Yxm5JKfGygb3gCH+0yCPTqKwKIFV4ldqcxuT4fKbRDaUbIJg8UHDruIpH5pHVhN2aCco
LVz++Vs9OPEsSdx0tUEU2LAcksUHjIcFNnpXkla8Xu5iI57peeT+2pIYqSs2rtj1qulMsoc05E5m
1fht9PWYsAjurUVZZzc9S2BlOWEN1dHMSHW+vQboDbIdPO1GeWWyt0aL/venEDF3AQSYoz9tDjq8
Znm+XwJfppN3a/y5NCeN+jhYGJU5snGyBzlB+myMwe1FFnVNd2frK5wQt8pCGw7A7yNO/km802Cp
eImefe4/maW/KkwQY1DeuIe7dCcpodsBE8z6CHXHaKeis+LSZPpDQ3l/Gu30HsDg6WEcIUhalfIm
KSn41Dvpd8vX5n+fXoQBTimbVHMnad3uimUVV2JmI+RdIpQM4r6IUQE7Ltwj98Sfg6OCDNPlaNmY
HNeMs8WhoWEVYI6w1ZFpFsfNqQ6jIF1z1VzZVTYC0ndiHrepkAIbjLtVzR8aO35FlmB359OVjxDm
+X9g+bZGygl9yBc3wRohq1oMMIMUNIAEDn75lcfOjUPE9ebMxmqEbkdXA/3j/2m85QcEAz6Ofnvf
CfaolP/crdONs+IEPgzYS0YIojKbfMDEZrB6Jj23Hzxa38RvxMJ1EvNqmJs4nIb6aKuWqx285YJh
vw4hvXGrd+lRZOr+L8WVflAe2wmSBP48vZ/k2p8ur92NheUyoWDGUs9B2wDOxEAfCsDk6/RJZOJw
ZhFN2TWF+q1unBCHNgiCT8TNUS8DvC0te+jF4CUWXup7RexyUIHOb5t4lxYlYM++NgBuHmXIHuHY
PO6NbD6HBgFzecw2QsT16cxW7c2GTgTlMv9IM+9XQG5TDcD54AQ66ky1Vo2tj2PbyGdZ9uyTUXF5
k8Ihmneiu8nUFI3ckAOF77v4lcumXJ8kKPzXfI839kLinOURfLh7A22CIwxTbCJU9JLnYQdna7AT
L4/++Vr0xhnl8qCAAJBlHSKV1qPeA3d8WKCIDVnZXzW2xdu6cOJaeCO3MzAf2NDLE83IsWrGfVOy
03kh3daFc6CzeIr0uobk0DRFB+UnCLgB8Vl/XeWS7eKWlFc23LfXKnP9O/NuZS1rcfDJWPI7rwGn
y4Oe0ZW5eHu2IYn938mVCIa1WVs8Oei80Ds54bwe+TzfKdGSK7fXrQ847yh/paItmGFxA0jAccGj
QEa7/lg05U3maYy5Hp5Qp6pLmVf1EQoXzU+IH8AgBWCqY9BIvbtloplr4wmkVO7TjNdH1jRH0CKe
oz666yYGy9DbahTM5T+JDpx92JFiuQ7LkixDx1M5ZevXADpTHy9/xdYsOGGNexJcwCm+QE9GHgiU
pZ4Lz9xWAWEu86nx4yajE2RMICH2LZPg0XXAld/2y51YrmQbV7jIo22Bl4ci0PXONN21od8aFzeM
u2wcYjx6His+9vZ+aSHRkOoqlOTK8tno4F9kp6mZh0nE3h/hm7lJ2rpFsl/M+bW719sHM3PJTkhq
kOzNoj5WNNxDxLdM/lPjIucalwgzkej2GrL+7Y2bueCwZelVzCvUuVb1VObFLgrOAkUL+V7n4Zeb
JtuFiFHYftREeYjnIccrJZV1l3pw0bpJGRDMO+d0bk0v+mIKoUELR1GK8So+N6r/TPslJR65xul/
O0lmLlhMd2Wd55Oqj5GBnraFWBxq4t5jFZZdSuW47EYdvgghf18etK15cWJbQrOBW8+rjrzNq3Q2
WaoVSGgo5xTQ1xvz423dOPm4hnA3AJSkOloGE0NlP0QFexTZelzlNW/BrS9xYn3UYzuDY98coWMz
H+04p3rkZFd28Zi0Qk37277ECfoe+2ofaixkOQINB9PgY0bbd7jCPntXa/4bn+ICyBYb94sXUHJg
kfzeBjQVIKxDC7cDpVV/vPwdG3uLK+O9oNxCmrltjs0iv2Q9IAn+UHZXBmmrcefc7sOiGyraI8GJ
1x7WExA2MfnVeshW6+dh+ysrqMKVdlGE86hh09doRlGnjsVNXrCMucymyqd8gCwIlhEVJBERSjlN
Lq/tIRs7rktfaiRV6wox9mPE7evSNdPufJ8/X+XjPvN3QR7fXZ7ejeTMVeiGMdGsJqBkD6ukX5rB
+wYNdZlYPdxEucA4ORHNTDsqNmD90Gz4SSEGk3YFJJtv+/VOLGeAAkaNBZdj9My0o0Nff80l9KjA
SLkxN3adQm3RhzNMHAD00gp+F0UJ280E2PziJqYyY/9Ckhk400PNBzfRKgASh4BSw5IOZjK3PT4y
F0hGstBDRTPAmwVuiwcxA24CUmlzaHB552X/86apcAFlAirfrDAxgC1y/KdvIacV9dMrH4Msva0D
J5rPj4Ra8AGfIcEjEaR/B73Kdlf6N2L6mGsV2jA6ai2H6ii6wUsJYeW3CE/+Sc4lu2aftbEnuY6h
tccyaStctWY5U37fxavJkzIu7G0AIyacgxoyOVmobBEA5rLkSS7hszGHQl+ZhK2f70QzgWuEjPxB
Stza5xymzHhZq8lVYfGt5p149moFOZyh8hVUWNgXH6jZlHp+fOOPd47kpouXoO98AufiuILOouia
Q6Bh+3Z5gW78eBc3tsAIm55VHwABKroWGUw13a1TdTWj2DgTXAISqw1ohdPqHeyMZx0kMDT204UU
h/nMDV7Cw22f4ZzJFlSWuvOBVRjPfC1m5ZSu+qoOwNYgOVHs6XkUfhCWR2Aod3VWHXSw3oQ+YS6G
bGyqgPgdmsZhkEDs9DhfLRNv/erz3//KJGi9ZhX0qsHMGPwXsbQ0Dfv4xss/dyI2WsoQ9q6ASfZj
c+w0hc15RZLMq3a8uArh2DjnXQIRa6dWW8bXg1jAX7AdQlZI4GMDaB7ddhi7xKEoqwcS2H49qHBq
P8Icyn6SsfocggZ2pYetaXACmAjIm9iqIoe8HH72s9ckt1orMdR5/nuOgclqK13hTQN+bhrWSig6
hy25lgad1/e/C5K4Ff5367DiQhEJWe5BhpFJz/irbGny5Kx7HfrXXjO2OnFClwXY3AaGdDrvz2+k
KHueMzpx3qRnes0RcGMSXDRZ5Ht1B40sciAQJ0h6DUufsG5uey35l5o2fJpbHlCG2rMHlQi60mY3
dfb1pq3NhZBlWkpPRShsy3zxAA2BmUsNU+jbVqcLIRv7wedtAdI37eIXPYd+wu1tegZYnc7Bi9ov
CORNDmi4yfUuz5v+qODkfOWnby0c59xdgiXjsgyDA1u9RynXB2jzvFg6fbr5WHExZFLAyYrpHFc9
DFGiJzyCFaRsj5dndmN7czFkWhR1R1a8UNl81WkLc4F0CPUpxDPDbcmDCySjS1WLecz8QwPbhUbh
+X5qUQC5/PM3YsoFkEURAw/Gni/yY/x7CWDH42sUOG9r3Dly4S88mlUQClQm3uuh2FDgkl3fhvln
rkZ2FRRzofIzIiqA0sR5Y868Jrpx0J1zV8NzpyyBlz/I1YfiGJicz2K6qk6yNerOwUsArip5HmBK
8YT6sMDI4wTVwvbKa/zWknQiFkpmhNSaB4fGA3VnGRr/OPiqSVY459z2buMCxhYSRYAKd+Sw1PZD
UwKrgtTKXgmprdFxDtuMN+XMOuwJFnIGz8GslzTg+tqjykbrLlCsz7sI2Q3Q1AUt53QNx8M41Xx3
04p3oWHIv3vaFKA+tprBPFj0fptg14HH2W3tO+csAUpP83U9o1U7Ufw4v4ZX4Vx+udz6xsJxwWEt
KxlIEIz+b0Qxbxl2YwDBWdxerlGZtkb/3PVf+WxvBlCNCI4qAucaXCKKsywyDhZ2G5SGudiwyMqF
Mz8i8DAjPyodFnveQhj28gBt/XonbsdOs7YT518/wBVHZ4AaruO1p6Ct0XfClgUzU3jvCA50WWrQ
l2byaVXWS1BMLK9E1punbRC4ACqTFTHecy18Nvt2OXqA6t0ttB8fOlCa0oUV16qrb34K+nFyzsgT
E5Usak+RaUvc4ngt59TWlPxiOUS4rgTbedH/K7NFL04wqACSWw0ol6fG0+9nP3jMQ/qlatv7WdLH
gPLT5Unf6sY5xWTPC3jXBewEqtBOtA2UJ7sH04i9X/lyx4Nr19+tQTv//a/QKGmv+t4W88mX8U4O
cK6omp3iN/GmMVrnNf1X8z0YkfMQFeYEF/Xza/4IvXBYhSXKK69BW7aWlxMevABwFWDJ9mTC9pGI
6tfZaD4U0wFr7NPlydgaJCdIBJhBlBVqPo3eiyAmwctvIoabNg+MkZON2oj38Cbq55MuYpO2HKBY
P5yuWGK8uXmgcedYQ0Gy9usaDro+6M0yoT2bPvVB0X+7aWRcqFQmzCBGVbcnyBZ/BnDmVwTkl/Kn
myh+QeCqRVfVQkfwvuhJ+1m5QwFcpRmY1FcOtjcfFdG6E8t1aaZcd1FwkmP5sZzEfgIUJOD5Xpvo
Dqr8yRhUV+L5fK1+Y9tw8VF8WRZvWSg9FUQmVeUfA+6lRce+9yiFnzW9s7z+3CC+L8/LVndOWNts
aEwLV6PTOJWnpZz2YdA+hUP/nuRZ+p8v88dDn5vj5e42VpkLoWo9Gg/rlBmYZRt8n4Ih5uvag4OV
XG7/7Rinrpuy4FIiRsLylJHmcxCNdxmsYs+f0w23leoC6op6tFQaUQtanoQebOIHUbVjo3eThySW
mrNLDXiGN7NPzWnQ4W/bxL9phWtPHulr156NPcqFgLG+C1oUMrHTrmfcVLQeB1WnOA6vSZpunEiu
CjZu+8oYUrSnwR++Qhv5oVirY5P7MqlN/xDK+Ao1basfZ8fyws4EU4uRatblGMhwD7z9z7DkD5yH
/49u3l6y1AWBydrLQoqq16mENEMyjASSltex1W/PBnVBYHk2TXFR2wY7C6rKc5/Vyaxhzrb68IW+
HBNbH3Aev7+OVjZ5AaRMrTnBT+nnVA/DTk3NNUzkRsC5ILBF8ABeSfV4ysV0R3EaxdZ+MKz6WtY3
qS0H0Kf879+flcvgW940Jy9e9YP0q+6RVPlNHD60fh61v0YnK3k2rEEwnujI/+H9kOvXEQhY/XJ5
8N9epNQVvs6CvIlMPtYniCvenVmOY6sPosQ4RZCnDuZrwmJb8/CvzKOulqJdhxOJYzhXl/nqf9fr
iDdZWGRGH/syvgnNhgFzshAwfCPFVLOepqXjib+UUdot6rY8kMZOUC8887IFinUn4Z2pymIlnwir
8PCL0t7Py1OyEXIuKqyoup7HMGU6+QFkFNsZ8ioZBUg4quQ1GZeN2XCBYXytpi7gXX3q7Possv5n
HvId1PoPeDG/pYyCU8iJarUgv0SqUJ0AAz/B1ODh7IQ5hvzaSbo1SudP+ysuinC1DMLg1SlYqxyV
7NEmfFJmL1s8Pl6eiK1RcgJbgkVkB4pRMtJ7GdpeHpAcPuVM97u+Kj/f1okT3/mIF3EamfpEgNp+
nGNpPiLzyPZacrujcFu89oK9NWBOXLCysuuASu4J29VzIbt7xdcvCtK+l79jq3knMIRZ477vWH7y
8dz5JatMnsbx4v2Ko6vVj40uXNiUikAMFSFVJx4Gj5AI0iky6sSL8C+Xv2HjJHIxU1bLyTbNqk4z
CR7qePpR6PnT5abfztBhs/Xfy3WSpJygB0z2o2CJXV7V/NTpp3y6xy0g4XW7v9INACho8d8JOnXV
oTnsWNeh9aa90TNti11Nipx+GFd/KvByW01MRjtkaySoUsiuxx1NZGPho7Fvq8qENEHxgXQQXoQ6
ooTnVhbB9TeVnvDUsp/brJFL0vSFzo5exWzo75pRUHkSvOww5VUPR62fy4LN/jcJOGx4nmtpjTfs
ctPP4qswkNf4jhc02wArYNYy+0V1PPQP7WBnaRMFFUD6QII5yi1027iRJoVmXz+ThPPF3w8N1Q+2
FbzCD21Jn3+i3li3XRJAxB08jbMqOiXJPC4Z0DihH8YZspbIj6BZXVSKTS/Ajnp1kPBhqqOnDF6j
w+cAzMch1T7UyqxH8t9FtTYW8MIwKoMQdxz4bB0bMbC1vtciWOtTGNl2XffFivrbrxU2YqCLUxrO
c/ce+d5IvXSxudeV+3oS8BhLvLbi5gWQv2roElthr6KpPzdUakBIFq5+z/FcjvtCEwZ7FOGtefjV
Qt9p4q+TKg1EPKK5q5duX3W4fHW7YBjy7r2BcqqHezYpJq1SBbHi4csylItYcbWsCvJBBdDo+Gbm
uA/qfc8yFs6pKruGsH1WeHqo7sZejfxPX1REeiADNgVvEmYiGR79QmFjSki3hIs4emXvTyuItEFW
/SoaXtvqTFBchLfrbC2Y+hCrQfqPIQ2zuziaoUhFAdfMEk5zG556tTbizs/Lovgz+VER/4C7K5o6
IOPDMwecdPRUBaktaxW/Xyc+Td8JaKqIQdU0cf/IzJADVhVBSVOUyVKitNM+6LJY+XBYvFL2Kumr
tUQGH/thHo0p6H98eR+rDLXRg7eOrQ8aRuYt4+dZyHjB/xcOovqmjEdagIiJYvxXSFhuIQDAYy3e
e76mZflIuOb8h+cBPlAcPDtM/LtFvV4D2qwG45/OvjnDx7bMvfXRQH8zv+8Fa3p1WGwWtL+hoBUY
nSpTl6uf/Eerdy8ib5qeObewUd/DwncWVTKCWtgOu6jw6/VDHDAVgPVblmz+aWhcKvlkOIiT7ypj
I7Ls/IzkfZHWXQ/uawLQB3TmE+lnPJj3OEhE5D95Ldeos9ZRE61PuelKapM5zvImvyNF3UZfdWlB
UjlwAtchzH+W87tIjQAC7OZmVOPHyAZB9M2DfPfEHjOaMR3uwIXDGxS8c7PQPE8Rq4P72hakfy96
403HXjbN8DjB4SfrDnXo8fCp9QIRfyxVxv0vRMHkF/50PZYYLy1tluTswzE/lGVOoWKLCZz8zxBw
IvZr2HEvsykQpnX2IeZL0P2sFXQxCAQ+YGP/vsliiusbMPNiSBjvfMuSvjaqfdHKA5c8nVt4TS1p
XQdLtyS+r6IKGNKlVb8jirSnTmqgvSn4LGNlxx9AHmr1ROGCCuuJNgef7cGI2MjvTc3a5aRCvxx2
XT57fXEIurWLnsO5HodPFhfU6CEUYJ3K3azWrv+UQVHxyafdwN6PZcGq8TkLowkk7ngo1hmIsU7k
+kMISoT6wEVAYNoAo0y/Q4pq1gKQL7ZAoSZdYW0ljj6WTWZ/La00AdnnQwtSftIGXm8f+dhGSiYR
y0z9G/NC2k95Qf3gc2T1FO1qxeA9EPi9xQsWYCl9Olq/1U/FqIOHUWLDYqCSjDmvzpDCPn9VMXxg
IeJU++VjMDHSQRy+GJbqV8N8xtudtlbVxX3Ilzh+hhFwJ1RSw4kTl826gZ5ethvoYOwv4OQ99Xni
Xlv/yQlUvl4bEbFVJt4a2+Yh0Ly1/9R5I+DxLWhe/Gkj6Dh+n3p/HCjYlYz4+xjkc3mYSkn9JY3b
qiZfTLngHbSKmcK+7DfZXJ3GIPZIk3iSQ5kr8Tke6l4YYa1+j0KhWl9J1AeVSj24LM1/ZD7k5lRz
DF2/M6wLhlMlmnAg+yjogyiFIWqZs4TOpJ77pLStgZkbVGWM3vm18s1D18dZnCVqnYz4XUeQ/cHy
tJPtn3MgAfVRVxaOoUk1BXnxvppw0UmrhbBlSokZ6ugDlC1i+1gCxuZ9nWDh3Hxt22JR90tQausn
YJpM0BHIxjaYX6yfLfN632Yxah6oMufl/ExJmGfBLqdllMdJFZmOHKMZ95wqifN6bTEQRVUIneBZ
lNcmsQOIVfaYwVQ2iA6qJWKNPi8kZLl511PckYqnnvXzTB9zNUbNkIqJrP4iU8va844YV34xH1s4
vbMq8UY7Lv/4oKVH79sO7xXLjlgxhvf10PJxVzEQx3XSFnXTQt0KLkp+iqSjI7/zRZZgjRUUXvJQ
7LfrjzmqJv++JxnDLj0WhYxgLa4ykn1se9qNC8QOdAxBaDgpDs2xr+q8203Q7ZuOIaIpTA2EI+DZ
U8R1yWmao4Ij/aSCYB0gFZng4/zFZEt1LP2QhXsJVIph+xX7Hktzuqik9GdTcKB0kfuuSQ63sPk4
cz3AoGUUavkeV42C3xCkv9j0YGLrIU7EujZ4SqjHaqnv54mQ8dQZEwCrNlXQHsgPRMCcs0waQBI7
KNvObJzhFRZ4UMp6GHGTKxukNbMZnmY1gw6fGBlZKEZh+pbxRSkUJX6CUid5hENlKtnD4EVnzUgN
KrXcZ2ExgrwRwo7sJ6arZVA/q8kKBajc0/4ZEUPWbxEIVj+oTywAmGoBibjdVUEoKB5S8Z8LkdYh
jrhTUBG/qY7Ks4U4ZrnfVk+ZKaV6lhPXDUloBK24Apsihu2pyDM5YyUEpTS7NYKqQhIto5yAsPK8
AuNBmqX5ykwwq8TGY0fuCFfiwY9X8BSTGvyP6WwTYmpbJhNywApZyZzhmErnYppCeT8Vdg5UKoJ2
9N/DG4OKY1EsPIbFTDVjreMcGbMXv2hm9qzB8Nd6F884en/FRdblr7LMfLUkikWArsG7LvxiZ5qL
D1iTav0WrDSwYRqbIpzZbpAZsA5pFI3LqlINz5/m3er7rP4Rhm1rw6RhXhuNSSinBXfsyRp/eDdL
0j9M+Tz07ACEIp+8tKRQojMJEo4hnPeZ5AWt92QMifxn6mLefqyULtidLVfa9ve0CBEqhxqaIbM6
DEVYeD/lFFeLBB9bL5lN4rgtsnfeZNr6n34xFC5XrYbwJSDxnMDeMI1zYDKS3hdYbaQfz54aGGkr
BCoC4Nq/q4fVG34DqYfUNgmnaSQE0FXI/f2pVlX39fsaHp/9nPhFFa3zUxnCL3FvosD0bBfmGFp7
5AwK00VSZT28GuEIIizh9/Bzo/X7EoaT3onWKi+/LMXs6z6p19wXYjcveqyje4HddW6fCFmVevXa
cn1UpI+MSVSH+TxN4xpVT3IoZDvtSFaYQN/TCPL11ZEoOUG+TMnYmJ8do7g+7gqYlFRLEkd1OHYP
Hf6hp7SDmhcMI8uCBmy9azIx0GmP81YZcSyBhhnNHvkK4EJI70fe6SMf4cg+naJFdDTex8HINCTT
FjbUD2VvjVpT2NbEajzAhOWHtxYkRQYKi7ldH9d8eo3qoWADfCSzOC/TBfu5N+78IMeNBPWFgS15
up7TnXxXrBnp+2SIYq70YdV4O5cHPea47iRDbVew7WB5KFgMakDQqd8r70yPRYh9JP6CzaitPtOz
Jwy5qzRk76a9mnKAPZPBAkcwpp0Ks7W7jzqJ+9e9RhYOIbiR90FoDo3yhnZ6LUgQrAzVuhKeEmdT
mQlnWB0gDywS7vE+eqy1508Ks1Kw5SWsbc+/rD7QM19wFOAgVoWkJUilJjb8sKBuJuCspxGqv/rB
hvkPBZ1OFSWiyLsAwexbE8FnuBnz6JehXRm8Rgo+HHYH7z+Pf/alLcqXYlR9+WwUkcHX0RhdnXQ/
ZoBIxdpGuGHBao9HOi0nPESKpAxI6WFfjmwc0WT08cod7oYs1yXfTchwkb/UUL/GKyWHFVyVDLM3
9e9LMftlkC5QHaheFyTunkphYs+mZkfnopX1nrUKaOJ0QVLk0V1Z6jE6ZrwPG5vAATZc43Ssx0V8
nbAzrN9KpIvjl4nU2SJ3/YyM41OhdKynfTAj1vMEWrGQFfqwTMuoH2VYruxPQEYGRO6K6G/adK58
cND2U3jGDiUeBE8NewkCrCKbaFqpBSwjAcIUBhOyEtqkAuz8+TcT+f9wdF7LcSNLEP0iRKDh8Qoz
jmZI0S5fECIlwTVcN/zX3zP3ebXkEIPuqsrMymT4OO3+alFnicMwTR+LS7fFhEcUxMIIihS58D/D
mGnxLEjJNXD54k5OHNnxvzSVlWdutLeYX6gknPxwbaPGcTY3T+vOKPefZS8X7nFPDbgVidEtM/Vj
haog+jNr23Yz43bFXna4bGVdOi3BBNDP4WMBEaYvvcOb5sYEG5Xi1RRbo03+VP8WwMNVVzZ/jGbI
LS/O1LxJjH1qM6yCiDxqFbxWlI6qx3edl+QGJyw6OLbBwGtVFdTw/8xFddbTLphNLjat5LQi75/l
+Ng6rbIeJ7XXyxi1ufKrh6LYNjPZXM9nxm9d6fZ34epPrH7mewnyelCGbVc/g695EyMPwH+7VsMk
fbq43BHG12I7XXDnb7ma5HFcMmf/oE/O2bhrehqXIVoWbDk/LIeESUyQljxQgNSDJxmtOlNUxlfQ
GN70lYWD0VmPpRhr49Fw6PbYlylXc2jLqFltO3ej2VzeppK0oJfmllkxR3219/szbyfp9VFVusrp
o6AKxOTd9VYb0ve1XtMYGGaoxfubGXXLAEC497jFyuzN2Y0tIB17Ooyh4VLyhpAl2PXYB/vEEGXk
teFvh6aQwXgn/VEOOm0n8rm4ERTTN+vifejMQ2SyL9Z5mHuVW/YTmqLG7akbd9Ho89qE69zGBPYM
TI3DUFsUZs6OLj5IC+qmPuk3fzCOYWvk+gX9wO5aUc9UO0WuPS7XgtcO97nchnY2oyrIBDuZfObF
eK3XbFvedZAbNwS7GLS6zoBT6nF3Sn9C4+xZPf5fA83dR2M5ow4S+sfO+2UOe2uWUaELBrqoElPO
FJXb3bB9BIx3JFaPrcnpWnnB1C+XeRTDu7UfvPF+zI0+P/pk0d+iRaopK0/k0Ir+KvfBWLekMEE4
ZGx37lDQPY4YIz2OzojeLM42u97uWzFa1pvVCL0d5V7muxF7Oy5JL05R7NnVHrkxi2SVpULiIE2L
nxPtwhv74aPLC/qRWGxjOdvHQIFvUEHN1d9j5uO5+7UwT2TqMo6MZRzizFfyZquwd7hq62VzmeSX
vNCRJ+qMHtVHAOLReu06YD67BZL20dSb24AW17Z887NzbSZWRoLWzpjJGJEyJ26y3s1t4HaavBft
N60kuiqjj/0WZh+SNVvROJN7uRpIwNz4dtWQWlPlNYeADwXU1sU4wondifJQD9Y7RxH1VoQBGugF
uVtYsHixooWFPlhLzEw62obSjV2xmn4e2W1pELxAtItZ/2xc5/uF2Ie6uha0ytt/2yxxHuKLmxxa
xEyFwyGYLFc8Ba7cFmJngqktPkuvzrrgaobZ5o1pb/RM4EclyGraLgZ225WV4oYwus3BKovSW3Ho
sqcNNMU3ddNFE4XDa8+NCBo35p8Xb3TU1Kh46LtiCFK2cSpbHH0STdzqxDnwEA01wTQRFL+uk5iH
uMhFP9YxreQ0vrYcdrN9x2cUK6BIukCiw7nqrVXkJ2PK/VW9sF/lPY1r63tXzyM9uItto6CfSDxt
zsXvThET4f1yQrIE5rgEqUpLLw+mDPqCxKyznteiThd7qyUWlF1hpaheKm+L3JtncBMxX2EXEzmV
Nv4LPOLxCGR5WSxzzWKsD6T9xyjrZdJRqQrayMgn6MFuz3OhmIq57MdOPgWS0OffQzvL/sI+jJkN
cWbmDget1vMAOkntqfb60AlRi/8WRWvDr98qtc1RYOXCeFnmvJg9eOaR5FGwuJnFKUogYeKnyTSW
OXvN3GrtXlctx/oHWs8YSnD6YRz/4ZNu8UEke3RgZq6p73yXAhimEEXNOqZNV1vro0UB5nSF4Tg6
rFVS2uSWZra52vmh8+yu2uOwm0T+Wy6GG/A4ut0r1ZkPzGUaL26+WZfK6eSQuk7VWi/LFiIiiVdN
1P2rDUDD4RuC2f82Q8flnmpZjHDe6G6XcmCI07bCJBLgFsJq2LtjXxtEzaW2LAZ3iyVzEBOURaoU
yyCVP1xHgAPXi3omzvzAEisMV8yX48hP1zPX8JcJhlj+WM3cbb8GY2y2MfIZDIoHBKK29963WZj/
Gept4tg0Ehu2hlM5bOFzmHPWPnhZ2w30PrCDBwCovbtfJ6wu6pl6njFzz3uYbhMujQP9WRWaDzmN
inkiFn2bf8vapQxZ0hPYzlR1yD2eFSRUJdlWOIrJ1sK5MF6BTiRyMF0G60fuMujYMd/tCs62btaa
etzNJtNbwCZMlkydt6l/kyo97ziEZemRqwU29mZxiRBzGZrcV8slw1+ghJabqzG40ACIl4bYCz/R
wtVUMEUrHBFHWPJgAR+NgzAn04+NlpnyPmvUOlx4Z6eDvROTFzV5gPVa4WweOWSjUuVdzuShz/AK
QkfCEt0W8wc3c4xzuq5SAqP2T/Lt66+iwokHn4DBMe7qwQ496j0LKmYkMaO7ge9Kx532ZnnekExf
F0bIO9sp6wd37BkpnGxqLzlpSkBDrhq/vGUN3jIsYz8Y0b0f19y3LQnNeT4pPEAPYC0GpaoT7dGT
fYbdAlf9eJxcrIB4ogXAGNXlpWncYYuxk7e+lLvNz7iLTPe9mQUasndlY1Vlq61iqKjpIOhHsM9q
ejLC+9pOl8pd/oJ7O+GLpOf2ftkZzeB5BrCqUmsh8iNt8x6iB8S4/z2GljqHNvbLicxqMKkl30M3
quau/Vam4Y4/hZxuXKMC6T0AK/d9UnNYQCLChdVvzMlDddy3QuyXYDQKO8k3UlZO1ih438IpK8wL
x26iq3XtykqyEZMj6W5mfuz2mpX91uuciChzTKIs8LEftZrbxXa8bY32WdpDgq3TcA1Fp3wamc59
70rtfbfGKAUnXztVnFND/HRiEfrTlTgFRaxZL0U0iiFoHgdzIhvM1nn9RPIC0Qur49b2Q6h698Uc
8m2PiBKV7WnbcvsBUNH6rgSJmzGdUHixNQc4Kv3A0gPj0u76pwYGoj2pVU1DykH0RBJuu/s4wVp5
jy7R9X7sNtJdYws65qVvt6qM7NHCZ9RGzXoxqhGHekvSAdJ2rN3btLI6E62ybsK4LdfKPft5nVWx
7M12jDzLyYdYTFNupD7b1/+cvZvUFUh96KFzNJmBPDMnUcGmZRLIffsQvT/uyQ445yYjM00dT3gJ
F/eeCDE9HG367yNJenoFnvF3I3FKypkTMRcX6A3Nfe1ENG+Fe1euYmoihN7ihS6XetbzvGg0i3K3
Ts4N9EhbJvlH7QJuJwOaPhwP+9aeohXMej+xw9e6cWYtfPcQ8ah4c9fXv+txA1rJy9mSGDcXrj7P
k7X9s2c2pS9zZSp9UjAdZdT6VbU+5MbtUQFeqDqx/NY5OavK6tj3Z/9qO271q17zZjpYTcVbi+3O
bYO/8vr1PBuzcMBpnVnFW7sZa8IlwL8JOzIR/2p/K14Dx9NDkluLsg+YxJR1HNq4qR+qhWiOeDDC
3LkEw6ruHc2LciL1ahyetaPcRxkUgXdYdj98xiiigAUhTyoKwnL6T1TL2MbusJR3vbMXAI0Llf+y
sxx7K+Ku7tORih3GjmlNbYwjFASFrEdfPAbtts+xNTIkUKFFNr8vYVeYDBHd4gK9yYFdhwYS4Nlp
al5/1VXWY+HO+XlbYTGSIazZzQ/JqPyy21oVJ4JYtEidemCf2/KpcjA8jv1KwrT9mvdFN98vxeis
5wBiczgKpddXFNLtNfAK13vK7YWj3SNwqNKRYZBfPjhBfezlJJM2J+HlmknJ303PpF+tZWXRQPV0
9h9TE4q/hd9736R3FRnVbiqs6joGpcpSgI/SxMF/0CJ2hsZ24naw1HIn6nYsLwCaS/bfpCAeor3P
5vpVg/f+k9Ps90nr7+50sU3lUJpGz+1x7p11gSKJVROO/LKbzqvrFJ6MOzGb4/tCUDRFs0eKVl+q
3t/QAjhFL2KEcGORjGNeyMjCy0Um/JXm9reHKdjvaEWs4UkTnLlxNWnDjRcbO5OTnvLmN8yCy8Oi
ZxJnk3/jRH2ttu3eW23SXxtqNjwYH82Mw3zIspeNbm87hTbgWYSvsaZYzY772Njc58zht4uf6ug2
J9k463TOzXrrk+x2eaVaB9VXvwf1f2SwVepP3QuhTzCW5nVfBz4WrufZHu1DYF/3LsvUA5mYPu5Z
jul9rF0xXTtnnT/FGLQM0KHR0ZDPq+0cvcAs/ja69kHY4YQrNpdsqNQcRXMM/TRfmACNMNKamSIO
TFtfHHct28NYdMOfUVhOX8Dbent7ZIPLXWn/sllcxiaXfyQ6oWfcKkEbzYFI4YMO8Ky6sxD7nFk/
LNsf4hwVD6F3rTtdLfrXpsEwD163h96pbtg3+8ZH11KfTl4KeUDbFtwc8aT9gGv5WBxayg6ccj0O
MnU6QfEzx5p6TauGEMYavPWHlUGGlI6LnumIIOzmT91Cpv5pmtLWad20Wyyy0H2uddPYkVE2Xftr
ERDNR0gsr3rIhnCaj0Zu98VpnVTmncjiCO3Y2rHwiOVojlcT/ms4WQWqgUO38+Qetsryu1NjT7tz
VpnmRyo/tKpkRFth3tvGXPm8I7lRp8QZySaZcqve77OaZoXoXQMHvbR2QfqPdCFeGeeW25M7XxLH
G9RL/SOY2oLLtmbajsvu5n9OJ1SsD80agKAiVfC4IJmqw6um+ZavcxOUrCH4YVE1y7EkzDxUsWO5
/n6cEKcN35bww/4IiCz2L7JlGEv0FvZb1KtA35dUH+J/lcq+8P3uryYwg7oDTqBIzJ0SA+tojFdM
kdircTGUhgjGWOQFvBQ92sB2XOSzNt79I9uyG8PjRBSR+gyCAqe9z21yrEpeV/KsreV+JE25ryZM
S3aA4T/r3rYF98sgPfeCqZLelnTxO7awoqF0BnuC0N6Mcr1Cs7fisXRFIOJpQFf0R06Q+w+M1zVt
fBCAanubsXdxUDO69JFrNkZxRQRihGzMAJ3FVd0yngf00n5CHyOtZFxv2nhm3fy9tzK1JosMAe+8
MHMo5LkoQIEhUds7zy5w0zGL2nASawi0OoU7y8GlZe0+lrO7frR454vUXfsN2DI3DSeeIEZAF6eK
Fc29K8ot7TKG01jPnp5OQvp199QijEfHYIfdO0P+evVZj/xDBXA+zXCU+zOpq0zlchx7RLDtZsOz
+xKmrBbCHaNhtJ2Kze1uFS/Af9V0MkNAzPOGlMWI3dGWDucZY7QkX/zq0t2a57uCXJU8lr7bv9Bc
ZVnaWMpvPqcxGKmaQea9uMFsPRGcIe1Udr5vzdHcE8FaHITde5RaXbX31TCLlYur0OZ1aq26edF7
2Z23oJPNtdG+Ki8hIQqkNLj4B7AjL7HK02wjzHaMBmGaUxEoS0e4gvAn0MZYe9JXt6PQNIDgCd2o
pIsidaRKK9zP5MNYBj5UzGxS9fq87JYE/hHvXQ1kXZ/73LKMSPI9Vakz2uGcKEeKOs1bNBQnz57p
cfaqUi8glsE/jFfD+3omnDrqVkj0p6r2vQ9vqPv6PYCS+ls5ffUw9wWs78DRNR8M4VucQshE6p7M
LP26wy8ESJI2e79vG8Vd6mdrr49NwVUMmFAuwafslbN/kfPg5kXMu523frxYOt9TFAH5tWkXIOMU
aVDTXmE5qzwJ/d7wz5aJZf1fhsY5vG4mnpixs4xcbKI0nOmlAwqQ76Pvh8ahZePCP4xbCQC35mX4
3ppN2D+QAbd+FcqY94M2vHx963GOr7/rsJEmcPTgGyi66sUPhI7NxgreVW9UClmRJcRvb6naK43e
MuJOUmDqanlEbftJs5N/0sd56JT7dZ0907uvnWmCzlyXYrFPy1rJ7sz0Mrbp7vhFedC1PVjnzLQX
+7jOmsdtwL8Ux0EG9HnWoj076rugJO3cagmDcRZT5QmmuOvblIvcP5eNY+eJF1rzpzfM/g/XkEUv
qwJjTDGW5n4yjX48IyVoHgvCUFPNaJqlDBx9eDbWNhPHol9s3cXzFFTI1wpQiuFR9/60J9Ly1XQf
DBmQcaRouMr7FoVClfbKyFXqLmY+Pi0A1fnvhhnRwPCtvAGEHYjTy7AO651hLf1jGbbrb1bBTGQD
y4KWeUYDNAJE77N92eyMXGYpp91/oETxX+HJeZF2mr8HZ92aa937e5ZOTaaeUXuFFwtKPEjsyhR2
7LRZtT05Kuvedp5KGS9Y5ye9rUGMDVq6b5v++CRIv1S/S97K7rQyPMu09331uwkW53XJTHWPZDX8
F4p8fB1RFj33YRC+NLLBzmN3lPnpVbS5AN71/odBDj6BAa54WmTvPTlM3f8yWbU5qHfTv5M/FAZ/
KwZs+zi0ri9iiERmbgDm/A/5RCCO7KiX932r/OUGm7ePO4zzHxSs9GcZypekq02GibkYtnNAH3HI
B9QKp35VOxTFqr3OZFPZWrvh6lc4T9kgvqHvn4ISfx8BLbvGUDlDx8WyQ1WZNFkMV5usD1kr9PsY
ONsH4eE8JrSyeTLKGVKgr0ZsFraiqo/5PCxLEjpr/RxsQ/bMPWrczV5W/UgWmM7OSIoSlFtuZmhv
4fE2e53PvUkDlkgTU6DL2Gk1X/LJn6rTutfjb6/c5vPUd8sb2LSTjsLuHCDlaTI/ppILs6hW/2ec
HbbfMzYyVFzvNn00HaG7n0zHbs1YgBeGRFv2eXVPSi1viT/nlH6YFeedyeqG+zp6VGkW2rkX88YF
iFuKtU/tjkYGpYMhHt2yVHOa0/HpGIlg5x6UTfLkpZnH8r7QrSStwJBmAtY3O7BJat+SvbfyLa3R
IOXQ9d7unoCnunfyNW2A7GW6+dcgSNmPYmrVfb/cGj/gRWRmMmAyEgaROXEgPXJLO6E8N72ZVj3p
cMZsiA9WmJFpstjk9Ev+p6aHMo400XK477zWWpLNWaWdGN5evsBeV1erD9riEdp40EdVDnZ2QPdU
NQ+r30/daarp/vAPIB5EDzQwQTgWr8rnxbPI7n5sltAqYpBz/2SRo6qTvCrsZ4l28JIRUPqKyMVa
0kIb0AZmjya0arRqYht13c09Z5L3YbOjlJl0nlcngM7cPDu+tzSxxCzxjZvRh3nfK5pP8KcWnHit
fvM1A1z75uJ9metEd9F3Pi9di7VKtN2gysQelnWJYQTweGrK1n0YTcuPfAIWT3ylAF0LjXtFgOdl
NnKfoYGZ34mavVTGjRr1F+ZZpkXcmG2adejq44QShLo1GK1I8t1e6ldrlfJPi1Hpc42QK7VaMO54
WEP+XkJPKugcQyWjqpY3JgRMUrNyhwQ16qr+R0usg/OIplAlvbKq4xo2/t8SQwJ50lugU45wNkVW
QQ5rkjWZ46ahFPrmy8S7ifYjqx5EA9eWmLLJzzojSSQxA26hS50tdnABF3RRGDX1j+GFg4aDMrlh
ADaNMcrqcn9oCn/W0aZx7ExADPl2kNSF94Fr20doqC11C6IQo2LJkZg5oe4fyW+DUfPL6WOyFdMC
Mq5fa+abr9vi1ZeyaMN3RwAp0VU7W+ozKS3xsin7V1njFR+Tqwhl0W1e8Dg1tfVdylnUP1ZvOOYY
6Xnrgxi+JaBKrEIblywbOvHV8uC2k/QZMGNXE1d29JqynGIS2dz5CNrCtKXtHg84DyJ5SLjIxHSf
Gw0yGrcM1G9BYGd7ZIy146Eb4PDKKfAkwZ2hDzPb+t0XClH77EILFlTJhpfA6jgHGjGJnSzoK+6a
yu1R0jRueQ/a3v9MLlYUmdH6/6E7Lg2g1r5oDptw4a3wscyCZJ5Aho7ojOtPRXB4ENdmX78pQIQC
qSAEdKT7pnVeQJ7du971Sz92DE5LBBfPH9EihtwPZdaL8WzmzIsMfb69/+OK66tfm9uaXuJkQbXc
wyg16jiLm3bXa6fiiFJ6Ks/ZpvT8oI0it0+hFmxmoh5c/tr0+9h0rONXUOvtoxhW9lp4463sgFV6
/a8tp8WLDFVOL3qzOv9QzBUqt00b+bOs/QHPJTLPrWQAf7LRLMtFA83KCdNR0K8Jufgin0LXW0Os
F2CFmlFoEfkT9wXZr+I75BnVidz25bM3biZ1QlbNYzDr5mVCFP1pzxW+y3npbzLOwLXUYeoXHq1e
97CNQZbsf8EM+A2w4G0/yIenj9Jcqx8LieKAXKplHujzbL40WTW3h37UYr0AX9y0QqXb7o8IK+xY
+O7gn3JWsJ+dxfCQGZJK+5b1BHLyJMV0R8h3+6FsjTo0wjl5nH8Kjsd28DvD8083ScTd6kMcdRkf
3PD5JVCQeaMTf/X6eKmW+oJrY/hC/bSes8637vpOGP/Z2jBSx4F9X9oSPty5fWhIZnOMnZlpoyyJ
oiZvkR4aOVKBl3xF8SQk+Qi94dOgr0XlpG2FMsEbBnd5ysK9/caIArzOCCdnhmdxxi8bTZtz7Nd1
ZBSSjZfOhu+mwb7/w4BYQGu2Tuifb1CWTNivNs5MxujwJ7VQIuHrrEdk995XKIzePygYgJfZWK0v
3gHn6ppD8a4tRNDICTQgJH0tSiHu4vFDC1N9WqO5tYmE5E9GXwK92Dp0nzYo1HQOBaobZbIMG3u4
LRsggLX4wglITY99xsAITuPvbKtY+4J+ml8NmuvZ3/Xeby+7zwXLpco3ubli/jQ2Rx4By1eoSmu7
d/e8v6tc9zYkNE73Gz/v4m+NHcSXGgEYI+EVcLM4t6kplmQrGlEB5XooEN68rXM/qYNlWv12GrXh
/Of4YR15SL3ikUYxoZPbtwPYdtkmzVCJkslvcgXPjY2BeGpybFlJ7a0pPFum4slq9mfGJHWnQX7v
3O128bOBimybNbgmC7oklyPg9zwM+le9ifIOBY8KYkOTIJCy0U1T6KEUeJotiM3W7ceoRC5WxIg/
CePudZ7ylEsEv2pUvKFd5/wz7d71EiacEDhauP1JtJatUgthQh0tzup+umvh/b3lG71qa53+U2ov
H2/SjSVq7HY4LGBkK9yjJX5LMe7MVFv41Em/jzOxc3UNtXtC9u7Gq1QZ3cVE4yerzb64VajfuZh3
Oxo6Pzvm4BFnGPsFYheV1IbSuhTvi41AJckMlKaJ6W8YTgTctX81UjHu/nFAozX3JqB5S+4Vj8Zz
ECM4Rdt9O7PpTQ+YcspHVlEy7nnDU3+3TpXtN/ITraLdy9aKgPXJfdgynaWGrIzDVAciGQKveZiK
pguPS+EBMOD65byGZQOKmbEdwC4CYphUiaaDjKF5wDK75qevCNTHqN9qeofe7qd7NNBDG7l7oeZY
NJifxTU1D17dL8dXEN3qtyduxvGSmhiPodlepn4AReD+e6yDqngz2p2rf8w3sMAKkijtpRzf0Nt3
d6T2Zk8hGohXA7EbL57ZN4cJzeLVaCWcjDFWp6W3NAJkz/sewhs+nXkEfdTtTPQZjpaXZivq8RQE
9RTGebuCTS514544sot9l09K/DVbJo5Ice+0aWFbYJGji6oKNQbAqPDq7TxsS3CmhdVN6nHsdFQb
7vzHMXZED97gm1FgqOm/ZciFFW8TFVQwZFN/ZpmaXeAcANfXk9tN9Oudm9cixrLBSmc68R/XH42/
IQXLjqe8qoO4BeFbYnaOoObMoaZnm3FnQ/YpJv1WSad0U2OxZBlNnpH/hTvJ/zmlNH8VrNM0j8wm
HKlgmLkVCo+xtJFi+aaeiuNsD84n9d2pzgN/2RsSwOpzyLb6uZNjbxw1jnXfMmCajTQSTXSfTfBD
BsneH1Z3qr7HZZPpBLP1IDqzLA6lsQJsr7vlOUnurva5XLh3opBriUTipTupyTKvQ2dPKvabdThp
JGmSHdSOaAIZ0EmfdZvPl26VwZ2JaOWtcFmbm4amVOwwrkUBuS3Nz1mj6ejtxUr10kx3trl1bwhl
5H9F7c5PUvcgjSxKnRBouK9scVS/LITZHVtWNTY0inSE+0zYQXbErhCFkbM2JnKpwOSZFohCG4Ye
XH5i5MHa4ryP8DROy9BMtpUjkqIuwmSdFtCDbO549xau0TGYqge4POO7VIu24qAYrQcu9iAZXHs4
68bYRbysY/2vs4r8z9gEMv1/jhVTGWDxQqUAaPD1KUS1eACjNS6AU4hbIMQNC5+CdvhP7TmQYJOb
TpjuYagRIW8ZoHdnhV5wtiwko9ECyPlKsz1qVCAhaoo9q4Lgkt8cVeHLpinJvXH/s+YoOiDSEZj3
cvQ+ZuExE/PgFhL7Cv9qZi3iN9gPwBab7oHcuMnvqqMxoC+8G304UcTx0IOWsUKKVO444nlgu97z
0DSDnciizx7M0V6ck3QG3dA1lKpdDyMbC3WKln1xL8Pc7c+7bVvPNmjIgdAtt0i3dkB5utGmrTF4
dQVwipnDPWNGrtg9GG3vdZ+HUnxoGsqMT3gLSjSyKqsOYWiNr/Ss632wMZezfwd2ZTNkyUPp2wZ4
ScvzdfZ5eXMBo1Ha2J0eY5kZ4tthPwTpKmtnQzePNk+95MWcTGYPyBYh8zfqVPhelluR57BhneEX
sVvjLO7c7l17fEBABQKJdn0q07nXQZD6Oi+DV+TKhX7aF3jyFbOlFelLOSw93Z9fs+EUD83A1+bP
y/xkFVnzUgA+PvsNzvRNg0EcyjYrVsaedyem//lBmIH7bdb9LO5c3xmLt9XxzDeQcd9Lm31gsp6M
0LXO6xqKFbTED7qVHiDPCnFxynH0zlzLM2uJS7/Mm8k2jRDrHtVb5/9iNUHaV3en+DQpWRtrIpBS
yYh0o+nZyxHZYv9SXVe19g8CKv+pyxBDU9yKoEsBwmz1jGDBr202G+osvBcI6bJ0bXQnqittLh1U
tS+My2EGvBm3gG5h1PH8ZawRY4kkm6Q1HZva2cuk7KelPqK4q5bTBClhQaRWyCmYcnROfsYAUr7n
ezMeUJV1icnmTph6VjWYnHhhnkvHa5/5+ODM445sOypakw+QWVXGN+MEn+7ODhkroRK+f1Z+EXAn
m9lXiH3eeWzW/VG3hr4YY7h8V6pE0qPcbMN6CPFFiVMF/wSBseWXz0FvU81x95uu9uBvE3BIvcJR
hpIzIXybfWj0BN7fvDAhJ9yuUHfeHPxfPDLOYey2Ez8cUcQcJspmSz9SJm9yGlabMaABqbMALs5q
2cdj5O4jW24lojy0FG9YxEvwaPrLDraXp3fnidb/wd1EnmhSh6swZgPi6HaKW5pd8+QY5kq18Owp
/R9HZ7IcN65E0S9iBEcQ3NZcJak0S5Y2DLstg+AEziD59e/UW3V0tO2Wq0gg8+a5N/sGb8ahUAGO
1ZirML1kmWsPEAoM1hzpP/fWDx41U8SDXgoeFc9r1iv8WHfHCavOdcHAZFcad0D574BisQw55WEi
0vCIcESAPaL5VUi05mDkyKEpFe1jyxYPh4nYxJz5tRz5gy/9LMs3kl5IYlnXPMpOGV/PW2Riee3b
iIFaBbtzP0eJeYuJx7+OzZhDy6Uh30ZQ8zE4JUPiDTPOYZfCbVH/ca8xcMBoehKuFNM2oLq+1wwF
Pw2i0JOEhQXKpCA8987MtE15qLrGttln3Hq8ZCryv4LcUx/JAF5D/cuXnZVR9jXzxN8jLMzfE0+A
t/OnaZi5629yi8+TzqZFrf0/Et714ncJyh88HbRuOxomBIh23kefSgzyRWieeKjknS1T/apLPqVk
bRnnjD7ezz0DdCazzdgv2ZaBffQv602F82fKk/uGVNkjCRR4htya0mzy5dfi0nFtMoM6gNco9f44
rOeeOZGn4Zv1uMnFZoF4jEddnYya00fE5uQeKCx6qsakomQJLaO+xe2cQ1OF+nXoZPXYOU3KEq2u
+DewpTkGBdHdPs6R3iuckDWAAOY2H5MuQlAUzf9Jv+NZKuoM8sUOJqGXZIRTMas5KJTP4ouY2aF/
6d0BAQmXUHnyxJjCElrLWDeTwbgLhyoCMyhKJfcGX85PxHAdftN0GFJwG/CeF+tTBW97LemGt7Ss
vNom8CNCLZKo/Mk041HRdeU5li7LaoQGFuor1pW4cHCnxvHVlz8QibllKErxZRnc0xRkQXkCiFR3
rur7346WBi8XVPtjVM7j0SkwNey8aSny36HIh3OhUvQRy5m/4TKC/ttGAfaAQ4nY9TFVM15vWQh/
E2gvmw4dztzkglqwei+e9OeAk6ahvkRSomf0zRq0xyos82mjylt8e++OXsIArA3KrzwPLENsIWL4
ErEk5tDeWPl76JGx2+dNFfd4TYJu2QmMsJ+NU7vOFf80ZYGbtDLe0cgPwT4mW12+0a0u/7xp7pnx
cQEm/1rrdPNJZAIdXeAu2+ROh5d4LdiPd0qcTOMWTGRWXvsqouYPMQHXm5Vd7Eys4lFOZy8kXvc0
MJO+FDgocE220cTsu1s5lz0p/+aCrmyjGQpEm6LNVXoa6YoRx1PBaqIod0GEark0DxDr4V+nUIm+
rnGVJntvjALupwS2duPGYD472fbMltnXElUYXYT9E1smFruqLxVGAQiI7jDd6gE4S8vHS54D+tVE
dRdsMCp4u3itJHboabI/XIrTdM8IwPuIl4jmKYf6cOge03yHnJa8zbJ2aUbpTXAWLOGHqJOS0ZUt
iuZY14RftX1o8d0vBU1FODXpXhY5K67XYg4r9I3EBTwNpJO+VhnBOnZtcaBpus6tznN/2i5x1r9R
GWbzEcI1OKqlwZy2oE48cvDoEgMBi4kO2mA4B3+bUdQUXHzGdCbPyx0Sf9fd5bnJqm2sRnxKMinz
O8bFjHRqaOd441opTtPa3tRO79axtHAMW+PaoN0Gayt+HNkV8jFbkrXctXM8PC6AxlfRtP5ybHsU
zakFzudYnNNq7zcY53DjdnDoqvHYwcU8RD2gCtIWrn5Gu0sIIGb8UPtUslMneNRbjJmyY1C6L7Ox
1PQ4LaKqbdCeG2r47wn882STcPgn5UT8OaYQ73eLDUo8+6apfqp0XL5SOHe2GBNGuuzqtmzGa6dq
HEtZGe8SP+4f7GAxQmZswHx3ljxE+VR56XK4BB0zRw65GZUJQfNMeWrCP1iok784TZjycUEnfNJF
11xHWeXbSXpkpM9cNRy1SBLhtnf7IvoFkhMFYmeEbg059mLIGpySS0sAZR2Uc/s1sHCLOXcbeOFR
YT3SHylxZq6jL4bzpPYeIMjKTt0DWSAD8iWMc3SXImpXW9ms8AggJ+nJkMr5EietaG/wSleh89YG
q/cxTsfg3+RPxXvbskzsgNPb3KVr61IVpWqKufeywTl7mR9LbHJD8U2GHnOrMSnywyq9aKwpqQsG
8ksu0s+5rnpJ2Hkp/UNShcuD6KbS/YDuFeHfokcmeQzSobtntF5VO7g59a1a7Mgbh7gjrjtIUju/
OXlhox/y4CYuJjrFaeREi50gpiTVNPf4iNGokrAQLVm7rCO+ABRqfUBrVEwIZ/eG9ayN+UenG9vH
eki8dmeytL+4kc99m0o/eCkXwg02k3RbjwMhqI95idoqMd7/4tVAH/etv3xhgb29757k/ux12f69
odEvFWmd2UYzxgYurkKIcW9mWOmpLgmgQGv2ZG1lb4136sJljneeA5aLai6Bz3DOKmChATvenstv
qv1t64Z5tPcYT5bP9Q3rLrZODv57t9hG/AYIL82uAJqWV5yZstwZ/JAZ7ppizF4SCGecLCQZJBsW
WIPYEYAbiT2+mzrEgo8jepOAs9xzlTQPybT41cFo3Iob0jH48pK+UB+WhBfcSZqnoEFDv7eWEokJ
LXaiU5U7nn7RUyLzNyz7Xnst0IOhXviXaxx0830oHMSWgJXmBkmFInoL9TJdUzn24j87lpQIUw0U
0mpZJUy+c4HkACpw4f+/0qAkEoiV7AxzifFpLru4KvqfaDZSHpqo69sjodz4EWbQk/7O5LyIjKvo
t0lNsB4NZZsPBfGOuD/fBqfx5SkYIpCozUrOeXi7XK03q70TDH3zhzoUkXVTwbHRFgsTIEMaD6f/
a47BqL9HR0ILXmIp8vsW1GbCbhL00ysY7Sp2U0zPtysBOrotl9c8PamVRUGbmDlh8zECZbx4ninF
fuxzPR/HqCHXIvRTw1gX6/9T3tvIR2xC8rqTMl+SPdM5jRDgQY3uWxygzIWbPnhqh3g5w283sK6t
1hfflKAWJCK0R1eu3jtHdVd9ua0DQFkKdLBzHMI/nQmBqHJKoniJ7xYa+YYXvFDddwKgcxq4gtNT
PcYZjt5hcMyVo6MHqOtZEZE/L07YPSskx79qnTt0ylaE3T1oUIb+IzBs6Z0ZSvOnZuQudmvfj/lz
jWuTQZARqzqWkXHNNavcCSmQhDYxf/Hej3G4JSUY58bA/rLhJyPv0f4p9cDLv2Hrua5/ZTX6+xMK
5+IeMj9YItDlqHGo48JOHpl3xQxVwtj2QXR0vUmWLx729tXbRQKj9LlKGHM854X2+j+zDZmHhNz4
9cUnnyX+Ta80hwMKrYFi4n4pRhUdMwxl4QImfetLtjatSE3fasof/9ryGISnythAfROY4HX/QoSg
KGXOxcF7623yODi52FWaP5J3pb/LTVWFTI0Y2XyRZOmj3fuyJ6WnLoq4qjZs9mKnIT3BWD41Ag/u
Gd0xqq7DMkfS2+cOaK4GqvkyGUQ0q+OitTiTdMA4nRla8q/EoCfuLchVDLzXDjb4bpjf3TrMaQ3D
dG/aNjnMqhXpZQq9YblzGKNk987APtSfFYbAX/i6KfC/FJbqCkABqq56H8gLyz/iLvDlZ973fZBu
dMoh+eGrWuTjvij8dWAc2osmtmerOA77Ux7osctR/goZOfvWitJLX3SWW89uE6+sm4fBWmwfWb1i
gzsq0nuzON+AythsL5MkV6elJXVL7uYGF/NG0nsBcXemDQ+FV63rtumysOFGrCJJNhTKzpJ8dJOf
fS2rivO7ZKDI30wRFXVzLKeWR3xCEurPec0aFVJ86zl9v/FbpGboOlMvYe4xfdilXVijTbAKa4gv
fjxi8t50oALDewfGNJyY2qOpp9Y44adrRzANtXjg8t3gJ9V+ZoA5vAJgx/Vz03ZDcAdVFtG4ptVS
HDLHl/qZz2R9wtEW6j3hMXQVOZO+F9ZORHqrCQ4HpBIyeCmcrqdq9kqGePABiTo1CL72kEZxwdEQ
zcmpmp0BcKWzQM9F0AzVZ2z5wakXa9dLzsw8VHbsJbkvoPHIZldRolldu4Bspwe/L5by5MIorY9W
kxbU7bwoNmqvy2C2Jy10yl99mpOpeYKMyxsec+824Z6WdU03IXor/wK03Icc2U4XLcWxjkNc9YQa
VIyPUF4YVnJqR54+iiHqe8lVKGiX930NvsQ/BiOIFwKY8JvhZMcmKR6ipLECEKrqung79UKv91Od
zquD4uwyaU3FTblifA2VGi8BKlzdzetRFVL9NCtuUnzFUxo/dE3FFKnWsHo8VS1U1JJ4VNbY+l8x
kHTxxncM3D4zu/nJ1iHsi+md9SFuwdM3fRxbQ6jI7D66DEPXfYL/hIqqCx7rrgiWs8uqxXE7j75m
8hWw2HvjOYn72yeABeJAB7XcLChx+V5Xrf5JhUCENtGg3nNeOhIiRffiEJn226Ma49TJXejaeCza
fd2xFAB/NtfttusXBnB5O2RsXvZDb0/CANoeEQi6uKYjCeQHz4Q0ed6QqUMYlzkrEWIw6SgJrMDZ
NpWf+VKP4DEWUWWTjR3NU9/eMru4Ef3/6NnH+z5lHc9mmT2k3rhskg9Vg5Fuk2wGKV3XOSQ7KFPN
SxslkInJfNPjRGWRzFrRVR5XbJrtCbLxPwkLhcrCX48bMJ+YzgfeEq3bsuic361DIs/ehsb5Led1
1BePectKgrrGyYELjUD4yXHPoG9kPCy3ltomtYs/fmFEEib6BiIwT2EdIbme74RK4folKsWbTspp
3FOJMvV6Oxfvlr7hClQuSCfpWZ05C1ZZ2y11A461JIpCb5My939nUl5dzYIJeF+MtunQ15vyvMad
z+8mp3IHvxVdY+0iX2Vjw9FXZ9GmnEZ11oNZrzMrn0HrgX4SsM8qVRgtZ7c3vwX5YG7Dm+EO80Mf
DSwB8EfSl/aM4LL+aHNuwfJoseMnDZ52D12rIOSkS85RtErNRoux1umzu/itHrbjAuF+WGlWWBoh
+mEZjogeBctHuqi3X2krVHDpGc9OhyyZbUL5M076MiQVdrgCtZqBZVX/RNkQABngMbtPszn+Slbj
/KE04zOZuEPK3dLikGTSfqubtfUpndJ0pjVZVhLneMB6pzuGAkb8UgaO1O/N3CZM2SS+Zt7+MbNn
vME8E5lZ5DmzlLZgb9ASm9DN+1+ojZTW4Uqte9KxR6Rcwx3DVk8v5FaxZFiY62rYAVq9AK5gU5vc
1lXltlpdT1anIqtn/xJBBWLbLiCNsl/tMo/ZQypuM9p90ZuEEZT0EKHxjoBPZwWxNSHmJ3pns8T2
FAQYe4NnNKZx/VjjURgImyitxQ4vTAWwYseuOERxK1nVWYwGS21stde9TAUWDXaVUadZhhzXBpyo
2E1GxfrA+Q971i4u0AS0LP1cZBXTPvA+yiWMBHb+BISKMDKHAGabuCERjw2FqxjvNGTnBzR51l/N
ONv5kJSysq+W7vi+zhXLYWNyjrhrRc84ovCnljS32cdbV6WuHI6xGJz+U4UtHwGcbRgAIQdB1F+y
YMQvMQ3VShHNWwwmVDjN/G1nEJK7tCXOZ5/xPNZvsqRG22udMl1cQyf8hamDDy5e6xKuTnhQflUy
uOZrmHNx35M6NR1rx/b6OIyo9Y8cPb3LKhOS8/DRAjdUUMdskz94lK5g8pSyf5chJduNX23DnTOS
0HHPg2MahrKZ8Y8hMXzDVw+48c+R6LawAEs+bFOK8K+1m4jOkGFceyfdLsX67uZmWbfT4IgId0zm
pAn3U2i+Z6ua6YIrZ3EvKzTmRzh0Otv2CTrFqcQ7LI9ydbqvQI3jL7RQOo+ucqIat2relAc2bk3z
kWy8BuPOlLx2tcewb0Rhyw+tx/x2hymm/WT8Gv5bJaDpthfTii+xnW6mTp/ByJKK5atikaCD3dHC
wGU3YS4uwlqy0UuxCGpDaaB/o/L5z2LO4uH+JlOREjizLBuHd7WsZ7yawRGLr/OD6847t4Sc2wci
JfB+9waAtPdXhEgoItTOvAC7zgMWwx9CZvaXPmfBM6kpytZXbIimpm4qMXolcR1zqY4zFRMkNfXp
2PWIKSi8ggQs+u1beA+H4AMqLDZKdEm+nAR7uT3zbvvRV2qgKTZxGgCxIUBxpZGal/zq6YuwbKA9
qs06sOhq284V/5H7Np8ITjDNFWOy+fCcaHmtHeF9507k/xdHyHE/jtDJdM7p4rEB4h4v7J/UlpQj
Zijy9XiLY9E77IUJ3G3p0cAtbO+LTgWRZQwiwXWPc4b0hwxHntvqVI+aIIdlN7uyCI4+uWPQLitC
+bmJ3DBFTx6490Kyl85jFSqXuEhffGLGjr0dY0fx7ZEDmBwyBgn+LW6OgzCn5n9DvpxOUb7qn4U8
rOeYMKIHgk6Xf05OXcQ2QfTJ7XTzw20yFRJK4A9FSoIYQTAPco3WF69tnZ8gc+Z1O5soeVaQj+9i
JJJtw/Rc7Tsl/P8yZs/rhp/6NjuNquB+ZahNB8ItSNmr81PjZz1JCK3au0XAxdisqn9O/DR47DCp
EENGtA3O6JIZsG4Gv9qJUSRPNwUXrMUPXZdXhil6MsNPBgqBx6mhCgmLUuWH4P0ezprIyXM/kAgE
dZHLqxGCHrfoI3kuiJG8L/LafRlxWS37Vq23UgYTr97WVUqkg7c6D8Si2F+2Z1UDTMnSuaCYmZh5
msrsnY0U+YwjRiPTlZmLv71W0XvYEP5AYqZyfwWtYXERYN8ybsjuhfiFIYx2bTuy53bwGC42XZM+
an7HPp1rCGv+XJ+HL0oShGmu2e+w64uPDLCUUf4azRQlnXQJvZk7UiJPRudxuKMqNN1dOip+PEHW
jzyIamTNDaUCWmINu/1qEkb2iLXFC58mrpcmcYJ3ooWmnQorII0+E4X/15jbyH4tK+9AcGIO5hPf
bI4BGQQvxDfQg2yY8QTOnfXK5OCi2ZM5s/LpfPg4ldn5oJpKwtdG5RUoCF8/qVr+8EhjpYvjsBRF
jv5OF3LFODJHHMemeXEHgqK2PUmv9xY9gMC/mLUqJBsGrsuZDCWAin8790u/q5pDaNuufsoH8lAv
dT6oEW2EK+VMN0oVNjAtJu8uSjjKIpSQYJvVExLkZkiEIDsr6p3Um452Chlzb5Somv9DfozU5CZk
Nuv9dkYqgX1UxHY4Lcx0sapMfiUOsMjRK1h2lLGWLhX9AS1GtTSAPSjlR4cfaJ6OlWw7OizhB/9G
NiA8R0KkZgetJrPLZKUaXpxc5WdhI+ZmTJ/tH583Ldm0wLvPq/Tzh4585L/853rZdd4NUmO//e07
nIiW2GD/LconEEGdvjH0wqzLH+mUz5Ysj/gIdGrjPa1JDm6YB6LG11KCBaRl3x/TgfihHVE2zh8b
U9BvPVagfkcp7f/KgGqp1SP7OPFWT7gXIF3pEficNdZvO8wxnn0JKMGhABMHfk/JKgrAb8TDAeKS
RA+jdpNkpRicZQ1yFPZZVJ+RpUNoNkCIaDcOqRe/yzpi4gOu8i7I+z0o7Jpqj+Uag7ZJcSMcCWUE
+i9TrkrKpeQpxhqR0qZWDGdrz/qncurr8ZgUJDHdigm+pQLZ9uoXLcADYTXOC+VhGl8qWMfgLKSi
Da5Nr82lGmMclipNuQk2hfYFoT5jSU7rli9t+SIjLzmRxrKQ/Mabhvd8cEmhMlgGMHKYMnvoEFVQ
UXspvHvNPLHbuANICAMnTGsQmRGDgTZukIYcfP3LJl4q9HJWg3ZvMyrBUQ6qZr2bh5dvnwo1vMUk
BG37Lm2bD4B8vsKkSqKPzO/zP9XKFM4aWcpjkWOV2UQirF7bUZdvJuzt+J+qlqD9DbpF89Rhpus3
3Co3G07az8NxxaJtHiW6pbmv8nK87xjC7TFGVfHRtvENShj8xn8hT0c8o16XDIOqHEM7+MEU7Ud+
idkW05h+WrnKc4scxhyD/KED06hAngplI8aXPsGnr02QKnnAh93mx9BU8FCDGla9Ccelf+oB4Di8
+XC473nCjtFssbnXDXN2Jtk+w5gxc7vf7Wrxd4BEMeEnaSfYglIiU4xdvvzH6l9SMVuYZ8Zc6ySO
iLXNk+y1re9vAvm8lRqf9RaTcCQfczmyHilGuhgO6dR4H8Jb8mPuB8a7BwKS6PlVRVU7u7ovDhAp
LPrwIuTf/+AZqGQxpYgn2tjyZqwgGPciG2nRmmsHg/FT5i7jUQQuWoAJqkLvUaZq526GA7/zEIuf
lr6O6r+9rW2yE26k6i8ns1hM5FhE54JAzvpYT0NdHyMsjvqeEDZGL6QDme+WyMsz+BFMiiHHMdg2
jvHaw9J7MD8SCLEgVRNH2X71x+ZB9TegMdN92z2FtmDkjnkvwdpnZPamIvR3LAkgYfsF6C88czCH
/2TrC8BWnB4bRmuze0DZlho8v+hgC9e5OCL1EjyxUYQNf0B75tMxwalz84XGdX+qItW0BPkFohN/
feokYjyrznvDHhC+wT1QMNF9qeAaOcRpbf0+xXybNLjw7qZ+7KdDrlcYNhP3bn5udOgwlAtymH/F
0z7hlFlCB8uVotOZe98rr8KmYj2UTZ4LMqVvJVXnmfyko6z8i1iLUDQSLw9FlHcc/k6Q+J/1moAv
ThTkj7aIbjPWMXTffZfly3E6pRqoIk/VQ5igjPwZDYPaI2NvKsyxACC4GFIF7oiCYRQVi7obTyZY
JUGFkZvj2FpmKu9Du7J1geBLn1iDsEmYZnc5pQppqx0rlwAF+qw+wNK15ZY8BmItZjcbfjdY4uUj
WWRieASGI2U2xL9wEISUIwO3c723OEexF7ZlfJcItqtuXOIu8TQVNCS3dSX+81LEqXenbIHQTezh
zQVDDyfwmQ3iBj1XJOmIJWOXO/I5Dufe2B/CqsM3cnUxVRQqxIedcUT/0lHI8c2WybXeFWPKlYdD
Dv4V/lBNuyXHi2KQ3NeNndhVe841cX7bIm+QTFI/0sw2Gld2B4fxCl90NZdnFaxQbpWAXmPBbRzv
l7QmsTMdWoYiacCNQmxURWXkG1V8x7go842CfH9yUSpBPHFubbHzY/Noe+pmMoi98UjGtP9EpKpb
bbk1OIixYNzo1xTMgI+nB0WviSl7brBMgDaMBDRshLz9XTV9EXPjhYSrDV24Q2ItuucLsoqLlaKN
yj03PVSMzx6HT6/IGa8WTSr/3q5IdxOGk3giA0fcY+nF2RXXhM+AHt5YT+BPsOr8SCAsxDJlTxjs
e+FSywu3hjPgIirNwZ2HKdu7bqoqsKoy6w6VatWjpd1/Vk1q33S8UlOG09hcrd/JB+1xOoD8KWIP
Av8Wa4H4mftbQG599SfS8Q4kVfq/pZoEiYmto16rBnKEmtjnD1rAjMRDtDKzXRip7gF20/LE+Vk0
V+Gv8l0VVfAVduBhJAMuN+mL/uzU5kxvtm45x9g+OsUHYi2GGGLXp+Gaek6OvmRqrB8jgPM+9Zj2
QAfZBNdyiPWAsi3AUcYp9MCXVn7p3r+5nluqaF7zyX/gyMA51vg5qExk+BaIcMdOhd/q5qHK6nSP
g/c2gGlu8S6W7MoZkXHOPpcpjvCi9hwQWz03YMMUvFRKzF37245LnW8LDFFnE5Scg5Ea4RYq3F8/
ggChZD/mAUf0GK3JqzZD9lLNrPRMKq2Cje7i28B/jfWvcb1FMvhDx6+Vnaz/uBOpCPze5EMWMRYC
txP3kuHOd7qGSbC76Tjd1rC6ljSElhFqC+DzSnEumr2uPb4MOtDsOR2zBLqr6Y3/ujSpo0+k1kCj
jeKG8yjhhCftapICGL+Xf71hWgl+YaLz7fYJQEdfSf1qsLF/V+wtaU8SwhotGe2n3xUsWuXqEUhM
GxGP0JSqYmCvPZ+/k+5lp7YijgCPnQp6DcsWb3m/jCVuIB2AV6j09tDLiOuhWBdOuYooci7oNoqq
o1j67MV0t2hpAhk4EolbQlKG+B1nwehAUiLlOLaIUAMtvBn+0s708z5Erg72QjHt3N0WwX1RXHC2
M4PA4Ws4lp+tDwIKxchP0ypIoIo7x2zR1nlOWvifbydZ6AK0Y2HLMJFoKL7F/Ke6rlZEWYX+idRg
9LuUcTALHaKhaPZLY5b/2j6B+9MEYUKiu77akvTPoHpI2u6OtbS0dbJ0hi9SZHnAi8gh9i3Kbsw5
nDYWMXoWLBBwiH/9VbAjgaTe5nPskar4OdEUd4xDmGO0Q+e+p0WY//ExUpuN9TSbVmGrxEXhhl2P
kqcNr6vTBF8s1wUzcquQTqogKbY+zoEFUwQQJqWEFWNTdrFm7uPNmA9hdsh6oLZ979VJsWFQO5UP
IO2Qj90KtHXyCSS2l7rtSWJXfWVxBa/CXc6h7+LVgZNB2eAvF3YQnwQv9YMIeVj1xN/FHQzH45BM
6N44otozQZpwgWYQ610LcyAOiy5t+t4MC9FTcr0JeF7kdoiS/RTZ82w5H+gT+RkpouVZ5sz4d62h
g0GvcBrCONRtQV3MApyzm0lKvmFZOQ9aeEuQQcnqg3sTj8FymBoqpYWaMb+DzugWXs9cm5OhNYhg
QgBrint/1kX9ofkW9GPIAK17bkSB4khcqvS3SlGu0alEjWjvRJTE04gKSeTmOQwJcr1wztTZE6/B
3HG6UxtuSTfqkscwL8ES4Dd795QWc6O7LeF8LG3mCObbnL3WEhbBrPqHdWmCJV1Y3zSybzPyPyCs
JMvsSQ5ePbq70a2GdTiF5IXGnDXZLVkkTeOJVrBjL8TVsAxlQTJMbLGTASP5cV+BCHXtPYuaivTF
Ljysj6PXE2SsswT1FrSTy/885ExDrorIdnFnUZOdPdFItDfUIkV3HD0S8AxJxNbW6lKEvIIhYgaA
M7GdY4vfFYchI/MLxRJ009YXWHvxF+UMUbuTsiDjvyqgO4V/pHP9E6E7bQd5knir+euuLm2/zzFZ
/Gr9mtHxvizJrQGNV2XnX6NqwEAqVpirbRVVI6H9eiYI50D75DuAiGOLCXDkk8PPmQBRAeqQhMSz
GkIhUzxME18/2UUJ7QegxsR8baR+wFqivMq993tfI/t3c53FLBfI5/RPIW//3PlBIWssGTPuUkCe
oqmib9chQ4alDmz42U1Co97rYuI5Jj3KDx7aZiLJVxWj4238HNEYtFGQOHmXzkUk72NQc6LkzRCG
l9KKMPaO+VDm0TcJW8mNsoRiwxscLABqOBSb+tzVfAE3OsP4KV8SXqPzpKOmeeirW2cum5Eedync
mvg+L87E9EFq7FQ9WYbSxT+FPIIWsszF+hi25AiflsaHqGbe5ssHvPKcI25NFNazGkh8eyKOqoJd
dbs6fOiJK3fOE8wA0cN1WIWvImy95Un5ISqZS7JNASXdDs0mhDxrTympTijBuMTng5ryIHszlRL1
t3SbJcz2RetRpJIqCOoB0JTc+5khbmByiZCKaQq6LQ/r0pznuGSmuDjxlO2sx4I/IhzC5u/Ia7oF
XbHTL+5OIo+STA4VuQwzneqGjEKcSJpQ5/Q81ghpSN8yWP7CiLvZuEO5aV2yqG6k9rAaUR273EM2
wgZvX8YATH+rA7d4R3unwGCNFq6QVPjgx6QplGjJg5A7RjqO+YsFOJreUDICJBPYJcZDRRotrPON
+NLdP4OoxPi7nwJDtjFLQofq6K/eOhCW5QfykSmYR1npswzjo8rrpvhEHnGw1ecsfHH2AhADQ8Io
lTAXf46GFbMzigoa9ojP+9IgFhcHG+O8ychJs7swJ2bvVznLIT1NBEXShlaSXpYosK5tQUkVKfO4
cRV9OBw4wzlU34yaYqFIxBhFwVIXZryTdPVLygveE61DVZaQhkOyWIPhZWss3MC0a5cx8I/pPKE+
LdpX9nPBkUu4n9Kt+g8jV64u2EDxT92Wf8A2m4xahAh4fChkMagHpjw3tpBmedgZwk0qblI2QU0b
LFvBfCaZMXI+/FqDrmv6+GDYSpUykWD8xqAhG13uKpDLjmIEWoLwTl92CWFlsbc89xi+GfQ5hsvJ
Z/Ga+XFzZ4wuHGrtI1tBWHehb4EcXXEr4Al/xSFXebUbMkh2i0K9EAPQ1D+6LkERFwaQ7jPdLiBl
yPKk/AArMIWXhck7YcTkwiJdrBNtBIeiPBIFNhSKvmyREae2EeeK9xdHdBh4f3Tluu5VTSMLv3VS
Db8WwhFYW4WRIQ94JAk6/wGa69MLNdVirr6xEDqHpQMY4cE1fKIvJH350SN9SnYwhC9OJ0QDvvEt
hC/T/tFTRj73fNoy3gQUpQMT1wAoIZxXNZMuOGlUkjahp92wxSOO75oimcddU7qCheTIx8Oyq7B7
BmcUl7l50mO1Vv09axLE+KxtNSXlluE0oRmbuVFMPVwGHqS+rlghstcRJaj5W/UpSBvJEW7aPbGf
4ZbEB0xJbqkjmVjh6+HaJYkNmUJpQiQJ9NH/4+i8luPGoSD6RawCwAS+jiZJo1G2JeuFZdkycwDB
/PV7uK9bXgfNkLjo232adbzS0m7E5ZV3iQKMuZyHvCWSLQK/f/JAD4qL5fLfEdfWnbk2hOm/hh7k
y23CVaX7smvn6vdG0XS514Bu7WUZMWc+y8HRNbQMb30jb+7Kw6TNIu+qFE7Ah5JtPD+mA7SRY0ea
QFh8SYqX6dIsfXce4AFJiBo94Yw4Hmxx1Quzw4X+T5ItZrBt9jk5rVO8B3pxnH9TtjINs2/kVaCA
D/m7oMs93WPIZG97WH287lshyRZQyW3xDWoJPkK+ioMytHO+GrWO6wPM6qzC8lDryMUaROCrPIOG
4ncDpGQ/DSxv9jRljt5qQ66b3D9E6dkD4ja9IrsU1frqJYsZjlPv+69M1fDbhOJveKN5NBScaJSY
G5XgP99PUG6y56BGUvtgUCw3UJbbmqNA4HHBbabcn2CitMsJZhPeNi7YHgb7kfvzvItyF9NTUXQR
dx5hjYMAMjdkpWHwuT4Pf768ViKvnEfPGRt970mEMV7/VBPkO8a5eviBJatAnN5QrzgPcGiQH1rC
5yyPw+lCHkFdiWXB+QCqooigoCPxnkqoE8NCFohk8N5wwIT9aZEa6K23rORlxJiZ6JFOHyJEKCrh
9Jaz5gq2R8gNdmD84023j5YvL0pG7rxNyKu5gPTaHaZRARzx2BtFXAoQd48dgeKVgPl2MoBrDp0j
sLvYZ4+fdeXyGvC/kZrizbHeOWogX2BpAHd+J44q2OROrHjPKx5MNBUy+cM+bpZM/woSFmxHCc3F
P84xS7K9DqJuW/9EbXaxME3Cr8aj8olFFarfckekz8NzN0Endw5kguXeaf3eHFtLlhnwDsjx28rE
qGceIKZhN+GTezeRaf6EXRdlhwDXcs3Z7Wbt73iis2XBLIiznq8RacjZQ5zMphL/TA8Eas8Vq1LA
DEEBn5Bh5vYE0583GjVmjnvP95WXcFLjRrwGY8syLCauLu6akB3bMDtxfzSj1DMx2CRzHpSucBMN
fR31J3JJcKM9Gxr7rDOcR5dh6GXKwBDJL24FhfzWsmjk+0TItVCgUQF2VgvOnUNVFQhJgvInc59N
E2Cz2GWauQZVjmbG4T4LwjkuPDxI1hLPZbPk4d4ErunvsA83fyjvwj2meEUueMsUL5t2LVKiQEr4
PsQxeOS7eVwz78EHQLfe4vzX2ZXFS2H2GpsCht1gJV5AWlxkZwkxrDxx4SB+yQ15ls47a4u+/BQg
JoPbSSO54yhHT/3ROhLvdzLbbn4EKuC/2raeggPC2ly9xbB+2RlULUeIHUfmxsBLIhwQZWOJz5Dw
AP+1psontxMmdXOLkFQudwFD73TLezY3T9w7uLAnPea8mIhW+CpKwxUcNxWYiRhtdE/9HqsYXSSL
+3vw+6o+63rOucSGG4x3Ecw7msu0YB+oJy6mNiJvtWfxXaozXOYivRJ0j+3zQFzS1AfEN07RpWzZ
VQwr20U+S4fFfoX3NDizZC2B5juqQr1aNN9zdoANlTo1Hj5Y+Nk01EdOdrI7BA2aiD+N9M9pqPgv
3wFolvC8DJoHNQ4ioMBsnrnJcbqSefIqCnnOSrvgFYwJV+9PP0gc/0nbwfRqlqinY82sfGVCCtmv
mJsW8dwDJv/EomjtwXYLE4iKK3w9u8UdJrkvsT1pnC7rjJW1WfPHRo7c0BZ3AqIzsJyreBq0/MIQ
vPntGriUDNRVINsb67jxo4CCwYIUpm930svkzg8sEQJxHrC5DHuaBZzy6tVGlCe86OKRvVHiX9K8
ZdTNuFD+nebNq8rb2h0+itXm+hGyKzI7ag55eIE1qmaytxw61TDk2VcWm+F+ChrCJV1u1/BSyM1A
B1OFETDQFey8QjZbvUvTo4djQsliKGlbfk67E3JJFiZcFJv/r9deyp77ZnI8720IAn4JvFH7I6Hy
ynk1vuLUIxseIApjLmvvZ9nP7V02dkWBKAZDyWFNW27nTzajiUNyKV2oXyh21oqDwKXC2zzXkb5h
9o17vJWT/e3iagm5iOUcsqVbqo+Iw5/4NUVT7wz3kHqGeIR6qJOW/FIopggGUk+IaMipytjxLqNq
2MXD3j8x8ZCCYp5yg4MaPdjObh1w2e0YkYarC1lf3icN9iZ4PvE0fiqCDtsjMtv+jXKeUrzmAfmO
96Ltw542RVbXNPTEDqsChMSoeCR0sOGk56S8rsDUT1sjXnCJKKjWj6PLHua1bgPfZXqnpm7HY8sX
B1kO5RUmJfwerLIqvlgm3vWuCfLgm9gMxM2g83N9wSuafsdk+NIjxYVSUMFT8y0xeSe8W4Kv0n9e
KkBi7wV/7fGhHGfV3M2xWs27IKimKSuCCXuTAcT191kesCe0Pc1rLMBdKo1PW9Ii21tBoBJMFeIa
whbOq1eWM5qHzqe370Ex6PsnOyj8QApnOP4uhDvM+AGIhaoqI/1TmNUx46GxcVA/0oXVyb+jO9Xr
dexT3wWg1A6UMHHp67/lOgO1G3Dyug+opTW36mLyKtzXXThDbxjMwNDf+GZeHm22bGkKyP1078zC
VA+A8lGQlrCBQc97018+vdlDttcwRcujiUhZ74J6DMWZG667gfz9DF9V70ECD7PE+8emL/BeYgEL
EqgpUDIuQBLu7AdWFkGiQsz+fE7CYHqratKDQB2VsgyGVXZ0mUWKE7HWTXJCXv3N2svvHwturtSk
9owee7ijSp3MslmkeeGibWv6Nf4HZBNl0J7qPhIHAwIlp+ShxSWz9Tje1lgHh6dqdPzyQnUVUo6Q
iUFjygLlR9dtWk2uvEyI0SYdzKhzloPyPzfVWACRbWMYmjAS+2E/tdhU96CP5uYBo+NaYh5eI+81
U+NU3pIXxWSK3u9amqCEkAHRzDHNwz8FrfXeHUchixt8B8G30O30ncHMLx9amgC8AxUQ+WuA5TJ9
QwVvimNSenH6qOnNaJiDmZm8nzagM+W1YH/zNUjp2oI1YyWdQ8yNHdJBLZLsUQYd74vMig32n4sg
ugo2/Xxa/GH984Qvav4KLEIWT0dcpv1LEzOx3WhKZuRRUwjSvnARImiLqyfrNS5kV0J6cBEm/o0u
GyuUZbmuby00qJkNXZTrlwVJHwC5y/u2sLiLko6i5WyHBZAFEItxiE0qkilYjpDb0wvRwbQ5k4Ih
39rP/tj+WlA7NcYoIl/r3k55Ly4isJDVsacgMkDx3F7lchuIszAdhz2fwsIWAftr+FI5cjtVB9cd
70iK8qqY3MJLz24OpfZVLG0AkrWByQiTGZDaXzExSrAxWIHmecTPy8OUVJN8jZYAAdDDEuU/upXH
u2vCIxwe83JGgxWuQVgq40EL4pDFgp5pVezfsS0h9uDhR/CIKHRD8tgFAa9kqFxLeEJzrySHpG+r
9DAFCfO78UJEmd4l27wHQiTEvgrsdpxrGJlmLxfaWXbswWHr7dJ2JO7CIZ2vj7Bxvdm5GSR1BA9V
gHWmPfF7L/49BuRlfdnkSL5XVQjpfxhbeN8ITpoiQ1IFnD1BkczTeWH5ae87x6/ks/KXIIcbkISs
loJGAK+nS69/GoC8lPdq1AU7N1L4wane1CRyZTYP5zv+rDC601ERm7ueNMqLC0/fOblZER9RZmEG
evz0om+xyLbeC9S1CU/LGNxTOELsxIptIpsrB4WSqt75Us7uaO6GtOFlwv48v6IjbGg0ZQY0ffDR
RXAIsKBsfnmDyxwHJTpF0254XlpBceDRe8jCo8ky+ORTL23+xBBJ0jWrxinnpCXf5R2z1huqPZyD
FONQ0Lb956Ajr5UHkw31YRljZlusl/DBIcMnTbEv0mpO3ptO9c5zDgTPPRNtQ8kVE0n+fYZZl8xl
ATiWZZ3L8a2GvBxvp7kdsBNmIAs+B4Lwhj+fpT2i57q6kXssAGthIObVR5xxiahZOkzrMJMVc6JC
vA5TGA2flN0GT4Mm7f/KHOmlDyGu4Fme64p98CNzzWA/OoNuei40lkJMcIxGNzPhKWX2ZZdvtAQx
Lfl15aKxwLjgLnBOR81tc3JHyNKWTirKIfOSzK9H6BIJJABxnlSw6b/gktrmNAi+8SeakjkHOFXw
4+BJ6/xrVlbEuKhg9i9maaaFepekZL2aDQTBsGZGq77EHmmw08Q/O7tl80hedtIT6gAL8dT9xVPr
x88sojyS7YTn7KtpImDDmfTYnzvF7PrcU1u9PIg1drPXZHt5HwAs6OIae1Ak7zbqM64JHQL3htic
+yfVg00D+L9q74lGSvUZZXHTvjU9dI3jMKgweopnIqo7bvlpz2fOQvGYVOAEnruBoDRFsgVCrS5G
+ZslMq5RAku44CZgE+Wtnq2bXTGxEmUuPG8K3sY5nrzHUuF2ld3orKfIzBzhwtjhUss5K/eotsjO
s5czohPIrHqg2+5IYUWogB67dNxiOKeMUWO9UA3sFAqr/m9mmTsUpHHMKa2DfcFetTAWLaVlFAqw
/s9EOF2FX3vP+Evf1g5fGnc5w0++u0n4pIDt9IRNQPliQlIgl3xQckTyY/VnlE7jPfG6gCIrQJFm
BxNa3xxwTFh1gK/XdhedBwRBmcs4eOnKoz9qZwGvUP6bGloA7Lwxm4vGL2namHI+BpaTg6ZWqTLl
URk/zv5UHSrbFAI+uQt4UT9C0OHrM2yNQ2++TzMpAG02h9OtoCGBaUIi5nwEyHnTNy0xbIq6DhfV
oRMD3wSGBicZaKW0rMA8P82yF8wZQfYTba/hizUNwKdyPFXph2ghbYBXZKALLW7gLT2ysE8cIAi9
1py6PpqOgjdM6tJvn2kR5kXFQdBwhHZEVun6RmGBI34IcJg22WlCGMP8sM5h11zlIIfowdCAEV9B
/gE7y0jHYooJx04cQkj4FXTwIg+eQMUs/olNNoz8CnwGu3+/EVCbchMCJkNS///e4yjy17pRDHTw
c12BwO1MQ1X99KiD9t13UzjgqVuXraSSFSraIS4wtoN8CjUH4YJVTtGxIc3wWuGZz97ASGIQ5wXn
ro/QE1iv7LY0PL5dlspqP3rBDPEMG8q7O/AAM/wU4SONC7k8scSARDDJljuMT2CHOJ/DYPUGXwdX
q+rGyruKyZ+oS/LbspU7VAeerJaQtD0MdMECPTBMZWfk3uheMHtO7zh1eHWj7xDOh4TiPmqSQavB
HOiPCO5YiqFh8coCctVX7rh88T4JxWutEMsS0cdkJZtSwLxYhcP8PhIXD99tuq3CU+pMfgYeOfH9
OqUOa62wYnJAI8cn4Cuv6+/axp1pnFbOyvcyMRhI9jhwXPUYSl/54w5eMw2TXOm67lx48Anu16i0
YM3ASh5mr0MIw1sX0tUHVwA3+7qI2j8AC0CUnVkrJxgNtuf/nIxWOLeDkNk9Eg1iU9at0tzrvOr/
cHqV8sllMUO9bpm55f+Rax+OtSrogOOeJ0kws0aMBuL5IPZYO+ZgO/yDQvRZvuD3BPnFMrUzZOlN
CrWhkvFfNgOIa5DEkT06yiqzNO0JQs8meAavCtPzLAKPD5tnp+RrE49eeRdiHZA33JCI1HFxTbpz
GOYBWjYZjyQxZy+1btc/bfQz/xrrLW4Ht7WpvwMsI+LiOJM5N4Df0n/JUqkBvDbZi3ZLe8jxs6cw
nbZtnMnDLXJSD9dez34CMWSUZfCS5KC9s53WTs9sms6bqhwsSPs09wQ23ln415vNuPL4sVfdzF/s
Gqxdk7RHAqcoC6b1eWdlqdY/SKN4uj5Ec4AqWCvGxC88Lkr9cL2Q28M6DoWDqup1ONMA6IYVpQBx
SlcPBVRJ8LOM2WWPNxREIXCbuPKmxxG7aXU707rr/JRDid2mGVZyQlSARvqZDBALERGM1XfQbidd
vaD2HoIR0enUNzDK2LzVbvGM7ZhvOit8suwjNQPrF42elK8scz59UCcZF/dlM/E4eVMah29R5Gfu
my1rsB2AKOQbLg0n+jBN278VhFVZ6joVq7yoctmU9WvenBPRIpnq2SvqO5pf8VVxX8IUjSrFfg11
aZb7jB7unjdO6XM7bsxKOoE5gy7GN8xqXd3sUDBZw7FFJaxxasaxG56gJIX8GYXx1C8/p3ls19Pv
iWqBZb95oDuoJI2uNKkTUGjgPul3FuRWcYbEOmgvfcU1gN2z2up22WWxfx2YTqDDOlhTYtbq7U0T
rQleKfbKzV3RN6OLC2cBbXeogjaKnvj2MOfbcDTqFKLZTMeAEwLkZ2QGPAC03ApK6yfVfFlsAViq
AoLvb01e0YZMPzieGTpwkXgXZxCPeHnXUaKzse05BD7H+65WgvPWSAe/asClkr1vVODWqVigrulR
QIiOWH3kQf2jydP8I7UobOQoHVCWTOM9cO4v8vGy+FxatnbvkZ4gy+7rkoJgBYSSsh/C7jTJTUfk
bne+6MxG7S1vR/zxd/Mk7Q/AeEtFz5fnrHQfmMZ3y+YmQRzCEILbexXUeCcTLKB0KCTEOwj1LQDx
yGsSkptzyt0OCBKHYMzKZ3lOiBatvyq/IOAmWHevTAUoO2SfUv9/zuMAg/QX78iSyQNSxSoeagQm
3PRMJyU3Mbho2IeoWOLRQdjJ3Q++xmPynbD2bG+KiRTPO0KlXG5hu660Wsa1TXFVb9EFXpTd9Ju5
BfgJXTYqn6kBrJnlviP+CfGhRYIFsOWigOaGqtc6Gr9jEhT1jlqgbPon4dnUh96faE7e4czZGLhM
wRuzpGOvALB3TW7ywKu+h6TGiJajiYbnGqf0X9ye5O0T6E9PPjO7enIUOdTHbT057hy5QRYEhvAH
N2v8Cp+DyrKfPJ5VDjTNV9hZMRYvU3Km7KDBljTWlhosBGg015i8Op1ms3MJMVzzoM+ees44cXkU
OybRw9jB9Lzw452HvwnpuebO83gMwPkpbg+0GKK+LPEmJXEKpi4wF/a4wrN8qiky2HQzxoPqr6xY
TXtOQdjRQawM0i8ZiDi4i3k5sPa2ELaJ5lLCTbJ30euJBhfW+9mQ0WnXEUy198NWN88O3ff0PZsb
QlJZTRPGbvTHvHvBN4kZLsoS9SlcjEX853oIaGXbRMzVrhI0MyHoi9MnWOeSNOdPktE4sGEqPZYW
vq6BanHGbfIFedsQ1GThT4+seRihqq4qyxuu0IXeJwmZGgDHfd/+VQ5pidvMySLQyJWGEoPVj2XX
bUEEDDTg0DTqK3A7lJSTIQT4jY4Y6btpSvKPVfQAS0knerCYE5wNWE39TN0FiZfk3w3LZhnckHWK
iMJwWI1DD92/k8mRpi1CT3Tp8TbQNUUnV4TZ6J/d/sj4uMQUwzzFFiDzkzOGgaX1C6/USGYX/8v0
l8W2U+gfrYc4eutWVRj98DDBoGyyPVv5wJGdrWb0repR/MMQJ/QFw5Hqa1A1KxYvbG1wsF6DtkPI
3Ucxd9Y7+tXcBY8XN/8ZkBj7/PRfUfhVlj5ygcUCcWM9ipJ5OqYmzn7McKY0t3N+hIodfJus8UOi
GwLgr4PjlfPCYW3mxDzyVdjeZJLPj0E1R/fbLppRqyOu5HUMhpfr2fCRjqRxr2W/tGV0yMZ4ez2E
WUfTrZnBnNEV1g7zWdTWH2kV8ty5P7d0EgXOPiFvVAFfzo1Zn5i1XOd34Hd1ybkDcqlE48D8jvWm
DeUMeJKWnvq0Fo3Lt3jiPpD+ZnsConS3pGoS73EPWQfOZzPgSCrGbnnN4Qg395lvCK4FOtwuqZVl
U+9zeYm3GbQuhPPl84RQtkNAFr8VUO3XoKNgni3S4PYHLpz2xAegf4W9rMzvQM/8jiw2v3W3FQ4J
kkoAnGqljlOCTx3LqUDFWErpP9BY23AD7XvcuZQmhu2VYzOEbgHN+sUvN4su8XjWVtlWpyd8o08o
RO69zU3+ARAL05yJRxxp6PerfaRIKmxuUrwjd0Bs1/KGOpqY+jvsE5qdTYlwzcV82HSfsAa6e7MR
Hc0eUygtl33GKulNFgFwtv1AX3g73OAMmwRczTlUbI8jt4uI6Ydrz/JIbqktD3YJWAMjiTRwMZkk
NwzGsNeQ/PO6Z8EEtzwPQxnfTmxU0oNCB6S8rhOsH5o0pZOMHXYi32IWgKwW12YNH5IOVzgI7ikc
MfM5ufqjAWvP51gUUXMW9D4HR3oJbX1t8SH4GFPX4rnC4xbTWrnxntOlI8TTLEJuW79Z5gM8r9Gw
OYr0W2Izm10GrB/6ubLuUt+bcvG7ezPmaXBTYGct95WXRtldoFc/Y4G2hn84kR1UNSf26ltRdhv7
qdwABbFryrdkdSzzDL98Jv20sTayPcTRqOUGwAY1hjjgo6HTUYB6u3LJ+wvuCW3Iy3HNJr2Pxxsq
EBqmKAys1SFBFb0n8kDAP47q4DedaeYEFWRqv7pZ+he+606HINa7dm9XUgdHztgRrAOZs7W6EnXg
y9S2M4DEjgAFzM88p70rFrNz9bp2Tm9xRLX6HuMznwUm4f4PwU371eh85t6/OqzX1BqF2a1OwcE/
eDUy0A0kDn1io8u/WvOtemzqQHk3Ta+x8KDmK3sGVjnY74CxBSCdCjECf4y4XH/Ce2UQrMae44ji
cmAYzKrho99mGR1lQD/4Ky7TyCZJMS1CSXbmoP1uXNlXPwtPqV8Q3Zoz0YGifV4G2blfCRamnoRD
JWJkK2zXBXImrfR5dzClWrJ9MGX9Z1Jw7pyE24YvE4fk8xAHpEM2uPDE0LqWv5rYtznqbOW7zwXI
crDW7RzqXyoDiPELdqZhFeGgQyv6oVoX13WScwGsZExiz4RD9JpNNoKDnXhAxriKY+v9/+6JRITD
1vAVrf62sY+MAkB2epGeSF/w8zIqGA1I/LAZBs1d6WOjxDS6reabYmP+E8LGQFGaMCWm/j9y00rG
UgdbZwI/mD1B02FxaNi7i68NHjbRLRDRYiQ83iBRt2GS8iJhYsLGYR4BJSTjU45+SXslNayDvQVU
YNIL1p2ZmORaecyQYGEoxChwwPT9TZrk0n3K+LmNOKYVzoz90oGt+ENAfZxfE7u2meS1UOr8t13i
GZmBzWTlkYjyizn83DwMnLUQA3R1WztzQjFiFITOBWgGzyURfEIQX0oBv/pg/944two92WWPLawe
qOVLUuc5RvU+S3zP15qtpf/kk3rvTn2Vg99MNJKpr91E3MLBp5KNDBYeQA08mIhAoQO0noi1c9eh
R51tn3NpgZEJF11V7OyXEv4/QnJSTMdQVsoccacNvziON7rhkvLADXb4BciSL/m8EVXvUVQSQrwr
u8bqtIapF93KmIfwPuc91vxq2y0nqTFk+Q8J7oy7MM3EC2VcnjoEbim/F+ov9HOfB3yoAoQs4Lwk
Y/O2xC4KY0gqbtNa6AbcETVLfipiQdkxhZf3rrswq69MGuo6h4ABt8OMpT7Ofed7ZYrFVZskvIA9
r2KNg2d4MFl3Cts6+juHBN72jWRmQetdey4dY2B/hy3yNhZwFsv7HPPINWtjeLNTtEUGQjwcR8hH
zLwY2dhZBIs0VBOXLUdVU7Cr2SkfvizgkW3XNKWFCTmFGsa7ptleB4mLrxsn1vTIr7U/dJynZ8CD
tn0NUzJpsPhpq+Gn0hSTwRY+0ba7Gi7ju2aEm+/HM+sDIY1HqMRxwicsmvhY/ZGn9T7xfC4VUZAm
XPe6sDfRjwy89duAObG7Y5kwRljuHR95n2VajDQYY9g0VK+ldKwdcEzjOtVwRTzuxMPKFQ3vV04x
/djTynuTspSq76o+UV8dBITuiIVt8A6cVtwfmZJAl/KqC2vGkzRSvb6JilF7L3kVgYC0MXmSK13v
UXjwUkksZBjwZQnAF/ACwGUVtz452h4vTub0R7/Vm8GYFVtzhrLWR/5Tb5XnSfpbfcCKe1bDAyhk
jzDgDe+FpLtluKJH0RoVf7GiwVS6w0dc2YuLraTawMvdED/IepOJlnSmxgpv7gSCHpqLHxHR8mBP
Xeyaco8BXwAzEu/ZuBH8opXpSuHPNUduQsUPicUpvBNWZNPZM9XyWvAzjdiyzZ0K8l1nbS9vWThi
KjsTjmwpeKkm/mefEYrMIkPdcqCAL+6uEGLK8odTJxyurQ5TuZ/XbKLwmfVMeU+aFq8WB8o0yxcx
jASB6BBrbMIn1iIDPZJNdKPvqMUiF90E/lJGD5nn14A1qYe2DJ6Y29zkHHtsZw6xZYC7Ivx53csq
BpinrOBb3jnkAXlbGfAF+hJETk45stsTScdHrX1uKCIpkBH2AyG5GLYdxfXmu2ISLvuTBnpPmziJ
tnVveldzy6AYm8wn2Jy5uvK1Z9IMMomBSleWYx4kR2XrezSYcXymh1hqyfHGX5pyCi4p6Q4jBFXy
8ImN/JeUWW7/MEayzGVBW7jsDXUmvsKqiel0HnGZXpI+JNae2ZHLVRIqmJcIwgzhnxUsCO+waPwA
4T5xRTK+qIyo/dVg9Vw+OW/bB21HwwJX18Hr5Az6ahHlzugymAMKGprEPQYXP7vMPreIJ5A+QX5O
22mLGbt+nx2qkP8ggjwZEWXYt91V2DwB8eXA9rAkVHP4ZXrWyA3VT5sDI3AxZqDcE5XYFR3QCNoO
afegTb1hTmK/RadsDa7yBhRK8D37AjAz7RfZr9obfXuDBVT1lzUMiSj7IatKztqWKbORJJ047diZ
VgU5FuCK5Pyaoc9cYAw0d2aewmtoxgnBaBAujipqlgvyjcTb6UrQq9mslBRobwY/5i3acDZ80rpQ
/xC4hD9uPO1uUV+D1lJlPbp4NXrLr0hvDra8LLZmRpPQ/zjS1yDOC2eZJT+tSHnq0GcT4ortko+W
Mn3UTU7VTt1jfgLh5vJCFHqU84vATFk/ZbC/pr9ks7C+FFBqu18kELeqE5YxWFGXzWiBoVpds7wt
LKU+K6hhkhZQJq2tYNINA5vRxcbTBZmaBQNjJ+UUVbp2kq1eQ/luQk3Cg0+2ojq1/wuSwo8SZzhy
J09oG19qFGVBJnzYw1yP+t8ehZwNwfWM/SFY2mnYIga1DBwEffivnTs90UQqziFb3viY+kUQnsbY
WYJTtmoiLgtP6u8tDJhchNkmskhW/SdJSLYds+y8v27lhHWxo12oU/ccv6K+EqbkajTNayq/setO
PzL8KcUNPyju7joIOIeEM0T5PTsU+82kx89bByRRm4oX+k3ilpWlgt5pXhYl2RJ2hew+gixne+8t
AoyuX7VvxJgmiw8pZW0VsGWBkie5pACWivzX3J9YvSGA6Q/cUKV+rDJHPRGfNgNGGwEVMQNy2I/H
JQ1Dzmo/qj8A4jTPE4o0wzpcl7dkmnDSIrFMR69qsEJWNnK9I7Gc+myqLh9ejaDiS/SS7P+q04l9
xWYBYimC34RGMmV+Iq1Q5EjOOa6y+9Ff7YvmS0p0jWNAH2uBAAR4xV3HPVXZ3BKajGLBBafFEN/g
PaY54x4jZAvoXYhg+hLJjBZNsTDkuGrX457lwwaAu5CDQlQ/1TMZN/B7EyZyr3I8ZkQ6Ksed9LOQ
63yFWQm8bf5KdQ7i5yRTmGZThxvulNVQcv7ADcU7T7KRGG6G1Z6tN+xcvJMisj8zdAOYOpTOx0RL
wf16HL8NS9G4dm+bYCZi62KWuknKPnQettBufgrWKIH1BTwBoz9caB5vlNLwH5umzjkLGwjnIELB
8X2jDOuAH3QLpd0v0SHp/wgcATdwx0PSlIDcS90k8TMyFQ5VOD21z2FZznKAdlXY5N/CdyDU+5RW
CTe5RwvxpgdCc8hsePhrCJdE7IKLyDP4OpjMwPy/sIfN0/qWNXDZPsQ4FcZXhJS+o2K43SY5ILCz
e0GrMbQrsAn38ltS9QwRWIal80DJhDNsOXZZevyW8NGWvU5HMT5NBpDht68GANx81hJno5ULRyQJ
9cBZhhdeq6Izu6DvVIbTUfPKe/KpgrBMYpjC/kjTxmZ5s3ohhr8bW2UCxiMm/R9OkqbZC5TOmYEa
aRobBwAQP70n6VnNdz3sOHi4+AyyCWe8V8bLTT37akUsHGtxzzjMvhTgWNidVzbIywsbdbpVjQvz
62ai4ANgMjzFYsLlqBYBtiTDNiJin2AlbrI5OG6/KdS6IJr8FykynKkDqA7/fqE8Sn26ql3es7KX
xZmJL6cwgIuf31zWoOvSS98Ch6A6oWrrCwklWG1SDfP0r6CwvN5DnkEH8VaEmApX4uZr24IXw1qi
Y8ATYqwWABH698SdcFcNpgvuTBRxIQr9ajFXAit5x6nBVIJJsANPxw653Xr+4qh7TnFtEzMqquTY
kMLF+Ebr9JZ06t0y+lB05bg176WVYaCTaXzWSy0+Mu2VNf3IsA9/ems53c/AodQmCPjdtw91iH8f
QW0WOL4gPA5kUyVH8nUQKnbhzMNMLj//w8kcluGWgAhHwjLI7exNPEXdOn5KV+chPldeWPFznS5h
f5BO4RUFxTPd1iJnhAzfecnKYz237fBQRw3XE9d18LVCNCLiTZM7y0Zkpo09JUoyGrCrGV1IVSLR
TC2xPEqXaaQBS+zIzyrdMrRlTU4azOicUrhW044OSiiq/Pup2zA8SddtyewYJekE/UFGr/w4wZW0
i6as11ae7vZuxj7vMKwag3gF3NrZVQQ6LFQhpJGjU3HTACosXmG5Yu8vulksx4QUbHRaiHUkRxMw
Lh0Re8TvhK0QsVW8cxeZ5A1RKC1J/OpReO+ceFIxkdCgLJmGifrwBxkRG1ZP82y6pwCx9nst7eTC
NWexdU181MOHbATGuI991mO7HCtvBHfKk+ZctmO+cYaoZtwp5dpvvqZ+9gIPdjUfxchV9QwrAQMT
4SmeaMRhZH0yL8Y7TX7eMk40rt8Ch8WvDqIFPkTmkuzXdfRkbSfLEyYGVT1OlGf6PwUFHIYjvWCz
DNLD0SyNWQck5qexWYdfsfdCdC82JMSoC4WpbshCVd6tPR7oYymZV15UNGEnSoGAmns7BhADlQOn
487F1msuayqkOqQep8H3uFD/4cO6bFf/78KqIH1G3PN4n6EGg0Yp2mw8gh4JO2KL/MQhJDULRbck
PNI7+lMYVRbfwtNH4eNlMYio5nBNuxwxN+BfdSzWCrWAF56J/+PsPJYjR7Zs+yvXavzcHrRo69uD
0IqaDIoJjKmghUM5gK9/K+q+QWV0BmnGKasSCAh3uJ+z99rXKGz46NJNGpsDOiVMlJC5hhipf80q
DD0OgfUBmCxtS/wIcF4rzVAygkTqYMP6TcfHZYpCdD/S1Nz3jnV3dYK8gR5x6Z3PkDLLdG/AG2LD
U5+6/iVEObmLYyLWDpqdQBrpcGmTYF8r/itTCDV/6bNnXqR15przsDZbY6U1JnGWELUnNKa5QXkD
D+dJbADVRaMU842YZEYSAHf7aAjDvh6njHtFngUVJ3guWntkncsWW4bE3S+xlPXt+sRMeKV3EP3k
zWL96CGWfzfMRN17dcnLITsXbRKVYMLVFUUOPsQoL8WsgzKbzlM5sG1FVoZ4BMj53/vIExAnjzVk
QyVCfS7WsHklNBJ+mKhOrO9ZBETvO/xFmikphLWXjBqAQLSZpFQbbOpXc6sq6zevkcmOjlokFlDW
HEJcgWaHVBSCUdIFhO9D/XXEObOAvUaJzNEmxIwU6kPvOfScZtfhVR33Idze70jh8UjHgZnyfZNE
ip20e7glGoOcswWieeqpCnDkXaADuFiiPquqRZga7KryASjNjCBd9zFGTOst0FHhxQuMRrxxgd6T
4cMiQNjLZwudUiyLPWY9hHpoTeFYIGviF6atoKCq280xVza6O9QvwIlhyDrfNC1vLExSlMCtrZ+Z
PBoEW3m+qwl8Bc+gV/B6OhdxYEk2yWkzDA961ijQpZR/ULjv2BizfC8D8kpXAKcR+WrBGLrXqQke
Yg47lHQtYLrZ3oAq0Gwh8LPVJ5am76HiInzExunvWG3ybQ2EwA6oeRarV6mQK87oAjSEsNWpRs+B
oxMun0jqcExxd5U2sExqjMo/ADk0nkVXYf1zWTFZt5pBA32hGVVk3zk9+BFAbSdAyRhjN8C4eUoz
gvQ8HKBUZBhPWrQ6jjli7mNdlt4GKgYigozBQmKNT3QJIobLaEYMmwv2I+NwCFtwAqfe6Qh37CTZ
k0bG7ogKj7UklU/BSifHqt16SJqJhu96WE5YclhZS00wfqwkZVkcDJJ8uADx17ewMMSecYLVHk2y
c+foA5vAUsbos2MCZKnQFaqwbvnssGh0kPK6ICcrfBtNodvtjPe/ibZ1ZItwP/oNGTmpolFxiJAQ
QbdARxbOKdnrbyOeiEVDiZBKcJ1ghfOGk4GHGR6L3Uh3wXrqYlGppzT2oaUlPnLenNjCLbbO06qD
IAqWkSiamEEJJC3hHMI8+p4iBcznU19aT02Y+MarW2CG2HvKsx8oCaSrwk/47HoeKMBZaia5tZW+
BnvAQKXL0w19ZMnBVKr7xDKo4GtNpC/HcagH7n7Q9wz6ChcM+sdheG7liUEYVPSkECRNjbO2iLFh
cYdlHgfHoBp7Tg054yk32ckZBLzqrggRyq2kqgHRWERBmAysLCAfA24N3t9VQunAe6YQROQAWARY
xo3AeLKgYWhv0EVUyJQjSz5geOJDbnCj0oduRGP7/9nDgZLTrwBzAWlpXZeSHk3rZd2VE5L3xEeT
vSP1sdmk2d9eOouMAFTXFYI53D9OywxCJuWWZD0choImBuHDDkGy1yEIOcmuMWl3CjkBO4BU924z
eg0toAzHfJW6GV4Hbhc96o3bIGwzoU+cvIvdQC++TL5JSxKIaw8i92ZYNmqm8EH3y4LmcerceO2k
V7NaUvvfBo3wb5FukBGTsYJ5UCHomnnXu8IjZIWvBwumwF/jNMUpTjhOwc4IrxjyjWJEUOs6vq7u
J0qMsE7aDgS9W7f6AODH8pCfbpwgQzblprI++CjIuhtjHLg5EB/ipWugOFp11HGta/yBvVgZjR4P
RLwnPaIiCzQ2gVit8YZJRgXUojM3mVflcBo/AAtI9SXmS6HVpvi+sk3WlVUy0qEFNsOrIp1qeLcJ
9yD8JovRQ/gZPncSqPtMYBG0aGz8J4YcABb+moC4umQG8kk/NjWx9X2eIzrBYmhqsHvNogFZ1FeE
25E48SP0OtFty945OdbqgfbHUNqspkuANqwYy54lYIKzhkk59nOmHAGPYeSrtzeLgr0kIh7RLnwK
8NPWozH/sx46hLxVS+t7NSQxLXQTv9KzO/ZQUMDO6+UPv0oKSqvkx7rPLl4RjshDomoHpy+I4PuB
Ft3miaWR1NeJ0l8Zoy07VFsxasJ5gEe92YmorfgsAXRq0YFi4cV1kQe2hQjTbFxSXYy4htibsuOk
AEkTTq+exgCkHrIUFHy3IsUv8W3QRz97jwndo8hKVfYUrRA1kdzmyNeNXeaJnu5oQ+5FetNU5sls
PkStrHdD6LZGukDF7VBmMSczW8dQngkObTDaN6j9eHEo49PCS9nNpju8kxj+80rF3EpiwokwCslL
nTZNndQVHCMyg9StoZ0gNLZ2csCNTJBqDbkxe4RSh+DDawQSJWvsLcYyMoloF1PsH8gZqikeaCxU
h0PZsS5dlmi9jHsrbZFpUbOk224xOR1zfKlYmhLbobvu2F32UFBpzx8FwQHDm4Od9LmUqM144ViJ
j4IkC+STSSe/y0IbTL6ZcR3qlKJIJWYym6AS/MqlahX84DFDArZ1Kqsn7ZNHU9fPXTBpjjc7RRhX
2tzFEK/NIbp5rLPrrqdl7NkNoFmwAuFT0PaNTrHGlFO6410wb/KwUG19hZmU98uxmV5Y20jlITKn
VR0SZceaBKZ5UaI/XeRQS1cagsYjGjpik+rGkNvEoqCUYRUNM/MxtYRVvJW+T7ou+MvkUEaOoMEq
cQ8ZpnR2nWcMer6xzAY6Pyk9VIiWYeFO4dasBgG6skzM/F1amnRXbHn9+BsqKQrOBLeb1X1ht1b4
lDFbqdesdqmL0B1vHcCiLTI7+ynKoPVA+DstVr1O4/yBZDv7i0qYbzWsKdqKAoecaIL+6no2EcAS
GuSHoDFMa4KoGPepdB66GlMbX+oe2jE1Yz8aYW17RnvfCbfNX7oEusmet2ho4oXhlIRnzb2MpeuO
xvepxBjaOhkaMvN1YmX8kCp/rJN4fNMNnQdgp+ukekIRkYkRST/vj5ijO0lOthrYTF63SSmzjDQ1
7NIhRGuqPaanXhsxb6mTbOVIR6EUT0TvsQXD0WDGP0K8DGFKSwchB/XTEB6LgfUpQPac4Hu+7RzL
8ckrYk9QDluaaCrWELU1cfUKKI4CPyqjMtXuRZXrtT0rvbwWr1NY644xn5wxxHJBAA4SfwZMWZgr
8sPsol4YjeEVd4LMiRLSgE4KF5aaTAQM1gxyOw25wKUcupzwXshxRYBN6InDZHj8q9GD/G4tsqCw
cxRWqJwHe9biidDiRRTZyWuSaxPsHvbsD2ESxSNap7Z8lXQqDPNATqqn7/JKJ62n4F09pBH62ZnG
rkxHh+piDQV/Ald21kg/lWt2dn3pL6N4ok0516WB2H9ZmSji7toasf41ZfWWUCO8R6r/Dm7SHL8X
DsmnB1Yuk//L8OC6zlvSEep9xYZTw1HDvLuLcQ2Bd3VZVvDa4GM85OhTq+uGtJR6paSt6O01lbz3
rZ547AZimIsxp4A0OAfhOGIRipGlP+lBXf/C0R1Zd4ORTAg0G23MbgI0G9XcCh2RYMMhxHETUbIl
t3xS+UEUIv9BTlKTrQm31SDf4uwlYFZRmLrtkcyHm0HyFSnmiQF79dpuqPZJysV5ZFSL1nLEO+nP
Ook2NbfwgeRyFmtztIvo4z2sv4B5EVd7q5jBmHyjmWZnV5SFNIx5FMJZEeRhQnw4hWyQnuRp0Tmp
m2D4SbhdhpM+Y8lEolZiklWCDLI3iF62QgqFcxpJ9ZMWD4p3sOcTQYWK9uN16tWwVFz8E+YWQ+fI
I1dkM7GQavz6V58nw11q0gp26S3rXreki+v7JEuQjhTc4Auq3TescRJ0XeBl7wT+BA1161D46iHh
vbJ5mTQxqlk71L0DdJrHNfN7FO4Hy50Cea1GOnWHvstNmJHQ5N2fMb0287EaWKegMw1gbvgJ5hZ/
7gtXokYMbefGr/vS5Q0/Lcq8RunkxMdWOs8wGKL36H2ThoLt+eMc4wudm9rvEJZ0GbB0bpruQBtC
A3uFcUb7xgqLh5UVaQgoymC4Ef2T+i/FZGDJQMYU2DOPGqdaI80jZlWzhfUIhsh7wBbQUkDn81xp
lnqvAPlGiwLJa7MiZcG0dj06MHLq0E8XM8RILvoLE5kS88B4ZXoKmmACKpfk4RyiDXadpLuirZO/
Un4WIVAGiR0BBGf+C1HAuC+l169idjrPXRiXtxQTG2R3MAN1pLfXwsn8o1Pr5iu8toiOuQUNgQpj
LvZJbFXvHhMazPxAC72NMKwS9zW5h1TFRKi5rHdhYcwFYpxvPZZUnP+0S1AdyLZgpyJpkNCZbsM3
I5OmM3fjKL0/6RIeyNJlyzSUlAyJRUn3RI2RZYFAgC1U2YbXWdEQ/2s2CNPZPYLuiRU6BEW4wS+j
cs09/JQMN1sdAgBvxvoXFtBhz2KecJWpISGBtU4x/BR6FzrLWFIEIq4eUfij5cK/pGkmA8mRGRG4
c4ok5yU3I+oos1oQcLAhmle9NGZPdBNvXPlOpbV/gofqn2h+0gfR7VhkeLFyKZdRYZTvidYJRKWp
oW5wOnu34JYHLDGsJ5zrqY4BXRDPMGrVE19KrwCv45DnvTCTklcvddmKYD3C1LHsAYFcY+LM2Sk7
p5/Vj3Z2w75Px1bn2Ow9ab2p5FX1lfUaKa/aEwSNuk6mfd9sBjw2uDoiw8L4jSxiy2M1wi1r5MFY
5Xg31YvTu9FajeRjbAg2bMNZ5iCf2DIPmPmqNbUKMxyxF/ltZ+VavMxcke9bKK0NPA6yEmcWZWic
qI5VJ4vSQ+szM2LERYcIClp00sFF8RK4RB7M+ff2Q11aOQjPvBj0VeCbZbel0I/NBDcX9eBilOD+
JPObtnMwwmgUdUmwu5+czGu2RqI7z/AyqmBByDozB8W6Ah0sW6JnhYUp42NUodvEeJF1c3bXQb7t
Gje3vk+nDC3+x9T1blE3Wv2CMHjX2jhZ4oml4E2g/Z1gRT6phAjsIHvGAn9NhLTJ5edhUwbmmvjQ
Pt+zKNAtdEYi89hQuGPKsf7uR1h6nr3QYYeyoAoel9AaJP2msJonZWeOP/NaR/thwgZ6F4kuYH+E
pv0O4LUDKDOhIKTLmeWvrqejIsbuhz2xR0Pq4nXxckyc0HJIru4qeWfbLdWosuho9vqGtxtqJN27
IEWyufRti+VKYiCeWkJMaOnb6gjPaGxJYd2klTK+NcppiwM2mSZ+KmUrXnWhV+XOsYf8mt0SbXac
vQQKQdmw0F+x3SLmrRyJfKlbk0BqaP/iCXVM/X00WGWTHCu08GDUHtPbIOQQs1pCeooyR+Tvmkz9
lJUpGzXolPRC5TLO2W4vaavmT54eScYb6UMHd6iGkD1C5Jf3rYodl2zlDICyg6fzrum6aFem7McW
ovWTJ+QI9ZPNRmynsblRG58EJExB6BgCiIaVFj36BXbm79gziuGqCOmCUaO102AxGFOGOCgKjYAm
RFsh2okQiuuHxDeT6qmt9Hy4wrNaNo9pUpoYiquo8rIZbVlZIjEEhL5m5U38bA1Jx9h3PU0RaiVZ
WrwjgErFo8J4O9xY8H0qDNr4KecY+QkB9PyipZwO/zunPjcUmp8AYE+0acG+i/sP1K5Uh1iL8myp
R1kpaOTYGm1/MYjgCvi/sNYx2k2AmfEI7Yp4S+pxBb0Yd3vaTtavCYYS38JHavHip1CQwYRp2C/n
Ct4D7w7Pqb8iZyc2XhVexWaYg+GJbbJi0Vg8azolskWVQxl+FBNbkKOPsdxb1akK3FdujLSo/ZC9
sTH9IRyf6GH5atXQDwN4hcjbWGMtTjDThqySr7CiFO5mUiwe5qrsbZ/XO4kxWbilmwSrxmoTa90N
vvCe8Fyj851RNVcJGa6B/UwMk04GDd8dd5Eoqo9YjkmLBMsU+mk0yxBUkUnpYr9nQegbwBsICl+M
2hDGB59KUrE0sDqUG4I5m+zWdR2PI6hSuuYd9ecRuZmRQgh4rQxXSrb1YznMWW2UxVPWdFm3C3sr
z9+joBTWKskTo7YXyG0SjGKBVtY3GYY843Zw9bG76suozG/wDrgTLZtkpAPI2t5HCaFJf9dmtIqe
Rx2m65KOAHHTjPZwXBHcaxSPSA2NETwnn+MnA71rNM5zyyJnnrVTRjfWiRGCWVFfWLg6sZs+ZZiG
7J96GxXu7YkwNi7HqeI2LQq41xaioRHp6MLuI+kuaW3kGUq1kLblcgCmdaKb1PIuYvTSS2IaYtGH
XvyXQypOuxQqqvA+a7b7Ngxu/mDTp0lWmet1/aKLU4R2jhNRG7QVfFeKeyOqjKH05cuUOy61Jctt
cEKlqiPugnIqoGhA2unCZ6kSXMvIt65lwq5hmUsxfiMmw2SlkHQtXiNnwM6+IBw0xd9Cq26mmKfR
hhq+cayxhvKdy1nd4Y6gFk8hCaPVXDPH+KZipXeSr0TNs0aEDHVc2iz7CmhFT91db36YSukKynXS
wm6P/abfaAb9argAIRHVbkX2HgQ6ugNwLEumGoYPLVBt8B2UVaNPDVWpShHyE9YpPTHiQCgh098q
N5VPpOOybKgSYvuAVbRs89ivl2NGNu0Wji8r6oh2XTBn+VC7S9+1JYpGk8bZnkw3iYKRQjwJ4vmp
s8jK2J3Tru69WWNmcbgCS4cF30YpRebWaeOKCCqyvFVjuzX5xRWfiBlkVOPZDSizLE2UNW+g6dWv
MOgQFgI5IcWg8SSfXiOxMnPHe1Y+93E2rilQO92ywkeaLKcm06wNc5eG3omN0Y1eBsCVpzExJth4
QX10rboZjxLRYk9QulDj91glrN+hQkKR4c6qYUNSSHQN10Wv7tkdgQH3RjmaWz4boUlzxgMkQpe1
wZs0Q6At1TXSS6PcODaEG8B2RKisAuWzFsTeYeCNqRsRX8UCG8ScxnnhbyJRjyW+sooUx5kX9160
hwqfoFfoujJCiGCF37DsWwYoWBXtEwV/8noi/nK68lXXOjdQDacO+CXb7YUthPPuApcNZ3Yd93wY
S5mlm3SkPbV0ARSc/hLX1wla5x2Dq3sLfWx5vPF9+lKFqRfdYNz30y0hc/W0yqXt3gPfUcOSQCP8
PMySqnyaqH0iA8IZnOILZwZhg+cMyNSIMeVB2Il4dmDoVXtsvkGxd/I4GbgjtP6RUbcttTy/CByY
V7JbThyGQAzwuyifBXiZJ8fAyw1/CYn9iidWT0/s0X1jQahEUfEiyfEdCRT5kU4Z6WDigeXnt31X
29UhUY5KDrWXsmabsE+WS38qOqCXLWIH+E9sbYq8q98nu1L9MiCNuefC4pzBNpkFVvJ+GldOG1nu
sh49l10NEZ7mo2mDOfmhVxpSVvqkibqdCBgZF6K3zGota2pSay/jqzVjvuwIShlNz1uURq5casx9
QRh5yYyyIlmjekhHo/2FWRumH0Y95yaQaIrQsHWo4pUDVH+boNBRG+GJOFr01Eq7Hzm1c5aVEc1t
ECOqDtYmFWx9gSQemno2uv5j2AnUlwYAjWzX56Ittqbm1NqC1rDoV6iqqPrZdlRWh9zG3W0T++fN
+hPuBQ1lcF0qAzM06O6fesXGVgIAuzbpZa9HLy+7dzvvMvQjvffmVQSF1oUh13ZTiKfelB67JwDp
91k8Vjc26RWMebh1S4bEsC58t/zZEnJ7opfpiOqyIBDzrHKNu4oKwHvDPLiakIvvbK2vylvWEPq1
FQjXWptuysbMBHX5M68j/7Wh1LjDWu2AMjSGRU2D9YEpzVjHkdDzJZ56ZwniNl9DSBjvql4zMYAV
gPXMxvlGLa5/qCLC1rfj1NvfR2bkva8PYivbYHqDjQqbtfRcOceZRPWxIWdyk9RQjFZaN1g2XxDN
NRdVETUPZTQ4u6bBHD1Pqx4xaUwT+U6AVTGhkSbOGplTvCx0Mj0BZzsroh1Qy+R+v0OX2mkkU1dO
fA22uYu3hWG5vA2kIs47AYOvSuJgGzXTSFwlsr0ZPtj4pU4SQKyqMskbFTF67RkYcnTvdmNGCCoY
PD1xqLRxqaO26hnWcCSJfo3YrQhHN9SmlHZ9H4QmDQPogzAtZACiAa2rnl8NZFXIaoZZtftB1JcL
/rlhrwwrQWuuRIuhb2HTb8Drm6Qj6ZyymFjgNaONGQgKSbfCXDqCCDf1G8r3/iFK8Stj+5teXTWa
T8SkImAwbTARSDR9d889juIt0XVJ8pjSLGRaFRxLk4b2OuDC1DYAD0/rI6p6LV20vsTK36agiHgR
w2YDK2dSh7FgMzkHI4PpAv4qzaOtNiSUPlgw5tm6dXLzFsoIFNI+k2tdNfUefpy51mBS33iQtI6p
JFiDII96xaq/uQ+zom7WXuxDpajZsjELe1Zb740UWa0JhtKSMzP2BI2PEgP/ghSnkSpDWNvGgjg7
uFeVbjkKlTK+hGOYQbeWUuUP5dgYV1TtSPxs4M8c1SRL8sGkR9vPQ46s0wVx+qLcePirCJ8m3xcy
JlgSstP7RrI0LFTFxzvwociTwMsjRNxCt5esjmAZVlNy1TVsKvgKUC+S3DVoWBAg7uD2Dpu60tUL
TVQoflOgvccEP2wDa7Q32JKKLc6fZFy6Ib6yhcomkW4tFs75m5BwFVdmkSq0k6RyWnOt8mtnG7Lz
S+eI6PRkGSY0xjaI3ElhSnAqUpyvoeh6DizKosY522NxJNpUqpKn3bKzIyxyGtZxnfYNYup4Cvb4
BCb/yfcIRnqUzLcsDeyG8Mox8YLsAGO+I2WFPju1OkGyi+aSY697Vfwt4d3cu2Fr7dFHQ6SuTfsW
QdbA4oy/VWWfIdWUOvbjSiZUHLvuh9IZqH5Ry3FjOqemcQ3JgTxSjIrDwhmCiVRoZMvrvp4wvlbk
XwU3JCQW7QLGT3oNhCu5IUjOHxGNxfWub4cHQDGJda1lCaYOShHIi4gcicEzwRhaJBa5UKsWki4E
AznVihKF6Jsdqjm9YUtl2ViF46qYGKomnZoYAC5d3O5pFJSU+CDo+EnjdQJ9RFccAU8NiAhMJoZ5
g7Z7EsNCoJfs1hNOUnaHwq78/BEhpx63i7zRbK9ZgREk1hTbHbIT1Za3boPFRBVCQn4kzhCm1zJv
2Qe3i1ifBEGPY9dYVbMQbNW78kCO8JQ9kT4squdRNT2/qmoNa9jZekOvc1tLl0bOwoPjUb+jX+wx
2JVEC9MvUNhnIwY5bu1wYVObPr1yjtvSioLIOM6Fb/n3HvEXrAsgPYhx5/DNTn92bWXRO/Iarbbo
fDbRdCpnJZ1xa+i20LZ//ev//s9/fx/+K/xZ4n0fw7L4V9Hlt0hx2+bff1l//av6z1+3P/79lyCq
wLUch683f//+fh+zU/73X/r/QQaeRYRQAZg+bRMXAW3KDQukQFt9fHz7z8e3/N+PH4ZVTCyrlb5o
uib2jVEXu7Z2iWaTRjX/2im8308B7bQeIaB7j+z4vCsN7mF40wdAMAjlo3+y+PgsF26U5f5+Fpok
XW3YbvoSsMVfGTpuAZZo/uxrR3d+P7qGjl0ji+wE+sfkR4kXfeeM4mDxxeOfHs8/HrOB+gOBY6k/
I+z1FAEeNN7XoeqE3HztAk637R8n8OhhWQHWnZ2lK/MQl1Z5j5Uh/OTnnx7lH95Sy/z96EYfVHSd
vORFwy2Dk8gaVy5JScugJ32BZT3+USsjKNSwfn58OZdeW+P3E9ITRk0BX+pJ6wh13XcVAWeUVXTN
vhNjHMSfXNel0+i/n4ZYPTLtabDumtIt3zTL8q5CMDyHEAz8+9eu5GyAJwCVeBhDQgKtBYurcwH1
4gbNZ0md3Hx8itNL+oenY56NcU8Kp5KQn1/ioYhXqNUl/OtCLuhVP2cRKaQfn+bCzTLPxvmIbaC2
LEnpdWrlouYTtYi97LUjRuCLZzgb4yp1U/BIVfKCc1/Mgym9Jw7CmU8qffzaJZwNc8+yoWegd37R
EVF3O7rbbTlH00/ig4Mac/hk0r30QE538B+DMZWWn+ntKSohH9U+rPJh6UAu2Ad6HqJOLfZfu5qz
MR+NBpY0x09eoEcV27xLtGU/1USj623zxSs5G/gCXAGpKiJ98WxTACBKSXzu+3Kh9eYvv0YU8LUr
ORvuBvqvIeqn7MXDCwH3lpoNeiTUX3TpSK38+CQXviDm2WCXk4z/Tkxhju/FdnS6B3ry0e5rBz8b
5oZlRNB6a/cQjlWN95flkx0/4Dmc9M8mqwu/3zgb5nlvBvipWr5RNPvMGUgbm7r3ZDfpJ0/hwixv
nA1wz+8D1r9Tfm2ZUzrvvNs4KfdodzbYtl7x7tBj0Yk+/tINM87GOvKXUB+qJr82MnytcROGN6a0
mk8ex4W5yjgb6EMrdEsNWf7iT1m7YQkZH4xOf6ac9+3jn3/pBGdD/JSNohDH5S+6Fj1XOUWev5dV
paaMq4/PcLoRf5jVjbPRbdCxQPFh5S/xCBaEGMIZ9Y5toj0qyyWylH7T185zNsRRcrEoL8r8pfXM
4Z0KpIeXPyOCF3X4cxlqapk2Uf3Fp278PjN6mKRL2jL5C3EG1PBM2nM/4zQRn0xXl57K2RBvjNE1
ofrkL5ZQT3k6ZISDp/dARNrF127W2TAn4NQcfKs238GIEjVgVgc2peU809E4+OGjpGb7yWPRT4f8
w/PXz4Y7QhJD6ywrOBKOQs+UNAeoyVlOZJQqQx9HlOZ+pxpjE/AH1JOcT9kLfUan/OfHl3phutHP
ZoNR2CRMTGF3PRooSFTbmzc6sVlPHx/9wpPSz4Y/DXXoDxRsXyYrL2gCQwqgfo+Uy9b9T961S6c4
mwNw4mO5qIPu2ukshaBLg93khgC0cEh/fBGXbtHpzP/4zucT0l3YhMVLWbbRXanbe4V26fi1g5+N
fyvzBerWML3G8hbqePrwRJoUzXQHXNjXTnE29N04QSYdeej06IX+pEnm7PCpNdcfH/3vD9Of3uCz
wX6qaavMldo7DXWsXyhV/Kk56Ygmb0Qo71nlSxvF8CjnKOoKtO9VBMt8mVBZohWGHraOVk5NfdDd
SsCrqTo0JeEGv3J0BTSISCmso2e8k6Z9JyvNie/g1EDW8JNG3aikKUaqyGSK22vAThDK17zHE/LZ
WMP5nhK2MIEQIN6n8CWeKdvUjeIe2wHAqu+h40kr+mTOuPSWnE1KhC6JQUV+/jK2mNVtpxmXeWfe
f3yTTy/zn+7x2YRE1IVN/MZUHEsPqRDCY2RRI+sE4mu1YF01PqyPj890YThpZ/MRCeR26yOaOY6m
88hixJ2Fsl/RA5Gf3KcLHzztfMLx6EuXSZO9hmE+YvHKxQrTBbSuitIcnFmn+V6VXbj9+HIu3Djt
bAIig8IPKy0pj7K3f46R/Rb0GcC31qypNJ8SZj8+zYWHr51NQqVNKtLoyPSYA1ZcqgpU9ICY8pMp
7tLRzyYgbXLtk2stO6qRuR9c1fB2auE9ffzbLz2Q01n/Mb1pmWY6naPKIwh7/I1a8y2Iff0bmUIW
sfFpsXAry/j+8bkuXcnZVOT0xojeZMpfYKp07m7IsPM/OHEzfrFKpZ1NRogzYj/QzeRoeWhGNZOF
bFBjAPHHT1+pSyPkbKDHSUv0qVn4RALV2GHq/tqL4XQI99NF86UznI12K/MMiU07f7HdsVvhETU2
6AH7Ob0+d/GVB0H07O8PHYubS081Jv4pDDZGz4YVRVX9ycH//EaBnPj94Nh0dAotYXUkwzCA6W0D
qRCQtonxFqinEyJCoba1Xxp7hn82xNGzu1HqNNqVY2sBwdQtyNClJ0RfLj++V3+eQ8g++/1yxrzK
sMt31TEW+o1B+53+m8oCJJjqLsMlOnzxQk6vwz8GYhhTWBWB6eERaKZb1Xhkd5Aa2H+y0/jzW4W+
//fDx61tQHROy6PBjn6paueQItFbxLn19vF9+vPgJpLm9xM4ejmao1Gnx1ATsM5VR199kcjgsxrb
peOfj20JZUwRkXuEkxuD0c1id57UDakSH//+SzfobGAH9NbB7/nF0YHUsnWU3wJtZNOSMSV+fIZL
V3A+sKso0lst8g8KTcZeK5R4pbdlfvKtu3B072xMN2EKltQ8rUDAc1WwOtAhzQx7UJ+Mg0vHPxvW
qOA1cFl1cvRos3hzCQED1/aQa58UOC8d/2wg401oyonG+gsojO8OraaZJ7JPVqkXxrB3NoYD3CgC
/lp5hMUnN6Ettp4YyqU+4dz3ovXHj/fCC+Sd/v6PAexZIlW2lhdHDEP5QxcBkMSSHs363vvx8Rku
3aLT3/9xBhx9Y5lGYUGfR3pLkp2r6x487Se///Qg//cq0/DOBrCHfC31QIoQ+hLFYmaELcBV/jYB
yMCTK5qVTuxlCmda1erVMNtU6+cfX9il53M2thEseFYIy/klzCk4t4a/QvPQL8DNoH33Au2T01x6
QmdD3MHhRCB1AuDfNzJgL87Ww038o1af1lkuPaGzIR44pT/WcDePQAfIu0+7ZhgOppUH2ebjO3Xh
BO7ZKO9y9Kam3VtHGOVA5NI0AvlUkk/6yfEv3CL3bJRjpIgMCAXlSyzYT2PTBqxKI3k7BbH2ySku
PGz3bKDHaSiCCXjWkWgybQlfC+q3jfbDleVtgct79bU7dTbmyWIKOq00o2NI1tQO9Ji2g9GgfzKX
X7pPZ4N9lOjHyFQ0ryyIDzceOYMrT/PHbAYo/fvHF3C6H38Yj+7ZaEf9Z8fl0Jcvyo6GG+liLtRg
U2xKQmvehJY+2jU+2Y/PdXq8fzrX+dg38KN5Se8fDK/cnxaFsir33XhCiLL/RofePbhgR774aM6G
O2EqaYCFMiYuHKHaRlKbVO+JHxD5/vHlXHrFzga6AbgyJ55LP+KI+sF64Z5ZfrqaRHB0nU/f40tD
8WysIy1uESmG1jEnsH3z95oQIeD0yRO5cAnO2UAfpyTNXV8rX0q30ouZY1k/dezya1/3jINhdZ98
GS+8x87ZeHdkMJRCC4qXxjYx7lZRWC9Fng/HQBbAIj5+HJdOcjbiATp1vEuJfWxyOIZosBudvEVM
79HSzISVfzKxXHggztmIT10XaxOW9SMfMGhAhLesE7KoFh9fxIXh6JyNeMOXxN0OY3nEO1zs0BGT
WC8r9FUs4zBfNiSWxs0XH/7Z0A8d15RB0kf4MRy1JGm8umogfdwaRPe+5UHvPX18TZfu2NmwD5E3
o0xpyiNdxsJbhpqTNXOnhHzxyU279OTPRnqYM0VGna8fDdDSc3UK6qHljzPX/lS2cOkazsa61HsJ
4n0yj+WENXpledS072AlY0D/2k06G+dwamFnG519xP6qvfA1TPqZj4PR+ORhX7hH9tlIRwQNW9Sy
7eOoArBg5TRiVxtbXw7LZFTksH18GZdOczbSjf/H2Zk12Ykra/sXESGEEHDLmmr0UC6XV/lG0XbZ
DEIIEPOvPy99vi+itnaxOLFiX/RudzdaGjIlpTLfRwF+2oi8ehEEUwEcT30Me/bkddWVpzjfMnOJ
rGWlJSxkAnPmjkP4Jg77YPwmiMp34xi6G4tqxTX6lp1rD+isqimq/02F6Lh+lR1U0EvkQqPaQb5e
Hq+1VpZxfHfYhl4YUi0hl4igq5S/oQ+NVOg8yP9CjwCYju66bAXqL8v6XTP45DCXBXVfYIst1JoA
d66NCyYIahevXGCWlXO3mNPKjxCIF5AGgMTFBK3I4A3407+Xh2rFBH3LyiHfDMIPM5D+oB20hUqk
oaYokNsK8aytXMvCFYqx8r7VFcoB0+SRZqAOgQChQELxtl7215qwbBwSjaJByjx/QTak/AniEYcI
xkIqH1E2fHt5lFYWlJ2lB75NN0FBuTwnSCn+gdou9qwbASrcIIdfHhzl6XI7K31hlqGLpnATp+nI
CyQvJYiivvwaluFjK5CccrmFlfm20/TAFAyY5yNmDIBZVOwpdPDUnZMj/rDhq9YasCwcvAloOkRT
eeaIaCwF1v/W4Ga+kj+u64Fl3MgCmqo6KvgLim4XIRzHP+WQjLvy51s2rSAV1Jgwye6Mj500g+rA
sciQsHX5t6+tI8ucidJhl4Cjd0aJElJ6Q6KAZ+RQ4s6hyVOO5dfLzbiL9X5wJ2CWVfPSg5KB8qoz
1Ph+Z2L4AqWE2wGAcUiO6i8EZTFDISHYoAkoNxBtidKfQY5/ern5tV5aRj95fgJ5T9x+UIc4HcH6
euAoCLpDkOIIUZDrHncps+x+6Bu8uKZVdod62lcBhgGIWuHGPK0sYjtjz4dmRKazsDrnHvvbdxmq
AunmI8Haxy0jBwXCmSBopF9QohBAgVpNMD4IR7G3y8O/9n1rLzegJs6QGvVfBi2jYzg70ylwu/N1
H7fMewpoUCDfungBDl58BkUQVSEhf77u45ZpK+pNHEIx1fnfLJcI9RSxB4zexqSuOFdvGa932zWf
A2rGOi3P0G3H9uAAbRULlHlDMYZGeqORNdPzLBNXeFZgEKCQL4PblNw/8ArPGg9Dv7DBBgiqgwKD
Z32ARmLIdzcoahc5WMEHKnKgyJMGWsFPUBlJnW8DSua2zvIrFulaswbmHtBHLsHjWsP9e9FCPQMV
bB6g1mOB8u+vI0ANW7azLLMPfI9n+x5oLBDiVOUZpenQCuA15HaORlRgvo4djR6crga5hHAc+y6v
mpVMHGonDiZzIsCfh78x4GDEJA34D4cHEBwOUL9y8MIO0DgEXyB1kZ8Uh/iGaAHZutz42qKyvFAq
BqhYJml1DsBmPaG8jh1LKaA9duWGZGcVApE4uiMgdmcATiAmiDyIZ/At3a00v5Xfb+cU+jPgWQjr
leeG8eqTBoQMGJzkc90AjXh5hFbWnp1ISKF0Nflep144AOwH8FafVD1PB9nCW48y37p3L97zg2Vn
ZxSqFBC6tErrM599CYWEvIypC63hwTHnLmNgxUJ4Iy37jeDLyiqnlqtiNTRxktFULzD1YA91TZSM
S1RqkR4pTKiWvSk7xxwuj+CKQ/+vTMMadQiBr9UL0OKwWwQyIOOBYrCNJbz2ectjQWKzQ50vkn08
H2WLkOUFFiqU4caBam2BWe5AVjPOVGNYngUYG94OEqMR/zojLYbECur+W3a41gnrzCEQVGUlRFpf
OpCj9hnqJR/6GspC182AZeXMp5C10F35MuQ4FQ7oCvCLUKFVG+mwK7/eziWUyKBPoBeuzkOIoKer
c2QsyqfLv33F/uw8QTo2NZ1HD7dUxA3uUG5suies3tS7gxhxaF7mLI02TH2tG9bJg0Fs0q9FQV66
QI73ZHnVBB2lhyLt5a6sfd8yOsCcPVqOeQVnJcRnJFuWLzg9dxuTTJcF/4ELcZdm3x0QukFmZVkN
BEgK2n5WDmLoN+DVRN7nlMuQ/YV44+jPp1GZqfvRDQnKxW4oZeYXx+YKJFrXqqn4K0QApM0uhFgb
+04jF7sfBxJqOkD6YtBfOR6XwBDtamA2XYzRlOlvakRR77MHGRzWg13gVc0dHYHf3ejY2rAt/X3X
rxBl7Aysu+qx9gZ6MJWbvLgEWo3XTYpl4JmEUkDRQjwU2UjeqQNggZ9x/Z7djRPnEkv7aFYsyx4W
YSFod0QPBvWcu4Fl0LmN0s9hSSA8CSWcvZyhN8X925aojfjR2oBZ5m4QpoDYY16fIetRo+re+I9T
PxT7ywO24hHtRL1EGAldGp++TKGHolDOBUivpK9db9dAYXdjWtZaWfbJd5M+O0DRTWUSvCB8BMlv
dyAHLMz+NsmB/72uI5a5AwgJHA7n1SPkaqdjX6Z/1JApKP1vPmmu7LJ2dh4QIo1hakJsx8/B25s7
coaoWnKkbOhuhe9Ud23ghxvzsjLrxPIuQB5NDOzw8uyOeFW+8csy4N9yU1fj4fJ4rTWw/Pm7KSE+
uFKD51WPqN8GyF6qNn12NOjQGx1YsRRi2blbgmeggw7uUXDU+vfsHuLw4PVB8vsGDEP4/uq+AoU1
Bq+zOF3XJ8v6u1CJ0oUA0AvE2HWY/JjK8dflL68tYMvufU9Ns/Jwqq/riL2GTgiRJgr1k7kevLfL
TaxNiG3n0MEvTImzCUSuw/yv9qB98RX65NAzvqYB107WE2WVB4QkFDUCExV7CnhotnNUmm+cQj/u
gGvn62U89FBdXlZnnK97ug9cQE2+OZ648l3OtVP0uJBI3IJ67P/u6FMa8iOq/7ceSj+eYtfOz+P5
UALr4uNsqIch3Y8BrgSRnNPmkGJ73Tg0rFwP3ciya1lDbYjKxjxOCqG22sfbRkaxEUrP607GRSYd
E80IMI7SX8FR+lFO6VbI4WOLdO3MvZkrCDz1TXUGEVcuUFv1mJHqDrvLl3JsRDwIPwLfFAK+8VCi
Rum6VWf5gUEqwWpwhF40KHz8IBmQ8IdmbMINm//4ROlGts1D8D4AUTV4qRvvRzKQv3qBXKlSPwQI
mm7c6tfWhmX+olYReNvwxgPuVjsUWESQFo6quyphW/34+MroRpb5J5DdH2VaTy+SGFTjKr5XEAG9
kVkAoVMvb3Ze5ry4EzcbXVqxVjvND+SAkiStQZwiCYDnzEABdQ5pjTfp6yY+tPZ8YAHmaGB4LapD
pEMCiAR87j4gaqvkbc2UQmvHn0akYeUD1rM3dWRfLCWHKlrYjo5/PwbdDG1nPX2DfsYrzoF3/4dg
78pqsLMA6VD3fY9SkPM0Oeoz0b3O46oLIcA1qDq97qDs2mmAuIC5QMwhbN5Jg2paXie3eVSNG5kt
a9O//Pm77R+SNKpiiTGPPEGwBZwTAkXNsgFv4bLZryxnOwmw5gky/srOPGpZQaarqL4kLgE2NC9f
tU7lcZj9YV8ho+Zyc2vdsbwAoWD7tQqLLSrr8nMTptXvHIknh8tfX+uMZf7IlzQQjqUGhEpo2LMs
vYGk3VkV9MeCfZlMk+3HaiuYs7a6LEeQhSk0EqFreIYkOPkMYROCWk5FoBhjtgoTV0bLTv7Lx9LD
eQ85QdSvoDc4k+42TcX89/JorX3dMvwWcbRkzit9Jk4W7kwnnBvPBYXy8tdX/L2d9Ye4B8i81WQe
ofWQAwORvtW5vktoe46SzaexlTkIlsbfWQc0cWYky/X1Y1f6eo/MtQr4G8TMHYlClsv9WBulpen3
TQgelU4O/5tVpjt2BcpPF1d13ceXRt99HLLJjWQtVZ86iNhDEBWApW4rv3rFGAJrQ8f1vZ5ZHUwP
BrI4wMZiR0oG9VuD8hx7BTJgo3KkNwAibwWd1xq0bJuyEC1VE0KCQ/g0gyQA7XnUtIZTlO6qkT+j
EKjf+/PWfXutOcvYOyRJpm6AGDen2dukTawhLsjxeVyX7oSj9s24lYf98Y3SDSxTV9qHJCh4pJ+W
c5iIkB8NFQv4y7supT9y/PXyalg5+NkpgO5UcBV4cI4sd4tdAVD0AXrPsROFr3XlQwgWtTdH8AN3
NAm3EkFXlredDwitVWjgt2Bg/OsuuwF3cjxkHi93aGXcuLXzI12jrQB9Mo+obYliaPjpeDLBUSTV
ELttuc8RgLnc0spisFMBEy91a2BTp4epQVaNLoavtUnfiC5+i7H9VmJlFGyr8GWtLcsj1K1u+syH
R4DG2QNA48OuUeEL4/QE8MbnYYYY9vI2frlja0NoeQjiISBdT8I8qkp0B1XwP8ZPoN7V1SCgRASP
R1CpvdzU2lKwHUbXjBMkhuHpoMEbs0BNdxUgIafLX18bNcs7CNkHBrWm0wOQwT7WAkRtlmDDYrBQ
B4eaf8WelrV9ubW1vljOAQrPlTsmONb8uzHUXbkfgG/aX/dxyx0AfFUixQOSGpOk4oRq3D4G5HFL
7mBl47TTAwOejj4THOeKLABQkSf1roVQANxZa1Ss8sF9udyNtYaWmXq3+WjWOMkQDeaRmBBcdFj9
/9+lM5I/XW5jZYO2UwShaRBKyMdiqMoJCp2y7PfQqCzjirbZxmysNbF07103hCuGpu2d5lHpCvSX
pBmWKD8q9uspmTeK6dzFBv47nuz6ls1PTe0OCTTbH0XR0+5INLQvwTGfXYNkeQOliO8oh8/xeswz
ZxAj+KwJy38DE0PaF0gki1rsCeRvmoPSU+DscjEijn/dEC8m8K7/3JH+lLJBgd/RVocaUhGJV1aH
azUjXN/yC0hNxvu/EyFlHBdRlKVCu+sPUL/D98u/f20ZWo5BkxJR58IFFzv1QIul4neXEvLczwio
jFXVbVykVvyPb3kEAU7i0EI/4Ay15/OIiO0umkdg9WTFRQUAqoS+rAjNrkghFX683LUVL2TrAEKb
CFMuccL2W2LuQsA2AHyooU+64bHXrtZ2iqEMpqAEZAxHeKRslfV0TnOgp01JH7thmBAsxl07mPwn
AJnGmwCyUte5VzvlEGDD2unaXn0KEW2JmYsDJtQVNoxtZdTsbENQJ5OoAEr7jOST6GvLROjEvgek
2YbDWPu+5TD8ukra1JPluS/A9s4kwJHgYjcbc7JyiGOWp2gcJknZUmR9lrrbOdW80LPDt2Wfmyj9
kzbR7t8jgmbkyjMcWzr63gMkLgV3rynPErQQaGMivaoIkO59eRGvdcgy/7qlfj4DPvkQBtEbJM//
dsAX/AbkNQNZdi5OeYg6ocnMyWMKR7FhrWtzZDkFFM76I2m5PPeZaH7qoGnBI0t97+Zyn1b2DGY5
AxOFA0MadvppSIvn5bSoO1M8OAmwmpcbWPv91hEhLJoyhMo61phBpYjnFO4vZJhs1VOt/Hw705AS
qMYIQGw/4RX1O9QUAOOr8vbWM354vvz711qwzgYBGCchQIbqDKKgl/2oGar2fk3EJOOD6IxgX65r
xrogTNlQltDbwcWqBxAB6VhQMa59DRXeEoi6y22sTIVnmbsKhBOmpJPn2RPybgjBBOQzQbH9dZ+3
7F21KoGQe4l9BTi36HaswLH/zkPtX6eR6toZiMox4CEHISbbRxGwgmzvIcJt+vKvXzFuO/EQLGqh
8aZQ3y0RsyQTjwMYIUeGSO0J4fovgLM0u+UflfW1MXo71Q/FNUOks0CdUWGRQ9q8KgBIgnxOxIut
I/Ta6rXMG1h20eLny7Mxqdy7Tt78QWgZpBZU/l65qiwDDzTDDoWT3xl0cz/5HpIeSpo7VfhJ8PXy
1Kx0ws7hM2EhxxZycWexXJho1zzi1KIeUWqzdWleLOCDQ62dxqdVTuqqdeUZMWuzzwDQEWC/mvwX
sG/mTOqZlNedF+x0Pgl9Nd2OozpDQMMDxXHGzCdVyF+vGyrLxKE4CC5xz4szge55EoOg0MdVUDi7
BoTtP5fbWHEjdu4eMGddU5TTomWTPCEpdD55sPyN7WJtJpZG3+3gWd12bQplsLNs+ZOUqGGc8AZ8
W2JnApxNb3jbtS5YO7mux44nCspmY96/SSbiYLN4YG2xWvt1hdNgUgxQLR05NGyQXKtBIZyQV4tz
wZVryDLqMtO8NUEKv1G5kBOtfcP7nQTs8/byBK91wbJoInUhZxYUyGj0zcGnjfdazTI7jlVdbuyq
KxNgZ+wxUHpVRgqsUzV+h069vwPOMd8IsLjLQHxgznbOXjZDfLgEuhVlUyhO5/oUIsU4buemPo1c
gWa53BEY2/fdaHatj/WVqmtv4bb038xKz3XxMnruPb/dpy7Ap8fMqKCMkYGlrhw/y86BXgqrshXy
LIOh/iZT1HbvSplu6qovp5uPRnBZGu/M0JkbKBU2pT67xvltFoUnpMGdl8jUcj/Ucybj1KuuS3IF
9u4/W6PQ/ynzlBTngbnefh66gYOe4QDEBnzMhmdcW3GWyRsXeW5+wZCs4iEwGlPgW34EVQW2zFVG
829Bw7sR04R1gQeWHq4eDQgyRjfVjQ5994YzMWxdc1cs898F/66RKRhKMyuWfiJdD1kpCg08Qciw
CxgAn9f1wzJ+MOVnFPrCAdMe9WGFHzy0LZtO7lwlh8strMyEncCXZznPwGvEFohIxKnEpdxkZis7
cO3j1nE94Q4DkhMxFLDCX8MhGD5Hsolervvl1iFdQ4cp8rwSjtHJbxw/0HsfYIaNYVmZ2/9K1pOB
yoWHi4Y/IkIhabHPK3nIIfG4sUJXTrh2gp4KgeHoGWoVwpHfsmzcD0tgSY/iBfCv28nvbhLgE+CW
p40LwcpeTpY5erdald/lESKq2GXL8M8wNzKuKpLsUW4CYpzfbLjCtdCPnbcnXClBsx1geTgydCNS
KEGmBq4bWUsvdaIfZomzA95AkMTbPAAVnFxnKbbknsZ8uQaNnE1b97shd8kLAGh5uOsZKvM3xnBZ
Wh84YmLt9ariLXi0ngIzFlLxizl6BdgmrhfWAMaxL3U+5jeXV/faArQsP3EmLwMjOPtkIlTPmjEA
qgbYrF+5TOiV2WTETunTPPp/9rmk6gdt/jQur0RidgoAJY36x3cC5Cjq3onTOiUvQ2Tkxpvix54B
eOr/XI0+qFFuj/jqOWBADuPdKOTNHpdI9nR5+Na+bzkH0jo+DBha8jLP9O2MSupX5gPMevnrHxsv
ijz+89cbJ5n1kCCYtryP1xU42lP41jbDhLzt7Hdufk+ZfCvqbKtke603yyJ5Z7tDB4gpsEnqDJJj
EcSV5JU4QizTGTcW9loDy5+/a0AjtY5B5EWdw7YZHwASwLNuWrdBtb88YGvft/Z7T/d4mmSIRlSk
5ic/yeob8LU3gnIfWyU0s/7zxwPdoX0+V3jMEaN7QgmgcQ9IdvEgeGVMECtlsj14TFtWsyzR/3YC
JLKcQFTRSoZiLBE9L97oktuZTbM49TAhMv3o86gGTQA0xssjt9Y5yw8wzwUu3EzyE/h/iK3FMpuo
/KlKFB4CXAsUpiseR1xkSQWuonFbttHuyowFVi+1MRFYSEN0K9JxeAqRBw+2cPvrqk7ZyYOS1Gnd
8bqAZqkf9beTrJwjC0aJa/6k3QcoZn31IPR2XVfsTMJyzlCwiUfKc6nc/hzOUnmAmUXFVZdkYucR
At7bFAWeOz5NM5tekdwJnAjPUhXtqmQ2n9ygNe1GT1Z2V2KnDqqAZW3kBcmj0diAhgjF3IvW+BTW
fqzz8Z9p7op91pf3biufXCQ3XZ6vlcVg5xIOJs27pvYRVSoCcOKSuYuKm9op6+D5cgMrNhUuDb/z
PxIyNsRxSfJIkNd3GObnpVeU17+GFqgf1de3bnmd/CWxUwuLhM8N5P3UGRBVA9Qn5V96cWUNAQkt
ZzQhhN/3E06lTTNVr4CLE3YihORmf3mk/I+9T2jZZdiXwI96LWATE+KgZVB8Qc0muSVAs2y0sLrI
LJdDwGr0migtzwqiXLsU5Rd5Of5FUE4dszLKHoFIvzXFsAerb/wnwE30cs9WAgXETit0u4lxv6PY
hGr3b4OsPOY/i6V+MGmQr4WUE7lb8qfcQN+pXL5VA7BZl5teltkHLt1WG8wqgRXtJ8U5hZ7FQYxB
+gVp5vp0+esfn7yJnXIYunwQkZND+R4RefBmkgK6TXV9gp7hCzDk3cYJeK0T1qFElEAldu5yo1AA
30FREm9gXXFdqJQEy3p8Z6EiFbWDY4E6866UiIxHwUkPLt/47Sv2b2sMQkRAMpxBcLBOxeO/8aHl
RKXS5A0EDNBEC1AK/dTbmO61FW7nIDp+Uc6NLspziRZ0q38PIbjDAjkKfW+qAzJnwAIcv8+j8zp4
5LpDY2B5hjLLyhwCXmCfJP5DLfV97mnnRzBWxX4m6U2jm+GYtpD7ZZFLNjaMD08PjFHLW1C4OuNw
5R6THDXkfC6eRNPcInn/gbflPev6r1cscbRjuYw5kTwy0F4CAp0+zaPaT7p+FCk5IdFmwy196PgY
s4OU3A84lw3zjmGX3eAN4HOF7KnZ2TrvrH1+WZnv1jfLU1o6nNDjUE4QVVdFdhzw1Pjso5B2Y5F/
aKDowTJJ75qoFdDd81JdwruQfoXK2vTXBzt440a1MtW2LEY2VyStuOsdeWIeMxMeIX0OWe38aQIl
0+u2kkHXOmH5AVlyh/YeWPOsAwVAUxSuzjMKGC6vo7WvL3/+bohCUGyR9M/ZUVap80+C/IEk7hkY
3td93rqGAFdbjkGEH68i/hzCIg+pAAPz8scXP/tfmwim17LvWaLk0icuOwbu/JlBmK0W5V1Y+beD
771cbmJtkVrmXLf+rD0UqRyTCpLOKPoqTX7HIF4a7JtcyWrjQrU2C5Y1D35LZ9HNDKWp2ZvoEMMp
1VWbIWN2vDEkjesn6fC/y5QQjcNRf6w9/sWbh/1Vo2SzPbTrtnpoKD0yk+SfqJehoDNs6CGXfbEl
2LQy2TbRgwK+pDIFa0PI/6ssfxtenpZepBCIutyLlUmwI5As4/UcdgM7hoWaT0qP0be0EEF/naXZ
8cesqWVUiRTOKK8fULr45oPrcvmXr6xSO9LIUZ0nwJOiRxroVx3AyoCmaOJoRI3CdS1YdsxQshFE
CbYbMUGPq3FPg2T3pg83LHlt6G1LnoGO1z5jR+DXh1j7KKETfZTvLv/4FUdtBxGTvjQoLaeY2Cw9
dWn1QCcfUYqofFi8NNIYt4Iua2vUMuMOlzYIDsCME9f5DqFj/o8KlIjHrOKHJmm2LqUfj5ZnBxE7
QYOuFZ53zHzvh6rSNycfNo4Va5+2NmXh5T2jIEYcB0LkjrEyjwM326ow/HgiPLseGBD4TA5jzY51
lL1Go0SO/LOMwsdO5IizjO7GA+7H0+DZwUKgeF3ohI7Y0wp1Govgj0eSn61I31q1daVd64m1KSe8
yiRdeoLz0IMXuUdB07eQsKcKdaD5lWckz64AVsVytw0S/whsRwrM+zhBgg8c8qbw0qt2aM+md4zp
6OqM9+wI7O98AFvqTQUyPV62vI8dk2cHCqnQeHLMG4ZrbPBJDuEbnfJjFJnny59fW63W7jyQvk1D
D24DMPA07pLG343OZthxbY4tayZ+6lIE5jHHBXn1M7OsVkicInu91p+jzaTNlTGyQ3NIE8uiAGzl
Y54W3wSUFWONIwwy1X5cHqS17y/de3fCU0PaucQT3pG0CrmTQoenBYP1f0gMXZkGO0ZGxwHUvQBO
g5RQUJta0ewrUl7zcM08OxLWZbnrFmbmR9JN37METCe3uQqCiG8vHXo3NLMsUX/uVv4RjIBfwqV/
hsC4G5vO2rBbO2YiPQHAqs9wbJ9OYa9/0LpIYr/UW3X6K17OjnvJuglKw2C4Yd39o0JvR7P+kyi6
T316VfItxseyr5p2eDHSI851OL3sBaJDhYud8/K6XPv9lnl1UFEApKFlRxS1PNRkOs4uyN/KzY+F
3EJBrJiwHeASToudRTf+kVcBlPTVERg9KOMCqBA5wZe534qkrViAHc4aaNb0psTRkU3Qcwvrvt33
wbUftwwY5SQTilthwCoArG2Ganc7Z1uRmWVj/+87lGcXzkIjh8h8MOxYzFMde0FxlGG+125/VD4g
gDIHBBA6eJenfG2YFlt5Z294zewnlXvgSgxuikdV6g3Ta9EFYtxfbmBlTdlRLVY6EM6rav9oWvfv
v8Ve0O9jXXizvaTW+mDZdRcFuNnIyIMo5fjdEF6hDkZv3RHW1qt1Dm4iPif5aPwjtrWfqpNHOmO/
UV2fxAGH7G6QXTkTlmWbFGo/VZL6R6WzvRTmR9CyjdcZ1/NWumG//yCzVzHfiARbpUOD38pVXO6p
GcLhuMh9feFEOU+QLw6aHXJa+ynmepohxtC240+3I+R7G9QUfx+CI3ug3giBExju3B67MCrbI00K
dWRNBZdUASNpWJiq3eBX3V8CzkuPikWHvUyl0Q9ZXkIeAzq/fSyqmt9BNm36KmdwRw7aRdSpBkDu
hhXIupI9xUegOYGq5aLyv0Abh8SNM0YyhkZc96AjSc4UOkg3gyr0LeU5q08SNIPvYDTQT2HNqrcS
PXb2kgfpEBea597XBLAlvBs3o/D2DNzT+reJyi75E9JSpLtEZckUsyHPir2RbWCOhjiyOiS8706N
6YKnGQVcz4oS9QjofHUHgbnxHgAK9xcK6NpnTQp5TKblda1uy3yH7AsU4dCkN9BvCjQ45aaqoEaA
6nvgTpPeTcge0Dwdk2ry2gNL2/zcFV33LaEqOgKjC9lGXvgFxZvnPGdI2IsclLDSXuzlyPtPSd4m
86FuiqWMXFE2fw4bhvF1pnEadtKX43PSeu3vVIZIYJCV0PUu6fNsN4G+xeC6XKQhgnTA/wnLaL5H
rhIVP1EP2MhHmrLiHlHS3j8koCzjv2uZd4enYO8uIyndK99lgF9NAMACI2ueJy8a+v0SVG7vFJmL
28yDOD+PZHKvacW6PfJGhj42wiT6lChkfx+gnREWT/j3hAPlda7EPYeO7o2T91DPJgkB3wP1M+Q0
IS6eIeY5KrZznan0XxqvTmhcj0mLceVFua+ZUlMc4TUQh7Wkqb+JIhwJkt7CGdk3bsC+M6eiPrzc
WD3qqQtPmbuINbcjyCcohvejryrXuKET2WKWSobkz51EAeP0lE16eJo6/LCpDrL5hmIY66VsGuQ1
Oi7ASdp0nYpJUBh6INmEcDqn4a0MqMCrZJuqY9Hgf7sKlRRl3DES3BDqzF6MUa33Jtcd3RMwMtzb
sje0PyDVNf/tADICd2wq/EjtRu4/hAn2PYFpNjGSzr07UCLz8WYMKSXfpPE879Bh8fED6alkt+EM
NtXBNM4Aaf5iIkBnh8WP1CmD/CbCI9O5bvzxxvhN8hYGOa+eKEKCTzTAxhOboujIb10zx+z5aOY2
nmYn/FuHHv5vnQTJLqzqBvJ9WF1qZs5jGrj6z2R093OG4v1DnkKZCBr6+P1NQr0TbTFAcZO3+isO
1ql/D2A41utcteVd6yn2hpdbdpygQn0/lWGDApMK2e5J3Q7fk7wpviRJz3+1kmfJnZv17qlLVNeh
aLgtPIA4BwRexVTg4iehJD/HESqI/jpzXXR7NuAJ+mtBGsyOh//o/l+VdjiD7BhR2t8SyJjeslkb
VFWM3l6EUPA4AfyBZMymnaY4c3v1TZkBNdGhBMePpV3L7yqNksgvWdM2ckamPNxAtvdl0mSfKqZ4
fZ/UuvurcupgAXmjn+7lBFnDGOKT7k82lgXEj4Sc5ttppGiOzjUdDglypXUsai7vMg7CZezpPOr3
GiqVRyQPZ+1TXRM+7TK/bF8Svw2eBGq7vvehDMpfVSix9gOQh8NTMA31zajnMMt3KXAp847Apzx6
g5xPKc2nBJxUClWn3TQV2R/DGv0LSFL9paud6Asy7dKnMPUxitJZlt+Q9/Kv0HCxQDinCdQBBJCb
AmvpmU/U/dWZKT+NcJM3okbuIaG1l7zgGOnlp3BIe3+vAuqIRwG/9jyjVvXBVKKBSncKmNl82xDV
jyeWNwCOSVTmpXtwogCqZGWEFbIrxpb+cLqSjH9Ql+J9Hqah9Y+0jKbglPQhYK+JPzzjzaXmeLYy
7WcvFTzbAf6EEoPQD8tprwkWB/EXLU9FJf3GsRdBkLOlBur8nokewFfuUXKk258dydQREU3d7PEK
amgsBlb8KDPk+x6Ginr1DpFzx/megXbdffbaRa4X4v/IciaqaR5U7bfRnpuoHR5FAn3JAi7g+yTn
6bXDvncKsoDvGA8qE7NqLL4MmaaPjDPz5Ph9hFBLSdJnmTDoaw9Z/crzhn/F1jXsoRGN5OBmTsZn
MeZ+FvNAEWhkOp7HbkamZ/kJ1c96zuOwy8n8DE0HwWs4I7E0lUAN7TfjDnbPAOsNpfyF8PFDoFT5
GZFgR+HAp50nygtBbo0TDJB2FchpKI7hMDrVUVcedkJtejeFylE9oA4MOkGHLndC+NIs6B+l6yHy
TpF/ZG4qZIHoI16M0h8mwftid8OiZspecSVyAcgGLMG/7cK+Cp6qoGJNLBMIgBIQIXVMASmB1QRG
fi9ZTT/JVBVf8mhm35FclDiHMkvd8dfkR/QexMOp2IEhXnVDnJK6Va8JVo/7vXZD/Co91vwPnpma
P9AAMkfCePgW0kkXsSe76oCji2Jxgsv8vYjA2eXwuOmeUaf/xCFXDzA5yZX7CSqRbnTPdOfTmILF
2O5F0jtPU9759X0jJ/4TnJIMKcll5x+qbu7e+MLIiNK8jmJDkaG0CxAVnI6jy+k9CJcAU+XQyd4p
jkTT+7Bq8OM57fVDW5PurQKBm+58UuVyh6PUTHaCwB0W3FeftXZqudPORPMY/gDVljW2NXeHcR/E
rqbCexrmEZsR1770cSc0/J+p16DEGay5KVFMxsOQ5LeQVG5vB83MP77f4UAyCNwrcqFIu6tmqG7y
SnXRPg0ifqyiuiBx7om2xCV20A+60dg9oyjFVp1ExLttM6a+MWTkjzEDRN5J9giNOTROVML/DAJO
BEfIRRuDR97TBCHOv1MCZ+EBcTYeeTtycz8jU+c0ZdiI4sFDVX48B/lcxGFL+U+SpnV1z/oC8zZ0
4f9w9m3Ljepct09ElRAgxC1gJ07inNNxckMl6dUcxVkI8fT/oNe+yOIL9i7fdaWqwUiaU/Mw5hiA
ExE9Ri4gprRghAUGCBiS3CcEN5g/yhSrDheSl3u4JN4VPuaHoUZrpIbXZL4HnKXYd3C9fWiB6oL6
JoSKx9vBY3Gx6fETJ7SfS8afCjNtrtTYDg95b00knNyJdhfMY92vfBrs2q/yHhfwCEjyJncGE+pZ
Xp0F1UDsrQna/3cnB6HCZKfFDbfSFCpbDOrKGTFs7cdW1qUBA2eIcak5mKl8Nso+8wc0a5Igx6rm
ftGNFg3BYBkVmxYyZ3RXujbfjf2o39yi1q+Vk5ksjDPZhDEuRzuB3EDcFiFkEKAh1VPjGgxe3njN
4CEBwYK0ivzToF92h/Fj+MkcEWe+kYXFsbYxw+WWjNdUWvoN1DnF79qw6H3XqfKqqBtyM/LEvGqq
rE4CONFszwHyuvcMZXUbbwblhwMiz3sVFYkN2qIODnxwlAatp6Wrd4gog1zIa3NEPhhrSRKwfVpw
mqS1sRhukdWgbWyM+A28YJVxAUxZbEM7Y4hf+sRMHlkW5Q8uvK2E6OWElg9BDjMFERjXhlCD3XOj
oL1QB13Eow9aD/KNRU3xwUlV3zaRxBUaNwSOBSCdsdr2mhavCManj0Y3pQtxewOBIgaLzSsaEQe/
hEDTDXnFfJC40Yrmjo/gf/cHp0keaJ6k91k8JzJ50+EqQDLOy8C25qZjitzHuSy1GwkfwvOx5ZcI
Mt+bMWMfdtmqFycSzTZvjPGD2o73W6Tg3GRWlW4bniA2TqbqRUnI1Buu7v0RKOS3NHHzB9R2oDwl
PfXcYfa5xzHhcdDXkpHANjAfHeJpCNC118NCcqgEpgUooCFOPn4iobEk8rMcKYWwjeg1Zqb5QQc2
epfMQgQcRNDMRFTT1QWKtKhC4mMymn0lHX5qVfd6l+XgF86nOsPdqofhKnYqtWXM7l85kKa/ZI00
EKwNxrWN3O3SbDLwDThx9hQXPQZYWtRbAtTa5JOiPA4lq7Fn5RDvZGTyMIUA9t5NFbZTN+NwBSXC
amvN+vZpCx13YqsIQj3lRP2kjuPr1gJrRziaYDxPUG73kTmofaIomFdbC23BCk3+53oyhx3HYCky
js4JGe/x3zuLQL4NRXR6q8HLq31eNuzelgJeRpF6uogURfAlAS695UqO2Rb1arCsEc+tA2l57UPe
uDB6B5z3e8IlFr2KC3KZlw1EGQXUqBqvdUINCsvHyfCGfZP31U1Dq+YKUUsepEMxPbQ86305Nvm7
2c7TMQB3lUHkouCVRnYVoiQiX8kcG0UowIQxI+6jXZf5F9Mg4wuS3mx2jjmwq6qpyqsWdIyvFHu6
Vw2frqcEhCqS2dmm7+CGUMnMwrguy3DEIvgErPlvFFHT6Key7kbcddFUbKA5Vrw1uPeymYarp2HW
gZqgaor+qsGw9B4NDhw3qYln+KKEf6gcJLU5q8ZfXuTM/Q6rwPqN+eygrU6aaBYJuRV5xi5MooDN
LusS5pgy4puI9+/jZlaGGFEh4ITwnbbiAuO4udL4WlSPg4hyzpBWUVVc6p4OB9BwyN+VAi27n8Yi
2kBzoLm0Na6dkBO33keAX9w3nL3TKpZohxUYgJaYiEcaPUIBFtaZeZinQs4iatE9xKwvbnAjWzdM
O8Ouh/k8YewE7hkN4MQK09rBeAGEj1Pe+sJwrA74usSQzgXSJWL4mksIK/lFQlLrOYecQnNJkoyk
l6XZsPK9B3o/vYgNqJXFCO6U6+6Q/iLbYJhTmrU1Y3LI0VPbdRGBj2AOzT4piEBwpU2D+dgD+z/6
Rj7eaNJ6HQrqDU4q4qzR2kqlDf5EdN8aSJYb3IV2JXolfJQybLiIKSpexWiNxR+wDuTQ2SQV8rs5
GcowldyAPcOGqll3ZZUUxuaRdrTDLPG6CJ0Zjo1qShbbV1GFMWzQAHZm9E9U09y5kK5IWMBb5raX
1lRmVWhU0iqv4lmO1jBnREpSi3Qb50M9R5MOYu2uIzJ5yhGJIi0tyjhPnwyzT9LBB8rHM/505QCN
0dQ2c5zRHomHrxOVWr8cAy7ALgnuRqSjmRlUboRlijT4Uu4F7RF6wfVK58qG6+rgoqF2FuaOQR8g
MemyD2s0kDYHWH7EXLRCXnQ9paUR3yO68FyGC9SsXgZI74Cgm41ud0UZdc1dV5kIaDj4Nauw1FQZ
e9blLepVAgf/oqV/5X242btXdjq1/KXwutlXJjF9woD8nO5DJKD342jECoAyCOr0EU5F4cN5K6yd
iXnSh8h1lbvRtZeXr3kaVfXe4616JOUcnJMyrunF7Oiayy7plbHlhoZCkNK5foJoAMJ+Rm1WbRjE
TAs8yyrSCxsxSwtIE/eMEOzDuEOtMikedY8Q540W7sTvReuUH9TLYA4V4vYkSBOZJVvBepcgzID7
vBW2GIvdaJYK7bme0X3u1sXwCnMSyUaghJpdws4QBuuuBLNp6kEn9KJUFbvX9TBFPqKN/lek0gwR
CxFzvpFWZbQxWI+5eL+pVV+WiDzreIx87Sh6aaPV3oVC5IN6Byk1poMpa6svOiXC/LASS9nXtrAS
VG0jC8pJFCLXA1K8XaegRR5CxrtC+c9MyI4h16U+uiwGgv6eX1SUQ6Yz6kbyWwpoZW9iAcICQBU6
8E1ls7qED04ktKiqqeclSFoZB1mf104IjgbS3XYSKpx236E+xR04Zi5bVT3qlPDnyMM4aYoE+4LM
gttplbMdCvM1OiIyRqUoilg7bIqhiO/A+FEkG3CCxr87AyQZKUjURii2N9OgQ1kW7QZZBiyQ5w4S
0kFqTDMNxLtxvBqWN5+bZBf1FnRuIgSYJsDf8Ia4HCcUHWjU9M9xW02/FaHxL9dWfWh0jryxCAbH
ep6aDxlRTX0lwXlwK2PXuY2YbIdAD6BZC6HdJy4gHI+KJLcw4G+XuNswI4KBoyh3+jwo3J4GSRbP
pQHORJtdS4TexQWHvBRSmRF1Q+QpYp97kJb05VTLdNM5CEo7eO10K9DFv0eu69wOjcV3sVt9wW0g
GzC5USH7ars2kFVmIhtjRhS2xGWRj94YviySsHxqj84epGYoMZjg0CAjGd/J4GQfmC7pwUvZsRsw
gshkm7nQnu8mB5mkKBp2IympvpKpJTeQWoP2lIVa9RevOVInF7FrUQx669luam5baRewAuh9Fj4x
kMxeY/AuuUgljQNmQoeAKczMcK+a7u0qQQEqGiLUWjpgvA9EYJqkKRKWgD4MZfCkR9ESFVPXebE7
eFbNBwLwCh2uKqNEqZeTRl73GgUA3hTDpVHNEYhq8247tm12iUu8vu2bzHP8eOiN6y6JgSAc3QI5
Wgx/8FzW2GMP1c0NvNHwEMGVs4ukb3DoiljOK4lL2ajdBE3doQo6juqTr6bYai60SLzfNJq8e96W
xaOtbKS0DNXHthXZIZqY+S4xoo2wF7cw3p+m+gr1CsDBYt2i4NE4DXJyO+rU1hw69y32co1mQI84
AfnIr5qVE2ghuwjtUgQa6g42Ht8ZVV0/pzyN75Q9RolfEitWn2YcezSwEK289J7T7antRq8cAJmA
qYJECDwJGgiRHZUXUT9MgSVoMUE/DfX1PK2sKpC9BXU1aRm2bxPwoY5AvDy4js7LACA/B3M+JEak
bfVV1CKMzyG41jAPZ7rxzBSkJUVG37usT14BN2/jgBoAbYAMDlmbnavkYhZfEmE5SZP7A0Xpe5Pr
jAh/QNMfaiRZ5wzbEVXMQMgpp+HEC1VtHDfP9I0YsxbkFegNtCGpDbPYookyPjGSu+2OD1rlzzls
29g1miDFixTxfiknH8QvsCV5+Ruk6o1tbtYtCmdFLm47zGLcG0DRhapIkff3lu7v0rjiATRvq3mb
oHg7pjaOqgQxd6LTogoTDzlEJ9N8K+VU1n7qmPyF9oqpAGQqDEVm6VkM+XudPMBXVv1mGqG1sQH1
CjTeI8RzE67xdoC/tSZk0vmmptp1nh2o3TY7XPKp3JUY8yzn6vQYwWkM9ktf5q3eGrlGqSGjNX4r
GjyoxJQmpntwGdnWXWyiYAMKIsTUDTTzNi2EN5Ezz0RkMWjQ4o1okX/PRHw4gEwnzVU8tVP2pysm
yOzWHJNcOEK45j+47LsP4sXyWltZ89bRGpetqDXyZafO5KscnQ4ZTy9/i9EeIYkZFbcdVJFCMJlE
GwTsJMcXGCSoJhSSRlNVgaG5R+4SKC5bNyhLprdNRWcvZIzZRVziwjIJ/pVDFf2+1Qon0TXZe8RN
3PWZSr3fCfDc2wq1zT0maxFSWLZ4MTrEnX4zSH6Nc6uCiI+JgaCV6j9lMZd6UWtFOwY3T/UOh4+4
pnFk8WzEuHJCZFvGY9WWqN21qkOvyakaedMx7vFAS3A+AxoC/qgmN5DqVHlFHmWc1Y8YLM4Olt3S
W1qnLA6KzjCfEjiP+jmZVNn7PQI3eZlkvfvWxz1BRR+1hazb6MLSDwyDk/mV4A7ZSacyf0WGY76j
+Tc9Kul1G4H55DzsEXxYl6VA0RF09gyTB7TsMcE89hbpdx4putQJIfrmvllyTuNok4MeNM3o0CCO
tjhWCBlgSIs+RWBvtm57bcdUXmB8Aq0IG+gUVMVTmqlLLSxcDTU8oi/LGkRTsWFP14bXunaIypSh
/dYBNV48RNkfC12ZXxAHHZC5QqQIiFwEX28twaUaJDZtbmIXWeylTkR2KewIwtpj5OzQGLLLXRO5
4k5mgyW2idGm2cZwwQJ2gYYIsqNazP254/3uFZDJko9YE9mkAwY2tpCGv0VeBJuFcfZNmAAIcgKn
sfKOJRmxcFhR1ANAMug9yA0ma8qLdFLRhTej0Y5/xkrb/n+4h8GZnlSCWFs9zuxfnnibkb1o6lyb
Uj4df8dK335JQazTOMr6GiiKdHJdvyOIqZg4RbG99vD5w74BGwbHoQoVIHuLgBmswx6IBNIWOfB5
P30BmxAEjUrTHJ0tidPLaMRNPJYndYvWtnf+pG8/HYsMza3eYtsIqZ1feZjL64z+UEdsOgHHXFuc
BWKC1AD/db3NttrzCj9XmCqzyuzl+NqsHZ0FYgJZZDti4pDBV5qI6m1ELQB5etr2axApnTCztS9Y
oiUwflyUFfpBaRd9gACt8h1QHZywr7WHL3BQnZGVrEZHdVsN+kUO8+6OzSnOuJXdXXIIC9kIm7Dp
3/mLHGKxIZLQwXdsWW7O2gBngRjWHii34qr99+dzoEhmZHgqq5s6qaITS7T2FQsElOqEXWsBzE0O
0iqfeVgjreQUGAXqhud9xsKCO7N2ncyonLmhdD/oMWzb/LcNtCruoFP0NSuwGGf+vG+mFnWu2UXN
YG2jrnikJQ24C/IRzK4M03MNT35itVYOlDP//dtrcpvzLIVI3DayB+MfJwfbEy3j4gRUf20vFtbc
JVDoNaZ5oaDPPmPo56Gz0hnuj+/D2o9f2DNF3NRq0gBe5RVI7gngT6gLfZ738IUdR5ZGWiNgDRiC
L4IcxdLQnAFW5z19acgilgXL8HTSjQ9xjRkGt/VOjb+sLPuS4Df1+mSSSWdtGzT8fSRffdAAjzk2
+Mfxn79yOpdUvmrIJhIX2tm2TF2DIvPvPQwGk8DFKFJhnGKRXdngJakvOKJizH4aGFwUQGSgrguy
KLc79fS1ZVqYcdrWDmBq2vvrTGfAuXDN1x7UIeft8ZLUNy3cAbntxLcIrw8YIylQ1XXFiYev3GVL
+l6N+kwSpyYeXoobnTY3bI6EamRKgjwc3+S19VlYbwr6Xs2BTdui6FSEAMIqHzLbXoAa9ylc8toG
0/+6H3sgEiSMmDfDHCegX23a+YndnqCEXluihQWj1JdxDoDYNrU4inQEw2zJZZWW96fhtiuIWHth
xugooeFiCwC16ti4j3h9Q4zyPrHs3zUEP0icocQRnbC5lbVa8vfCs6Fu1bW4YWITIkWo2HfbieXP
xzd77emLqznudWlahcsB8tQzuquINiUKO9vznr64lLM+M8zGHvHbTTAYburGczduQs6Ru7Chsfff
U0Q7dKElJJkTsMnwrZvKJ2uUL3VrbVCNeC8s98R98zMHAl40W8q32zKlELdqHXAo+4OBMkeuL1Qv
tnVj/vPvy+obZamQT9mdBUMEefd5qzfv2bfXiqxBAaZwOK7RzruSA5psps6rE5f02s4vzRxM9pPK
EmtLPfTFUGd3wxqi1uF5v31h4VwjQTY6WHhK+k8FmYMQYmhnjgVYCwuPssypE4dZ2wwy077JZRFw
x36ME8vCjXdKfHZtgRZG7pQ1qya7d7egf39hDdwggBzTeVa9JOzl0HpQ0LTD1AHpHRTckS8M6swJ
vSVXL5vAONt3Mdumo/ucYnAymBSQCWft7JKet1IOSpiRtLco8YNCDijl8303XZh0hjq8mJQ1T2oB
q5u24qJvyhRdW3rlohFx3iW6pOdFfdEFgjiygWe2Xps5qp5rCS1RYTLS1/OWaWG8IEtGk1EKICuA
uNkgoFQXVn7yC1bO5l+B8W+uIbPAvgPJLgiKyLK/H61pvKFtlZ24QdeevjBecB1yAKQkng7J6Feq
2/Z6MNBoPW9lFtZLNBljyCvi6VxW/Q69jjSUTkR+HX/8Soy6ZL2wM2VM6M9hgGTyYuGP0HrTDvi8
y6b69OwOYlK0PpU6ryzUkv5CoXUESJKNd8UFtcIy5t4Gue3z8S+ZD/0PczdLjt6iSPukQz8Bt2fB
/3GB6wlAKgaIKHtnhnXiEl0JZZb8Fz2Jp8ljxvySARpidOpStH+iW6CFYqB7+yqgqKTaRX7epbZk
xACIoCrwPtDz1cClBH9Z2pDrNuHxNVvbkcVVPTYWzfuyh2pKBAlU6KFBaxmQ4zGpX857wfzib5bH
hwZc8eBFTPyeIjdE2wgw43I6oan+MwkOeOQWt3IUaySg7bznqSM3KL8HQvFtZ9rXYLO+9xBpDnrP
a3aNWY/zam9Ligxqxl6pCYB36LZWFyhFA2RvOXpzfL3WztfC2qOhRcLFSzw9pkDpmMYnDCY0xvra
TJoZ9kEvgF44HH/Z2u4vruzUrQbXyPL2NxFy9J0Et1SDjuV5jmvJkmE3QGQXw9D+Lr0BFKZm9YlZ
Vuu8g7vkxwBcIxFdzpvf3aAONgdAKfMA3ji+LvPp/8GTLIkxUBoDeNAyja+0zyoQUAnj2nXz6DKp
qXcqSJ4vh5/esbi6ixbzBA3hMUD6yvxjuCC/E2mxbZy5PAMaJYhtoiCt7X6jeB94ifXqTfUIb1yd
4NpZ2fwlecaQ5Z7SQNz/ma+XAIAkNO8ziDYdX8KVa2XJn1GNQHcTh6ZfmFALC1RUcBRuMR73PPND
nP6Itdcs7D+XyvMsAF7+yLTbQbf7iRh8n2p5OXvhyYCa3/HPWVusxRUvcWehJ9Tqz5HoGG1RD7FP
y84M0JdsGkVlT6nuc/urm6KtyewNKgnAfOfJHXO86sxPWBh7TTRLQb3ifBYEuF7Vll8gWzjFt/ez
28LEyX/dfJXIqfMkNT51jfjckWZgDOLRc6rERz8QaJlkCDrbPlVY+3k7IM3539fFY9MmQsTkK8oB
9zbUh+OiJnLOVtMlo0YlyoLlmJv4Yr26VfXM5w9Q4wmzWPvhC6sn3OY0dSr9RayahGz+1WzK2zOf
vrjN06YxDeoN1leSCNQAZ+AquC1OeKy1nz7//dtNXmaj1oPGT59QQXZD4J49byNwVaVnkQXRJW2G
ZMxwaTmRL65NawcYYnSZAyd91m1El7wZYLWyYsczxB+egFnQLgClcs3zLlK6pNMVmQfdLrslX5iQ
7T8KZta3XcL47fETuVJQod7CdMchsacxifI/Hu/3NvX24Dsawr/QLowApf5QR3tnbPeyiRt/TJz3
ZjhLjc6mSyoNpkubKM3ZZ9yBp1VkmJJPMcN4nq0tp5ptqL5gOHCwP40qswPSlEOAaaITweHKgeXz
nfHtwAIxO3Fd1fYnuvcDCN5GA7ML6Yk8YO3hC0Om4AlsZFvFf3QO0KQvNITQZ+Xni+Nbvvb4hSVD
fVbraGq9fwxg+/1hdEzAl9Ov8x6+sGQrgew2JqDYZ4LJSj8C01ggmnE6saezy//fwIYuqWmnbOLe
PHbz2aG74pfc/YeZIyYFLPFGJZAdU8t20QTpvkRBI/u8L6L/3eoaWvHdwOj4VdtODqhdPDW7tkUG
e/zxK7fbkrSjdpUFSUGD/TPXFEGBGTQgoCyV2megyC76+gpY4RNe9ueAhvKFqTe8lk7Wqf6rypP3
FtNbRdlvSG0/eigI62Y4kWb8HOHSJYuH21rxpJTovzxQqF21QK9fxDPBvG8MQHEcX7W1dywuacMh
KEi5akQ1p/RbOY+WvVN93mWx5KNlMknjWtbjxsQMf4yB3+o8ZAImTv57lgzmKkeD521j5ndmu+2z
X8eXY8Wkl+SztICIT8zx3NaJQMhW9B8K44Enbv75x/1gdO7CpLWiHnAOegSE+1KrzTikftv+qtR5
HmPJNStF2o7UbMaNjOvdONWfceOeKJ79rbL+9NMXtiu4qYfUJuMGcyc3auP5fdht2lAHlZ+EPKw3
tyxMwucv2zcD6EeE4yYOWl/5v05V9tfWbpFyt1pPHsXY2wZ0trFZ+9L9lbDnVJ4VUGL8Z2HSOk8N
U3mWtxPmyB7ynFp/RkC7z3F9mJxcRN4mANGV1Y9g5E1RlJiJeGT9JnOQCp2nXU6WULI60hjaUwOI
pS0KsLKWTqkw+Zec8kU/Gga+YHFPsyjppm4AcXVdJhjt7KISwOnOtIbiRMXmR0eEFywsGgoaTdul
qTigymw+Te6oX7Qg2A9dniKu/fEM4RXzq7/FGl3ktnWS0OKAYQW0aEEkIR55XcgXcGnaRuggsno+
7kbWPmZh6UzUhLqlGe91ojHQIkhErhTgSBmgOwVmZI6/5ccbD99j/fd7RAy9GQyBicMANgDfgOYN
EO6lbzrTK/OaT9vMNqZpnxNL4WULD8AKTmpMLIgDlNnbAADb4coqxvMU5QlbmHfegp18HFxnz8oU
07CdUCEmLbvw+EKtHd6FcWNcDmpshhXvU8x0hN0AQpDGxIjJ8aevbMMSa8adgSN4deI9ho9+8xFF
OuawrewAkrDr4WGI1IsboVZ4/G0rh3iJO+tQDuqV0/w/VUyINPRBIgxxB0VqgAzH1DhhjytrthSu
l0XNpgwh6L/qmwQaZOGsAXf8I1bsw1kYu6ZGazYyyw+6VLcWd1nIkrYHdLirX4+/Ye3nL2ydFK6V
oMWcHbTrYozRhShUNhPBHH/62u+f3/rNkzQmGPA9QMoPIPhpQLKFcZmyaodLIax/jr9h7fcvbDvr
IWKWAhZ8MB3Kb7MOw/yXgMoLtjn+/LUvWJgzOsqT08sq2WcZwAHbekRt8WHoa9BRgBd7OqXhuvYZ
C7vurGrscyhjHjhG1NFr1nXj12aHwenjn7H2/IVld2U8xGMJRU/bVskDHgxCBTRb9TkhFYN88X/3
uTJF5BVWFe0opCv9FFx3m2xWjznrxy+RZ3kpcmF70AwVCTdAn+qZJr+PS9C2bI+/YMVXLDFnEViS
Rp5CBvgvEKYgPd2aVEy3s6wqIpHiPFuzF9ZMmlbVmDzMDko49ouoMdj9T61NyFSe9xnzGf5mbRh8
cpKmzNMD6wFfTHGownEoix0HDnaXo/N5qoC8tl5LsyY1wg7Myx6iscHEIEgzkERifmYqzCKgpbBf
jn/Qyqm1F8atCzmB/iuLdl098Is4n6IPNyqTh+NPX/uKhWnbRmFZo22lB9CI/RGDgQlz0Ew9ZriM
AhMR25khs72w7dYulVVqhuMLUgrQNTiYXdp6EeiMThj3bGX/k3TA+hbGPam8Atc8nIc5DYUKUmuQ
92WtmruMFMZ77Xb01QWNFQldzdSGwMWcZ/ZLeBoIhUQBgHdyqMbCeusMgonQNs7D4/uzsvvWHEd8
O85gkGNJVea4POhY3FgmiUyf9dUpneYVz/6XnPDb42tQ6YJ/FUqeTjlWtxD0Elc0cXlQRcOpyv7a
KxYG34FqAiw2k7ejugZetnTe0xGkmZAN/jy+RCtHeAlOM4d00LSP0oPb6APloCLA+Jf5Omgj3aHD
Hv86/pq1nZj//m2pmACdhDUYyYFoBdLsml8MKPufCKDWFmlh5FVR9xMoRLNDpcCNWsIpYkaWPY7D
ScjY2hsWhk5iJ1bMGZIDus/FhoF+BUO1YJycbAy0HV+htY1Y2DhXXWxaskv/yuWAG4K/ELDNxcCn
ARLal+1Z0DqwCyxMfRbl1rprPZA6RL+7OtEBaumn6NdXtnmJS7NjQVJjipJDAw7Gh25UzAx7hMun
2qhrz18YdAw4ho2xb/gpO/HCSppgblBR7j0d34O1xy9SbzlZlYO9Tg6sHvu7AiyTB4XSwSlZ8Z8b
FxCeWVizQIQjR90O0HLR6c0sNBmDZAIsDGVAGJqzaiauJVVZ3GDKL/MNQMpmXdXzPm4+299M0Cwx
k9oDFXRwPIzoRqSuRNBg0uKEI1lbu/nv3x4PZgcR9TFE0py8r70LDCO3/U0N/jsVnPf7F1bOiEO8
FNyhB0yjj5ex14L7s59M8Boef/68yT/cgXRh46Dzkng+YiuB+eaXEvnGDeDNj0yDC0gJUbyAxe/M
rVjYuhSJnVlTkh+go+uVYG/iMSp9sjq1Fz/jgHDQFkYumBUZdY96BZXVrzqK78aEYWoYdGrurD4M
+peLWdXE1NCBOfuELfFsQD4DDN44uEsyp9gBu10/twPmg09s0IqHXALahOe4ILwZcYeAWOZKJy1I
XhgGtSpeqi0BZ+2J96w4+yWmTVaesmzbySAm2KCYPqdQjE93HmYx6IlXrJy1JYxtHJoqMQaFV2hl
+1UprhNMDjOf9ga8ADO7wKWpdWbF0lxYPmjiQTgW9clBNiUYygujMscdb4VzqlKyUpf5H3n5ZHKt
phrbm2oCmU88FNqvXPda2U8x2ii+naXyGqi6U7pea6u38AQpuDhByICrsgcPYWCIfk86qwadm10H
FS3vM+gpnkAFrbnsJbxt6o3ca0olDi6UU32wJ3x4nnxIqHh2qoj6rC5/NZ1R+nAx99qlV6o2znMS
f3/RN4cal3af89hKDmAb7m6rZADRiOloeeLxa4u4cBG2tkhjF/gwqLkDlTLNVE6UghlpnD40A8Gr
NCMRHnet9s+udQl9Q+2ghYpWIw7ZVN2MBQjBUaM4dRrWHr6ICSCGYyueDVAxbKq3rsOUUV065ISh
rpzsJfStEZNTGeh/7asMvK/oOaYV8N7VYF17U3XtxuymAMT/+CqtnTWyCA8gxOnE0i4B4dHQjx/U
CAI++STFPDvQ44wx1wwmN7kzZ4HijOuPWTbz+LvXFnHhIoiwYwxp6eKQUw/UJVURidHPcjBfHH/+
SoK5xL9htHYEQ2KE6hR0QFNSX9H0Abxv/6hSHqQrY7+pQMcgrVOh1tr3LFwEKLe42xnWv+9Dv52D
zNc41cldu16XwvQUVchMC1kcir69KXGZkhLYfDsnf2oDDOe9Y97VNjQGa15dtRZgR8cXceUCXOLi
ZDqBZyYGFXdUz2zOkbu1MdwYUgOeqbeKU7CplfuPLDxD53SlGNOsveWoYNx3GFOmdxkoyCbfYK1t
XB7/mB93yPGWELmoTgC5bCpvrwSsC7RuIErB8Pjxh/+4Unj4wic0JdinDKPiuxSsRWCCVUN8Gdu8
26QDojnak1O41bWvmL3rNycddWUraJNG+0ZyUK6pSj1mHtTRjn/G2tMXDkEYrj0kPWSN2yI2Hlui
xbgFrdZJVowfdxrLNP/9269XbgWCw3TkO9Uk7xjlzkDPjMEZRPCnss21N8xf9u0N0UTAhTEU0Z5E
OhuCJuOIckAoMtyXlXlqYHxtmRbGDhZsBkZAo0CZB7PuYABjUDOYY57g+DasfQT970dUdV7LgTZ8
B2rOV1CpmWHnDS/Qy23D816wyAfsXJqy0JG7yyMQnc2INtCaeZf/H4n5mkEsbBq0foOFyq67B9ET
/MfInvXYxDvuRG9ZpT+Of8bKS5bguApsm1HS2BJ9pjHz0WGKfanqQ+Mxa2N6J/3TynYvUXJaO5xP
nSlvhe4/RcTLC/dsz7FEyUFv1bSV44DzcgAtUSrM4nXyVPPUCAHio0nnIJE6vlo/3yIOhkr/e6zA
wgf6oxF9eMPQDy2YeB+6CPyneQ39VXfmmIIAb/PUDjrbRyL/nbL2cPzNawu4MHsbkC05VvVwW3WR
90B6dF5816j1KZHCtefPf/9m9CiVgZqMtmwPOp8RRUvMBNFZNuK8X7+w9lkLoJuGqPtEMgOoIaF9
8ZZC4uHEJbv24xfGLtqGdrHSwy3w4dCOaKBVP7LiFHvA2tMXli47q1GkgNJJZ3Jw8oLYDQRgnjuc
2Nkfg3ocqYWZgypSTBOLAdSGjk2AUK4NoMYBvp3U2SFPSvzzXfsSM5daiQ0O5LK7pWX2m4PpcwuJ
KpCeV2V33k4vNa+0x2Q0WICdQ0H8Emy06dUkQdF8/BitOKslYg7shK0o05Hs9TSkIQE1eABCRL2J
Btndnq6vr2z4Ej4nkqjSOZ3aW9p40Sv4O5M0dM3Rsy6Of8bK3bSE0SnWNZDxsM191PDuk5QYWqNS
iachAdvh8Vf8nJfgNC7smYFzJB8gXbPvOEmH4S4vtBVdm2mNe8s3J4wz9X9R0PRS2fDJYFZJ/4+z
K2mOG2eWvwgRIAiC4LU3qdWWF3mRpQvDkr/hAu4bSP76l/RcNLDQfMHLRIwcQTSAKqBQlZUJeh7o
+lAyyOSOB6rNwAceeO7a5llW1YRmlG3RBhH0k+450WA0QvybjVV0vD5f28eNmI5C2SXtM0DLZSsA
wALLHiM7MOwFK5GvbcuMAyycwVJNpsa5B0/0Z5D7F/s+boKvIEVpVy5iywxMWXoITzWp8DLnHjIS
3QG0RuXn2Os3NSbAHIwzLIvcIG8bZC8TDdbvSIfhXiTF2uPK9tuNI6wHY3xTDvm09JqQSwYJv73n
Iy+xaW9NeCBX0JGCtI36CTGg6tjK2j2TJWWw7evms6MB839eZeJlBIH9HkQ9/i06T/jKb7cFDCYy
0EH9IAyHHMhAZHQp88Cf2AY/vE5ISHJx4EWz4D6fgvREJ6+6m/X4sm1aRqDSiilMcpHAYIuGPECX
wv00aefx+sct3mBCBcuqSSjkg5qPCfiGQSw+fo9Cf770Qg0r62YbYbG0N+GI5hSH1yjEuRfDVxqo
+iapoJlcQNdn5RB+N7vhIZz97wgZr90iSwPyKwZO8JQOxSUZHciqANXv4D4G3WP2m/jZhdJq45YY
UQq0ElCW8Ct2T91mksfQK0V0iVmNBobr22K5Hk2YYDKD6t4Bbfj9nydJosU33s7NT+ZGv0ECrb9f
H8W2NYaza9TZUPxIcbNADORr1If6G0UBDgJBOeo7K/eXZRATNcgEwYvB6eh9mBRqx5b3G8jL6DkL
nTVOMYsBmCi7AUpwYQRRqp9RI9ludKEq1afJbwj2vEwxiH3Bpp/vZupdiEjzjdNapvvGrOuAqM5L
sENljqr3n2nxpuBHx22dFbtePOSvkpgXmDxvZegV0eT09F5wHj/UgpF7yFqsgU5s+2J4DWTc6tTt
w+4ers5/J9ILPtcgpvb3aLfPvl03MNsMDD8RXew3RYcZQAqiB1t6e1+Kcg2baPu4cRHmAMmXPeCP
9+AkZ8+i1f5wKSCEM60sv8UHPcM7El8FAYldcWZ+Uu+mANlRSmpygbRhf0MghXXYtEh/Ye/aPitE
V1GUUYbsQ9m25Rdf9qDQ3vZ541aUYOevXE3R5oRu7j2LANkFS2274gaWTTCRdyCUA4FuUODroAy6
n2qX3CMt733d9tv/e/Vd/4bFzk1GNzZBgsP3E3HGc5/vFHeyI3RjQHSsUX29PoQtNDCJ3XTYp2AH
HhOQJRWvyRiXOw2dz29oYGwOBaRF9i44iMGZgdThEDrexY3xn+tjW6zUhNjJoU/Bxk+8c965j5Ee
v/9JJOIp9c/oQTv1+iC2XTb8OALFR+/7sTi3PIqexTSXr0HM4odtXzccuS4ohGHmmf17zqGMR+45
Lu6VzbFcDia4jo1TRqB8AhHLEYoLZP6HOvkrlZqe6rS862T5IXW6+tbFv2yazl+gugqk8a6i3jkU
0CFAdZl9BJYlX2m/tZizCaqDXlJOQeSYvKhsALK/KKGBvUsLV32bh3wV6m/ZcBNbl8wsQXdFnLxA
d6f9jkIUe82AQ9z2BDO538LQn9yE+N65lKE+IKMIFu+Miz2kZDYh97zABNaBEqEK09YBYTeB/lhZ
dh1EiFDBO3gg6v55faNtbu8uq/c2BkB/1iKyjFWiSGI4jIFfHE2SS3vEBK2uXQ/j0qr7iWBOf4BA
4o/r49pMwLi5ox5hDBgvxVlk1Y/WJzF0J/IfzQBm820DGO5OWzk62SiwPyHOLiaKHyHN0/3/gynX
Zl+GywPjU4Lat41fkJ1JXwAKn7Jd5YFUfdsEjKubgRgXcMEZ+pBikdXFBGidFntIU60hqC0T+Atq
l9Wl6AsXS5S3EDIROfSad+PQeyunlv9+7GeywEEfm8rc6dULlLUYpAf5GI0Ql4iCnySI2xs5Kt/f
k3L6vmnBTF44JRV4wmNWfkQs0kO1WH8BdDE7OkvXzbYRlvvrja9AagGKGmouP3LZ/6y1hoBUPk67
1FkNaG1bsrjLmxHo1NO4hmzJT8qQ3EUOLDp3cjV1YXE6Zvh64KalcpA//DmES703htZDmjniC8qP
+eP1JbJNwPDrHG0weg4j9ZIzL37oqurVb0JvS4syhE0Nn5Y0zVjp6fIjZVUKrVmEryTcRoCErxv+
zDxgIpKxjn+qpqS3PkKgGodSRtcekbalMRxa+hQyeH4KBLBAHxKEcn1AMPKwfLi+8osRvvPSMqFz
ZcdAaos092NZjN+pwjsYsicXQgCUrghkuK+PYpmEiaAjkKiYSlfIR3/iyQeVdWTXe3Gw4sK2ry8n
yRvznyBRCpWrIHiMGJoEiFbss2Z5dN722w33lSKOGprx4HGBMk5IbO4FROxP1z9u8S0TIQdlySAb
yyh87CfS7VHT/5xBreZAfKhpXB/BtsHLor1ZnATyOYwPg/8IBa5v0ImD1DaB8f9RDh+LWKw8GW17
YHiw0A2D4FhR3+cNi6Fs31VZeZQVskUr87ANYHhxn4UCvB40eMzr3jt4Zee81Hk9bYIqemjD+u8y
DVUArGBWBY8lBJdvg5Z3rzom7grKyRKJ/wmj3mxCPnT55LZ5fpcUUPDk0fhFu/cKYYbs9XeITdJD
3Df3ZF4j2bGYlYl76wOa+1Ge+D//aGuVbaIOEuXlH02wjbXdQ1vAfxcMKkcdjSGT+BMC3vy2moPs
5NQk36sKxKfXTfcP1vGdw8kEwYkWem66k9kdq8Uh6b3/ybT63MvPDPAzPejvNPXOKGN8Lgt5yzwo
Y69yGNsW0HD6Qfd1H6Bf68UbEAhAcyavjmEKnAqoJQk5XJ+fxaRN5jdaUoh+toH4GeWCvZaa6U+u
jyLEtrjDhL7VYZ00Qrn+I/SmXmMWxQfgMF78OYs3/n7D59EvKdx0TuUjpJOhJFXRm6bE23/b4pj+
3hWlZEyqZ7Ciu2dn7CHROJRxuGZctsU3HD6ZezAgTH32PEGqbx/1Q3fI0OO2Yrq2rxu3ttN7SMIX
U/ZcDBk/MiduoQ7TTCsLbymMShPDlsRS+j0J1DNtQU4pIqi5DfoWAl8xdMjG7+B8uwkb/zTE4gPq
cWeQEf+4viuWhx8UtP7r9l0v8x4ivNkzOpOe27a9lZR/iiEKhNcMtJUjfVo4xRuav0b448qgy57/
fQ5IkwoOgqIsdUimnnM+3E4u4nTvT5sKC3ez8KBmGI+/4gH6SjDyHJrk5V0W9ifB9Nqb5P3zWwbG
cZCCL5fXUHR97rvmHnw3e8hhoBkuyn5wpNK8hVdpWeepkCvrvHz4vRkv59KbC6OHtjTExWt+H3Hy
o8yg2hl37Biy7mvDobR8fV3fN1IZLH9/MwiFrmgCspLirq5BpQ7Zb73THtnEc+hJk0aOOKHL8ZhW
z0lQNruoIfJzjFLbr+u//U+E9N4KGeeDgmoaZapSz1MF4OBiDkU1ngo9QKMEPlGk7r6p4A/oq9f7
bB5u/S7/MHL/ScTFQZe4pDyy1oT9/m0hTdo5xw9YRWgOcjYYoNpXhcYx1Tqd80uXpb8pdYTi/393
q5VTAe2J2r1vuyU1AU3qPcRt6XnRMLm+phZ7MGF0ITozOIdMFoh64+e67ryPWY7CxfWPW9bIBM+V
Tsh85LyCF+yHjqH3GflQkIPc3DHumVpLedqmYDwFaOaB6HgO+Zk52QNtAGjrolVMvu3jxilAA+6A
0Awfxy3HwTo8/VIhXjLb1sfweCTI2UgiiY9LvOHblPzQArjhAiCnjSMY7g4pQQEdeozAXLT0hsT/
TJdbr8lX6d2XS+AdnzQp52ql+szJBT/XpDkLfsdQvS19fiwBG8gE/TRUfCX3v+zneyMZ3t+XgvfV
5PEzxfnY5njXQy5tD36O76Fg/+ulsxJDWc5hk3Gud1P0kfk5+yVcAZ1vEuXVzkkjvudxx7+H2bRG
H2UbyPDuuKndrk9G9Tw2fX7qZ/DODhJySDVD6DBP8vcmKzOxc12LnqG5mjCMF023AkTHwExCCH4K
1yIfy0RM7BwdoB4NJWz6ksXg+dw1Wa93bQE1YdGA/kXIfi0IshwoJo5Ou+NUR2ANeFYDaFlqt/dv
GTRed34bBSseY3F4E0MX+DKoPYVrvyqH6AdVDbl4eth4VpkIOuhg61bPHX1BShh6AjDeu8VJtm20
4ezgti1pyIvsOQCb9cPYTMlZNKAr2j6CEf1HYPn324akz/no+4DhNfcToN3nKlhFAVic3ESTDUEd
6xQQw5d6VKdx4vMfQuOg9sFbiXZFFHVXggnbPhtvAQb57r5z+uAlSQbnpq4JLaC7UEPb/PpmWM5F
k3kO7XRJqFw3eOkiwk4ptIF3RUHknXSbER1wU3iYFNSbYQzsdH1Ei3OYcDOleC1Hf+S/EMuKx2rS
0xnc7O1RZtlay71tCOMlEI5T4EBfiLyQURQ3I+q8x8YtCmiud5skyTxp4s7yeGrrfnbkI2Q8QAKJ
LnwK/th53vYGlCYh3ZTpjnTAEb5gs52bVhT+g4BM8Uq90mJVJsAMUn9D6RDFP0iUlL7Jmpb5jrir
OGLb+hseTpSOXJLM6TOdvU904YOI9UDOzGv4t+tGZJuA4eGs1ToBbtF56efuZR6k3ne42Fcs1OLc
Jtkcp+go82XKP4DLEHgltqeQCz0wBdDS0EbPAYX8z7ZpGN6t5RRisCZ8ypw+KU5QMSbzYXYlX5mJ
bSOMq7v08ynsmoi8tAHaw0MfgW3tOnm0G+J47SayjGFCyYIB1D5prclLlTXFp9SPIEnhEgjCSzAS
b1omE9osJl7IRLfhixyG7EGOnvxNYiBhr3/dEhaYXHMaQrkOmWfyUg9tf4or8AJ3eJhpggi0Qy/K
yiRswyx/f/OkTQeRJW3akpcYdZM9uuTABRio4pC0/56vaiUlYXENU++0BBNwl7XO+AQ+u4bu+zAN
2y9kdNNtWG1pIuD00PRoxVHkBZL3qEiO6T0E0cHGSnu5zS08w7tr9PP1Van5WU9z+6uSVF42d5ZJ
zwjQU2f2c3S/hi9JW5GT5+j2Rz+ixa+tGN24B4Zfy6JnAfdCnoKMMdQ3tM/1/2Is2qayoTRBcP2E
HqVpjKPXJgXRlkNScdMB5vj7uj9YHNqEvulRzVDf8Lx0x+vAgf4bUcguTV19bgWJj9cHsVipyT4n
Bt4CnjuwdDchWkNOkOgqvSdgFJjXHpWW0MZEwakIEPmyUT6GqGb2ONTAtJet9yFaZAO0LqLfZZEG
d15SPF2fkyUVZzLRQd+rnkTlT0/IJYkPVeWkDN2dc/+h7/sm+ZAXSAWdojkoumrXTWEjDplKO3fl
fLFt2/L3N+dLUo9tJed+eqrBo3gq2vAziTJ5iQfw8V+fn23Plr+/GaFNZBTXmYs9iwow/f+BayGH
tWLUtu0ynL7v0IGpkw4+0/sZnw/KQaFRuWN2qzNXH70wGfZjOBTeCSCigazYoW3PjMNgKoOip10y
P0WpPhE533jNU8arc4C4PgQUDfKTNau23TQmZ12dUK/V1RC9RjINIGbrHakOhvu8AHduNWaH69tk
MwTj0g/GMKmVN4cvgwNoVYB653QYO189TLrI1/RoLIOYeLqgVy3oQMfpqQBPIQRckM4sltQTY93G
ENgE1U10VsXMIW8VMTLUOwYs+Q9wZzsry2SxZhNNJwYhHaWC8KUOyaxOc4wpdG7srXFW21bIuO/z
OYpSh0VuumOFZkftAbrT58gCDFP+ummnTTxdlBPaNCkoklLRye/j8rrhPnImUcy3XWR/gelU2ArB
O5TKE+CV824f9l3X7gfXI+4aZNzigq7h+GpUEJWqPPYhF/JzydS3sEMZPYlwbvGlclM20PyAwuR5
zsf4cdvKGW7fIhfbTaUMXmRKyNPk+N+g01t+q2s0wVwfwRLumYqqeRoJPVWNPPdjcVCtd6wHMJS4
sT4tdCXXx7CZmOHpUuap43Y0fPSRfz9EeVnuG9rxY1En/jYvMSF1ZV36XemG7Kwouq9xnRYH34/W
uOssi2QC6oAJc1oVetnrlIAneeh995Bq/pwvvLq7AJCQlc2wLJSJpHPLruzRJSBfmkKXpwpMYzse
+dEhjsW361thOU1MGjuadqM3TS77gK5ZdZiY2x87tvp2sH19mdebm1eqmiCf2AtgxBRVe01xNUq5
VrCyrc4y6puv153fimBm4cviB6rAcz3KvQ9dgrLe9cWxDWB4eI8XD411wM5RBE3PpT8VEgTTIZjX
GL1t62O4M8vHNkunibwkGuXQQ1h6aXVOITiWrszANoAR0PeTm/6bhlMFOnZ/yTFrx0uEmLi+ub5E
tgEMVy7poFzIPlRPzQhd21ll7Jak5efrH7ckNEwknQDouhDFwD4kRXuvBhRVdIlSowi749Kk0LS+
u78+kmUaJpqOIdwO4pIkP1mS9vGpjGa/3QVhr/lKlGgbYJniG1tVaTK1rdNWT2r0y2cf7MXdQSaF
XqsRWEzVZKHLk9BhaUHAdeGr5Bi60GKWmQ9ppdX0t20zlpHfzmAqExqg2HXWMowOyN6zXQmOnJPS
qG/rkoALhtGNq7Ws4tuxJOujggXRK/JlJDjxlnjxh5nUoJ25vt820IWprpoQoh28FiUaefSJgcQK
bTyfEvAo5ihhT319znn3dWjyHdiMbq+PaXkomPRzteYIMoM2ep1iABM7T7q7Qicf22JuH/KwKY5z
mtwOBYEQyfUBbTZnOD/HNTW0SS7PfHbAR1iBA6NS+TZ4nzQBeDXhfeLMNXta6sJxCAHEhGdr+2P5
6SbarobAquuDJe8lyWT+FdF0gV5IN/pyfWEszvIX0K5I8qIJ4iDdKWf+BahLeOC9vJ+jVSif7fcb
7i6m1h0TiOM81Qyc6H0yiDsyr9Lk2X6/EaKXM8CUKefuGUT1wV4QcCP3KbK8cxz83rZChrNPI3hs
PTjIEwPElbcq23mzyI517kynbSMsK/fGxZGmTgQSu0jxJv4DJVN2s5g/CdONNxM1Lm+O/mmnKds+
3YUNbf4XjVnCg32QUSDjD9fnYAkDTe64mgfU6YVmT2UHrieEseFu4mB7dpv5V1qDxvL6MLbtNvw4
crhQUCVIXnlOxQ5ZZUhHFWm+Kxailm1DGNd4QHnZQdKMPWXgsr3JJ9Uc/aaUx7zSa7js913CNwF2
eelDY1i18SvA5PVX6COW6Q7tD5uIwz3fRNHpXumclqF7Xiy2pfQf7kELNvBWxVPf32zfRMzpkbc5
1og9Nb37jDbkaM89QPqzjpeHrFltbbENs/z9jV8kY5G4tcuTn3VYPOWFTm/7hj1KPmW3oN9NVvbb
thmGfytXlLKtA5nuqPRa+ZwrL1ePkKtaC53fv+x8Ewg3ycLXddEAt0L9b7Un6VnmQbBXKQ5BMoAY
grnBniTJmo6hbUKGtwMmPTUB2EBeA1XVB8/lzQF8TJt01GBcRpyueTYJP8/5meOFdEiqUP4TJmDx
dIKJ3cYQLVrx9PdjLN9Evc1eomMU78qnSkG4JqtfomRA+KPG0xAKsUfj+7Y6sG9C32oqBncsWfnU
NyNQ3k4LSMncrNEBWOZhwt7igIlUJEPyWlcVRCup8vSxcr1479dp8NFJfHJsuyg8bjm8fBMHp3LS
BIA44XxUyrtlkeyP0azaU+Wid3rbEMZ9rkAkNTO8658A5hvTU5t72Y2fjqm4TIxtJCf0TRY5HTtp
qHTqn1mHjpVyyPpLSJfqbZKtHfQWP5GG49ce8Tynzt2nSUkffSsiOf8/eMRsX1/+/ubwkohdmZuE
/MkD6qP/5VI2eHce6X2ylp56/y70TTwcdWVcxH6I4kjUFzHf0Yr9m+Rrb+N5lZbQggb3peHwSvZe
3yhVPDWZ88hBinVK5zD42oWO2vsRkF3acS9uhhep45b911IU0ymM1e/r1mZbRuPCxyMdfRK6y5+m
oowPqazv0CU3rXiL7ePGVZ8rPYXx6ItzHlU/6obp/RCsMjhYtscEw9UEEkBelYozQF75jg15eFzQ
gxk6Qjdldn0TDNfHKBZVbiKeanRI7FEvdu+CvNoYpJgIuLYpR54lRfEU0q65KNLXXze3MPgm+C3L
h7ooUGt7AjB1AgRxmKE2GeURXzmlLFtrwt+klMXkzTR9DZ0CCWEBwtxi10IRbeXVbNvdZdw37q3r
xM2R/PKfeBbeImOv9p7bnB1apisD2CZg3OJjlZRAy8f5k+wdFBuJS0S807XkN5scy4S/5WQCZ1iK
8wnazm5+YkBQpzc+oXx+3DaA4bmeW+DZF6gUnW71eBs7fvcVIW+3YvuWa9UEvfW+UuEAKplXl2ga
7hLfRdVR+uWwawf42p5AqvPjwMSqQVk23MS8BS3k0VVeqtcBYhq7oYGStpuxeRdqNzpcXzFLvGtK
sEZd5IMBW3hPVJDqPmsin9/3QTPxAx/6Id5nOXi4VtbPNh3jFgdkcPCVg+ksmcXdoMXvKeFqL6Bo
en0yFvs10W/Uk348ooPrtUbiqt4DnhGOBzcpo41xiAmAqyoC2biYiScXkzky3n/VQVTfyKFZO0Ns
a2T4OIceLsIzV72ihfZ3XuJkFcR9HiKEn9vWyPBxFqpsLoRKXqOi98qbMvN4fOtXqt0Y2powOFfW
ahbgEnoFTzW9IwAFf5Fzma5AEG32anh4VFfQx4im7LWEYX6Z0hp+CB2mn5WI4pu6Tdc0pGymZFzT
Hp5/IBvK+FNeoVv60Ea9U57B81yqbUeViX9jThSB1CJOX8E0Fx0LXlYPdJrCNYUXix2Z2DevLJpR
5o14Ct1WPtRdxopdPEr93A8T+Dmu29L7JVjfhMAJp3b9rA3oWcfZt0VpYWlZoKr8XGv/c9/1H2V7
X0T6y/XRLFtiMsORovFzxab41YMERgHq82yId1Aw8Q7Xv28xLRMBB121zhscnr2yiUElRAtABtNp
n89t+5KSgR6vD2ObxvL3N7d4CkUchVPVffpTGm0gCH/Xd9GwkuW2fd1wbxx8oMwDyeyr9JN53rdj
O4+7KMmCLWc4EmzGr6c5gOUsEtMpiL5Dm/OQ0js/WcG5vPvb8W3jt7NqSucujcsYMj5lfSPACnd0
tFrJubybEsHXjTcFKxASD1PGbmSV3Eap/wBk0C1ruq9pl3xye36XVvpwfYvftaQlC/nfLfaDyGPQ
vZ1ObqLCHQTcznp2AGYOjhnz/rk+hm2xjAMKNP1xgy9OJ9WVyWua4imxm/KqOm/5/F/9uFFZpZ6O
G3oq+fwr8tL5Zu4Ap7r+8XcDKf5Xy23QZJ4nJ386dUo5h5zw9GFK26dOIQ2SEDWgWNJkm4zqr05b
qL+FpA5iegKimUBntyTgUZ4jyI2s2NW7Jy0msxjBG38WJIozOSjnBJybc1eyNNvJJkqOjufmX6+v
1/t7LU1xCSQH3VSMlJ5kN5EdHRfNRxT/Nq7QMuqbCUCWC5AWyEucwqFCUDMn4y9XFN6Pbb/dcGpw
XEJkjlIIygsNXQ8ZjtmRjf4mKiKsvuHVyVxAzAxo+FNOOwjfVmFxE4FnGantVWu1bbDhzSgXjtXk
c3pSfPw+ueJb3XZfi3rTtYYZmI7Mwz6u3ZaeIIvBPoOJpZ72xdC1a5A7i/GYycBegKjDE1C73YFW
U9d3bahYeEYTir+GE7CNsJy4bwxITOjLaUsGA3Ln7DCB+fKMalWxv25Aix/91RjJQQPw36/ruWe5
7gd8vUZlgSMV96+P1RESwANyHdeHsU3CcGOdlhWaLsEkCFLmX3UR/w5myFNt+/ZiWW8WSIM7cmw6
GKkigOGgcVju/AR6Dte/brFPafhvK7XOoaqIr2ehu48c9S2Ko/mmqeTaI9G2NoYPzzWJc9EkzmmG
DPpuyDJyBDnOGqbb9vsNF65V3vRIr88nqnHrMwn4E2fo7IqnalNiAzZkuHDS5mnSlBE9JQzRKk/H
9pfXsDJeMVHb+hguXEKusQHPgLywYAp+AD0O3Clk3TcpI3FpZvVCR3dAuWfBpe0D5xdenUC5/T8+
b1l/M6VHSVLXeIj4F+5o0d91tOuLU9ozCoUkBzKKW0AlmIXhx2AhT1Tgaf/SI2ncn8B406J5ohDs
aZMbmNm9Xg2MMzeVFzWJB2QaMlSEk/rUgOZi5e1pW6jl72/cmHZDEEK1Bid1iUBFFsAz1h3IaN0c
eZ9tkzB8uSasl74Xy0tEo/i2HwEt8FwUVGbUng/Xh7Ccp77hzHnXzIWu3Op2ge3laXWXqOZlmPll
TNdCbYs/mHk+rWSchaPSl1yl7CsXflrvgFRnW944sCTDm4ViPi3yRF4SQHwPPPMevCxao/2ybbLh
y3iNp1FbUPcUZuWPKUfllPX9R5SF/RX0rWVxzKSeHkVe5wXXl9AjzkFmSbNjsKXjpt0183mKJHp0
Rsc99by6EwRnae3kB17J+04BH3F9EMsamV2stJyRSY8kbhyRFjsa5h4YSxv2sUihmXJ9CNsqGddx
W+usC5LePXFaff5zHdeQr7j+7XfTFlyaWTw0i5T9kOnhMqV9/1WSiF76UZ7o8sqhDkpyemjlvU6H
L027RlNg8TqxzPPN2aGzqSoRYrCTLAGITvKeHXk10pNuivjG89H/uHHhDPcW3Ug1yaR70qp8RdN0
fWi61aZN264YV7UsI951XjxeaDyr5qH1fXBI71zlVuzm+t7YRjB8O/G5G6OSN16QfkbadgorARm6
qVlrF7I8PYXh3q2X9apRer4BBwaEWVsc5DWB+qPIP6sSCu4V/uf6TCxOYib4oI6hBu2F/kWBDvE0
MUSqfAJhfkBWy2W2IYzAmwVt07l+6Z5o3Ne3LEjVLpt8RGmror2W7TAzfH2QcRUqqi9cEuzxBEVn
eskctOz+s22VDD+f6DCmgRxwXoHYfdeGeDYAtl5eQB+yhma1rdLy9zeuF3Eg6fKxdnFtp+VODCo/
TcR5jHEtHbdNwnBuFvuuAOE/PYHtZuoObAYfIphVvFDsnDj0N7V9c2n2t5aVD7JwhQiHi6J/ClHO
PDvtKv+UbZkM3wZfytikODwutaw+6ISxL1ODHq05c6If25bJ8O3SR2onb6R/CVPx3A4g7w9LNDZB
22db4u2vDteW94I3DY5VyvUXoEyHA8SeT36mv8Qje7w+C4tLmH2uiYYqaZSiRRI4bDSEzi25+LPU
K9GB5XwyG1wd0qkArx/MQFTNbqxYu2dUsEPRouRHZBHsYwRwK3Zrm8ryI954BofcPTrw8vGSgBUh
3VPd1cPBQ/w8rty0tgEM7w4HVTSSZvqi0O5X7SXYKS5pmAHFcX0vLDZr6kFwNevBU9G/MX+JS/ze
mb3nAKRQ20JNUwyi9FPHp/ny8uXsVyRn51NIvfDztl9vXNWe6yEL4CNvIqf8Q9iT6agCdzwSWWUb
RzB8Ogo6AlYyn57cBqo5PBn1ASnEr2FUBqfrc7DtsOHTkZAhXyrep37ynnMvdnfQbJIr9mnbXuOy
FiLrpmzm/mWBK8o9p1GZ7aI5BQFTAwYPb9sczKbUeh6lN0iwiO4EjkAosAnnAJngtW41yxL91ZBa
9wIZPl9foGcTeDvNujo5BEOH8TbtgdmSOnU6T3jeeDftgLbdY16QMn8NKuqKNWKnxV/fycGZIg98
qGM5JRNO7qzzDqoQH6ZZfG4TIndklSDCtk6LFbw5jSCaLgJgHLAsdRxk+zZAmiwW4SZlYC7NnlQ1
EmTF1JKIrhfN76kFBiiPII0Grqo1Vk2LwZo9qREfUyTHQn1hHNFMWE/ZofUBHSb1KoOXbSsMly67
aRpq0LTdTB06ZprsoS37fVm7F+k3awZlm4bh1H0UdUL54XBpFfSwoo60x5IlIEMl7doQts02XFtX
JXiE/JZewBScPfGaO8OOeIRvYvLl8q8G1CHJM8Sp/qVmY+LtJsgkJZ/AkFuvFSstF/VfPahR33Ha
VHg6tlm7K0GUeuwBeL2tBXo4U5dltxVdVSdZAvp3/M9sRC1TSVLZaHqphXQfZNUN+97FKUVDUKdG
/Sh2oNwu9u7CfXD9TLGYgNmYWoa6naepwetFdS1oFRuJceoBxLRFs4amsdgAMxwe7CaTk3LiXfpY
Zvuo7MNDp4Y1dlHbBi2jvjlOlJP7ZZcG4kJrXn6v5fBVpPh4tDzwp6BMdvEASsJtq2Xc5LzyxjpA
nHahI2nUd4HmOXEbtg4LYxyQsqXbwhFT+AHoXqZoNYhL1IIgEsQM7Y0X+f3x+ixs+2G4/TQoDW5y
AlC1Es9oyhN3TY5S4/WP2wzKcHg6ujH0SEtx0S5azSWLm51iHT0NLgqm14ew/H6zX1UnVQW21Jle
mL+UensvBz7P583aFGzfN57bfJydGbeguCR4f+2gVEfOjRttjKQcIxhnZM7j2XH0BUy+o/cw1l6e
fZRdV9YrdV7LDpg9quhPBWtM03unEK3zlygth1sNwPi9l7FNJFJcmuIPAslNIOYzcWEEBPe7WtEp
OaSOlNvS447h023cR9OUK3qBzmF6m48j8o086dP7IZZiLbtp22bDmXtR+jhmE3EppyTYqQrnhT+g
u32bkRr395SSjsRtKy4t2PH/xzow3KHTOdhEIYUdMHw49AZX5BEZLknQens0CJMdm1azyzYTMpx4
HvSkgypyT0VZUUCbIVfFJvc56rpxJRa3jGB2noL8LRZpVYgL1yBEgEymdwOZjP7o5q7cVuk120/r
guXUz3sV/xGxbKt82HnlNs4ILk2Fh555VVSErQfdWikP4dC036FjNB01Ugbbzjm6hIZvbrbJ6wcx
h8q7hMq5KVton3iq8Vae1BbrNyUc0LfZ5WjS1JdWdKr+P86+bLluHMv2VzryndUACRDkja564HQm
zZJtWS8M2ZY5gQQHECTx9XedvHW7q06mUh2O8IOlozORwMbea6+9VqTmoJ7jeoCb5S+t/z8QyAKM
1VStxdWfFD8ODsyjuIcpiF979Yu9S8LVC7qe8dMALcGoBb6RegI2xb/26hd7dx5bmvcm4CcXoN71
FkKZDTp3D7/24hc7t5IjRPGCAhfmTE4j2ySvjFjM/V+/+nv76mLnQuV7WV3VnRf9vKl4IEVxCtFw
j+kKrYK/fo8/Xzp/GDENiqkc4ImElFhVPzBrOu2sv9UfzOb9+Rf4w4DpMIY5FP2ki3E8h0ZgAKss
Hz0CiGz8NXz1DyOmzOWdCbXAvhpE88kN1FLHcGgmH9U8f56Rikum2FQxNcmx5CfV9yRhU3ityll+
3Tx4IJBSJGgDtR+E0fduxfkq/kuIUPDKKExF2Ml1OZNRtVjXO4iqZ1X6a/f6/Mb/8gbt2Jo5b117
atmCLMt1F+EcPSdwul/aa+LSbAFDJ55e85GdIOsOMZBJUO7HGIOwH2yI967QxV5u2LTJuiAE2GcV
PvmbN/9AEjH/ku0i+8MoKZVVxUExISewh2mUF+2DGnQOTa/1g/3w3ue/2NBD44zB1mt6mtvQPC+Y
e4j4KqqPKpp3Xv6SNTZ0EkU1pxaZVjcPSdGDNZv0peEf6Zq+9wYXyfSweY2u256fGOgamwggyTF9
OMX9TrC45IxVns+lmnIsHmypaKox6z61xtzTUDq/FK7/MCyqyiIctasZAIbJ9hHIRHTbGb/06K/t
sMtR0SXXXiMcQ0/BBGxeAYCOOu8XyzFxSRpjGnGo3CQ7zcbwKF8deUW9AToTH5eT792Ei7N4KALe
CUnxFmWu7nJr8x1xSpV1ovjIufO9t7jYxPBT8pseQwHZVjnwpo+Apaxu0jSqqp7Lyu2qX70ZF4cz
HFZ8NnCzngLJdHHTwqOHRDjtuvD5r+Ppn8N6IrjYzkFFA7cvK+BhefFS8d5PWbCsL7qH9ezYNc3P
v36b8+76I5AkLqlkwbYSqBugQRZ4ecxaeBttGHFomLn/vVHmwl7EdvyDLfLO3bkklvlwzggbLthp
ojAAYQqNxMZwL7aSFJ/++vu8E0UuSWXwEGK1CikoWXrdsrbEVFZdVx/04t77/Bd5dkEWP/d6ZzsV
TqFTCBugeQ+5sIT+audYXI6Mtis4xdsashP4XU1cQD40htJBHa8L+Gu/donOl+5fTuqZwdcKI+D2
VHiLut+Q/X3n+hcpCOKSTeYyR0qQNe1p6URwCAJenZTJv44wtf3g8793Fy72uBsUFR2qlWbFdpbI
00MQ/07SkStqw1+7RBe7Oy89ZNpLbU9Dq5i4gl+NP99rBW+UX0vHLidHidV9SyCIkzEsTuZ4LAPh
bvpgJOfP6UziklBW8Q1u1TJYdhuDc3W1kS1hbni9BeylslhLxRLC5a8Hm4YScfdLV+ySZtZKtBZ1
QGgG+2/kl0gOthhqHOPbX7/8O/f8kmDmKtJufhPinuf+AzlzHw2WQex8SMd6J25cTor6TlsSS3HH
GWZ5k2YTy+2ZtPH51z7++Wv9y5Yb9MTCXmLJglU+ZTmRQ2YK+wr2KP8ACHvv819s6qqT1nfg3pTh
bm/RILbgZDB3+cF+eOeU8C9O7g0s7xHGd/mJTfQnhoPfFmlf53q+yYseQiWud9TVh0Jm793ri/3d
8mImrLTbqYecGYSHF1t2GwRp50GA6/C/0K44h+0/Ofv8i11e+KoN246eF1XxkkO2JPOl8lNZmMfV
/ZBg9t61uzjIJwYSMqjT+Ukx80wajNmiMwTsFbKJfkandozXFoquf73Q3qkoLzlmA0Rcxnabll0z
1GPkOt3n82zKWRwjJG0cYsDtr9/nnXt0OU265a0399LPi4g4nXtiNXfT0HrLIXTN+MGie2dJX1LN
to6VLvx23Qyp3CH3/PxQLtz9APt+78UvjvLWdDmzAC5PZHOD6/Z3ZYZeBuUH4fCdEHw5OlpIO+cu
17g+gw8tQ8DeKRlLE7WdW0SNbxLS8tgpQnNyCBoff31T3lnPl4YKPqLkVJnczdphup4CcP4qXlfZ
YrtdR4Er/P4u//l9/T/Fm7r7fxtk+sd/4efvqt/Gqij1xY//eFIt/v3X+Tn//Tf//ox/7N7UzWv7
Nl3+0b89B6/7z/dNXvXrv/2QdhCI3e7nt3F7eJtmqX9/fXzC81/+bx/8j7ffX+Vp69/+/tt3NXf6
/GpFpbrf/vnQ4cfff3NdxLX//NfX/+eD5y/w998eoRpv30b52v34w7PeXif9998o+RsLof4WeoEH
Aoo4K/cvb+dH+N9C5LU8hNCST7jrnh/pFIi2f/+Nib8FhMMaKaB4EkYSEO/Qov/9If431NR+iCzJ
5V5IEHf//6f7t/vzP/frP7q5vVNVpyd8HXahrimQBgFtI/gYgsHoglySXb1qKgYKJl9kDbRCMAUc
BRqKNtzifxKsdpiXaI25UR3k9IghRi9qWenHNne3yJCbij0VhbI3Q+6uUdWNFGAhd6PQX66F+1Br
CaPQrk1GTkU6sBJyjiT4EdTrZyuAM7LqcYOE5H5V30s7kLQz3hx52n2GcYk6jP28w+lYR866jdHU
C7WTxNYJyGJdNAfFHCEkh7szCzKi7bznbLbXc2EzyoMm4ZKJHR27nTO2a2zUxmOwXnhare6anXtP
sYEVS985d32V872lcxEFw4bmfKVP09DuIOV2PWBUKjNO4yR8y88cCj0kEFMtI+q2nzozmSP0BALI
/Ekb94CgnMGskH4uxgioWgO9zVrPmS3ab64f3i5Fvu4KH6Ldq2UPa+6+9WBpwAly5unGnjCF58Ye
Jlv9npDEXX0d+bJ+M8x8hyKQPlbsq9NcUV9T4OKCRK4Ojsb3K8TywEl7s0CPo7Cx0IsXlXCCP/ZO
820eeroPzPK8QrtjN+ZwxCoUuknTeKvbGp9NumHMR5kN8/R5rYevZeFtkX8GQ4atOC6NTrbFL2Pd
V0c4X9NEufnNCo24FPTJLjbaHlYOIS8EMq+YxRUXr5VrvNNmq8dicPNkbcJrIryzlG4FO7ypThYq
OyhWrDotR9SwYbB8AnWgilkP0SYQ0+H8562RvzTTAzZW7PIA2rXc3jau2aPxBjZIC2pO6AfpVn5j
ONvShrKHgcs1Hsr81NZuFrZeWi00aykpE1l0Hrx3PBmBN/4pR6Gwl+2CG17RG6310zhVbtrFLONF
saXF88A5j2ZvOoAfEmTBCMm1oVOPgFhegnaySVgakTL0Qx2pFFBmyAzmLZnuHKMiLemJuA5081TF
d2Zl624QkOGd2vDUr92Syny78Ui5HxjMUvvFK7NmheuFGoNy5y0dS83ypZ8xnEpyXqaa1iLGGPRw
DCf3kXp9dzP05GYqkSbUjKfK7/EJFmYiULCjSkLQiTRLlbidk2fDaL5UmychcB+KqGTFzcSfBVuh
1cq9k1bhp6aV6z3QnO+tdSI9lzPKAzcuvZYmg3Y5fBG6MS5s12SYfbenVXj3QGdeBufetXxLYUz2
+awfdVWR5dHZTDbBA/ZUWg3r2dG/WbpN77k2bYRL18f+M5Ed9P2XsIlRB9qEg80YB0YH++Ww2qWK
y5aeqnaq4smsZaZn1V27gu1p22QoKkEIEFyleVns8q7f7ttuCvGtAJxy1ybl+OBg5YDrvETtGtIY
7jheTNBghuWcv1Ow4ciJV++cfvhqLFqHzWT2TPf3op7e1lZ3aTGs3lXPbZ9R3RSJZmWQjg5u5bhd
UYd1d1hpGt+5AFzbqWt06rxm41Fv12QGuzGGeneS+7O7y+nO84IiG7uQJdT70UNTE7ezVCe0dJfI
OhW63hIxRBfuEq0ECo9Ngd4cjK6aNJjmwyrybzDeBP+P6UMY+J9qpm5a7mx7Te0Nz+syZlodJlK2
uGYp9OKiiifrQNbXfnZSNxiKWLhLDmOTGbdPV3u9TdHIuhRmlAMKMS0iW3l9xuj8BdNd30o85VDm
oCgVtyUMMbDtw2Dn8/bWkipMSqpfFFLjBKHHi9F0isvQIMAGOU9m3LZtfODTgOjfwNEH6piRg8Y7
md3PQ3NsV7kcnSD3k7oI8hTeQlMGb48gwuxgtPo1T2m79ZF3jg0LbhvVbr0Xs/dD0AoWR3JI2sCm
Iod5LlZYGckuhfUOT1BRkkSs6gub8/uiEUvsiumaDuuxaosMxDR84TAcd1VA7yqwvLNSbShLpBmh
Dc8juYq7caTlrgzf+hp/t1IOHxCBAowIk8pwPAZtaVKnYE00mvVLl+/LTbcJpsdtslXBsROiujW+
cwcR1inOe7gvWz0f4TNT4eJXFRjlTZ4yCg6Ro82O43jMZX/i+EWIxZBuEyuiesx1JHybevi14jDU
Vs6QSK8KEcbr/Cidk+5Is9u6dYkcWcNliBg3yUFYScscowNdJaHBJXQS+jLGhOmYYsxNxM6Z6Umm
bY5bMH/Koq+iRqxOVA9++NUfvm/OdtwKc92GnfOQd8vL6Age995cRdWIVlOjIPXThcEVt2EU4rEk
qKcjs5icz7ddAOGKeMkLnaw9HeN60s8BXw8IixPYZjh/JyDohi4/zvsdznxyb0BGy7283DVNlTgV
KaKVsqc2mGS2FdU1SP9LwraQZbUBe7Bw1KFilQH/koIhqbzPKu+whbapzwq61KlvO5Am0eyvVaI3
79q0k0zkoLGqWrZFWm0UzrjYzWojsdsEiVv3U8wgd/kM3d+dGOO5EV/c0ZJ4rTVucD/Gw+gFNxst
0CE5f7GJhDHb5u7gWI6JmY6/2nHJOtbZXbmQN6izxKLxE50HS6IamXY57SMeBO6OVEWSW1AVK3f5
XAJ+PkJKrokCd3zjYPjuF5h25xX/WY/6nottb/Bz2Hew58Z/FNc2oUzYWK9eG6OfVcdAUXRcFnOf
4E+/1TXbj8o6kCXx8hsVFCciPeQjUDxKirW7X2k9Jp6ACS3Vetc73fy0MW0jAm32DDzTmGGoFrJX
R8BN+bWLjCygrE3hq+jv5rDduw7MxBFrpsin/AApDLNbKvu4FetXg8s1TE3qbWwEL0Jd4Z3rWIKj
krB84AAkCd25JXKiBmzZWrzCFLNKPGQHYJgI6RzbYBlTG5BPkxFzrJfqCDXbOYUbgcS553uxXy+Q
Npb0zvJr4tTng324Gjg1cdDDoLsN7sKt5NB0PUGxKNgtU7jhfVSOEMW81GxiP9sygIgBDshWh2mF
yFS3GFcJq1cY8akY37dMhLvnLax6oTMRjxbnsBwxH1WKV97ZIlogwH4+/2+qlaxHN9iufHdd92ik
7Um5DQd41WA3V7ERmBZy++lEoYGStMVKY9s6cd2t67XvqKvB2VvjkwjTaRjSsJBwXQzivWA46YNW
G4SBBRKZRW+i9QrvfIe9iBDbGwj+ol96a/W6g5xx0sBLLt5AFoxkCy9N6YqDD7+3h1GSJ2Ocb3PO
loO2jo23VuYx7+QQMTPd9dYLEfB8XPzhZz2L4EH0TpBttsCkyBbib0p5jxyvikZvm7KxxFYqm+uw
uSppUB4qBR9mz1t+lJW9g03Bj03YKd7W4MuMAawd6eas6ZfHqeqng4up0byQX1hvuy+VYx5Zt/PK
HT3vUlk6R2K2HaANB/dTf6d8AhjVHvuQfx2CQEam9pLWc2/qigfxFDg4wH3PpE3nRUVo6ZUvhnTD
bohqtxsBkah+J/yjUgsUsYpPfOlUsvh4luebIq06b9/LikYjjkqWv/iM4BB2pzVB6ZPC+EnGzTpU
oI+7deLo2YsXht8Bao0bf2tOAWtn5G38APLDFHs97uhWpz1nfIdktN1BdchERR68TqrsY0pJdwpp
56aKMpb1PFRRj6r5ilXKxkW7+HvfmtiKcUt4GJSpRWR9GHr+MPVQjm1nXCHfBCRdR15ce4s9aSKD
e+dG8/bQQ6ATnU+KlEnNu5VjQIluSSGFOK29xiHbErhI2G3f1N53gkTRiO458J23UMgdx7w5QpF6
hTTfcByn7nYicjuxfLsayu4b2Gvzribh3VhM7d6uw2sw+yajjOvdOm9PmjtNAtJ4uViS6nm2x6Fy
9l0bHG1bFHfDMLgpshI0S8mLbcwaAS7AuQRBvbyvb3pJH41UCRMlj/OCovJa+Ha0SMGDmk5wQPPX
qAeFfI8TrRLsx7lcnEd1GlgSbN1yzwTg3NXOqGho7uwJ3a6dXk/Yld6PoXPkjU+RA+XuHdVWnGoJ
TyJU6jqpIHMRly792mKZR6JUJA2MI+I2cDHjHCIKz/iycl86vbgqyJSIAiNT8Al28fwmC+QASujS
3I2K7FU4TlEJh6g4p6tNemk/jVhGhYHAuyHkc0mlTHKoPVcLDqcZRXPkQUA7tSJ2Q2GOAEfjZhuG
/SDzlxF9/nQyOuq4+QZgxc8cjG75S2dQ/pVwpPNcZATgGs8QpYkKqOBX8+LtqLFlUvCUTxPY3F39
s9R4k/rkmQbEn0Ehjwl0pE0HOaSAp7XvqagsUNbB0yopt23ajeNynJHJHbfnom7LaK3WKZJi/TKT
5SjsvSsR9kaWkDUMI2zRHnVzUtFCRB56cVBRVrctuk0A2/SJC4JPgavO5znP5jPbv+388arcxGeF
lQwfVSjV4pyJ+wauKTV6oZFr868DK4YrPfsADBAoZqj+Az5AFNf9rbeS8rDmPPNcSKmR8kvVLiii
mMj6cQ4SteojCTqkh4+FLOmOB6sTS1kf/WARGDUIvq8OcXCSyHNPEiuhlz+cwpgo4PB00KM+YCp4
3o0y2AeMnnByf4J4JT4HTlSw7vponbw8WpatjBtcnD6oWBxoPiQ1tmyqFMLk2R4pImPzfRrLOlP1
YeNvsMWMa1ffdkXcQGIcUMi645DCSjzHaRAJIacmZH2aR3arBs6ioCLPYzs/jdXUxLQUyKlm/6cT
IJSE0h9S6ZfPTs7jsVMk8/l6XGRxt3U4pYl/7XdhmczDGjNDOVKVJJRbve8X4mFJn6Qnp1OoxEvT
PkzhW+dH5TgtB3+aEfEqVBq9tnXaKfujnqQ6YOibJRwgVDQzHqDoN4eZfAqN92MKvJ8tArtrMSIy
kuYnazZvV4NW6ZRzG09IjRAN1hjN5qugJ1kHS/gsHH2gvWuWb34YLzp8wuW2ke9TJ6LBMCVQ2Lhm
brWmKq91VKyeSKitbwOx7lVfPCzrrg65vnYHduyM82Nj9Cv4QU8zt1tER4rCH3hPNG35EVhk1rf6
+0ba19Dt4xFbqdYUO7t/gTzlnaJ1tYOYzcDdO9U7oKE4mTuNp20O8IEcAnAq/IlKuoq0Lvy4y0Hb
tVubsrl/xL78qSfI2JLKGAxQ6qxrlY0K4bdxXgHIJP53WPnWcdd8kSPusNm8G4EyoyvcIXPQeo/g
mrXzuNVAVvOfNN++Q03mZVjmBGz2p45POSpQGJ355QF5Yp+ZZdyisUa2BBnPuChymtqbqcd3bXyc
BvMsb0G82MsKIbjyJ2TCTin37lJeNSw26BpFeVd9CuFOBJEgZ428Vn42ZVim62J++AUUliwko5AH
vXiTtyTSHa5WsFmTreDZOM1NBJzQSWvnCnNn/hXwMAXIEY/ST8YZXkYW3BW6uw6duo9rT9Sxq4Wb
wOwXWizYNNJ3edaw77IL+gyo/xUj/p1RRF1vMO/Eoe2OGYsaI9nt4P6AqsHT6rhN1pQq9fXGrja4
Rlo1AWgpwtRHSOha2sVVOT9NKWntcZSoirzCSZeC7TBgAnRDljhOx/qwLETGbjBGNhierGynCBP0
cLfGNKT0xQuO3TcJtXzgTGyKF17c9hpauODdiNiHglDEQV9pD2W1IJNtUHI7zhXSLpJA1DieC09m
wkyHtVDJSmLHz2lcE/l5ZiOKrNm+wnA3Mq1Hr4BH7ZypibxehDvFjXuUoTluJO+PDXdk2hf1SfBB
H/XCnKizbQqvu5eSjdsOkoswFfJw/4XXoASGN5ot87t526H5MD+CM4dCbmUt8AS1RrqR/r6pPC82
GIEwkPmJbSUix2UKJUHxc8XxjymmIxylHsppDnYrY5EMUB6w0R5KnPlJ2VSIQAaQkkvGh2HN73I6
56k4G+QOXP30cFrv6m8DRIOPgP2U9hLSYMymoVsXuYMKrwqEKXge3bbWXIVy/op2boMOjEDMFXTn
d0/1oO0xRLAXXXfd1Cdfd01aNvkSc+I927Ubo2WVMsZhKuJtWX5qR7xAYfahJAEAvvmxA96aANeh
lf3SYh6mOVsSsKHNiOglPlLwEObDjnnhcnfGhiI4mfHEDdYdbYm5bjocPguZROIYFpdrOSJfttg0
2G49D2i8yi1MunVIEejGqA8dmXiyeJLO1MaA4Itjt5DHMgiAWiJDz6Hbm+SVgqEuxXC7U7t0rx12
Xy1fSq9PlO5lBgjcxF9R9asY4s7L7+sKfoMDhpMmL8JUZVzIFkDAVt5QSG1edYMASlwvOF1mFSuv
xqIM1GkOy/W2OOvqMs0w9ln2XdRaolJadz1qOoHJw7wnsRQYzbXu3O01cd0Uboa4m2xJx6WosrbR
Mpr7dOpzmfUYPc7C1YG3pahink8Pti+faFid3EFDELVzWEwL1SY1uHpF091Rz0wInKCxhvW4m5YG
qQ5U54N8+N6W/hdLlwyC3DyaStTom2r3aCVciwHgvVsxbHbDrlWbVWPwDPgHLYPhYc4hutaJMB4w
RAnsr/wKlngBpXn7UNERleM52QlukatUSOhYVi70xaeAqmzn9hEyh0RYuyJ7hnl5W3rPzXCPCve6
s17zJLgBGIx0ZzEejkvxc13DPoafxPNM88cNbnOJdNYqsqSNVB5k4yjSHhoqiTMHyDhJBl+mY0ev
i8l3b+3aXhWqwt0zbXFqJ36TAxQFX1LtdS1+NhuG5wYEND8AK5Mw54st0KnnNI9Qplb7dnxubfDC
pu6130xkzDAmxDFfhznM3BB+zJhlwnFMB43qUBzXzn/DFOkc9SPYdAauhVlVfRK9RX4G8SAK3Ylc
lUcgnm3c80VGDoROE2uno6XDBHWnBh1vXraZR4BsL0svY6nOhA5EHkODNUae1EvWxQW8PWJQbh6m
VZpTYYKHRokxWWakKgvLEWtgj7EyS3A7+0dauEfal89UiytvYPDGhDNxdxqUwYJdgpOzedsz8XVq
ZP1jgDLDIxHOHM3dciadOQ9NEfoJ7i3gL3hS80ov3wCgzUymAmdGLuvhyrCyiHJnBBbQ1c1OLOJz
BfWzuStw9gUIaZ19qdexAra03EK92Y0bOsOPNyA4adcKBwe2vFf4Y6xqIErEmWWEYtHeGrgjyH7Z
LW75eapbLG8xNQ8Y9v80deO39ScI09nYy2JPqk996LVXnRixNmhfoFYOFIgR4wOl9XQ/hn6ZcWJ6
HF76FM7zF4imVEcHxSDELuus9Rfny1bBl3HVPGWFYlnnlGXsTWy5hg4pdjQ3Sc6Xdi9Wy1PojAF/
cQChM0xePrfcR6urelWds4dRzZud0PLF6phuTe4kthpeWkUTQF/tVT9BJNT0GAxt+W6gub6WNxTV
Z9IMk7nP20WBjJA717LQsadwSeomD+LGW/xoBIwV9eij7Y30ILa0ZBsfrieLJnmr3hqYN6Mww7pa
MDSdtCMlqFwmL9WhwfBSfZMLePw6A1wgOugQxmvVpLIccsD0kh2mrrVx9yrIym77pQIE9Lpi/jOD
0fE3XnsIXcZJaB2CSDt4c9wMDY3HcSUoSaa9v0xZgwqLAa3p6bmHRLefwG6caOHqmKMUj13I7WWE
QNYSbFAvrujsZxjs2QM8Ga5nox9lCZgPMvSJt5VrDLz8M1Pj96bvWDIr5UW8BsAyBJXFQBnylGbt
b/ocMXf1m8+53B49uHsfeA2I0V8Qg6q8F+ja3PfM3Iq+ewK3fsGIlUKJqbr+6KGhessIHEN6lyIF
0+6nRu5HY/Jkay2NeS9wu3AGd6VXJmGffzWQP4RrUt7FyrRDytFP6rCZVmRpFfQQJ8J+QMd+i7za
WxD1ugTGTjaZ24EiuB9K8OR3Q+09ueA0xe1qv3iiH+LhJ1STHko+3MDfXSE08iKmjfi29D/qM/Dn
wFWgrJoEUmcPsOID3t/dEBADB/fKVfKhX9s3409ZpxX6P3P+lSpG0Q1C69Orgoj4C402r3+Cgg80
de2sY3SxrwIN9CQszOfJh7Ow6K79ryhAXLKHzeLbTIEqoFDeugcz8O+Dr5Cs5/AbXw+hvx2E3+x1
ma8RbKW+e216JllHcAK1SA4m1r5WM3vGkt42OOW6I+AlfqPhz5ZWRr3mQaiTUQU3tE9Z6CTY7zez
tt/oViY9qW8UCAtR2y4/pV0xrO3frba7m3yLgBoi/Hpdc4BMF71ZBMpldGemxpSZNBBybvjo3OXn
L6mDeQdbUhwdENBFNOrtZ5EfV9MXaCAbDggbXe+1J9uxaPRXA5sqW5v6qHOAa4Aqr+ESqHakrQ9o
IB62VpTXLJi+EogVH0uUGNOyhRn8MMIEvOwNlX2lsqU0ScGWMWKqmPZQB0QaP3FAI7hKBHjZaRyD
DkP0BQPkn6vY8TBT6xnVJ+I8FeA7YjrCqUnBygyGWdMwOEC/HstCvQY0sNngDU+1KFPiW3bDNzJl
DBIeqAp6pMaYr9kR5mPh5/NJNewa6aof1bXn7GwaVkiISk7mqAia47itt5v07hnGumKCXPwwhPPd
4puvNgDFCvbAvJwwQt6vyIA8bIyJ741FS0VyipJKVbFaRI6khjWJyxc06osbDMOmm3JsCsI7On3c
M9lIUHqOrbrpCKNXqh4KIKBiPm7O1CFVQLYF/GDfK+LHpMQxP/kPinZNoqmmaVGg6R3W+lh7+hMp
8yOSKYjgOF0DDfPASfJx3bcGUkq8kC5yxLKJzTafQHzYEIywnzYcDSckgypa585NJPHiesEKb3r0
P3OoMEWidj/Nq0LnoMHscb4USeiigBzWNakCt7kqXIP+QrPiuWi6DotGxyZo0hZ1NaoYRdC/tnVs
CvV/qTuT5ciRJcv+UOEJ5mGLyWeSzpncQMhgEPNshunr+3jWk5aqEulF9643scjMiAy6A2aq956r
mt55klN/0ZW4ZT1mrlaDP9j0+N2gpZHGSJQwt9TvxWrayGjwSLHtnT0Pxd6oFK48Jbkkip4eFQ4S
quy9udZafIMLnC3rIq1lp8Eo+1dGeT1luXjeFEeGlpV95299/c8WdXdCrF3GMFXpuavy29Qxh5yO
YX9epn9Y43DYOKcSgktYviMTHhfd/tGU37JV3XAa8pWX/Ee3vDf8ghIPaPuUo5tGTLGS/trtSNli
6WRbnGkt0cLJupqL2Bms0wh1USg8DUuU52n/aReUg7IyoPam+Wetf9u+/GtXy4vGpb6ZU+mL5Kuj
vthKrEa7t2lwJeu7snLYVdP4qCZ80KNWFAc8oNfa7r6sra6Pxlj/ZQ7ysZXW6utSX8NMMTZ+Hn4a
1WhfEn1Cvi5QYfP+DVmGLtdIXwe1eS0t51kpHY6QUrNJNSwHZzDIqKZF5hcoTz6oSnpQmebPA+WG
okrr+0YXfGdcX4lmfDN981iW9l/P3MyoFGZIVtdlshpOIa6jK00lNG9y/8rn1jDJWrU606drCQHd
CxohU91vlorZupVx0Sq0loidwi2RKCedR3Czn63SlIGxMXxMU3J/TdN8jwQVmdmCL9LXpDyUkaat
2LUrdnnPBFCzSfH+e1GiWiUHymZ3z4f+ORm8okqh4c562KImJvw8FkFfwyoY+s+MpX8kYeOLZf1V
vP6bDZBoTJLKd0pV7TLPFsEw+bdu9c8+obZsbpqrZzaYg35vFPlNf/mWTXJFKLooAJO7tRvR6jD+
uwRRjbmY/kY2lKzT3lFTDDoviVOaJJ+nqia2W/zMdbeEtcOyEadS8WEJIhekxTK1qc7//ELdVZ3H
aSiDxVJNpKQaaVcO46kQ2V89w7/Zhq6gUTKXSOTyU7fSA5uWjXPu6aGea3891t/GatJYviX5D80J
y4/dwuW5FLiyKkspI3wyEc3sJPG3Uj8knznF8pkRnFjmyRfVjL+6U3JKW+tLlYbv9MlT1pot19xC
ZZLedQbva76Es1W+FkLn/FjlR28zZm9CX5rWV+nUMoC/fmp0s7iOfOF0Pw+i0LZHxpzcJXXexGbV
K3FluI/m1HLn6L3OpD5OY8NJvxlQKemchxT9tc9Ckppl2M/bFC4SE1M2zp01TaQ1Z35TiQTQlnb+
oKeo05OVg2OZ7RblLsjD0JcE78s3qKLiuPSjjBieiDnv0IyxN6r0C9NBJxq8LVQHgxlECeWkVV3F
tiF22sbPLAnRz3UqYzEXMR41AvtyaVfp4+1z0PVVMOTOxCHPp8Z6ID6G9U3jKvKTrUz39hroubHE
vSY5lD3rrXRqLhNTfaoMFQeeGuvQjwgf1hQXVrOGFX5SUOt27SvaoCOfpPuvqimK+6F+U5Zri148
JeoQZvX6k6joSNWIla5Ru8i+/lOsyl2v9BdISxlNWlZFGDMPE6GfIHUaemo8V7ki72jSCrIsv+cl
rz6H0vBHt03irlKvvdEIvzPUqB6U6dBOaDE8o7zR6mzuE5l+MTZaCUz9kZV95OvMnOnXysSq6M5M
gqQa9rbaT2/WzcovnQ7XL9WogpfytPZdlK79A+3pb99m+c7LzcRH50aiqhVWd2/ZmzsKPZ4bIpSL
dKHJWKuuA2s5xU40nGl8f6/MgldDCWQXZHL5rg2aRoIhnzBwxj7Z2hex3LESeLiWvcx30iSTJNzm
SwoW72za+rW5ojoXyWoEncrQ0S7sekUec70YMcERjAPl1tZra793pvkTS6WMpSAO3HjbRedOVXU2
TjkdlmnGkHo/EfW+6EwIXaG+ytX9y1Bz86gZnh7NoVN4/GzgrWENfEq2yDxYQ5Fdxnb7MGsLOSBx
5uM0K92eARdKOE3P5k1Bzpsza8GgLIYVe0pwgpQ9sDT/93RsOegG3LIEmcFBn2YEdqtl+SdNGgKv
9VmkeQKZYcuY7FevVvA8WXE/evSeYrJ+LV27KCyI3WtDdd6chh7NUk9TfmcWVUcNQj7f66uw18R1
9Ca+32rdy0TAbt1s9P9orbrfhIe9JHqwHMX0flhmwD04P2HvwjnZb1nJBloWRbLMSmkDQ417x3gu
vOa8pRvq+cTDTuo68cvhQ+nBLf5DMsKx2Gz0oNSG4lgq2mD6WR7zPJCUf8WMlq6o6YdEwrFmTCVm
+H6PavFUu9WD7jqr77l8l0ZeH50qBdShQ5S46n7BxG0u7RRBeLnqaiWOrE9Uy+XfMaJ/87j/jTP9
34zv/wMHfMn/wMa0v+J/gsD/jR3+/4gW1kxI/v8zLXz+ElP+9V9B4X9+w3+Cwrr7L0BfxwLIJWlp
39Iy/8kJ6+q/PNtRdWhh1oGQC4BI/jcnbLn/Ul3dUD1HZya9atyW0f6bE7asf/FnuBYLl0zTZnmA
9n/DCRvG7Sf5L4kIRyWTYHkOg8Q1z2bo4P+cDMNMUbFSAtnhZILANLI7DQBJBD0qphEagm70Vlzz
bt82zBw37wp5GGYug3ldKNw1SMRhkIdk7R5FAi0wYGo2ZR83GP6BfXPsGPXuF2ND49ZAK3mwXukm
7UiTih7IqpdkhxQbBvW57uqHisFdFIP6vZmuwaaV7zB5Oje7QZEjwSpyeV4VupvKDhKpjthAxluV
c1VWjEwfOwgfNKx+tbxd1TQPGcwIzY840YJfnFJ50hb7DT289ycC1L5eWtplVefzVI5NaHrJyYbS
kiqaJIeMa/ehtqAIeYPx7tjKGFurbga2KiMxADTQ69et993gxW/111YYPwxIjs2Rs4B7xzTyWCjT
iz10B3NecwgVg5ksShkzI+eam8adbTchyu7fWvtYbrxN5yFtVxjrawsqMlbJV5p1JxuKj35JKsnd
rFfXVlF8I9sOAjBq7N4cJ4t1Sk4F9qN08P1MY0ftErrkkZkGTampXKhnojRHRJxr4zxqS+0POM9N
SzXbpkCYyc6zX5TeWaKelYP+UBZhPdq7wrIR96bvMY3BT4PZHmI1x5nuJ7EjYPLaN+K1OLuF+jdn
mcjtQx4yM+Sa/Ra04CJbjzLp4kZbThMYRbluvuYwEMuwv5FI971T7Yv55KAym1wIs5MKVpQ5b5Xi
HSxD3Yl82d9uZGHqh8ExrlOBOZIx7cTl8m1rZ8f4JWn6W+LuE9Z4wohseDX8R66kVHYbEuXadGbf
p0ndbT2Wb17z0mtliBjiZwXcS4pCWZ9S+MpJ5w+qbOWQl83Bq2s/a5Zda2Kro/No87bCH9lB4VBb
5s1X5WwxtfQSFiuTA6pBP1EjxrXuuGEu0BnbQTtNpvkyTWwa4vDv7ogoM2ta/FE9N3Q4w9fhq1TV
Q7lMP8MLDeVJjMszQkjY9m5xXLM2VIDX/cmg57cxVenkfxOljcwyAxNMWl+3WwriURf+UOXwOO41
EZTzZqrCbDLmMGwywvSVWr5nC0nMQTM/R0uzULEAJdJNPU9Ln+1M01KD3Mo7Sn2ni0WLWNHRgMy7
qWuCBW6trY+q7IJ5mMIJtkdOX4b12SThlHznxI7auioOU+bkd6pVn2tVMw6zh/Ndy2m9Nr03HNRG
4F5IrtmkSrwDi1FjddEv6og/hjXuhaMmhzunyl+I+ZnPdSrMJ9neCUei1WbTVbC6WB2G4CbezGrQ
aY8s0VrKMIPmqMpPEKIRbDxTytPCQhUrK58lRXw2ZX+mFgvqIoo+aNY6sLzyRIu0N51AdRPsiM0v
Nfagj+L2m/zVoRUTvz3oPbuKfLtYENXWyJ5eLK9BgNzYOEyjomBOzzoEzxLamgGWEKT6+6x50YrQ
7kQiXXe1oz5N9PIVwLtlfVG+xrJCBC3/NE17cPsNq0L3VR3a2UxC16X2VTkcazR2O3mYxovd4f20
GN69vEWH/IUKVNZPWr/tFua9Tcj9Fc3jqF+X5t2eO56AT6PdM0uNx7xn4tCz2E5dmQQVD0yhktlT
H7bmOl5HbDbGXx4tWEpTe1FQtXXbT4c7w9JieHhYGPSnTN3VmnLKZxR5496je1bw1YzxI8OZ3pL1
yteEaEqLwt8vTw2xg8ratJby8orl99BSnaCiZogRNPMryEo9chQ0b02/PLe2GljOEi9lGaPCh0o6
xJ2GqKPnvqGsRSg883Ut6Oga98gsTWy1MK9YYpyur7W2n/ol3Ozf0ZyOCg07ozWCvugOi8iiYkGi
a95bOul1eMttgEJafv7Fgppf4BTU/pozT83No8XNd/OavqZz/lAu3qEaI2mwBeNP70bCSaOtsHa1
BdfErq1m0/xqzoIRaheoJOBeDHK3953RvIVN/LSpAnDtW7WVlFHXprTfb7ObPwnWYts6Xr2eftTy
i8SZn9X6wWY4F1Am1MnUhYZ5Tr13dkrupnyK69qJVO0zzX771Qm29XcULDItGfO32GCa11xznoeG
4xBtZfL06zBp/oJyPOlawBfvWyXS1/QzzjU8sOlLThOz/t2MjRsAR7tZ+0Ab5J0+jpesAF5QC5qx
9lrMSoh+ka42j9XOEghom+79Flb18c8/8zZI+2SNZdE/2BMJ5rthy3O/ULEhVcbzB6SDWnJDLsqD
0etx2WLiU6sPSvY6bcZx8Ib9OlScQaULqy4CNS2frCrZKXV5N2NZLPZnon0k2j25SOajkEjqw5w7
eNsGXxh4sPJ7zF8b4QYbuUnCVgz2Q5oE6dAllmpFN9UL4c8ODtLT1MibFHMe9Ed8nRB0wi7eeYMi
e0QzFdtF7eJ8OWhJdkjn1Wep53eZdTurEXHtyZDyjW3vrzQ65xayhSnoWDnNbnWT82R9OGSNapWP
lpUdqpxCl0yTxwvU3OeIHhvRnQR7UqnBZFDl9isgJGb2scMQSlmTkJT7zRh3UgBW2OJeZceusy6R
yyg45cfjdM16rizrL/kOn4RJ7I5GTIdFKbG+E2LwB1R1s2kDj3ca59ZlAmRaLzhWQ9iq/Z7rfSeL
drcu3b4a7bhtS0o2K3Db7lDr00VL+NpQmr4TYzf104cl8M03pw/aZdynk/fYLtq5t7mDai5GyMae
27No0fhr7zc1132SPBVNFraWGpJmerwojB0OOtN+GhPvK1vnZ7spvmfJA44vGjvLStqEHHpdejuG
A/WYJk/QCz0r+JiOz962MmBp1Sd1DIVkUqRZsIz0XsYkH4wsn9C6OKJntDJHseqgTdOj06MoNj9b
sfxUnpnG1mS99KmJ/N+HC0+Aq677mvCDD291rKblLBu07UabHtN8C7Rxl8F8sbDiXGEVRlXnvitd
kfuk/fcDmZV0ScHcFB6K/Em6Te+n2fqDTJkGnrxVc67le96LXvT3VI/7tFkfHRUatPKeFg2Qc5nR
POa4zIHDOB236a5XT8LQf1PD/RHAgA4EnRzW4zArPwMjULauDLp+5PwgGjUh4neLyz7Td3NmSjd1
jXsUJEJIUdlZ29Ahtrux+IMhF3oNKsGq3zCsN7v8kZOxN3o7ECDP+qggZ2FBTPwBcokkrlJbQZoi
IEoCOlnLjzdzFN0v67eSd/6aXYF4bqmbE77uuZuWWCrdvQfeSbCJqxxkUaM/1YitubX1kXi/rYcG
hvYxl3kk1DtLFQcyyGGR8WzALqTNcFK21zzTTzP/aAP9Fl2355DmLWAmm4tOUiIrJMZlNuag5gdw
kf/0DpPMDfv2SfeMfassrw71YeIkcd6Eq8rGtBbYYy4uGQCGfGUgdTB5P3nV0jMT/lgJffXqMVU/
+4LZKYADjvKsu+V+6Su4rDVmcPK+4mus3TpYEaLcvnq2OTdWnrncQhowkf0Om8npqpFoofb2GyDQ
cltOtfNUtXvHfd7Khk938D29CTJwFGu9ZboURLH2OTeLI78xJlJ+tXn9/cQc4tlho4g0kV9E2Jvd
O0vCwiT9w2uK+K8EI36CnNW9QhmfGeLqQQrViXlotM469HV3r6vyRiOWf8vZCAt3eawNlIOZyySv
MYFUqhhrZcV1oaSBoiBhyNEprzInr5WzbwuZieOysEzzaFfK+9SZH2zIriMu+AcGMD0VdhcyDFQi
vwH/9dWLy5rxZKQU+SOY6lBv8CuV36FvzDaD10QeeBi7mXDCPHk1JKUotXWb/djIRC1dHEWOt/Sc
2Gpw++w4OoPVuFp4qelM9kz5acoX4QgfJiHY+iJmCuBBdQ8mDy8ze3xGlcHppV/ilmFKTO4kzEpS
C/1jSaRhMiLVNWGQnag014tlngsJKQOjja9o9w+9Wh6UdaXo6oJ8ax9ndikrThJg9mVLeVhmZnmq
8sLTHrUNbwqhGFxQvy300FvnINlOuoDCgE6XS/LSLxM8CaMhYK9dWlz2NQfZ1tw7I5Yxmz62XFzq
iyvuuSy5WLiHEnR8GwtKfRP2rfhlNYT4KteKpSbykK/LY2ppZ6v7TYvOT5LjRLUB/BQIDoup+a2+
Nt7NnB9wK56XJN0bFgEmhld18DxD40IQJpfUC2FSQ07zfaWJvebyOhXWaUwZ42crQUORAmLnzMap
0l9zG3fUedNolqrku/aSgOHKe621XlSVR3XeQr39LSpor7a6y1DmneZRg30HEXX7lsDQHxgcPLmv
RjutiburySBS98dbXBrPRJwfilrzZXFQ85J+80FOrx01mGWdb5J6Pogosd6nFCze5sZmM80m+FST
OpCmi4ZVEAQIXPDGRTxPlM0qG+FTjopRebIIsswzfTDbkrQVnw+2hS3Tvlq9bX3JpexienGlLh+K
UtGe3q98PyxQijfV2ZmJF4vODtjQRrdEUC+bdvAWu4HUv+p9TxulS+WEa7MRQtgXlFf6eulKqELt
2VoJEhkX2XzbJRSi9mNYsNw4kMa4z7cBfZrJ0c0cb04VWV56GRhb6QrDL9vHfJanCpO+lceNeI6r
E63dxI4XI7C3L8YRB3ql4WTWO5sCC3V6n+ULlWQXCEHXM45n26Mw5NhZz27zaAHkl0ZDWhh6DJB/
cMJeN4BFKKoh5L3M+5BQUEtSciW7kOJ0L5hN9qLf6esQl3yHspWHTcrYqF5183eotstam8Qah12X
GSGjCCm28vMk5ySYZUv4EfxZ94b7os2aeIANMcifME/gWpEtXm6q6KxYYDCmQIhQkoj87BNLjUI9
U3YLIrhjcRb0fIKVw5FRbH0wd/OVMYQzCS3MGlZ/3K9yuoEgf2rnJW8cZS9cL2q1+lqmyclVeupD
9QWgI7QtEhl0L4usj4nxO8ytT2Eaj468Fp54YHOj7xVuvAEcKcO6hz9k03V7v9hnASSN6h3/wxi6
4y4F8bJmj6tFIfxNyLt2riu3zzCbO1FSf6/NFb3MB+oVhw3dxaC7GoG6ILYUk9O51f642DN1WR0N
ko1T0x1SPiHfWz5mzlbotLClR/CsE/Czv21/jMqNNph8M6m5OyFpHnOVz61rToK2npR42DULsRzj
TlXqN84Ef1gPeub+bdtxN5s9WRLUq4K8RleHWExBN9anW+h8ETJQujIiREk4fjuuVXaXrO82hpI/
bVbYNO8qsGAhOr9jq9Vkwjg6VkTk+3mr3UNmDJGZVKFrPVeQEo6nw8Z/eObftfpZ1QI+q9yPlnW9
EcSLWsSWHMNGx+6euIDawJn7Bwc1KMWw11r3kivyC+Ag0hG5ILkw2B4r1bmH3mIifcuyjnz+gjDw
B+3R1Zz+qAhrX3ZF4Qu1BnBjv0PXwgCmTZQo82/TOgjXorfDRgW+tDSoATDm0yXngPudRJQq6uHZ
7l8K50dd+6idKTsHnU8FkDeqWhrXTN+Afz1tb6e3QXAGUSe3/2uYf41C81m5fnZotRfmFLfGGuUp
oxglfb+9bVQjzoO9khKkRq+L+TNvlVeL4H9bMLuD1xtEMmA2Kx3/Ts6Hthrx1lCz+g7c6NBNd1QY
kQo6waLdnSJxXhQ0Snv6zdKKets8SP3YDmqYknJSEUPn+iHvzafeKPnwnram3Wv2T1Fau8GCv7R3
BGpDhJnInT5ss/eVEnrTu+J8Pdq8B4vJJY+pmqZY56vd3smGwD1tlGWrz4nexVVKSVt57udKaNBL
yGfpt1jgURTbD+06abUmVGfveUiCflSJs4a2PCv9W8e1nyi/djOe6+RdV7KYFvufm1LtizdlLHY5
eexFrfZWY3ADU0FY3zqztzEyY2f+my947IwuoLFsg3zcYmn+LhNpOXwxbdbC3CA6PQFDDjdBlhbN
2d4TuueJMl/TaxYctQfaIZ8MlV6tpg8Jyx/E0/AguhJNLVu+vLJ/YbQ1LHLO/8tVnJehHF6NYvwa
yvlvT2zAGOjMiHyhYBuNG1j1p75Fs7JDHgz1JA1qs4tVzfS5GnvelWREylAISG71kRDTqZFkbSg8
kGHBNIe3pvMu5tqd+O0ntShfZ1pGVd/ri7e3vfNaiLOzIlGLywLQxxQuCto87Ic2WLb8aiZP2F4n
ixo4E29l5Pm3eFkPnJDU1WWYX805MEewy/FuGp5rkCGLnrY2KZeJiJaL+VTPF51mi4V4Jz3vJ79s
eqL2OvBHYg2B12V7PZ2yvauVL+MN9amth2yoT3rJNw6hTB7pm320J6Xy8Lna52mpfjoUH0VvnxpP
QC2m0Xjpiz9yTnca6pkHUqnBuVB96c0NMI+mydl59RjwQYRwGCdyJRR5zOvAEtZ0CljboJclSFBc
zfJ1VAktTfBk/WubOfuk6Z8Xknzq8qe2Pke9BVH84OM4CZvQ86tlvpTwHW1hIjx81S1BwNt04sL2
9awHqlMjPZsuqYVoDYFGl5zM8mkmvV+1phvOblCVTABgxEVcbN6dmzA/1/ss7CuMNQvY/xSIHsVW
cYSLnaP1fy0GH5jVcYXCmWE37dGLx4EQtJaT2uHv7D2OA7CaMr8Y007xSiaRMCiA4qRkDkDKmCiH
zgoLdS0+0/J1o+fIrE8PX3NytWuCjz0WfxsMhaLa4spqYpniiLjZE3t4fvI5P9hCDgfpDUvUaNYQ
kgWBUyWePDq7UYOPkuVrVi3H9ZaFdbKHUR+IJqdk38nHw3MAjo0Nd++sb4AElTJwufBRaWOlxU35
TxAZR0MzLqwKuWP05nO24ULQiPP21eb9gEMI9nBppxF0ZnSds1TS7lDY3ptWiPYuLzgZ8uYdVuNV
yG3mfGkeSAIsa54hZKxfQNGgGM2RS3O9jgsHvFvkb47QTEJxBeWoZxzqyjG4zUjL6FTNdQbWJfgf
uP0/5WSPLATL3moPSsuJLLM4Xw9zNh5J6AJb5Lsml7ffzeSkNmps7polJVvvObvUXY8mmGOtpsca
xUlpNNbqGDSgzhtq6zjgtdYClp0QSIqm5xTvq64cTKHD3zTMErCH7e2W9lwyJTv98wtqauJXhYo7
7l1zQyWRoJ+J2Jf71JgI3Oc7hWIUaiXWErzwRO5vxGFv/Jm58bFpgJ7JYMqsIN2m6vee3T3bnCrD
sXN66J/G/bYH0286Ann0IYGxpr8FZHhSnrq6eR9y5U8pVqIk1D4ouDqSKDMma7/O4HW6YnlZyOK6
GXEC/cYvrnrjp10XNh6ikxj30rViNRr7zF+ag9Uz6cXhYoVWHZfjILnmhuKU2RxB3RKMyXzmgz+z
uBho673BcfMKeIgWUDTTo1w2UY/4rPO09KrclZxDEwMgBhkvVaaGlmLR/FQtxerKC4HEcxmcvDgo
rmSGSM9mWZplo4T+WJfsZNlNutMtBu32yk+i4GV3kvtLYZ7B2UnaqFeFd05MtTpJJu4JZdj2iSYY
TFhe6lXTntfbW7zYzR653wo768IU4uG5nEekpBJVWJsw3kqPIjjd2NKqoFEvHhKXTahorkjkKrXx
yP7eNtZre89UiJQYC3+BPFOzOD0vVrJEVilJ9A1c9Qwe3mBd+tL5Y2iYYwsO0115ENBQRzdpzusS
s45gPS9VWPd9ct+Sd1zGYWT6Crd579C7M5/6n1/Ultdd6Wn6cN4f1Vz1TvZWv5jlS9o5FVj9oW83
8pepdTUys9hpXujaGqngadpn7vQrdNuFi5GHWquMcJSOdXF7kyEyciafwvfTeyhGTDXmomRJ1nEb
PT0WkIcMyylPjP47ztOaRKPbRJq6Jcey7abAcWoRpMJYj6WQTFCcOe11RqwAetm+w2cRmCYfITjR
bnG6Fytz+oM39efSSBOQOp231zF3ytJbO/5qr1KwtFZlqkfHPCyi+drZU5LC54Hmta7oaiUIhUsB
Ptsb24LKgdWzK9mBOV8xWHo4SMZQFae2lgdCqlXsGb9uu+iRbKF6gMFRHZf2y8HdBPdnIMI2O4yp
ne+tmmFICeTkQSTFH8/jgWTnUh22E6MXVh77k9uZ7zXk2tm7iVAVBR/ZLMorAlWImJfUplYqqTbb
SW4PW8sIigzxPHEXJ3Jm9bVqDS8cNJ1YsoM13Zg811Om7wHm+OZ0b+d1uHrOXHUH+/aWDtFsm/LY
FVBnFftXUZw9bydkflHYtFs023Z6MLYkuyvqbVfc7K48zb/txWOpdG/8TPoXX4X3WrrLzZTWA5cZ
gWcz/alSxXuymCUgasrveoibpHqfDP3CbBw6N4I7k2LuvKz4yCfI9VHaY6ib/IXKYhJ8nPxF+9x4
yAfOWbMwy33p4lxKdlfvyktG61kjYngFCY2apSOKOE0OPpdtaNPOG4nCtfy+RFVmgvpZHo3lwErw
dtubicbKt+ynHWtwN+EFnMsLCcrkIfWyL0XDkvSWbqMgQ5jreQqZf7TSSGf3sFyU15n+4NUbebEF
OGBps5fJkFNgS+uC05I8CE/n3C9ktTduOzmyDcMtTeuNYrJ5SFh0FHte/5U7rvwcB2IwVodLzQjp
vdCVd8MRCoo0JaWtl+elkG+NU8a6nCjdx4y3brOfStd6qLKuCGCt4iXV5aFoZiDFFPN9qLOEXIXN
pB3poIOpHoj+uv4m2habPPmHqgOWY0rWPpPGr4lFTiU6P6SGAuXOSKSob8mFEumlmeIXI3NIeC49
Gq75MGuLeRI3rVPmzR8lHX8XUmAGSSasqRzEeRhIxukHeodsz3YkWvfkSGB8RJ0QOuAEkz02Z6nD
sTWus4JWxUpynz9dXCY7lLJwI9c1u2Csm4fCdUcQMqc9s82ELRVOwHFIGwuIVysiDYo2VQ5KOYyR
MJ0osRslUpnXUfHzsPkzPxm1cmyXPtkrdvt33BYHUa7pH115S0P3ynFTU561LFFi1e5KPyvFqzEk
PZoReDmxza2X/UnBay1ZQ+crVjuHtkCu7WS4raoMG9PivmV8z84tUgoVCDGvyUN+KjhXZXshZ3lv
tInHfQLlCEZ2moZTpZRNzNmWRvOyRihe9XFiz3ExtMx7suYwcdNvnCVqjo2Hoa4h7giXw4l81Qxf
ixO3f0gyrY5UmWGoAZIGqdVSLtFIM/2qgmlwydHiUbF50GEkQenF3CFil4zjELD5KihqyQfduW1E
7tryy8qqQyPN3xXRhTUD+A/w/W8LUhM4vtvumRPg14lM7pljQ4fuMt9DOE/pPD6mZo00182HtK6D
zTEa+ocSJGO27dhrDRUnhFxtNRR0i0uZBQNW+t7RYz7n/M4txeE2nYRNBaMV2YN7e3cN7dk2EgjW
WT+Y6URU2XSelP/F3Zn0xs2kW/oX8QODDE7bnEelhpQsaUNItsx5CE5B8tf3w7o9VPfiAnfRi24U
YKDsssrKTAXjPe85zzHKH2PI+ufKcyaWSxkvSRVZvC5esCvoZnixklA8wysiwNexHtBW7x5UZe2D
0nHOtQqOvILGHt4n3plgeIj99pX+su5QAsjSDBT2IQ+s4jBy2mLXKRwwA6A/2jLOAfB5wVMKpkM5
i/u78MW9wRXFHJgRFcbca7Sz8146+KLD8YPuaudQ2Dh1hrr6HQ5h9DGnxadR/fGGKr5Os5ruucq7
ddbzDmaJ89YNjXe3J87scIgx1iz/tZ4In+RT320NcINJYXPCFClXI7gqh0E4BpIY67m6jd/5aWr2
zVT7u9Qk1pqoEHSAYIUmMMi7Wca3nulsJUy1uDbrap05gbOLbKEeuSFvEo/nbGXJ5BqPSXp1inDa
hEas1+5UKrQXBI3AiMXpX7/QiyROiUs/mB8/OE7lncymRCMWA7IgtOkd0dbvwqpie6VLdi70wxmT
3z9gLU+BsYcnHirJI3mFw4jufIoKToKGzdY2UcI5p3E0nHHoZNw/CDjMfqSuYvmlaKdhbadmcghT
nrb9YpB1WxIEOg53MQmtu5bYaxz3yzbS+B5KyWKbeo1tUtsVtaGNQ3orQ553K4FzHAeYnJxxr51m
PpeVehyEgReZtcnY7cLcsk51gywwNYyOyZxnTyK29qor/2A2b65Zlp7qiFHTs4h4uEZ6STr4PCnR
96YfhgfJdLe3VfYxI6+Fk1U8FqLFrkU05HGux79FHdcAUSye00lZvs1RVW2yaMlRsCY4RlR1bAtr
Zw9ECzjK5daqx+ZeKvmh7YrBrXTKY8dj5A3KUgx7qBNHYPGYO4rquTHS9Bx0qEO+Wz77hMyfWcoC
OwrSdSPN5pDSpHH3eS7t7N4ZtqW3ZGJCnR+rxN3UDUjyVRovLC9oHHnS2AcXFXZHq0u7tQEknJSd
/51lGp/T/kAJC3wWS80bMq/4yKdp5wZSnbiuPRVaW7ux5emDP5dVWzXED4Aj4gd3sD/n0SJmxFqq
bYzwNmPdvYnlF+rkHUKU8jVlNFiPXKEeWwJKj1bqoj2xSZJLlPpfv49dlOF1cOZdOQGPq9vMWzUO
CVxIgktaDBIcI75TXHGtnXkvxidiF1ADiQxjJJdvc5sGW9vkIZLVQXeV5dhfa2HhiSqKZE/8D2I9
5DrL9VBDatLkhMtbVgB9sQVZ0pLA6fEXD1y0d83s2A/EyABbTCBr3dJkb99N1hukqwB9rDiUdeo9
2pPxA7fF56mVWzdnJNI0NATX7aH6hO+gVd8wG6bTJR6D7iJUyTyA6smSragOZjbnW4rY+weR8AdD
Hv1iwwChypqMj45pNp3bh1pyldW6xcW2kHMS/AEqjLDKE8M+jW0a3bEcYyICKepwe72aGXEInAeI
apMDVgiIaea31lHUXLPdvg4x39nv3di3t8pH54qKzOWGVOpL6bDTqO2oiCFFtN6ajwwsVbs/9JIk
SgLN8NbWibXG95bc7CWVXwNZi+di/ornasvBHZJKNvHjZHgO+fn9BtnLNU1Xtyx09Zs38xjhCXRI
7aBhpet4j1RSeY9gxn06pAwEvtRhb41T7x7Zo/NikWXNCCyGAuAjUW//XgIcI72J6828Oi0gNxeD
GICFgdm3z7lMVHJC0Bsjhm5f+XjRhmwXp661IFLU4zRodTTCAU8TxBxSkyb5Yt3U75j/137AunvE
SDkXyfToZagYfEm9H32obkUCAKtto1NiNmLf2M1nHNr21WBDt828BoE7SIvXMPGaJ67k9ygx6nOH
b20HRxTMStnk+xEP2Srska2nMLwlmitpjmYyqjLZunZaHHQ5vmQWBEG/SfdO77PnlZl8TxJrn5Zo
8JPTiJWsc6QeK2xYiA5/PJV771Ggr23o3nx3xPgOSgFnQEL2cQTXFGVOsstVyuC4da15uvqD3GSj
OezizgcmLJ8Lp0t3as5d/IgDUdyUDenoPOoA+kHN6OpGXr3VAzFdG5LfphnZ23Q4KFYdz0Xy8gSy
R5288hdXkIpudZLImxTeLyusvsrQ/Ej66Y0XKFmnUWgix9uXCfzcKiJ6ta1yTfiuDl5d2GJxoOXn
NIjlkcNDcyxRy6OiD55c09vOtuERrq2NlWxrvn9RH8nCXbiPxLthIeU4w/BhVbChGvq9sZg599gb
WuCDGvymcK8p/0Yjncn0x6Wzz42Ixau4+Bl9wcAq8ZK12mUuQrwoOA3MPhyYyRg/CPXCv2tMfG2W
WZwdJ8/35eL8yuKYWaGXetfaVXGRNHHt8eFfCBqCmaIkVjiQi7O+AUBkF6BnyYZbpktSUz+0QHD5
bT87ZuGvIOicpzj6wkr71npTeKh7/zKZ1fAS9Aq/A0/OJjJxt5AQHPW5SaEfphkenX4c48fReqki
SAhSYzzwOu+KBUmvprnqjrVPmULdJ/Z2tNdZgIhocx/Hi0c6G6k8ClAJs+7iF5wVfvjLYzxdm15m
7ybLiqjTwy6RmyjcFBHZF9LNgAJ8qLFR1dhrCuXowVPqbFdEh2uCYWYZHn0sZmD87OdYLZGwmWEd
qpjeprEH05SGLKwgNjHxmJWBH9+bJqyuI3YB9keFs7VM4rJm3Jt4XvBw1jBJiDjwcZ5EciumKL31
/kOneAMk0jCxSSfkQl4HqyqYy2PCvtLJkWscOT3Us+9vxwXHlTk7h3/wJRFfE1nRh6w2vnqTIHI3
eUTMNWglsGX+Lo+T7zHvzFPRTcc8GPd1jgDclRdPB0DWIhflwozqfWWWxZFEMrHYp2EsJhbc0t0I
dazG+mt2cYH642e12GYyJX6s1HLwHaFhpikeyI7wNv/Dm5lB3zRCtgi+DbzRYid28VSwKHxdujXy
sYFg0lzMAc5JZf50plFvQwCaSYdgOU7BQy7x8jkxD0bscc6mSVgxxWgfLkLOqpM9alHsv5LLrteh
i92KfPQ+67qS9e9obynv4UUTk/GC9LRKg4mcYSlzPALV4jnI2jP6WYcPGDVXG2Lms8f1G2VEegmb
tRmiUlH26aEtuY8ysz+07azY9rib0KQDY2aMPhij7e6U2742pPlU34+XIJbjxVh+CQii1jWobRXN
jCJc73d1OkXbWAIg8oV7SPIE1qpr3we7unBdbvZywX6QzuPx2SvrYRbWfG2zdxmQ65YhCAkze2Zn
MGKVmaZbozt0grSV+4qOLtqtPXtdIdKlpXWNRH0Oo7A9jBLItkrbZlPL6a/MDe9pdhTAu0o7O6FH
/DrG+NC3SXTUXkI0VTpyK3LT3yNkHKFgi6MHDoUslHOy75E5mxcn77eV7D+sAeGp9Am51D8c5OVO
+aCKCmf8ohUbLGNt/3Hc1zgYWUb5/XyboYd27zFxNrYVfrFJWi4kDWVQ+dRhyxxoSevNIOV2V2JL
ZDweCRpvvDJAEecRrur2geN8hfV3PE7s0DOX+8kc/vaBQh9rQXJbiAwipDCJSKkWWZ95m0zkmy1/
mQQ2LWtgkwbmwOqIG0gkvMTFPt4riqNwQMzZyMy6gLoMZI7GkUxW2kiP6RKlRoNE32jgHBSzsxsr
/IZJyhFoqOKsZavwEQnSomUaom8y4IhcIey2ebJVViWxCqQPnF16kxSsu0MQSL4SJ1G4L1Y5+vuu
7nhvc38X6Jhshl0XJCHbF9afIZjy1Fg5EeOfnVQXmPD32iW2Rx7E3fl4sFzukYAxzLWgZ+Cx+92D
dzFi65pjd0G0BZbjjXvDmMejcqs3H0kJeAcOTVvZ7KPwZVjd8pDm4g40aVxXC6ary53xQiHr69DJ
ZytNupvUw9keI+Ls1SfNat+JOSdHSOrumKeXdkkniBYxN1t23FllCH5g1ryqOxDEyU6Wfzhmja2K
SFvkg1sfGOovFaLCaeDCgu2ZpZtlz8hJUIAiANgWsBIe2YsXJz1j1i4OE/pS2wjcB2Y2gAMmx+WX
fxrsfXMAfbXAyiITHu9iAFPX9fu+doejk0fPuYYi2wq4VVXbJtuAm2LIqEO+rmKDn1T7aL6Mczz+
9YaPshdMxmnRXYPoJ6pC5MVm4qYXmyQ14WnpnBBCggCyDrh/LkPmxFuGr99jhTAFUOxa/yku8oSb
dPwK/YrZtubHdflrHJFmW7UXOM7sx+zwJ7EKZ+PS9cVsgjMn3dXaDbbmbI8wbts/OiKVWFuCnLo0
TKipiQGc9Jik/R5eBE4lMTcbkRjpBtiE2GqPXWPM3mk9yXni0qeuDXeqc0oAeu7kNiTLsJbpXSWq
XAdeFKxsZudN6/Lmj4BGcaqk3k63w10o/oERHKW9M9efDalH1kOdszGD8dlnZ7bRdZORaekrmH3R
z0DSIUcQOUlTbC0XxHIU1M21bV60zwceUTveFb1zM10332oTb5DLPLiOXfwXfvcahrhSuXwNKxPQ
AyFDdCbNY8P/M9hey3EUJ5x2v+vMaLf03RJsvjbM3kkgLuYcAfMWyWIqJYPf+/86BPwyNZkAlnkW
sTiGJOrTbmeeKo2nJpmnO3HUAC0VSRnzBeRToFxFhi++rbu14ihejTZiX6EmENHzr3BweY9RCZjf
PgxoVPsu+mndqLkYxoIuJmG8keZwtJLhuxMufMMmNQ/Ts1WBSIfYq0E5IPf6OdtFhwE8Yvfk6aE6
9XpgWdpWXAlj89O0im7rVzaJy/CJygOHi1jUI0Twdgcga9jr9cVD6HcXCpjbA7DFL9NqiRXV4NKt
fuYnf6ru0uCsQDbgBRpa8eBh1pPOb3wIb0mQNx+VnVxl4Tk/XmgcA/sloAfpcWxD745w9605qC4R
qYFR508eGO4DOfyTlUG1GxOdvcRKP/akADZeH7v7sR1B/44sfgfc4Xlm3fsxmZ46hztQ+eo32XR3
Q7YOAbvbdZM6z17SVJey75ekfvUty3LtpY8jceyDE/HuQ4cCOdxprI+MgutZOiyG+bnkLUG2CwrC
EDZQQZQjVxysJn/LKJ49C5e2MRl4wASaGeel4CX5v1Kw8v9fsNKmRec/CVb+fH+V1f9W3EKimKDl
vypYbPcf17IF22VHWtI3Jc1I/xGttJ1/uMGTk7QECUkTbOH/jFba8h83EIG//AeIkSv/V7TStv8x
HelJM+A57QpPBP+VaKX4V+bz36OVrO0Cz7UtspUmxhLTX8p7/q0KrAlLr0/gHjEJxPNae3XDvstx
fwuvsH467CPnpggS3Kw5NCbAFxdNXrl0QQd4WbUpjXrCX5QGJB1njIOuV/rnqI3IAHIaDIiYZ7fM
SJJQUMjK04QvzpAF5qtpdm4EN0w6lD1b2gBVV0D35jE1b8cJLomqkuA178WfKpmIw9UpgRzTgNAV
ZqQF6+5sqI77Vm7JUxXP43YITCwnc2Mf7baT7BOa+8w9YT0OXscGAnBmEFfBqcshQ2BbwrqoR4MC
DdKYxGI/UFoPqpTMSkWOXEAY+2/lB7euI9rlG8FvI1MOge+WepKoEeu+6PgJDgGYj1a5sNITZgUg
BJgClKi/y7J+N/AkPjdlhOPasfj/FFFx7DkUNtYkX1LEijfUsuToMyi8TXPhbWrWCx2FEo4AgKYu
Ise74U3qDRZF8TAkLbZDld+E6s+NLj9lOV0JYlCbUyF3pRW34CKYTTxs3V5aeOwqUwNJqXviNb54
T6Hcb6Ua3/xpepvi8ZUKzwrrp+mthONOmy6yMakn87NMMG8pzUKyTPStgYORFyxaK/Nex+iTs6MP
fgndz8XmymqVZX69WCGKyHqdJXMPoBQ80ga5d1IoPhedMFhnJsudTIefINPPSS3/wOTDodr4z1WB
lMYU0l2mrkfhnsoXRuXktaycDz8P84PPQbg1NOKTLsivOKMPyJ6lHZ00mnWzwefWqcI1Pod9ZDQL
fODap57eTmCToNE22CWKkyqjz9KEbeHgoovDQXKKTlTaGK8ELpytVhGZm6lZlQs4qQms3xK3N37z
6quv8aeAH8PIUMFCsAAjDgm7fBdIJinUEHoN0hA6Z7AVM9JfDcDDa+Jy74QkXu25qfZUydjPTez4
7PKAtQ0sStYGW9aulH97C5i9mebjWeuuu9hj0t9gWdd4p+iK6ArRPLUGmlHA1GrUnP5SQjULvJtI
7I0OFH1II+59z05/3MB7gioKbiO1EHMwVrIMY3nDOmxjB9Examps0KH6NRbRVzkZfMZ1mFxgg8DK
KfS7baGe5ItAFQtjeqpGFyxXVJ7atiJhir1/G0n3Tm/gbxW57xU3v1XkIJnFDZ6zaExhvLkPfOZf
goqAi7mwLq3S41LREXwKhqA9x6IHX4SdeK1RMLaAGJl3AtNb5z3sXFPOmGcIuZnhGG+a3A2OI0GL
1RgTq0jhcK0IKMttFKYZGLZFm2Wy37ae1+2tyJ3OY0I6JrT1U4gjrdZanXCL6C0I02XXM/4a05I7
us/gL0zUcSh2JjEaS2TZ2lMgX0aPmFo4is+GUQekRf2TxfQQeAqdixXczrZVe/ZMTU7MQFIuzfZu
BcslzOYqHQkCMJFhGIfUp9jAH3K6U2R1S2FsrdG1eFE9GlAmJsJnR9OWY001qp4keMAHeTj4UGD5
+mo/20WHI8yZFru9HxGAK3e2P3/0LLR2idAPmsAQajbbVzwOayWz9yKd/8axJm1jDu/A9v4yNf+V
Zfw9z86N3RR3XAgXSWYfigKko0cBLY7CilFA2+GJjCGFEeqhLQrciWaF/b0hIOdmA1vSquW4dj4a
2awhDn4FZbqd7MJjtxLK1eiTt/Ss/tXx1H4IXUj3OYYvD/gx5jj3TqvSH1WJzwySXoXncgN+QDIl
o0oXpA13k66yg2uJ78Fz6z0UC+6KI1zgFuuLJjZ6nKcyPUreAELZnr3VpZU/tLN4HHBLrbRPwdfE
PmyYw+ECuO4Zb3DN58aKD0XuPPOD+B6ObHYKP4PUEbKocyf/NzCSkw80Z5WwHYpi82U2h08h8hh8
fI+MloBg1ZogDejnXaYJGHt986FrrLH9NDw0bXNKJzhJOu+fbX7Whzp7icbivUzae1YU80Jy7zGL
4AHaNKq/iH7xe1QdajAz9wZ8QUUzQfvSuaS/gRSMDzNh4VXo1TBdguLZQ96zQxPv3qQxHVThpXez
54ga7LYG/uWNNpgaVcEcU+WdizAF4jTnwmrsXjzFX6tTyf7QaD/qyv8wEsIEpFkjdm7yHktCLUy4
CV9gHnfSmr7ihdHTKQkmdnihoofJWdWvdkQrl2sA/QjGEQqvxUTQK/PNGOhTs3RFyU/rfVusRxWE
PvpQIFX7Zg2ZqHCffd8kQdmQyPJHwgCRMsjkSDz2E2u+kp0TinN2WBjm85S/BUX1h0ck51K9IWuE
2VWicw6dCyMlfGxRhgbUjcHs3nxzeK5n88fulwIVTJUwOctjL9K9ZKEMicAG+mw1T1MkpkPseDcp
wSRGkX5CNd13dn5Quv+uRvsz7MY7t7GXzpi+Q7T+1TjaOxSjY+C4+8Z1SBjZjJC/yiiJj+VQB4+J
TVbW8PGR55276wElKc1Zkk67NNFkx9t9kqZs/eVL5w3ppg3Z5rfElvMaGBJEtXJbzePdjfC7mcVr
27iHgomchcrFNvLHiGSYJ6HwhhHeOmqJn53MfMqb/hbBYXxwovQPZCUs9CV1cz7eb4q3gFb67cTq
ZDTZ8lnzW++WLnBFiiQ8J7v66P1ULvWvbm1fLAEvnXhXVDoXeOTYy5oDR8MBH/11pB+FCbz8Jv5z
Mj0UMIkC3nQPNvm0ik+/b7obs88efNGdSpB2VitPsmOEYXdmNAaYpvKConklU0EbU7IpJtQs7I7q
MGsWXhXN8xtlh/va4nFWypWDmJ/DzQvj4CEEKRM6i8nHvFk8OwuHHUYXvCPWTSRayLDS7cDnL4Y4
OJA8yZIn7RZvNsMpAaNN2s77pg2uxhzvURNovGrWXoEdtQhWyUAq1UDy1iP9G4rQGiUq5uS+9LS5
6FTQ0USkcMp3BjlVN5N0ndHLkKEMDuUB79QuyRqaFIS6klqpNrZNQxkE5BWq11MgnVPvihJAG8Hb
erlpgRxMqmE/aryenAyMzeHdsdSBu/ejsVAPgyCg4osQj1Lz37mIH2XhnqvQ3UY9SzADo74UD1nP
6y2NG/5/vpn6TuzfXze5/0GjO0iomGI45XKnszEMW5LUQzSfHKS3VW2SsNP1b0/qHpZAqg5m6B0q
d/yZ8/Yx69SRbRLcpxaUfuO0m7BLr2HibjtX7ftsONacQKWlbv44nzl3KOka5m2uIS56KXeuAWXI
jomZh4RGHP9tKpoTLLhnqtlgC8OIVeG3rAIidZP7d1KEVHyt73aODbvwuxiZiyOcF5vEbGOgE1TR
K0csrmtr383iZEJEpgMm37kWfl0nf2xCxH5EjEMbq99AYiM8h8atsz2ELju+zASnLDc7Jlxs4Jpw
l4u5Iia+d0NVvDZueqq4NuCzDiElFsklUg4MFP4tUr1i/NuwJXsKy/ZXiKM3tcngtSXkyywZ5o0q
4q2eMHRn/buLVsvu7l8nols6b4FQ+zLzLr5KniPzV9F7TOEU7DjsK2tGNbZp8QufV87abAf8eNMh
nSxnhjn8gTmPp7481gmRg459oAifvIrHwfhczmofUlYAWtQtShJbA0UHoJbYt/k+8QL0VNzWLKKf
Bx52PWmh3PykuJ4F97R1q6cKBT8PHaCGBXQ/bIFYnObypQrgsYWvPb+bERkfLbUS8cKTQ7UNAmj6
327s77pCHov2PsF5rDME9MbcDZTSzEN+SVxxtyZ2ZaT/JKA6nmMk2aNzAlfAJjWQ99627EidczvE
Ar2J4UVI/nUV7SHkL3bZjFpud79T9v140cHUurzQ1dbgYh3N8kgCB4A4W1ul9wq+R0smwI8X8QP8
OZc9nx13CBNYhtmq8Iwt7uK1G/6JFV4+Z7iWrdgObcN4l1O/VxH0jFnJAirghMX4/FDojHAZ/cwR
wdyqRH/SFR/ech9RfBUMf4EXfyuOzHS2Ic7nyWNsaAjtNtZ88mvvvCPbiRt4zqOhGH4FGMDBBG1N
m/y7Rfp0ijYNHxPTil4sH603Nw5BGDzp/n20XjUl55kuVgPfkvCtT1bUmN2cY9HhBPErLMvTwi2J
jr4dfzetxfbW/HA8fcjI2MySlOZUvSeVTXcxIJ7aPAycpEEKhT+BHFSzs6WxgiQqHwwSNKQbBsLc
qQ+znKIBhF9710N7qQIeJNDAeONMssDlCy6EfWJkTy6tUtjhahiUDEmYX83nhm8bcNG6leUOu+q+
LxWPNsLmeXWqcG2Pmf9UCvaggfnI2PeQYu/LpmJvonVq5qvJxd0REwnKYqwmrbebRgDPZejBBS+C
hQrDO1ED2B3Hd+76B2euqhtPdGe/eM8lD9Qp68+liErileK7Sxq0/u6Q+1CVzCGlVMdjM0xL31Dj
wCtyUx8cVkZH2unim5PCROkE8ZOmSHgqjRmSHWFwIfzvwo546UIn31aDcRsGcRvqb3r41jw8CMNy
srcJfUbpOkr0c+sZdJMZc7KvIsjqIoD01jDam2hyWU/nmclFQxGa5f6RboJguMpI7kbXVmscMmS6
W7ys8XloaW0CKB8H2VOK6bgl4hvE/r5U81aRTPbs19EXnz0x8yhVR1fa5zL2Nq7VH2REk6HlAGVT
HBxJMrXH1sBuOA9Js0mWACXtg7vGwX9HOFgr8+qlDRqKTu+N06OexvcxCcki9HCr/cEna8fVxtE7
Mb+iJvxBCeJh9TvHqS+b5G8N4Wds1alozbMKxl0ggyPm5xIjUvwxgIgZZ+ozpd6nFNLWdIAEhvwO
6sjfO4X6KlX0NKOvpnHyMBjWdSRar5L2xyzjAz/9UChidAFis3hJEx+3vZPtcZOzmabTymiA90Xl
jzXlvMdL8qkuCENQoPfYqy44aF8+dG2qVrN07b1XostMk7O3g441l79XTAB4/g+taBnqy3tqeh9J
TkB1nAW2fJtAERCA9lx3UftFlROJ+qxECBm5bnSSptuy6OOtrOzuYEOp4t7PujQhKApnF5FdhySA
A+7NQndEUliT3lTUhb+srGaTYrgPgi3WzQ3h6fUJbtO5MvNd6aGg4EWkYAxNhxRfTQRJVJwDc4xT
jUIi6FCsGXc9LLOVasdqxW1zXlHhwj1ZdAtPo6qJFqa4Jiwo+X7JdsXoHXJHCoE89S3j+n9F0f1/
CoJHW/V/otUm3z/N/0nB42/8h1ZreP+ABBcmrdgmmp9nouL+h1ZrCEGTNtW7pnAcF7ethJD33zl4
/j8ocl5gWrYnMZI5Hn/0P/qy/yGAjSRjupjwBQg7/78i1uI95R/wb2IttwjTCxwTnp7p2p7puEjG
/y7W5nTVsF2ZiQ+2FucVDTyRLvLzQIoNCZCCIxTjgJaYlsy06f8OKdZZDxqknYAkv2Uv4K7ZOWpy
Bp994l75huAczPG8T0qe30WQP4+Lm633RhN+cTNwAmLdKaqa6FH0AwLwS1jVQObWe3HT+QTrzFyJ
xGKP6k4ftNuaezxyewCZW/+RjN6IcwgmLjTciAmJmSihzMVMHk2bbHkwM+jDNP+M4LDbNgJIArAJ
QfYXXc2X1Ct+9dQu2ZY6L8pM4jjq1HYN02EtGQoGsvcz7PdkCtZi8K7LAgx9+7Pn7KLEO37FHAmB
NHiqeuNnDNS3R1VXYapb7I+KvSw5iMR96PnmeZovJCZnfEiVfxGpgeeUKEdVTDEk0ukNDy18Z59t
Dze8XxQA6mMnftvS9nkQD8eoo7+Vpmk7f7VK8WokVbP3BbTfuV56vXHr1BinWUPT0tZ8OianZCOs
rwFcnb0gdK1wG3UVX1yw+wwCPFCZF78DBCRcQzue34DQ0KPYY994iwJoHaaCLjvNlzgv/tgMPjzB
wVMMnQLxWu4LMkXr3OXQrTOyri2zxGyrs1CUQ5hkJs3+Ez+t20Uaa6Tai3ym9QBrIJI9+IxbX80v
ebDAkIqQpyJc7+kzogqLjIBQvljh5ALdlbJ2ImpTWuUuGrnq6g4IQ+SHh9afzmioL7bHBysbe9hf
ZAhWIoKYGo3zRZS+WqcUQI/abzaAzWldb+zHngGuvpcEItbLl0oFvStBespzAlEoBY3VllRN0DkS
SPLWJR+echj3eVDepc/EZ7p8XjCqVBlwwjgNN+loLhENHigQeFYQ8qONFMbn2EE8UfaTamu0evrm
jtrf1B5kCTiSRK8J9nfJtp6rnqV19cPN1xFckOvuUIO8Z6oTJAxwVenZPlhp9GRYaqSCmbR7EbAz
SMiqkOpOZ5KAswTMPpTlz0K5A7yHoquBZsGdRyvtb15lPAYa32biUZsDU/JBGMBBCrPedP6rq4zP
hs0PXpE4w7ek79dQYZyJDf8a5HIzgO+zsKiBBPG+KjO6xTEttX3+A/uPewfebepYSsxZ2Z9RAg/r
fPm3SugyzaM3zYfLnVj7GjExh3QCuaRrP8A3WHxC/IhITtAPXRyNcYlhhDSQBIneqXJ4kQF/QRsG
J40LYkHTbGtEoDNqh8ga3easCbydQiOera2l4L8NcPU8zK06+lPMAE38HvN7AnbFK9szwejbws9x
UezgeLabhqTG0TPbcAPpkIs1lqN2pI07Iq5YGv1bMOH5bpAYV37+yI8kQnfuvBF/NzGXOC987E9m
ER89o3k1g/qkYQYrlkYbJmTg1ehbaWOVW8IdPT0BZz+L+AIKmyv3d9qc9nXYnZ2yfKWI3F5EmFfS
gC9xZj9SdPC7z7EdYEkgMxE9L384tAW3IZ9Kx2E4E+L7FYv2PU6iGx0xemOEsEqSqltblkHMpBhe
nHZg3BGgFO3iVkhKdlrofG4Itd1zfNCeeFMh+O/hE/6eFFaJtHZIENMwXHQK00WDJwZzzBzWABEI
D4YRI2HXcNOQ3bb3wO0DrqIXBc0wREcn0sDoaYdrMrtwddgXEZWeUv8XG7Fm6+vh0wt9NiF4rlFn
ghsV7eAyiW4pxAOaK8frTL9eWTjmrtFEmoi9n532iLOvuKS6+JC18Mgc6+e+R7cyLDhVIT6Hatw1
lneh0+lFRvW8COUBoYPkJTQxODYWPho6WFw22eRVH/GVgiHoLCDNEkGsuTQRCKocbcMJ2P2kTxlE
7ZV1SXrhbpBWIZ1Bg17Xg7xbRXCIYns8teEEyM5kPwhCYyzx4gVDyfLugLUKWATWdIGr1gjtnRqn
LxPvxqFz5t9xogCCs93yGwId4rEIgaeGQLyI/x2ciZ9q0u7N1g3/NoC66p5uicnxQFrhcMNYAhir
QeYzzK/QUTfw1bSftjZjF0mbXVxBIokq8gMlhC4AKntX+SSN2vixUvcmf2LiPbvDTbmuxxoq/Jpg
IVljxWNMxwhkqNVj+9+4O5PdxpUuW79LzVmIYM9BTay+s2TJlpsJYaed7Hsy2Dx9ffT5B1WFiwvc
wZ0UcI5gOe20UyIjduy91rfE+BAV/ns7DscyF9w1dBTz0dmKjjhfLpJLnpvk3QVMq9S+N40/oebn
tBNq6Is6WbUxUKVewcgIaZcHBZd82n14ha6v66J40iOd/VXd1ITxjwEu8l5nVxSFzi4WeBuNeOQh
VMYS/pf/wDKxbCwgG9JRn56B49DOu11Sa/iy8m+8DvpSE/kHIXo/sqKwteieF8bUwc/iBSXb+FJb
8Yej98lKE1xvzoD1DWro6BaPDdc5g1HMwyYuQt7a6GPCmwgYsA4zuQkdl8VGo32Vabc0LWm7J7Cx
zQBFOaeTuYPtkahd6/qJMuPe+/Fpsgns812FYq5GT96mS/wpZ2mp26R8KAgQOsk0n5bzftNvmEQ1
YAELIQBFqYUOPwaGzLEgdAEvRrOKdK06uIH8iabph9kvVoFlpLhssaVrtNEZH+AIXPSSV1jS3azz
kSGrACLiGPW+KzNSjvR8KUVy9orx4uFTytAhVwnBUg9N8DdlBLmtNfruBPNdu0I0q8x8tT0E+YHA
ZmrQuHCHUTHwuiOGUrQm03Oe1TeY4/Tq873Zl1syDP0lGPaHJo732uDem7y/l1qicXYQ3zWmFJvj
d9cx0LEjYu3na66bMv+hmv3eFutBK+4cfVOqInunJ7CakLbvJoTPLLwEWpC1ysEsf0lM9GS9m7/I
vqHrVlCvkNP1xApxHkIEYmEDaEmVZGgQEd6AmICyzILRNHwbHWkqN3RIBHXRLxvJ582RDbCIUCP6
9vDtz+o4x9LvrotmGxFWzsyF+EnOvPAq3syAuYAEry5JHFsQygxlbLS/yqKCRFEk10rSrayKrzSt
yGMmANC3eRHB/7AVcna0XPGWEw8U2rDlhNsBzJDPLUkEmTAuDvc7+ugzPQDzqrnYz+3hLhQlBCGz
/EOpA/TJF4tRDAeuxD923IN8YOpn2P7rvG906XSYguGG1PU+v0OAPihkFZ4pc3CWdSLf8gK5GqyO
vhYY7+KaCCCKBbAW4YNXZ9dwxq7ZY/dW9QSckOrBUMI0aGoQyJenN0RNVE0MRVLcRSCVtkNi0PV1
q602cYfOb0nRDXtwPKOkHgwYPz7Y8+1S2NGrHjfACL2NBTCXlgCzKSmsRxVyAWi9/tPn8dEvrUPR
fuklcijyPSn2bCAd+qHJMaAiDydCjWRahpdwdAxmfiJ8sVvjndFMsEa5fW5LaxOJGPQeO5hOpq29
Y4xTv3hkYxvgGiOmoT3Cp0074rSqcYjXdb6tRLSPB3VI/eAaxukIBIxeBkalh4bhAqOMeBmHGgjD
uX8yWnuuAK4XryRfqD1ao7ZHz4rCvUs4SjgNISZgidJGZ+AxlAtDWf2BCKWvemw+BhV127AF/wT6
0K2DehPVzisnnsXozUMiyiqROgBK2UisKoDFq8mNmFrvBNIs1+UxohjXYNFEEy1Y1JK8KAYvE5Ay
UFV0cQKuNwwVa/xj2MqZFVn8ZqD5YXOx9CfS+xM4xJVE7aXUjWI511fNMFhEIPC+/nImG9DHAfEr
Oe5l9P7bzOTu65X3XmrsIkwToTEaxPgVHOduhQWWxGShlFp4lqY8at2+rXnTW3vgVJFn35W+zy19
qwRpPbr+w5T2gBW777TL1BW7pAVjmJMGHFEh9zMsNJH+EgXMNepeHGQ3VUwfu7HbNUFFMNRLCr8w
Ueu5H5MShPhQDtGrVe9Gz7lzdzm0l403NcrXCadFnHJosZtdMv2RPUUBe5JR1fs5fSi3VbbWhuIs
euY6IEk2hr1F9uMuO6d662GgZu2lmABthir7EgXwxc5CROs6dyN1snVssoikQD4wopUv8w9ixvWm
Zc0LcZ+AWphxWuVL65M3NK/BimaSPuov+DvX1hS4HDaznW3wo+myI56GWO6X5CvjSrjH4QRiyTlO
78WQnSe25LjrL2nmITqXtIPJ1iHGuIXkVFyrMXubHP3BRUSxEwGdNqq8lBKCPLWV5+zbsiRJ0WWb
yHJzy9EnXwInQYCYMtcIc6BNWT4e4WROeIE4y1PhJU9Jh93cSzhLROj4vMlbos/5C6N2V1msmjVC
HsSr4Du6iL19vAQIMRqGtW5Q31xZjPCF/5LagHhKFi29gJhSKgoZOOu3ye5IfYNbOwbfeA4kzQD3
JwvEaYynLZl+YjsMzBIjVDCYcR/cBK2ixszB1TCtMAfnKJnqm2GwyZru3gi3uQqDbSihSgPX1MbD
LYhoVwa4dTh9TXQHowpsJr8ZQFyBzAI8sVLTB5my9LOcQDuVJatIS51btOWLwobYkiW6jLER0JjL
vklD5nIPctQXg50uNc/5MA5m21xp69Wfbpl9WeilE2t4jhNzncxhGwIGFpsJYlqLHq7O6AWH6w05
DMF6gX4RVndrmS5MXcq/Bic9WZRRsY3ll2bBJPJYG/s5A5sTnY54OtgG9rMIeYM6o/9gNjsxbgE9
rdauz22WpUbw0GMv38UlqHNWy41TIvuIsumRUCEiqRpeADnxUhCme+8trJhlz1ysRRc+GLzH42SG
q6IaXlIOaufUTbfAp6u9mdibtE3peuaNWjs58D13+OSwwcSrnVFD3qrV/9S9vcaepb11XvDYR8VF
d3tCRRy2j7ZSCzRkiNrUCb0sqpY0xUQkUBnjdIhPusKAFJVvoZkJVvjwm5nkc1FClopCywAzKrBb
9NZTZ9qnPIzVtsgQ6WYjnps6SL89QGcQgl0oOLazt9uOYtvE5r8fK59xJIPOScMp6M+/qovqWmyN
0LtQG08bmLH2TroA4r4zBjgLbSxfRDLPVi0CDMzPgICevU7zNsh09mmERwrL7iVKkNXhtLyTAHGY
etq+xVAD8jBozqsJUKHWh5DjENezQqrOcZZmzCg5TfemPX4Qydd8uDA7pTMutSLPTrYPI0aT7Vc9
BbuB+Z03iFtCg5ZsKPLKqqQLYMYX+8Au/krvRmLTJbBBiQYaojjwcY7yr9Q9TmJp6wiNFxjQybgM
oMV7Vd9R7Gi7KijPTRxwXoY2SfJSv0h8GkzC5nLvqXZ4Zc66Tk3kV5RSpP3CusC35quDL41ik47Y
R8hinQMyc0WYZa4t9bHj7UIEErri2OvBdczrv3jFrHLm+9rQVibS9Bxya8FGkt3j4k5ywQSZwWdj
es+OLF+SKnqpYQd6NUjIbN7PiuzKvBh4fVi8pY24MbaiBOQ41jqLuilQxKCFoG1RfQal9NeDr19F
gq6j1qz4WE84MVr5JKpS0MbuqHd8AAPudBlTWCD5iEoe7IIxu/ew+GgUjFHg/NHQcaF6ZlF3G+u7
l1uhDf2G6kLk3i1T7bFoi0teIdix04lOPy9XPZCwHbfnUWJHGaZ+3FTuxYZMMqXlptFIQRtV9ceR
BWuwCzOpnLBSWHrzHAJ8e7DgEJYSblPWdN2+89guWhj1+disp2ZiGMPJ1iAu98H8hBJu7fwk/nQN
iHtsuhMxsKPVYlqiDJOef+orjFCKzhlqeSLiTe1ugIgAbUs7xIcgmcQ63C12/Bp0LCgf9AJwXpcC
arAo3KvtIPdimb9OE1P1orJORtC/KQ7K5QhUuwcAHjJcbI1+I1z9jz4al9Qrn7U8I8DEqu+p0vc2
E+XtlL7qsg22uRTLmjbN/FYKiwzDKs43Dubmbe2R/t1OWHr9ki5v+jIfMoEgJYuCiNE12vN422lW
sOxTRUQgDDSaajMRC+sQqiSowsWwdVMCRxq6zBBSi7Nj53+HWF3gR+36iSl7GdoTSw+myG6a+zeT
uAfEsDzgvSP8kLT1BkhdM5hfyPAcIJHoPFvZX4DFMdlU0cbMuy+ErK8p0nlAeBqzS5JfXkmwckUd
cyJKh3XqykWB2vplJIfxoS/gag78bOh+bOKBPDpRRva7dwAmB8Uzs0k/1C8D6W/7kMSBAXjiqjZp
FcUSyYKtYSAI86cisH8GF7VjZdfVug1nUVm6Iz6TYwoclbq1D5K+2DKiAghLD/JWOR07zrnBpC/q
nciyTZiV/tZqEXbMCqkumOH9uebgWo/vyjoR2n3x0uHNk5229nWyxRMFoN7WH4Uf4DWyxaai07ro
iFZa+7I45Ln8KnNjIDwSYhKdGB9asmxXkfxwtPamN81735Cj55hIcPs0URtkYey9auLSJPWYHBjD
3MBKP83/S8ZMMyK339qVsRlTIq/isbsIj8DLvj234IgNc7pXIBJWVRxstVh/NfSeSTcXQjJy5+L7
x5rFP4izys72wm8AJc8S/mBM5AE5AOSw+lRYdbbGUY19IfLfudtebF+twdGh/VkbMaQsWF013ceS
WkQSVR8SK9BPG2ecrnEDrJK3QdkI+8S8ZpkXWTXd0i/onsLfWOdFsQ0K8WQ6OTE35nCI064kuPZR
Qj95KCudWmFKpwfGrRC3qCzQTtDOk6BdKH+cCdMzAQBVNuzi7onQEEASTCewABd+rP/JtBXJfhiU
nEOPrmWR817q6B1BKHvv5oSWx48+DKLlsSVXu6Yu7tw92m4M9iiWccTXzUYF9ZMGTNC3mwKicnK0
ZmyOz5TPCbmYmxTxa11J9WCmO69E+ILlFcZ81d2SEL4YM3ADzVh9Vo5Rbg1PsZp52sUpSpuMQhrW
+QQ/I6Md1I3Dl4iPqqbXhrE/X09V9tbBKoFSmb/afXaP1dhsEutLE5hL/Ur3VhohJPDIIfbXZ8Em
9DA10T30s58Mh9kWv8xjNBBAibn8BNoCWqxXz9kwEQov+Br0nLDmNbz3QdUXi7YRJ1foSPSMWYXh
dCfXaC2OMPYiRCy/E5RDeFBJDBSjvpIjhweSBr80hCehiaDZTl8CLP1LjJPX1rC43NGkPdTMuR6s
kd3UhFuzmEPp+om9T9TgTkqZ0eyPi0Vth9FBunIT/RRNdVMwXFlZmJh2SQNWjSGY8+14ps95jQzn
aXpTerbvCv4J5AaH3cdIyzFSzc6M5J9vSLQvVtlf2kpeWDpIekrFVaCPUCge6CPhtpFa+iEq91Sh
AF4U7bDVG0pxnPAnz7P/9oocVxLGZSkB88TMJhKsXHn8Ng0Gg+1wTKEANdCGChTDSDD3gB2KZZe0
b/pYneCfE1w5DeMWNgOJ1n54EmieCmrifV/zhdiE98GcuEYRiW+bAy00L4Kju++2u05+92N0LEfB
BPrdH7J7nvvjzkb7QQYbFi43faLx9ZGxsD8ozXdXPd3Grqs/CLp1WTUK5BYtf6Y5wzGwcBLIcaIn
x4rdOzvDEt6yVxQGmQBKV6KN6bvhO+6RMAq7ZaakRSudzW3JpImCyhrOjlU1CEkiiCvxN5hjSgOC
bB6ScVy1bbQstW6nrKBj6MGRZe6A0MQZdy2/76L10oNtQoIKo+agOSjW8J9C1rIuRsN/EH7Ltj9J
Kz+PwEQezNA+FbLcxoNbrfoBRqsCjoqt5U/cU6gkiLimhJurcrj7RtTFXFflKy3bXUS3cENj/m/C
3kOHWeuPbUtaYeR3ahW3sImgNr0TEIUy2nLDg51B/csp/K385rsE3SBm1QeCPsa6ljsmNtT2mklA
iultx/G7ktEHOV/5KiydrW3DKZLtkYM0eUWs/7T9i/euHLH/taz4gSrWltMQJdZ94uIqV15Ms6PT
49dcsSWj7vd7NnHcyD12OXXPdN/fqEzPNpHfnEWwNYUv6EUUf0NiQorQPQqQSVxi5SqlS7j28bDR
uOaixJu4bJywOqq4tu9uXz2AHIBAZyfjRsfM72m6WlWNdhYlmJEhnL7zwV/blpFsvC7PlqGZOyTB
VIsyzQKKQk4p+xClWnoeNQJdShN+B9LTYWOW9GTamvKv9kdiqrv2rWRU4tliGQJ6Z2JuMu/Kxc4U
Le3MYsQVwgAYL18KHVCQI1y2X5lt5Xt3oDfQFMivGOPIEEpKF62F0v0H5mnvqiEvI+uqF5jBCxDX
ay6ATdhj15Ym5+y2He+CJOuNo42bCUh+04230XJ/oqYONj1ZGCaFLnMKOO0dG7ukrwxiLlrj1u8W
YLcY+9+BSgI7GrmvNcItxlESXQxZC1nu59jW9gYuhr4cCytlvIiuvHJpTZam2Km8ex4aHEJQe1bl
GN167NeOG6/qDoEKQQrZ3DctdNSuGeAYasL0r7BxA5SOeqtjZrcEG3wQXPKcmZxcSpqwMe0o8iCX
lpr34WB8ZM3IlqJlWTK4l7i535QNZ5b6T0j5lYZaDQgKRZ1Ryk1qasyRHNALqYGKrd7lhNKttFG+
qQLfjhWykpX7EXDL1tcCtMFoUdwdy3uKErWnG1hrW22Wt2dxukJZgNwYWnuMINhzvHAThaj2ZN2+
EPb5Rud7WyNXtDJKS48TFp2kiOBR+2S4BKMIYjWCYLxVfv+ZZFx3TdltWjxk9F1ooifWwbPahPhS
Th465Ox6zgcw3R/uEBw+GbSDLJOnXJm3IcNVZDdESiRB9IJ0g+ZlAPzkCvap40SAKCFw9U2C0fgh
Zk0htJjUYyI3nOTc9hTwo/HcRRWRxB+5LW5aof0xOspi6qBFYrKEARpx8wlZpc7fMHjNnybhNh8I
neI9theNgQ6WTsNqFab2D3Hv1aKeO30yaA6VwxHHaB6iITzXBrYZtyH1NPe6WabxJgG8QqUfjxTe
qzGtgSnPaV7tW+Ik/sroXOj4XUU7tBT3SSAMpFRDbM6Eu/87zUwQ9K7ryXL2JIgV0CBSKbedsto9
5mg7V+DEeMU3ICo5igefZgX3NvUPwqXQwhHzbU8orYYgYYg4njSDVa3MTKoUt1hHNbkzhnfIrZGw
1pBPBw3T3TD/DpnP8YvkD5GH+gvQ40XVAJ0NH1yn3SPVCzRSLSKd3iZKwdRQRzwq3TOGZyLVGOmP
LliWwAb1B4OTWQC7Hnfyi4cKYHLocAsjq38YC3pYoLVEdXtNr8U5EfaTKXvniGNkDqc1xRKuYbHu
EljKlR5hEom9E4LIgQPGjA8rZzU9YdfnEOltHYT5i4OlnnWFVzxkq5VYbZ45bCZgW9XnxB171Nsk
eYZjg7/QQ3atp17yHNnV54gdE7GL+nZUUd9+H4pyem/cdjr+Pmu1pt62cEAW0DfXNUbPFxZYBTeg
T07SqO0nmfDCdfz8srA6rBGwe0i0VJfeqNxDmk7EQftgkAsdgUbTTtgVpjinIVyFR99D/uLlnCJa
S8MeE1aSaKDZ1uKlx3hs3/s+bwH2I9+JGVdv9ZR9ttBbZ8eLIRcoBKpb0KDomNlkzJNAvaT9BsZR
tYotWS0Dj+i9PMxRg7Yhcgvmeaeo9re1aHg2f6qdPyK3eAfUycYUZvzr8yU4hkqgw50I392iggxh
xxbh1SDTcKqT7PH3GTXPiAWSyY6PGmJtWuKbAZU8id66RTooWTIlsp2b+94mAIG3tO2+AZgm3FU6
hfa6yXeUUfI1rjCn+JY3YFsKSFovDUxRorsrWz8WXM/zXY4m/yDacK90J3tOcQ4UsT19yKAkbD7L
moOOJBECRWBsDBe2dZv4H9achNN2frQ2Wn1cuC5lD03yYk0omc988DEdeU2J+LZ3XRFBdQw5OaW0
/xlfkRXXZG6N4idId0YQCYx9xmcWaIypR7fkQsQWKM2QzV9Mh5Zh+gZ6cL1u2latXNnsioqJqvIs
faN6UHFxqXRk4H27doJoFeqB9XfECoDJjp4rDaoztZSD29XvabCWWEzdYakBPTiPNiFZsUGfhTTo
ezXxeuqpzJaOjXhfUL3d3PSkD1b9gdf16PnD9+DF5mVsvPriQMrIIEkOcEheQ7d/GQXFWgqSY10K
u1o1Z1VD9oSvFKHkeI11V3tOffXUEaB17lFDI2ViAujVp5y++h5V1QIll8MBAKBoPR9L/VHjXVF/
5NC1fNvBTb2963oUiil5EB7mWNop7plOibPRAWWsG4OJTVA649F2m2nhGQbdBzCGW0iyHPk7kJr6
hLnTV+GwtGD0b3nd03WRMmF0QZuOzahDxp/PeoC7NqnfeCs7YaZWzXNflnfzxnCfX2wKr4GGHCJ2
I30rPUxtQRZ/czRrEYJRYwflLWD5Ts3c29AcXiqbGf5YCcZjQUlqUABb9bmHWCDt8ICaQB7zFiiE
04KAR9W1HnRNfwz82rs0BoDPxLLMpScCfB94n3eTHiJEIkwQSISlMZwHKqE4C25n96iu7I2F3r8Y
onYjY0K2eh1YbACV4ZbB/7CNz6GLm79ITOfuAsj5HJQuErjwsetSBKG1n607V0cxIyKcG6G3M43P
HDckp7UpfLI7ltfIMlEC+cEL/lZ/j+ZuuFidBONc4xou7P7Gm+RdaIkEJyQbKGHbxxGlzbMHP+Fm
23sAKixoToBXLLIIsE1Q4gf6OfdBnGumm+J5bhNQQ/RMVYvLwmCbUiH3juliUcUHkZ67IgmhDBMa
59vtk5ua0VFV0xuyBftMPq73EDiBjh8NHjnZKuR1+zPWR1av//wiJp21UBXlhtE52uFAHGm+BGjl
bG85uAYg+zD6qBuGhyT1DQ5IJbIbSYCRj7/kIEGMGBFYB241tDEJU/j5NQhzo1/NhCy7Z7yLoqF8
imliRcg8z4Pj7gLkYaQvOPVO6bggA8dLt6bkZGzho1G5di3NgoNxxxblJNPaXyUBGKuGsm8/uu/5
FGswHxaZhRoBvF1O81ankZKpr3KkhjGmeeaWvCcx5/TEn/wDsXPPlNXDJWniZvn7K7YSFND/F73v
/z6CwyzX/b+qgsf/kYzN1/+jCdahNBjSMoXuuaYtPWn+2780wd6/G64jdApsKVyKa5M/+ZckGEiD
tD0hidPWDcuwJFCFpmAj/Y9/k96/I+AVhgfDwXQdQ1j/L5JgHEX8lP8iCXb43STFvOc5/DQUwfx9
/00S7GJVj7mv6GVQKdK/C+Q0hghTSsQvOuYcm2y2om33moeFLzK8k1463rkPdk1lYTz2AbpSHmS3
aH5Qrtq1IE4YydC1szsveY1T+kymtB6HobjBN4C+GYGJMnoP8x/2mDRIrb0rB7qR1nkkTgxvug3i
ubT6Y2+5X8LoDTzhydFsFHlzovzR+aJnO6GWdEVyHywsd7XBafHNVxjeXD19DAVWOTczl+PQisXk
VkRfqVpi7urei9oXz7Eeg8H2/WCjYAwXbSK3Y86UTUJBu2ixZCgCsVxPOGjbjsTDTmBliUWJFsOU
HhpTgjeWdNNHb1zjFphzrU04EHhbVl03qafJIzGclnT1UKLRh9fGLq95bImirfonYdGdiqZB0HQC
/ULgBGshyjdmoXrxNjHFebDIev4IzPTswI7CL4N5xlayYxfBlGYBDd91td3ukgwnDQDONT7Z4A7Q
mHOzlwFfw0f6YDV9h83GTdeqtu0Lx0h9ATOBkEBlPWouqSdmXIuvNhMrfAYfY5yB9VYRIA9SlMbS
SQ9545Er1+afsBe++0Tkl0RHqNo2xCoM0v+DyT8k1EzO+Q+a3IP2q86pmUChNqunpBZHsLguxgZ/
m5uDtYyqhPafF2urPuuIjDJg61ZZedU9xnWEZHJcS3H6MmTtl5V0hq1M2I9S5nnYGn8s6LHPfUkP
k/zsazu744uoW2kdgnO4PtVTT6FFOuEALy2uf4qoHPchrpW1mXFG0rROm7NbjJU5YkGLcWGQ2pMj
R7TVp41Rvgg+3N6ajpin6Im3eoYVv2t3Y5S8CmIV4QxK0oIK27g2xMs91r37mJ9bSx9fXcrifArP
g2XhD+UuyJqM6EoH9FWHzXLgeLpszQBAR61hLEwMEuRgsx/NYowQovkXl5SFfdwb3crJMHR0PWZG
iFlkT6HZDNMOh0vnesvSLN1tMwbPJE32uxBjF96pGWbsyy0BQ9TNmj6f7cb8VdPtVe1mzkdwZQAa
LjUOj+QC5JdC5mJdjFC/w76v3hudMFOiCroLxEV58bPyR+NEvJxyB36lFYp1H3i3YvikMdLOVqPi
1GiPSgzmxheBvqwJ/DF099pGZrMtSOKj/6Mt0a1duyoJr24TfigXNUPfIWh0bBzwMuxiLhT52AVg
PLBPXSnTe8or33kcnAbdR6nwnzpZdcEVB7Cp/1RQEK+6KcWlSH70LNQOjGyeTQNlSFRUzT4JxJNy
6ngfN4F6ziF5r+lWQKVozIP0M2dLt7k5/D6gK28OBHbndMYnRWL80MKIvIcW+7o/7+vavMPXCeUt
IjtYVz0WW5XHh98Hv+MjkRXEAlFYLWrlR4fMbjKEMRZTmVBvzskUNOcoRFVJC5dKG/dxAsJsxkyW
aW/C0i2C9iBDWjy/6Ek/vRSGNxxt4mJunG/wBEIU2f8+rS3SOIsML0AdO3I7aGZ+0Sz6GEXESyFC
87modLx5oYdF3si0rVuV5mMTgFMbRf7ShRQ5/VBIn4NsnhyMJgMsNT/1UUueTNRVneVl66hzv7vB
oHxUvReuHa8GJKWi/mCUekoAZJOefj+S89Pfjxqt5RzJsHUC/PMYgiAlc7Dxo/ZQFGqrq5ScCqGq
6mFI0ngd+1n0WYzGd0EjYGF0APGJnvEPocNDM063uDSbswxkv4hUlh0NWdqYbCGPDhwOjjNHcqdM
+J6tr4yXoMKxa8f3AnTycxIlNOIGYX+RmL2uDdRHgVFvo8pLjkxtvZ3hVI/A1ODUT8xN8ZWArClb
4ygcxhK9WQGqsC2wDJ1Sj3j9US1Owf33GYli3RbgH4L2+eLQWnfcmlYFYJs1celE5Ky581EfOREB
tIpvlZOob1AHp0ONypW8I4b7kr+3wR5y6eYHY/ReoR+l+3TI3ZPezoGVhfVEDFi0xAZIdODgmk+/
D71iUp62w7iLvNynchc+HRhHu2R1zrvaedW2k0Pw9Ps5KzK65TCQtyMNZsmTGkn7Es54q5lgD14f
XH+fCStCeTaRQ2vqkCbor7NJTXAsMtczOJJwhyIxf3IsJkhDxl+pM09Zt7AoFq6Puw2jiPFWwUlt
0r68elyoy6rrR+LGYxuooPkXRc6/7oAEkDbRR8mzmzooDAakWGs3JtqZr00JhPbJTdWJPU8qQxkz
49h51JrQh0VZXMcMC/I/PxDaBRmmikZplisV0pmS0AuEAdhMEpwQJs6Fw9GE97FOnr2Id9dMY+M1
yhlrki82fhqM2Wm9eo7rXX4firTwL2FxEfRAz7+f0cvTyBj0aAS1e6wGRYOxLD/7wRooQnrYIAit
w+bSTzHncI6Zj5Fs9e0Umn9gODmPnm7AlnN7+WUoN1zmXJLLsZXaPaBZvpJm1G9+n6K1cUBiexGg
Iv40JWsMUSLhha53dDIWWXBwZBeCUN/8PuXIZOwx1tBPywoJsgIhu21qVzxfAdhae9j7hfUcde1w
TpWW3D0dSTsawqffZzU9QKsiBSCWmXohw+n3s2kWawctGq+ij6+w462vqGDW0eAmeWoAK+4j2KVr
y3CS91RFqy5m+G5C31zorYEIWmeMzfLewXriW6sjYbDjl1KooWPlVUcmQ3FdBkfA3Nq6bYf0knPS
W4aJBi9D4UcvoN+8p7r1Bpgl/EGCAUg54k4hfA6HZzxsHdX0uz7t0ZV4zTN8TuykdSdWYMXVp2S0
JSb1UZC6ucaFbW87JPjHiEXhYVbXkBI+vkm3bHdkE9vLuvSGN0wSRKW5gXmiI9a+lN64LCfYom0x
7aNqIAOd1jqN1/nD34esSPJjDb9oHwbTYkAME63sokb9JGdp3O9zRJfUqsztiZIS/blIMqg1ZKP8
5CYBfX1BzhsM1OANJQcMv258ykx8+lNuM+C1tNdaDeku8xJzGaJpfovRehHVO+iHyRXp3Qn/ugiP
iWnRLj7XIKP7wsErrCEobNrhZgzUHtOYXAzebGQuQ/rjdCWrXTIxM4o8tSnKnmvUw0Xqe93l96GO
SnWpFMPuAPXY9vdzRmaZG7xq00IT5h8jSKczgpPuhbv6Qc8S49Vm4HAMXBLQf592Mh1XudF4m1Qf
jNepnP4IW/0fv8mxIuDd7puDuu3dRijtwML/Q47Woeo8ZhdkSiNnRI0zOogsQxgsDxQAVcoAa7TR
sHgEf6IxxGqVh/4PyJqjhlljqaXKOZENclB+0t7b0HM3rYPQVkOHjntp2Euzy77ApuakM1r2ozcm
/cluU3vx+wfAQles+PVrGZys1jH2cLT4p/YBmZveHASPoO+fpwXBQI9k0r39/qGHUO+CZe34+wx6
Y3+FiEE6CoYENCswJyM5YSD5fbT9kI9h9WNejJJDp/vN0YFI/8/DP1/zX57LfNjbqFx+v05L25d4
tMaVkPkLYd5lukpEGTB5wbaPqs06m35tn38/SgkVz0AR7+ootEGo8yBHWgvJ5GF5yZKcNVqNH54O
u7OvgrsYu2BvISVdSSdA1xZCKRk87UVFGLCtxs9WqfLGj6RJtkZEGEhY2frWcoxoN9Vpvi6dqvoc
tnZXp5/on+p1axkesYxOcU+SYff7x5wEkf3oU3ZkuC2f8hjEdz1/Xz1m0CumPLw4ZjudpGddKg3F
LCHeb1ZKG65FlI2Koh/fkhcgxupWGsHRNQYEOGUaAaSL3NtQEhvVphgnJfrP/+TqvJZbBbYt+kVU
kRterZwtW44v1I5kaJrU8PV3SPueOlXnRSXZsi1ZQK9ea84xXausP1qD9tXdKoWsL15zHrM78K1p
M+GcWrZ9wmloZdXKHQOcM7jQQc8navF4iAA/fX7cg5T6EkZRgBOCpz1ulDKNnZen3//9UmImG1+N
Cf4xcG5iYNrn2yz5KiGzo6Ff/55alk9oa5Yh8uS7Jgv0gs68IC4vfLajoT6FtpRQdOmaFY5i2kUH
UyzvgqkV9nDmUIluL00JhbhuTBQ8XbLtKpatp940qTyMAe626Gu1MuEI+qwGgA7UvuxS2mKKSR3M
IQty1eOxYTGaSC3AbiOpJU8WUUA7NJjsgqz8NKVle+EN/X8SiZVb1So3iLdvKxUdCqDsxhj0CH6l
zk4DUYOnCrijuk/cH1/679cf9ww2miNsuHOIuNuGO440qG4EtpvS2U2++526icDqzpE7iHhFCmaN
FomXtGZiOB/CIcavc7/XhdN8yCIy4UJN5+9/vvF4yuOGeQSKjztDetJBjjiDzCf8lfM7GeIjCR6l
Pj3u+fd7j4cFTdCtrax/z3g8XzUpSvDUQXoMf+/u17W21f0hGj6sCzAMEPhGJZMvbIGgWvJLGzT6
lWHFc5zr6e4vlFsp6uLDrMkEtVrln7whKz+GewBCSmlKath0Td34/HiW07bF4W6OWwTewq3a4CNv
UDUnUWrf7Pl+vCoBdmJShJVXY8RAqIWQOFPdi6JKVtAtqk8dIjtWRhsdlWd1H2OyZZJWfeJH8w/a
Qb3weOj3UbsE4uDvBMqnzyZN11wgc2yqNInnEvNb2323pOe8w53OX1o0xo9HVp7YF1/Gt8ejIfC7
k5rIvdMxPtJkSu012yD2WMVggcjAOe0/9gntMK5stLcf0PEl8LIIuEePkKMB01L5FFuImaLsorjG
Z141PXvsf5796gXvh7OUtlv8VBE+scKHIIWzwWM/ep9C6PPkA7uNCUv+iQRqwVwZO1mX0eyIGlhu
VR2sMnvkQL7fkPrcXhynnbZ5ZCG3uz9M5IzkfqidVQdB0t0y2SMquIgXswfhFzW290I0F3N6Y253
Mlf+SxWPw3l27f3jkUyZvw0xIGfXyPPTaLv5STrDDzF4RN4J2Ff//XqCgYeIqBknNgEEQ0qOC/Np
CtVp+MPEC/lGIH9g+AbYYTTzDRfCIkKduVKJKTY90ZmfuBM/1FSbz9XIQUhyw7YkwOIjr2wS3gYc
dLIo4s92JDXNqjNC1HqmHEmSzmuMR+JUt9D4cCrSrSNG9MSpxEp5v3nce3xtUmI/SlnuLeH/aRIt
93xG1svgEh7ZJR0ZN2RkH0t/vj7e1+MdeuwptqJuXx/v/r9ff9wrg4JPvkyK42haekuACDmzYZxv
K9YrJCROApA96vc5JPSx1NPL1MkUPLw+uAMUw8cNgwFA1pGagVs19ga+fsg8IMb2Vknhr2QjjKce
GDpQfW5ogZM4jmpjXXK4nx43hoP7ViW6X6CaUaciRI8RN65eWWhIxNMA9J0R+6Vxw+CCxjdkmNAD
/y46tPyPZwgo7gt7qlyI84T/eCdEWPL0SAPq6qo/0Vj39NPjLhOAHRrLeP945r+YoKbbxILugshB
KDfMmf7dPB6aZTbimYuqH+OMxPx/nvJ4ctszEHZHVgIG18kldXW6t9kDPR7pUjBTf9zt70Lm2Z1Y
+XgaLQSYKjaYT5pa/qITSbf3YG59JL48iN4eX2x7tF7uIVe4cwBvR1zF5rEE+XJ/aGcu0SjW1C3d
PPzsnL68CY1+Jx0Md/l4WCfGcArS+DPNmZISeVLeujHC/dBnL3brMH0SxsUAGr4om8DcQeCKb4ah
s62OA4FLTN47r4xXBmqM6alXtBuG6SfXv/nYjb/Ify9vOmn9nVTaxMsbIXotwJ0plUyc4Cp/nxhC
ruHGmauxNeJdlSpjbUOS8Do0if3syLWCGoQi81wFOXWiDj+F+Ax0Ak1W9gVRX/4X/68Gy+3dlzgD
gYh9Ty+c0iZdnEAsmFcJG/gOVb5q/bWX0ts1mgnGqp/dm89x/Vwy3n2ySBvZZe0Y7XJ7ZGvtY73g
qthNhrPszIxMmFCqa3AfrOXFOO4jXqQx1cTHbLu8dQmfphQcTX/joO0uXYi8iF/FFpMbspnKqVZh
kSxSbYTHeTL4w7MHG9idPk03+gtOK1p4svguzSWtaOIP48DaNgPudycpPSRxzkb69AmAWRA5QFH3
5ETExxB8QHlBdtdB5/Ww4uPbALMNCHko3tJMFjvB5sNSWXQMO+dL2l75aXmElM9ROJ/G8Gc148aH
XwqMp/zUadsc2P1DeWjZXzdgafedG4xrs3MtcqdLpNllqQ8lfb8s/+gc6l9l51jQ43w5MlzHc3DO
q16cKUT/tu7MKtQ3w4q5Pfbr0eGH+g/fQg3hTemuoAfq9W13TurfoHSiM/iDDnM08UM0UItnPuDy
GXWriYYV8qDF4iH8cSlb1VygfmQvWejaC+3b76OFirVTaimkMZxDJyj2Ha3Ip8Leq2qY6MpOCvTi
gjOuO9cVrkXyZ88O2QZW0zRHWbuvnrTnTZmyv0wLQdhqh8qoqeSr0XbvoeemGJPhZIWN4PIEtSyO
ymxLJzffIBo4VflMF1b7x1m2dAF7K9iYjf5hxZl39VxgJkIW15RTEo/YR1PQ/Brz4aiCxn1mqPdz
TMd3M69NmmPwmDDcsdkwdUTPIP8rGw1UGR2XSeT4Alpxs4hKhGFxHZ5NRK8Y9IGxYcJ8HkPJzCb6
44x2ujNzE3IfJEL82agYCK1a1C0LpTDjNcCXQxiaO2twsFoCIyodBtiu6RzqedAIzGos4M2XK/zf
JRrefV1k2yjNic7TPdJQOkFlhAA8avHeTrjURw6n1DfL81g417JNy81simxRqA4jDuhsO2vWtm+k
S78VaC+pNnYsD0/MfZ2LUf9pdBtscTu800UEL4Ese2ShYj+u2qchFF9l15n40lNvOSP1Xvp1U5zZ
qzj4Nsnp2pROxoxl0YezdWndIr8M5j2skNm3RfC3mtJDRv2BAiwp1gy5MPwPTkkFUxE31oF16kui
QAs/OsQBBtuAaLyWS8GQZ0g7YwKqS3SSoUzrt9Edf0ZjMsFMng+MGWImQpEiptTcYl7ojnNCBgMB
G1/xxK7USnC0WdW4sXroczrx8ydguPWihResnLFa1AF1D03fE92XbY6Zza3i5qn30+TZgjlJ5N8h
ZZg82iFuYLS7T/gDniosyzuaCsx84nE7JPzHwoaoQhOHUUUV1oReTB4G0+aAUD7rDq8es+Zni1xx
qap2vqGMeaMbnp9z151vRqqQVlfu0jaJBMvhTZ1NgNAuUEyuMoTr6CvN0w0a2xV6ovRqzXWCZZQB
mptXO6rDvRN1zSnwGvPZKz3vooknmRiLeR1HFmNN+g2dsRNZfcp0+2XMXsqpAJwYVkcIhPG59LB2
W9LY9CENM9839hSaL53emTLbln1Xr5WaqabceW1p/29hmsPFNCmpBLqZHTwL8CY1Jmmfky1F/Uiq
ElJ7fAYWxewYx5RN92ib2Gj3JUUxpzt+NA+5NfMxZ5W5wyFBPPviZR2LYSn6XQBVZVO3BflQNkLC
NteXOQTJlxAuCIawXDY+II+IvBMav1BwxBt8YH9F0/CmAKugXQrXRh1Z60JO8VcXk0pj05OgXvyR
aIMi1Wmm19JusEpZ0FpqLTbImAakX1cnQguaUV7IrPhABTMeDD92ls0w7vxUDKeMIegdNRpd+ubL
TEeQIHPjvGr31ri1t/fuBp9uiK2P2s0IitkiMRnwnqE+DQrMU04Tv2EhNzb27FvLEfzCwq+kuc/B
rK9AvaKCsKMvyqKnKGp+TxmibH9Kr7ZSxmHsAEHXk9qafn+t5xJCZ1HOOwOy4dwglfAGs9wBjj/w
X72Yrqk3QZ+QCY6acc2SEp2iLlxnlfou5vuK0bfh3sXWuZEtltYRzV7lX0YxX2xPTS+SZJwyRRja
wK/a9GYPalP7+dLyzCv5pwX5RD5A8JtZlT8t1l2MLVyZM6TlZecRu0pOsPKZW8Yy2tzXHDTyqyKX
JOjFJRyKCu6hmFFwcmSYmGPzvy5yPtTU2NvHgVdHysIixvf91JLiGkYkQOl+IDJWp7s0s35GgNIB
M45vwwT+Np3+Dn4n105YQB0snK05uD4UXdAPXkwgXFDsEhOBSxNJF8ZICmqvwvAyaD09Ty5CPl1Z
gImYbKjWeGeoEsRTc0EDNC1qLz6mhpX/zTSLm3D7Q96E/rItEr0muHtdQtiEt1x9Ku3GH13v/FRF
9BImfzB7BERc6tdW+vvGdoLnykDcZ0fS3GS5sN8BomPd0H/GXNQ7oprs2zTYyVMLaZ0B46g2mNTT
d8dgq2rMyNvS+8Ooz7F7Nf6qYVnnQMCJGmGomoSZriaAnPgVBXol+Dnp1OyTllyCBLRqNdfW0jEU
mYpJ/q4kArB0eg8Znh/axMzePXpnjN8y8xSVytuggKP4yHt59o2FjVJ9HdMmY0TbW2eZxw5XWKx8
K5HcU4bvX8SpcD+tw3Rb3x9aUWahz3V2IBlSWAsEOrretWpVv046ZsR5Tc57aARndkUNgZDVKhq1
iVDW8Ig11xPLOW26OBj0/nEvIvdunzKIX8FYAJra6mpLkPq+dGrcAGW/CIv0FdpBv29EGSymkjmP
3WfXoJNgBBUDXjEHOL2IOnZ77z2DkYgbzeQyvSvclty9jDQ1PKWxvSXEM9jIwXln9J4emkAWaxil
JdF5liCMs/urghwoJA4Hy7PlwW+alMzDgaIgTuNjA7PyYMY9gVjW/Guyl4EMPt2+ebZzpO6OGYGC
mYy7v4JLY1zj8X/cYFDoD5mDg4SEunYbEqMVZYZ/mY62Y8+rMQYei6402ldxSLBpy8frtIR4p5Eg
LVK58Djy/EKVQO/fMUaiPOmSP+51NE45yGY8axJ1iN86FwxEyau8x4b2rN5Kzj3Gg6iDYfzTyMvw
kk/pvJzz++jdDt7oyE3HuLik91YCSb7wxEYn2Sq9s6vevvIVJFiWl222gpiKY+DXr3RkP1x3GNZT
6O9Vj4EAkQR5f0K6m6qEkKsSf9yHcYSFTIUGuBRKGMq1fk0YarzOHfEnxiFGMG92bgQU9vlPTc+T
WWsL4Nmw3BUAqnQdYaDqBuubcD1AkAAkOKv0tuiPXhmDBDLdJRrLiAm14upvk/9QNs1rWeQHMdVX
ZvLFbvyEJLYEajJQ8Th4EhIGY6mBmYKO2VLLa6/C8pBZ8Rn+2fNs5Gjz7GQXEFO/NHSaLMzoJ4p4
Iq0MURKMGrXE+hILIHq/YzX8laVleULobpAgASejM7pfzmgSkhQ3pzwWr/W9bxOBMhWWpusYzwEO
Lqc8dMWwHPF4PU8paALXCHexjVM5wllQqhqEskNoqdYGX8IhYvbxNhXGFYAPQoYk+2it7uSkzrFO
5LRoghGgRF6fmrJ/dUpTnOfceJ/S1kBdbAUrz0ckq5ziIEX+MiiuLBGab5YZ3PBaWGvNMJpLalqe
8TxvU09nSxkb5KokUj3nGlu7rL7qySxW2eDcPE+VZ6fwN/i69Y6p6DIxpooVRWzjCoG4I/TbZIwe
7DeBgjOqw83IxhEqX3cYPYgqme1m63IUf7Q9knmuS/QAQJc95IVu3syXkXBvlzDKPuIi5NYxTCc7
fZtys3xmsPmMhsffYUmBDjSCVn0CNoOku2TM4Idg4w0ocL4ZtOvWZoGqgd2uTX83luNHaPSvZkFk
aJww7NOxbS7rvEfCqqf3kXDNFy4iv9nAHTl+nYM/Uh8LK0Xm42U/w8I+kOhivYT9Cy8AqAFRIE/t
4LKvquWJra9Dn5p8UWOeDgBWnRP6szWwm/qlEFB3RGB4q24qcABsamwHb7Md6VXhgHaxA0hrOdsG
j8FzTdd8QQSf9Uw2wC9rIuxz5HK9tLLCOeMR2I50vjFv5LTtVcrwJlgDV+dOOgp2QkK8Ctt+1wNb
rLl0f7WRS45W1+bLCCEDvv597Jnmy31EtgFnSQ5CE9JGaj9yzKkEJHMFDaau2nR+vLdrIn3dyvio
OfBSUD3rFru7RnINgDgft9l07wQB/l+bhUHfK7nTh31qwzAC7MqEFuq0Q32ru/k8xVVx5tpsMD5D
aZElYfGUVY1aDnk97hqcbRQ2wZrsP33zBPyoXvW/+qY76eQPRi/j4tfBWzqcDZc5Y+NW41NjJ/XK
ca3sKAJvg20MKjQqwTddV19tmnZU6ho+YpEfwRSoz0kwjKGNqY6WZSr4vGQAO0H2Ad+1OZRJcrTZ
wz35CipgYob4xqphZ5hjucytOD3TIQ1Ruvgw+zDCflJEHUg5xxkk7O8GcBUNBpRsgRRn2xinfTRB
7Db82rkBd0PJha39PWzuNCz4MEV/NYNoerFpaK68WL95OicFMrD+zK0cr0XrmVCGYvMXcYN46C3n
hlt4aUPOt/HprWU1cSl0JuuVz4mOSZIXvweMsWYqrWNLZvoigSa9HvJc7fJYN4sEd9POEu7FDizz
6EeIX4TZ/dFZ+jqHWOBH6HWbdKCNnXLxJhY3ovWsI2TphvxMXSCloAetugm+mh4QJB9CqMAZ3pHv
Zqr3UotwNaTx+yCmle8UzqFNBxxLYDPmEQd0Z6t+CQhoqUZ2SFx6zHz0NuznaqwoeK6oB6x6X91v
uuTWFBUWP3lWlVnivEhfabuKZOv4ottFU2WBLChjEDiD3KMWKwsqXPc/d+ltphSxwP9MUKKNFXcv
I8MeUx4k3RoFZsgezd/ZMGWn2YE/4ibhmjhW5N567YhxuhmgxTcm6Rjwe8SykBaJFRYVZTRFF5ZY
0E5OP25qd1i2U2OgsfnPTSdisl1tYULqJnKrJ3tOG/XKM+J4Z6VNQL1XDdd7A+8La5B+llYBWpOY
oqe5bBjiQZ5rpqJ7xdVrLGpVU5dhqiWJQ+j3rhYrLfvm2/LAjLR+FW5hRr7LPqufoT6eazY1mFNi
XJxo0yyKoqAiH9NGPs22vjhasxho1vh0JelsHtle0M60510GavDJwsLxNi3KfDAAfkZyhaTPvgYY
wIqamsmIV/7od1ziwnrnwtl5Ej4x74HhTAvODUiNgpEsvoPN6JGK2o3O73Ayt0J54hpmk3tM+MgL
ml67SFnB8xQ4JWsNCTsYLMctW03+AQ3BGgHjtBeuND6JVLjy+8htFoMOwjVUnvCSqIrQV8sNFn0Z
j6gLS//5cVOXww0xKEoHL3x2jemlTSB2DKl+8ZE07MLSP7YeY7g0P5Ui3Q4mvFVSGfGBwaZqE9So
JmBGk5ZhhfltEVZISZpOrSM0D4eWNoF7B8VpOZ4KAqjtvHnzsF5cq6FApseGapO6vPNck9DQ5K8I
MXm7GbqNLV1+ZAqMElIaoEurMsx9FuTfUWWqsytRgd0/z8RB6p6R0k7btdgQk+a+lRZTsVYmP4wM
KpyquksyVfYhtUwbKaD3Xdd3yZfrFPQ8JE2t7hCHxogM5ydkwYltVjiTfKGW/chQpopp1we1+Ovk
4XmIFNRcP3GXUkJ4DdhqJamcVwl42mFCol/FFkt3q5IF3fGMqWz2sxK4QiwjMl7N2foxR3VwrC2y
imeaBCvUq84qJbyOYiyGj1CRGBsL/T1ENgTL4U+Cm7iU+hPInXMglKpcjLr9TpEmLJuIC23ONtd1
+fcT1DmGGGY4eydkYv67HTTOttJ442tp5fASp2wTtx1sgTL+tue0X4Bh8Ba4ia+i7aoPzD2/2qFc
umYznuKpOkqM+y/qlMG32NR2xY4QWAQtehCbxTe5wfzNoovo9ZrFQjuUIsnMM10DA5Rp+c52cN0/
qTckhzizjtK28zcDuKuRBkvdkmigbaxCRdyHq9RGVtHhZ30y2aijm2F9MEFtwMsCPq77Hjikm/cn
QswpaJrmJ3NtJp6t8UvOvj6zTXuy9DWK2b/Q0P9iBt5v7XI8kC+QMLwN1v4soes4tTobkotK1cK+
q+hwcOI39Gy4RKp22BiVf/Pug+BMkbehDOBFpb32Hdmcq9RsQNgWzbo+DLSunkwVdz7dRf8zcXoG
AHNMvonD/Ed42B8ZKeL2tiuCmyPJwNrzdiFmH0+L7qyBgJ0ZOnVn0udPxKlQSqS2uhss8N5Zmcuu
ckvHkio/qc0FtenvsOmnkyCaO+zh/fmBgnxT3KHX2vhKHQFYJJDOOfWNEIZoDmLF8Ujl6/t3zfLZ
6rlftL0VLqpxgfb2ZyqZmmnymNTk2MeCa9jZt0q17tH1P90l9uw0IvNHmks+QluZSMjm74Er3L9H
auTFmPK1MaW7ICYN1zxT4NFODnMuVvnHZKfT2fZn94z7zD2Lu+ZTY9/E/J+AsOHEB+iHsrr0sle2
U3S4R8U56o1yb0Ti2hk+5Vw5Agcu8HrmPpjKoROIVqewh8TgfoCcz8+i1bjHuNhAyTc3zoDokDHo
umRIi96P2MKo6b/ipP1rlnLYJI6NsRZq4Q75HddlBSwcRQ4sS2eH8Ui/SjdXBI7LmGVLHrKZi0ne
EinQdFvUn6QzQWmiXmg+vQj1q5p4ZU3LyJfeWLfvJWb9nsCqq2EXzr6toWAQ9IZkBc5hRlVy6JsC
r5Zi3EpR6raltQnifF4kRloAjUm/c9IXX4l2q0SiNmXlDftBCH2itoLo28ngTQYRZEkvk39HpimG
5Jcwig9tJq8kW/8VqlHvfWfA4SkIPO9A/MGYTla4vshVLu1rR7IHhkFIIUGlz61l/Ji8vvwuLJse
MHIxt0MSw6XvR+JQQsZVPp2bRsulCLP+VEP7d5TpbpKIDQD5UfO5Rj2w7GzD/TAive0oU003IPub
sK6DH0wML6VJkDzhb3WKy1C6eyNIfhsTnTBHqd0Yxjgu1SAPCevEXQAytguIIFF2w/9dLUOXCzBK
YrKbgrICoKCzm8Y3uU4Cg3clScciTEwBRSiMZdlbcj8PwUveFM8zFyeXndIlS1W8yyICQLBuLFGg
ulcpeuvmjoAH63GqVp7bfUdsMtIo1GdfT9tY9u6qnDKqg97pXvvqIM3a2kUeEyXP+baaq9nL6dXr
MuuamLCyIfjcEMJM5GbSQ5V5QCSI/2zT3XFUl507NxWvFhU1DDCRbdgJpvuU/wXDd9859CXloOZ9
itKIniVhlNc4RspkBxNSbXGuaQwvgTVuiD175mrjMmWET0kqixyrVeak5cFobeOV4oSjFvnbwovR
5MxwTkifiyG2EUCvB0giAQX5ZKoUNCndwyIrXuK67m4oGfwEAzYqlXzby/F7qgCwFD4TMTfNj8Jv
19bQn/Mgqp8ZORylWXzpVFzH+z/PSV1x6wKACn0VkF01KHELgZXtYdSsSH7+nKx2fy/BL55houtG
mze23m0KDfcG7++oCzNEcFOsBfyidRSOCpsgzBBFJhIZ0/VaIi19dYIp3HAOjJFN/UY+UMIx9wpG
oDy0qKqeGPt9NZntLBOL/REN4OkNWZ4ZwPWjAWrCxOTptG2bp+p+sJUBW82C5WQfeqmxJuab4GHv
k/kg4g0TgCRF6tJXvnPGnvgmxoPEsPgE6BAWkhHVwNUm9NHsWUGVxIeJivzWtYzxyiihzWJIdfNl
KQ+uosCrZ/rLXHvZOjGRH8u62ykXNGKd7QT66w4vs8EeC+RValVbrwycXRq3J6/wjrM9sUepxY2k
ZU/UaEUndy3QsK4NdyLaJZTzbeqz6jzLDG0gj5BCMtt26H9HqzBKzdvjZqaFwzZlPE8IudvQYmBI
DmUxINW2DY8lVpASm/eYWM3czXc5YWZL2NSvVTiNJ7sa7cOEHZWL0Cn3kmnV9NT3gkLotTN+I3Nv
X6xaMSwQTrabhoYz/H1WU3gOtSxudBwK4lX6vwWgNoZKP1p69gRK+vHKbbRYgyScb2nu+luyYij3
idqdRO1t7ftrioZ3YKjkH5juXjHDqwREooribjTTYhl2unud0182MIthIZpuPXqyvbaBbZ5Toz25
ycVGYcEUqWvWCVhsp0nLG3s5j9qDf2ITWcUtuNsZ59xNyL8CCJSENFtZNdIYn6gF1oAzOSHRyAQD
h0P3zorxnG0XVvZpKobfsd+kV89Mdx6+rmfDKLedVROPXegR8fF8RtxY3gZhbIkfOM5YMM+sb1+s
HeKUpMPecZzw2R/n6U11F6l4k+hxL2MHaCNvqALQO7PfCSAOVNrKuAhj2Lq7RNO7f8S7A+/5NJeW
y54L7/TSJ1n7pcLdWdaOAd6b9g8OrOE5qh74y/Y8pdYrlgZ9s1BaLJJa/k2qOl04aF3aplQXertE
6iRM3+HX5gbuE1sQzSALCBJpUT6jTOgvvmA8b7KGPNV54OIW4ZsK7B2Rv/RvginaaW/ybpbjdOhu
sDsEZendfDeYtlOC6sKHQ7TkMsdqbDX6iOCRtPr7T0Tx/FKM1c/aUIxKCW7CGIa91NOtT2oDcsZ4
gmOCZduIcwMG8blFYnN73CDsXxmVtK6xB1orQ1OzES41UVoHJArI+K1g8WRAxccS1xogcdnNbzZz
QQgudUeJPwN/4Eszbu2FrxlbWd386YIBOrY+AXLVWOzcjiE4ivDyzfWTYWmOXE29Cjvg42t55dFb
qdM/d0RDlyQ0RyubtSAQrOxDn7KaB2eE/+YzuL6d3cbmqxt8YYSJ3x4v0IeATY4EwoD7O3T94lpU
PVQrkrTmMjd540MPaMVKN4pky0VOlseeUhK7s8SUF8xab+YiBmEUE4VpWnG0DNKA+lFTa3k9WyHV
jjFY9cAhJWwkiCkwb0SO3nvxbAEVOVaLOYkJ0yuH5jCZ8hTfZYFA+dcdqXlrovHCa+Y0TMRtXGzS
tY/o2f1LY9sXWx+nnuz3uqL3UjtABVO0sQ2V5rLi2AXq46zEoNKXbJjbtzbpSYPUiqMy7t7ww70V
ueWcRdx1b4lEbJ2EZnl6PLUvwdcMjXYP6Fa6Nx/h2CJzRbd/fDf3oKA2RY1M5P6z8f2dRgHm88cv
hv/arGjPhfAH+C4N9XrtTGz4Hz87jNis+3sK3uM3Z5Vot8z1KwwCvMSCbL9dWRAf8/hVqdUFewze
AZHPvIwAD+LR8BPF1pQnNywTJwHG8N+LsoS8+Fbz772Gso+ei8je/XtJJbtODa3r8Qjn5XhjQGMU
makXKkPSIdvb41sdp3BEX/Xl8SihsZMklf/8+AOklbwC2y4uj0cO8cpRn5j//l9YI9ono++K4+MH
XYXl3C4zb//4F2DeRSAhq3H3+NHIKumJ02ck5Zp3BRMzW5UOhNfHd9EOxWsMBSXhTHx3zAR8v96t
V4/f3EQz4W0y7ZeP30wIN90Mt7YXaEjekZd0lzF04q1qynuUejniFpDWXa6Qb/TYDu+acdmiCiZv
h/4TAHNiqD1agYIhuGqQS839WzCwTyoCDOpY4dYd8u93pSnzfQj1+8dDzQ77CT1NcIgi9J6JqZkR
8Ing+ozLo2m0w5vFKvrUg/87PB46TUh96mXVXuqJ4OxweqlH40cn9CG5M+X/XcqsEOWCqOMt6ezl
W0dZg8HkVhGkxr53uNWyLC7SQMcYOSDaahR5b2MBDKSaObpUjGUeX+hyduh7lLULOBxs71UXPjEa
KllZnTqMNTvjhObBMplzxAYd4sKkbGGKK9S0Y2GbMCUIFak6I9vkjW+9IfRtGSwlG5jRMGbs8OPB
oUnI21oh+ZBPlDo2XSuSZj2fVlscK2PzeMjz3QVL7r0/lV0rWmGXrOB8DuichjPS8H8Hw8jJYyEW
2yT3Y7pWKWuLWRw7gyZGY2l3ZQ3TH8Pn34lYl22N0kzUXEccXDH8MTULJprnhQltfW8npv1m0TxY
FJQN+7kYaVR3+LbB2/ypTCCHAGfaJ88qaZLIqjzEI2kK6LdJaOrc5hBWNOloyfwwAjCOQZi3m1GQ
spC25q6sIOWN9/SFofkOSoWKUECFo38SHiB20b118dnRkL5HjtRrui/eW9MR3QJXcZeOZIH3HMBw
8qbo3B8gPC85JsmilcGt8hx3lQ8ul1qSQNZ04gNWb+a5nbWzCdqAK4Ios6GdyKJGni9s+Wn2fgUB
6Z5TrD0IxNN+dqP0lLb8/dIm2qKTbnOcqrDbhQVHfNfI6C312adOBdsa5Z0QOJ3yyYm/UjIrtYA5
SV/PpJxFrp/Uk9zJ2bYXExCNvKdYgk9O4Mr9hKJy1KuhBvVikHxptuO21QLVp6VH0spRm1U+sA85
ZX+DiqBLIn+cfQ+866k0uObnhpO+W67PBDRiiUuG7O89uHw5Dz6aBgMcXweBhU20TeIhzjpyXz/B
ySPLUNFxMueb5G9NaDWukpKWP/XGCRWeW3u6tJq+KPwI9//YO5Met5n1Cv+X7HlBslgcFtmIomb1
oFZP3hDdbZvzXBx/fR7eXCBIFgGyz8YwPn8NWxJV9Q7nPEdLy5uDRPYIpYpHoUC2l8TqnGYukQe9
ZflUutAns+EgWMy92uhWng0v2dclnNfJHl7ypE2uud2AmRpHiCZz8qRV07xd7DVpCElV7Mm/OE2y
N9AE1RETCPh8wBdvrk0oT5wZ50xAGWm0PH+za1A1c4ZDRKzfkXYe06Cv7GWfUZZeMYzCd5lQhLhM
KI9xrIo3NtHkbLbvC080yPnw4Cgtfi6g5NZ9iXasL6prIfVx3y4J2e3u9BvLrZPogJ8N9wtGB0vE
9W+my702UKSf/vkXAxLYFuRqs0No0LNHUfFWqU2YLuitQtSTpSNTuFSkH4x2yEfBvtt9AMhXv1UF
VOu4SS4ECHD/Dc1b01nw0mLxTaRuQNTbe4y99aoKxgwSJhsFzEZ3lvFtnCy/zEZ9Fc+kW3P9T8oy
l50CR8tQiNe3CKKs+xxaUKsm6rUSbUeyHuAI3+zAc11AnSz237TEU0iesuVQgg56E177CX3rnHaM
b92xuBVLMb6KafpZOsO+ggQG557O2kPGMjLsYtD47vDogSa8zzwhbAxspLhvtnDYkavwcVivhgJN
xjVtABIkSuvfQnyK3Cq0Fwg6BaMbOdyXEd4PGqr9LAGk/j84pMR2Pt/n+s+//9tP1ZcKHdIf2Dol
5I9//tHxN7QOy/jfwSEq7r/K/xkoyM/8Cx5i/8MVUmLzMVxLOrrgT8Y/nfr3fzP1f3jgP2zXNiSL
UltCCPkXPETa/7AskqE9Vg26bcLz+Bc6RIp/uJ5juTqgDxRL+PL/T+gQuqb/jg7RLcsg71CXlrR4
WD3D+R/oEAMnrIq7AXUyoS0ZIQjdl42SEJG+9cKW6QKIhwR3sMZV9jUTuzllwCXNiSBswRa86mR7
KqzDkEd3ypxNgqzb1JaLRnU5JaSq4VRwnWqjRLprEYwwWMUsj7VZOW+uNSNmLYh5zXZT6/wsJVq8
CjsupO54ZL5gkETcXCnp/Dx1ngdh+J3ubo3RCvLGusnlifETyPbbYrYXdNj3eHQP1cj+uWNPN9TI
TJzhhAgJIQbpTY34nBFumrZRkyKDC3pSr2b6rBF5VSXhVzN2HCcd2RXhaab7SaGJVbMGmIigKOE+
DkZHgJTnZ4XmK++382gCp0QJfK54+XoIfOE2VN5N1f2pmHVgZgX9OBCQJnrwgOKhOmUnV70tLFXJ
nMhp9pbuUrCRaDrMr2167EkEhr9OSi1iEMs9hN2EvmYMdLbHER0mpc2+jE6cD8/gpx6HJTx1pb3G
z2Nb1u9xh2AP1EfzZqBL8YmuyJAUwycK+11Vi4s7EMg418+zZ7WbpC6eOH92WUmWmpmj1c5BK61X
PkhJULzbHLNDlXW32sQlZMhPM1Y79MPRMtBCk7pbsyv28Syy9F62peVtVGjdnfwz46lhXehXrAXz
0KNsIZMWt8smde15xwCUtx73VGjupJc/Z+g5QnCIzMYbxjqju6uQLIvR+V1JrroieRW8igUwayTJ
3tFe+vSdbDN4YSmWGvelI/x5dYwnbX9XthsAqlqDDL+rmNlG7JQPWVxtISrrwRqmEbr5eYLFOcTN
UxuvKpU0mNdsoOUdjP+D7Ig3r4BXeo8OrBBWS89DhOQiVEFXQySlCJsJsS68EGXVVyuZOuZw/fuv
ust+EZYimDoXuAshZwryURId3e5AQtQaNYOQM05vciS6USPPjjg2XUQPDjtyovs2liVDUjp2yyCD
okNDvTiUY16qrkrJl5SlK+TQ+8BKowTkaKcTydEc/VmzR/m+lUhP5+aCmmfn9syMa2nsiGwJ1BLR
jUZnu/rusWggE96SFVhAUUmRcr16HVosLswG9wwmKwKIzP6VqffTiEqNBqVoYIMV9tFLMKL21UOS
YR5s3F2at1+xbI6V0z3BA9x184+e279l4vhTjQ4OM+ND04Ufhb0GQ3iee18bpLFpj3EiW1b0cUKQ
mklGetS+Ti3Z8Ehvjl4f6O6MZZZEJWe4iI6h9OpV0EGtAns5Gcp57CQLLCadgFcCs/UmOhz5gfn9
4EIygp98MA3CHFgVmPVbR6QXNpCgKNRbQxwocJ9pn9bTXtPf7EU7K2RppuNryxNLrD9xMV8aIa4V
Kp0+NQINlMKYAr+PbyCC4EUUYqeJCIr98okkxUdzwzADNNc4VOzT4tzH8nqVof2q/lmUodG2uOGH
khFUC6d+O/e/kzp8bigU6b5/SptUhS5inWLpVUBO0t0T7VeS0wlojf1gVfVPk2LJtWnONAQRKNQy
uHhzXpeboUcN23f7BElxLvQ4GARRGgBDWefF96qgiKryszeWYKjd6EWF5alpfoswI9aru+oWXgz9
JFvjvcuyZ6/pbs6IphdWDHau1peMlUE9BEs+QFDHopHVL1lav859fiNXIhAp62OwT1Ub3zIx8cUt
DqapbRDDAnAKwDl/WaD5YJ2geSPByUyeEe1sBW4NXZ/fnDC+CIJObaLCWHCxEm39KYF4lLwp0ZZb
2040bC3iN5lJNfaHBrZaMpMV1wwxPmF4fNNXaRDA7lWnvvkuI+JIdD+qjuSObeV8L8c7Aev7cJgC
jQ0/fP0dgsdzQ0zaqrWwV7GCGT+PDRDAovGWTaqfV5UmyW2tZK7PVE/Op7z90PF4lumvgZNNztj0
CEmaGd+0cc/moN/3tHVt1EOy707TgsREonaY9E8znTuA6hInkwb1JAycrj1NynxpB6Y9yPc2yeJ9
1/b8N5PioaMH3sB7dX24kHsnTOetxaPsxDaYuhgm8LQj96jz566/mgVb9rh6L1jLGjOyUk42z5wD
WEuoUnz6vn1crWHV5khCwE2szMEieYiw4Wf4hkRYJ0CC2k/hVn+1Ov8TOcUHFuo/ocAmm4EGVazX
dOYLGy1mcw1/vc15H8UtTMiiAQgVWC0Zh1WG3SJWX1XUfHuIfJhyDAd2OHS5vMe1i9l8jIlOLD/F
tDCgL8+AOrcq1ZDl8Q/24tfRMVBgInGQ4gZC9Yq44S/iKzhgxXMXgoPBhhWv1ii01VOg19NfXUuv
yUxt0MQ/fTfj/2EBGM/fxfhZK3s7y9VYBDyww6QYxkEDgIWzI71n4F9hJb2NlPaE3ww2+qOmPVXp
4+Kgkk9QIuid9oXyDtHaIc6X4wJseyyzl8hwCPTufkomBvSMbLTBxg7VmnSGXskaCTuIoy2hvifp
wJiI2oMzobuzhvirQLhYN/OtWYncHcp+2/xylHExreGdZcqDNiAwybTqTcsN9HnpeZbWxSqKbWdA
mCKXg8NU7mCvrizMb2GD+iEl5IxPfkM0dbFVQK62nWKhXUb2wbZQNYso3ta2hYbaY/zfgFtNYiZX
CJ1kdfeG/LHV1y118Rg67bjNCucSgY7BYeER1aPOVui+u4q1nvu8tZ3lT6S5JxREWXqcTAfxlHnN
m/ZsFy3PL36Vmo2eT1oNGXV6fl8Pcmd8MXv68JB4jDpFx5zGf1zoZmVMzOvoHK3xRjzhWzKZWz2E
HtXkgWp4jFMLGfRSmWRVoO4pvEtqFp9aX78i2riLrP8Ve5nlA4JJyFOsuNyTVxuw+EqW4KmnnqWO
QP1lWj6OYb/0sPKw5icSYMoBoHlocgCUIDdjNGqpP0ZjIgK5lvOXg+x2XuCzzoj7CQ3bs8J47HID
IXN7MePwgOGRV1OmcOki1qnyKa9xRURB7r02c4aGzvXtGKeI0ez6AWF4BeOKh6loSLbjzViyO+iF
h75IXy0hGeCbZ81Uz8D4NvAOdmHuXcl7OyWnOXqBIds3ycGyvVvD4FjLu20frQkTo/RXo3qsPpEx
UL+EzBwppZy2eEQN99lharJYF8cK3JaX1oHbOwgoXXIwxp1HiDAHTfXNEjhFRuxsUIKxhNJ2siCL
N+z2uWA8J+tffDWclpxbIb8Lxri+cEdEpQQD4yIin6AhQrExtx4jtvWfxS2K6ULvtRM25Vevbl5t
ZU+3YVGnOBNbSxAYgDcpDUTH/BTLQbCIGY9RhBWg10rUUruywLTv1NDBGIItzsIhh0Mot4EJZv2R
1L7ML1j3rmFMpR51qM8TjdlK+G7R81vA8+CSghNyozsgHL91nYseVrc+N3gIsFKGeXzF3gtSeAj6
MvHJ0JiYIhMubCNWt1DjmGQ29jlV95T+hGX4nUXyhDQdBkGnnUaSLM7TbEE+GX6nIJPiftqETvPS
5zIKOqGDb08YyhrGnmi942QYmNUSb4tBnAPN6QPDZKEccfn6xKY+GYfYcV+rXmMBr5ydm/V/GnR7
a+rMBIgbBRxKIoJwvfMYRs+oDYgS5koSfxuumzCn7BvZsy/MourGOUrOHFCl5o+ckTIZhIIzb2sC
kiv3RtwBPu0+vDg7qw+nLzFqY/Mv5C2h5jXb+O646UXaJuzDdLc4Pyhh4eK+gpQ75YSekTarYY7F
RceFtpKZEr5EUXiydHf6AFO9W3BH1bM4Yb1V+2y09zN4QVcRhSuGj1AY1er10M6C/4WKLkDhedbk
oOBqUJQakkugOaiiFPDWoFDWirncor6s1KIon09l0uHAprFgce9Mo1+H7s7E0hQysVSTtzO9D0Np
u8H7mZb4kk3B0uDcsFyMiERXa5NGsf+SWHqwoFDRHC4zgEXbroheYwRyC+GJc3jT55BU637JnxHe
VDu6t0sRDh99XL2UK7/ZzT6z54jJIjLu7LkeSKhNjfSOysLdOFBBUFWnd6d1znFk2bsEv0AJpFXh
EGkZm+phiFfL+Cb9kI26gclgksd0fgMMcUxTtUZo27eGjHhyNH2bJtcUzV9LB2foHlDVYop2Tt0h
cRaQEeo1j8yj8uKjlb0o3FYIn+W9H7qAMf9+VLmvRPboTmozFPU+T5GaMVDlce10xdIYbtZSgye0
o+fVzdUZ5tWe7KNObhXfQccJuMuUzV9JNbw4xoPVvjFaN7w/s+QLQADs33FIT6LJziEPHPTiFU7p
t9alGYAU4EPgJDRDgM9dHOjyHbYMgi4C9/BmrqG1oKe+1qpjYKI62+NOzuTqDfcGe5b9Daz75Bjw
2ProBXMSPsLSt/r5UBsUB8RQOQOzyyiYNQi7cUzIJbJ7wFkDWptIqFvoti8hr6BHhA7zdOuaZ4eH
aqG0kOqNJnqT16jEkt9CwuB2alhg8jme4ostiezD9MKwLZJnCoN82zQUYAauD7wRLe1nqfV7/jT7
nThov9Isgnr1PWYvosQ8rAbtGbA6XJ7lWEs9o9aHuFwORGeSfyzJhPTGc9HYj5MQv4raexyn4uSo
8k7Ex7lFrLCRWG+NzrnIuMS4aJwJVQDoLcjBJm6Ea5BQCz5CQu2Tlg9xGciG1LfDEO5dKTD7hNaG
cL5H3VWPel/hmF5+1zng7Ma5MyeSGwI1fiVdeuyS8Uq6RtCZ060n+P1cDOo7cls+7gJ/tGKPCbXQ
PfFatvrqcOzLna2gWvDLq2ZQ2SrrJzWXbR/XWJnaO5479B8L7oW2QPjTvA+1/mknKCvxVqL2o03N
zoh0D3DHaGBJAkCuY9jLocqtF9uYjuppLrwl0DEEpb04GyR6ZRPelUF9kL4RSKxEqz34JyUEkFyS
z06UBxPD8oZs2G1RN7emUJQS7TWPOYSAPT5Xa77dVKlz6CVnOY6bTlmMt+cnpbIMACIBSitCRKMY
3Mgo+xhj8x6xx94OGjs8K6WhirWrLA2Yb3FyYj5AUnpHNMFg7WvyIiIMbBsqLx8kwzLZHLquiM5t
Uc1kretPcFWcQ1Lb0WXdZZGfDisKr9SwK6YcDgsT8BYKbZnmJ93Lgcxa565Kvwn7e5mpNcwsg+vk
HRaDxh/hwBX/mMYGJwqkWzwh04tCaumFre/SQ3DEuFV6fzJMpRYGuV3GmnB0xGtU/bbz/AEkMKuY
+hDHIT9e/zI64GiJfBNpt7dHbqwY4nvVIGydf0c60gKsaJV+adUXUc/+aGs3r1UWfQ8ONpfnmGlY
TGQHKwjll8LAi6Qdk66LfO7+jY7loo2Z3U3yh1UG/kn6M5ao/d3rAOYLE90aJwROtGuma18GPRPF
iGrxWD6bMSs4gQLYunaErxjxW93OKLM5jKwP1dVqU9Dn4A69NJJUlhjX4SUFZEn5H9is9dz8ow5/
1fp7lRFYnSXlCxrOHRb1beVNoLfYj8YWklP4yKuefZSEY57Al6CUjzDBJVhOCal8bQdSoeXQ3SJJ
A9jIPsCRcTVy8wLB7XmYuvaQmvbJSHC1Z7QTuoGRMsw+ROehUn3XqHBoxrVXVJreLqm7Sx6Gf6dj
w8QCECMnHFFOQZUtN2HGP67e/3FrAqaalMwQO8UWk3BurWwz0o6Y/DjuZq4xsy3x8jdrIwZ94tLX
T5zLBzU/4UTfag1mNldjyko7zXR1ccU2w+rSOs1Tn6yesPmL+S3oX74QPJFUsw78seg7J8UMP5Mo
klPmRuw4MB1oj6qPt/0QI1Vy71aaPxQZm7wUm0JC8+tS1VzyedoMqQufQx/Ok0wYz+FUY/7LbofG
pq0Qdjf0Skrg+JdId9t3PuKrxvQhHzDHIqOfswrr12qlJVdO7JPYJMnS9U0yslRJmpk9B1JeWe8Q
kVw+LctqZ6KMaLZzTG2Z/GSc/2ncPial4lhDz0aH2aCJhfOjGy9Maxys/nQEkR4MY/1QoHhs6ttE
WriCI+YtXIUZa6ecoUaV2MgB6/JSwAPRi8dCm04kaP4x8YJ6E7WvnYHxJ7bmGjJTNufpBLIJ3HPE
ud4UA2u4ZVdN4g+mingeAc1/uFm4X1KipjTzyHp1k8VFMMJuoPN4Wb3xnSKdzqFw6YIuUofsIVl4
HoLYvoLue1RZ/eSko6+h2F6K9FiBYdGpFdmc1i7Kq/oy9K8DDvAhKViss83uWWRiwwUe1R49B5nB
ZlgO1GB+NaLP6NmDZ4ckKQlEDLergsfrTL8mD2Yk472HNoJFg4kSJ06MkAhyVb/Eh8kWRLN1wWhp
uynq9+uCLSL0Xs7bbq1EGFyJ+sWo+j2GMwhXWFz2BKEH7fjWMJHgRtuLxKbJgv+J5SfUNbjKr3m1
54EkoUE7R2TlGAC2Or0D8QI7U3+a9Oeev7YIPzJV+xPDXMr2rSZ1PjuUWN43eXykYLc0du5jTQqq
+5TnZDCwa9flt0qKIyiHyV8S7I/YeKbOfI3zDqRqc6U6X2qClIZ5rw8pyr+Z34eBTjROmWV7tNs8
e3yNPHhCPQ5A8bcru0BLgGS5eAidgBYDMU6HAfFVN5wXD/yMVnFatLdRdDvbsXdM5Mlj8Q559tH0
x8mpafkU3lJ8Z5e0+raWB029NuCkGHUdEgJru3zfLLqv7OWuyBNX3FGjvRFsQKXFyZwd8GP5Aq1o
6VYnc/pVsAXdGxFO0oG5d0lc79Ba16pkprOUd9Isbo4jEOJnD2EmLuEYbsNWmwJhZB6aMWGeYFw9
GKawfVjKn4adPFiNbmJw5ziq5+zHcrjyoxpDAZudK2v+e8XoumHU1VKMAa96GLMO8hUhlqcOsCe+
Rup9y/ABf73NYf81oIGwSaJhB2/np6JF2jWszV5Y/Ix2Qu9jU3znprcGVR0GQqO2jTfbF9p0ZRFU
ZxEjrtxp37L2gJRHtWNsU0JjS4korwrHzRTi8vgpyE70Jrgy6a8qBdsCGxBgO0mICr95R97Xp6au
7tgiHcv2EvZLxqpEOAeh3isiZJb65BUHzWPSg60qYVLgIh/3C7KqyKGx1c39lcgPyogjpiTq02kH
XxztHEGj6yRA16L9QlSryWQpzZ91ZMUeuTm29260hE6g0olq+PBsyQYDG+II1pesUZ1zBaDIJjLz
i4sKl/2UtDdRRmhYmYYkypnrJNGBL1KIpAlarbkmSacu6aDFJ6kJVvLdbRhHmozWuC/4FTtmh6dF
ZtGZkn0M4JcRMZXl1JE84obRMcxrV5GI59A62gSF5yHcKtECHp1sEB7MSDZhwRKgHZAPUl/FvtYg
xQ4bA1+7GuutskkcsSOEvjOyyIObPsmy9OUyVd9V36OOa6tLl0pGf/DbnJAocA+c9r167aVTBsOU
wENFdzua5fcwUSjPCCwOoCFw6ULABRE/YjReS+eMA6uIihMZzOzIpjF/jsVhMivrovG1hv3k3NfA
uqdQvLghwMbCkX9qwZIbTcinM+ZvsYWMBMrq0BkPKUhJ3rEUnNhc3UUPAq6t+bQNk7fEk8At46w7
aDCtEeQXD+EQav6Ucr7lJnLEVlFZaOGzVwmORbMgVzXWf6EsgjUyDkQOMMo/wW/c2E179XLCXhK1
zAFRMKMvKgri5Ta3MGF6g3ZcJMO31IcjlTSqSXS4Gzys7aWPWC6Leg9Y8zNUaHTzeNk5sfneI5Ci
1seXOJALoGrFZg5tSoleMBEtTa47xLjBes9vuvHO/j70s6PXOeUuQcTUx+bB6fODV6b6qSGdty16
91gM0/tsJCdjQaQYYzW7dNEJGXIz9H6TaV2wDD+W6cXIxa1us6jfoVueOzgwG70s95GCIhIq6vUs
Rnejyy3aJcufkKXDiuCuNkF+9C1Z5eNMFKFqX1Ajt1dhM7GWOuSbJUtO6Zq94Hi/dUGGN+IvhLEZ
PmGYsrfCKiVjylLb4Cv6BV483psNl+3UIVLQIPLN83pj2+OEagoYd+iAjWuThscwxS9A7YV+D0Qg
cFk0HOdWx2+uevwUVrRGA4EzISXaCMxES4GeLC2deII1n49bISlfEm1P3IDOcNAowB+u0d5h99tY
uBSa0Ubp2BLObK8h3iPy0UJuSaT6Q/QEeQJd1V2EvBa0s12NTLjrw3bvlLxL7D05xZ4XnrUtbOtz
OC5QxOcSbX4Grz3FecatyM/VDC53JendbjvrjOVZdoTRH9CS6lr1hgmz7HNe4okIxwsyXEKkqgIG
/TRsaqJionROAmUgVyxGlHR2Ht3MeB6Odbmv9c7h2cuJqS3oYmavZYw1ko1R/k7WYqmF69zxHAcL
ZbOmt8iTVUq0m3IDS3VQiFC1EqrDAnf6igodXJWpKHesujnpmXeZ7Lk+oCBip+rgmButH22hQS4W
j6gmX58d3Iyywo0e91TmwrIZ+rhMUShu5zY5Mhf/9priV2uHl8hT56IT3WPamLe2X2emwwQ/QENp
nCaTX2H0LDyGVoIlMXW86VdzgdDey/P9PBZouOBBZDrEGc+UfizHZ8MVBlTJnfwlk55v/uAuzHqX
ZeeV26TsmUTZOq+QlKsFXcLFjrT9YnFWwOMMg7boXjDqkTkIVw2wPkZ2DEk7UZLNULOxxp9sMNu6
JEwY8SXxwA9T/JAMnnia8efiic3IHOW3EAJwxCcR3OCRudI2JDLv3EBFgBuH5bezdm2LdgBN6BRk
gl4EESVNuWSQFZULC0tEvHrG7dkv6APEUj1Qxtu+OVkjt9gLnIedwLv0F8EIW+H3qQ7jN2BZHFhN
R+g0LgDHgHy0HgJeXlVHPfzJbT5nPGLAPEuEfMrd2H3zMEw6Sn6jJsnFLrdaWkfs4gp/0LHOOkOS
bQomhFhwEiNo2jzoE2gCnqhtJvvvRHXWvLWPJDCiZ1avmNx+Zy46I4xuX006soAJEyTD1p8MmTWn
sQhqq/+08z5g3qZfLJwXLnkwNVxAumySp6xjbHXuPlpIasdHHOEEszVgRuOD5PD206GWO5FrznM0
L9jbwuHvjHVpq7wWFE5j0nAY0IVTnAV1eciEg/Sg81TgpJ0FC0hNdATz/Bg2fF1nPbulVpiiLyjI
hP7QDXO59n1jPkwFhD1mp2Bn5r7dj6K6lLa4k81Wb7NaYgsibJlNUBS46QiLZxzwbdOfHeQQ7tq+
ny71+otNestlEMPf2u5ew0kArNC15FB4prGb8eXqPBc3AJQPbjljsTMAypX6pG2kkwAqIQhh0xr+
pBmLn9cO/I2KOV4OreAMmBbubGnlu8wjhjyLcKGuFlgvgWPksn0MOp1U5XrAR67Z7ZbGrvYRq7/2
1KpMEFA017HDG0KZ0bucaV7PNDlOepYrpvMwG+wvQ6n8ySJ21hymP+7kPMZufUmnikVWW6aB1kqS
JZqiuriI35h4goTpErc6kwHXJ8o8Zihlg2hi+QMLUbIYMv5UeBkRR/wakJGcK634AqjkqsXeMgJj
nzngOR1ONVSn46JH9R6sFsK90Rs2fXlpSCdaO7h9qeYjpnSdMjuhnp7dXTQ5bUCmQLQZdFxWea19
LZUoH1LjC+21uGSZ3PGwnL3GdAMbud8/szhSMMcjL+VYJZidqL/DraX6ddYZZvtweugZDD3OMnq0
cwSujYNOQ0bEUpBogi5VNc4aCYmiN6H+LXsuHS++Z7FLvV2yqY5di/4bXUkwlDkp6YsGJ67pjL2I
xc1jv3U1QC83QLNTD0y9EtV6CKJVnAsm327Mj4zsxwqZi8uUMuJygbcHiaWiM/lNJjjGgSHu9K7X
HsdEehnRjAVDLehomhTiEIShdOGcJ2exds2AXJwUa2SkjoRFjZvZTJ2rVXu7EW/jYTZfhmmKn7KM
6oTzsT2pEh3wQGtRLH6zTjgmUIrz4PYvubAvmdvwpNfqzZh+xW0in/Xx3SOD6Yh9e/Tttn8ocnk0
vJigvYQgWjuDUmlKMPfAW85UmbDrqoscPLXndXPS9tC60QXP644x3eaSD0AZmNJibxwYV+Jjk8OE
JkojKApdPgEBxNho3chCl+Q9v1tCe5t3lxiB1wZZirV30H1vWMK+zq51RRaKBn5AOlSG5l0rGYAU
Y76cADF8tkUo/GigdinQdTAnr4/WUDFLzDEq5bazck0DlDPesxG6iClF6wRJNSoCrxLrV4PuqzVd
93Vs+gcOehzWLAtZxRgX0aIvGeqGGX2KcL+fP4mp+xKG814lifVYtvMjoL9N5qbJq0rGD1nE4W7q
WUOLmvc6xRixnYbQZWnu0LrXGbwSb3mvJ/lUtsw3HLffNjLmeu/KdKfF5i3XJYesQngK8QzhGlsj
Un9AjRuJQ+b1Ktrj4XZjqPdwd/yozxA9RPySM9JVqVOzXm78rkiU39A0bSsraU9DSgwwI/ujxOUF
8vJnQqbMe438r3/PY+MvYAhjxlAuq7zeznZxW+YsYZrCUGmayQtLufLZqOPesY9m7+gkm7YEn2vu
lWlBlDkfDLkRCg0FKkJRVdfRoJiRLnUClF9cRpDflnzX088wbjNufZohA0j4V9eoxPyMoco51ryF
DI7eQoMEAIViPz5n+osd1yDErG5G73ueG/orNzIVoujKfI5nfuFYoOfLvrwS5Gmju+arLdIHD34Y
Nn+ipksyaB9Hg1Fuq43FV7Zi/8pYI513qCw4oBmBqPHk7KsyjHxi3Yp9PtdIxp3C9EMQ/1vM+MkF
Klx8iSiB//N3//XfaJCm84QAhTeMSBDvwgfZHcTcGDqHIu1Y5jTzeTK4K3QJ3XKIefAjqJuDGCGa
EMgFPWW4aR36Kn3Qr3Znlb4OxhqW9LaYMBv0FlgZT85fZQurukokxsIEFZtdXGHZpjdk1IxFyg9t
GTIKYbTWAvjxEauWn0XAPlCH1ZgOO0Ep++ph+20W6uuiu1hDPx7NGB/wYmK/zfIIj2GXb43KeF3S
uWFy7fxae/y9lSCBtKNQgEqI+IeR+U0m7pXkLmrtfpivTRitOJ7lVDeTcVJOid9QTSfdaC5e7D63
YvIe+hGvhDRpHCwvqU8YcIhiTPvn2h4uXQJIgValDsY4ISHCnHiQwmW6CFN/jFg1aa4B1l5o10Hp
m0pSWrAR20O8bJ/boTkOBdtxkrJIsTJcex89LiYzDbLJVqmdC0mzGI5Lq4icqRBrMHoFOOwmJB/D
e7CR7u8bfHk4fuSMqa0fTqnVnsimBb4mebHAugjMgl270UClBxrg6Q3tgNpp2ALBCjjWIVnIcnZz
POtU1PHc2pC5D247XpYktM5TQQxNr5xLrfTDVIXpPteOAh89MS76l9n/Nr1cY26rj8xhGkrtOHzO
SNHZUdpDoBrjaF/Go2QtXr9pUDMRSiLJrdzQ2GcUERsU8M1zyGyCcvMtnJyRjIP2bRIOPzLULJw6
kDWl7H+5HdUASaKl3h30pnPeilwvr73Ot9gDCTuXUXIrp+emjCTJPxHJyZqHuhMgPPC+m4VBeFv1
X8Vs8SQz9iqYqDHMxkITzcA0inS5SlODS4VysifVRq6+gS5HhqANeeiDAgJckvyx03hbrXl5psfy
FNP2KW3Fj3A4a8kCfjcE/GyhfWud/TYy82vakACETPvxNBBqXp0dYhnVFObyxaLe0d0xkOj32W6x
TWMq43vNCNC00f42JCCyxcKrlnWAC9Uuz0IecgX9a1jhuOacJhvbFoHGketrW4y0/YlNZwOWtIAz
GHO7RgePqNadh2FjE0fRVwSf2vIEHukWgzSo7WxLvXL38vqie0jwU+TIm77iwOw0KuFaIShGiJIs
4+DPHzVhWguSq6GDsaAf00i0W2taOeYM77sSRZCV1Nhqyu5LDuY2hLC5LQB1sxNi6JuGYxNU7X9w
d2a7jStrln6VeoDiKc5DoXAuNEuWZXlM2zeER47BKSI4PX1/3KdQXQP6om8L2Ehk7kxnyhLJiPjX
Wt9a5B1OK1XclGT4y2vnBvOSfb8xSPjuesM8OpU14M4I7vN0fMClPaxNTN0N1oapuxvx5EJ6W0ny
LYGEoUOHYRuy9rZVvM5trqDSvOuYcwMJvE5uykx3wcWmtnjljPwlnZFlaBz+JAsCt5nr7zQfApRL
jh5pdWdl2rzzH8cx3OQ+roLcwZ7tV2G87xyJ3WjBH027lDg4rc4O1YjZsKNUbdzbxERTH4g+oZxT
EYdk7FzO0b3dW6u61+Eu9f2XMCZn52qxCVMSGlRAuZAyFqTpUrBgtxhN5+5uEEP4GKkJJKpZ72E/
fVS5dReUEYMrYZrHAdmv5/jjV4V7TpLx6iYRupaVnwK/OFZF98bHRIysxerUpP52Ak/G7TMc4Ec9
Vk4BC5KqHhASLt6aDop91w0Gg0scFeOislU9tc7ZMiVjWBV2QbVO2zRc11FFphrwYaUoB0pJdeTK
3tsDfbSN3TTr0uMxnBr1ydNLEVCHrkGFDi6wMd+VOp3WmsP3xsmuVeYNTEStF8kVaGvw5NLNWK3q
io6LJdZVlD9dsaCfJLUHIawm5u/jCegO3Qa4VdLivef1I07kW9wJ9ToysrsEj2VtPIXQXgPJfLsv
jyHNXfvQtm2u4OIzmjraM+KauV/Y3NbcmHjU7bVZ2eMmPZHg43NsKWhrBS8oVv4dWXl3VSH2r+yK
QxDmnmGTllB/GrrNIvcyYU19CBxt0RJdnvnmoC9pUoFB09cEwZKXYmBiy2Z4bYV5sWPswoUwxe0F
axSGuvzc52ZAxReyjrRbj0JQgb7bWuyVmxGCickpMWi9TUEptz0X/iM3BeEkg2YMaGLQn/DmGZF5
ZrCSFUa0N3hqB3MX7l0NybHjm7mTBgbs6U9BhzYgHA+SM8y9nVaMf9Xg9li+26Pj2tM1p6OmgwbX
oQgXLFbfHqMmGVLdPuvigKCoquAu6xwe7e2zqh+6fIaH99YYbKeR12jSXjv9m989gox+0DxLDS+h
P2Pb0s/hR9QvTx9d/GHxqmd7N8hwE3L+N6LfuMRYNW4Jw1/zcGZ7S3ODv1GgWAc+Dyf4jbuHEEbn
UP+MCeMWofdR/FOj6qW8GSHgrZHOm0rKk0xAFQn3xoeQGfbFSUCDCTHStak83msAlH4Z7Ija086A
glLjFN1hL/BxZpfTk6rdtenDwXK2EQ7/gSC0i+8je7PddutxusRltI0T+z2w03W7uLwBvQxu8yzh
zXMmuoSeefVHm/41ZAflANyvvC/4hAYu1U/D6RaS66uPi2BmGp/3KQEzfQrja6/qu0SjRI3mccbM
KwrgoRHzVa/76buD6F6K8suszxlKSOS+dP1N3wRIFc5LE/hQylHXyyq5Ulm6i1J08IaUM+6TFnBc
ju0ZR7KDSBb+qSFkFjre4YE4dmZxNmECTFASxzZc8yINYBvaANiogSW8BhhhZIFfZihBhAObD3+G
rL0mgEW5g1eNCcQ5kyfmACcyN7dA9laBsRdDfbuEKFy0jGwEppSwTtgR0QZcR76xxZdwkWxHR5Kr
8rUKPmcTpoDGk9wx8J8zO6ZBvsKJET8WHQNgZWJnC5Mj08irLJsTPNVd+lgSgCtabxGtPSaGYJlM
lR30BODf8pj55f67gvzFs8eGz2FcqpR8SEwbKHswsZi/DiNwxVQCGhWhdR8Dk8K3QTw59cNvpwSz
BM2KA9+OzYOJEA2oaKJ3ZnacO2Vbn37LI2OKnD1blo3v9DcN4PImFx8xxm9DUS31XjTs3Oz0lgKU
27GxiK4smonYlfguBPd0R/GD5pe0FFHthm9MAk9nyjEhJ2+0Wb0mRvkBBeMKKJXQINsSjsq2LD8N
OkzDqTznMjoIouksWfdF5t/37FCTji4VmY7QzDEgZe5hMIIQoZQnDlrgDfYhzWZ9HlaYhoh9YAnY
xB5LRBLdq7bxV+WMC1s5wxqkxVGStq/Byo+Y9tVU3zGl3ZW4wDwxXWWcvpvR9BwGlD8iRK0Gj+oD
cpGp23Khsd2zmYNl2EjAEKAUJsdmaNeNa/wxIvlrCQyjzgHrJNNPzJKLu6VrD1Hrbn0cWHYmb3Kd
b33PwLeKxlHAqpY8Y3Sv1hEG1rozjlVfbRQU4ZpoglE/C//E/PZGhclKLMwuL2MzjGSrC3XN2AGL
PnhxKva5UQx63vPOqnNfi+krr+JNW5ZHz0ZepPkptp7ibrgxXYy5k/FWjIKhYHBr8KznDPrqePDI
shjOv5nmZ+yOa1HWm2zqt6Nh3FQ4rX0qj60pRpau1kXun1yHXWSv+ovJ6gh2EOZU/aFGVAP4z8tK
Dq5RZq//Kcl3rcspqat/qrS41rgJ5BL1+x/pOEplPJgYXug4xEeW3//6eCC4tvzpf6YiwZ6ayqVo
08lAAefPSUripo0xa9XGQ1Fkb8rlw2f0G0E4FKm+dRo4tF3EFW9O2eavl/MvX+O/Jj/1v78e+fd/
49dfdcPMHHvvf/vl30lw8N+/LV/zH3/mv37F3//XVbfby/v+/65uf8/E58fn8POfQ5t/fck/ApgU
sdOJjrgeuD62eXKY/xHA9P5mOyQyTdOmWtMPA3KW/x7ANCzvb74JgBKMFj/gG/q/9e2Gbf/NtVDc
CWCGXBOm7/z/hTDDpZ/9H1ffEjANmbxycQVUBpguaFv+1v92mUXwAgBzmtReMX723UYfoYJnQGxL
k7WDXvNY3IwQxzYpQuBKjkCokOXzgxETh7AZDsYRCkXYKX0X2xCjClO2d3bd1LsxdzD+64zRRyH/
KIDMh7DvOSTSsTUEqGDp9Ch9BnFU/HJeoqNAqNFlYOXgzcunjoRmfsw9jiuY5HvKzh7C3rIw187l
bdk49+YcRetIYz1MMmQcGhiZaWObcKS/VSXFn07I/+m972mAxKQK2pDGqkVRlq5xHqqUYxcEDDqX
xdn1xAlUGPqZ78xHaF3BdrKbP1VpSuxe3Zd27OeGM/ZR+9reC9o0PIAV6UpYFTRBYQMEt+atrYgU
jdUNpIlyw8DevAWsO4o4wW/UUh2WjeNbLrPnIP4IxW8oSH4aU/5OXNFvRuoOSZmS7VcI3vtGyv7k
etUhscbuoFOtD3MonmPaUDc1p4WbaQx+Bz+p322rXV42zm4xxdENdRwhfjme5QSf9NGrInM9brp4
8h7hS3Ub0pP5gwvIc6u0AekdtsJuZA+9s8euvfHw+2cdsE5tD9ltQcyGskDzJ+XjOM2W+EnqvOGP
CxJfUSnO2jEk6NmWZ6lZPLe16+5bFZArCPGVBgElu4NsGNMP5rGr5xJgD+nJuOXKEp0BrpW4wSPl
mej2lvAecaSeJTAQaju08zQEnGdi1QTPmGKPju4+2zpv/8Bo4DTCFU6TYVxzpnCwsi8ZIJpZES5Y
09zpT+DjThwZK2zyDgtzVzxlsnpNJe7UIkq9FRmSPx6scSiTJbOKetqxQ0xqA9hwgv+pSSTbapcM
go0ue3QGZUHlv0/c7obKOcxfNeXXtBRuxZCoLU2U7/XC35OVOGnsMJux7C4ZgslmMqkyVWn+7s8W
4PQYGggeLfLAI8sVhre9XWJWmjUtCWDHV3E91WfBCYxjHeNHAAvNTth7is/EOsMVvR0j3HLS8CCK
YwHSfl2/5CFzbjN2v6u5rw7jqLnb2B8z1oYkJcKry69Who+tqOMZsEFVZdFVbUgiR15qkd77TSkv
3D/pU1yr+3RgM5NJur0FI8NxdhM2DvA3fTak02TJrQiKp3ye8wP7kxPfgrh05V3Vx3/gdoXb1ncL
ejbJYRQ1Iw8R4+AL3DhY4bw4T8ikhxoZLc8a836ZSKdZSk6SIEpkdidmJB4+BvnITRfj7+HB4C5b
sL7y6A2mTcfnavTSkmRvo34Hk3yUOo+W4Nw0h95tzy7T95ZcndOhiKT9PndDtDZINDjmMeGZ0XWC
bgpHHetBINTHmDgo0BmDLAGuP49nDrhM71qqXSo4v6RR/IqrHv9MCKGmISF1U81p/od98Z0YaW4J
ssDZUWzbbUyDuX88iImLCW9tUrhvPdAUuJLQpiv3yVflJeYZMw8+Pnw4b0dfMSlpu0vp9p9JG38m
zEJhccgHlcdPpsj0ZYizu9y3vlxQeetOmO251byRZngGUsRxqGjavTk13Ggk7FZJJBJMuxbHIu2Q
SHHtP41bc0op6j2CkKmwHQRF9zBW8ZOC6LIuER05GOQ7aRJBiRymmEFAYEDf8BXpFJ2EiVdLsdcu
p0Dsvaa4k1GKcSLFtGPlniTnVd4WPMiZ7o6bnE1i2ttftEbzXnY/DNUf8+DaeybsECwKBeroaoRV
s6p1+zvBO1zbXOQIHxzLS5sUlcQqtAoFBmijrXdZ2zwbdX9PaBFRoi0cjkheQPqSCFiWuy73unuw
rGavYPUzykkeTZqoAOStluf4PiqC+9Racrf21pirYzRhOimGbmPbLfnLxKkPUVDEF/LhDa5dQKV1
XW2KqSQh1BdYxfVjn1go44Xhn3QU7wKGV3cJjyiczHm1kRemki+z710SAi2b0a03JlPUK+jKzcBR
IzatcZebVg6m/K01oBUJHRlH0RBzSMYObaPBnN0UlzlElEF8k2yzUVAN2qDJ1Ri7tD7qjrvHjQu6
q81tHTj7igt3HEL/GU3uPosmbN+kxeMYh35LxcCq62i5LYbhLZ2KDwFnGgOzRQlJhfpCLsBElios
r+fbHFdWAG0dihL+T9c/h43PBjsZX+qEGwT8wSni9p+Aw9KuOfwABSKAz1Ag7SkzcgbGXnHcp9u/
fhbBpAGQXaytrH/pDfKVMfcSRoTwt6+6C9J5y7i5Odg8qsiTAnsOOZJmHvlWnY5L5p7zr0UR9zaq
fTyxZfPdG0xuzNwx6EUig5LFiq4AuqEwlmNfAorGdt3fxdaNTdsGkFHKe4aQVdCMLp1thDsR1RVH
tFnsEk/4iyr2mVvjqbIenUjUq0nUP57m/E+ZFV0Z1hYoW0iFyfC75I1NMka8Z80bLp5rmDC0tiRY
sm7WhD/EuUfMDLQ6Bm3vvKacCiMo3hy0nC3N29SDMKfH8qJXuicQ70eNsQmQx7nUOdYkIQsVk5tD
LnV3Ry0aDGsi3BvftNVmclyD4nqnharb36BBEkCGC0VjQ7tVtX3tRovm5M95UTgG2jRW3Rj8BIHN
1ilcxoI8fFRQPzYQ146tKnaB0dzaPHAOgd+9ugEHXYznYetEGyXzk7kkbWhzuUmzDlciRRE2QqVq
5QXYpbWLBwZpfNST5e+iuON3FdOj/Luf6CcXqnytay9l8zUtImb1ZkUFKwJj2Nvy2x0nopQlI93a
/ogby9la5E3cdDkcJ9FCnQreqoDGn4xyhrS/eMReCY2lt0GUot0sE1ipebjHTN9plFZXz2hJxgDz
7QiRYZDYBMwFsoL9Gy1C04G0JAr1QP6fola6G3FPoDqPyAYUVRF5n3bYc6Ez0VxVL28Aka3Mg0VU
QQlPaJ0h4lT98OnUOUkBt0LdJu0pkDpuK1KjFpNj4obtul1WYysCmhvbzrZLG7zpmSBP4ES0FaPl
BULIbab9GE8dWrzJU382uW0CthBBXmXn6rFsTE3IcJjeg6r/YilGMWweReGTpcvSj0bx+B+0vRmK
5jzQIc345d7P3HsGgt8zlrZ93P5UV6OLB8DKM8ZAGP1JM1+Y3jtnVIhAeRHNa07HYZ4lIYw+8jlA
8iYOoefmO0z67/h5yl223ThDzajdAU69Tz1A3UlJliF1bsUHeDDAtulxQVUlQ6YP9WwhsCTbSsvi
phoxQRvMm7n/y20viBLaCTbNqd42bLY2wYjRLW7oJZYmocSYoiEr7+5uq5yjcxfZNFZmsJUgmFGY
sQUmJra9gmLQGNWdkVO/ZqrwS3gG8AvvE7WsXgs/U7s2PBeGpn0sWdhtdTcTIyrXfZ6sox7/uplg
X8N8sbaGOCc9n2c7cC3IRARuyolktYct2veYuoLE2calxnfeY72I0UubfCFGDjAU9WdB2fHKd503
k8+4XyDscWa1JIawLU19sEPUXKL8CHZh4K+C1KJCw8JpXzOsnj1GXZWP3hOljzBNBdW/9HnVDBiK
kECEWeEXLLLHqO+oPGrwI8liIr9mPo+5Fx9gXOnVPGiNt/rqpoXaqm4ATBNZixZ12w6ev+XBvFYY
6w9l7Vwbv71Vlvli1MabjR+BLmJ8zUoW9IKw8bfiO5+IXDHNu1iIuyTLsAJSg7NPbH/vz9w9Uzhw
S4YOKjhpLd8G/x2ZECTt8t2r5bfs5Lx2kJW2saATrfMHmj/VzraWzLFn/klaYqIiNNQucSR+meFq
ehAcluwyFhByUo3DX5kmjKnmFoBNmXx4MvqhJvYCcn9teMZjS7AaVgCD/5DFGE+7vFhythZOM/9Q
0liHxJ+/+4SMl9Ld1ZvEj+NjvItLSUIl0RdjQCw0UYXY6JTPXkdqYRizZE/NFbNQUIgHWtS/cQ8E
WDVJr8/LaoJvZpWW4qOirI5BKyNTrjWPIOrgAp8JD6Uypn1Aow186WatuOqPfSBeBtjom6gTn2NB
vrKHGz0vYW1t52sj835TweQFaZMuolmfdO849FmLjRMl1mPfVWBRA6KOOetrUlSoa8kr5bvBcRFw
jphmwWYR0Sw8qe57nXyU1nPX+Yy4PbyyupkJGkYPLkfRFZRJmgU7rvVcQcThvPcYQXfZpwCgbqKM
x2BTpd7ONrEVmkG9B2wHpg9qyyHzAmudJIaL0xTZ1yg9RLOYmkB/UE8M5v60jD4HbNgnHRo5okq7
jTItDgTY8IoxUiyHIMRwGsqDHzSH0fLVK/bomItAQ62wxwPrI4Vl/alqjfLGGl9GX0mcOm2zdXGd
4r8MPlSQ3QfGMhjXDnELsEyl6216ofA8jMlbLUn3CoNZbIkuRkcI76AdfAza/XRD99MZwwNOWryY
uIHYJg/zsXDHdRo9GB0xS72EB8aomm+aMn6RY3izjOE2Xug/1tlwGFtnOjawAlZlEjBMBja/iVlK
b/uRismkxsja+zTIh04Fa6rxVl1cc0odecfCWn6Z2jlVHVtgP46vaqFx25NLeEMOzhqLVuaR/Cvx
FJ2roT0ByYRWXvcwAlPgJqo+wMlYN0SmVpw74AcENt9JV6+DpSzOSszHsuvWkVW5R5Vw/IrckeeX
fSQPh7KPN+8m9u2vym2tQ24spR1Lhw+cHQa9qT7E6SkOCXVR+Su31AbdTjVNo4D8cb+o51jH6U1g
yeUTmFdZTk4j4O9hDPIGuR6oOBQgKJfJ/BxKsPRgFuSe3QObQUffqhLcaG2VZ9sf/8BgekRmSylo
MW060Yb8DoQ1FYM2mfoi8H47Enpgi1gInUeVaHRfgld0UXEinTRBxgWOFI7xBRGTLXVv3GEsN88W
ZsrWy8dTYzVfQb2lz7ZehXyQe/ONTbs85CFZlqqHIuxJ90LhAo9jQfCzpGaqAn6Lbg+0wkXaiPtp
24WJf1K+eMQHZO4KFVqneDcpMzoxAmOd8ztqRHmHT//4wXSwYgT1DzxBym0reEWKubmLlJAEwwM2
RzyQi50c8wj9dbIY1ulo4bnwSEHkTZDegTYEmVBSRBRO7hFCFJsXmT8ianyRx4f4P7k/8dDdUGwh
CVgK9h67ET8zqhDEwyl66V3bIyIEmH5GQWmb+tqV+hok4pdd3ZLaR/7ShDJtkKepjfootHvVPn3z
HUlS6tHJlKD4EAbFs1iyTDK6mPziwYruhxT/VMOBEYNHdM5aRsQ29ay97R/mvjnZXFRiTPLHiMNi
NtJnJUhHZQL+9EAnGMsfZzcjk2I1KUD7aSvmbaOqd0jeFAYF3HNUJuWoUPaXLFuKf8X4hPqJw8BM
PepSDjhNkX9z4W5gpROt7rxpy5m9vy0szqpENdq98kp/o30Kv9MaloflmBcvcOqTlpCT7czk2oFT
WS0g4LpIoTSUD9ooTuxmrI3HU4px12fdFA2mMYq3TMkuz7R2OQvuMepYwhvVf7eZD/yVc2yhMMhk
7XPk6pdlNnokPDluh4blEOQP4KFi3JeYrnnqYmPJpwXHRIKtSfNwDwod64OB1I9WnqykwCgwDQT/
myn8jYS4mNjkjkIfDdysOzbIN447/2IQgB90E/W4SthKEUHTSK4CPz3Jbaag9l00EDATqvqUdYHM
PL7n2v/2IU4UXsSQZbReo3yYd92Y/3AUn+6nmoRjWd6EteDnVYzyNDyRf3FvBgCkuFDblWvmimcM
0kTcdPZammaJUMBewBvguAGyxhnKCYieOhJ87fyVID6yT6eXVpVNzeGlUKjjLyrJujNIXLENyfdW
BBtTn+LflqPcpsHnqyyXykTpfGMNVjcWEwF33upuupFWbG6rfEi4OqsGAY8fqClFmMTX2xcYP+y+
eUmYtEERTlvYwfzQWXUNDWj5KR1OPEOXr09wD6IR/iifMKL2ZLYoX9zQXXs2vKncR5GlTpojyQ6h
iYpVGsW9xv9m7IzDk3C9BP76Qoh9TVEDzYD0V1BwTJys8pNii89JedQzhcYYE/0njZTpdF91jbXB
1rAHrwvTlrPNEj47UKIw7iygDfir+Ia1/QxBgk0V8/Ydj4Z8wX0u1RucTZjKIKxTnSGxtFjaMLYZ
ndZrD3/zSXveHq/DFq6QdRx69JzYcrutXz/NGUoUmoC78UGME0jELNrGNj4R8VbyVFhq1BCdBYtc
HhXovd587qwq2c0C+5EbUac4GVJsWNyW2ox3nREsagKzurFz6zSh9nsI5tj6kg4eiTcEZ+2fvarf
+lHLnrz0YR0bNF3Roax3oMcC7RwVF6v0Jg1RtTk3k4IjT+05UWjnphIYqzu9lB80x5i579rU5otr
Z/Zt0obevkJuQLVkZa/drVe1GNZSmV5btuU7o1NkOBqSOk0+JzR3CpOIlK/38bWlT+ykSa/IAfeJ
KeU6nRkwecwg+GSdc4MKXuYq2bZ8mMwJXeouKJDGZFx/SSbbYFcYeNHICeEE4CFrrgtIpd8AMhn3
XmLP9Odk7Y72nzE1+5chjdee7m8o8R3pjFh17cwhBQO6daDUwVs7iuiaqUmm+qTWDIdei9k1e9od
jeeZSgDkR4bFDD4JBpxXgUpH2sPG5FKnJKZ7HZMZt7Fe9cQ8gUQat4LgqhSkLVI8PKTBlmAAw1os
GdnWaIxkk1g+vKPA+ZOSMsLY0r64rr3yCdCviSbe45ZuD0XUbysjtm+4WqAbOXi2Uz9+N3VEmEHf
ee3k30E1g2QzAkvMOHHAzvAdmGpsQrWg6Jzeh4vq6zd2U+5aM7w0QrntA3ZLLRhBmxk/+HlwmJEv
r85IvXSZ1IRVp+KHdsO3FIvgakqKnTnjYhhyUIlamS8kjF9tgnu9z4i/7y0oUcA345m3sBMNR9+C
k1fRYpWcHXnOVHXNenmnRx/eHykNshYTSnBFhW7u/MCTILlYpi95zNzKlUfYEDYjI4HtL7gvsyjb
5qw/bnvXCAxdVKHxCVJ+m6sVoxmaS6t03mbh+DNguDpSTYOEjnoSYkHir6q91fO8DGH9hmtf2N1J
em136AfS8RbLqJ1mGPgtdckHvVGho9elBVyONNjKcax5VQ5kT8X3KLCtTkX6FoUW6zngwYMm4wDW
RW1S+eLbssWqNH0wnX7C7U1l+qQ2ZVa7LNEgGY02DBDW5Jeqqq+EA8FqBCAwz8zWdBncsWn28WY1
hFHtW1nP1N+yMYACDLuET2jvAZDFMkQrWDEUezFZ9taX+AYuuByYWHtFcKimmJNceCSVNFwaM34o
ZDXuW517O1Gc1Uzo3EhNa92XPJ3p6c6P7hS/dfh//Rl+ReX4N9FoNogJgXPXVagzHZVUKwZ30BCT
go+TQNg9nS/WqamMdw5t3O/k8QjsmdHhr9/Mlj+hja672sHxH3/gr/+vqBuextK+/PWrLp3ye8Ot
cUKs/BpfRdaQ0/8rD/DXD1H9wobxYLVW+hpL4tbsBr2H2s5bcv8Mx2Xixycvrtt9gU3yvsBQuK50
WR3jxd+cWeU3KHqwCWlAzr0GEjJ4b9HkNtteZgYQlUsY5xEPEQm/SuUcFlL83MatTe/BE9SP9K4w
8f7zrj+lPrKLaQ4XN2bkPeFuptXgSLCE8xfNkIz5+E5772AFkbgpLKWfUqovN5W9p69E770yknh9
5Y/3ywU4PAlZXUuvsVZk7rqjCFALx57bw3A0iKzcUx9tQa6lAQYAx36VgKOD/Vpt55F9ZmKxxA9N
1u5pfvnqW3++q3OCf8Zg39FXzdmst7nvAiO+rcIsvaP+Iln3WIvp2HHCLWT0XTrmRzFU+tw26aFy
6fQNOg5GBRIqc0aXS6qNyLpDe4d2GLskFCi7T2P/BAWUVLcxtfjqg2rvpdrHAaTK/WgIMhH9Yzol
9qaDMLfuCgRaghfDwdzRCBYc5iCRz34V0Q4XBBsO7w8Mu7dpx3BeWozqtXBeOY9h23Cjz8TlzF9p
yzp5lDfR6JRclM1q0DPi+1Lezuqi4d0GoMpEcdy6r6hgCpeYrtd8E+G1iEsMMjX/uC669OAyibJQ
jy0cYGHZB5cOGMLaHrMMgWNObwSDTasZxNaZsl0XmO2DU1Fc5MbThe2QtdZm8l0aipXL67K96WKV
LSbjzoReAJct/yxNjKS+0ZMi56h+UaYkswrCcxUuxG2rbDKakRerX4/fF7fiOkjaH8z28a5p4+8J
NufKtInG+Mas9qQ4S4b3HTJYhxev5n5HqRFb6h/Kk7a7MxM/cshzN211CzeqxvoCo8y5m0Ghzs69
VVa420EjbPHWQ3aiOhG9aP7gsOXcGOO0i6yGJYyVIqUFfnPtNVwYqQNSsd1PqPkkzJ69e6Lqd6MO
EqQnrIA123GELMVqyLqIeaqm7RQwUU0ZB42H6uQn86+5U11zRJTf0prMFVAaWKLVb55EeN7Lotmk
yDQTq1eT48r2oVtKF1rfxEQd8ChnEPtseg2si4ZxZpzDWgptbg2n6PojQ4xrR7BhB7hybTe08jos
oR6FA6sxi8td1VbnQXJySV3ghS4FZWRvOTNXH7T+WgdqOMu1HACt1/EPr3BGfvBp6+SqIXHebts5
QbfB/VxhysqplFl7Hp2glZce54BJoRtum9n4qAP5UHmNQby4C/aB551kCYLHUEl0LDrAmA3UabMf
sGLb9vsEloWWyLXZ21+2aV85aYOuDpu7pDF+OWiGK3YMGw9f6Q5jyBUT2XeU0p1MdOEiloo5Z4Za
UpP5i1GMbGXOq05lxJMJUHVBCG/OfQsm/bLUdIlI/DEUuR9Zj0/2kPZrBSBBxwRwacBgccs9jnZK
MXdjRLoOFL7OufoNuOI3jBW9fU3BETuFmLk+lRDtD7XGDa8NTGZN22aeuV/FZIu7aUg3FKkIDPUR
I4MgXkup25McgHPGTnShcXk/WGz3hPGOMZ5Zn3M20zRAa2GEjcVSrfvMP6uIVLMb7XtcZaELWK50
A+y7eR5tyoEciDtxEmULxt4kmfjb4b+Qp7Sd6aKTEsJIb2xqUX55ijY7N8vOGvUnHix7Xy8JL8sH
9zNjFega9kPufNsg8W1Mr8cDLfUukL/UO83bwLH2Xc/F6cgA8NOI27IrNGcetFR8dS4rGnCWX5ME
+KoKmxeGQMnRFeGP3f8JsOpsON/ZK/Iyp0jB7e+D6i9N37KHQ9AODw5SN7GodJvHWEmJ4TOP3cRY
0Nd9ykNt7tGlqsphBz5DFZt5rA0naaJ3CQ8CumVorIMG1Sp1yaWY5JQVdcl18mPQhhXJSeTwftXW
DFFldE6yvgLhCCY0y+1DjYli1VvZbRCGv6YCxJaZWb6XUbVVwJUwAlq3Oixe6Td44B/L2F6o1SQJ
DwyurjdzEq4T5XxaU8Gtr++p5mCYS9ZscH9wYNa4ZhdO12R4R6AF9EatQ6friFXagkTKyeNESOzU
voVCJXZWG1y0K1qS7xOSFWNLIo6IxyEmbjdIj3Zu71rb5zLVnn3q7PsuM8+isR99aQ3E0sgNFS37
2RBovKvto9H+MTPC9gx+3Q1FC1C1JLOQEektKiB0hnZ+sN0ECl9L4AS7yQ/PeSgaKc32zXIOj0b2
uAhptwQg3XVosfkgm3iEU4AanzZHvK5MBtwHL/LeQ3gTQ76P7apG1YUXIPqUyBVnhiDE9iB8mzGG
cahN+T0s9RODMzAKnfVLGeGWRZePvmjJA7OqeHQOdp5vc4H410B2MhqXgvOEmyzsHLXy+gqnCIhs
tCl1bqAhb6y+p7p3Km/7MvqMVIh5vRl5eSHZsCl4beDrE9NcoCeTy7f8zDpjQ4AdWflU1h8aFqyV
AC5B4/1wrkPqKcPAsh90EJzLMV6Tb2WYr5KQkxlychBB3Qqzp9Gs5BWYT5+2C4EYFlurLF6VR42F
sOKvIAaTOoDYYHbUf/MUh05WzC+Vh6d3rJP3qoKtxQCDiq4Fe55amO45kpxGor2rsRvXcYfoZg81
ZqeGZmVm3mDjRkSzbo2knZHsxmqiQnwScXAjpftiue2UrzU/G8BEMpoqBYj+SmxaSHV8UqDPiUDR
nUUC4tUwqDOlvjrdzBFHizZcohqzHDdKLNJ6Isf7WUwF/itWl5i+n3IZyHXuxm48Y8/R/P+wd17L
cWPpln6V8wKoAPaGvZx0SM9Mkkl3gyApCt57PP18YFVUq/r0aTMREzEXc1EsSRQlKhPA/s1a39IW
WgrzNixxqJOyMejsxcaygeWXwPQwDbLZWCdmJfwRqzX0jSDRfgFyPdmlkkwcb2rxRaC2zuI2W2BX
YaGISCf2cvD6mGBkOv4ggPTMhb1qxkh9bL0SiwhYDhQtbqMGjH5rreLhzBUzxtPgNoF8HiRXfFnR
K6fKugu4LnKvZl2afkxxZq8IzHtoW8ZiNCvw7Bh1qilxs6o9w3CKkJKyajeyYlI2c48xjx9kJzD1
G9qTlvDoanTv2KpJDgZqDuEh4mZrAGeiEWx5QqFjKpi9LLXYfIqtvt5z7fcYPfCWpBPvZd8aHXuq
DBEDC4ih8VAtkN5WwH7WfOZlltfaTB83fWh+1CwO3NbQkIOZw08wDOG2qZ2TbyvvZZH2G6cBK104
EUJEXjFPsdzaeqA3QnM1Gfm5Zk893crLGA20n0zoUXtUb9gN+yVrXdZmYZa4OvGTzOmM7ZDmKMW6
e6YqPAk4nyGb9ldBL7aukT+vCV9ZV4meuFMDSlIQbzePBc7+QDiebzA5JHL9M8dS3yZNuyqItkbt
lN4rciZbYilc1xgOOOkpyunYHlOLRKyp1O4Vnmnbybn3BnGwwxiECHtV6KdXDhtOusJ/TLUcqqme
Mb0Z+8NQGQFcuDznEWE2J4hy/nKY9v00TJsE0oNVDTNPPaigMi4Kb1IOY/sQeGglAhuuQtrgS1KB
6bI7bl1JdMaJPhrb2sQFK9Tg2WF2ura7izPW4i7HrhdWkcBcYl/NEidV9mY1VCzA87ilIpJz9RK6
s5UDw5vzcAj47Ql7JlYLSnTZNvMTioQfo8IexqP1Thu8cF9VRC6iP/lhOJIFVfhCsVo+JG2zQQVQ
byxmaLtOubczeefrH2yU0dkF6gtwLKx5VrZqabroXrsz2rQNoRPo2yrxpPIUVZLqZAyqjoP3I0Mc
BdU5fZNQU5n4hhcrz68OtwPxiaj+xJjcmXbgyqb2dqaJ3Q28G3UHNQfRZGeUcLuekBGg11c9AHBI
u6aspBkRDa1Ka6OMc3omvDrYv+Hg2kvVAuJNSOyiNfER9rHyQ4vmHEAjLPe+1qx6vXxuEdOuSAtB
1wT9Ys+TBwqcvR5aozyaOYt10qu+koZNUNq0bp58jyzMndIVL06IpE9g++wTBpdSPGYjXnSC5WBe
2MFHH5lkQ7asIUoO/Y3hN64p0kNoq8j5MUBqMDCVrsTEVwqQYRwdk8q2YWhbxoPqV5SGKCJKwkRj
TZ1xQZi32kfLGllkmWfSWZ4TmRz9ISdCIviKUNkHtYSGbpj3jKius881nrRNCndnNUFhwhiB/9Wo
2RPQw57GdHwqhoMFqAdVJ5mogjlJVBdyCRgJ8ItnnbNqV7LmAB3jDQuGTe0iiT+ASsBC+tStxtqp
Vb+FyCXXlqoaS3seq+cKoNnOGha4B79GUAck5UHMFOPEKwR6vB2hJg3KtCXTaW9hqVtlGRNZvUZr
kko1drvGRovsmzhwMQ4PCJU9EINbc46NVZj1YaphbFJ1G83/mQnltSkqTKiNXOFTeYcBwkauYT5Y
F2GzhnD5HpTkxEYTldvMYwjV+7xwsJ4b02uOU3hrgVsmV5Ha2uSwGEdWeB4JoNTDyLGiNdNtxEcd
og0ty7a2nvc3NDLIMbH4MDUyFhI+SddU08ExDJ5KgLi5MZZDP/QHmql91zJ2lzoXN/QAPuU1B99u
N32EAcDGgrAyRK9v9L66jopnbNHjrgUsZBcO/iuG/Hzh6zkx8bL7DCRihiE84dr3sCGLGc2wF0QJ
ufagnaKiTZZxyJzXJGm4KX1X+uAUYbZWGfigONuFNsoACL8jMjbEE2a7L3yvWrIq3JrC+xQtmOgo
g09LNjm0g3KJMSdZRUbru4mNA1sTAKcxmNKlpy+zyXehSuXgGThJNAbKdUtEcMZhvP7RYzCdgUKv
ud+c1Jm1kiVTuZFsshb1d5BvInb2kBxkMuYQn9Rgn+bxkwGAbw0U9KtSA1aUxIIVdf3JZv2+0jEX
6czesoTwZR0HddRla0UX9V0K2j6qh0cOd7gNDlbamJlYHoQu3IIUuUhwHlmwbFDgIh2ui31oAZmM
WQx4H0TMo0uQ/WfthVe0ovA4LO7ciHl5MDD9R2vdeQPm1cjaatLC78yEFV1f6YMMkXVxJjW0W7XM
PkAg3Y0qbVkkZpRidsWHEi4gZG+yIkXyKQZurxTLGHj4FTTqH/CskC32EpOmBe8hmVoGKvlz0iBK
5CJ5LgoodvR5oH4tj8xQVoxtErz7dbV2zA69y1TuatnxVVK+5ja1SKKb1pJI0UdCh6uNKRHxTP5n
xaPRMCefTJlEXZn9DPUlV1EdutCtC1Vfmp7yElT+kx1QcSuqXmFhLT40ZTxpls/sns6pDjudWvsg
HevAzAsEVwEEOR2Y5FMb3jp1UNfamL9mToUotSdPjk3AIaNp3tViek1U9lsOvJCFhZG9Aoy7zaP+
5lRyxw3IAddRo3tW7yCgN5mjEYC6LEcyUXxqKnPOQAcMyqU3DuyhJYKbfDSvAAIkCxX6pQ4tDZiM
8cRjHqN0wAXe9ss8rdYMjdZ1ibzEMawHBsT1shLZtR08a8PjYDsyTdimZfgYdheL3IKtQnTA3hpq
xBN9C2SPOkD2BA7zMGOBw3I1rJ17UccPCo3C93+FL+9I14hWMmqXUXwO6AnIXDeKrS6CvYDEg2Gp
JquhfIoV6W3rubb0xboHD/k09fFFiZ7iSZibkYqJiyO/9+orvSHO4RKErVS8LS0cVJlxC5bXNUq6
1URkD7WvPYItpXYhyvEwBPWOPf6j0DI6lj76SdH/MhXtA7x73r2mvM3MI6Mab7HBXZ9BnHJKMLcs
BbahDexOqB26LHLlOCYTewW1YUcJ9Wh56dGMCrACnnkfqVC8fWfft1SNSgvUshkpoHCXu2GIBhB+
72NuleW8NPk56Qziy1Ln5AhzSpFggkU8QpWlpT1YFr7BMGbfXNrtD+I8z1VHdI0udpEpWDpF2LM8
ZF0TynvwSohQeyKqky6aVtQ7rOm2lV7r9OWMcnVWNX2hfCk+G/cKohzl9ZJhZUlMTFmiH7LSI0by
p4pt9tJKbRwxWn7fpDYvVJIhAiKoZmEDzxqaDkpyetGjajuagXqc8vpDHwTvmZ9eCqKcd1rzasUh
Cel+8BSUg7qApgIPz2i2XqKwu/fIA3UI69Kz81A4pZuyi+594K++DJRFpPfyDI5mWcyTZjUGBRnr
DJUaN+0ibGHLtGU5Mfbipld8cvBx4bLz2hrsPlzDy75aZkV2zLAn8KD1GTGvJjs/ly3gpjCVC7o1
Jnrjj1YIbdcl+SWjpCAtftxFWrchz9EKuodKMv2SfnOwjP6pg7EGOQ6bdatO7bLWnf7UKCX73qEh
dwvbISW0s0g57OdwHmSyJfKVGLohhLX2pfJ1ZFPkXSZ+raxxPqOhSj9BZecbkx6VYLfAgjxqNu0t
Mvt7hVyLNauRdNVbPDcc41hVvoP2QN9hvfksHbTAQ8YqOY6xp0dyhh9ZDH/jfaIEGyvxNmwjwZmQ
RDDwPpI2Rq68QMRYZI51yvJbJoJDK1NnTRBWsbELL8NkWYG3mevSqXjGsOEzn39EmFa7XhRde5nO
4WRHkA2aGwJ+XZSsnGI45eNEWqQ0eetkC9ZcJsFuCMlfrexmO/AX9NGxKlTQ0Aq1jlQJzPCcZgJp
bG4JM2XCpZrveR5Dkwv8YDvGdUAsSeFaA7xU3YZAF2g1PTWp5lYcQ1ljQJxiNzuaFnMLQRSunYCr
cxisxYhaGs6wxcQzNk3Kr9ICEVzY5cXRHO/kPNR6Iu/pkfdkeADHdRifh+QIRSXWFC5NXLI6ASWT
1vB4wnrbtGHlGiI5UtWAVQvbi9QZuXr4s9ZZp7Ks1wLAe/ZV1mnrJk0ZzzBSkuECpUQAWumLblQ3
JHhsJjJ38x5Nj8ecaFCbB6dEQIJhO2UPwX/2Ws/RCFqGwz4jn8KdVe+dShtOWkm8RWC+YYtCwW9Z
tyGIxmU0wQdOud4jY/iBzT7f9pTdC/i0sHAVYgTIKVgjQ5SwV7eor3qWzJ210lPGx3X4bNvcbzO0
lqEevPTu4CT2cuoacqf7+EfXe8uq7wlz6sp9oANOgbUzsiG+CK1ieStZ5MCzztc94/3F94c4peeY
LL6pMJlukS86tp1KwCWaPiGgYL45CHDu7KcXvQMJYZg7RHYrey8jbFynHl2lWhUsJVpHvEpAQXFu
HYl9gePmKDGrTUaLGg6tAEllpVDXes14gACLoUGlqowTjYsKfUZoF2e/CTdm0R8B3mjrvJveYayB
ZIlZS0bda4cglgqatbsequcGBISJR5WXzruOqvB5DvUklOYhPuSDrB1vn0/1i1Mj+52f3Yrfb3PB
6CZOmOEEo3bmen1IE262WrGACW3Iqwl5HMSI4DBUbIasJcUX7Y0NotEeiYKETe/mHUQA4UFTCBul
wPmkZWtzou+B/xC1lrctuOQWTmZoO9jYTx76YlpVXm2KdsRKismrXb+mNd5hr2HwG1OQd3holBoK
Mgv1EYpukm5SD3WvB66BWML6MOoV8lfcHS0Nhq5DTFRjSGSSobUdtUAEAJMiEC2XuUO2oC+8U2XE
rj7tbDID105KQE5sMYuyzWzYDxb7xSoZDqx7jxi3unVt9+E60OOd7o9PwiqUha32Fb1ThTrWRyrF
cNqlm6frR46OiqWsyOqr7oIo1+CM3fcKWt02Un5IYNK4B8wlTLEz1SJrJTXvV6qdnMAbSzhBFY5q
o7kqlncgrpwVF+uI3kk3iu+cEZOAcHxH0hrv8BTgR6nIJieAaAFQZSQsOeNFIJxOx/hDG66jUCMm
koCfJSbz4wgVWUNls2sa7QMWTnvk5uHZF1+BfAewP3zg4vmp8+VL39bODn3OJQBgsvWDTdFL3IB+
+Ma6ZdP3JbV6mbHBMpSlwwBxOYbcbXGR4H9CYJe04ztjUjJhmprerKcB9S9xYoV7n6Q/IJDIqLSo
Jdv2HmTE0W94eFgd3D0PBIOPFlCK7o6F+Qw4VV3VbBcK9J1dnJvv1DtgsWsa1ba03ozKzBdJwvTE
L7ARjHUiLt8fvFBA3W0I3ESYuDDXhoU3BTyMskN4miEnw02Vplvbtkh68LZoz5OVYvowBAgmLPOs
PdFXcuw6aDWJykvXgVdBCqo39iAxfMSFtfV6ZuUUxMTmMRkoLEJ8hMlVb+f/37z99W/F5xr/ND73
9P75nv/Xw/+6/9W9rc1f87t7W9Pkb4ZjS0vqaA5tw8EK/nt87vdnhA0DSMwubaE5f7q3MWgLjX2P
basWX4tR+88AXT6lkYgibIeD2dJN1flPvNvO38Xn2o4qDVVH+2MIIfkm58//AggoOsiSpuljFQJg
JqHB2Jb/GPMs5GpCHaIsK5/N/KytH9Oll/xwylf2ghy/3V3gPwo4VO24a+MH1NJBcuxgHkzROzie
ZZaeg2pCR32qpXSDtnbzuN/GcEId/97gQV90wGJkTOQdUwgu8sAJXMUiy86QK8XG+jQrzuMRrkhy
Eo2g+hBfGpVVMnm7UVPW+hxfIbeOY67y4IfWIbYAnllOJH21VzS9qHBhkhc/83oVaVs0J3iZddRT
3CRoZJveWOOKXpSBi+4/o9M1TPE1M0spBRY8BLDeeM+2jwb8Q3YSwP6FZJRNqqYfUjSv8ehs8M5g
losWeacekOTTDzY7w/SXjFz2A3pTT55qwj1+IQP8A6LDHJ38i9Ue978qMe1b0saUJTVTqH99w5RG
bzqtjboDk1l69feke9F8/4OdJnFiI7YfMcIm5Qm2KAqXzI8wAjW6mcr3XnQDTogfWFbYMC/U/tLK
Gw8dUwbPgaeSoNP/VOzh99Bt6A1/Iz78hUBhzd/Q39gAf3zDAuW+NB0c0zZX+a9XGEGcWVGyJjuo
/U3Rj9Z0qch2TLRz3YQrH5FU45CH9R7rbz4AzRDSbNOCmELdbhJVltTjcoBenqH5bnp0EM9Ouqvw
3ydsBkOVhqlQHhjsnzRhrltyHfVbCYrWuobjp6EwHGFOCKh5ySs1598I+srmMaKrH5XnyLl5/VEf
jh7UTOaUIvtR9PCAvTMuEz95gMBLJt5xvib8rzQO70y9ZF1jru1+3w436l0sQ3izWN44FTqG5CVz
Pk18NRi3tYtE81rcLBDpSvcCXN2wy3OsG2tHbgt/vEcqi2jm0pTtCucda0Ki4bjKG8jIXlSyKME7
MbFn6X/m+irTbuBCVibSBQbFC6bNq0KwwbWVlflIlpFenAUihqStHx2UjHWcY8hsFjqgb1jXjPUY
ICO6wei7kbJYa0G6iX604753bvHgEB7KwmZsafaqCxuXnYp1oaKWM4g+SMrhmJCElijPPUAH5dOH
mUqDtdIJ/ghrRitDhSQTCRwaS4s5Ydpd2ih6afrOLVXzLs+ne6bUaJ7YYBsrvIAuAToALQ5N1j00
9Tins0D/02BLRnTgBJQEOrYuP3WVZNbesDWniZ+8cSW1gfnPpmIvO5UksKFBqJi+BdSWeo0QlA03
Lc73/fYfIUv+PR7J+b0Ls5/5/xnZ5C84FJApf3x/q/fm/S8/WX+fWNf2qyLovWZJ9I1O4Vacf+e/
+8k/suH/RWw89+qMCPnl8TT/HX987fk9JXL+IQhx4L9n/7Wrk/fsx68n4J9f/ccpqJu/ObiFbE1Q
ks+Z8H+egnzGsA1DVy1Lw30jOer+YJjoZMVzzKm2psELF8L8G8KET1mq4By0dYx0fLX1n5yCUv+7
p6ojjfkMVB2hG9Iw2cz89SHFuJn2Mwun21iUd4740kFo8Ji6RpX2GSnqc29NnwQJIU73N5Yj6Vw4
qWxvfK6TnN88PrCxc3Oktq00TlpKRnZUi2OnnJj/3XsTNB36iJ70diNBR54TG0nBTdRGIJh3Rluj
iwaAEOQn4PzfAR1+GCvCjfvsSY3wBpNn7iwAr77ZuXGAPfg4hhHWZFNhujnB6rLr5xbioZPnX4wu
mUVHiFSMxnnElvyQMgoKoZV3vl3Tg8GAasghscWzRlRN28jjgKCSE4dhmfKo2s6dx0QTmd+2JLIB
D9e2GtLXNI0+Moh/BGh+ZjVj0EBADwBP9oV6B3UPG7bmTCjxDBGpHuPBw8LH0WiEFk8rD/ZWl0Dw
re4bS3vIMxSFiBlfgUNg9xyuQ8g+3AtIqcNf26XmhYP5Qbf40gqj+dIg0bHvOurnXrmlAC1UIKKt
fafz67WhsYwSzb3C6DAi4b5Prac8nD7iCFaUXlxbHxjoUJYuNOKNPo8eCv5cXIm01Xr/UNaVSxP7
pExi74zeT0QE94nGS1gM3kPadycT4+diKqJ5oAtSVbTl0iZWOtajN52hnlqxLaWo4VfJGSavGdQa
OQlXgYl2UZZka4/lE7BQDCm2xRzP4m/J5aZHbNYIyoWGz9i6dY4gkQnBrsQLByCLNbFRvTK5UaDd
laW5JAR3GTD1KIZ0104fJmFliy5IGQcRYm77+ZHpXECsMO/wVJdPkT899xIvgqoACgdvHHk5KEYN
VbGzUHr108iLCGsUxxkkX4MtRHWvteaj6mCGNB6TBiAidRSZHnVhX0I/fM00ds51nX35Jf9CBzgy
CN+FZ6dfU8rAAnnOewVA0LSw5Q75oXbyBHNxgZyub9weOQkcn/HZieSxSfV9rIgVW5wLLy4kffCx
ePkWhlR+tgHRrvn04OtGvqhHUliTmiF6ab9nAha7knns2xkIz1JEwutXHXnDJUpzrVOfu4SZtmbs
cAg9JWpzRTZxGkV2r+X4nvo8fQJh4mjDFeYMtk9lAkOQuo2dXHwa3ilE+ofDjJVA8ZB3BfEyAXlg
gR6xBW1XnY22UXjeVo3RQAb60RE4+LyabXupVBxM3TnWuIIqcVCC+No53hoT19JCnedxZbUl+D47
3sa2tg43wSiOGmEcqBjsa6gRmzW/GV1F1raHl5l8uKhq3M4q3VuT9ceAk3TZkvwkI+oY7vxXJWpc
vt/FYIw/hVa7nVC2apRsIYtxIkevXqG+9WRr2b04tmTWaOijl32fSKgZhLaU1bEkG6Po5L4O/U3j
GLuiSb+/UXyOFAHWTjfsn3Gg763E2qEVRzzlv+gAxHUn+GCr9KhJ7ZB1+kcXjjcPB7eOYJkMgC0J
DPd1PDyopbI1IiDuNpeYogcfSm/vS/Zd7J3e8n5mOih3fSn3tEYHXZ7aZnqMcnMXG+Nb4QcUH+l+
KMTBoMAZtcC1mvRf1NEabdevZenvT3zDEEgBOeUs7e+e+FJXQwMVx3RrbYB68LeIXyheIhRPwNki
YOv+Zz9kx4j4rMnL5uANdOHlKko7pozm5pdj8x9U9d9/2y9F8vd3g8YWAZhmGZpmib+ePymM37Ks
KvWmRmO+HNjfmYa6JEtRgWTNErZT1qCAj3W+CWrvLirSt1SjNxmZnVXyyhDq0iO/b7J0/X+r/Pkf
i6T/B0sbAoB+eX/+W1lz+hrCz/zXaub7C36vZBTb/M0SmjRpzoUU+nfb/ntDr2ia/Zu0CO5WTUOb
axouqj9qGSl+o5+3DNsStsoVp3M91nnbBDO07zdDSt2kPlI18KrWf1TLGH/ttwzVkjTypqqapqYL
+q75wv+lo6/mlVaWBeUpTwu59rGjd2rS3Kft0GDbkGSmWBdiNoaTboXj7x94bP/xIwkXfGk0vrLs
p84d43MEv+AzUJCNCNNp76ZEqntH+iX6QzV56nXv5iPywh3bAgmdTVtc4MEBYiszyLRqHmygCJcU
c/ZQzKubpAOoNv9tGAorJNSM6CHKnpO41r+iZNh1zI3fLGiiZlbSxQXoh4zRCtzW4hj3nam+Mzu1
INSQ1jCcfxq0A5OZP9l7/+heVJnV/PJo4BXkjZPUFyaPOUeakovl11cwZLvH1qXo8CyGrMHHJC/v
MqVCKRLgHG9ETYifx3gbn2TJtqVJL14cT+c0RY5I2hkkzIqF/p6xisGk7ofwgo9ADbKLh9r54uhY
27EuumzttGNhhuPKUXFzwVLUyO+Z+3Y4H0ySO+sQh7PRGCrMs0rgBWAWwElVnrzAN+5Hq3jNRBbu
ysmu0KRhj4+MVHNFYzD2iIV27TqlB0MABCcPSBtoyqjgAYIkEwjIdp6ZHqc0HC9jIIeLCo97hbgM
/BzOK55Bs0ktJk+6gS9mxygrA1lkJ8nXI0NwDn4rVFwVAxmFbcUubf5RWEiMzqPbpUx0GgbtTzC8
YjQHvvPZ+4CQSR1AGA0arRJTv8crZlFORsadpaabCUcs1uYx3/hEmEexlT5+f+hbbVdx8t3lOtPZ
prNqN+TFP9RT1KzaIhzfIOTsovKmECL3pdvtMq8wYcDTYzIleu3nlFAhjUrznsyKtBIv5lMXhoAa
zKFf/fMr57/feoz5BO5vw1LNf3DhCGZtjdYnBG1MhZhxWwgu21IGD53ZRHdgoTde00aoQYQD3Tz3
VFAECtJWP8VJY6I8wCrRcbj62qWLhPv9M90hw0+POnIngsxkp9LZ5i3pxKumWhHQtjnxVE+6lHl9
GpaHbl2GkfnVFQh1FBTTYLruVOLMl1VfyJs08T1Iz8GppXfiFpV2t+tLA/NPs+4FUMUg3Gsaq0/K
eMs6hEbx2SNpJ/RQ4Y9IbYsZhJ6NS2+c1CPVn3bUrKd//iLOHeavdx9YXt2k6rTBAnIj8lT8691H
9oJp+7oAtNT32pZs9PpKLHvgAuMl29WkRerhKWgT8BnDUHp8JhIbCDqUna3SEDVNZT1VrMUpxqPm
kZIRw7diICLo6/QuNiKCnSP5g27zIUrK8V0BHASkFuVgFlIhhk7SuJnBtlfzMASQavIyWe0I4qZP
d0OBeUFzQrcV1lFzfHnL0Jxe5p+JQJ2dvGb8+/zhf5yf/d28z9DmxtSyBfAEU8zek7lz/eVxrpjs
U1FZlntT0SISKLPQP4/6Ku0V474I2I3bI7HeZsCQL7fxf2hWlZ+nqfopLM1G0U8WZxIOlds2YcPQ
qeUkqHHvdwrmVLt4znNp/kinUSy7NviMxgKGVauMty7Rs/+syPn+p5gWJ5wJrZTJpfn3o0t15F2S
eLi9tteuRfjeq3J6HbLqThKq7FaIVh98BoAHPSNmLC5poWJmgnQ9GMuWky0KAgvJWcCdfTJHz7Bm
9Fj7rwpDTczDiL9cghztjBwczRCm7qiUY399zeuQ7i9Xig6ZA3XtINGcObceG3I1XAAnEB98avMH
Oyw2ZQjZ2NJW1ZTRurGbiZNzRwJzAMiuJHuuUXNsT8UpsvytROMRTQ2ahzk7Z9HX4sCXHhuhnYOh
PYcVzU3dvuWBvN2xj2ciWt4J39sFojlFvX2i4lu1zVEwVTeZQ7722Ffy2Dwn5D8A9N1Emf0CzXfZ
hKE7pSAXCV+HJSYa7whckzX3ncEjplLkPm5QNCA/DZsc0SyQLuuGEI9lecHqlHxDUXLlp7zY3Bpj
EWJhzhYT/owKDRfjXHahck3qCCCiLyd6jezXdLwRQguTkoD0xNshN8JCVw7L4QFSRPSJOB6Mu0qm
ZY3Ut7xLLjn/WPbNofpYGT97dMYBz6vAc31EDEF9rRRiHZ6A2KNXqpwPVXnwmCa09kESZtKQ6RVs
c4J2DBrPLRLrqFhZhmuD+/CGme6Ef9luVuRx5+M2GnizAs6WQWyGSXnuypjRfrRSY1LisAtp9SEQ
PSkw6tVUSxdsydrI5b1n5o+dIU/amLqFTsur7wgG2oYjbKAIECQqym3YRa5q1dea3CYx1RzXOrld
1qNOtkYHD2BiA1/QXCR1vSm6Qx1gAbPefEW5BOjwrPSlYEWQaJNL3ufVxyBXRGgFwKwv2sR+gA1e
MLE3pNiiMF2yxWFUoAgC9+QmRDLsTfWSfLWFkb/g2V8Ou4QRua+9DW2BapcIXHEZJma7PjMZ/1KD
jgdaEGCGb8CUWVBq7bB/8Udk3NNdEuFobL1jcPF8/8mf5NEPQqI04v4nCNw9O5aP0McxZ+usHJx1
YjdLgR6Z7kTPibNWp5VZeUcnbQ/jyOXiH+Dm+M/2PKAw9oN+M4q7gUFOtEFMBKJHf09xU4SSTAD0
QSguU9PaOD4CsMhYx8xRcu2lzUJKw4cOkh3SCcb1a0mZoz82FTDuW+QwREelDzH/ke2M/dT7yaZu
NkZ6DVHnjOG+Qd8PqMDZKw7gnOBMo+mXN52kTekh+SHmS1igNSEhODuI7i1CO17MhOB779VEJ7rX
5SXRXjkvGGrlb3OwWe72gCaykuWFw1Sq2uolgHPdGOfvxUubVQPLhWCynWS/Ao98FQaAt2OHPxxc
hVEtKhUrH7tygEYXJRRu0T+p4CMtsIf2l5ANvCB1Sw+MsYkABYpHWLzrqHEQbIXbuDH2/J9/IvMI
3O0Bxl5ehlHkbqY3a0r7dT3xu0I8bcRTI0AwkhY8OrdBErgQet2GxXyvDjvJ5T+7R+LoinQfzlLn
6phrIjNbDzWdZ0mB7cAfQVhqdc4ckLaIq+hA5vti1E5JN+3qqCAeULuYnrkrUeEGVXesG7HvfHWj
N/oDEnB3TPXv/GGkhW6SqMv51vaVOcvRX5roAqf+qCHBZ/w0QH6Od4lyB0i2akkpXhb5Pg+2pXQn
4m/LXVS7k7qo/CNoMh8ZI3fFdAyctx7vT4ISIv4MsfUi7FoA3Vg7QUKCrbLqdH1uZU6M4JCoIYWo
NFIOAMCvC266w5DYvNhV9JQSzLYCNeK9Zkbqhhpiasze9Ukfm69kGJTHVpjahsdM0uMuFmX6UMWB
eU1DFpQiZguT+rHrpB1btuIusr1hUyXUK72S6LuSXR2BVNVHnI/kamtm/+AMkBWjPDpGAfLcotO9
HUBAViJ2updqpd8X8WjiVVGReE3WDupnvoYdr24tsKEdhfotsfT2rrScHXMN6CJq+ZLaJYJiLyJD
KnfiXVERqSGV7pWKXKN1uXNUtd3ozNOWoa24Ad5MAcfxpUE0vnO00FlVSVW/4P5DH1la6UlNM/GU
MK/5/m2F3Vl7uCazWpyv8odUXaYh+WRdo9DxWAMHDFIhETTYOipxhPtDWicJc3Iw02s+lN2K4s3Z
DULvXvQSqmfdm7eBPKtT3iM1S2K1f+kdInYG0eY7WpvzoGrDfV37mzFoKnx83YBYm6ui7vw/Psio
szckUZ2+fz2f0DCRXzAn5U61QIE+ws6x62GG25Kepxf7iGBa7k4jXBp//kmobxalELxidfzmqaO6
thWPpGmbWrhqUZiCd3lHE/zH3/n9hd8fvn/tbz/9/rb+9mujabupzw2OeBqRURAyKQYhWix9xVOm
tUzsbO8bcb4f09RPFn3ORmD2y8/HJN6r70+F8+e/PwRZynfy/cOskfz+vDb7JZ4MyEJAxmikEtzD
oTybSgaTAW9826zzhBghXe6i6mryh6dBv+9MzAvoTzQD5jFgWWpsDCT+GlvYKq7YP6AaMyvufb85
90JysLI5J+SsReuUMbTGaYClUewU8dqq1ETaqbcst1W0c4p1xmuNxWzEGoVLJkQkSKlq9E2XJBuB
xdoosRQERHCXEg4Nb8HsjJwDeHznHoXNPq8Dt8yw2ZCj0TsY3MbKzet4n+tzq1q5vJjbuqQWqN35
cZXr1hrp8SqF/mQW6O3D+CQqPFj6AZvLcRThppNYJSKTh2C9YWkOigy3KpDwWd2ekeyl0hwz68Eb
3K0JX3d17t9knC1/ABQzw9V0WBiR5iqejknSWeOpQXjlF+ZbYZAN3JOh1ZaromvA8UX/m67zWG5c
2bbtFyECCZdAVyRI0FtJVeogysJ7j69/A9z7nXNv43YQJIpFSSSQZq05xzzNs7IrABnIUIFHbaHP
hWk2GpfJgrWHCEBRpwsglH3fVvtMyU+Gqj/6uf5RZVdR159pxzzlzx+BnH+a6XsnW9Ii7aNsKO4S
FZ9p4hIqhC9H5RWs+S4ozmOVblu8hsuX1/X2WmHg6zMk4zFUeqhaMcqMGrv2JOVGm579CFXLJHmF
4BoTU1zWasRNaa4IfGLrzMURsyI+2qvtec+9fyHYgYSNBGTURL+m9UTeQGcn/NQElcSMTOFlgOn8
J1HbveSeTUZjGzb9NvLpjXT6UdYaaJpgq4LVs9s9bZVdRGiLZEAzk9KdAOzUOjbRJt8PIVlHrCtM
h+yaEpC36rYOfKbsOKssh/TK1bTv4MHeYnPeaMRrGl29Lmzxpuqq2/X9tivQXaE3JbaDuDbsb8QJ
qTunIPuMUrLl91uJFNVpdcAPjM3fBmFfKws3M99w8ErUGjepPm7UIX4IfkEQx0R4NZsYoDPuNwxp
GyVODnKyj0JJyUOnYlMyNIhii1IeixO/Aky33P5QWWGIInadDueiYTHXCyoz0dpa0D3LatUeNsJu
DpY+HgqLMCZsyJkcvbq7zna5ybGqtw7jA+tvE0qdhi09okPoz8amZM83QLsXbGedgDAxLHAKMU1k
e9eEs2Ha5dNLdgAI+Eq3KusXp1K3ZPsdnXEBlav3SsPnXxXHHu26lTO0R862YHHPCnVnfCWkp1pz
eZqDCXfDRCdfvLMz2llZiwBQbDo7chmn3XlQ9zPoREu7EQCyHwjqbrV+XXVfS0eUDTJ5m+HGwaoF
u+3BjuKbWrSXsgjfs2JVDCU2mnzbGzV3e/FeQG/PqslTjQJbPL9yr23l8CgqInz0fI2tZ5spyram
aBjA6NUM4iDwj00tJQ189xFSe5Lm414CIyGELrgpKsNUY+6yZY4NEYHi6DIhl1Xd4PYTtDed+Ja2
PJrtJwC2YzycGy0DngZseZabLOBa000WPvYeic2eUGYWPXTfVBIR1W47xRN5mMOzMuZtPuOkKj6s
Md/hA7gH87gEWe+cLjpQzL/yDfU41QE3EbSg70rT3+lU0vg2D2Etb8SCgZNNxDVMwIwmI19rvTX0
5BTh/s7mwO3FAgKjcpH/XNb5gMywheWLXX2LTNmDziAQwlaMv4ED+MJmhCl7kMPQIkW6zVggZUTn
lTkUw2aXMgTG8oZ7wkXr/AOaMQJsWK2Kv9Ng8Fop9z/WzJaxeUqbFcyNDnXkEsCTGntkN9iJqR59
r2pjX3TTqfM12rU5c8k+JXOP6cUF+ddY08GGbVr2MBwgb85AuVHE6FwgWU7rEMATnLpaIuga9Avc
rHA2/wzDA9Trld0qCo78PoUmpjD86Pq2mUF8JbDCCH0whs2Mh0eqP1UAalMz7hwKUYWeuRQQXLM1
tzALXNVu0I31jE13YrwuSd7tAaXvKLevMZncTYxUNN5iFDj4y7F1pEZ21DbEcm6gnbAm3tDAhLIU
bANUcIi7L7ZRftX+Jo40l299lVol220BO70gCUN/66EuWGq2xZ3u6oW5kn57qhyshCrtvK5KT84Y
HltV3WsGPXYnJIdAwWBSfPZ9iOpGf4QYRjFcY80BxByfJxYeBvUGK1a8KotpxWc3ozLuiTHTxMVk
5Nwp/V9MGHzZeA78vT0wH2609ksNdNcqj9bgApbmNx6Ti12/Oz/94RazDRXmto6fYL6KdGurzUlF
dppY0ZGozXdFZvdGEMON+UtN5wMD8i5S7b3RZt9SIX/3MvhujEysarwP63CTpsVxmf/GqtsvtYZ0
SWR1Wk9a/DKhcULHcc87/MfNo2TkUEDM5IsDE7jMIp+GUJYS4vkwlGZXWObCvkX9TB98SO8SCZVV
DbsulHRBw6fVfBc4bJR+2mltsVPViQpIu4nIX5xl68K03ZtluyPoVIXRYIb0Rsk6ILPxY9L6s62p
OFkJ6tVsVHDzfsxu5HF42fi90J2jmAuiZ1LP1AJPqCnGEMtN0tSrWGxK/SN91jNzu4loWTtAI2Tp
EmdvQVC8z4Z1GYf4UJrRaYE+ZDjsoWZ5SN5PsbCBUPXneh7P6AFXURa5WMZZTNJJZ/pMqZDkmkeZ
5kw+051KNLmm/b1UxmvZhns8uJ68zwCM8+Sk+CiCK13dqKXvArvZE8HOAj7iysOVVmUnK0EhkChP
BSbT0tkvQaHbQY47J38bfP+pCPtDc/Sr7OUdE/ElqpIzEVTrFLwSOiY3VtpbljmnjBY1NJd9UVpr
zIOeHS9pruJaLvvlWt345nxNtdar5HQORP4++cDj4vmIXA580VXGxpNWyDE1WcOl+s4YFq0hNxiF
KrvZdI6FPTq4d8N0wiJwtDX4HvXR7q39qNhbonk91a/enawlCvNXGgxk2FINCJqLsNb9OGxJSDug
lPMaOR4qroJhVFcGPD3RJ8z706c++16Sgh3M8u9lbH7C/7plqv+Od+Le2Ky9lpEyUk8Ze0ZE3Ohe
xg+HVZ1Z+QCCSfIcqoPjN98JWr8GQbcTIHbZ6mtFs0+q4qa24mCHf9N8+BHRDMNkcG1y4vl61hVh
ieYQAQuJhUO+7oPOC0B2d7K+YZndJ0j11NLYwyq50y7kXeoPwPpnrTNcWhJ4OnetYXlDpW66OLjZ
mQ3/KT3XikNTXtzquFn5o+nGBQHgRUxzPb8HefiVh3JvsdRfLnE1Dr5Sq98l0L4F2JWuMg6jvlN6
0EnziERpINc6vdpY2Ro2heP4rjI1djnUQt6BKiFc8GBfVtQiNBgYaOs6IsS5vZxKbHRMnhFkqC7W
dub4M+0+ykUmZAT3gdAOcKcHKsjNEB2ZAlilY9KimooWFg62I7/XNvHMU3lMDWoChnboJuI31Rbf
cvzWp+EntLRvRqI/yBHfKkMMC3G6lPKZ2iapCNGpsDW8pOnRsvNTb8ojUty97yjkSm6nhSw2KpAa
VLD62163cPxZrlONW/lrLMAJD7rbSguqOwyOZL50gUqWJBczd+ms0ybST0E4UaVE41OU29RqdgiJ
Hp0qD0FubkzbPyFPcaN82gTWZ4FipwzHrdOyxf8UxnzwR9yzrOA1O92n6rxXtPJcO+OtYyPLHm8V
A2qorfjgTONZB8fkxNtIZdE6U/2I5oOu1x8K99vQDURlBtxXLAEVjXVOuyPfha6C2CewnwkTMi2P
Gk6egrSGhQGgjGTYqa24a8Ide19FiiuUhVUFnBbf4kk0+SVLuISbAGB1sCt0/Xeft4ckpO9LmaJJ
5Jvua6siUq+No16krr+nqWCcHv70o2SAdWhHIvnCRjaioDF2aTZjWUlOEECpwxEPU4WE82UpbtHi
psz2u5TyDtTrKgYFwkJyh86F8cTL0vM4Lh70ZK/ExHZCMisz4fVTu1Qyj5Cl8WjAoMhYazfG3jLH
Q48HQzjxhb044tvwaHQjVv4fKMOOCFe/QwZ4mp32S7aaZxmTN/T+MckND7/xvqAs20fdYZjMfSw+
4fuv7IxBjD+g1Ol7dPSx44aRqj3sSqc8kIV8kETwUcFdS6XaGp1kWkPpkTInqMFmGL8h07iNdv59
zpVvETolxQ9caqvTFuUNGZVv48h6a3TLv505rsvpIim66aoJZnUmY6DZRBNrIGK4W81i79adHXJR
aNevfWQxTR9uCv2Pkv1tjGrtq+olZeXWcOlZVbKJ2AdR6gBSMgbVdvTxrWidJ22fLBh727AIFop2
SG6VUfyowmCHL42r0KFFq8Jp+uAePDBAXbWu8aJC3CNEuDKxz+qUs3k80+2mHqlshG+6MoeLH4xA
Oqkh5UxF2FuKuT/GjvBM8YOs+QvelBMU7mMysFiZZvZkbOprCig5YS2ZMlqoqkN+M9NYd8FF6XWq
ov8prbyqIQ4qL5SIy8nX81ed5PX0dXiVbv77tGtIgIYeA/sUzs1/3un1n8DS/c/qD15Lv/R7j7Se
BXESUgpoQqoQcsoEC006AQUh7JQVOBDyiz0pR7gTK7iFXudej/JsgEz2eh6hzH6D+W9TUsfbviLw
IN9XwZLI0YFZYBc+/kMTfnGFq456ktrUTM1CcqGmKgHwI2yF16GMZQrR+vWcmsGysPr//+5DOUGb
MXqvU6/geIzLvPq/L3md/J/v89+3gDkEZqpJ8W8vn8ar+PP6mLIBFTVsCEbk5R8K2X7qJGxvVEUX
+9chLrDLAkdimSoyik+E5dFfFdk/j1KEDnx0xLBQ6f/slg8N3y3GquVRt3wUSh/gO4UN+6qwvb6y
14+aSBNy6cz9Tg0/TkkZHqmg9FqxpsjAZ/t6g1xbPtF/3mt5Q9uMf/mS+jwGf76yCuN2aji7evmJ
s0m+1eulr0evcxXSSepLM62wGOLe63daDv997escdDaFUOn//EvcxJKtW/Jo8C/u24GvBwYbnzUQ
jBowC6qFHtnhHE/nvmy25VRBly83krqRry2iRez8aCeGvy37pGwixqDv8Zmb7A/E1mgqNzMzNyYd
CkyFq7bjKhmnJ0zonyTm+MIVvf0WXOp42gxWtM76v8LWr7rWsCsbXCLTKI1QV0im8/S39ekAzvNO
7ZpDFuNyjpDewwK0E5AD6Vr24N1L80ALbDdn8ibq4kJ3dqvvIhqhUSP4YvJrMWuHUg0PZpGf0lp1
Q4JeMKcC7u0bFtWTtQvh+ub4WIMu2AdIDeNlCkqSc3EYiIVPFa5KZ5kUiZ2V2sGPx3MiqyfllL8m
pBq/OPQj/KmuLh6Rluw7Ir7brtxEuunV2zSO1i041SSCL9NjTOHzAIq0pRF/qOv5iKFzp4I90hpn
byjf/d666eiGhx6eaoTAjpApvPJckSStUKODPE+sPcZThKaVvR3sjoXxn0att2FM1pDlxca80Sv4
tt3R7Fk1qhEGBf/NN1PEmAF4RIWQqIxtV+AB4QLeTm8JLUpZJet2zmhxuL+Fgld+Zg9QzMdOT9bh
vJB5WMlN9rYSkvs+3howDRNWzIZDFHdfbEpKma2ctoiKYaw9fXZXSdxsCpYwIT+CxKndZFuXWKc3
X96hfDzVbPaMJHq2Rk+pPsXJzd42FLe4IsqHnWOb6nxIfOR4k4DqguhQ23tArooofFeOywKS1slM
S4tUGwuTE7E1OGawkeZim1BKA2TNzzbXMSsgiAZvSC8X/NFKBaeWUqFM8nwT8uf1BcHY6Edo2XiW
8tmoeOVJF2GAXiXhU9h3wR6lz531oBNHM+InPMU7qshvagbiwSbmmFgzBeq9cjcASLFnAPD/OzK/
WelfvQV9arNwH4nblOsmyTcWlvde1bxSJ6RloQ2jBfax7Qjw135WuSpo1EgvDhUJ2QAn1rK6FZAP
AjI9lvYpgBD2zVAHsBXPEt0OKmxCl+A3kkIWlAfMbDu5gM0zdogLYBFXzuCf6RKGkkomeU+5X30n
dmCLCRZaYu9GjnSNxPwxFzQ/FmGcDdvMh7pHDrA6J+uIKSWgpNfNPyrKTZLeF/FRiVDe9BZmNnXx
IH5SQwDGtE4IulIsGtDBIqc2KCKk1JnrdeCMb51BX1zBikt4ZQ+1UMADzQCFQJ3Zy1D+ZPNGGJGy
rYLyQ0bS7UhWNnu6BKV2J0gSVJCygszxJqBlK924KIaoHiOel9o6Doh/38a/J6KEZX3SAttNfdz3
ZHfU2ckOEzdeeBxmTU1uDaoLGQBZ4WSSD77GFD3gynbwyftX+nGu3nL72CxsBv6I+KhHqmcrZGk5
1Clh/iSIgFp2SF3/S+dNpzpwQyqgelnvdcfZh7G6SmwQFm2zdWizyN5cTx2FK39eowpKYlfCVEYQ
7Y1TuMKIvDYHrjZkEgn2ZIUORQOjepj8FXU5kltgwc1/1O4nOe0EJdJV4mPrAOAZeHWjtZhiGiDq
OqUS2gLgiGJ4owlpphEkpZJ1yIIV9v9O4AAyoVI5M98i8uoiApQRPMyXecq8IgHMaiSupKM8ivDo
JJPbUCs2TJZRjMcx9aI0/dv55X2k+WhXrReyn+j8Zt83LLj1A4J26qFgG7MUTLVzDuQ3fQQ6AHbC
8kvP9z/MDMALFfeSpl4YkQHBlGH2FhxRep6KsbHRrCyUY0Mqa4WhsnHIjpNQGpUeDWW289m8VKmz
ZYe9DyZoo+Uv0mlI4iblrmsWbc9bBakNtsdA4SQ7tKb6DFWTure6ryp7Y9BK7cZgL5qWte7Fj82b
kHQjqvLRWOREdXjjkF2/TTbN4gNmRnhczjaA6UCAfRlFH4UKVd9psWVQ+2bwJJbXE3geepJ4g+pq
jPWqzCA5Rhmt+wlqBjJ/YL4UaRhzMYnyu1szixSYgpZpHyarX9XsLAUFQYkFNGPgTQFwJTNp5BYR
arR8BnLNJ7A5ubx07EOrwFrpUXyrGOnJjKBsoK57zT6D3HGdGT6cYbANKL0U5Y/TyJVEL23NSOdg
gWVaQAVT3EhSwnGq7QAH/gVFE04PvexnjJlLA8rcd6H+Yeqti+99Z/BJR+no2ug5MyIH9IVZyx1Y
T9/KLnofocvDyvoWFOGX3tb7WObgiOxvtGch+jAiquw+lh2xlQRU63TEj+It4Q8zNNj99NKY0q3W
PPSInUpxnUdlJ3B1R9lDc/pTHE2P0Om/a5H5e67ZBRXmex0sJjfw6/NsHkNNvTeKhdyU7FYiimp2
d/otEenZ6GIWNiyC+pEdnrIyyScrC3EKnOjhC/NS+8QgKcrTFswtQNqaPD52kfSIy9z4XAg+OF05
rWXbUaACq8QYOiFAIEz6QbyHr11JwDpUxQyyZHaLvFjrUbLxq9Fly7n2KZgXNdMlpifbP5Y2UzeE
srqguCucAwzK/fIxaNMuVKlXYLkl9W0baTFtZwAG9c2eddKwdgE++xogSQIWAFeEV/bxyTGME8Ph
ctsDCIeyOl2pg0GryN1gBOzfyYtJIzKIoA/5yg7vz74qKJpYJ2qd77WmHcGvHPJS7IchAnZgn+PQ
P9Qq7TBcPETAbitoYr6zn4p4F2ndzrYpLgbMdpDMa8rhA4XvJAZ03Bxj5WvQ1bcRiWXahmvfYnXB
rqdLGhDAvxBFwy1s8Pz/6uzHVFyl+CBeguRcJGquih1G1t8s8RTzFSoC4gR0N9O8xqXvxAdf3ooe
LNG1ApV37bo/Gfsv9ppvBkantnvqw7bRPEfjur/l8kNXkDTtpg/h44Ja108tWqXmTv2DE/tSfItG
tEbrptxAlnF+Gj+cT8YUUGOI187l2VxVO5DWTzQBLDIqvjYa7Q+igTOYRfamo/fxFnar4S8ULxhI
Dtk4FptoK66Z74b2msieOBbiVg6zbRNJoXTlWiOp4NklwyOCPxEoas4YU7R3SsXV3gSS+SYsQUpR
oFl0cpDb8YNIn5hCDL6T7NCcIooVVZh7pPZ1q5dGNo3iycPPaSBnVY9B18nfTaE+TAJFz4rsq19V
2LHy8nU5uNNIIrNBhtwedm3PzdC6ZBUqh2oITpkzdC2zKdkJhmKySM0j8FoJS9ukTjAQUVv2N0mv
LzYL5M/5SEPdmMarKQ1AqHlabWOy1Rj1QGE5s3ZMVWpuwxza8C7b6M1hTHtPJhiwDNDi6IQotgs1
y4iRRMANXuffgzJZngbddhf7U3GKLMKeIxNSY4LS7fQ6lxDf4/ndXG8F8LSjEqKzLSpt+tKSctcQ
wZbDvH0WBU7Al66GlPfn61QigHy2uc9tRKNatapiVXdqcY7QxTITKgeN2uX5dSACMKIuhVRIHK0S
oxh2helcYxA7a0JMZ1huVFEq4+t1iq4wW9gsAgs1AX9XKOAuX9Tr22I/yd414eYP5mlTLWpioOLq
GjV84I2tMj7iSSDNpJ8W4V2Hi8H/fB3K+EckNP3mk0sHLUB1wH/Y9RFSbnN8PTKV+miN6RkMndi/
3hkRClUG0RFoo5Z/lFg1H11b0Q0sQjA2rBtPRsQye3ExKGYynvBqkQTMl9t3BQwuZ5aHIeJrVojZ
vZXkKq/KgTa71MvgLbZZwfVOxqtrO0U3DdqYLu6czT+S8IdhTcr3ipCBjZo7hgdszH9H7XBIR+Ab
WVbeVb2G2mKAk0+1Uf8EePIATvoHNQuRfAlhhjOPiqE+UZG3DCpVzk0dhUlofdE82GS94tOyX4Pt
34EysIizBWxHo98rdaYf456afaUVxjXRubOUhg5Pszx1pnxX9qpx9YlKDs22OafUft5YFSZrkEPT
t1AnPkUbquEoO+KllfTLqRPtBJQf+n6QWiRKpdDSh2Ago07GB5wVAs/f764y4UwRYLwmWCFb4n+N
fJeIKDy11m2azeQYqMpVhXUCOrwvD0LG8RkAarMeG5ir7aCinonGa5Yb+l+dbGmDNszvMZyocSvc
W1Gs7IValARdA9PbBiac+oB2r1npv4shORWQB4a6o6iVeeTehCebdLzTTIpWmaU0/OOiyoDqJxel
dkxsb9FwMK1KYgyso59leZnZ69Hk1xL3dZlUJM2Ocfowup67nKhzctPy8ESBITglqmZuojs1/8J1
EG4fa6rxxySsE7eowi/LqLudLkmZgBk4IEajiJYUKT/eJse7dUR8tUZGMr/X33HTTY+l4w3ftNuO
RklDl3KUZRTG31BoW0pJ8ofVghjMiZgDHI2Z8HVlB14c28irGw01/qYdsuEe6DCFQdw9CurEJA+Y
HzU6/XPggJGHQmh+hPBDdmPf04k2IIPNQreZrHPa3EYdr7JO9M8g900YpVQ3l0jDlg7Qm5hy0gPi
uX+ywryiMTLPzqT0Txzmw0onhoGCQNKvrWgkFf2eMIBgq43zkwzC4ccoNLwFWVe96zldtDofmYDS
nlnRMJhjAsBqjepBaYt/F8sV2XTwJCAAEJ9WFtC5tDxGXJAETyLEGHjH3vptsFug8h3+rGumKfJK
QGApiU33bogo5Ip0r+DAPuVjBQ+iUZvHnPFXaAg0WmliPSnM5jKzbjlhGoII1zWXIkjaSweji7D4
Yt4ZQJOgKwyCWms9hKu6kKhlFgdPN00IMFAYd0ZO7yRVsqslApvOHVCyWEvy6+ugBuTJNlY7rSYb
YZhe99RO+J5iJy4ewXL3zCBF4imVNAzTgDUz6ma7ysKTGSz+Cyi7twClSwD5dIH88ZOl1hvrQtWK
r4XvJbXBhDZX0a8YbK5HfQpOw7AAGOYJw43TgKNuwVvbWq4/WxPlR+7gs1gOBjB5kjsUECSRAyJi
cWpMcQs0btY+i3EIvDluyF5aeqFqR/MuGg3thKOYGXfxSeEnStY1UY97RvNv1WAanwaM3XUZSXGB
mDp4dkpk0DICaC3W7no29XNIqgC59wnahc44x/M8rrWaEiaspwLhcjCz6cgg2/XF6XXqdehB46YZ
eYzS9JN9bnS/mipktU2DlpVmtM9zxkEqJ6C/MvYzVB39w6SwCfT1bkljATYBg36EOmqzNBgg4iJm
jcCkgb87ENIqXS6p9jONAlRKWfw77ozvfWf9+MdulWlgoGrDCh+2Yo0n0AFXi3yRx+vAQB7AHNcV
r0Vu6IWWhd01Ta6qaqA5jW0aApbZEAck4fkmxhnOHkrCWMSbAgRUicOGjAnfInTXinq2Of5kOZ5j
xEe8gAxwjjXQNItbNn5i4rOq7Hw6vw5i0CkDmelPs5z+PTV2InGrgXU4Kz5XplP9ZRrlvO4bKzul
SECP/FxrjUfGoQnrCw8dqRL3X6IuIXL7WrUdgmL6QiVUIR7tDFVxucS0HJfq5IYCB3GMosasoeeo
dPdPwZCnp9fT1yO6JwpKSw3mFK94neqwmqwTFgSLg0AcR5hxx641/j0oOjDxMZT5RjFICHmTRETR
CYHktW+SeE14SH4sl4NQGntrKvbtdcrCGfHP+dejf89pW9tJsn0KdO1U5mmAKMaG0WdWJxRKDcJ3
s69oTfMcehzultRHGFZX67aqm0sy0x9+HRyHob0n//y/p16vkMv5gte/zut13uyGIkCU74McKfFA
JpE53F7PNJ16R1HIfjN0aXS3rZ8ZYWkXmx3kpBcomJYDs5+xcmpF/HMuWV7h8wqgBubaDpyCgEqW
HKVGbGAypPJ7pFHQQb2QX60+ty6VQ3ZQtPxD0PVQu/vsj1UrxrYL1erYTzWaPALcL+QVHBHmSK/W
KHcBuheYqYV6H5YFtV22/R7Im7jrYZEvhr8goTUZUD5DGMc2aab+aZlVetST4RTmQr8ajbB3yCVx
TvbIzINRc4Nm9m+tztqxs+N+J0O6Wa9zoZ2Wx9KZTq8VbEJAFoEwOjcxBE8cZ52DwyDQlE1uleMJ
Pv0HTgJjUxk+xIulJoLsfT2Mht2sDAOQ59g8h7kN6Eu1wFlsMMoOtZGDjGrlaqpw/YRvdD8jkujq
QG3fndnIPOCjiVl7Vp9ql3qC4C772vhUY/ubZA7a201drA3yOzdTx14URZL+TiLpf56ShlyM2Vlm
C0ei6M+MW/kCpXSBTemHDPnUWY3yP7Ggmj3PPlaqMHtC7mehAsVUYbgh4yqeO4Z4NtKoqe0EOTy0
QLbTlE5Y7HwExsB+SdVCQmYWT7jMQFFxXSx6neYkU63YUDJrqGSyYEj1fH4n+kgzSEKBvkxuh0Oq
OLW1v5GpXxJjGL+jnwarWcwsUoeOLjNcp31advnJNxx+ZBffkww0VaFThrTT3D9Ey9OkIQ8hiJAP
+3P9Zs6t9q7N17wc5qfWW68noaF96DBKbylJrFuaXyQHo9/5iKb4lC6VIL/o5D4CoHRH+gj+XGdH
Tusa7YP9oAUtc336580c/zqVwt6ys6sAFuWmqxF5fVaqOvWIX/Cxd2Q0nFXc/1gGy3OKOt1tHCe6
zzmF07CbqU8XjnKyy/Kh9LZ21RVzeC8Jonr9bUlhn1ptIkIVHuVbPeblZ1vlyhYYceUqVsOfm3wh
tdU2MLeQlasqC3crT7SLmE9osKJV5dDPkVpWnKvWzs+vR0FA7NXgIHGM2x6bpdah/tTq3IuZ7zyn
dcDMK8SjINuoDiRIausqQJKsOglG2eVc7ZRlCdQbw1EdP4omqA7/PdhYCv55KirwSkqWIWFdXlJ2
gMzYZBhwSEgf3pax0F01wyOTEyk/vRWRtgGNPRxes0JQKMMeAgl4UyYKtWpL7U2ZxGUAfuSZpIkf
KjHQ9ymofDYG3E65nBMlUGu628lT+o82SjJi/2pIhrYYzn42ikOi7AneKT3NtHKI8In92cmZnnMT
/iRNWqlUH6p8WGxFnevvpdZnLkCDnNIMl05KG3hFrg39apWy5WxQOin6fw+WnfoHs85cg66B0q5k
g8avAWaFqiEoKywvHeV6uDM5dXkKax8OAMj4WWpqtjNnEkNNGcXnXjc3Oe6Z2yzi5lbBCD23/+vU
7NQ7WXJF9FZxNubBv8VK4t90OQeeMQbp6nXudeCDf2oQSGhMGCk0VjZPyXKQYdXv1AS1iZJP+tX0
Z/VQOeopzfXhFE3oAGv7PNCIPbE5GP85DQ26ZwWC1jCmvjNZhKC5gVqOW4i1zPXFnCoYeTBXD0M+
eLPa9i6GkupB5+4O7RXhrU1pp1jGxxoM2ttQGuFpbOSfNKzST7pQ5CsWUXZV9MV+If2I4mD0Z0an
4hHjHd2wCOOqElHxo3SeaoIBaXSSC/Gl2dNXOnawTLMI1PT8pi1KRzEYp6bMPVmL+maWskHyDUh4
g+nKOSDdK+h0JTogLZNGULhoZdXFsMrmsD74EJ3fOtYystGs3w2dyl7O+c+5dQ7QUmCc+3O1p3sT
fZMQme28mp+MxwMiMvVvkyfxN/5fshJKYBqelYbAcUL9zjtYnmplJjMSKRVb6Ch/QvSCMOYZXw+W
pd/6FmHE6xmLn2w7p9aPlyee3AnKrLhqtlFjRKtwMcu/zlUS31xeR3cRfCdaPLuHYdc/4i4c1uo4
25vX09nJbWRC4Y3dgINB+7MEhrelgd0j6NeD70lq3IxWdncrtKtLbEJGTaXdHvBbNHRJwAkYxAOs
Xx/k6zBNfb4GvzgBJKcA/doC+tiiMaEpNl2QNgVA9loqOzqlJm0c5ac5+rtgDIG4v/6BChIm+bDA
W5D48/X1KK5K9TqGEeeq4Bv5j5Yn2V3tiwp7URGmxsmuoz/IyZ9N2k9fVQLQeG4Ft5xPri3CVQWo
Z96fpa2SBj4P0xeTQET/HASNW5R3qxXqtYlidqdqc3w9G2GNbLlZJezDQbhAGoJ1pff5VRNpj3tm
sAEmdrVnT6TLo6ViIjf94Kgl7cKrq1fZoMmraYT2dSSczoDpe3qdeh0IzUUrXgIT8P0cenY1v1Nd
xoIUTskxnItwH/SD7Y1xNZykTf57SNwlRXKixI0kiz+6HFChGvjrgCXtpS6a5mZkNAryTDgYmid/
XQdNeC4IE3dNEMS31NGJUap85V03qKgKZ9C+ckpDMVylP4PWr+IRpICYyvBuxguGPUv+Bv2iXSmG
r6Ennkiz8u7dSlkZEv7JxGYTIB+mmkcEqbqPuzLfjm1vsBwe8i0op38fzcu5cPnXYDSJ7/y/XlcU
q0aZhYfdRP8U9Xyn4pbfpppmW1BCuggSI2KDX844z0H7BaWYHwWU9X8ehf+PqPNqbptpg+wvQhXS
AJhbZooUqZxuUEoe5DxIv34P9O7ud6OyZFu2JHBCP92n///H/n73f3+u9FpxU3okN//+yLx8gv9+
NfXJg9tPxAGjf63fs3mbttlvqSKJt1VTpg9AoFgqYojsunA/Y/j3J1zg1gNTA3FmfPg4WBXjcDxL
G51x0C7J+hz+lpzKwVCqw8DB0eVVj2TC5rJpbqVAAoUw4Dz/vesv73a5bT9jd+DImsbjpg/JTUTc
YN4MzVdJfxS9Q+yYb0o8NjoQx3oJ6hkcIlKgWuVAgaQyNS12Nfa2PyDF35sRNZv6LWxLRkb/Wfzv
T0skIkz5fIvXEXUx9aYlBiSyLSCB3X+SXmYzA3SK7rYB1PAxi1Zid02cx3xs520U5M6tkWt9LAdY
7pLmqEtWDiR+9WA+VbU2V1DZws8Ga24YRo+MbMrnziJXW8UifGSl5dxZMiyl6U6cWhMQr8W6+BiN
dFa5outf7Ml7ya5GLtS7QZX0zQzRY/P37lDzVfdNZ11GcpiP1KTcol9Hu7GM0wO1XfOut/ppX6VN
/W7Z4ZY9fXoeJq84NxJVXuWyes+bSK4ST88MhKS1qc2lxCoT3nn06XWaLStdQQf1zjNiKdh/k4yC
qUA+drZ/K5Y3NdyUVVemRASqFpRqZeidzuwq2rlZ1V4VdWcnGP7HWnssbKzU2NErs+TUT2LjP0Gz
8b2VokiCUUGGl2MRpd2QzEvRGOzri2ItJsVtVVJ8S1vbtKe6cSmH/FP2XOAXo8OULxZQsv8+OMyA
yvp2wlm9trvWhq7U1aeMDPqJL0PC2l5+2ZRutLdbwwYF6dkxOQYUZG5E7RnPznMxaHP/96G/N/9T
lm0n0jv8wZSFct6uV7GTmqcEmN+pCDvz1APCTvQJ8aiHXr585O8P/L3BWQwudE4ZE865e3YYsDFg
dGKLjbiDlZLlhl55+RKVzpdfgip0zn/vD4p7RY6bew60OEhTXjpO/bxKh8y+ZZULINNq6LOpA/re
BRvMwbl5TNuXMAp1tFaJVdzx3n8ilojqv/fSMW/vpyDvdkMZuxtj6hFeANX8p8SDB8h3TRKku3a5
FukIFf7vdxu4rM9/v/vfu1CHiVOrfi9jjMrkrda+31XXfPnsfx9qYaW7WVJd/977o28sfyqxR5y1
zXxfumlyiSymYoPS0Tt1ANmG0SuosELqt3zcmHXf3tFR95UpW+AONunO9A2T0XiXHjn7FpvJnih4
r2EFM6qxeAUtv4vwvfIJFBAIHW6SwojfwpmGmsAInqAXlVcTSYcyoOXjHn8JRx/Ctdr+900y2jLb
/r3/9x8OJsvH2o+OUJvE+RNl/L8/+Pd+a8ZbiEcGR1dqT//eCBX+31/972ONE23MeKIdDtMbtgIX
f0/jcnC0iDe1H7UGY66A08ajjR5DIcAwITGUzK9Mn1LgxEP8lMXetNCTCxMAq6VfZDrvg9iqtoam
QreYj2PD8Vu59Jx0AxaNlsuy5S34Hn+Vov9SEvTN+ZLpZwdkL2xOpZvs8nbeY0pqt3Nj3WkDmLHb
EIOSYwsyF8isrpz7rKKlRkTF2dHUIhVJ/QrOB+tZeFgEdSw2XPHwOEnDubL1kzjl9M4iDP3sk2hV
ezZtm6FSbT/rBIaNUWmGiCVCCfZdGYYMr6P7wGW5UWbPhIoIjYkJt4SX6xfpJ0mZBwbJOxsSPUPI
ijQg/WPxgPMdz+0oh3Nuk4vMg+JBSKwuKha3Ak8hPy7mM3HZcd9K+kPoocNQ/gBz/dksbcWrLXiM
8vEcJagW4UBBTYs/OGapWTW1fA/L5hh31vOyluzNUG7yrnz1Rs0tLy3uBY+fcGg1Sb/aQt2NSn8t
P9LEcThFloTDTVxFTADV6q3zeD0PHlrGNINmHAyyH9o+T4FkyEoANiWyJ5PwZe6tp6yQV2ZsxEbS
kQOiF33Zdf/Geka9ljHek40u97ljwaTmUuTav07k/RjlW6kmaulrTUaxfqALhrwVjOKk/xlK/VMb
2blquFjKmURE0NFt0Vs7TyGnUNRAazkPU6Z2KcoTPeooTbagn9BhxO1ib0wXGgbMT7ttvJshg5CM
YzdkHp41895MBwzPTbvLKcsuZ+eRquILmlmy9tCu6prgVzfGT3Vjv8ZyVFvLnW56Hxt1tzzcPmxO
eymPUzQfOJCZkkHv4sG8Bsl4ldK5ZmWLq2pYaJjZaSJdgFmHrEXwwgQOPPZn28vfyhUCIw5Jc1Jf
lm/6sJ4ZnxJe0Mr5CgyykAqqozMZpJNTDx9eFcBepJtamN2hHssrktGniHBV4q5km7PUSo3Zj7Lp
Bqk7dYc+pnHd1Nso6d8qEbzacumnEdmJUXJKwWFytKruxmBlpTt1wsfElW1c/GhVKFeV1mpToQWU
FR7qoNqr2lMbX7FRzqZ1Ks1rXWX11p2yvRxzOCKjJN4S5/sIo/2qF+U9541zHKLzNV1HWCGd21Xb
iFsykXQw5hC6kw1H0W7xrvT0ttXVXWdlT1LE1nZqoUsgsa1F6QYnNQ+QjDzSnV5Kqge6KdFcfFVe
uekEzzpdJCtvVL+V2IXYpjfsHhUKWc7KxkykTt0bXsvV0viB+F4/mEFc76q05HwvSevKfj3khLZx
xhB7zxLQB36MMpqd+a+x/CwTwBRDZtUpLPoNjWi5uk8a/zuLKYmLZ3lrjXzmAkmtmH8kHjYcFiSS
I2gILYL6TuMVXnnN1km5Uk4kGW0izKN1mARhs7GGVzhhda/za0hr1Zoe7Fcjoi6cgeuCeRjwMxbw
PdezRZuSZ7wVmFBKhSfKa24mxDLd3OjRO5WiOIJLod+8U0wvc4P6+MJ9FymrYWZPXyoIHYKJpliR
MahBX3M19+FVrkPT4IujxkxJWkfQrjj9IkzOab93Eir0XK9jUZ3axzrrXjk8/RI8fPCj8IeT7x4G
LDs+wXh3hMNdVw3dP1/kox7SLnk2SHM1/T/kS+5YhrCwmhAsSaKNU2K1sQ0cS0oR/U0TZspOuYw7
2g/d6HQ3AB4dTLoymxhMNq1ZpBTTLzdvPycJIYRQtdAGRiWr+iCMy7PQZ7hFXOsI22xfNj/Czyn6
yOP70I12tJasfQ9HJ+3I0872alr/uu7M6OpT+9D6guhU1BPk3hSrYV889XP6oyo6eblwvDopDWda
Or+AIQQV5gc9TqQlZXNQ82zd9vkIP7UlSAwVZnAOMm3z1RTSRZ/4CYwg0AKmT998QvRUeoAH4LAX
qziMTjLFBgi/wvF6dBfxS338K0529FKLPxHQfVi3UUCVdXjNC32cNYdVxTi9x89hDDMFrlQ+uZvs
IsvgHdpywyM2XDly3ji+wGUIsWGF8PdkhXzOUlow17JwbYImCBL7x7IwZUWE3e1FLq+T8TkscS0N
ivl4kZDiUDg8wXl1kjbDwAHGLnqIyc7sfwtvxFTTdM+GjLZB0wWrzO1OU6Cf6FFpUyaJo1M918Wk
iEYle8vvpq0Hzp/G3vibbkwBJZ1evaJfu6E8+Nr+CVr8ugELEBHlcT3Ba1qxf78YQXdtrOCfyulQ
1kUO2Uk4PcQWhyqcsL/rs+HfgFAeuCybEdWHHDVeeHr0znaa+wm/n0VrJxl1/WujYq4rayBtl8I1
NTOsmBlOPqZNNxjqb4c4vBR4L7MGp6lV3tB03u3TZtoQCv+1M6PdAM5l+zd2EeeNrCB8FTqAoDgP
XAe1jUcgRXVdcClrP1ym8qtUWy+0VlAmzAtjNXb6y2xnhqrhdG6G5Ko0gWE/qGjExB4Q77SkVRyv
VnOxiplca4Hon3kPvhHpS6HDYjuhwK7AupFFJjILAWrEDx9gAhaguzj34NbB9gFCRIEWpLHpYnsE
1ZN0nJHt9FOPIeKIWWuYKWUKZUF/Y04SnBo6urcxl4lZvvJ4ik3kgF+msqYDqbZJYvM11WD1sWMy
hqVvLnbMiXwezF+TkE7WAVsuiiBadX444pxvgyfUms0g7OjiZ/V3tExcC0PifWvnS/LHqVzeMMyZ
9xgyulWSNu0FmlLAmfdijsX30I7NkxIX0FQm5P/o0HWIFklufAO6ylWpEd9miEIlm3lcO9xxabJd
x12UcHNIad2ofgqZVHd2ZzVkGkqsNRAF2rLYMJCPmSHzzetjLLHgt7xIf8rRZVLTeAwpt3E3DBe7
5gl1vIkFt5InTEdgMFhUUxj8TSuTmzZ07nKf9TioskOK0Tt28l1biWzviSiBK4OdX4fdA8Wm9BfR
nrkj+hsCg86+MlZum5bXfeENB9ibdOk081cb1b/BRADE5la8qqS1MJJIf6aRjfAedUtTUcbjDFSr
jfzppNicYSF/cp0j+B1CiOta8ewGnbet7AyDLPo6zbpPNT3wqOE1ZwD9k2FxoIn3tskioGuifR9b
46fBNK4oTF+7AUQxP4mv/TGWS0vsGHCv6dCTh358TeKADUACnnb6+K5rnX/Q1DK/f0/logq2806m
NE5qYOJrn3Iuvr8eejsLhAsJx5f2oeBmE070ZrcBB/XM3OVV/KhqYw+ye9yV49hAQPPXsUl2sO+L
+WbCDI6rKGWnoAnTqpmCzApvEs86wDq+YpztwMBnZohz8A3aK9jORldCo8NEW5lhsG3H6MOIh8V9
vRnDeeUbQ3/Jk/kyVVW7pclccMh/qlwqHquKzw3L8jPg7/X0ud1kfnk3VqSWi/p+Lu0fkxNaN/uf
dGz+eK55rcgiEYneVSOnYDEt/QvGGcvcohgrTBmFSyloeMMg5xAhX2zKJMfcowq6vKM+OMgwePGH
2VhzXLtz6Ktdz171E00I3LZsYJOgc0S7IACGqcEmWXn4KXJjXg3Gvymew63Zdlf4peUSXOBEGtKN
Xvd+/+wSQx3Ai1MwuLU8t3vodP1ZRREF6/2tG4liN9KKh/djbxkYk8WIGJ4q3Dr0k9PxxOTARuhf
aib6tV1NO8MLgcs3DBR4aa2MZcjpLXW5AsBdVN7LqhtPZpqfrYjmTOBRr/ASdpPyYC6lgK0aQdVb
6+HnLMaXQRbTwvmYkREszJCela88N3mNRH0G/ehs3awRQKxqakpGgr4W/3YJdX0lnKM3VHS6VFBf
TbkuRnqtNdfFNQD0l5guCPQIkhEKn8dJRPyTlWYkod2MIJufNpveQiP1G3IeojXl1nbZ5+AakdH1
ZjKaMfAK+jaxbR9FiUO5FCyyLJHkASBBdQ6digY58b7nWgaldEnxYKf1JyAfdRGfS9OhW8zpaUb0
TgRc85u85Cs24ja5WdyQqpzRiViut4F6ZppYQcknVRqU1WGMxCpStKVhS+O6Z3P79dNia9YJ1XVT
eRSmrndh5TpgfsxrMse3s2/7h8KnHQCdbtdoAt1omdgRe27CPcd+36Rr1ybPtuoEYh3ehPOAVR2V
+9YbSmzyLatYLuMNtQr6nr0ahy7skdDhrKpaxEPmvlQP1ISCfTTrI/D2CHYY3nEZwWzDGeqvm7ve
hEjIbbdkLsllj0dP37PiYE9pb4LGxnBrc7rKuwMcCxPmSPgBAHC0xZeFQrQ2u7G5m+dS7T0PvK5X
2u9cUGDaZuR56cbb4RIyVlo3XPe74rM153E7pRz8dY5y6LhHOxOSIBosqVYygcqS+m4U1Y9LH2FZ
yZUZjaRfciY7Bp6vzPOsrSyWx8JANR+7sVp1YPcHBYjBWM5nxdBlGxMuoxV4ny4L2K5X7ikFFW+J
Jt2bhndxKqO+cTDyDvaCb3ASj/9Rz8IKXCj1zUOMn5dztrcU6pnw/t29lRMcGCz1phjkbDpqTbe+
mb+KgPLW3r0IzWUIDg06r9h7qI10W3QlBYRLS6RpvWbZSDZCYMCTycidYTkVQa+CFY2X2FEokhjj
DazobOkvzBYf6zgotvBZSBjMuJdbB2e1+pdM/m0I0TXqpMMFxUU44lwHebYinGbh34a0F8/treHk
/4IxISCcc8hFc3jDiX7FlUWncer4Kyr2WlYUXmjMpggmqYh1+BCaPDBl7/7C3ThODSOEiq4cerJG
FnGYLT1MpJKX/bZrqGkQphrW5sjQDeGZsY0NoExk94I0RTsKDIR+8JPZbJTKv7aVC8otOJaKZkyj
wmE4+sSl5mvhBg9+kZ3JqhVrWeA58mm1kMELq73rMZlKWs040uGptFx5G2LNCNOLlvZrMJgeA9P4
zAjxmE41gUaqamNpfweh/x37UCwj4xT7LlzIoMZGX1xkT7oGYYYXE4Z1Yhzgh11Nf2D45eNJA0gX
st9Zv9XyzylS3asuzt5TE7Kj2bKEasb3nB2sz8CfyGKH/4TVUztsDNTpci/tO3COXOM/s7h7HJpp
3+KIY6jKIZ27xt5tvZc2pyg70C6vCfCAksRyQFvlwXap2eOGsyIQ+lH5ebpu5HT0/RE4eU4kWbox
xpfxLY9Qmfy8ZMraCXalyr4NspjhSJuFHKP/KYNmAsvJH/7eJMwT9grH4frv3ZabFlkdGpPmSdZH
Dpf7PAAlFKWE6sCCqJ3Ke+tm5v94U0+gZxIx4XllJSU8v3B2RvgCWXQT5em1NvPu2PXRtYxyeYBi
91Qt5tLU+MbrzlWJPQKNnIkEFTDZXM3rrhsll0CHhmNa1jYm0XQQcfNGOuZrRd/jpZjYcGNTnc2J
8J5hEkynF41ovUi3rUUmS0lG/BRVn+MICy0kX33shf/uVWeQNG80UoaboKLYFlXpyCTlKYvz7xFB
qu/GR8t0qgMc44aT/hCthiJ+lKiwWwmTah6qPZQS9rKRwwgC83vu5o+ZU59Ea5OJ91ibI6YCpZ9f
Db+7BMP81vvB3suSiysBwCQN2UknIEyYFthkOP+yTtVvcVbeAeLauNkLrUHF7Uz03TGcaEUduWLn
kViympusBSYbM7vIRtBgvg/JJeh9at4j4gp0I3jad9YNdMY5KDhh6/wG+8ElMAouw6bahvzw65aw
SlgsoCm0Opu2TSN79RiiJyHBj8ger3VZflR2+mk04mRgj9q180gxB/8TDLOqUntmZSEEX9fZmIOP
TYS6Ksfvi3VXBq+1TbjRdsD8lphCYS+ixeWPOVb9kz/6YDR4vOEe+PXJbyirXb4o7ediZyOYhVZ+
n9tJyMA++WpgbmNSzxrIpEP8NhagbiyLsyz4RZesvkPULeYmA6Wb4c5wDkzitEnnslqKh8VKl7U4
k0QRMwGPPpRjUwPCbDPPF1BdSXWXARMRMjqjQkIiXUXRMxd1coemlRDzQnCUbv/RE0NOK/q3leV9
6lB9cjl+jFt9m5b60tL8VToNScMCxPRs9a9BlH3okJtHVaAhDI062kI99qo9Ju70PdNEsKkH+6LY
TFlKe3vtwyQDYd4H6skBD2kWxlMu2E2MJf04OA9Jes08DrxNyBU5lfrslICVoysJ1lMbi20cFoz7
nS8c95At0M62PSO4NEUasuxPnnowoLK/aevsiN1pXDtTdZnivfK12qGWV5s4INHZdvZPHUc72Io3
jCFQRrPvppy5CNSOtYVI9jslCBJmw41A8YPWeSNWbu61BN3cE3bxR5mIDbkUNBO3vx/q5gsP5Q12
UnPVU5d0sNH9aDe/tUyS5EuWNcCmj2ObZbge5AujgZ0a2u+WztZV3NRnnh80eVqhG+aqbWe9R3OY
kZaTtB65t42+WHZ/DOaYBF/Cd7uxBszCBFDNIQbOy87cd+LLrKa3OhgPg5NhW29e8+kmA/SJmjzh
yVa3ISuLF3mPQtgvnQnIVbcvygs/q59pch7H0NtwnDq7IfhHXiO8euk1JQN0nqP4bkrcbAf456kO
cojVLdGBenqDugpFjFwnFAU0XdXdu7N11nyzandb/4aRugftdqdL1gM6udeBy9AiYMsZG3YnuokG
JmCbqMKpuMRmlHCfSjHzbeiCeSuWByQhKDnW1lvChXvja+se6ItPl3sD0rw2+EY4LxDHP9z3pvF2
8RjhjuX4trLL/l3UINVSEqHWqQvZfyTy7cKL45JKnL1Q+ikerNcxfdXRD9SLe2Gn4eouadx9q0Zo
jnJ8Bo98LGZ0YWJEqxZziVtN3DpZDzDAJlwKje5FmOxiUTx9RXjKdoL56daahvM8wSWdBJEAdDeM
gZyOGvezcpqribllPZNO5fU9nnQqXirSkTg4b7lz9ivdFBd61f9hatolU/rp2aACpP4I7tpIHjpn
vJoI/nVg8KpV3L2nwICbU4JbmfRnP8U/qJkCrmH1M9OYGMzk1kiaHJQzfYwstPuZ77HNnXicf5gR
+9wjECILpz70znL/bhnfpjmUxSLMzlH8k1JxQWsSpGc3bBjmuKCJ6Lq0CwReuyhrsIshXTVmDtZz
hxTPY9MVK5E5HEBp3N2GpeRb5wzlbioG8Ez1t1VxUo1YZ6JJHrJh/oqMnuSSiHctTb9BXlxqFHOc
k99jBY+vwPSKMgDbGjRlyU8XCQmC5MRtmWBZ/Iy2cKHDHE5uKilM6gOoau1kozShC8gA7cTEIkdu
T7+JBKYg0MSmTdkJ4ToiQexdWB/bPoMLqKdj2GuHHYOotmyZHWrj1cyjn5xVYS0d+eaXLuf5FsBj
SbhX9TGF5R5oCoqUUBoPTqevFh1SjP1anyuYyvbWtq5twpsNceP6Wy1W0wIdj7wX7u6SFTkqbIId
CW3s41tmAwZAG3AXxsxQsQqqCqPdMYkQJcng5cQHppiTHufnuoqcLSRGlnOOcp0tb/jBElG4bZfW
lEbvRRQjzDo3hSg2sREYPAV/a0tyYksY1yWe5ZXvGc7Klw+gnd90n4QAJRiEDOJemma/UWH/YGqa
tnQun0N3eMY2Sp6kGLASRSfHFtfYYiJg4pfj6NKtUuGerSq7tfxwQ0qUZPvM0T3EWbPP44faMJ8c
p4rw28t31XNIge5wOyf5bYyCuPJjcd+m9mOgVy19Y+uczP7OV5BJJmoLyki6YCHnDwpH1rBVeVi7
b1Ttd4IO90OE0mjlZN0mw/uW5Q+Ws7cCAY6rMB8LjZ3bzsuJFdiJSbfypiHIKCNxU3R8u2T+3JR4
R5JMXh1i0kZeHbnnvJkypzaPI9K6Fw3X8mw4OALhX5rJHu0AQyml9oGwgX2mDFOwalqcCNcxFqVN
YlsPAHHl2oYwP3TF0aOI7STp5ygK8xOiFZxnf3GKs0R5GYJpaM33MX3Ba466EGQCkIWi+WUSAZcj
df7pOCKFBeolgufUNcyEK2OSW48IAucroACTjz0Sz1iCCyrc5lP3yAsKAknkfLlR+25zFzzVID+K
GbNNYOzInbFw4aMzqNIeXMKsDJ6IGxiPPp00+Dx2Tnsq4+6tTJgwqzFcd6l4FbW+bUbFJkRSbRWN
+a0Y3Iu2MCmHVQ0YxeeWFtbtszneJN74weRr37eM45DMMxKEcor/ZW6MsBVVw7pJ8gsDqbMah6cB
igkHg4WuRBU4hN/PBhHD6Mj9xj6URLLu67ogO+4mJyZZ8arhKBxQe0VNQfhcuz49e6BGrYbpauMa
gPT76sN0yhvENYq4E5aR+h0UOtzxXt0tJNqZDB6jvmmTjPA2SOBJ+ybM218j95/SWdxSIM/XHKxN
oWCV5sw/KCp00ay5c9ZkYiIgh54zrpIyPepRfDJCCxp5G1t1tvbSugZ80ddrP1JfdlA8c7lh7zWI
AUf9HsPcsPZzeU3AM+2DYfjyUdDpeL1T41gdfX3HLGVez8tISxA2RDIYtvY4PIcCnqxXLsetrD01
W0StXx9KIbdsSte9jAWR+QwLz8ywEnClXfP4ePWripKWCaV7PyC5EHj/tINxI6VeZ0E/XmZRdCv6
2b49Zc30z3JZDr3ihWPZS8oxxpPcCCTxX8zf3kCCErtz6Be3eeDtagxkuCkwZUT+jPJSfCGJXzLn
mdiMWtrJ+at+/a93m7OdU7qnS/CzdudvohprZ4pDYU70VRjlvkzis5eQYy0mftxdeov+9FOxB62Q
9clGvBZzHxx1DnHRNHOsJIrmJORn+hz7dWkaB/rX600bsHBEjMAlUI8Bahaal3fqMywJg/5gS45x
KTcrm+10HrD+tG7zhN4uDkK0WPiopA9/wnkI7nPkTK974m7tETd8cBxaI1MDBkzOHlg8DsmQEwwk
3tzbTNQKCw0b3N7M63CIYTE54FpAE0jlA1tJ4fj37atr4CvKCPQjzWbxmZeVJii3cXlogra/9fN6
xxZk77iQbRYJyW0ZG5VLQXeElzNwRlRuUz60kXlMhM4OjdTPtl3zqrI5D3AH/cWP/xTMGBA8rWCP
JOwSncJBk1Hu7HcIMP0ryGqOAx4v0wjyO7kyqjnwi4B6OtL7u+e6iblq3DYcMDnIRq+mpP3E9Dj8
ung+O7iBqyJOe25XHiDUKHnvZVRgISjUMoH/CDTpGlR4R3Z3Hj/0OateuflS2DP3N0MS/KrJHFYd
JRg55J1VVpaPkzxb7eRRcIKROZDZoSdLEE98G0c/iD+SnpJlVim9TmuOld1Q7JDZypBejfHgxi5I
F41WoS699s+sVSycaU9piHGypuwlqVKEkeqVk5k+ZubwZg64x0iU++mpqRD9RKgR9kjrhoAMKTyE
rw1mLY7jnQ9JcmUN6dJCw5kjDpDg5oL7z6qrjSOVfnt7pko8UwuWVVf3OszPTWEWWGrAEgG45GbA
6LlL+UKoZWNY286ocf5vGeQz1yUv2UZa33dByyfjmoW3J7McvalmfMICcX8/4HQEFQxNJjawSWA7
ys3yYca2uO7d/Mns4+OgHHRQcCr1/OvWIE6T7LnL028d2+9dwIstyIznqEWWnbvxw1XiQ9qAWxN6
DMmx4hxry2HliOzw7TYGoG0qLbPKhkyeiU0+oXeivnO95kTPlUxac7szuZ5yj39HJTqk5vCCTLTy
K143KnuK5+Zj+jSbAZHN2CTe3ix9i5l7e+SY79NSi3oI4gqbd0BAscbMBm+CEfPWVwT2QITsBhAg
5XSPh+jVUvZ3OemneUatLET20sjkqWtbUrPBijtDPiY3A9v0ZPqXuc7ezQwTkrAyIHsjKPKqeiYo
wBDA3Qdd7u4FbSszkzbtxf5eTMPJjZ2tRQRmD/TybDjUW3vFSHdCh3ZOuGQlBnKTi/JJnBQH9cB9
eaMbQO90gPdDCDo27CAhWRz+IfNiGMnyDaPPuy6uttSUfxaOf7Rl/a/OykvQ+uOqzRk3yaPFpXpd
1Qn8udSDosWYtaK6p1bjkVzmHYdreN805JhmdeU4Aw+qQ5fBtYx4x648UBvmtmDyZO4w5Z3PcQ7o
NKkv48RriYAZKmsMa0G9SWzFq8RCc5dg+jk5U2YFmnrfs6MxzgZb1pG1Dx0KQY30J/XcnwmkHfWi
h8FDau5eh5HMg5/Y952BRrMUBbT4uFc0bjCXt+ZNPmLo9rppk/Wes+7a/JWTCRwrbIaImhrYeEZj
XbH8h2lx8kdy57N8hsDBmSWa4QDlIrzHLhK3JSktPzg3bgSzZB+7Vr2uR8oKFFFFWv8s1t7ewteS
fDpBS19N7EK6aoaNXeht0xc35DSIOhhgrgHHEFZkKsNRf2N1052tC4hdzvAxp+VTTK/IF+G86JBF
EaoNnXUsuVS1AbKdC9ZBH9yQa/IjKazhltiQWg+ZPJfZ+OqYzkWb3nuZmRs/tP+lJbPLadL+ulVr
jR9mY3m9/AzBRC/nJgvCUVucZB09E9IiVM/+kEXfpp0O3OrfsIb/2A7iAmaczzybXseBM2QbsW0E
lqK+oAKWBxwsz7h1Ny6mQMwNIHdfhtp68FzD5F4eQWvk1hWqElSXNZosVjVVvSEfE0he6zIUzjpK
uhdzgj3nMpq3OzIEuIlDpkJdwzLSpfVz3xBksdjnaiYfvflZNNNRzbLdes58HTvGhmZErR9WjhLi
WrFrqRLbeAnW/BgrN9yulznKqp1Zj3pjSl/vyHZ/Zz07kuEy9zS4acUARmcLcGnUP2Gf2pgdnzBM
zHuXLwDmjxMfA4l0bHOacQ9hPZlEK+a3aoRrpWx0c44gP2CdWB64d4yWg5mo32gsI+u5x6Fgqs86
Q+w36+BrtrjMArm772tOuVrc9iP8rbKbe6Qn5kAkQdyPGSk5LGI4LR5ye5zanCe6Vy+3G/ZJBuFU
RBE2clMDDHG+E207blqPi1HaAs5D1BNm4tLxwzV+mugWtIcFoII2vW7ADa8rW39rww8vjftRtqjo
nu1nHEvmX1aT7pbZ1a4dgakj78Y0H/Ob/Jw1OVPFELpXlrNyI5+LZbWzCgwKAbCTaZkeyNYyz1PM
STQL7qNCTgfHLbgNT0O1FV0Gutwa9sTSml1teCkfD/JDx/68DcL0o7cVZSB5iMYKmNOF4fRQpnsQ
22NsU2gcAloM4ru8a3+62iwJbIOdnvzpRY4Q00cXjS1xgcgpIr7ajha/TtUdGNECigDnbHIIS3Ff
r3E/zU30mjv4vZ3ejCgLMc9c3keiiAlqJGXghEQSho/ybBiJtZK9fO98IGZZP/7rggkxlofKIJdg
VmiV0EfXcFuAgnfOYayXUuHOjXcWRn+ebWvZaMk5JODziiYtkQj0mduWFZUl5qfFNqHIlVSdPntQ
omwG9duKPp5dM9Q3Seu+Z4A9EOKbW9fNjtYwPxsJoxrb2RkoUAicYOWEbXnryEquVQdA20YMUbjn
9jO0jBW5LRYktRuXIQw+0/9D15ktN6psXfeJiKBvbq2+lyy3dUOUXVU0Sd8mPP0/QPvsOt+J+G8I
QLItSyjJXGvOMekwVQ2+VOfdtJlhqz3LRtfWt9TE1dug0kJFaLmzROPfdLwviNkhk9kZgHavtJaZ
ho5QDpTXsOyRicaYGfPG5GMRHvFc0/0GVvEUCm6VXEKj5vPPqJn1lPZ0whyqDnrhgWpK5Eumqb9y
XfU3mkt8BjC0gfsl712bM4kcyfACfbQccZXTzq4d0q4jVgC1wuztoHNJCkLmV2Y9lPvKLP7ZzId2
UZEvn8hnlzoyvGmDprc1Rew8dnFuVajUc2Q8HQYCbHaoUqtuYDsGZHGXvsXivW5y5In1EYGcso4D
HTfrdGreIB1nyWZaB7tF9m9OcTl/N+EUjBPP6TjEUG6xvS7aCR2KAxpY6bw3MUD/HuYT6MqA08wd
UKb7gm+oeOyqE210mDZ+6tP9xnjJKhU06rxRov/szYfuBE5t/e8GiN1OybnfFCnwQCbP7M4bwiDI
9zDzqzmxa8WUzRNzc3uiaFkiLKCXOm8aP6see6nrddpqPonJrkbIOz0p0fSSFzT8SKcvXRXaPSxy
+c/GNCMW1f3RSEMFo4/+7SUADh1eIcsMbeFQFGOC4AGN9BW14kXYHR9VIkmbojNipjnV1hrRo9/T
xKpskFR6PxIcML0z8z887zHV4U0gs1RVLLAGWELHIAEKtxfYtvcoWte2JQ/p9Ol25mtVIxoLA5R4
g71wjLyA4S8IFxeBSZuGcETo+Ide4V1XI5Iv/n4y86c1b+rpc/MbIh0QHxHh82O+DqLB9FatZv6I
a3T42UH5bQbUIiRvkq3dB6SsyzQv6c+xFje0XxREf5Ndp+A1x+ja8FtGpSVK2HXxdZUT9Tn+n/fF
pH02JOV2fq8eD9Pf5qZleUwCy0bSi/eiYl+pFvy4ebcXOqDbMu1rohPt78e5Dp3O4+F23g1KO9/P
mz6d2M+ljbBgpglHTuMKvmTTBTtdppY+OkS8iXe9ZuH5uJj+97qaLy5fpP4agt2Re6RffsyXZNNp
IG9ziC+ajGMEV+EuQOCwmd9Sdybwzm+2/Per8fh+/HuY1SlSVUQYNh9rCipgP+/lwUjZrqLPiDCC
kmhZV/vHRvX+2ZvfMboJtHsrOvhh2Yz7hInTfpACHdO0EZbSIBFkSpKhi2HFDZSwK8vo1kwb2grt
woWQszYdn3XjYBJFWGbcJ8E1hTdviPlw9TKmkU1ZNyopjZhydLBSevaVHpJ17KNh36SGsWi9sEHN
BO6lmjfU90Pa0ee/z9fQqcE1ievd/OPzA3roEg9BUPZq/qn5gWKImm08OpgLI804WIZ39dXAu5aO
TpuWwnCacYokNFQ1DtBXw0m7y/wM8oa9q2m0P5CBTxFK//nJtIUVHhSM1oOeLAvKzjdLcYObXfbq
ipJQ8zjXazK4KW5GzEuZ62i9OZw3xOHKgwF/Zv6p+eexHtWXgZtE+++zHk/FY5QVaXsO0+jqqrl9
iMvWvJJsiTEBWzTr5Ni8htO5AR/0KqXpvRzNJISNw0ycgbD6nJ/y93l2dIAAqVzmX9SPLI65AMYV
mg/0u/IaFZb++CPzE3DhmKQkjizg8EkyCvLnVKtwN0oSEJ6KYBJdQIgmXs19au2RvUpU8qqeEktY
V1Np9+XoG8dh+lnGd+uqkAGwSDHjbuZz84bbr8UUh0LA33PaECfHaT44EA29k6X8Qy0yuhWOGK5F
sZLUvW4uxE0b+d0ZnK1+te3hHgs1OzRNaFznU+1AV9AhJWqpIPWYT80PxijXd7bOYmA+N288Y6j5
sP/7jFKy5gtYUpk68Th/n5r1NXSnQtLDn54yPxBbZFE1tvn+96/P52EaPYnKIcTk31flMfmiJE1f
fn7GML34tGmqdWsr4IEKpyQpepG5ln8ppk3lwqs1SZ7rRgxAbtBbVy13rKvKiLzI7aFEesg58E/W
Fca5nEildMKmc/PGgxRxqPvFCDri7+UVK1Zytk2PhtuhpzD1JMrWWSkjkNKyIx0SufyrtOP4IFHP
0xVGPNA69IclM1HY3v21Ke9mON6rhvn66Mglpr+fdSOUazltskqG65CY9Kl07l/nB9ScvGXdQbZj
oaPF0SATcZKy281PeZyr/EPJmv/6OIoV7UbOxaHXTX2TNFq4LRSCNrAbj2dkAU9jTvzM1OmK8v4Y
VNZP7lhvdU3Els8yK5YRyvuadro4W2gxnqSiRUuv7l8N3NVjpL3Ene495SW9WKm5r4Xub2uAqbXP
C2bUeLIq+8l2UJLU3qnHnzTgdGtk8KvwYDVGhRMt69x+KsnYqVPfW0dJ88vv212sYRgrozmtXFRP
Xp58S0HIKK7eTJe/7TJRAYHvgsyg6mV3w1PgFz/JBDe2RhAR/YF4m2/0iaHa2o9M1otWF6dUjl+B
Qh4p3/3DgIajxKTL7ryxG1dlftc7ymLeNafj+REryUELQX5uxGWsJcPG/AQvif1/njsfF1qiATXl
p6p/9/xsHPZj+ot8EuLG5gf/57mPR+afcOOarPlU3ZWKAnX977Mff7SFQo2aZvrd/DdvSdH46/nn
/uuXz48+XtgIuMFpYuKKp5dEYdN4qgbdXA6u/5+XPT/7v37t4wdjoymWVRHhfZp+8u/r1f7+748/
+fc/9sK4wrLrff899V//2P++U5Y6uFuTtDC02nwGf39GQgdbYL4DpDnIe2lZ8QaUu1WY8pYXRfes
RNLbBoPvPJFGMDF2TSSr8NzinRFr3bOp9sWtoxozHcxnYqeSm8INO4I5MVLSq945SYcuoWYEOQ1d
OxyKvL8aw6YlrONN2kp1RkxPIHAsnedHfvzkkz1YYzXQBRKDRTM0ompqsAwfKg/pEc9fKubYPc97
QYZ+l+5zfEDfXlFl99q1aij1s80Kj/IW4BkWGhrLrszu7h4q0ineu0o0bFgFUcaa23uLESnpZv6p
eaOk2VLU5s4tIaTaxN8ddZPujOdYe0t04mjxXX4qNZckGMuivp2hBwtNAoU6T467EujEfER6wkgD
Aa1JVmNUC4APXCIY3etsyDA5T3tKHsS7nn6RT2/P9Wgvtc8JYV138J4akU8TrlBtMeVhweDWOfwo
/P4zTPnn3YwFvqoiFy2s2j8gCSEKUK+ctzRzNrhXSauLJOFOvXGi5RosoOs4n65Bn5g+cHo2ha3c
lMz76OksfJaFe0715M13/eGHGSMDor1x91gWHBJLL6g0Ft4Z/QNGpVx5o6Tr3MpxKC/8MD6VhCIO
6wHKbNb4oQcpNiC/NN4dRqBBMaNnT8lIxM7aCWqrgXZwJxO2QjP2lCdE3REgU1I+aQTwyvZgJR2F
qCSidc9lSDERy/vFYla6LSjrAfUJ1/OrhIizGHWdaJx23CpSoY5PyQu1bI2lI1P9lwJUwdSk608B
waR7e1CDhZlqv4SVDVdqvvKxKQWVOSLTN72s/0DDqgz06tLZOiolmIzQbH8cWsDluC8cZdiUqqSP
7zgx+N66wZ+AEEhBb+8RLXX+u1Gmw6qvr2meLNoJY9YALMGNEtFamA6rRjW5ojx5BYJJUaF4TdLA
/IPb6RUmRf1BExR+e1Y0az8iESG3N1AanHoRShcTOWG0Rx37/lMz0KYluAfbvcZK7ODbhn9outZ/
7AnzK8565RiKoTCWJTI2Io604tmaUHTIvF8rX/FuJT0WvkJI+pTWhuxZSg2bQ8zc0vddC2oNgtou
dtO9nvr9iQJEjZfOX6MZaHYohYp33jC41wQp6ib3zUKYMNeQf/dKUt5qo/h2BxG+Q1WUS2TR8aX1
EdpZBW0wo5DfERoHIgkArIS2vjb7oqR4DnC1D6kk6jX9AVPDDBPV1EEG0XqX3mCdJUambep0OJ8D
e7L3ipKojIlHEnHfMOvms/cA3CdM8NaCGRVjShhSNasISsKE1hM8dP2vTVJdArdwD6ZHbTKVJkTb
aRgpI75h2aheEzsuTl0ZPBMhQDCkSpvrMBhAxQ3SYC8EIzt7msTRuoPq9KZE+U1EiJGhPfqghtoP
zdTs99YssmVR6salaizCBwIB20EHRFv47bGKJatgWkBrYp2JjTZC6+6GeXDCsYPnZthlXvhp+Mlk
6UkGmjmlKedzrWqctAbGxJo5p3sLFMTGFgZkibfh6BnUrUzL1feBSyx4MiFuQv83fRf33JhMUUAk
hcyEHKeBP0ax3lQa6+5bVbVykeKvWds5xyKMvtF653tMeKBZlJAvNGjEn670kWNS+rgZFYpbFvXB
D7UH6JD7BoVKOz2EBXdF1VZ/kuCL80sJm1tn3ovR5bI1E4HYxKl7Vnd8alhGMP1q9i42RDMNisxr
m+5VE/7AxN/9HkjXINJUaxHX8O21cxLluWWJ3fyNHjq92mI+657kxNXUU3gFKTzanF79coimCZza
VTd34g3kaUeZtPPRI02HOD+sM6uCi5f4zilSguKVYZp7TMck1gnUHSBoXmdm3evRMe+GX/4hqCgz
hXasJ66BZcHK1oouO5XToTMdhmokFxgsiCXK7egMJglT1wTJsrKNaIbqa5jQqCF6u1KzvU/U3+eZ
XAupeqEAib0rvPmUqFSGtDbL/6BfmcR/CPGfIiumhoBl7eh7bbQOu1q7e6MwiAsO2oVfS8LHJlpg
IY2IQr2Xc5lyGKE5PKhksYEx5+utaAtNrRauZU3ESNWJNr4qfxmujfGyqunzmvaUAstdGyJHQqR8
b4qT/cktraxWKi9hoTlVfgYyIddOhOAYfr3su3vUgHQpVA8YOEdhTftTCfA/91xGUSXuj/E9Bsa+
g7EWAPK0m8/SKk6OKaDQC/q/WdbxX3PlL/g+orWdR+B03no90RM9ldHHaIhpA7V2YtzGgf6HQaja
qsbqeAsM51hiUX0jpwxrVYojdz7E2aM8oa6EihXzzZ2HwdIE0pl4+i6OcvdMom66DYcwxVvRHfGi
qZ/gMjz+imlfxsSiF2DUlkBNOVovGZ4HetZTuXdyP9j6P3tKMMgF5j8QrBNCyoWZtK1s2hPxUNCk
n0+SVvUeqeFGkK7XW3W71tSQWa+U2iIMsFiHmZOtaqNNXzJkwtCB7V+9Sy6QFhTaCkVFcy3QK6FE
0V/nI7X06CGvFampr31apUfboiKZTxiXRsHH0+u4n3ukgJfRHhZovoaPpkKpiUi62EWmGt5j1SGA
dYjXsVQ3ZlcjA5/vqApL1i6nPjGfM+sCsGA/VLdOhN66GsgEUcAU9mX6rXX2S272yd4kmmKdqRhp
ysqGYGnbxnXeQI4hSoRiE6opzoUSI4NLVvM8KVNNw9nqWlgthrjFKa+Rixd2CZEZGLNXcnrJvZ0j
MUyYSOFv1K5GgOmea8b+ZQ+gKLvguxGvSQuYINfc8Ks1iEDVxih/1kdp7SG+4A2c75g+fQcS3bzq
Br3UW8//2XyoqTBEG8cDUYqoVGUNeTdC490ycfdksJc3CpDam6O5FJzQKy8iviovZAE3TW/fo8rq
Xvijv/Sm8o+9QtRyJCK3e+5FRCZK4NanwsOFlhWK8+LpRD00UVZeCLNF0+u0z1nm9RedVfmrZtbP
nTXIy/wBN37/nGtjdSiT8gqyNrq2gWCq0znJtx9SGTUz7VO3Q/xtXpQdApVnVAoAWsLGQT61NBIU
RjOy8br2EBiJ9tU4rN1Dxe2QdNjZh1/AkZduLrZKVWcfNXd9x2RmILxUvTmJ9mwafvrBTcTbpGWy
NmxUYRESRwLt6lVuMsxGWXEYrXzdKz7Bi3n33dnogpoOzlWW9aSklYF5VrE/UpPBhxiV9fOgZj88
jwIfYgZokH4uzjCM3yh9aC+AK8MX0EvKdGDjvbpANIIPnBxQGzb3rszaCxqfGB3Cta+q5HeZ3HxM
R791fg3Tbd19hWK6tM1+sixFxXsQqYSLpB4dp+mwZhYAPqKh51Vig7WaElRY6Ymj7YzEHib4PB/D
TmR6Nr0bWPmFRlZ9EbMWmQ/nzczPJ/8S86Vb2aA+wUI3lXROSuG5+5FZYoBYHZbFdI5sUO4u3GhP
XaXjVRJCgZpUkR+JB33pDpBwnxTlDpfFueB/5choh9fEdJKDQ2nh2uL82Gva+EUpEy9NUcGnnm51
8/2OZmAKSbDAgcKNr6ji+mCUwauqZu0x7SeF7nRr0v/v4d9HlfDEHOdPJ2P5XI9utdNGOjwFmjqq
6dD15svQkSqN/lgj3DeKnKOtjCSZRfpZL2hb5fMtvQ4LbpX2kK8MkxpYWg3xmx+TDg3zI24cJKFq
HVKHQwLRWXF+NsZCZ/7a6sxJqXs/iRys0wNdp+ZI7itX7agcME5pNNo+RDd0S5S26s6YDrvA2pLd
PT5n4kK8kHPJLFYhrA+Hj7QXV259Bb1Zad1N3XiXiNFw8AW/UeiXCELBktVRlSNJhnpSzdSyRsCh
qOkVdoNTfEaqgG9idO+Wpbv7NKRpnsqsXEmn6Zj85sqJ8vkGyEN1s2MC7+tsHZDgdo5KBwKVPdbM
KVgYokdFt24C/tTyQDs5Kh11JQvil5BhikAedw1iVF3ImjAv2iEc13GhLuyJp6ikXHfzG5u3ISJZ
UicWNhbZZZBX8uQoRJdQYfpCOICe2PmhxP7vf3cURX6VVmke5980aOp7psr8MI9fNeorbL+JehLC
DHDc45kiWKOBTVD0P9ApMwo/C7COS5TYALzcinE9rl6qQrywUCfCdzrVO5TKSsvAazI9KOuihUeD
jXR+NHbdnyQpJOsiQKYqJgJiqiK26DXPOY4wSV5J81rN561pkIdk7T0Og8B6VykbUHluyZBEcDo/
yx3NfJUDyqSs2ZTrKrKIde7MjwDI6q90ZNmvTTdgkruqzEKugbl7G9mp9Z234jtONfFJx5raYV+F
yyQezJ2MK/QjgYcLve3Oic5bQWdobZI7j6sNgLonW++rI680Np27cEP3u+u9Vao4GVI40Mi+Hre/
PQUIRtxYHyQ5FASGIWilrMGEuA82ja3EWBnb/jjBn6BF0bhO0CaADiqJ+4B3AzIN0CIbZwlENmAd
6Rcv/bseGRTeHLe+eEqLFr4yXSqOeX3KC3AboVa6JNA6+noiyiWgKEOhaS+e3X+SIa+dBhJBXgaI
BwvW7P5WdYr1yLUNzRe3lS25PEUt7TdVKCzDzfjuCwxG6SjQ21smy1vLIH5pfgo55GdanAGaxlrf
J6UM77iNmYLaw20+AjuCf8WlmtmRVTOfMksvvJvyTzA9yRXqeK1HHUH0f5an/AugWzUN+O+0Wh2R
P68LC0VxIgpyqQybSVbu2z8poNKVmBh/quPaK6WycThOh0OJHsiFhSrSTHyGTv7SkgMRPAXAaZjg
/fHy4AN/yHH0PXlMRS5e5VxhSfS6Yr7V2nj4gfo+vlhJ555kSaAco7D/UbdfYdRq70wFWXjzEXui
jL6aVrl0ada8+rqhbsuifek7G0ddmaFZHBP1kqWhumiksRRNYt0hBFh8IrycQJUKq5hUX4zk313x
TkH857IDx7J2gwZHGJiFn3b5HZcsAgCCaeuCWx4OdRG9mWG/UBrtNDJzRyVIrA3Cf+PkGvQmCNIl
vwhZAqy1cEIqkGEyEnkWdUGGaDmAoaUG0bZLEYXDCXWI0inkyc/JvGrawlsnUnHOheJSy9H116Ky
sQGYjPWKM2me0qq94n5CcOgEtH9x9tMPQOkkSn3DvFdeFebqV+l1YiszUnvUwjBXfuAy2bDajtu7
ssX5NpH8xq5Rt3LsvgvbZiEdjDrI6PkvkSe3Mv2AVIuo8cOtweUGLgqvvPRDgqONLP+Af5J3BkLp
ulmnDAVcolZ+1preoGPc3FWN2HUoYNbazWN7T2XIRBxX17dOnRgX1mQDHe/4WusVFDIFBo1VPz82
AN8x1erggHqzrNZ5vDQjYie6Jmqe541MCgIkRTNuwiz5CkRaPQcigbpkFL/BRD12pjOBgFg66pGP
nD4f1iwS862Kk/Q977e567H+cuFzBAXNCa1iT3JN5WVzqSsnv3QibaBw+epXz/+xJSuVULU4OM7g
WQI0oIvZ+gjhoI3OoENO5PWFU9IeBSmFtwqkd6VdIuRlducr50f1tCnUZAnHBS1EB42MdWvYr1HL
bYiEmsDWRk1dUeZ4NPpg9/go8D4PqyiAPdIIpi5uqh25bpNdz2wE6iGz36C9UisYbnWa5c/Tf4bz
IuhV+3vayd3B+Q5ETz0NUqFsuxfbVqf6Y2NujMLx3kJj2Kl19qsbY+OqaU26qT1IQEmduosHLVMJ
uP84WXEpa5QMM7TTKDyoYal1CL8RV8ozSkCU/pNf/HH5ZGpyKiNFIVWgOLehJsj5bMUBCrB3iAJc
hnMaTeGDc2wTLzxAjkfHkaG/EX0HEETLydKUlSBk0x+Gq/o7KZkR0K4in7ZUte18GQwDMAUERuEK
kQ11Dyoj80aDe4OWG2eXkcETpr+zDgwpno1p7u4HFT7hhnubbukESA3LYIJm6mnlbiKoSuuE0JMT
qD6k2Wi7vaQM+bu8NRJRCl2QWygs/3fT/8GYFf7KFGRYRY0M65EhEqPbrXAEp8tWxPmW1KOb1Hj0
74szUor3BLw+hgHIgaq66CNqTqLu6gOISdb1VhR9udrBUFDmVQIOaKNGz3hwtWd65EvP6tOz68qX
Nu26l9CIuhdB9BD85bvvGdU+z1kNEUKRMAM19PqlUrnzaTYGlShs0UhOXyPa5RodMeBNZj0Jw819
l0uiAEuMBm2dMlSoyHsDt1XPj3/MaI1wg7vRQe3lyU2JzGWTeAj+YoFpI09sd2NOU3eqISUJ4Kl5
agjwQW6X2+Kk9tuKxJw1yD9rqyeW8t5KTFMsXXZDOdGP2wQQzP95UOTeT2NU3fOMka2YfpxKFMMz
4DLpqaKiSDo6XVMtcrBeIJEStJyDmpBHEOjX+ZOOQbA2qghpulX6cAjzst9rMYtTGfW/529OZtBj
iuNsVweudyrN2IVA4woEWe1Hk+bKlsgtvOa+cm1BA3wmDEq4akPvigdL35iKcS3acFwa0zK/VIn6
9HzawPpE0C4pus5QeSaxkFfmoQuSKYkGjrevFSrGnrTwQmXtWO4oj2d1OzEZqFh0/YQT4UwgbmHq
cMViLF8qjjkcZBDgPBS4zinIjz9dKlVP7YhqXXETjMeNrhzMphhXrqeXV6CWfIT4LSIsOQCJ81xj
PHTF7787YhX6Op1GUXzEvghWhTliHPfUXzKLhlWMTGBH/b5kiEvbLSWi+nlevcdTqNKo1xCIWupo
EC2RawFZf0owaHzpQbT2jN78wzW29+wk39hA8laWlw4nfFfBU60l7k8m20Te4Ds6hG5hbplR5HSj
PVqM3PE0E12m17Sbx/gDCpBgg9Rq3xySPWNVjD98m0gEUwqqqr70adqr+PFNy6AI6BEXkekYnAzv
3lSYJ/qpkED9tUVNOeyKqThCQsayKsFAiGoEPKlzHTtRepsH+zIKbnmtWWdCuyZLcJV+x/K3qqr1
zwId+RIu9KKT/gCxkJlUr3H9FsTDgEiql/N3CyBZ89wnpKRqTtQivEGHN4GOWW7oy6SPR/IOFYIj
CUI3rYhqwqCGNNfhYzmWtp5HCmcay/pxxOCO/PYRFjNK+UdlXLyZqvwuE9jfQAH7hR8OGzD/zHeU
PHlvvbcudcctvAzIn7ovSVTH1tZkg34CeID7UOlfU3vU3hEbaUvTDcozhM0WmlV5atEs4RsBn4dj
vayAXwX+Qvb2iL0tf7FBxP+ptC/qddYanmm+kiBwTxTVl9aUuiSLIT0ZHRrTntSieVMPjneg8kum
r7UAURBdaiv9frzLYamf5vlAbaBf7RsAEVSAfjEvVxZ5KycWeacdBzshPS8gcAQu+j7SuQdNc8yO
vvupRhavqgBkikJRrx15CnvRmQd76Khe50XU3+HgWyhV0+qUYi99IkJnuDoqKMCUwO3cSZxfbmgg
ziokZPTUh2ARFHeflEPcUSAlB7RUKLpg8mpVt8B9HRC5A+lGx1azkRkm17FPCDbMcAi7GObboVH3
TShh9IJqwmonGTHLZjOPqnEAKUy3xpMX1Rp4HAfxd2DA2XFH7z4SuIImvb8rthdt5quoMlu5F06P
HJIO8PlxX80ZKU9S0IQALOWdR6X45TEvZ7Lcg4vMasr3qbV3CNC6i1y/z9k/Vo7XMfHErfKSW2zQ
rAmd2rs+fmEVUR0JomqtEU26jGyqZxQ3jJVlVxRlm5gGTvEjjoKDG2jtLnPM4ETlykCly2QFk9iT
sOP60rq2fGpaH5MQeUDOxfXGkWLpW9GWJBKMue0sQXjQR5smU27P+MUMhlRAOwVK4oeFRhXXwRZc
lu9hlxNgE0XDEtSJ+sla9Ts26aXmCaQorH7Prl97LNogESdttJea1SP2wmuXl1GLd4292Oj+2Qv/
3RsRm0g1N1///8/tQdHjHcOlVTEgyTGHFjCFG9BFUrAGU2+eQw0oJcNEdO91Zmxkm+o7vPz5WjdV
8RlNUV5V0H1lrY64vjOVU+ka5I/UINioyxi+Jn40idjFkpUpuvFbZiTBh+2g5w3xB57Iw/PXFApP
Psb1HeI5eqdpO56tBvq4qOPmxQzzSQgCzmpQiDqlgLDOJq3UPO+fN4AXaZdQHYXG8u2XOZ9sQtKP
FcN+MBWQw+hWWNzW+F0GUyXVa9LhhGrSr6ipVitBdhBh0GzKseh3dmm45SaMrRK4M5z2dFpjpi18
qKYacd2nBTzYiALLoFMkog+sP4WsJYGk4hrSQNbukzTD0YUV5a0bUD9jXQk28yEMKIRMfO4Rq1dC
tHyI0Q5tY9UYoi8RMP11lV+P2AJMUNXWyfWesj8ewgGj0sHqXf9Q+FPTH436zDdTXSM/zXvzxqdI
Srg5mWFhaUYr3QCKZ4ymutexxM7/4rwZ0jfaZvlHrI0HZ7pvGQiaMzjGXyYYqSEA5LDO9N5cqp3B
HdRPdirBZXjrA/3QTZv5fJ3+kyKXhYa9JqJ4pOBK45YrSLL44LKaA9rm6btftB+yJv/LgqNhCTO5
4t6ywBm3uNdEgANBhxsR0kXLfQ99Tm7n24xi8VGW6MiFgtUAzBa5C9ONZh4sZOi9PV6pURHzRE6g
C7EBcW5bxYfBSrlfSqrgVaJD6GKDu0471EWhrhIw+kB3hXVTsODRX1fewoBwUODdEMinQ7yU/pJ2
trWSvi4xcEUGtrgRZdr20fUBkr+L0JUDWKlhATlzz4rgqoi45BRgUgPrM6c68FfBYXJL4IX+mIUI
OvhsDCVAs0JZpDdpCmQUA9NOsrNj4aQvimuFy3BIUKg3JLxFnlkvs9q9KX0iv//vTsDUaVRC/2iS
aUHDF+PlXJzSddwHk6L77Nh0AgI1PXSVPSn4NVhmloqzRJn76m1YRxsjqIaPCm/B4TFIlnryuKwc
1UD/FatcH5kfysdVl429XDQV9iyZJgdZFulrxhvFitd0iC5wb0R4TPULutVOWcbboMAyEYYmiw+i
Qp8iPJjrzJXFZa5RKnmknbWcpp2odyaajtUsLGGStzIqV3nzWULvYsDuC9B5OaQqjTI79UB/B16J
dVSZ2cvYcd61kTn93MUxmIxfo9qG9eb1cmVNhyJU92qdW/tkNOqV+5050ISNafrkeIr+HBOHV2bG
blQ4PYRadadduJVxYbx7dTbsQyqLqKe+CS3xD3o9BfSRdcQufkNwzBFVDZIkqSAlOZkSLWq/WelR
TmYJvt7E0rsgiTLVDdZ2FjUnv6BOXVNPCqZ5EujDdqeUtBJZhAAp0Se0qh7i+geptaf7lxPRhX+D
Dm9POTfSicFVhjU1Rgr0mbtSelq0mE4plT3yz4yIYVChn1OMmXHR8SQx35rGkanv/FiXh0Xq4N6I
s5egFXLdtCpLoNJIidjJgiXqej6jpqatP6hGuJW2d7TKmvkI4WHFlJRicW2dGDQOWR3nEJqNyMd/
DL/GAN8FkaIb1oTe6q/zYRU6+ioBY+BXZeEvAHscM/ryW5SF5Sara/VEdfCfPS7yf/aykzSgUXqK
oK+rojrBKvFpWgq+xWmTeSWEqWSS50RldiTWpLgkpXhRVTGh2ZoB93vo96t+umNiywUbp5KO+3iH
Sp60cDT0EUBXlKXpheEx6wOT1UgeVbzOWJzMaZI33+6TkNp7UWDvbQGkCFNr7ziA80m5FfO1eLY0
d0ONTUzvzuMtykLzaHb9oSuSjyEelEviKvWbsHZzuwf1WHvWD6Nf/9LayMc2gJCIDn6uLfCqLkmy
hPCh5CqMiTT66abibndrp9DCL6ti8Y94PD30Uhg3HMkb9ON0o5i0q4Z5LsD2svyIRoPilhAvik53
zUob/G+t0+UbRzPMHXnaPt7MyF4000qhbDN3W/spnst5xke7/wSFotw0ls7koouV17ZoFtgtqe6O
FQ0nz+ad5r5oy9Dco4xALiaprMAm60vcqEL9mshWYbAKHF39itvsc1ZxNEZv3IlWcC3l9FgM5l5P
Qd7PlKOHLdbDKVtDOvK60Hj2PLvZMhePt6zrMgo/NIA6hWBLv5VLLVvMXWuSHdPrvJdByHO1VTPa
zLcF95WiYolN+c86B1HxiqPeetNVE3xRaqLP8qiKgzRoGcbXHVlTr4Gr/UanugsM7gVJdYUoSg3P
yLi65lVt60bNPkjietUw69hhjCmxG4rNLBXRqLouqGNvmF8kzxqRA4vITobPeBTPjRNQC44H5hSi
XdF693aoGMRG6hhxY48ep9dP6wGKPOv5ezJ/beZD16W4PpjZ2pKZcsG3GV7aPkSKArUISinlyGlp
V00tbzf3k82jP14NmAUD8+Jnpb6dS++9I801Jiaxmg/dsHT2DRAO4s25N7TDL/KbiMiedHNeHKPo
DiLzEvt6fVNV77NIEOqmlfKTO8Chr2hqTjvD6A5XQhbEYlRNf+qB/z/Gzmy3cSRb169SyOvD3mRw
PtjVF5KsWbYs23I6bwjb6eI8z3z68wWd1VWV3ag+QIIQKaUsUWTEin/9A+EmctE/b+IVlrjbCB72
m185T1Y2atehssQN+X3WIdaL/tRkk0B6ijO6XtCqUjTbXSlCCU+e2WdHzJwuqYo6PAaFflRIBgTU
yMgO9ordUAcSXYcFUcH5IWyiguPVA2TGsU2yWdTV90J0EDUEYCX2XSCwvMsGi+B03zTG/TwJxzlM
nVpvNBaoyDGzPO8w0eeGrpX6ADc7uTNoseG+bborIXPDQ+JcbmFi4l8/lcENd2a2M4IKipfKbavi
b32n1eSRqYPaPI8ZiKZQj2WnODvTyG1SECXtFP4HoJDakiplBAdHL4PbeZ6cUqhRiFWe6wFX1vmG
MkscHmvkDVff1kkZQuoaTJhpxvPtKW/USsIpnwMg8H94MUWrbVhODsv5N3AG4a4ySembMAW8IRow
g2RkiSdI7OaRgvxOa0hrHpxBP/UmJTKyBfVKS9PlCnMNyNlyd2Lt62sQr/haIUHOTbsiU24CObRB
qeWqXTDsbyq9RektcbbG0J9H1Qh2ieT4aVWV7h29rVexYMgsbWW6I401uYtUrr/55pmfwFQbT9AR
B0lB8+TUKLhFTIYL5MPF0PWR/dQoTBhpir+IU/Fhbd8A7ZccDALiDlqLo2HgtAj3bWh0upRYFJAV
WwSWp5aymOZYunPJJV04WlUSt03DANrfeDZbPGgmOyHZQmBjB9WAZyVLxpvYjBkt8rx98d1YxRm8
V86NbUoOB+TVQblqSn6Zz0GWW+ZDi8F85EXlbrQ83MHRuO481XCPvg2ztom0+tIWwCMhmOrXOjKf
CU+QPK3WxibcAkw2xtI5QeuxqhIrEjmoVgPiAsrU5Iw4UN924ahvVa0Kbocgv+mjVl2YASWSTvze
RuKBuCkV/rOuu/WKaTvcqVFnrMiQiW4qcqxvFR/dmOv0u8+KFT9LRGJJ/H1s9QY5OIpbXeuDuz82
bkFHe1Ta738cQmS1LsOuPDoJ1qlzqZb3tDHVBBdUn3JmlTlhtwlnLa985M+PxoxOShShZePy6PMK
S4m2xjmvb+8LEGkE00b3qAGnu5qwL7VTx7uwc6qVYqHj7R3o0wSAn2wTd2G5RwYZAR4dYru2OmGc
N73WJqJsG6u5fRZXZM9nyrNJPO7JQ1q0NHu74JsOYgWdAskCSstD31IQoV3XHo3edXAWqIgxU5xF
wep3ORDkuPisX2yAf9y0fvvkWY29Ft7E2u8xsL0YnF2n11tddpcyCv8t5tY5fvbsaiadwxLYh4VU
MbJqYjP+69FkTIz8rbqNGheGka19pQIkm4eoEGxb9SjaRFCgv46JhcxCDd5q0BUYes5Kb9z2WbO0
a4M/3gdkrOWQjOSYahl8bYfemI4++gRGUzw7gI8T4NeTZQOsm6ZbIo9QNp8knsYX937lb1Ou1lPS
MPZIdl0pN96oW+SidJt56IpNoa6ER1BOFFTQNyoEI44r4QEfzTPNPbhf8BzpvRi3ndwLCbg8JwLL
B/K3aOXI3fkJP3IX5P32N0FM7Nj8MRxa1et5V5MosnT0ACWN7tJKmmTI1RDOVckpbcS3ec9kfGUB
DX8pA75eK/7U3f3xSIkkrk427qqoIxwCC9tDMzV9zcEDL34XPI9NEy2570qoeDwCe2Yal49CeUzp
hx/Phh1fLeuLz9fOx+dXzK/NQlyq48H+qIEutqYzxTeamxjPemSAISa4zPa5dZ6ZDVFvQv4cr72O
Lb1G9Pd6LpxK8mrXKt2IJHYmmRGFUa4EOD13vGsVAh9tO8x380ubui0BzduYe4rAQk90wSEci/hg
C+wvEoXV0MgC4KlrcmWVohW+xcSDeS/FVyZQ6zczrOvnQWcAlnz9sZNB4YUR7wgQDUkFnh7cBsPL
tAuSc1CN3dEpM+J8VDu9Vrm2V+Adm2pTXgojqq+0qOzEVZ6SUPcfHOCQ+ajfYcXrjO2TpYnqmvTx
dITy0i1GssCfJuPWB4JY55NkZ1udfdEcRlDi5Jw3PB+e6ihMnjCvUTa4OimbeXdooqf5BY0rKVWm
bZPJw3+f36gv+wmSvTRj65y3wUFv5juVv3adALqgpnlHZSigpZC38hq67nmYwuYxC/J6PzTQKAvM
S1/hFmDg4gdfXSSIW1tBbUmmX3k1A9CoCM5S07/ouNvviC2lLSx3lbh5JEqluWTN0N62ZErieMnx
wKtH3BrK9DiCrz5pKSAZ1F2AV/9Uyu5vOwllt0d1S0Vc0PUSsDV2bRa22wpDsqNhpZskF5wbmHir
eXgcWurBSiEx0YBexNquuYyJicmQpsbfOyJChNp8cG6lE0DXPFrhQNpQkDfLIVKxqmrAN5LW9dbu
HuInbZXWr5oHDAnVY5ZSqn3uKz6aBw8f8aIdnpSyAMqn+j+rwWiz0lCqYxZ7yo4va25JArBO40Qx
Vg7+Ya4tkryKzj7Ay7yHggz1V9PZB/JL4Y1QpPcCrYKVj9Wltitty5XvbPqJEaxg3bihHLM3tdM5
O2EY2e2Q43mV9Ip2zfThvcWR47eISBcW7x8jnJYFHiRB0gdPvdFBsi+ZfAS/86GyB6IysoRE5py5
aDJa9cN9GVRjuuniUjlSBVDLtmp13zIcHzPSs1aVrlevqabteiJAriECtC04Kh7RuFxASfVZ3HNZ
aKQFS4JQ6JjQckTBJNokwQvNeZKx2B7VMKJVZpIjViMAgcwYPaJjlKFURvAdX1b81sOaNBL9yTcB
PM0SSQn2psPCaOjwhfQ1GvhiLT4xBzr7Nd4j7AIFDCsPktuOpK4G7gbBtq2HvxuinmFryVpLM8G4
Sgvazlx2zMfK8eq4ODoEuZmsNdWJLv2gTjsD7SnRwzSR52NVWX4rwgSeX4YevqOREtzgvqHR9GIf
n1FJaZOc/TYrvs6qolY0wc7pla0SaGifqlTSwYRMzKGIaTFyy5dNkRzK0hpvCSJS6E655R7bHgR3
bXotOhUn9KjU1zZO8i86pkF5XQx3eeRK0jLFWVw6xmZmBOMDd4NtjfdkWTJ7waa762Ncn9fZfWrH
yr1VivYIteRSSVOcedMaFdrxxLsdsJ26cgGdMprDb5nDkjX0kwKZrWEfAlPBiiRz06OSjkS+9Lm7
EBCjZBapetGDKEdliXdeGWsXmsjaJY5hHUHqRYPnlt/ih7lCpX4ms/qUXKbCn9YijfXnTMeJ0Ysd
lYSsptk0Q0DvA6nmuCEcMtCg4RTOkYxiGEBpRnRyFErG4JZ0xPLIpUQ/pKmUeg9Z+4kaBLriWIy3
cUPN5w+OvTXQUpyjWGB96DO19rlI9mTV57d+oX8NutBbdHpsX+f/AP/QvrIS8xa04JyFXgzGXSBd
hPwofdfBsJZ2pzd3TtyAsdbBupp864hJs3pD3yxdWq771NrRcCLauXtslIcKt8qniMpvn4dZd0x8
414vnOrAx0EBg0dSt6pgVazSObqbzuiSarS/L8Vrqnv4XQ2+sp/rHwOzjsaEmRwKJqSY/LOVnQQG
/hvORvQ63FBbrTea713CiupcOCQlRjmEoamTWdx6jwUlDMeVNoTlS1tgpOB1Ir1L5Ezqx9qpSKFZ
3JdhIvknSdej5oJbafbFaxxa+tGsyfsgiDHYdr2F62ZuP8XU0tu8JpVsfhSCgaBmsMtNh6ptE6B6
+QahJW/7pTsZAe6b6o+nWoXRooLgR5U4j28Y5sU4fentucv9YK8ITWAXNsaPOMIF8d7MLqmYxrtE
STJYFQO2zZP6zYZPfDKgSG4n17wQnJluHfjDC2g02lNulR9+GbcfpqBDZdb625TRviSYvbiP8Wfc
2lQjNZFaG+7p4l7NYVyrpG9/F9Mqz3Xr+6BAaxP+6ECwhY8e47CV48d8o2Jf+lp9YBJVvBIp6K/F
1Pc70Urr5c7L9qGOL6ZdpNlra+CiLBsCeWSsYWN+o8k8XlKjI2oNOxrCYNzxawBLMq975VGYkCmt
cbrCr62PUa1BvJcQQlFROzNVtScXpzTSvEzWgjacSxvZ4DrssTNeEjnz5Gj9FpxNvVWF65yKEcsG
BEjhW5nAXs3V+0a0+kNWtuENcj9j28rWlOiaW4PB62I4MMHT1Lpn2gyWSB/z/bx6TxSwSsRksUHB
2+noiWKzj5GFAGRKdVYKBQMVAF5YGWHTmONOV8XvfTIGK/Wa+TALlfyVcw5X2JpIJ9FhgXcaGuvC
NaOLZkpUS9xbU8KwqlfePhkACsqQQjJzgFgTsQQXl76FVvKVdZx/iL3i6qqJeYQYQD0s+4RZTdBy
BJmCFBH/qQRlO1UeSdaYPqwM1T7OiICL4xlgY3VbDFVzKSaGNWsS/YpqnZp+cBl9QR+wjzBHwJxi
UrdZ6kF1HTRXTqXe5/mquNUVyIAX17eKe63QH3LFVe+jPr5Yomb0JTRiHbYhSobE/lCH1D9XTmZe
PM87oYN88VNZFZeIuFh+vMQlsEAcm/q5pc+/KAVkkhRqEUo+lp1FSFoJjrwu3rpyUYqPBKrsTDnU
yX3bV/pd0zpwj/hVn6DUYXPvGMZbm9jAlVX2bUYKsa2814Ka7A1Snu68ytM3XZgGhzSBdt2PSb1p
vTE4GwLD/aEjmajERG0toiF9pK4AmPTRQM67QGp8VB3XGAsjv3klJ3Re+8euKneNqk5x2THcTTs1
CkbzHlGxiPxu5ospBCUGXnWxw2q03edJ1wT13pSPymYW6tQTujWfyMdZu1MxlxR+jgu9TPUqZI6L
3alERytmi7JEHlRRxdNKKMiQlLtCsaI7oOFTpRfeD6QIF0+y1cV+XooZRR8faxLcCsISzkoZPXFi
lSvpN2LfeeTilSa6Ir8lcdJJujfQLmQik1o9NEWt3jZTcjSoQotlJ8gkqy012wMDVw8+tdReVLhD
qiTLC5jTtyU4gY3jVJjitR6P2899MsIgxhBVtSxMYn2iFjq6wMzDWFcZfjuYlOh7j0nWQH0FlaNI
bpRcMR5E4Si3PiFaLqai8wLwcxMrLAXt9MVSbNnYYmE4rx+dfPDWqYvScRrwUSB0KVmHyMLCtsFr
rHVdG8YV4F5sEyirh6HzQmNwa4chLvySRShs7mq3sxE+djdBRhefERTkwCYKtE5qaxckarWahxA/
B2VIgrA41HJE0TqV8TfKLlA8wXq9Ek5TZLVbx6i91QzWDzZNtZ4k6l3n2sPZbvTveTAuW6s2n+nY
OtsIBvf6Ewlh5gjKwDl49ZTBWIBTTAaQsZ0p72H6OHJJr3BkMa+lQVpIZrnabt6t6cRg4yeRHRFa
1yowbyq1PRTmEO41yvSTYFAcIKHeFBXzQdgQRGWEDBUOFzhMWsXIkWdUWbKf8S93hL2CW+hh3tMk
Gubgb7zyUKlipmjs5/Jn3mBqu++Korqd9wiOa/YTqyJs6JOG2ZNSKdL0HKBWVe/y1BvIhK/KXVlr
yq6q9AdDlQ1PSd/rs5q7y/GeY69OIQqUGFTJ3kwZKTg+0x++t3BZ29OZQHcmd+cN9CyDOEAM44yR
wGBX0Oebb6WkHk8R+d+3n7dZ7/KXLSv7fHJ+RUtD36Y3cjvv+TGLi7ElUSGc6MmqIkNaNwTEbvQs
iip6k+0NFLuDN9CmEOWPi2++AnNkTvRjpwwGxu/oBVm4CEkI7ohVRG5mmrnLoHH8S0K2yNEuMJ+E
oHuZD/ld3W5oT/HTy1fMTxhKpsJwmvLNfGzewI44GwhncbktEsw/ReNuU8zwhlLQwcScbDWhzdSJ
Uku9WzLBsgOX315BOMWSzSE+pCNtpqfB84TROEI5zN2eMhUpytxA60bjNGPdkmEmxqg6mPgJoxgs
X01XYG4rJSSwr5JVWEXevhuC9jlj/mhL8hLCzLnMxP806w9eRfOAW6l7dCuTMlLXmxs8FR/sDsNh
al4ogbjT5LjNwLzGnnmfeta0La0KyjwwNm6VchN17Y9HNaZpOwz5EU56m8oTPXRxZuJZLO0S2bGf
zP4a1mm5dUgXWZR5P5w+u6dSLD8/EmV6UX26VCYF4eehMCFkdmKxdtMYpbiVnwpXXO+czU5EZuOd
1aK7aYQb3s7H542iaCErUCrYQvMwBAlpQaha6ALui2sQ58qORqX6puRDtyE8HZphNCQv8yPiKtLP
R5/HBCMvQM1Czar63gxBuWuKvTXKrfArUuRdqWvVlhaPCtex2yhj1r5MoetJKvR4zETVnXTbaVex
UasrMy5hLnjTNz1DYTEP6F0EBwbvbtZ0yX1YQOHs7X2qec6+b0391MrN/AgRT3qyis3nzhAZJ+yB
CCIKobiJWT0bGoVLGAcqyxnNq8b4m131+cl08maDN3d3Qxog7ZlJM1cAfwX9el29jpZrL7y8MQ/R
4CjHtKg0oAVCJMakvU5Rr+/0sGaEkKBSkJngOzos+xyg34OVuO0sultBHXioCN6qzgHIR0KDnsZ3
d0Z4x8BcPJsQ3l26J58yfSux7qcp8S991a6Jw9MOPaVauRYjs0KtvrISICrEZYEU4x6w0Bob8rDc
GCygD/MuZqZcZYON54Xs1w5Z/M2PjHjtuiWsdYE8FNtZQovlm6t0Cw9t1/a7jg7PH4d0l1DGeSGs
lhYCO1n2QTPXd30IIjgXfvOxPnbISMW4AjIOeWMIhlo/13dpWES3XUJkKsiRirGfZew9E7H8QJr2
4rNBN+8zcIHUqvxUWRCYW83Vp6Np+xFgLj0NO2HOSce+3ht50t+aOGVXN7XXxEvfhH1YNv0ZD7Dk
BNH57IyJfjI6Y/mnApcuY7SeztVA0loQunioyB7UDPDOjzJHH5FJwLoRcjOSXL0yVVdyvwrJ/klL
n0WMF9oPaGjFk2NLdaLpPpiZqj9NxY+9XLaUDLUbjlb+nc4Vzgu27d9q/pRhTMQuVcpdOmr2RZVL
uDQ3D6gBvAc9L/19nEEszDxpGFlGzgZeSrWMq17ceMmEhKQTMgBNDc21ligIKaxco9BL0aQZrfVj
36FuWZuF2S21NnbOTsqCL1W8djWAaZ7nY/h99jsVKIVYMHks9wdqeswj1SiHs86UySm9GFOJpNlQ
/W2suD8e9b3y4dCg2NINqldAgu5LQDNaywgwoHDo7vyoOBS9kb+Oqe0wX4bTQ+hM+MOMbbdWoMqC
Q3TqHYRXqAKlgL1q4PecuNY5TmPYmHC9CVGyIpPQoBJWdhutoQ/ib9MVpCFBLzm4cjPvzpsprHHH
n7wzprb90W28Dl9pHpGaiXNToQ8HL0OuyuFAHfqj4tmQSmbvDIUQjLgmSFst4fTnXk0myr82Tawr
pxBjtGNDt4kwSdwipf1dVgwYz0NnxvBbW32OvFaQHyewts+CC2kQc6yKTGwuuRryc7ejJBRS32tL
GGTWfqbQlBoFgcZqziDY774mn24+HHcZqzVWGW47vo4l6xLFzrX7gutrmTsOIkJzUO/nJyzplGeU
jb3749hgTWfD8VuQSoLcIBiJZT7Y1Z2OM90ijDRvDwOiXsY5kYrky+nPgUeHOU77Ryaj5mylpNnK
wxVpyKh8UIRDrF7rzKbPOPDuBBYBb40JYDTqjn+mhrKh+2T2CvZP/FbXsIeYQoMIBtSAL4wjzUUc
VrebMm+dfWXJYd6RACXprw+KXjKaWqPzajQ+kbqowiyalU5KNFLQDzS3TYPWc0xw+FCyBPQNVOB6
GZ81WzaC9EzBhofKvkYB+z2PH4OmER80GOF4pkEFO7iwbqwGEBrnnOJYskS7IeGrf6K7KTWErviY
uhfMU/zvQnOQrRT1Vy9l1Z3QyUTmFE/3OqHFN4HBcnagu7LhLnKP3mSJbYMT457u7LDHnEXZEiY6
QFK2yk3kEfTAUsyh+TEk93bH6i6oRzmbafd0rzH4DGr1pdIFXe24+XAjsjOxyAkWBkbx8OnER5qU
V+IAnBc19EDE6AQ/hk4jVpnnBmfQM1gSFK9HGwe9PYJrsbW7U5Yr3kGJoASOY2Ec50eU4frRJzRo
Mz/641j412N+bFp7wExycIds14Fgbc3IGm7HwSbOZtLSp4AON2QAL37HfJ1GyYAL5IS5jB8P2huL
3mEhlCG/K3XrLkKPt4JT1t3pEQ1x3UbNwk3j7sHL/S32Ig4Z0pjEj4Eb3JUIjkcTRbxTN8MeqAuD
YZs6tYfcwvWvohZCadQUrn9RSy5d3BnSz74fq55eCZX7L7/8zz//9334v/5Hfs6TkVXmL1mbnsHo
mvrXL7b25Zfi8/Du+69fGMtdE52w/LVN2jKaZfD8++slxP351y/a/4n1xBCFbhbHT7WLBnJ3wdbb
X5WeZ5wQERaYOaQ5XExDwEVvIG82ujete1xkLi0EGnLnuK1tD43OfMx+g+HZXKAULAUm4ndq6WtH
XcB8qFAOM9fnZy3WAZhHJ3hFqgfgJ6eW2AwI52AwXmVZBNKZNuZjZahfEZwmXHtuyEWJ2Lyn7S+9
UZiSYLxkIUZM8ySdOaOLO9Onl8k0xcqy16JLp4fqIRe5cQO5IzqrMa3ejun8zJ1a7cRIDOxcgdBZ
hIg8hmIbZ9ay16l7qmxaAI2Fbwq27KvJ9NOjwHY7Vn1y2ZV83ClR8/ET9yh3uo8c5G2X98Xp738n
46ffSZPgl+qY9Ow1zWJr/fV30vJRM5RBaAdi5MrDWI0vRt+kv+H4BAO/jr9HfTAuyD4yH5QGTrrw
G9LGDZc1iymK50QrgBBRjh6SyMmfwZx3hNqLzuzuUKhaD9PUa6umzu01ZcHdpzarbABcbCW7bRzj
wWTxtzOtheHo3kvp54ztYTne6iw694TVpnTcthYOi7cW/tB38yZA/nh0kazZHdO/FbfW9r+cE+ev
1y5+2Q69c8dxbFOFquDI5/907WZh4A3E4PWHMPmetXp4sny1W9J3xbjUIRccMyN/PTOM+xxP6wE1
w7qHM3ijEVK7maVSZh48B4A/58LCSdJNWuB9ORlY9k0cZd8bl6A4pU5y2B+mP5AK0+Unp+2N3SRo
pyeWWazdzqzR0KflGVvgCEVrbL2P7guhTMmbCaSwUurQ3ygVdICQoBBMiLhpWMKPb/gLLIbST78V
BZSoquq7vc5Ec4+tNrnQtTm8iXR60hV79V9OnPj3E2dzCVmqrZqWcIT604mbcgUburHBtSJnoJ/Z
zThIksohZftjUjpkkZHsl0tyXxUbaEBCaJSapPKOQi4rDHJ6wcaai2sbz70bZysaauXtGIcFnk29
+5SGBsXQKL0yTatnINFzuhkxke4DnRXMn6fHtIROFCixf6yQCt2YrRkhAFaxufWp+Vx6jkd8PrBC
rKLjPEN3rbMIGr97skbyJ3yjJtDSGH2UkJb39venSOj/dopc00DcQGaNpRvmz+MipkdZV2d9ebAc
LPWLxukvRNcc8zxSnkWf5LumScRK9AR7lkOKVVFOgkM8YYAdErRAg5beCAlBlRqeLT8oMMjwWUVY
yRN468apdKj7lYFT90iQ1ISDQqSu//4bGP/hGziqqTGsu8LQMMX7649MpCPxDZCyDw6tUsjJ9PuH
rrzMOjMPTwOaleUlMRE1k0V3m7gOgU7YXTm+66+SFp1/ZXE5V9Ew3ZcqahxN9g8M30Z+3VTZPeHJ
ydFmRbCaUF1qdKHJ2ijBSnz6PL/zX+dHbdU7y1QrbAwCzJTRn3JbVW5DFzk0ipwnrXY9uJABIXlx
gFU2UCKCiEQBbiEDxiwLqANN+/T3p8f86fTw4+qmYOgwTEOQAGb8NPGZJANUVocA2bAb/HCUZLjH
uprMnrIOvumWceKsGr8JQTBeK+p3yyFhyjX94tHsQeWcgtTFoOybVdpl7IZ29thVDMFQk+p3uuGr
diiTVdD6xcmCeUWKYwu8n6j2Xa5MMoWiqV/rEs+COi9ZWRqogGnF9EtdIptY1TWveS7WSM+8D/j4
5yGMIjhRfj3BuCZfwsE45tM7JYK3jkjp912SWfTDADf181nTrnEtmK060rwngEX+NDM/uQvJqoFi
vpjP6//8paKo5wrjndyvCqVI89PuPx/zlH//K//Pv17z1//xz1NIUmid/9b87as2H/nta/pR//yi
v7wzf/3Hp1u9Nq9/2SHlPWzG+/ajGi8fdZs0v1dG8pX/v0/+8jG/y+NYfPz6BVOOrJHv5od59uXH
U7KSYlL+0wUo3//Hk/IL/Prl9Jo0r//2+g9cfPmvxj9M23J0LkIbtqPhcCn2Hz+eoTBjkS4cbmKE
J/aXXzIiU4Jfv+jWP3DG0ckKEcJVVcqCL7/UeTs/Zf7DUS1hukyOwtYN3fny+/f+URF+/mD/uULU
dfMvQyHvj4SUUdCwHYOJ1nT5EH+eZlW81BQfwH4hrc8axhKRrgpLhn0gnZqIsqwrCun3yBG7Iia8
LXgmw0Xo96ZaL7TCvVEzGdUcbaAdrLR6WMP/4OIsl3Takjw+TE6wyzuKv/0AzmUgaIObeT8JyMzt
a9ETZLfM2lc7hSuxB9dTzibpgvk+efRR4dHqUvlkLnM66h+beuMSpXeTdzfm3yU+wa0S6ZibsKBN
D5DhsXjmMy0iQtk9nAjrreWeDWs1EE/G6mVNU205AhhHKXnJ5OCwrryxyF1hgK9YQeF7s9DJvqBM
h02YY+lED6zwARXAhByEo2EUr/phZKAfELYNKycXRO8hQMCSQqqCM5YymANwD5OV5G+JZD7FZKeE
CjqS9KsTvy1LVV+GnGcQdGj4OF9YwCGSyE1MTTXqeFpjEi7GRWGfVEsKK2lKxdHKsT3cT0gt7h8c
Ym1NPvfg0QkX9gGTvV1KQ7Jz/XUXxhut8NdpHhx82MsyLq32PrRB27lGz9efdhmysc7X6V8F6zaI
Nj226fTT+AolIfTvbYl6x4GKg1HSwupc0oogN+QLTFBNfKjRsyMfrQgHrRe6y4fwY6w56KfwORXz
io57KcL7Pno242VRwkW8GWuNuvWpHa9iG1mQ9L/l6j6vX21IsYZDfJ2GCAZUN8mvVTGshIKkg/an
uJq4V+falc+U6Qhtcx0l01V+ypBMiVEpyZJpsBF7V3CsMuMaEHNYlxqOs/y/KYHqA3umCYkvR9os
om9cVZVJWBKmG6FBbcyFGpNnypqjAkA2BtrzzZK1JRXbuzziIs1OB5JPLOJo0PdZ4r0rCSQJ0Jzg
PV4qb+lEJNNwJXQaoLxZ9OQxYaWdEmFmErknP1bCz1IjUg1kT8bC4QHgaqDNOLnKqsS+K7P7VZFu
DcrtqvqW19e6eacvujTIoq1kpDeXlww3m1x1kfJnVHVYWYSDZ0RkZqhxjOBi1RspIFG6l6FRl22k
rIuaQFf1paFoBcuFN7iSVy6gErCJv8KnceXQJSeMhXs9XfrWtWDBrrqYgPFLtAGfKiKcqGCSuy3h
ldqAfLGzc6srEpmFTUMTwcUCgsvCHvqbEiNnMIJOJ62P1pYDI89Ht4F7J1b3WOaRbCZKMlHDeFWZ
w2rSBll0ruQ567lW5H5I0l+mv0vg2UKSLFTo9FTVQ0akFgbCAjhkHBlRBp7vBxqQXCv22aoqck8k
tRxzWghwIYoe1q/vfxrE/9PyWVYJfyyff4yNpiqE0G1iq205dv5pCQJ2L9ygoQkukt/qvFpNdy6O
vFg/LmMij7BSxpjvitQIeon8Zs6BqpFbDW9fZwe1G/iDACF+8U6FijZuIljTDCbFGsXlukWGVNAg
R/e/MmuMzIt4gzSyUrcFrMqGhPicCLAJiNvNABTHd3mTDcN8D9Q5mo2zx+rQNTCodrSF0ccEo74n
3ECOejXsTUparssvj+x/KdqrB7crIQfHU9+N6CVde/w1y9qXrP376h0qOgae9EHePXozOec6xILB
YUVoWXd1cEkb2grD5u/PrvYfZ54/nd2fFr2tPYKOG5zdCW7o8FjGGAbp2CVzj9poaFV6yk35G3In
Jbod6Y+Nxriqq6MZljd//0mYMv/9dzZ0wRLWNoTBhPvX35kmouJgT8HvnDPZrQsgDa52BH2GuuPE
me5amj95e2nV2dA+WZX1ufZQ0iFHNm/y/Ma2NpaxInykVg9KhpcC4Nt9nN8RRFqV71R/xCUqIf+g
7W9iGcFrbQsstpX27u+/ipytf7piXVWoXK/y2zjip0WzHumOqjroHFJa9+5bS24giW1LqSLSquXf
/y25xPj3v6Vbtk6oAGuQn34/XOnR0w0pmgoy2NFqeKukAwjdmKyk39Du/Je/psv3+8vfAxJwVbng
oZtuauKnmr4njkuBfNfCimMsicTO9ritAoimhQZ/kztQG9fx8C6U8ivLW5c5o1dYCQ3XvofL6JMp
N8DccRCiEns64l07KsFBaO1JjvJoy0NAwCuA/3JQijffeMaU1Q2Dp0iPNvRKsLNpvpuKtvOCxyps
dpMrllotlv2AV0IqFvJTJEl0ruln9nDwjezdHsyVPq6xzCIB+p7e9KS+0hu+Kdv3HsNR29ipTK6y
jJD5QE5ULdBHxgDZ+CgizxtV76Yfj12q77DDh/KEFgfRo43zRYWOr2p9TDHPenfxdNyNlJfU0HZK
oGwb7vkRe6+JzKVkyxC65EpZRITHp/ZZtBQyHdbWjPchH1tOD4KWRd/xVTzCyJj55Lf1+0cR4xV4
VSHmEtIK3lQt5XzCkCerBpX/o8ibg4DABK63HOgrr9q3b0iGYgLBo8BadeNz10ARhiLT9MAhwUYw
+RnEbDaArIbyfZM0z3V5bibpYriOCEnObIxHmCRo9a+QEFfYGo81sV3E+HYxOY6EfMZnhaQvwusW
pNpsegSbGBDI7yUnlDR/ngxOUomF2aJ0qCCJsoDZtxy0F8cql/Izl8x5Y4hlJwVbV4Yr464dS8jk
9o0Rq4vG2cc+BXDOm0UI/01cvBZKps/TZDsoC1Je6Yumz2ZZbTW9P+X9LoLDLbU4Qe3cjoayxfxg
iT8Cn23Vtt90yHBgSKsk1ihKgpvcp1i0ofnXG0yxiIohVYNcpJB+UZ9sIqxXdL/kDG9Uk5S19IiB
5NpnWumYNA3Bu+PDQYDtJgcPI7mKmsZi9cm8fONM7rKOX+vABN+OaUZcNSTJRf7R8i08qk1rOPo1
OhKma73Hf4/yqIhjkukQ63DTyBkJL5O4W6tT8v/YO4/l2JUsy34R0qDFFCI0dVBOYJTQ2iEcX18L
L6vMqqoHbT3vQWa+l5e8ZEQ43I+fs/faTIDLQMvFXoLajM1L0z504CNHCiHdYi3myRVxJKXieXLz
MIdtINrkSoJXUGwLAhAyeqgapixO4LZIQxqS4JOoDWoatcP37H7pVNcayNjBotlwkYytMspa98uA
QlZr13rLhOEnuNTULPyGX26ZTl6F6EZua7mfqWZVTqykCOmV05vim9Hbsg9Ms75P0oU+iL4fc3Eg
cmhnyNetFKG6Ab0Sbk9lthnrpy3eljK0e2IFkDVwUKBttEhsQahxHLa4+sdt7NTox9S7dyweJ/YL
pyM+q39pCHTZTqvRYnrGJqh6h37usLCBAhA0S3jKiCo/yq2qXq6V+NouEU5HqAB3jL6bIwe/ean/
81vUhPm103esKrQnkwik1jh8b0UUHcla37n8GJMqnElD2KwQy5w0SpUpGtaPIkMWo7CEQbgXUo1E
5Zvj1V6asK5gFbfwBF7boj2AmkgNFAvkfObewjBJO9ptdg9yZm/zeiaFXnhGbEY0AfcCjrBHexsO
KZmGQ3zoIMO7tDnHl6q73eXIZrY/3W4WAFjR5tZcYULwNmFpT9gY+Kzwpv9zsWA1bFcHj1PUY6GZ
NgUseRrmABdbf7Cgbzu2grXoR4mnSCO1lYdQPMBg0nBeSudre8+NlqSy4ruv2fepM715iqaZIrvo
D9uNatTKO8bSKHwkh9HKGNEKSi9sywL1A1GqScU9kxuLNkZqjOG7T8g83hbBB3LghoAEIoLs7drb
f5RxFkw9HoCUcb9F0TW/jPmzVv9lBA3OWeNbdhnO+NlafgeV2MsyDq2KKAiWL1xYqEQH0NdboJIW
5EwEt/8sVRuhvdrjwiQ8o4TJUq5jYCy4LVq89oJ5rQK1Ha2EqliMVui5gQn2Fiyo6mHQHrriBK+w
La/eCG3uC/ODY+zj+COzvrPM9JOroCLePuuZTBH7qWSgNZp///XLNsxVPfGoKffFXIbwb4LMgQXZ
kJvIdbIHx0+cybxFVC9yb9LZMqbZjwd8FDKM6xz1obLrtkMXf632pxaXBGv2aCP76m6Aeu+oMsjn
TXCv6M5rPfq9lu9MpvHqYN/UKTDTwM6e3fHKzor41ielZ0fxvbfZhH9Tq/Ld4qwmV5r3QUWwBftm
DB4+Fs+NccXHo7A9cwLEPD5cVsUFnbQP2cQHCRJ2Dtzka7dEiWAIAYmShPpjoUG8uRUNKQ3bq9iK
oO0jWwFtRQIHjUbaKCNNMqU7WHAXlOZS5a1YEaR8elYZNlgfCqwpSJ227niRuH4zWgQ9aaeaqHEH
ULExRnrhPStJd7ciWVmRGNHa8XVN3XvquBMIDDMSJz0iC/oxBVkluDNafmHxCrpklxretUiqUPOm
SPJMWZkSmeQnImZHCQF/dSPdlx+k/pYiDZQhPc0pFpaK3wEtOynBHAhOjxEEhqbJJ9KGhfaaxHuE
vsgrtgWkRMMsgsbBicomWVfnhQ42Wk622wlogAhK7RCvqHOuNaLj7fXzHJjTu6M/yxZX9QheLZjs
hFzMiexTsI8yDwritiTcGxtphYcqRB/naMwbX48F9pU4WKVOedCHbgGly8NRUOP0XejLsElWUOuq
135q6CZhz7DBkCqcDiOra0vtaEAfMCndPN8mGnPHm6ga+P+A3mrl0/aDe66iHe6vtBqOeCYjA22l
Ml/H5W+kB6KWb4NRHZEG1USrZkxz5FD8aetb1RwM46qokz+OpFMr17nH+6X/Gfrk14CbjVWJSin4
wCEjWn/bQtHZm7T4b5mvswHSEQKcRJTnDHu1y8kR+wPoDxBq8lv2uX6xgu2fbZlGB+jyABr/bKz6
kviCMfsgDN3fbNY9WFWAaH6pfdTSCmIUbWtfhh7FUTXFUU6rwdT4MvIbS7mGKkDfnhZuXiHfR/Zg
YA+xYn7h2PRn9AAw9H1dbyObycr29SXtGoX3KCea1ORpc0TklpBPZRVukS9Fy7JLs0iWIw9A4hf5
GJQFie9gzWRRwgqErstuB5UjTGeytroPOa7hQPW4bRKKAwMPchI5jtZi+jTWeU3jzuRKuDjLQ8Xd
ffsyb7CIiB8D3PcI5qBVg84ZQSJPKkUYUaZrjwZnwE1g1x9yZaOPKY3Fzur+pDXfDHSlmLxjEpbQ
OrZ4Nw4LqV+8/q4sK3+77RvusqNGWWKwNkSXwQH0Nz1aPYD/WCl9LUaaBYmIVR9p0w1pVS9TIncZ
GqlCYiFOjlhsPzLkALTio1zm4dbvEBYAPeqxYX20Cw+FD6iIhI4T/b3MfIEZuduK3q1tCEfAV6nz
RPOQtHyFqe3nFoCqk+62whPQZTQsy25r+9RFtqs4zQ1SDDBvRrNBnZGR6KN99kjxJKPBXG0PKUUl
R7YPOixkKdvrmeWgOgeGEOE/PchFoKDqgwFyLMrePSaOPaGJ5UbAxsFYkHsK2oAxlsGalvM3cYKm
fpxKPoP0hxyvoyNiTkoMMvR9kIVf7Ollcxt4Vbrbava0WP2f1fkeEuTkdAm3IqvEVSDWYu8N5Z0y
97ezMRxXASwryV8MJKZjigG1zh7/ud39/8HC/22wYOn/7Rr8fw4WmvKnmf7naGH7jn+PFgz1Xwwm
HFPVLNQDmmrRYfn3aEG3/2XDfcKf7ejuNiVkfPGfowXT/RcdDuJdLN3STPufecR/jhZM618mky7b
M5BFmgg4tf+X0cKmXPhfLQIGlC5/oUovgh/EQP9/TSlBSCWtDaUsNOYZl0xuKMguJzWoFcHUwKLj
C6u02w1av5E0x9KHhw1dqk1JAezmIcQFrwPqT7XQoVb262UycOZZnEbov082ubhDzEPAK6p2mjM/
0trRonRWqd6V8QZ3MMNs+JXdYum0bQDKLTq3BvYM4WRyj6p3k2SLm/7Ncxz7lHB82TBWELdWW3CO
z4SxDl2LMnOYlqMSD91JtZydrsTJvk/oeTSO+6o8rem60IQmyITZcBV1ExmsC8JlQ2/RgadlGvA5
HT0B3GgpuiOGYHrr63gbu+LXtGplp8TzKdbqH2iA9E6W9lB75U3hUNAQffzedushYRxtr9iAhfdg
a+IlI9hY09L10OSxtlPj23aVb7yfUyCU3iHmPXvO6wFiW4lihODEpaRdr5juIdFpPxIqH3Q6sNCy
5zApNIlMVKEfYvbmfTkmd7o7GCDRB2LW8jGqm2nf5AR0pM27m7edXylTkDpaHerrUEajOr1NLRs5
8/SAmLf1hDhhl8YqHL2lk4E2mRHjUS68v6YbJcRhRSbEXa5DB83tX6rcdfyU8cvq0UKHSAcOYlKv
Y9uVh5auSDWBVkAsr/pL3f9ocfy0KPUfeoTap4D/6lzxKQf5I1POtjGlJ7QRdmKAblIFyNgP08bJ
czi1plNTz/QxVxDpPUR/3wPo6hUUlurWwRGE2+dKX4fjHKouVhpjKYOp4ZK4LhWXxuqcdhacrx5B
a6FxC2CDXvdDdsQHS1VQ2zelobt+NTDhxciE+VDH25WvxjGVCB5yzcyjhZS1Q5PQru7jwYqGvC78
2aHcYuAHxQcBho+qKrkFApXAZjwIxvnh3LQcSy5N7445PVvz+2QQPlo67g5DSL+3dKVk+rJylGFH
yRT3Vcr1C+9dHwiNhnNeg4hPUbzSOqAOyHKrhZbmFlFvEeQkLJPUIKc/4L4Szz2axOyMSxAnp83N
hpvz67wu37k6KzC1ALdW5oJrc9XzMw2C/tHcqkbsG5vfvmAM0og5Y32AJtnYrHyutbPLFnvfe2P/
VonqbaWp3akao66mLLlvUBJW8eva916oyq4PazU9VQ8dmlryfGhHqaBsH1vIF4mrEN41SyinXPlv
jUl/aFSuz3H1qM3zi16AX5oyNCN62VE1O82uiGkNpMuUhHZjXLR2ugC/+9Pn8ckipz7EJcMd20bd
X9jzBQQ9QYG2i0ZnzXdZZp0Uy62PKsIjf0ViO5vZrUvqQLpYZGj0FUT0fdoU9BVXkkvteRBI2zZv
OAigU1t647//S4gW1YB0oQeYPS0Ax+Py3TyLOn0ZUcHEMPM0afzhaHnWkuy3JOh6n08WJjeuXuC5
3MidYcoXKlOvqvd4b+PygxLuhBvJ9vXBQsnkHUbNwYBdbEC6eR+z5ilLwS4TWsNd3LhbW5tYxTkL
5JjUYY7m0F4taBC1wrW3sslAw3HjaneNl3wq1gAXYrmsGjBM/FSfIyPhVTHbqPvBdcZEquG6m1Bp
WKkOp26gedNaL/HYfzm2fBkznVvdWJwcVySwAq2jCR06Zvcw0B6RwGQ0auULPV1ObVretWiE8CCj
BLYcN8QDdag4mrBYVirfBLwtHkiPKw1g5GU8czvgpa1tQbNowqlHL2qp4bqNjXnyvBGxm/WJazog
NtPSaB21WXq2lonAI6u6pnr2YdA44AL4NxsrrEKnwNwUQlW3uQiYY5gam09f3OhJ8pCV7gsHEndV
m4iIkmdJ4/cfmaMzIv5ec2+kCGICmdQU95qp/ukdPRVTTIR2IoOiSC1Vd2dkyjmRIt5XI2lrjGMD
B382Vb0zRHJmso3p9l6nOg0GY8uGyPUxMBPmwglg8BOkuDnq7fyNys2PVy73BtlyW18PpnD2LTyR
XpXmGfZTcwT/zre6+R2u0ImxmGDvmvowM1YudtBFIx054ZLp19hgKL4kjy7Va2zEX6YKNKSf9EsF
TdsXoB7NzqMj2nbmYXDKA4jsB0UnOEYZSyzHVRm05oBTzonJP3bFazOldKtq3doNrQMOoBogY0qQ
8l3zoGH55O6neHR6XRJKm/vxN5mJX6vK2YmU0dC2NCnSdTOux1IX78rEJWyC7tet1rfTYqBtmuFj
2cb6DrJROwPBSG/42rbdrsH/TPsC5E9qGG9Ss2iW6XRC5/ZBjP2zjTe+2aqFWNwh4ToRKktiKykr
/sQu4bepehQGf27OPIIud1aReggpQQaIeya8Cc/mdDGl+t3RYLJ58QeHop7bbbMbvf4rGdNzkZ5J
D2Jea3wCGO4JBlHpZZvvrYC7OXmPNkGCUeV5IvrJY1cBdWR9uT3xBLkSB25qz0Fuxi20Ns7d9N4S
enZXeU9s/dXdwmyWeSRsmgbzrV03IW0i79Aa5CzX5dhxY2ACq6dPMIuIsU2dh1Rf7ywjfvXqwTks
7VX2GvEn208avW2WVcyU9ILbKGFvqq86KLuwh8TBhO2i683qYjTkOBvVfK2g2Zw6gWO4uwfplR5t
umNFYmC5XKVfKOu9MrW3uTk9kS1t9bQBZxgBVDQSzCs+/0hn7zWQ8mYp1CJcCzkAmTiwEQwdB4nn
Mu0fhNhO2CR9BcvxJTz6+tpiBkSYMA9GvWpy9FSpd2D6PR8mbJw+iRQPic2lsdAMaBY6M6bWqDxO
dSAZVn+rSU2jt5gG80CrSHe1q9JrV3OYqigFO1K7YEyF+qVlyg9gt0vhTvc6dhajz06JWathJ/nE
s/4OosNjY7lGWAv6c/S7iq62wqK04dIU7T10kTCPxYHmHMD/dBPZjvoBaQROuMQMeGuHQx0vAT7x
CHBR6aeEogTGFl5q9dA+EE9ymQcBC/c9hDRPZ58e0uz4k5v+eX2z7la7IZXPTt7bGPiCmv+uDsWl
S9Ywe/v4mMicuiejc7mi+4pmmgZhVjbdvZvRTYldLrdmnu2ahNhSIkgMtdeBoFhoPzpWq0UlqMz5
9c4aFkAymnkB+QdRIrnj0Os50khLIXzF3JMLUPoI5n7AXIwIW2V2snoal0LYftor88GuaW7qDWzO
bn6vM4/frm2eDc0taOVutZXe7oFstqHMlZ+m3roxDioQd5fTWDWq7ssTL4nuVoGRF7FvDMyMKjNk
yEPPw2wYB6NI6Gfnz67Vx1WmgOmcgXGws3MtVAGIC5ogrlklrYEUpb4bn8esvcI7fh+K16Wk4LGW
9oleKNEP+nvDQxLk5fy71qfURjpdjmob5F72YzkLfbXSExS6PCAd8Wh+ksu3tjD6Y958L4tZnnuw
T6HK+g3kMlzKSvNrehPdMNYnBmFnvXCIkDJoWnmIaszJUv1BZWSvOA8x3uswV0vOKW1F+Be/jrrO
/2YzG8TaXUvFgF1TYx0kxcjdziRgOsHE/WAtRo3272wz/R/3eWKfRgxG+qSC25bjp4pesGuvqjlx
MrhjfbCX3p9iy/MtU8bBDFnaT0brDGBxtxSos1CglQhIMtpozqyCHxG+ncwZk8j4W9ON6iwNhyzP
ApHDvKRvjKSeGN6EecemIEdD2fUY7tlF0F3LhPHqOhQ7cGPP8WBfyCbEtKeq39K8n3s85MuwDH4y
zK85tzT2W9OOirmDtdC/JhA42UOKO8czjlbeTX5qLy+KeNasGI9WPt30A+encLk+5Tm9Fxt8UDMm
j2KhbPEzhfIyyyaQqSR9x0SYV7r8zkzk/J2t7uZOK6LY4P0mHIFGd2XOQe05R3JgaDHOklQRRgM0
WS+Quoo7wp2i7h/MbZu+CAUw/WppR9Jy3Z3jgPHJa/ukKzRhieNZfXfLjawnSiXSIXb2VPyNqMs8
+SVZ7yA6rkCpG39w7BShdfOi6rG7RSGi9RktEVEIM0RBXWaX7RVEFJrilqaQ5fbP6TAOAWVWH3jm
nWEQyyhqpnQJXIyBwwE4I5kxOURMSacoGW+UZBTROg/HBJ6RT6hyvcNlmGUlWLmeaoe8ic9JfcsL
2t+iN1ZfVlmxw7IYqIKhk2Jx09Ot6WXqsN/YI8aCclsOFTX7PFf0wY2zxcRsrRCXwsuG6LNhAMVG
NvhVPStqZ4hx3ePqypeYsYrq6W9y+2tWo635tyLA57CGjjEmaI8SbQ8Rqd9VCrFTHjal3CH8XS0Y
mcjf0ePj9FoL3mVu+FXbJCGhPHYwpMXZkM24r8iuS3Qws5ytRmiz2hAPFcSTQS8DXd/7rbRpLtrs
goZ1h0Lf8o2Gi7uove/J1R673kjDmQ/Up1O3T5X+2ObIn7AKMmlzPFgJq3UoG5ccH8E4WTTTM3RK
Kme3vxEOzXQcvSAn7dLHgAFaTJxMd0Gw0u+GQpqhTsXme+l6yicasHmMK4YYiU8VJR8irzKoyCSh
wewpQUtr0YxNhFyL+TyO+Zv0arqkhnJC8l5yVPJStKS72PlfAh3GtbonKdAYYfzifpJehe08LNZ8
kPN4dPr5QGjwz6JfHTncFn39Wc/GpfAIylQm8rkL3BSIIE/SIcuUIk2n7GSHzhWAe4uvbrLg2Cpe
Szjy/Yj3stOyjjpNJkdGQ780JNhcmpeY5k5gdNx2mObkA4HGVv/OZRQ71Fw+NlPxWZgksVj2Xl97
Hrt0MndDWe3jKnle4OzKdLGDdM4bQBoiImrju3D0cNRuXHDH4WDaWehO/Zs9wAIa8ooWPQiB0vFQ
FOZUKIVybQVMw60/mrbvWoX5IlPjQ1uo89Gd7H3jkuFYdLir+xLxORWDqyAdHMV9l9fzCXDmD9Ec
yIYok1NWgEdzfnA7FpzJhwHI2wuYjSMLVLWwnmERYVEFeZCgTdgoA0tauYgCMUvOcYl49dqxkQdm
XKTHxI13bhF/Y5fpArkmguHhZdqG9Pm1mptqx+GoROxKoZ33b1gaLqaGAAPj2wOj5XeCmDpuMXuh
JimNFauGWpqq/ginCMY5iWDodJnTxy+GEHgGF8pxZ+nuK1DfwTy1eQQQXal0okScvoKmi34MZIej
ppfEMDAhcmXScQdExpkLOyZemf+BOX3aZAVZMRto7BrG3MXBAtWJyKx+dLgruvipR55PLIF3ioSK
lNn4mm9S5TWeER6oCBYs76Ya6ZpbEqbcAMt5KRmvkW4LOvCaTlqLzPAmhWrhT153R0oYN/JSi2jq
pxQwdz0BnIGiotaAq8puUldV5GrZidHjqjvVweniB2NIJOilwd0liCGW4Zymrb2rJx5pav7fEYlO
DRDBaLRkVxYq81XXoP6/CryE4ezpFPat8VzMJ6Cvjj/Mm7J3eKJTsxmMeR/neCHYh0YWcMmRGUMh
yRCrT9K83Qa9YK9LbLvmW+4hyyGy0Yxy3sxqsX7g5xsnr4QUueRP9lqokZpa0tcSddei00aj2Oqb
e3anotKMGhVVMCmUAYCQF5GD7ybHjN4Jl3gPf2AwONVIRc+YvTTjPUSXzsfeS9XkWPcU+naQYKoi
8IMxJO65o2CMWsn6b5lkF+m9vDH65S8t6z6aSHUspK0FS+/91dp33DafnqF+tvb6rbXEz1WiYK6K
23/tReSQLLxrSOkrRpQ9nkwurTBpj9lG5DTWd905sDIz+SzVJsTRdVp09V5UADopEJN2QglceQRh
x+kpLYZ2P8T2dxZTnUpu0ONaVzTkZj3s2dt5gvzcSR7xUl0tp3rLXTXfYySMiaxL8vgsOucltdDD
dt3MPQ1CXBzbGqchd9/Kch7qgkq/mliWon8wk+XQMKHDFhdHQq5Uhjp6cC5pf5WuYEHijlLk+D3L
uFqjpEge8EV5R7tR8GV5J1FoP/herzhcSj8pZzLCuzurMXCfA0SwOel9e8SWWRXTX5Hl+6Kyn2d1
fOprO91Bcu3hC69vNJ6wuzO2OjoV8d9bV8EjYA1ANQGwzKlBdkf0TdwgX7oliBeW4kZ6962yfiPO
t9ga0qDXYVA6IyWw2hsdZnWk3ppQ7iaNMmtk/60W6ZFuTaJukaVIuiZtN+G0dhCjB03fUfn2FWx/
TVxWaej7waAjWOnNp7nYOOBMriyDNxscObQNC4yCHn1Z5OItJTasajvG1Ek4nY9Al66GPh4z3lbo
HMQzbRXx0rMll9r42Dmc/gsxUiK/cRkenIDDPqipqCiOwT9ZNHEYcDZne2E2CiX0fsJkdlQJrDVo
pAMs4yBfnbY75qt1NyW0VfJO8/WK66bLTQxvjrHV4/HZKuI7e0S51tIlkg2WZLzKj/NAePEyqg89
Lz6SFbY/1UneyKV3o5wuZHQ0Kjyx9MWPWhNj3TeIXhgQu6yNaTDmL3kzAf2ctYXNNK49mzxCozzS
fNvURnwJneFtvkXdpMzvtl0Vd3ZqX9wcDZK5Bfq0XQJd00QDOy0ZXZHF3CsDZ0LVpcDNQS0FIxiF
XZ2VHShHNhmLCEtuTmDbEo3s0xLV7vacJozizkoKjyx3tk/GJRBKu/SKzDGYpvc6419QOQt3J6nc
xJ045pVZH13XzGkr1szS29dBcDmouu628epbSG+0XgjeRjig3I1aeiWiawoBR53JPn9Uyn2lcGpp
U08TL1n/dAIxdr3F+1G2iAdIRBv9xCvdfT9ku06R8xFMNaE2abfXFiyj87gdD1r1kBmWtpfeTPnb
vPX2rlNBX9aiC6dRIwxRUbj5FDM6whVwPj+56Dgg5OanqxtnbyJbYu8N8Hd7kV7SaZ779jHTmsfJ
0s/qtL6xHdUoS9QXQLQoLdzCyg4m4XO0MhDSkKBRQwjnsV4bvL7Nyumomt+TqdbHsTf/cKvKgz12
51XLy2gBnuMPm5y6gKdwkWI8A7x7mlKEnMQBE2BceTjoY5kdGWCdiPF51OiORy4hThRRHbErxCrj
OjHJHpWpdzQSgPxt0hLDimxQ71nnNWjOARO2n0yUmooyfY4pJlk1ee8kLZxWZQc3+zwabBNgpOHs
R7u5s/F5n0GFUHsqtPOJjfdL09hE9/Z93wAYGmuTCsabUbRr50XHdOctwWJoaAaJTGKI04dFJrJT
oRxb3VnORJJjzVD1Xbd6v0aWA2YdFcABukNcHH1bBZkaE/XKQsFyqBTcH6O0tiJkQwplHlcJOFmW
K5npjhRt0j0ShQfc1Fn262Let6SD7A1PnoxMjDtujRFsTi4lmlGyD1OHqpXhBB6j475LfXuIlUAH
U85UjqPPGMN47O7zFYefBJ9AUghsIoKuFbvaq7mlME3Ph3A1uR8KsyFByGGqr40LrHPSp2O1M7g2
AWtDbFPrd5rU/6yET6lxkFAqi2NGWV3fsP4Z3tTjr6r1SwSAxdxRG4RdgXBvZJyV7fSEO4DQYoZT
OmR63o2bosoCK/PsiFT1AnsTsUpJOZHTSMpm4mL52D7vGUwAN90BJA5NsjFT79UGEIjI1x2TVCrF
rXok/4/L+5thIZFCx/8rVuN7YX0T7MuIJP6sdPO5HZxHmUcxLnu/qTjUaTwXfrYCTNWst07oO9nS
QiOswXc1SR6j8TLULkQ5kdshbh5sE2v7lKa9hr9odYOy+lzSb2BuRIZYAD7Vr9W95NNdUdyZZkkX
gD6M++7pT4QWEvt9n+hXuzgZyb6YLgRqFnRKIfaqB8V+jLvb4rBOp9l+qrXHkhtrE8zWk6E9OunF
YTRgJw/IJvlenoKJqZJmPbruk6zwTgPBaJ61TR/JpKLk1FlNbMPoNTOLm2wdtguzr45O6ZfXPTb2
zTpGRvNQY7tmukBD5N1NdWwU6Dlf1Nm+ieMhoKsUGfHzGiPi1gJzotMQ36IsGGiCzk+yvi27j4ly
vJLftYkMb30z5mttPrnyMprP8foXmy+W85YRE16kB2/9sGeGefaj4kACgfoTkHizehdbnGMPTVom
9ql7WZITiT5rxjXl7PVvvfmoIk62ES+vJBQXVSTjKciHoyq4i72mc7fzjN+2eM5RgjrFRdDvae9V
+6x332rz4mi/UL051ovIrm4hGo+I1lSobY9J+5ebL7Vls4Gk/qrdivojTb5EzKiVAkJBb1wgaJoZ
P0l0NTNLOnm3qi81vur6V0wLKDafde3RiElho1mZdyEvesoyWGXkCQAyNlDbsEllFbGILsvMcoMF
RNNATIVkSoDOmu3EV1QszLPkAPjAiYv6+Llqt1fCU0Y5vthEvcKmPVrNRmYF6ElayLmoDvm0N8Vj
Jy7Su48bFviNqz9nLDfzUic7VwnqUzHveDMn41XMNza7dgEL2oMlnBPydFgyGPTH2rzlOwui+5y7
1b2b6BDRCJhgpYYe0WdZ120cHHSUxEfTWJnnj5GbqKaRRZd7CGa4X3QMs5UPMhoBnIjQ87Qg4YA2
aV9z9wOEYJ+Bbu90N0axRUpJyVFAz8nh7qHnhxIxKxWwL+xP1BJUpCzp7n2ZIMfoGJ0ppXAiR0Jp
o63Z7ilbfiE150B/BFFgx8PHQ+BKsUe0Tw+ZGJj71NziQanlGduv2pvQ31KKDThnd2VxX/YfQCMQ
RV06LORL1GUREXegZSAq3uX5ecpuO3mctSsALAINDQJGc+XbmzSYff7UXNLlwVqufM5Wx1D76WD1
KP70N7VvwoauRJqnqL4eE8/v+iHoY/7gFBd39QP4aUwY7GsVyumrlp+r7klrP1wQPOpfVf5p+k/B
OM/JP3pJl41mQ2kgGpTMewJpPMj5k3wvjljeEw70jCbsJnzXsmcOTs07dfIL8BHaVloLCNOghuAL
+pDzvUtDPaFvk4ZsfLr8W6il1TKFi3pT6Y+cb5BPvmtm2A1hfOxm6CGXICNxF+UK9x/0iWikCu3Z
ATB6zfTPuRMRbyNz4pC3QsXb7JwKeokr0qMRAa+S+gIqGDm36EkISPpxJ/gzS3wy2yyIJRkm5m5b
5QDrt6BVQDqYAPn3zkuCVGNeGpMxTWmG0NCcfuLyxumfne7Pct9c9bUZbgDVtPKuJTuivk2WVzP+
7HkvUjrUi/fazjq0ERKQY/5igvYopRqokvUDy51mHQrkL+V96EmZQQebeKvfPjvMnJx8a4ECw0bX
pXNfr1Fvr5tGtsI4w73WxuCwTKziz1l8MoOP6G35lATmIyw/nzSqoE1NZj2LP9bfbsWooIdDaPP5
4+nvjPOAlCJdX92aZ55Vv7F4mURSbPmOu00MPzPxVzITKTUWT/c19dhD8sBCybXtPa6F39WpfbmQ
UydcmgWPIidD2uBmj12d37Vmc5f5zGyTMheC4xZOYeFY4Mbtp9kvSYY+4+UGzO3tRIu+MuhCEsDn
gQdZOZoTUR0sUA6449jiOxyvbVAuXG6hDFJesPA7JDotlQy8KW6Nqawo+AjpLKmWePs6jIvUQkTN
yRSRghTI/5Ydyw6VCPLCAeVrXh2zAj+jM4U26TszcuUh8Kw0UtVnqcsT4TIs/dVvmPebQnKyGeGI
C08Yr0UjgtTkOafbwLAosvG4EHyJOKEnQ5hWPNrcoTKRNZO417yjK3k2pzpy8aE2SWQpXQS98thz
51FAstPybx/IsOB0REHsdXPgIvBrLIR7xJPWxjuBNOw4MhKEyDU0IcrixZq5Oj8qw0fhVtQlHEUa
8DsL6cvTTN1lx0jc+eX0gdULkon0uJkZYDX+eNnZAQ2a383Wh8Fz3Ew/kgkCN7UA9kO0UjFJU+zk
+i7Ns5qtCLiPypoC+sS5Mf2A1gZENEbe2vqN945NHRcFL5iDVmUDbYeGuoh+0/BFtqYtWSU0WlF6
Rl6CzEnrwYVQe7E9lvhFvXLga+wwa71A4G4jPhojRh4YdGgmuoA9/ALbuR14Rxbvcfs5bvlmIOLg
SdneXiHxUpDYJUYHvQ+tWQrjBgm6hwVD0W+S5d7snwqq15xSyvvpx3d3Zp8GTNMwGtcnh3ko+qCC
pVUQwM2SshgHTsZP26Jtdq6x+qWan0N1SVvWj52wJOK/CnmTwdYc00YeOR1oz1GGgq9ggWfcYsqV
bLQary8j9CSrdl1PH9xAPKuZO9hyDyrYsST7D5LOY7d1LFvDT0SAOUxFUlSOlmV5QjgcM+fMp++P
1UAP+tZFu2yJ3HutP85XYdGPdwqgDuXMsPiqryzj7AFB1Z2aplOCPd3MPmT8TxE3DssIIPG7Fu1E
AtqI6rQbZBFpX9rU2sAOAEYG5KQG1g4nmlcQf9rp2qWzYv6SzHzERcIdtLxz8rqli6wtAcBk1G8a
PneBF1jqdgUCCJKMON0VpL8oxAt0Yn1E1nN+KLrwVJfUJGb+xu9hV6WPRv6esYC3oG6yWlLgHRFD
JL4lUbErBp6iafTQEvC3Dq5O7ZQQVrtSFm2tvAUE9VFVTMXeWo9Kb8yKbajNXq8m3gRCG6QMOrJ6
NDPrauIgy+vhF9/EXijphufG7kianNHTia1pt9mdTf1EttrZRONVmIbnw08G4+wZfXIj1pykKuFQ
BBEtSa4q95DDvbglv/dGvi4V082plZuTK5fScQCny6iNaZtp3fXIfKH/tNmwIx+RFS2XKqZ0NZ8O
tKavx3GB1GKEduQ+ZugMouJR+sONRGKm9ry150x6hGJHX6MBW5odSY47BER+G5XhKmrrmSF4r6k8
K0l8iYl1qhv1ji7ypOaaV6SfJJh+a3QAGc2pKrcNcZtSKOyluNjLIcA7g2kqZoMTZPM7ztRLmot/
YwIrwhJwVAXpIkCLplKzSXdtXX3WQvxXaUSODfisdEcv61ulG/8akys/GEDB4mPgT1tJQiJS6dUX
Kfr0Rk3rFBgQlZqOZHE52weSlbOc7e2LOh6YdsmRFL7nbZUUuAy+RXj0hKjJND6N5JAX/b86Jux4
789OZq0zNFYWgKW5y1NUE1eaxJrQW3IRO9gRDH23WH7DniE1hzq5R+oPOevkvRID2Rx67aPmdclU
lP4B0IG2n4vUBvYxy091lUEXfAbqqYloZ+UOgxROBUBbADXBhoUDVRkZFvg/avmsm0dpt5I8SX6B
zzgZSn0/vPX5v3KFoA3CPfMHWyY37MG0Ml7EfpfTg6Jc4VZx+nlZdkaijTwKY96tD//K8VoO3FKO
krgizQjNJ281B/FRWREcKq7lY8ylLbWA3MrJIvbHBZnygubEq+ShqV6pA0Q5glI0n24eoGjCVtEz
KpjolhS0GErwaOSNauCPg+vG7tcpD7neSQCkyVbKvaHzkMbxn0g5kCkD7o/9Q9yKa9aR4k9JnlQw
tFQTmBtkB3O8Dat37spVXiUr/WxWx3pFA3Ztl/ZiIt3hI+JuP3K6mJbHmYZ9al2jrJN+SG/UEcP2
eH4OIE5K7sZu4YxYGAOUak7kzMk3l5cjhKcWAM+PWB2OCtJOqb8Te6fDWMtoPqLpsGS6YRvCsen2
rSP8ymDedNERQ65P30p/zax8lRmfCcdFdF0gg46nQjQ34/gY5r1OKpB0Dl1UivqFid/U3+pxl4Wv
Ub6r/Xs1swe+ZcIr0t/Zj+rZbcXNZD1KxvlcOtajwx/IOrOB2Scx9sZvvg61S5YQoo0nZTeucb7o
e7M4teqtJCvEUOd1M51Fu8VY6bCITOO5Kr1e3A/9O/+zRNlO2jknYJSo3matTefO3IoOYlBeBOb0
bBe7mj3L69Tjwcm3UXgYYSkxXCj5Tzb/E7Q7FsPUfkyIsP6F/nsj3cLoj2F9sDwlvCbtZtJuHbPU
I1B/B6ye1oM5HAvVS5dOuu4J4xuHsWheDWcxDfyWju+KxinetmshP+NnDfhdbEC39M7PtFvLC4p/
EfefVLx0gHHqXR2I4gizEnxOwZXdlT+D+jG1/4hMNOh+U0/auBPi/Vytada0ecy7jJDhvehfc/uR
aSk+k8Ftm89SY7raltGu7X56BjWjvUV+usrRwpn9nfRhudok1hefv2tQRhhc8Q4sX4WXrAeEy/Eb
DSlpsrBDe9MlJIFuyxVzKby8nyRcR89+rTlmfpkZWI0V5xFVl5XhYHQkHYVCPP1f3uPqvgQMi531
lDrMtP21YcuVR+SYSJIEdkhPF6MVNUGaBaFMYjlTXvne+m7GnKhjhmUMs7zyzycNuoI4CsFHov7p
N14GKoFyeWVckxocXDxL6UZL9BV0nJ5h5+O/jribStC/uX73GwrMn3nztTxpOakXZkRNMIC93kNw
2fxThpKy+pTrfaRswcZW2uoXVTmLyUeuXublGzsO6rks5lU+Xa3h3ASXUO5WhuC6sv8V1EdWIvam
gv+301TbsjmF7alDYTkcCnE/Wbe2HCElK6xkMMLFJhu2k/BnLBl4Amh79EuIbeQlXmq8JibMTrm0
xc/yB74uovxeV+hskViOzQ2rYVVtDdh2T9I804K0pDj7DQN2zdj0gRq7tzhetg1t2Q4HriP3R/ZF
/uJTz6mbdNfGUYnxeBX+Ua4/kNyg98PKTdrZCmFadQrTDQEAA6HJK+At5T1ojjHoAZ+XLToTm/5t
qrfgbOuUtbjyt6Fw4lMIp6//+Gk4PayI/pcpHxTY+Di9B8ofJqH+1tUeitD0owBrBbNq95G1FqnR
890I2xiDdHTxtV20kDLs1EzJ/xnLiunmR29Sfw05X3TuvQ4BGwM3w16h74iRmDUnQ3Mdq3vwaYVd
EEVpoW/b7psKzqrbWQHFXvtp9SVWLtIGlpOd2ewziLcp++jJvnE5WpGbrxsIKqfI3ITNMmn+Grek
XLm0VRQbAn4fVLLE+pxmZLvTQdBOurbVM1aeXcUWOai/7EpiePM5DdruZgZeKaKDhTzcG+meqjOa
BBQKZOfNmFOfe9IINZR2IpqP3h3WMynshYfmX+rPmO7BgZ5JvdDXu3w8WnzwhbAXm73A3hzHP8H8
kwugQupzUY6zoNiBI7OLPzmdk6uCNcrCQGwvfwD+XI/xztYOKe8Efi8NOepsqm7ecINLKWuGSeci
X/ODAT2I3KE8K7C7/fjACxdZ3heBkjVTm2dtS0+fnInzXPd+H3x3ZbDFCGiVN6uwSWw0hgdBBKtg
QFLt9eWlqfHO7oLAO134qwObC73F1bvOUWGWcN+7suS9W1QMXlR7VGM7BYplYdMHmyaxo/m90ois
OWVAytaKOWcVXgH4MO9pGEc/IWhgi7HnUjD8NhQUZOxbqCBt1yXHkZp0wpR+EFKtsECsZwJbVt+m
o0K6nhmjmzRcaQYtvZteAUbfCtZ7YmH5utB6OQa2TwvJgQCelbhG1eFDBzmAdexW2LOAjS4SGVYc
xCiw+CSKYpukgLVn0pFXSVGtFO3ZppeuPykMPMZTV5iQLKdv12r1alvGWbB2D8HJ/9GQhinR7N+J
MQUHXNpKulW7rLJCzp7mRclZMV2OxfTNYKLaEBWBm6Nhe96Umq1CliKiWlNkyOXLaZDs9faeFi4L
O0sMcu4TiXlG+WiRdiGoYpX4JsMcmfKmkL+oZT+ZoHCdtqO215xuHPADiRC85Mq2Nt9RMI6cGPmh
jS68majrMwVfa/Qu37Do+XQmzNxtvB7ETCyjRme8hHlfuEW2JahEi08lv9oUczrvRy4KnwNr4vYg
yB+tErwtgk87EXIisTDfvhkEAKVUfzzbd+YYt7ZcHulVbh5o4BNghkWsyHeIaVBAxc4m5hnQCxFB
nb5DYF6Vuzwk+NWZMClkJ4EXRuMFgYhXGH0FcR/K94x5R843g7LBR8LQa8keD2OSrdGb9MXeHE+D
taMxHBDAQxTAwxnxydLAgqwTh/H4a4w7i7jnnFQN3xlUagwxQFBQDBW06PQwCZFukSFEnjmoKpV1
Nj0WTyToln5YEkGgRJWNwg/xN5QAiONPntLVCb8j+vusX5vIJQgh6Oyq3dMB1vWwM6gwGlasyvVJ
PPmn+D+j/GypZzIjc4cWEDrqlo1n3JeosWt8Vyir5GyPfKTmb0hfGX0rOm1LkFxu6ArBL1e5rnnN
sM6rtRq5TeSQMWqHPdW9T5FxVVmAssXsqt54ZYh3IgYTvyXsCtWL9Kf9jZzm4Vcz3oX5aMTPyekw
zd+XIW7+DJqrGULBrAnKWsXuRG5JdpSlaRUOZz3/4LjU1N3ywuv+S+yAP/TP5YUio4pcKw2ZbUzq
1XLz6joviw/Y1T+t8JAKW3G6qdpnnywzZCWeJvGSyzstOOrmGfOUMm3SfD/b8Mv+kTVh1ZSQ+bR0
Jk/Mz1x7qyzwQDxNbrN8Psc1x6t8RGzImJ66sjPVHtOgkwJzc4wo21h5FqyMGiROF52X3coAfmdJ
iAOso+ZzmI5meR/5ssf+aI4Hs7so8b7DiAvlhP4kW7e8WXiCp7aCxELZxt9msUD7f1N/xdrNCruR
q612rbHyi6cy3SwfoOrjxd1SK8aU9LL6q0bYlCMvHUC85l26bbp/C3QqdK9k/umIvk7HFwSTrXf0
Tl1V+VEKN+QKeJR4Kp3UZoLGjrRcDopyG9Wbru0T/UOV30iEIHPv1dYf1fAZC9u548Ak+yw+N8OJ
A5cZFwNzITshzDzlORMh9rfQulu46SabABc2okvPFi8dWAYbfzeiTjTCJ0knnQOCC9Cen+edaXp9
eyiaLRg0sfm4KTKHS2M5gKboPJBCzoQsd2se0CBF7c8n0P3FzHtU7doyXLbGVPEuEUeS7kWKdYUT
pYA4iN8w3rscLzozaSd8sPCyKxMMt4QKzMLOtE4pvr7qWiq/KhxACk8wSUB8CJ9l664WJ7mYVjHd
KeV3qV6SmYn6icQ5H1wpdbUcWG8bmd+1yKP7Psa76kdftbh2tqLBgrdvNEYlXAmi8g8ocRBHxr1u
FSNRsIp/mfavCE4WaXulzbKGE4ir3Ar+GeEvzUIjvrN+l5YA+deoJgzi8FhY0mPQbuoliTFbJel5
Yh7qpkPUn6zwFyWA+K1yQ8zS2sphZAAzuCTUhk3C6czXrFDhR8q/eWhSZBZnguRGRtI5faq0Ywok
33N1cWQWN8aHiqDp5VAxioNc3xXxgysq1xlHx43aeKn+jCGHBeG23DJoBppsq7HRQx48ehUXDppw
EShbGE+CeBiq78V7F4MMjpA6pXpTR2Wrpv8qi3CKnzq76SZjwtG31pHuAS5zlH8pdAuJ7mwPLD5O
TxoL5O4q/Zozj1QvJuOd3zg0m9v4mTg0ZIIcwiMGL7dAuRbex2Ara56gX6hthz+B0eFBEkFR8XbB
SDyIrpUNGmHRvO1Bq9rumJVP3VrCIDkECXZG1bkEQQCdvGYHMYmSQJteIxdtp/Xmp99J9ejaT5Mi
cp2asb2i/A35H1qlHnKROVZTfpeFLUt3wqon9d5Lm+OQ7VT/RIV1Qndv9dF074P04AtRgh3e67A+
SMouwjtvBKHNcg93oIo0Lm+V6j3vMC1Nj6i9sgIFBbDJILpa9p6V27k8UCDjy1/KKsLUg2r0QBgD
etyfzuU5jh+0SHNbcGYoVzkM7UoSVpDG9kBcyND8k3vqUyHGpb8h27MYdzrTKYGRVo1Qa/iNatNV
umKVDL9sV/bc8omsfgX9ncQ0J5bplsG4tNE9y9qSAkmzFIjyHaOpHbCe2KEj8j8YLeqXViHVQ7yx
3CfQYsnXCBK7/Bp8HVLopjNonfE9F69AuAyUDJA8MHFmMeZjx131YMbS7GU4ZPxFdEOhsbKWsLgr
37pJG4dTI8z6TnTeh+c8glAlhRsWtwQNz7KsKTIna9jZBWEs2epPGnYJ5wrhWsqp699Nno5Cz1b+
8G76qD3yhwBtkR5YCpDBcS1fJ/3Mms+Q7EwEKy1PUgUbWEVvGZnCm7g8GoCLjMEILnREppAyRHmE
1ZEJpvD3yfjLe5mPbxQNoyTYacZlUhzhz5zXySuLvKncNNo2bYhEAYXoDnQetaYz/2UmQQyrWjny
Jkjyrha3pn/mDOBUmDBoSGysbF+lxjNb/cjD3jDvXXgzy+Ogb+rSS7kSDfWjBmrV0PCwytHeC0/1
QRI4/tKzP+75YT0hU/pmYperGEGDvw5cOupNV7eQlRlHAJtqPRv7iaW/PHVAktK2DK4InpHJks6Y
vcrmois4gVaGHVRHks4NBw23MIHtQ3kRgX7474dj+Brfg+wtno5h9lMNp2VI1oIITfWALjOxx+Kh
DV4CBRzmN4sLRqNYdZnyYck7hnXDG6YNfYRuzSGzAvUgCJGkITv0OWf5mISdmnkRDbwSU+6mrT/l
CDnLU5Xdqvca6/FFmGx15kShVgqv4ZUt0imDzZB8zJByOWelkX4PG107w2IWuosuWUm2yZuerpfP
HMIiMm+YWWje7hnayZLb5MFd7/+1/K7cGzadugsIEOpcoiXe96fFPw7wnunDQ0y2HbTMtNI/O8M2
WyQzH7L4zcjeq6ui23CHlskWZg7P9nZ5mgmArnf9u/DJaa7RliCdlYYhk1QsiAuj8NoCHeBhgTUN
ejCztUleQ3oPpRezgjRt5Gg/FYe8u6Bbgrp99DarYv3daT8mSVAZXMlCYKBeJIKkVa7Lv1iEP4jn
F9+MUNwN6wBfPEGBKtdRPKMx5xMBcllO2XaNYhnZ1aeBoKdtP7kGR2OfWXR4r0P4n68UK9a2QGfA
qOr00HVOPNkRF0sm3lSVWuoHgHJhoCylco/8auE8TeBxBI4dSg85le8U5nWBkKrkA7BOV2joPBbS
S8pf/rEAOaivaWisJZSRpGDF8LFS/WYmT8E6G60nT8e634s4OZiQ6RwaSJTKtGB5VdLwGJe/kxrx
Cb4rQCVp8730XlqgtVZ90Fe9rXNjfXJLoVR88rXrwX7Z8dLTsInWU/VcNmeibcalKBGsES0ZZkJ5
i66MY3VXc+ll42cTU/6G6jn9ivMvX0Y9gzGnYw82dt1q4o3b9OOV65ofttyc9Vp3e+PBsoP/V111
5CYnxLUE4nk5HrV2ExbX0pzdhPQf65HMZ/Q+BIAkMnlz66hfT9G6RCKZ/JuSbNV3hwV10cJdt5AB
/jGLXk23gjQTmXWEr5p/nFQvM/tEnAwduS+qcxZ+6yisxviYA9AYwVuDwl01fgRxWwhnHWovhEdh
UhGboyjfIueLzF9QYzbD6tn4e1JyHD8498l6uRP0eZuBDc3dEiHzPSv/fO0j8p9697D0bUXpTPpN
NJpo7Mbye+4+BfJcMKHw1SxY9siwJn5q/j3EcL6gA4n0XFZ5Rb0H1a4O7kDNBBrt2Q9dc5GpfiEB
I0mK6D/48lLk4uG2zYbIGcc7uHyR7YnsmiqPNqWVVkHP89xEHP2nSsq3+FDtjJM6rQvbwFndM+n6
4B5Gtkgu/hZOoRsZB62HOD11kXDU+FAjtuGYq76HsF1F5WNrdZe23Mkhapv0TeB1RbRrY3/sBK+t
UWf+S8yF0ZVXWs57Q6qE788UOPN48uOF4DiQl5ytZRJyKpKsVvN7jwa/WmOOYuVYnrdJ/ZTLe9ac
ivzX8gu7Y3PLkrsovjT8fL525UEbEf3IAb9wfmuTy9JtfSV9yQJqFjfjRLUkNMGy8yBhQOMWgObz
ry9l2BBgEmTrnHvjD2pmaFXgTYSLZeyp0qNbgCIRzXT/RNnFWHA2wltE8VWzxQPhpvk1dL5TH4MI
CbQAHj1HfOrW4slA8TSOqasqAW5ey9ZUeUUiRGKSOmmP4QVgiC1Xt/Yp+3ZNf109YCgkmGM6Sgpn
DX/XuA+K1/ImFtQIW0B47JoNkGkyPUkAspvgpPrbZeVelgSuCR5E7nyAHAL+UEJiNiIO/GVV21lY
x75lL3+ADCqqQzcPiyh8esTWpp/uSJWJ/TvPE4cGEt8te0GWeXnsSoZL03e2jARoE8qOrDHqvuRv
JfkBtjfkfZUfM20TYnQU5d5Z7oZengHhtpN0I91/Zbo5BU/PXKI98yB+Nm5ny80N6a5rMdSWOHIy
XnQmNEPf6NO21B99DX/Ex59kV6V9V3RMkuu0PJny3/JJGMqbMjzy4KP+WhrrUgJOYZNZCTmpiCiF
95GfibAHnHz/GyNsXtfJL1aUFNqSweIR/AbKpsbzmqQfc37gc4thjjoZBmA1ILA8GMNHpa5D8lTJ
ALYYrD1pOJn1Cd8jKj6D/CeGYvi4KTnVmHzb9Sjspt0koGYgGsnEjJ5gFFKjK1+vhIavYX2Ai58R
X+biR2Bd/foOyeDoKJf7TU9qwdE8Wo3bdIfW+M2ij/Gtqi4Y8c1pQ6ocpFOJMqExr+p+fOQ2QJgI
AIsQh7oNEUCGiYwevvoza+/j9OYzwsUjmgOG15zd2as2Awf78r0jLlywvcIgN5moUgNrZns1tHfR
3KvRX2F/5wOL7wS8MOJSPlbiVlv8eseQRZ7SZFtikaZ5g7Px7Oueue+ngufnvZ6/BOXV6X+o8v1+
J/vfSokrZAX6pz1loqX694XP8f0P4GFFh3lDkuIW96jfxQRmV78lHiMk7tygtYpIwDy2FtJ6jip1
IfMenVk73M1+xqi57hjg/b0fX1HcLZyPkaw1fze5uofeTSRSRX0bs0cV/SlQw2j/LZ4QCf5mhgVJ
al5zlu86lIno0G5IzOxaOnTYtqXrlDKUuhQmc+e9FYRWGMrsEmpmixQqSflnXr6Ww1VvvyQumOEq
t7xZOWIDzMNdIzM3BvhVb6YGEk2EY4xulgTQCAl0Qn6zaQuO4f+2a+6I5I/KM1YIizhytmR9Y47n
UP6tDDLloH2OVg9x8LVUBKYcXRMx1X3Oi+q/JPITNFLyLUIpqcd2lQmn9yPwr4wMswmPgWMKO267
lWCmi34llH91SF/7kd8big9gGTzxPq5rZ0yi3eJ46TGJZrwcHUktFBa2+wQ1XWIeORNFfO3TQFy6
8SMvwdg6R1d5agzCqX1vTLYClKTitAg8sVzDfOY47vk6lGcHExEtehVQd0QX/AdSzIgB7YBNRQWx
yXwjH8OHzeo1px63KWkftOzINMlc6ckC0vkUqu+ajkv5MDjDOu4OIpci93e05kLR/ttlwL80wmPy
+JT0l0Wg7betLZbbSn/vpRnclgDr8Zn6z6lnh/+zhA8h/cgrV4uQXWyo7kxmj5F5g/G1Qbw0bTWv
WwvIzxFjYN/gFXh+cehq/1ABwpkTLYfZq1tsVBPuL2q8NkiS1Pqpiq2Dek+bPpa9EGcimW3L3lnV
381fwgmiAWnNaIXq4qzU7JA8LHuhuEnVPq3/USsFFlWQCpSf1eXqXu5ac+Bya5zKuEG/SdXNRMTr
YmIFfgCoMkwKqIMfmUp2KejXEgGfFnr8YbHzIVpqFSR/S47ql2ntQ0XC5Pad6yc+GXaYiLMWB7Cz
yH9A/eLZla0HjWHwgwYy7ZMm7wg5cXCwyM8sWqvKueyOfsBPRJrqF88ID33eF8QAMI6L3GIhE6AE
BFlgnZ0Oqr5TaGypgdQ9RHEqelmc7iCJSnYnBFMZWO1okEJEpSr/HuhRjQ+r/4q036FC9qf9dsxY
pMHYk8/9BXOv2WSEx960oXdvFjw1hW51QSgZrogN6pGwa+Lq+N52lVOCsRlwOn7foUgmM/GvNQ5T
v4aml7DqoT/r5pMe3vhOzRlKjtEotnKnaY/ppKyqV86JNZIEWPX9upr+6ShiUlDWqrvUbP0d0jvJ
hIhNv+rs7GcXwMyeIS8kjaJFCjWM6NfynpjGy8KFxW+t8KdUX3OwjbkQl1xph+xKIWHcmFI3BmWN
JW7pJLRzHr6g4lXVRjuQAEn3dJoXb8xBCaIS8d4Q0OuXxBO/pBAGmf0hJ8FjuajigoPxpRdOV2Ic
yCUwd2rMOanTigmEFPQEZW/phsEGXJ0srlDaME8t30apXPuw4WwPWD/YnRYtrImmEsI5bg/8IC/y
qRl0hvQz5SBZ+XjTCJ3F/a5tmreRlVZdA3Bb2r5l+I4uBn69WTtaDHwVXnF92AnziuHMNqo94IrO
74IrxkZ/ymBHQSZLMq1B00kqLsvzTugeK+kbfQqrYiDnhpeg9HmWPL784L7cy4veBO5KnrbLl9/5
z4YUtKhgkw0HEApCEEB2rL0ssrKHfI0GoA7TDle1br3E+aCUt0p4K4ib6XZ+/uJQIIlejt5nuI2G
ySsuHNECwixDu8BO25aMuH6BnfZFNgLLHgJQwMzF9YKDVikv2PHIO94vU1fYaXbH72xwQyPOsGcy
xRYR9lAv1iT+8IKgmwGSHt0lbj8tTzZqoLsUVgKPC5tSnb08aTy1oQtRW0g9BK1wQDlZPsRpzokj
t/Kq5ipYtiy9s+z8gDEJYKwU9L0PhmoxM42uJToc8MDfsCBwZtCQgoQy+iavDU8OaFl/E2N0D19V
7fkMOy0IKH6sVQ5YbyYtiYmkwy2PDYiiYGw/TdxAcvGrS9dqpo7yoZJTG/eps4hSU5nvCBV0Rdpl
SoT3oY89pGEqwTUVpPGWfwWO6Dq71OpuBtO1RG4//YfVAbXSUqnRm/c2+Qu4FqAOtEuQXloVzBWN
Kl6m0PissOgrGFKs6XuRRQ2dy+nM/rwuhJ3PyMszWQbnOdtE03207hOyxLCHSmMfuCQcAdhVEeb9
zbbFibCfpPeaeOC6/ileSvXQSqQhIGn6yJCPPFCb0y2RqU4OLCaaZEIkvOUxPemXOoQd8vc9mFkP
QkxkOcKUDqzskvqfGrDjoIHfg5rSHUqAbrejQN3CWJz/84lw5r9J/n05TJdf1PkSmxpCR7RFaYal
s4AMUUahrsrguDlLebPVglSjLzL6HaE4f2OCnkEPSdMkvclpbDO+TMm7Kp0nWObFThKafy3ZCEJ4
4cKZQ7rjlU+J1gir/myWjleiru4NCo+IAByqc6LFTwDdb6KRANmyNSTxCwBWR/WqteU1fe0M6e6k
HUOY/Vp+8hJvKuvU6R814owpZZwjr1zmFZlMfsmYoFKaK9EaoEj4E3Rm+O8w/4KAaNQN04PgQylx
uKTithn3Db+EZHfMxF/VAtlR3ROwdNX2wCoxMC8AP6n6tRp+eJPF1MFWLQv/Jesr+aMzSMnOPZFo
lhJjXa0yjM70LU2Dg5uQEB+MXXB1RgbvcGwM4lxQq6DRJSjACd2+d9Fo1Q5AZ+sN1rMmZl9oliz9
k9ZsDI1PkrZwbtd5M4eXQjsGGWQUT4fCRGPNnWOUzU+AINvkG0zikojCX9ov1lG+9b+0RUu5b8GW
+ThjZH7IXkRDAC95CeiLjYC/0Hc22BPsTsi2Jcp/Ez+KUsBsK9wwMASDyxpE+RIgJdLED85Aimve
iWKRAcwvZNPNzrjuSUTiJYfSn518wdz2CVmsGSuyJBJ8y3Q4MhoKHQWO73R0kN2jcxqlEnHzleVq
Ex1SAIBNJdgWb3FcHvIZrcmPHLroyYX6FOMIEbg50/GmYXYoSXP++Vc3F4hZftYrxQHSF++TdUxw
piX3EOEVtcRYh3fLaS3Ha66jlUqlEKYSHOrWn0LUEFGXDOsBPQaW/1uIjwUdkuqJyapeW4Xsdio3
Ab+dSD8AlwJR+2FxMHpAwOuQi9Ca60kGiSYc8l9uvLLebdaBp+SX5SgIwyN5juTQsoyt+2knE2IR
XuXIEcPTArHhsVj0MSgjN4S5M4+5UUabLqJ9OsdpZthXxkcDBEyQrBWkOwuNtkmzdI4igS8fSZN/
C1EiL66P/CibV73YFulNrkn+lm6JYUBcoz9BND8o5Z5AT5tFKDyrXo3mfCO3B/4kNhWXYryMI7Bh
nqRFR0m/fGI1fiuutOV7YAi3MbNN5Yck8WFmBK84EiN6cV7Ojba4W9Vh+WCpqzFePG/LFZB210y8
tvKprAfHMOdtWBZbYxbdZKb8AJdAKRfrgbtr9TcnhutTUFZXKkMTisBFdKr+Tu64jtGA4iCd/1Hi
CN2/bYKPQHmrETwnLfm52UtUPhGd/ffRgSuheLVEMkunLXubUnxVmFNIsBBApiMfGg9saTSeE6n1
mIxo0DN0O/d49cpH1/8TEAhNCuNSuy7KdzKz3QTwDS8J2VnQpeeyFOkFuqngGqV1HgAyqmcc/OUd
5z46Es7ojKYpXvaULMyxxiQ6I3WXNnXuVuajoOspvob9n4IrvghaMiVI7pFap93ErBq0Q9qVEnkg
tIR466QvjixViPPbQzWgXZnxdOSwZYWXd4f+WvDeL/ejYJKi50DXAIk3LuEf1EP9Vc1aFzckmpks
c50dxo8q/9XDtyD9mHAqzOBH/fAWj8T6TFfGB+ufJH6K06lGp1A+yAdCLbgxCXf9UwMv+ujM6y+W
HuUeGFeSejB7nBoqk5MrwZQqWdAdbGiEvrxvxHWlgymsfjWmOx1HSv7OBSAJO+A+Dos1ZBy23L3p
0IGAECZl3UzmHYEahfhpmWc/vpOqrkC8Y1vG7MJ2JiLEuvs+znjZ0+KtXG8VKH9U8ghVE3Vr8Kd3
2GCt8UOTcSRAgS2P12RqO5VsM50Kth6Tx38bLyHLKMWRQtKZVtB6RgED2e+ZegaDG/y3Gha6fKnC
ccGsLB0d1LItXHCxrcr57DcuUsxFLiTI6yAkE4bU0Otyghn+p6g7qNpXyWL3QKTBmrG0get40muO
wDT+rcfrMhCPGQBi3QM9JLiAX3Cx1r/Sfsw62ThuycQ0o2Q4WUgf9H0Av1apv9V8MfKlvgxdBD2V
vPQ9J2DO1IPFG4CUmdw2CVElReso42Yy0V3wtQisqzgdfU8mod7Yo5ys5Z2BOwpmofs1mxekv4Xx
nRj2DfB/U/b2F72u0ZGgKnLFD9M3mK1Bqr5fP5fwepWCB+RqBJk7YpU5E2TaskTqzV/IXzw3cECC
RTPblgwqLHBoY7hcu/GCLTS9KR2ODtSdaANJu2XgJI/BgBDWXjX07XII9hXmMsTY+o57Joi3lvw+
O/Nari4+pqMl0oyinKr8kbNNqNxNfpMS+BZ/o18fe+WINZDbjXcFKSjCH7ncsgjG2aZtfmZslD3k
LVmAyo+FG1mvP4fiFkQbrdiYTuA2KlvQisIA9uwt/WA1EzMfwHKajaAiY9G4ZH4TgAIVR+84+yfD
kPRWmedIvQQufUZmsBbrL4mAl/+xdB67rSvZGn4iAsxhqkAqS5ZkWfaEcGTOmU/fX+3Tgws0Lrq9
bYmsWuuPafOPSDWKnbmSlh1MwVpflSQR1eDU/Ng1OWTgBwnqLRLzMOssCDVDesOQgzsZXHVkJtka
yKqyYidjCU6OTXNJlN0wHAgDJi/plWScox+9jByrVbm0WFhsBnQHFyGjfKEgd+0whEGiK+Ddh7lx
x+EVGz/NZIzrLV5caAg3QpyvL63MTd2Mf/fXWdMBHLyLRYgtKM43mmesdcn140MjubQWJTbbNHEl
bgiAB2QEISp3MI8cW7Blhb0uwveHCvzMfsK210aPqnzL0ie4YS5txLKrrLn4SE7vQGWUmj+lgmsy
mV1I2ushRIV+eWC4SOvvVxPfZ05zxn1gD/vsh89M+3OIdJvW6pmm4arbSN0v/eYYEz74S9aES60O
0OI3O7gCvqxC66nam3IJr5iu5TdQDEPa1OEfWTfLQU0W1S3k+6giTw7JUf6L+x8ZMT0YUKbdKvPS
MXjziaxSbTteM33NoQZo5I7ypmg3cv1CbBzpmvcJ8EPMio56JJ93mTQ3RCPcjSa+K3Jz5VdDuwD+
xcxAaHLJ5SU8WQ5REIWfn1RR4G8xv9leQabov0mBy6JT8NdC0c7SyJeCkQxNQzo9s87tnQcp+WH4
15o3abjm/oGOAqk5T57kVsa+VA9dhv2S8YsMpBro3WTj7OB0JPgdfU1RWoQ1lXtt2EiTVyYXUz+r
8nVoSA26lOGf5hwAt4pqJ4KOv6rKI7YLY92GMXYFR6vGlG9ycpdby762c4OrnG6E9DT1V9JFbPut
tA4aKX8QntBKWCznR2nenXGDus0w7gYgl1HujeFzAriv1IuV7cQfzjw25C9CykeCL/3CtQaocFU4
nsfwR4VK7VGLOWu/JCcBXmKJM9xG5do97PwutZ+UR64zINOkn1BSYhJj09Z5TiMCW5OZWDj9OI+E
jq+Ih2l5toNFN3hOcoSjpr2ADjAWeu5pMTEmLGbALUMJSHEe0w0aKZ5yI7oINH4mHIDhTwtPajdh
u6rXETZ5fa+qZyfCEbDTiIgB4WyvxMcC8t5i0IlZvfM5rCT4aCb837k9p9GPSsxTL/05/QahtNBE
5wA29vDjZyDMxscI3I8WUB9Jm+Gi8I0Pp39XjoZOJfoCoW4cHGXSWpG0SB9JLt6S5cxbzbS5ApZD
yrAKi7Wg7js8XUioYukvZToAm11azk+xbmjN63TSmY+lLInZBUWpyoEhYvHcKfyk5I9DqlkFhKQN
yatmP4FIIuUtep8md5DcoHiNSUOPvwfifxxtgztxjUmOBNJfVBqNW24KpGLGE+wKXVjjMJuGxxxu
jHGHXLOmPiJE5YUZCd/QkURxg5vyif9EpsZQMZFtY+fdLz/j+Seef3n/Vk6zD4A+1W4D1LtUuJPd
EhsYIwA+UhHanm4E5skrlH7IxrHHWs5WDF+XENLrVVq6DJmuAyEmVfwl+StIErdqeq9qjswC3XN6
jrptYRwqAlgc/zRrL/x6ytFCIo/mIHJeZBh1ZXAOgvmlgWkAiTCrvQozwYUWChyoeugwVUb86dhf
Q8/YjHmmWJOJm9lkElAYdUSK2RvvectVLT9Ii1rEykaLQnF3Kao31EdCBJAq7nMP+by+rTaxB83e
Hi2tvjTKK48LzH6s7YSI33BOF6W8lPJZTj8gkRCfSxzZVrIfgO9r6W+SmX4krJFcLAo648q+W9KW
bE8c0ZiN94Nmo4zuERh/68ZuSF7GYlknK11D+IzRaiw+02PK3OwvaRfp06s4Aqb4rfePjfl06q3h
YIZc6cqaABswcf62vL5Ud1v/AeBIOHo6niLULShKl0a6Y1UQDjQPitt557/uRaQE9uh4i/RYqRoZ
ONsEv0HBYwQgQE63lIJVUhcKjuNZWxb9gmKPffanFxf1z+eodfZIJafoBQRvoSnsSc5LEv026V6L
1kHhwbAExSND4D+PHOgV0zGIL9JU+gUCEG3r24duyGtszTh7deNMkk/oxbS3MuEifUOcjshkBcUQ
q5Dcau8GFPgE8jVn6NNGlGaDSyCkAgbHJxqw21+l/oGwgpvwjjZypWkfTse9oHJNLhrja4j4gumH
6SRXTBhTcoBwWnU/MtJAAWNM3xZfU+dj14a9ZJxN+MjB9ld40hOXGchr9d8WGEBgnlwfONAbCHHC
RGExUaCH6sb2X+v+08l/EnB5A3xUlM1wDqB1brdUwi2CcjsNf51OPjoqADJekhfiuUImCgaLHjXD
jDoYV49OKL7cgkUGtTeo24h4S5tC9i/FvpgZvmLi9O0aBJiKGzsCvVZOgfzm1H+dveg202YYD4Tr
JLI3zMd+1cNeXGXx1TLT9QQayPlGxoBMOw36YWpr2MAVz/BU7S/6gVQT1I3un2eGxfQ2YcsIgBVs
1+7XafsmfC5BhsI/AB84jvzWIEOzhBDuNKygjJptb+3Tak+Nexw8+wGOwKSd7wX6kCvp0A6IU0L6
VZbYXNYM/kwfMTGMnFTDvjb/2UJ8DiYIMOD7Ww7bjGyKa4DPHO3I0dkOG4R6abym2CbyLwnPunyM
hzeWQLtYSyYBHKCCYC7FBLeWbi3TRU2FqBrUQlOIJecqlLoHyDpNvJt2XWFp3MPz9RiTE9YhooZb
xA5BzQlWKKvwBWF81+5T2FHjPeFGCOX9OF2ExDHmjgtbCuSyP2j4sN2Re0/iBbhqkW9VBM4dCS7s
upGDxYZIzBwpOmqa2trL1qYZ3THOhT6ZULV23ja2ZwafE5KKSDpypaTZmxpdAeCRxbNdovDImHcW
UXWzWwSEZCw3Gt/9hgU7HZ9ZdC6laxe+9+kp5t1o5gMIR7MZNo3uif2gSOnbYro/UuTILe/l2q/N
KlO0n+0AH1nvU/KImOKbjdmra7M5Wh1/XOX60p6zG4qcZzOlqst9Enq8kADleSbB2RdhsA0J3afA
e3gMwF3UYqJNO4ssC808OSaxcLuEvDyCNCc/W1nqewqHaHACjmQPFFzU5eKtnT7U5qm7jodQSohW
yOYH6ERjBUQeK/vJ2PU1+kUzWxv889hp4ZXBRl9qtuy5CjBfboJhB/xhSSe8xoBcPHIkVcQNUeLI
qdoDzYP+kaDDukVNTJf1qemIxOLg8uYHd5EYfkzQ6QKRolyHkAK/DF64lIu3eMv/ql6FPyVNXoYP
44qADEuNg/SnXWWGMDn+CBMTkf/ZceovUfeW9t9kBmIeoB+6FS1Q6aqR/YXUfsTt6zhrfOJHv90x
x9cv5GUPXHYDbApjQwn5nyz+Qg01HseiRysj6C1Vcm6QvQWcNwxuSNxJqXilKZuS6rvUX3LqQ21p
E1H5CALGThTfGBrJOY3xL9qPVlT/3cUGPPQXzbpgCBQlL6GnG79tukvBVhQ2CrFXZ1igINOIGvEn
CFxkLbn/CBVOiHkXcsbhLWo/Kmy4mjdikOfu5c8IgSezzUTvmcofx8JVEFF/Ccv1TM+cYLkXvIFr
OsMjwX7oN+o9hMajT7+riqE8PPGYDwrTbD8uxmZcOu1HgD5GJkD2RzY27E5TzaY2rDpnw5gwNq84
JzmeeQEQkZFft4qkZVjCk/M1YqMsu8pL7QM/Ee2QQiAlQJb9abdHRxcyJn81aRc2HBkGEc8Vs4YA
BYPw4PAQiNGQVMdVXXNJED8SAeP2xZUcQRJITll3Gz/a1OPP1+MrQ4PabHmfq+JdYrns668qPgh+
ykZYQIL+gsEgo2TLRJjIWdCdEtMCLOLj8n+jL7pNhARLmrg+ypdRj2k5Calo2zXdxR7+sChIiDTi
yaOy9zWwPOGnnJsPlRwhgkg75nsbvTdDU2P+9RoddBaRB+xCwgXAsBvTeJtfVZsDiAjhJnoXAq5P
M6Jm23/LnHOY7OzsfWTqbsoYbQNewPRNoA45ZDGfhBFjRg1WWkUk3tDBIX7LPA5cXNUN8Bgnfxq9
Ua+zGBx6BKnS6LlrItxWynvN7dXkrCHBi24Q5kRSVYC5XIycggJDAqmXuxhbsNoDq1zj6lVVX6Xq
oNh7US6nqSvGqiz9yJm4Z57+zLiWkEBF/g7fbJob2WFwllcptxODKCKD8gOG39h2G6XbFM4eWCxH
IgWW2v9oFdCBQZEQ3NisgKSIMTssT1HJCqDomIGpC+MIZJsxV12TLW2emSqherjk0TDfM/uzHD9y
iLMFXEQDfjytrNxCEwJLrPGdcHpmR9PEizQcxSnPkSfMwgXX0DQd4LeYYYhJotdHdeORM2XHmdPo
v5g2hWdmVPVVTXXnb4dMkteVyKOovHFGL7XGwsvmMFddsWlg/MvmP/GWoCJN7F/DHrj+uax4uG1S
f9BL10zsAy7zZTLsw3rPnDDRXFn2gHfgWSLsdRK5emt/JTG7AYynyovY0hOd845wqwg0PkBEUE7J
OhCxyKg58H9QmLgUCIn4UvsHvyITo//FrQxPM7W7zwbvoTciOgFWoefQSDaxuZd5ICauNCQVGi4n
zYH8q194k6OLgQhc2TIvDxgHUUcRL28eigjO5yrmnBhE5y6EnvrbSHZek29sfaezv6LiR9RJwB6V
yrDjHuBRhciTYWUMvK64ECbfKu4cfUcOzj4OmuqEDkXGeoRQOy+82d5Daw79LsTkJsRFEi0/G7GU
MXuBIGBGZDXe5zEJsWegf1iu3IMq6OSV0q3em2dBIImGnFxdhs5TqjFOEMsgo3I0RsSQY8hzQV2A
zON/ia17R8Jc9BMqX75Nerobuw1B9bD9K4FoqNGpG59SAErLDIKseYAXf+coFbJknlSskeKIk6z1
w6RjoOX/JULrokdMRYQJ6hYaN9M8628y7gBF22eESMWkAZXlNeTZjI84uSsJG8u2rfdOZRIm1a2z
ybP1VRVfzGgPnkh28mJwrSXwEr8X7OttzG8xf7UayksauQaL+sdYBJduo+BkApgtPxkeDeQblttZ
95gQHWACEwSSfAfGD1JxWlc1r1L2Nxts3tmalBdCKRYaR/dYeFCeIr4g+udNnvGuHoZp68waoidi
Rl46GDeWC1Dsdd/tYlG/YHJGXygzls2nD/HvnCEFKExxxt3AcTbJSyj6NjuZMpz8vOd8CwzEbnST
k/jH5v2Pi7BWlvXp0KsVDODcxNCUnt+cdG5WljaRarhSypMUA1Mo2TrTCSoCysPCjDKER+O1dqRN
OlAUNB9iRNwRFxzRbuGCPTkIr22DNZomA1U96MWZVYtYOy5S6om7s4w6KN8STCAeMR1uH6qy7Dlg
jW5ZW+sYnMYPXcqoyYHoSWD2zDWAq/E9Gb5bks4Rg4XExKulEBPZVRZAL+fvUN9kID6qlucrMV+B
xAyT/PC4y+U5cM6J/9qEX0XfUMzmnvQerwAAlXHJQVmSkjIEfpdu5v/G7wazm7o3UKM2dAA07KwV
CnC2e+x9lXYw+NJw05YeXqLJQ7bdjV/iYG2pdQircy7h+qCzImdELJCu0e5ywHNrkipQVj+J9qiw
Hz/M4a2y0G0TuqHN7z6UmZH/aBbctDqvTmqrLKzpQyyqpWW4tfriyDvwDctLtvAd7VJ3S8emWpLe
q+04vovYNvqJqTDfRLbLDoDoiRfuMeQPH49lZrK6KfyzWuqGJCVIzLrqJhzWOWHeZrCsmN3y9kO1
LILF+BN9Dl93kFe4AkemIHb70cyQlRDs3e5yFhMqP/ih3N2vPG7wSyLOSxveDeVJOA9vnc+SiRYF
KVp3BblesORxQBikePGnNEwYLfiqxatgE1IzfvxDRLNbLFHG9ZURAT4dTWunTe+oTCt7i9PfsG5B
li2mANhP7ITZZxB9awLZDR4hEsiucfDkQ39n56x76cpFQ59AQYKF+NH4XLAc6M09mVCPMQtOLWEt
EeqVp6PfLBYn07oLna+TnXX5fSD/yPKqiuRSYoYVV+uP1NBJigdvFJnfKWfaFNGeimUkP6FlybZa
z+hdvZk/GOp10vqbiIYgdushkHlomhUFZkuBJYGgSIxrivzkPRQzGQAGug/uJ4LBqB0rMaGqFjQM
2q45/ijVP9JF/PrQNA1X2mbOPzMIJ0OjrJ1RqQM6RNJOWc0VjIxhsRM+0m1Pb2BB986HitQgMr7N
+MOvXqYJFS/jFW28dNH0DnAKnWz4b94i9sVqIGl4AfHZrYgOhb2ZORL08FSZfPXl21R8lrS+xegQ
1bY8K/1jEPzIRpyOCvxOOCCHtf6AUXBTogah+PsrwdfvExfrp+16UikmwI3Uc7Lu+wE9P7PW6c3y
6YdG6MF/ixsFMeyLUu5reVmCxVjBRvrxKyYYesn8FXDM6BX1NpeMRRV857HDTIxICkF/t2lWDsDo
UdBgDjkJbXkp9F9lpFGNTjG990J2dH+Gdazuie2pF71/afUzpbKL74Iwqm4rfEwq2d7OG6DdoinO
vOWW+mLWPZF5YCg3s9yNErqvVdvssu6zIq4tywq+J8LD0U1SKlcIM/laFpLYvdG9YvgQHubdG9y6
8PDreJrHBRJAqORA/4CZIG7XEearHaSrzvdfjt8VimBf+lbyjQCAAf/D5Da5mhcwYd2p8RKETxz+
RsMldfa9N8T4O80Kgw2b0KK31uBDTbIZOWVjk1Hfi5QX1bno+YmVR0PegoCZiAVUHzqPb2T7XNog
XUgdEcxDBZFRbZMRyKHrzyIOjIk7OqsEe9GemaDzwBeFjCb56BfEj3wB6fnVio50/DxkAl00k8W1
/s21Z9GC71JdPUnROsLhh6CNiAiGMwYOvvcO51ktosPLm8TWIct7TVVw7M9YYx9yS7r/XvoChSdE
JmquQfFNOyX/FB/h0sKVRuYnqFp7giXiZz7K7AcBHBIDWpcksqTOAUoGHiZm3+bGCi4IaL+9CP40
ADgZo4OTfpfz/f94X4jtOozpx/MIK5SSL1PbBvRHlVwKyjujcrydPGs6gZg6kD+zF5pek15y3Vlq
xoFsuW4G42K0EqW25FS1rtMPK5PCZFu9YG8D9M4AxIQ2SDBHfcZnfkFrT0U7cyP6q2hnC+iXm7kb
Gr69u2QfpPRE2gWspzA7473W95VyUxGfzkCFddmuYwRBKk9IsI5JD+LZZQXreAf+MYSDK+qj7FVJ
cJWEGLXEndlWYkFaskQzA0EbxEJ6Ln0Tlosgng0INjhDpmfZTPvJKX0hgD8lIySB6BxuQscHnqMm
pJawcnAeCwNWA4fFBIyaQuMCjF+yxQsjhEb7TfRNSgxXeJ9YyDlRp5MExecr5kqwFmrXVlK1Ylxd
F8Ve4NK0VAIvpf6XWvHC/47zG+m4sEIkaaT8IlX2VKpXhb2uoUBgFpYwLu6UqC0Y1xz34EHlB9un
lsRqrfgoMGeWBxjdsfg1GoycHqxJ48+un30kMl5Glj5YOos3WptFdiZlYSbWYsKg+pHAQ9SkCmFY
bcHNa7KwIl9RuXj+CTBBM8M3lnDOck4JErlGS16qOrMYTTsJnE7gfJbFd8QQ2exb85h5BHjlW+rx
3N4iiM8TXBxQjAL4Kna9jKVgIrwn5wlFKqi4wpljSF6mbef2iOsdnzD8WnkkPgsPiFmscxH1TCTC
QTKR2rhdRYjBLsXvIRvXEAcQaacISp1lPzosuteK1AwIU6C0xtqSQ4Upf91M++6Gb9RmDUutC7Ht
9LXvQZcMTEg2Z80mRrYl/TZDswnLZEnPGLgOinI8GlgdiisHS6feI/OZp/ZW5QuMIcp5OIELva48
6DIwgeHpPAEW6ifVfkRYVRyI5ytndxJlC83iPNm8zsuxv4YhUcxfNmnaeaOuqPRaVyqnHXUHsskB
85yaDbhTZJ81LreELIO6+Jbtszx4koLMe5XYz5phuOt4xrQD6XNuBXbHeOjmlLWueS9dp3vE5Y1K
CpLw2mVJouccw8OQdbMp8+PgSOhHQTkJ56o4Golz3jry6/xPxSVuFN05QxVNPjIiDlXBjCMstURy
qroPcMTOEzBw8RIRkWrXuHGxTuMEkY91vNFkiwfsJ2EFlEidqc/m+GxykuWe8NpSjCBb/8s1qm0A
IIGnouA5lCf1Myw3xG0Q3841wC5SEI3nNlIIEHbAyLPw+/07MoGvaL5AGU4Q5w1HoxPB1jUvU3m2
k9fB/on770GeN5QDMKyVKTIv62oEnAMKsUwnufPYsjOfwZz6EB1HAJKV/y6Ynu/P53aUVjwQJAzE
jSZSNVdtrKx9O8RZ9EJh+0rzLyjBUw3Impke4kHtfzPiXcL8q4jeJULg6k8gUpLjDOqLS9CEF2vx
M9knEtVC5c+gw9W5xfK8isYPg+zz9ig5fxSoq+ZOxRPgPxztpkl/PKhzfo0TRD9bG9ftWVXXGAk1
/OHqyhqCrZYyBKBCpEx3ReBIlJ816z1QeMNREcnTTlrHbhV7LJLiQhVbHb85erC15N9mhBtNjycL
vb4h6Pb2KUuuMEmo0g5uXwWpURLCe8/SC2bfUhmh0J+ZepAthD5EauzLceD4hRZCoETTBCzvFjld
tCzeVSjJLqQadGHDmNQEMnzI0UEfPI1oyCz6UTSM6MrVrDsIM1xQ032EJZq9cVN5iDPKDQ+iuR3g
9aP4VQBnE8NoBO1psV7LMzJanZSy1i2RBhPl29LUbkcMl2YL8v5KxvMyUk6DDAgFyOiMJBzcLG6C
gkclxTvHLYmYhrGccQusx9lOG85osQNpuYszWgRrNiAlTK/ljjuhjzaA9Mn81jSESR5z7SXNbh1Z
AtEB941UuQaPO3TO2vHYysVqRJg9k0RT3jI2Zsp9MM596nmCVm9Tsm4rPJRwQCtCKJCrj+RvstQ1
8SvhLmPxN4KKWOwZwqnSqqB92cqmP0fh/TPQ+mnbZp9Nm5o+NmJ/WpuzG97Eb7+y5rs3r+Ey2Izz
TxjSoYL7IFk7xmeGira+/8u526MP7MQFxNhpe37K7LFHxEDxA0Dkb8iuZtN12Z0alipb3yTlMxyv
ylzw5u0qHr64PyjBcw6P9lN3tvIcHky1XjsTlVhvDRm3gqCGSeagFXGJcoOa0jxJDsJakeTGhzyI
4Cch4ITTokGKMZJkzuAzo72szphvOpPpnG+HCr0YgiJ0YWsN6jTBshNGC6L2SBXA/Y8Xpp8uPSr+
AkasrDcgRobq6vA7WVfTmV1QrAjy2WxeyQXt1nxlZXUxMGiRlm4dOvTnKp9oxhIv93eZWIQIhd/U
HtG7LnvWUf8ithfSkYW82e49wbbUlELWBs8h93+tlMBEwyJBhN+g1HXgZBOJF5O4J+DA2eWjIotA
b7Y6FYXFT60TmyEhvOL6mnkkNIv3MtRpSZc23yDcwMxrIiD/i8nRrS+ho2sp4EBPAg6dtLeEYSkw
tAVbPhGry0bDIBxgIiIXpBsRYLCGUJbQ9u8aiqHxRSMwPKDYYxgfNfH9JY7grfYoCB6Lb4YKDjdd
1PJFYQcvGRWSj5nIQDS+zJ1ouOvHTM8Ocw44tcaZ7sQbvV6P7UUXRIQYEO33C/+YRqLivofEVd8d
XjIcc8pGEAcJFxjxj7bxoBASvnkPn8dedaxs6uZXFXmhArnwdbZaljptuqf6HvJBptniHpTv/w4f
eULteQh4khyR8MD6zDdFvGCqu2oMCErA4rD1rzWOfDeX96huO/kl77aT5fot2ZKbyufHrcgDAGXS
0p1vJZ5Rnkp2kVGTUT+7wK8zeVn5oefzDPECYg9h6VZW8ndKqiAZXiR8H4VkQxEB9aGBls+/O+nJ
Go87eXAJ3hVxL4gzUWiEJT2RbwETjP9ST9SsbjKkKNVmfgWfoT9pXIG+cx6xyMXhuePVa5Iva/iO
4lWPcasBdrjX4VE2r035nlfopTwRcji4TGsd3FPVDMtiIpKs8grbJa+qKhGdu75/BAwZkg9NeK0j
mGbMt5rMIfdnjNd5IG5DgtT70iA/FIyh28TaCk7bJQI1HVeNWjMyAF6Hx6m525g1yFKn8dTnMSGY
ISVFYhfwIOrHhmtwTU5n+Ak4lEIEUMGBZQiZPoeeDp0rIm7KHSaZqL03ymnSHxZpFXj7UIcmvhfw
wvZAedui3M3jLo8e+pRuTP2jUF95OlUFexVKTrHBzkiFKu52C1cKKTXjvCH2lriSM9wTt6lYuWa8
MMOS1pDFpH7VCr4utytfHFqbI/U2Kp8qWpOGdzvqVrMZLR37fWIQTChN2vj+rg2Pmv6uBC/Ev8r+
rtSPqbmL06MZPRzrjoCtI6PifVa2iJHD8JaA4yvWJeAN0HY81qVzC4FVAkBR4xuuaKqPUnswGJ3J
k5D9LWbmaqZDa1LcPEB6pE9AoqgupadNdeqIO9EF6NLJPKopu13pLEQpchlde4zSZZ63kv5UEcOk
IFeyBEqbvo/Fo2TbKvaEpiWdmC/6MFhDPy/r1xG5sDz88IFKHS0S+xw5kkx4fU0XhB2RBFbcQ/mP
vm4iHBtz14cbv1oX+pKk6h2xkCnqvgIFpylffEJu260QfvnmORpOM0ITw8uLz0lZT/a90JnEV1yy
MFx2u7OVg3wjCFNt3rXorhavM1FcECySF+nrlOxh9LJr/gGG3S4gpPwdHGpOKfDrfK/gu85Akifk
+U7/5Ye8Ces5paDj3SaWwFzJmTuYmBL4Pasebx9RDiBc8XAN68uIdwqlZo+ShjWSsGFzOoyUVtdE
jgCsSh1GegxX8YV4g6Ab8dKuHeuppIxcxzDBsYVHoiBDw8a6GHzq6l/M7zpgwJOtL6AWKnJc8c6X
Fhl+lxSFEmDj2ta2mfxKUeTUXgh+bowjMNZsXuhQBIHFS0XW/T/hdviXDrzMM2Gwn8X0k7LwmRlV
GfIV+Sxamu6Y++1y1UhPgpJwieTFVSbnJHt01s/MUyAxwWdCwji8ok+IIiYdZUdRcqI+hKTOJlr1
lX+SHk4yliHl4AQg6QlhKfs1EesrfzgL2iLTsmWs/oqekFh5TOEdLbUWIM8lBeDYK+c6BRY56u1O
apm0BVZX/GSYWxj0TWvD4SAorS4isPPVIROVj1qZn1m7cJqBoiAIGs7vMOQycIB27YPf7umh4dvS
O08s9er9FGZkBJD2z09MtANvDpEoPlmNZ5FzRSRWK5iGtFo0AGRpYyxbrpXYOIHwjIQeKcN7FhuL
VARjBH9cf+T8jDHdJNmD6M9gjuhoOJnpSyo/9ZmQr/Ee7yT+uGFX0GALiV1T0n5gvAqrywSW1bLk
FuaPw3A1BKd/Dw7QX7tXAoB8XnnqLu8pUvTR/835swYi7AXB3UoPiPsKzbRdIW1hIwdn7dXFqPQA
DYRX3DK3Ho9VTpuUyxbHcdUxWv2D+bpVB+6REYZHEC5hO/sEdgOu3i+3kB50o87lpR7Q83MTor1O
0g+8X1mKGNujc8fXxZdVBQedDIgI77c47wKoJD491TwrykZlY8MnjemkJtOAg+Ooyr8CCCYYro6f
mn3ibGsIESXj1/lQsVI2xTOUgN8JaR+/Ux2jIcFv4aYGrnb2ev+0+c2Up6AmLXF2GufQWhrs1eY+
Y1rD/tzsBpXzTjguTzwmc7KFXeJgI0SEiYa2XMCciShN+mwQKZIx/MDQRtinQqKTzZHjgFbnO0Xe
84EX44P+NKRAIZ/6M0YLz3R/1IfPedwrNXWNawZAWwaIo+4Bqq8e+NnDXzWQZuoB8vgV6kUIsl3C
wDDuDUK1D/OIToHxGWgToMRBZLixtiGvXH8r0l9DuY39mtwT5xfk1Sp+q+KcRNfR3E+d17YHlPYD
msEGDZh0HPW7AwxKQVxz13kt8OTGf4oMAFgAOzWPOb/538awsiOY9oMdXkBM+nyTMtN0gCYRTUHF
NzW20NQpexQ8kK4jSSRXGmKjJ8cKZSOxA9k2pnQwDV01Q5O5i2kvUV7aCbjInXMP00EnIcEhORDJ
lPaaIw5vbn1yieL3CelIkwA4zP2iNk6thCjoniN7INCvgKC8ia4XYB6pvVbTXoS1M/SMFBTtYP0s
a2XXsOLnKLj68qOtvhrtGqk/UkRWOkL7cp+wfbn8k2F8kfDr1f167jeBvqksXtuEtPijnxPb8ppW
KCaxaYJZ91teSDLDYMCJLCa+dmqeIwN9TShL5+HOwB4fLFvxi5h9uKuJsbDla09MDofRBDpz8ksS
kbcmXd18P+OixTPhimbf1h83OcWOQERQkIAwmHfVg0/Lg3yMIrSj1JRYG0u9x9Kbw/FP1KyQG24V
UL1m5KUZvIkyjeZPj0u3hi8xpw08R4brcCAcaKP697FYdzKdO14ySIT1HK3od0YP15fuOPEYLMty
yfyHl6hMt5y+pvPlw0zGr3bqUtRiVjtq692WuzgiRYAcRuS2iMGo3oiiz4q0G4z7Q3WMOk832RYP
mFHN7Do2GS4tIdVz89At2c4t5uTptc2+B5WL2DLYmkQ0FFw/01ZMBTnoa3G0+puJg72pvyRtbY9C
p4nYpSbzwuwvpoqSJj5VOo+Wjd8TY9RBIRwgIXEZ7yPWaqKneOl8tPA9knp9S44m64NOr0OPQBIr
CLEugnXMzpIU08F4GGFIOrzCUf/a8uvPBj7OFblV/WucUIQKFNgQ0TdbXk+CduX1444wriB2E+va
OUw+zBcKzhJcgD0ZYiFiTEwtxpH43szyNJIf+v4gafey+8oMAkNfh2YnTSnb+RPCMMYdw/2UnhDC
ttrRQF9jXakhgCAZODtJHs8iHjVmkj1FLvr0XZcHG4S55sPyhnGvzcdyPE/StyRavb9S2wW/p4N+
ljd6/IlWx5IJNsHGTYbr2Zm8gvMxx2SgYeB2HlVzm/ZR/hwALcCoZdB3Hiiz/SMT0iRYs15zgaLf
ADFKSZKf3vhHQT4Iwo1kVsfhzy6e2Ek7ELDwy3d40HcpARk6Si+3NPlJ5GgwWMYn+jMt2I54OFvj
y1i9FsMj541pSpKNpi/JIoUR/30afWflmsRai+8s3PntRlKBZqxv27wawIroyFkZkM9QL1uyyK7U
8Dp3nwbBLYpyp/GgtfbFvHe0nZ43S3SycrNaIh6iSkZGfC8gXwLmDftMcA1PQ47kgqKXFpHEqSSo
NwCuK1nwTP0xyLc5/6ZuT0w5g7aRuJxErGCMLQf+uoYW5U+Cfs+D+5S8mtaXeGXBYuM34aOm/nFZ
sa9AFoG1G/W1NvaK+kLx1yzOCDwyVuFG0XuH1Crjhu/Y/tMQXDR6F1MorgOWXzLOgg7FxZ/Pmk3K
hXLqg7ds+k3NeDVEgCyjTene2eAlLtYjgVppRgj4pTSIKLbr2zRdaXbNKPBIvvgGyNOmyGGApxlZ
rHDFoQohMxTlpumlBG3zv+LFRq4PXUtOQ2lTprsdqDVmIE2CLwcpHtMocnceVxYivpRaJR/G8oE9
b3zolLoxPcNyZPxNnQHvbIhKic/GfyGZN2s47baJ81qRtEWKjPpT548SmsJCTivf2RtLQiBh1ost
D3ipv/Hbp9GeFnTe02o8kyPdYjwM3jMqwHxSlGGx706A8x2XwP84O7PeuJU0Tf+VA18PqxlkMBhs
dNWFlYt2KVO7bwjJkrnvO3/9PHTV9FipgjTTOIABn5SVZDAY8cX7vcvORm2O+e3SRYl/NsMbw9gN
164+i7I709sCilJt6mifWdcMlTYuAEjDAGOPi9zD1foCOaaxKapdBdbrD2edcQWqN4E+6Xqd9/7G
aPZY/HacrYpLlmKCscGBIQvXzdJuQey8TJwAWSBrgP3KMsgJOyAmNVo1Dqap1ffOKs/67HkGkkSS
FBzPA/YK55FzL4BTOhoMA+Y8aOJcdjBc0y7DBEuBR0OdZkEBGMIBBlNfm04DjaE1d4RHq9HeDf3Z
vJ3jU746He+W6osbxINi8TqhpVdhtH9iyeuasOT+TUznvnFfuleTd96U56rf0UTAFDWZriPrzUla
3sBd3ezjZm+Z92V+nQ6rBJwqh9K44h0JRjIifgn/XmW3A9tduDXmY0zm6/KhSHqOXbS1Asx7EZG0
9ADtO13sJ31dgvjH2c4Cg4THK19CvJ9mNNTA8vjs/+jnk2SGtHTM6QfdTmHexNXlksnrkDQ3g6tR
VcFmxmVZwF7u8Rs97tw7Bx4vo8xymman5nhtiUsCfoL4Tvrz1ivLjZXEhOleDVDXbRC0mEqB7+Bn
QhzFhgr00WIrik4L5znN3CN/0JdWM3IyPBWYY9snTvXDxsLek8aJ24HMu7uK3neJWI7dj5MXXBei
ellJ6PIOv3pjj3GXDK8maCbIfNdVfVMO6cpoNY3v7gSYVfWvmPdBvkr6TQc23mL+tU0wXDLqFgrT
61i+lja+EJvWPktR0E0TUqxfEiJAHrzByjd8pPc/+vKpa8GBuXUg2SsKd4euFky5ZOuFjyb+fBbo
MMXkes43dXze4rilebWxGXUVB+tdwKl0OqJBMeKTLE9MweEiAY31d3hq2sklMoCmPk/dF+kQlQKP
MT2fy5NBXVZA0ab1mGAfgvcejp32OnVe8oYuFugiZCgPj1vK+eRpTO+Fi4s6WjdJlT+RfUfbRMRA
stDoxT4cngbr2Bs5C90lz4WGpNWy6oSYRTU/nY6ixXieER1LOCXuYgg0nJFLDJlJ15B3NhGX7NTs
8zXEn58Nvqsx4qFzFqCyhPUH55JFppkvg2pXYJJkOByJjB9Z8gOmGQeVEsQCyh4ojEfyAL05BHaw
Eqp4bdI/MquUpet0INVrOG7tzdSdlsNztWA3LVy8bo/Joe31gMzn7H0+wHVK/dbZzz4w2Axuc9QO
NOA5RoXJ/YQmwz/T2XHdHZOuwqbIpsr+FeYQNGwYHhbTUDw4E4Visu9wnGHforUcmJeLSDGHKkKv
lpfMAmInEn2zGHSzby7rawBnf+HZZ85JSDIFBYR9yhl5P6j7RRVhHuMVhs8N/VDuLBh3ajwtq4eC
wsToIfmMLwu1Jm42hCmC/rM1+PDaB0B8BUG8Dxeh74Ox2GQYP2P/lwucVcA/uij6xxmRlAGa2rEc
+eONtO5d96YwQTMYOwEiwwJI8mgFUY6Wkrwkq3ixCfD5WtdrIedAQl5ckggFSB8bg1y4kzh7yOYH
mtWXc3YcOCVH0adW7qipYE037L3zvJGs9iHuFcA/oUdQ6PNcX0XqlMm0kM1FgIpbse2SeqYNMseh
n9bkizNp7XYx0qiA3H4NwY86ArqFoJ+BK3sbjwAAMp3u4KzF0+M4nnJw0/LKGHbD9FpXz1705nMG
qRTZBe5pXiLvuCn4nPyQ3sPg2eTJQVxddjFFQMW2jc6C9tIUz8BgCyZG9PR3cVIsn/v2ypMBMWcJ
JLcHoxbQfjhrhph0GIBF9EToWMWP3/76j3/813/8HP8zeCuui3QKirz5x3/x959FOXHxYXvw13/c
YiRQZL//zX//zPt/8Y+L6GddNMWv9tOf2r4Vl8/ZW3P4Q8vV/Pdv5tv/dXWr5/b53V/WeRu10657
q6f9W9Ol7e+r4D6Wn/x//fCvt9+/5XYq3/7+7WfR5e3y24KoyL/966OT179/E573e6D+OU7L7//X
h8sN/P3bxTP78nOa/nXSpM/5a/Phn749Ny2/xbX+JlwpPY8kQJfwV+fbX8Pb70+U9TfLtl0+UBAt
HWV/+ysv6jbkH4m/KcLkPM+TNjaVUn/7qym65RPnb652MNTwlMIHynKsb/9nAN49yP/7YP/KOxLq
cQVo/v5NqW9/lf983ssNalMKYSvbJBfEU7ayLL6n/Pm8j/KAnxb/S6hwqrMxyDhgmneW6zx67Ynn
b+eky46ViAkPKcYTMpNOwvK0tP10O5kcatDL/8wUqGFgCKzpq+7Mk/XPilo0rP1uE03eugmaZjtK
WWxiAyPoOKGwsp5OGkfnF6HPOShY1NMIWbYGns+dme8GvlIP3eVk40xc37ajn7DsdtMmygSwZfNE
858arGnongqUW3meEJIifwym236vAw6xmZlWYIbJWvYju5OSmCdw5mxnuRuCBPsgn85QmERq1bSC
qFTHzagdjngKlC/tAFM79LAvKYPbGtZU3ZirToJX/zFH/vUI/hxyW3wccilMaQvTdvhD8ND/HPLW
duewiadkb9vyLrufJ4hXGpvUwM9PKkljZW7q1166V9Rsy8V7m8BuCdMOAziow7U/sp928XjWNfVO
xUuTvikgA0FD7Ogk9qK+GVSsT9Q4ExTvKEGmX/ng2TlWlvih0IOmeXQio+z68/sSH6aSpR3T9JRk
bjqObR/cVxYEnmNErtyPGi+lYH5pTfGSyOCksJxzRxU7fzKOp07/9BBui/xybu3z3u3OWoOdP8Yg
1Ccc8PNrsni13k/v5Zp4fg7vksuYu+/H2tWR28s6cvZDea0qp8DIW8FjO7JD59buzfsgiM8rWR55
2fQoK8T6PZkIqE9ZL7dORf+mxcdBBKeu6KajXE4vTYYBEW7mAAAYj7Tox0e9zrLw5PMLd1hoPly4
UNJSrhb851nvLzx3K5I1da32Ed4PuAU/BokLjBlGE13fCKyQTJpigBjkjsZ5ZsYNe3z20iDbapeX
MHweVP5adViEJGtaV/FR0HTWkaPq+9I3rgp7BLn2Qapd6yXOH6dswue1U3pdVT+sseXFxiWtI5Vz
ystjwwakNVsK5IYWgD9ec7Z9TlyUPxMc2ijPF/QdWqXf9deGp/GumEYa1cNArJggOawcxLUcsqcg
wiFgCEGzF2PHoDU2/US13VqPHlaaqt7BKbgpANoMszv7fDztZR17t87ZlmspzTSwBF1eJd+PZ91b
va9jFd6kkefgdNRjDAtfzVfstRmdNFytbCG9VeNNEJdTYu4UXBUzKse1iPOffWCjp+mnt9Ibfqpe
Y7ER1dw2njeRpkRKfQ5qLU5CiXNS9mhF6adhNJsWSM+cBr/x1WTI+5p8Xqgd7rQBVe5a7KQ1HJhi
vk5U9zR2JiKz4IvVxlomysGNa2HyDiitLS0t8/2Nt0YxN9k4omoTpJTmpI7NvXdZF8Neu/hul42Y
YFWQlmiV1dpooD+B8BA92KXFudQ4KGKkPpYNfQaIB+5MKRwO6sIAlyG/7mkOxd0XT+rD8mhzmSbb
nnQsLRx5cMHF3OfhMNnRjWcxxwfMzRJnx+HBIeGBFu+WIgwsCnryiKzdHYOzOjMvFHCxg8dYOQzQ
XTN1FRRIal1WwL6eLyI/pldCQnyusTmsq31jVifCtrEH2vmmed3oFMPh4bTX8MeaBMj483v68DY7
3IonLWF5pktuvLm87X/ssmPox05bcAN1l772Yzgh01UvjdnuoV/BfGvTq1mFT7HLtmOkGHZGI55X
rY3JijfAap3Ud8/Lw/Vs4XAd9NZZvFDue37gqHQJZsQxamxbYHbfwiUDCYgTeNiO1B5UFFj6dlw+
9rGDLNez2B+rjaHFWWyBqzEHKCSPx1opBKMTJHHDGra1iSTI6ZDF5zB01BRP60Ehp7ArJDEJsd51
VTgkECUkmcF6tfG5TFFmiSi/CWIOiWWt8Eu3Me11CecN1y4WFXYEi8Mvd5+PrHU4WxzH8VgeTVO5
yrHU4WY6+URUN5kw94hJf/Rue+3l+E0NUzVQuZRyNQB6rPkBvMdnG86DxNGN1uVYBpink5dUG886
G+VaJO5D0EJF9NyQMCEYspkxIjkaytPPr1gcruyOs+yQSjiebbKyq+WO/pgLNYR8zy1nsU9TDBXh
U0P+wFWBGJvEzXEpzx/lWNEO7XNIXfSBsPzaFXTOWywQYpoCcm6ZAyBnzRAHq0gEG6czs6P/wVV6
QrmuIxxk/upgxurOm/KhssS+mKB9NxBghJB02/3ypbJvjApXHcoxrCyj7twRAwEJtGm86WKybOKP
JlLZFCE1mQpBO3p5amLGFs///6vbMpieK1zHdCmFPedgf2/SJB8mq7T2Mw7LSRVCQYgzbDJHcW4J
4IlUwtnKhh8TpjAknp+lEvvNiLYMTcyu8jaCLQF3s8yiu4uhdG1CWTSJVT/q6g5MUv6IAigZn4+t
vew1fy7J/7xoTbWttGkp76BQaqcojvzMFYC5BHR7tvppNYtfXMnsIyNUDGzDeiKsrFdc220Qx9eR
mc70Njj80vLSGUfayqYRY0A/opNJnziH2VV5usU4f7KY9XBbEtT0ZlJiKzleqN7dK3CMo8Xm2pIB
KXsheqWqhHiq6OQ2ZK59cZfL0B/cpWdplzpQu0JRy7yf516e9xlnU7nXUUljthIszGIv7HIAwYkw
N8n8GyOqyCcJF/2ft3OycITD7xBwEHBtaCu2wgd79DH/6dpt19mnZhFc+KSNhV15hvveWTCVrwHZ
McDxsJD8pdNeJsb3BnOLIOiwNWJPX81YHTbOhJ2kwMSxTeYjK3BGaFzqnHJv+OLNsZan9/6+OetJ
6dqmYlWiDn5/383U9QoZvL3vhuo44/68sbsfmIAI+UGvbHEX16gaMidEetkW9I/Q/gQT/CTLHy86
TPi+E6COTvq6t7VYOZb9XLQ0WpTLkadPwzN++y+M7D9/XOLjpOSyOYealiM5VqqDg6Bsq1BQtNj7
UM1b05ov6dETqqPRwAyBS0sK/oRsXnq3fC0S505NJD3605X0xVfniMOa3XFcSdlru0pbgvV9OWf8
sUBGehSj9hN7H/vjKnTqbUMvQGnscgOLIKAK/47Ah821+FANIrpu8PqEqMYAR/LKlTjbFbb1xTv7
756qY7FxO5arFCvNwUX5ncql7yXWvudA5fcEmxA2O2b9w5xHYtVIojbD+MnM/E1qwKk1Da43jx1k
mwQH1UP7MM1MNQESfTTU1b1nQZpne0BpUXWs+laGfUG/S+Xqi8f6cX90HVd4ksH0OHUe7jYcw/qm
UzOP1dZ7MzEgHGCNOQbNq3ZLLI8nxMps/lss3SGLNC6pKnb8P7gIjjIuq4FjSqkP59bgl6NLyrG1
DwuCkFb5PAkgK4DKwQDZ6jpij+Jh5wTYiwPOBqP+9fko/EYxDt5JlxqYxydsXpjfx8Q/plRWz2qc
HNvaC2+MV0ER7Dw1gWN7fCH+72vb/dVnfYI58NYz7lqrVOcZUTxe4gp22OTat3FPk/ARao/a3orN
4zinRxy0IVbWLkaKCN8uvHAxhyMfYnYhPmSx2tjRtGmx2vjibv7NC+LymgqpmI6mZx5UEJln1hz3
2fSqwXKOPO8uSMB+X+IxfalSbPnterwUTn9iWyT9EGfR5uuC+i6v4ZLNQ8MektQvlplh9BgSshjX
wC3xdVPJ+7FONpao0SpZF34HneTzK/9Q+nBo4hFo6ZnSszzbev9mm6LLwqSmWAs8kOasvo+b6dzp
xnNJj7OJ63u2RfQB4ouS6/Ds5/z+Wkpwx7RsYZsHJwpivpo885W5Dz3/JnOTu9Ymp72211mH+rmM
un1LNN/nt/pvvlOaoH3MNdYNzzooTPwgsSoQfnNfu+5jeF3VOJ5lggYxVUbaeCct1KHPv1Eso/du
kiv17isPVnDDdQLh+a2JiFyu4yzGNQSUjWSW1G0uM2mvquAyC/rfvfIpU5sOtdLnl/CxsgGTNC1w
luWc7bA9vX/AqUO4hdTRvLcGaHeTf9KGCv7UfOpTv39vm3ncCrUdYHfD0JVIi/ptZ3uPMoJokcvu
Mo6xxTJPqpqjnZ3T2FLWWzc8ONoav6c0occlWgT9iTiyFOS2xhEndRjiXW7SWtFIRGb8HMRIdnWe
FG890KVph/MXy9mHIzXziWfKdBLLNu/pg4EmnIH3JK2I1UiL0y7dKpPC1qlwNlOQyJfwdAULasjY
ApSLKkDdpq0mK4SwdbsYzsW8kHYc/2w0ynURz3jpoO8YPSAIjD2M2Vp//lQ+AHO/r1ex+JERISjT
D+Z/HodBE2fNvNems1ZpcJvC5C5Sep++vWxTRnDvNvJ8dturFos5nLfXXWbviwqydO/kCkvUap/W
6fbz67L+zXLg2MwXVgPT1K55MI4+MmKT1YDZQoMCupS/cs6w6kzkz8GgJ+6V902PpBD6qcYR3nfk
D8jCApkIwr7gpPMo7auKZl0pquM+TTa8atd67EE9SWGySDabjLvKnMlKdsZXz5BrR/q3ZHRMX5R8
4nBBVpjQCeVpz/UIHmCneT/tZTmZpN7bJEhkECKxtSlhxzdyV+vhBuJ8W+SnOgnPTAT2WG0/KBRb
6VFuGutubo8/H9QPD3u5FiAuR9FNkKbUS533x1Znj6wD5tBON12V0QKMiIw2zxUKj7Hk0ZaQevpA
nLsiOmu8mDUAcbSfbU3TOikSAoHa5osL+j27/lyWlgty5XLOUaDd7uHbEuUWsF6Qmje9my3mmesh
6+DbhdO5RRor/MrzvAyJpkKTG/SXUWuv7ZZ28Ow6x+bonCYGkhAnHUdosPFpV9C7pKXyGpGD1rTO
hSqiLdDoLm9sKA/UhhknVGv24B6LEweePXEVmWVc+aV46Fw2yEw8mLQoxqZ7HnPg2wx/JvpmTjCf
f/4k1PLU39+4Q0XtchBYXr2Pr10fFl43DDlbTnhZiKXcKThdzmgf/SbAIHd4CpLxqpAoxSxrEW6O
HNtkCszmwOCnSQeNMp4bALds6xH2/N3IBKEHSP1HybOzMtqRyxkc1KNuYBz3FZBqluujMmvva5/a
ZswujI42io94sCPJXPCMibeg7WoahEcrSNNzxmIJM9IvOUx6SUkGXkKGdEksV3Um1IvvT69Kp/Fq
DvtT3eOK5tcI1WB0CD8nwKA16WkHmIv7aGGYlOghxYg17IhoZJDTiSzr2zHObj4f3KURdzi4Czru
LG0UVg/zYJqDxxpkSMzdDXxru3subOdtAhfRxXDTlCXKiBIbwZw44nyEDGEm0VkSQ/VPprLZhJWN
eapMsWS9qWWOfIOjaJY4b2WHq5+TB1uzxsg4aSE3ZCX1UuAxUSNYdIlD70Uvjal0eOxL8UQceYO4
zb9FUL9J/QQaQ45svp3MB92OV8FwNVYmsElqPVgdBNlxmO9SGwOhLiV4Iz5rU3FZZoT/Ubxvxmo9
N93WNZqToeY7qpw/uky/tJJud9Db1z0pu05DhGKkdyk18/daBg2WhhLfBF6qsCi2gR2S1QZwyzN8
UPp0SJEfzwmN9TlgaTTzCyNifBq+mJ7kw2wFD36d70ofoyvqJDgJwn0pg1xtzGhJEvGn48pyL2xr
jNd+2pEAaaLawLS/wKJzxUx7tcm3XU9phb1My1EmveliJHoZ0aBmd1JN8jy0rMvPH7887DUpqB+2
u5zFKBxMTx+suImVZzJ02wy8Mb31Yl6ZBN+1OOctUs2+pakH+PAgfBMVvEZePJTyJraxtpuTq8wG
GJqjeK+rYK2m8jTqmPq2XdKzdAFc1Ekx9Pc4uTo+lotTFSEp8tSLZC0vtSYcWSrSoe/CDOpw64Jd
pA2zK5dgTzYE0rZVBCL2L7Kotmo4439xeMYTTnR3YQ8HLiBlJtXDxC7FK/35uPy+7/drjms7tIfp
wtFwZjt6v/p7SZGOdaTyGwfpdYTXfJVaR1VYPbJnRFvVsudn3VVK9vCqbYxzTvf3VhvUq1aQHUFT
8ngO7DN78BDzVaVaTx1EvoT2XDdwewN0rViYLySp5ytqsMLD71oYvtzEcAe9Wj23hTvgR+yf4qeG
pKFIbp0mJZBizpGOgV+MXfIzIydsnCFktRGKQapDL9w2LocoazGC1zglV8ViJh7TSJIsXkfq0u2s
h9gz9PE04SRj3WS6u9MO5MJuyOJVNbrHTtZfYt6+cZZXpmkKVPcRHV47XudFwtSX4yv9CzxThnXv
huhrXdaopCEKOfRJoItOcfEn1aqfgg2V8zOSqc1s2886xit9Cq6FF++MzvyiAJIfF7HlaeEeZkmh
qSAOFjHbDYdClVhHjaV+46hppDn3uUjCrGcvG17rloCJaT6tw+wiGZN92s2nDpSvFAJ6nYbbxLMe
IyzrgRyeJUEpfdbdpVlLdny2Ma2GILsshVyWkTw8hs5Rk9R3GPwgK6622g7POItcSyJP6n48EgL5
I1bFk8aKRDicAvVDJce7yjMufYkB8q5b9Jt4ncEZreVWD+XrjCUa5nSIqOzux+cT+feJ/GAiAz3b
VKt0gOSHtpWfugT+GX15E7kJsGgDT9g/7ayl0A4TEqBLSDxOEqOlNQr9XY79eRMBmLcdYT95eYlP
yemAGzzed0ClOLN9V4oc80pdhX1PtEbY/Ohm79psOPBmdgURCvPbz2/hA9DPGuWZlqSTZVp6Kcbe
v4szuDRsX6e8sSbCfH1/VxbDQxLYt4zbWexGeCpjmFBCdsx7mExl5e9o2ibQqbrtkOWXThSemln2
MhGri1BXNsMXpZn1cRVdGoIW1ckCVQL3v79CsxotTt8xySe4Eli6ebEFxAyB6mBIGxD/Vu3iZEjX
pWzmVSmxxsaxJkJPV+jlHYLh2sJBw51zN0XVSrgFerDIBcIeQbe8kbqGFYc+VYLGkr7MUQgvxFks
lr4Y6eU9eT9ZNIOsTJsynLXvEDGMpcSiKBH5DbD52bDQ9apq6o7k7N5FJEUMvkBg06cI8/or/B8x
SsAapZodMn2Rv4LyfHEg+LcDC01AutS7lL3WwYudGlZmZLpGmOwEZ1Vt33rZTBBCc1VM84/8LPEt
dNbJU+BhspewLE32jVnGxBCZ15y6rrrSA1v01yUZSlkOOJ4a27L28BkLvWNRN/d1pb2NImSwC/Iv
3rzfW8TBYDKaynQdm56adcg8CIbST7CCrm7KtLwxA7TARrQrG2jcY4y6IxS3KZnBLlEx5Q/w8weV
W786aHs+gbz9sImcTH0P6fRRGwxPkah/BFFSHnE6Zuuz0c4OCJgibd21cc4cMuUjffOz1MH0sMiT
a7dtsGryctbdesDICEhQuHPwvZMhdvO12Ft5S1iX0Fd9UwdnQApk/5L346AR0VETr3QpiU/pOO8o
F9/TFoFIirUxFKtNZ5Y3uklOnDI6n+vypg/zi1pnlxJqeW6Z2zxIf6gB7DjsrlpjHAgL5vCLtMQx
xmllQBcfNC4CsxkCQScglTmYaW76EJBDEreGIcNDsR9C8GF0BXht1Moe8OTCjLbMbEI6MpvgM8Nb
Za+GDLFDJJpaFSQRRhEyZt9RsB3dHaeGnatNOBlEpJQlTmhNu6XxjhOPF7wI0iSVeBvStPxi0v5+
S94/eG85rNh64YJRX1nvVwMv1nHpxVNzU9n4m2Ht6qTNhNYHOfOgsPIJIHsMyWSvy7anemj1OjGw
kVJhexV3dr+1fcwbfQ0bsUeUmubdU+H3RKBVgsMDUizHp/eWtOgnK13dtboTmzY9ztPqNlnsCsFh
HWKvKmArY22U/cZtXawiMd4zcY6CjXvjjxTuhZz7FfymUzH19P9pfc1z+SPJsGLoO8ymiugh7Sr4
kyF9IM+/cBtWJc+MTro0iDCf9d5Uj3IsUTChB3x6h8y98FXxVRvo92gdjqZnWUu7nyPKh9W/DPPM
1NptbpokvVPBplZOi0M6I9PZNe54JhVQjGLXC4K3WDc3jsnnsY2xxN5sWFW9EZs4maErK0gYoayD
VWdeBwYHEF+xOEPoCo/m1Fy5Y0I8DpKqsMIPsohRlNHDXjkNcPQYY3CXD/aN08VfYer2h0WXW/Mo
v+2luQDQ+X66BF7RDvRpmpu2aYjm9QkLqo1yg3AZNYdEHdvNZJLihq8TiEBGZWFrycTJl6CaSZMB
RYhHqXdZMF0vyUaahuTKKyjHq7IkJiI4EXPrrgKHIKXPt4vflJeDR0PPWOEdAXzHWndQJKdJP4/S
SOqb3On3maJeJ4VQz9i0jWnxK2j8t1YzrbnqhGGtRs5tXNIYy+O4xhtp4KlNkX3UtJxsrcrHAiT8
1Wj0Pp9f5wdAV1lU8ezOYGM0UNnc3o+wD4ScSR2y5i34GIrKu9jqLiaErPAAHvKE1cc3UDnc12X1
jPnrCBf9i0v4UKFyCQ5tG2XDAlCct95fAri8o0djIlicuvM71ModPMvyaCjAYbUZEYZwMqt43FRh
jbCXjIjIyY8cfBJgowpcmV6AGiPYduI60Q4ia1RgQRd/0Wp2PiAtXCU8ALis8FkVZJD3V4mXeCfC
hQUQhyYCBgw3XRAOUY+bTCJng7FyFM6iWNVKpKdBOi5ohZGBpES/pgRLt2I49VIKxUx0FGvY7Al0
jLPOoelQ6ha47bSF2uQQT2fREM3QXUQNTZO8QptrndWLxCQecQxI3ItJT8gLUjjsZkG0roSF7pvx
dW5SgjajNo4v+84MTko8dQtNfeThIGsTGt4HP20d34U2G4kd+pQAeC0no3/yxQP98NYuQ+UoS1vA
lTB/D+b+4IawJXHC3YsSHbyT3OHy91jM5G/G1rby4BO6/sZK+83Q4/Fb15uup39RRJvPr+PjAR7s
RjvAN5CZoXsdtgRVOCN1UKG5n6ZiHbfjthtiZ9W5De/VEv6xJsF148ppO7E1BGN/PXQBquAIutKE
pGBcjorx8Nr0YOnavm5bOMCVmeJGU9unBbKXo3BY3I4yMI8WU+OS7Upj662Nq8Z/0Xo8H1rIXrGI
72wo+G5WooFTMTa3NnPUMQgb9Rs1HVVutFYtNgSah2wuFnHjSI7HSvqEy37JZ/m4a1guzTHLhq9K
7Wj+XhL+QG9dO8m60pHljTdQRVH6+ZGLI9zkE6+KCIq+96UdBQOGQBMWny1+2x5LMGJ5algZRVgE
lOa28dz+iIVzAwcecXq7HY3xOFLZydTU+LwYOGkE46tGDqsz9MJmbbwOsdEfE7bwJOr0Ka5SzsQu
0pLiK1bIR3h6uUEbih+EnaUTe1AZ256X/vMGXRmaKIXmX41Lzi8ib0f3t4IcWt0D6QeF+WRiyLF4
n1uG3uBlVRy5uMkYRAkOwTR/sdB9PG/CbYf/7rInQM/60CEuM7barHQLhCj+s9eOOGPbTYHl2b2X
pk9F1eEUpdVzOI0rM2rDrR3kJ+7YXuaxPEpHG7pJQ/BG4G1yBRiaeBke27hNQunHBWIq0NureCsr
SHRukeYrEXnPX7xRy5v7blezNKMH43TZ21xx2E0RrZzcOi2jm9FnlwW7y0zybTAAjtsGo5rhvof9
DRk/1UfJiKvNfBwF6V04Blf1ZDxSWKyq3kHMZpYvTa33aWHttVNudQl+CfXrBsHPKpqy7TjV5z7m
UO0gvpsJVf2YxuSIIf7My6vOvM3t5mUuK1JXfJY5/ACanaIRaavu15TOWJQhQOGBRz/yZDqNJiD7
CIvevK22U+VffT4o1sfuA2RSqmVY1AuT7cMLFc2BJWPEujetbaF+TBG0YiTS5iXgEO62ucSbjpiX
AdylvRjL+LKNCBOISLum6YD0zIBcQUSpJlg5IsascvCwSmhPaH4BZ/7nyg12MU4XvvrZVvg5mS1R
QylelDiNw4jWlGsjrY0s4ZgfTv61mYW3SWQgZ8pP+hh3djSpJUeJsavu5Rg/yyS4LYbkYmjNTVH7
lwnOcC0OjCRZnIbmgNk3GZt+s62Udzl73i4NObHnU3A6hu1x6aNKnjPjtcpRNiRYh9gAkWMKr3CO
+cNQzotI8U+gFRCohR3pI2XmDL+mfH6ZOXZAFHfdQBxp5IkjqpfZxnNjLuAtzdO8xhn5cW6q8zhb
HuGgngLx5uMQkEftte92m2YSj8VisxE9TCVm/HJZeCf1pMWdjJ3syAgN88gjWMTv0+PKtqcjCUEQ
StR56QakWbRkqGNy6Y+Yz8T4jvUWDv227H5FJl8YFBk5YsOd9DDyI9WL9KDZeRkNG/cQf28Ry2CO
5qOkbCt7/Lawrf4eDcZ+rvRPn1AfN72qK/LRhCCIO5AGQVahhd05NXMmLnUTPTdZ/eKP4bOP1/4Q
TUhb25BSJ8XiaoEyOnQCfggFTxn6MhD1g64J2fT99qLMDcG6StrFXJHx7DYY04YhHgwKy4I4HzZO
zeHRL1wS5wx/LQhCx5QGT8HOyvEGyOuNPSFoCVpcLrtgghFXYmzWEWU3IVxsTM8/lb6zilyLGD3V
wtjthmM/pv0zBX4CUH9tyrrd2TiGORbOUW0vTph5P4mEU1tpl2wQGV77Vt//iobupSs00VWkf0zW
qUebxn0uDYzjtSagS+1TGb/ZuXMNo/ISyshTELdnRhvsJebWjpzephI7IvzFCBFd/OG8VRQkN5HE
nL4huXJqNB6B4YjfYryaEjrIUwPMHab0KfxYHVn9fKuxBkiL/CWCAk5AiLoNI3yFosz8GRVsuWkz
4DqNAvZ/U3dmy20rW7b9IpwCMhPdq0iwFyVZrfWCUGf0fY+vrwH63LvPtiu2ox7rwQyJsiQKBBK5
1ppzzMjh/JlyGme+e6abSWdpctLnXLjfwqgF9JAj6+3Mcq/7BRGmc+CsDIdcoHoRYBnBk2FGByNt
PrPp/Z+XFWPZef99rWVXrigfaDexjfm1zW52XCRtD51UF9rWlt1TFnKh06KGxhD6z91EqyBgm0wM
RWoCJ64snCexvslF/KNnjk1xfFXX6sW0uP7qjg3rP79A57eJtFhK+MVhtMgxuOH+fUc8M9jvtJpY
CM45uBFu9KIKcZ0YzshF3LPfOVbCmSm65KchOMd036H6zLA0OGl/rYXV0S0pc0pyWtd6r+4qUumT
ACRTXg7kt6Q2RSgZFEMB99WOnG2tAV/LVXyThUTGkSLB28BZm88mzMZq+uSmgV9ZHrsoJD1r4Ac1
k3w3q5pBL0mXjskGwLWB77Rm8DYiithUcMuRPANEsod3TcvPfgjbw21jYKUFVS83LsQJ8lOZXQSK
epE2he2nCsatSizpmXOwtX1o1KYVqn0TksqCdBA8K4PX3CynPVF7up2TfSM0CRv12vTZAXZxhWKv
FZanO80+YIe+rp2+J8Eyu3f84IfvyicDtKI24HkJZ8vibyko3fstoVcgGZxiG41oqpSZPv3zO/q7
xoB3VOCvspZZAaqTXyqxfsodXZta3lGIBm6ur9rGAjWlXiaBXDkKxaow3a90gpcWiO9Fql+PTbOT
HTsqI63B5PC//vCSfq8lXBshzDKHk478TagZz3miufaAW7jZaC3OksgU+yzBQTfN37l58SYT9h0O
nIFCMNLRGrh5evYC3fOfX8lvLgDalMgcXehIqMpMmhF/P91by6r1bOz7b4aykdC4uIHZ9lfOmeXo
RrMf8DdBpCpLcrmVfNeyhyyctoEGm1fexY1xW5QpOWPIjjnlbruMdcyIAFO32h+uS+P3TRovlAKV
zhC7kd867oXjNFba80KbODjZJMoMKHvzaGME1CZTVB4Gi5PK6Gm1uXVyiEhMmw3ywMbAAQEODCMx
9WWX34ZXk2F+/PNhdMTvy5rNpoVXiGKDAuSXOprRk6hojSz8OOERAe5aCcyBzr8yJzdeo+3DQinM
nZYN30bEkEqF8K7bkQyMSPtiNb8Nwadv5Qzzz2IGc4qaOVtrFVtgNmdgSftv/ERUAip5E7KBGjzM
TykHvQ5JRbLscSe0xvVyykISrZ/NlqOgOnAQKmOyP2L+LOqJ8DbSK0RxMtheh8b3MiL9o6FGquWO
FIG3nJs25nR11FTngBmB3dbgggupcogRGj+CMYk3UVd+Z13fZzc5JziYm+SHFlQVitwEUkZToRyI
jm0Z30cmsLnIionAKzRoP/ABTaAS2ohjwJ1L4ivA97UwEYqwOzaiya/0MvohXIJH/Hw65SCC+EPZ
XeDxMjxD5n/Qgl7q5F/uRIsXWFLOWwghfq3ndTfs066bOLJRjps8XcoNOZEDKl+TNCFMJn/Lo/Cj
dGhks1Vc6XP6Y9DgJ8VEko7zR4oBCIOEfmvkGbOI9iBmZx0KKApJBu08luyFWxz6QUXoPIk2Pc5a
D20JTvDs2xCTeecrnOr8kKLNnwtG8nhEXGIzKxvEpXYLaNPAmkTod/QjdWuULupEjxm7nwGsVrXh
15ji3aI17GA7M/dtobIVAU0FA2bTA2Z7EwIUFkvIz0L5N33epWkSp5mkiaEa55WU+HRMTe6agSyp
jFYk8sD7BnxcbVCfg/vwASyR2JGACPrn6+W3i1lyFWPPttA6MuFTv9SymTZJ25zK7L6NCOzMrC/d
bt+Gqn504jYmCCv4QzWjfrur8wuRz+oOdQ5Sql/nXJTVo1XaRnqPlg22zjX36+8qxMMhG1A0M6SA
VntQGtQsTaCMHIG8skVIVoHUX0Uvm1MIYkqJ77UBKcu3tXYH4H8ViQiHjzveF7L/MB/Njqx0akiG
aFz+8egc06y8tZpwU6TFsZXyujRZkOyFMrQwO/zehiGiYSYbZjBsjVN+7y315QpY/vOkkyfl0w2b
5hD0HOVfXzh/WP1/340th4W2Cep2Wlu/9ZICK42d3J/Se1HMHwNS/BWijfqqJVmxy2CbWLJZ05aA
Or3IH/x0k2i0IR3jSw3tuRtGz2YXQzcV8UqGtTbREP/885ny+yyYl2ghDaS9YLriN7mSPc5G39ht
eu/bxW0DzgLh+3tyN3XFM83+c1/WbxhLQ3A8+nSurYzkmZwZhX4ui4YhNvWgDsl+2Iki+JMfnXHE
r8u+pGtqmIJZNYsIZtG/3z0R7LNWhYh2mrx7c8K9KXyURaHvXIkh/rDGctP2A1kG5JyJmG4NA1h8
Rox1cNQAJd4nk916EuT4Wn+jB9rC6aqBuAyvTY04gPUWGJh13VCgpijluLBT4InI1GYRh+trN64f
4wbCiNG+JHIoruwJeGNuU67XxbjLgvauI4gdGxBI6dY4CzPeakXOhYZxlYuSBj0exaJ8zlAtreRs
Yz1eohcmBHD1ZwwiB8p3moXhGu0/IZsmP6c2jXNbqSNVNcNXgMbN8D1p+c5MwkgKI/5IUC5ogrDb
xZCdaQ29VQlnUCymI1F+00pzq7fYqp6tkG/oAnDghvE+oTblDomcoI7Tp0llidcFYmP1JlAabRRX
fSnV2ijjnPSh+eTY3Yn05nzI15Oa7zONkw8vq34QFrxnwwfInWjzfcOcNw2L5xlFDBVjDWRutr06
hPYU2g602PQ2CuRdV8iVqX83GcXBE6INkQX5eWzpdviG1ZIBVHwGw/SqiGrYhL54ZG+GvSYpz67v
fiCbJWi+gHhiYuyt8lsx6NbayodHtr773JjvbYavq9AimMKmda6DZPzDJfL70Hw5DQWGBhxx0sL/
8/fTsB7bonF0P7lPfPddyXqTD/X3EBpqm2jcjvrxo6hzTzP5u/14vDaks43agOpmQD0ek+lVSnTU
dqydYLWwl+jpNVXEx/UBVUYWBaTrACrX8uCH0LLvSRq6XlJZ5yigKYGmHEWUMW2GICOxp4dA6Rca
rSnhvOaG6XjCDu/BYUS7rJFb3oQZCCU5K9JCXoIOALAVmSRduFP5cJuUJlowETEzdveGG05X+hJE
pWU683+BSCXctn70jFgKWcJs4d/FIJCM6zZt3vRQzkT4oBoPuvJ2KOSuEMoTDpymJKzI43P7xX35
EdY/Crf8HifcLkeVfvPngOUDhKNlreOBt6qOhvuQe1IJ7pTR0UTjQCOkPE/XdXszp3axHRfErjbB
f0z5YIrJ4xq5/ESKD4TNbz8vJ1hKujvyLVJ/InWnswQhF88RNLr1G9oi8q/UW65zETlagEXNBNMW
7UXX5/iaJhrmac8GqC1X+fK7iOgkf6g1v0KG51xT40od9ZZASPA008axZp+LdoUjOobWizjD3FRR
uA5U99E0OOYoN3b9zJ21tsZ2/c9n3/+0BjLmAtPCMk1pL38pr2Y/GmMk/cG9SXLOZqCPlrTyeTZ0
3PCqepuckFVj5rNuyHdllRI14A9fpgq+gqC8LX1xk+YvlgA1pKnDpCf7DIXt2hyBac+g12yjWjxs
n4OjH5MUlWJv0BvFdAd4QL+Tpch3NgFq9uy8//MfZpi/VWkS8swiQbp0ha1fHWAxHAbcawrzvNHd
cMpBLCj6cxYjizNVa++LjmhkzJoeBvN5nYnmW9hYTOKb6UEVC2VCOpRFGeQQdyKiI3T8rd2QqKTR
NjBr495tAnWQyDKuzNjeGnV+qiKRHKpsNo6eWUTaIUb9TVZYTtd3Do9dBeF8BjmnVG/DRKcBh95w
jw7OuZqQcXitHCp41oNXmMTBzNaDjQaMZJkalIw1kPUpk5wYC4CHsJ8Df+t08qmu3S98Pujq6an6
eVMfste2TygL9NCHIU8bLJ8ZagkFaxXp+EiZjoajzLi8pmfyaTjl2B+v3RC8cHAwrEb3fDPaUWwS
5xAR2zQTfcx6eJeFP/r+zeCAbVw9ARQ44Sm1OXA60ZKJ3hgYVQzytaXjme0I5TjITc/vxbv09bUI
TpCXUA+TxQXYaYasb8i17etbs+uQ603AfKtew7XlE4MUmx/REN4wsCHeovef9GJ892EUwN1AG9LN
znU9AW5w3SIjEhHvr7t0zQKXFrVICNwEiUIo04NrEwxSj67Xz2iw0rT98lPcwrYh0H/mwFqTDyVI
AEWdumYHcBPlvrvW0fNv074TO/KbdQn9xMcijwhkcLnrG0RhQTbkzgqKe8KcUXMCHqr+Vn8nITHc
SPA2q6TvvopROzb52B1UbYXHiBaiKiZy7SbH9DJjfugcxG6aYXBfljYyaUDvfzj/f2vVLac/I3Tq
biT4v3kP0f73AxPI8L5z/Jok0OrGx6CJpUV7qkIKWt9oSnJimj0yhbXT196gOQ9irgnazfK9VMUz
jCY03nXyg4r8Rxwaf5heXxwZfyvhLrN1i+WHRt3vzQvu9U1SOTYXaAozJ2LyOJkoIQhE1d0ef9qk
KgYwLMj+sA1YeJFvcnvwK6BJ7p0Wv/kNWap+aF23jf1i50AjucaNXAJgs691J393ZHnLzQyyNfeC
8sbutRM7EryC1osVs1nR5ufEiIA8lvsWHnbQWSefHqtm2A8lXTpXxNnV8uOsqTjFefJlZSaDarI4
Jmt4H835fQyIZrGTY64ctouSECl7fs8VtMUmgmaUfC1aTgDYSxnfIm5E08EJuQxf4YNm5AWo29TU
2LEzePQ6bfws3BHEhXsIWs4jHekIiLj2bYwh1Y3Q+vxqMZFb3JXslmq/netw41fhI8L2G8IcqpXt
juMqoEUtSD/C0XpVq+QPOrnfRQe8bdKl54K3B8/Pr+sqHSffARce3Dt5f4xV7jk2d7XWHnY9pA07
lm/ZSFJPXL/GuvOdXWxD6yOuEua0QYAWl8Ik1rk9Zjr6naqS9FD1iMZGxdYjUqdBY+hiskld963z
0YSIrEMvzIoNVec6HdQ5lbCsCr9ABlu7a9EWd51kZpRVyCz86X2iCR6Z+iOFA+9XdhXbq6IViH2Z
gRuqx6Ycd16oEc5UtQ15WjWV/BTvsvBn6fNf/xt23P8l5Jsl/mOB+R+Qb10dtbRMmM7+RMhdOHHL
N/2EvWnqXw4yGXpnjGJNinTFl37S3rhe/qVjHaR9S7f0ssn9/7g3Yf+LDg4aXKwsQilDUaP9m/dm
qH8xZmBtUFi40bjwpf8F8G359f8xujBtiarQwgUNiAaXAMasv++yA0BMuR3qL209MvlKUvOuxg2b
LWB19rjnNun6m7wC4k/gRv1GFuxnEIP/z/RIEO5Nx+eoaaZ/ztzQPSXtvLI1O9hOtn8veks8mqV9
pi+e3DqTTxhtUCQbVeOn0J/QmYgDqzT7vs4/DsEwX8dMWCnFBJKv7lCEEc28QZvWzuCTHobdDmpI
5h6caHqzXG54vnkDUiJfNUPS/OEuoRAg/HpcFvOsYThyIZjRBF2K5P9QXhQCrbadhWcrL29HYX8u
XbSEveLe1LrHMaRLOUoLKegy5JUWPbOOOCw0C1Beh4iKl6d9g0xgCXtiblOEikH9EpTNNTnEDNKc
/tGqXGSymvFRONY+KZ3x0AoWCmf4VBb6bxE/V4JMGqcGexA340Y38+IsfMbnvkZrlThRekoR4uWM
ZCkLEz37KaoJpPAkhC3MfXwtmE1BIl3VI26YvCRzxtZuZiN+QFdDrMc4HA30loxcfH1lW2qTafmu
tZzqetaJyojn9Dj4BZy4DN1mbEyMJM0+3Mxl99pJ+9muUWcWY/TuD5btOT4iiRoq2hBheuyTNwYf
T2PFTNW/BU8HQzgoSXVvn9LBIE8pxFo0+TFB3yBSA7YtzZhE8Js+Z8t5yqLyG6a9u94hzzEBfEaM
td0jkESGhflsb4VMhUsk3UwWD0ZOLnXeMJWBCyjist0GAkUu28YdsgpoScYk6FwMZ3NMSTGajXGf
98120JpDG1Xk/8lUeJ0FnLRzgm4lsEQgSkYyWcwRkJVe/Ei7aCYsJ3xliYfbb/rjpuk4LqWDVTKZ
iE9k85zX0MrZsI03retkZGr5KHSxxYnCv3bK+dlo9JRtGYzaTjTXc1xXq0SP4OALaxUxzl16BOgf
HNdzdOwwxTC/J3Gwy6EJB67TkP4yw9TW4eL1lsnNedMNBcPCuVxlY7qRYRl4XA1EsCobd0MZfmsk
cZKE+1n+ddnRqxjHs7A7iO9VpHCP8fcyHYp3JMZ3OoIMaAnMRKL5vR4gQzjWzkI8tKos9uqjhMfm
9lt6INlmHm1oMQi50LF4k0o2ZkTLQx+LhZUvjV1jiEfRQ0mNdCjDrilfu3YKgcblJ7j+8N+KYwc4
bgM7ChWIOTh02K10Wyj/7FCa71hIVxkC2dgwnmiBzHsafPaqDzmcPTd6b7ZdxgDjNG7TkYrUok5d
ix6cqhkBcU0lZT5GI21tkDG4EpRSq5L+cDSVwaNhuYQGTJkXxom27f3wwx2iE3jiYhAIrBOSg0En
/TDGgNRLjIFxQrIiG8n8hLMQTnETvXYEc8Co1utNZvskBEp02HbVfrklMh8ji+0bFqmtJUDk4ZkD
zNqgH9eijGkAWNyitmjHq5xEV/etllX/hhGPML1BU+c4OQP5aw6zGx6HdOpIwhoCL4yCQ1AZ2r4b
jL2utfWhIUCrFvVdG7k7kdb6hh5Mum20TiKX6+x9ILLpOl6UqlqsHVtHUUH1fuH1hfatT5xj5zJc
Kfr84BqZS/Jw+yBwJyzs4iB0oAlm3QT1C51FWvITS0nnurKfJp1Z1FQQRBA5mL18RmGBSXDUnPB7
cI2v4hrBfqqWkzoUW1qCd0VkvjROrh6MmjuL6rxp9GMP2BHRST2+Fr4dGHXr7PsR50iauaQGsCL1
uXmqQnREEwXRjciCxzLUb3x9gpIXmIcmz4erzCFCeSlB22T4VmW6hLecHKs8WettanulS3uknRuU
9Wo+ZGW8tySJujqKjNaZghNjI7UaUD9BGPI61YBK6qvXUdVrcwp/0AGGySCoCvF5Qty3bhpT305G
eTM2FkGCLXGHEeRmmfEiXLKQobRBcinoLhsBkw1Vv2R0AdcF3nW8JIxbHRsbZpV7UUiQoBpeq6KO
tuhR1369OE9Kw6vwtZJMLts1XhHCG0bUtTOqhfojzoYbct/jfVhd1xG9o2pwjE3Z6uM2qJznUK+0
HTf4O80et7FWv9ntaFC26rSGsnFeD8lLqarwgDLc2VZ2c4xm+MCB75PA4H9SDIEHKfvDkEekpZZe
2k/VIZKvhUt1aoToT+j8k0yU9dF+Lq2zG8vhVAe9tpN99pFkOdR358fEXZSoeAV/Glcpc/PCjiE7
+lFyX/XdtO0h0ayQn25wZndn09TEubIdMHQkQ0U4T7eOn177DSEWOmE5eTU3h7hEaxlX9b7DNXoQ
400UzrUHwQ/CHZBY9PILb8ch+rlDrlRl2sGcsHZYeqK8to1JipFGuxn9+lbrs2GfQHXX43Kk4zXU
oMoFCZPJFK4HxsQeLni0CmSfD7k57QqjfDOVlW+LESR/w52xYN0aCqJsg3DKDiKbtzHuIyQF+cNc
PQx25S7cvB9injRkSki+mmUhJZjJ0eDYz5mpHwxznJmE6Wm866pi21TS2svodeKSwKaQ0Yo0gldQ
k+HRHymMG30kP37ERqyZy2YnYh+fCjLlKPmylOJqaKd34cd0v5cHHwrBWZmTN2tAJ9KRGSQh6+Jc
RJCoG0nzjYuv0c8RE3f6WO2mWEK3KgcjisZcZkvbigj6XiRHUZeEstbOW88GJffz8CUM+lOldXu7
N4cfOIZ3aQ36PJQIyhrZJYdBap/h6MLDJ2EuCognwbqZ4Zz17IrjOrG44D+s83NBw3xVaa62YqSc
HM2oJmzS1bmdAXroAq4sJ+5NEkuIe2vtBeCFHHkBjnZPDSDkDTGQeDqEbn/H5MybQvIJrkwzKotD
0wfFQS4fgfMiyaJ0vMtTxRiIfVQfpyLquM2H15UpN4R+d7x2hp2H+TPVOeRj7DDDbMkBjpbfeHno
m7Y4VCRyUHN3u7lOQZ1evjAuX3CojktFBMzyCfUaSYzB1yB1QOLE61RpMB+kW8yHpAicZVUgYXiQ
z2WXVhu5/H2Xn375SO+Ml7zxfU/J7WzeMZAhfNQxUvgfktgpcxt2tu+lduUAd4PDmgSCV7g8/Hwh
ZcBdxR6fcsd8TsRYrBt9uJORlsJVZ+q4q2fzutsNSY/gqOCIq9rMd10e7/VB0NYN202rVRzw5QEQ
w2Mak45lMle+UtZMLJ2PEruU/eHy0JTyMUitdOMKY95X+VOeV/3h8uC7U3/wpTt6oWO/izwvD/bs
cwj7iQsBZ2tEMFUHSJ+RW9l20d6ujas8ZTzMM4WntNrcaLl5fTkoRlct4XLTnB9Sepl4rq2Xv96a
v47g5TmR9Oa6ZvzM9MNEawMVd3lXgtCCrjC4NtsBTOek3xZ8HjTnuitxHEUWcgO7Y6s4bd0x0neX
w9lmJTi8zCQSInVo+V2OtlhI+sCo7fXl05TotW0jiyPyRDYcl78+SswXhFIuIgmoCJenDCFHz63z
r7Cpwk2dOl+ZNT5NQT9vNGO0D3BUxxU6QRT22UDaz+UdIFN9Xhddwnqj9L3LqSSb5ADGp/75kGKb
+/mRUGQnmurRdes7oRvJyrD78iB6VR4CSSYBHdtMOggtECY1oV0dquUhLiDhFxG7m8tnIqYvKsOG
/cDlMdUNXl0WnTQsLj5nH5cRLEq7C/Qt+7tTWWT+oVYoYLlmtZXNMnW4PPh16a65wLmfm3f6lsZO
nzIDDlnHZVmss5LYidYY6kNXmfXh8tG4fLUxNLHOfDijghED/UCg3i17vykeugNtCoV0qqPGgDwD
wP//XZs/LxzWBV83YZgk1nW53DJQPD/aXV5x0Irj5ZfD6S1Avmrl9CKG6VFpqX1OzTjb1k6J+DcI
wnXDzXld+I48TwHObPpaZntm8BCFjCqFP4e7bPni5YGupzzbMMEqA6tGmuEQbJl92Hjy4qkQ58tD
Es7//qiMvKmHa3152k+DYT3KqV5zIyOHRSNTzQJKi1KLT93ZPVc+Ah+VyeEcWs1wTtPkFe6xuZvx
ewmaj3zBjYW6NtPTX//r8l+NORzPMWSlrdDYjv31Vafzx6taT2s25Y291dTI3tWIWHHa5BP0ZXkL
5gTDnJPeXZ6uVJptzVaRwrL8L720ntw+re5UWGR3NaSay9N1yHSmQMu6LVwjfZFhvC43FSPYE/70
8jS4OrCQ1i//49PLc9PyhctH7Jg+sQLIzeUbLv/38vwv3395Tp/cz9HIjY1t+ns6bNFVWDG+ZE+4
LmHTSzZBO2swoS616s01fXXSdJwfYXlVxumnO2uMn2CTkuLIqBqv++WHcr8i+UWfs00iARcM2VPf
VgMBrVI/5VoV7GTi3PhshNOW9PEacD3z+XVEMF3UqtvKJruxIT4rE9O3qTEVzW8fMvuoYbfTHmVU
0EWjSgWa73vVMvCIapKBTC/QUmtvth1sPx/Tuh4TvqEihmNF4n+Tqe9v/TjOTgwY0/94qGhNM1rW
t0YsVyUswl0uoFD72TdnaFDRTgHdh1Ixbxsd8LFCFv06MhedzqdpLZq2oCD0eGC5Az6ZZbfVmFNF
dMFajtyz2568OILGp2G4FSZul6uqTSLPFmpLkffVZhmmKfO1S6fYK+uDNdHid3rVe314SuchObBr
Yfhvo8xFLYFUmc5RO87u3mcKMaD/WoWkWwRqJO8YAUHOINows3IVdS6SZfWWogTxYB9lV1DTIe/1
K7MeP2k4oH8LaG7XBX5zTp2dzKtjGUtAUMsDhz482Gr0GsudoYU2Gsu/vyszt9rHzizwBpcPWCZL
DObUw2o5PedBy04xyslToDXr0A+mQ8XukkoBclSj3P6qpFsbFe5exdFLJuxk1VZ6vGv6+WyHSp4A
RFyx1yHpJ0XSndfRXWhjpZk1ONm84HZdxGFDcAwPZVtEp6jkhOATKYtdMgeKYNfxmxzo6DtxTDIm
YH8CaDgx5sIMDjV5SMMgHnIkV9sk7OoTXLTqNJPjBacYjkVmr3iV0VFw5xgNRVwucSNxXiaQNxaO
s+3uf14yXVIe9ewjN7QPPQxKry4Jd8J1vTcsf++QkHuV5Lw2aoKDXGDOBAXSKLKwR4+mRGTIr44n
WZ+q5cU7zMJofNkr9m+3/ajdL/+SZgp29jyeh85tdmY3kLSDagRBg/vQD+PV5ZN6Oa5zXn+p8XqK
MF6hxmo32tzYp7noKXCsGm0GlDY7lYdco0yz2d+frLZKTjELpvfzp3SoxA12oXaInUuA9dRStie2
zVs+5kbOUJ1IrQyoDxc6cg5Ad3mpsHEIOhvG8qCTRtUVZDKby6qUaGXjwWfHkhzl7N5JOY3LeuMa
MxplEkHwUCLKxuBBxy/yHLfHrWFMn9idt00R1ZsyDlaV6mNILol+CnIhDhbN9Cq6m33apHM+Bp6T
0MDjfkXTRSaoOpd4dwlxcTnO+jC9O5a9mbsOWaRfPAe1pBrs+h/4zvzGt46WHIJDZQyeGfePDkSd
5XR04/zBFLjAYp3tfRFWoGNj/QEqCXqTwoJaQIilyw6QqkP3Zh3ijXQbEmR50PH+bmcRPSWWeWcx
VfOMwNnFAMq3ybLy6EidZCCh3bfRvVtxsZU00EKpPYdLQaFVyb0IrBv2O56RhZ/NkkETaPO7/yRa
fd3XgtilImGLUJSkLaIT9zXMs9a4M6phxPjrfNd8edMoTHK+avF95P1jOZbkGDqDe6KWck9dm/g/
PwqcOWAgSDD85QtmQXUd5OmbU04fRuv2p78e9CAfSE+e//3cvOyUc6nt//oftDcIloqSfZXR+Qoi
51nVGdORYWpWw6tCiejJmBHIXDI+lu1zVhTGFZskkpNr3+uBKq+khb8hDqPtPHWKlOb4KUsSSksd
UqpvkrJlTQSr2/I9Uz2N37Q6t07zIvqw2olyQq5rT6uurLCdZv43jVTQU1kr03MlY5aW3ObQ0VDQ
c+T6LiDOvg+qValYAUwruvXJGzux6zSJ6shjhjrM8KwuPeZ9TZM3sCKifTE2r6flQBjzMJxsPWJ+
x48e55LFodfuLaS6KrOGU4wx92Q6xOUmeUb+ZXFE02WtA9akodbUlSwB/bEsmLp2Gt262I2pfG2Q
xpL92a0LEhNW3UDkcJLM9Cf9mZBlw0+6jVC9fuAfP2mycEFDGCpJddjJMrhX9nMM7+14ubNnTtMe
Ml6OSDDuW3rerRq9OIZFRWKymp/sNCVusB8PFjqsTe0z53StoaVtmP8wklpurMZqT3Io6f+ZJDBm
CmJlk3M6X1ZnO42RZ43RJyivbQYr4+SnenPKmkRucDrRUGJl17vxRqlW8xpJpab7A41t014PRFUN
nCh7lbXWOi0N7kCgNYR7ZQS6YtsKgA2GvI2BPUQLMROJl5IKQeKVA8U3qU81WC+sSfZXwO3cSNp7
Zqu8WfRivUon0tINXltrgRnM1lXtD+kua/V9yNT0FNUqg38X8OHl8yRjl2K4nAtmnB8zx7iqomWq
P7ULvZ+bl8FeDkkJKo1Jf03t1KUlZLNs+Vrh5Ub0lnfJVtXceAcjnD2xvB8E3N5nBtMVt6VPrupi
XsdG72XgSE6mHYUnYRqOF6hFQkeYaVzFpJs2G9XQo7KidMLtxUGXLld73snoWmvIXtNi3hKaTHDG
ktHyrNlUq6Kw9q3j0AWLYvTVy6ZKTNOhQ2541fZcyRaSwj5F0lD6GSlAdPVWJM+Np8vfPxroewj2
gzzsRK8TYzCqw/A8duxTSmRmntDHb1Ruu2zk9tOYw7lMuh+hxFWkW0Wxqpx5OvWS1axnnHmVBfZD
hMIQYki4HQZ0sXlnb1Vg9TsrIrMC18RV2fFWDlpFxvEyaBdtiHwb4kgZEHFHT5ORWBuv/TkjRFyq
I9XJbdJp5kqPeuLxKDZSeqsMquvOo0zKrnCsPjuMuBdp31q5ybeoFTMhhgB7nPahDLVNXuomQljz
lKjR3QUp3Svlf/aSAzzMkLJquGNRQ45wOofIFz+7kBrJrXQMxssNp4v1l9AmGglU0V3YRWSWqJTp
dxhfp7hr9vQxVkFWq0NPitM2zCrilBkdWa+CK4NuCd7Eub1OVLXVODVoWYvB22e+/yjKcfQqvz+m
oVBX5cBdZqMqjSWnddEzDhqqB136nA812OPku11QIA8aG3JZLXqXJlgzGichnlYaCc0uus7KWof2
0DG/DjyhjdahaGkqmHSkDqlTAvYYbqZurLdaY3mtodHaY5a6tpyjNCl5rOUw1qXODUi+91X4BruY
07xl4oGB6Zs+JWJnxHV83c6UEpxdH3kVv+gglrwq9deDPdH+DJEZ9/b3itYMV/Z8EnDqZt6jGZk6
XRJOT8dAqjT68xGZHDe9QPw3dWe2I6myZulXKfU9p40ZpOobn8fwmIe8QZmRmcwzGAZP3x/kroqj
3dWlPpe9tYWAiHD3iATM7P/X+tavgQ7Dyi4B7mMAPhseWTgtJZ1NOE2fFvGNLH4GTHlOhUmAu3Yc
RLAFPtquBG9+6cYGN1dPoASGgPCIQZCc+8ClhzBvlkMXmemuYj6zWs5JnYE4MdAraGZwqZhR7Sai
q1a6qXkExFc+xF7WnK5/Xh7xNE71bQQ8igny/Nifx8Q/8/9/2l2+pKL8kIpqAJ3B0FAkGWuEP2Pj
fNyDFCGaPutndxSPhWU0bSdM5mHiQ9DTNXUOEm6DfCRGU2aksDad8vcB0SNgff5jNf5Vy/rbueXw
b8Waf+nc8s1fy/6vl//bueUTfL3ysvevn/t/fbevl19+t+Xwvzr333+C5Sf+r38c5ZDwkhvFRJ+u
2dMWQiHMo26rNeK1J9oMTwx5s2lOTxM1tdlo9WkIy+aExYGKjm58qAEftaArM8qfdgU6f7LHK1bv
4skq03utiqYPDArGtqPGcuiIkXkpSN6spo1WVuqDFBJJgb/Jd1Fti7Nn8EpmEFxTUxaYu9Jr2lZM
U4EQ0RV23A8nU/5aIo85A/4LX6gjHiNnHOiT5DNpYyQZy6p4QFYEVY69WEfzD1ElW8dmA+Gu1AtQ
bpq1UfBwPjThvSairh5HgD5XU7Q+mEDOY9nyV71Lxptp+U++n7PkaGr3xIxrZZVNR5wUBrdEYG6v
tcdCRW8ot5pHX6e4RLfyNbUqxrlG9us6cLx3RyvbtR3XOanXqf6KaGolZmBC2tbvvRkSWDfBXDUA
iBgavAdNWdBSw/zVMFTLaK9VcAg4P/LLAtzUk0sHwebVo55tzee9QfIsdjy849xRBE5m4wdkuheF
vffRr7PhbrCVWPmFah7HOnycEj/aopsnLMVS7drTUv/Dg3bcOK7xpmLIUG3bx1tNdJvat61nhmJ/
vjiaSyoyZuZ69lgEm+U3E0VYnaLJav8cTuTfNen4ME7ezZuQFra+duzsZLxrRxcQkNqmBv2SJoqZ
ypvYaEwDJEClk9sis0Tf+k68wSeivaRO+xjaTfzYl2Nzb2CjTk3beB+TVts2kAX2miyoWQ/1iZ6Z
+TR0gXOHZgGTZTlNVJiTFqDir77jD1Y5VnSKiZQ5iKZJMAs6NPDos+UADrUCAmvUnW2F/VPm9H4T
LcbIHMn4o5iFik4oxm1vuPf0rA4YEuP3xC8YpAo6KEwx9nzEb8ojjgyRdf5uWtn3yHWq+2bKuifP
t491X007J4V8XKEPWI8p3d7YHexDMPXGEc+8x8qwothRHsYkZnVnwppoiti8hBXyM9cq/fdkcI05
W3Y4l60l3lz3YfnT4x31jtlEUKCbdN67rBn8JG2uO5nZAI/5rUY7HfjtwIYp4TD3odS/raP4Q9TU
3aHonLw8kR/mSFcYJlF0N8qBIFNGJjR0zi8a5PuEmeVpqDT3PUdnM1jvWC3tk7Aowy1nRy92V6Ut
QwzYXb0VYjJfE//DNoP8XY/y9ixMxHDL4eS02UbZSu3NuDlAHcrePR+Ia914z56TxzfbjrHLzOcH
r5r9/G6678hnnKPdgitxFz8U5IZ7MHTOk92EBybWyftU5MZRdXTAZ93EERvrAEQXmtWco7ENR26H
Ziqct5rMnSET5YuZlepG8s7PRFTyjRVVjwFtXhLRY6O89iYQ/K6StNQvy2E6PI+ila/YV9pNxjpq
44cMpUynxEogRb40sV0enEYPt9zeyVvHf8ylrfTY4oW4p8T/JAraEAKz091E0NJbJ39ZrqtWYxon
F7/Pq5uWmL+XN6sqNa3iubnfTjwUYOBab9QgeDpLy7iYo7Le0uTVioL2tVNDfo4TdextJp+J4MZt
o6CBpmyFuyGpaAAVCgS805iXcT4My+/e7GqJZf7sxQoegeX97tFJv8VWbO9x6IjtclhGVUKssvk9
1mmi+nYt3lJkDo1SuFqHLrwUQW3e3FJ84gvw3lDSENniknNsSqp4IibKyqOxEQOouTo8sd+E3ILm
z9+mMguuxK7AlI5mc2UaeedkFt/bqeHslj9AYtQV6/muuGtQOL4a8jiWKLNd19I25tQjw8+40wLi
x2sIYKd8NNsTNp9kN9XGaxkp84QpzjxpeWmeZBT7dBzjcFNZGHQRVPiCTq9Cm9CkBwgxxSlHk5yu
1KxP6NIy2BtBAU2WifSqyVxqYH/2l68v37/s/VeH4/xqf/sWjLy8xNePfP3c8t3/9GVyEbCR6sU+
qOeGuKBRsux1VOR4lLGR/7kXRDnomuVkWA8NLYvUpjYuJKg2fo1Az4tTGNa8M+vVqy9p7bLKhyE1
b1KPj7nsLed8QI7r0mAwcuZ2ZkM954S6AoW0TpcGVhOfQxMM9BQTDqYgFE7ozOJ5gjenZUPx56+9
WKXvDfanbTx/0Wn5Pbq560PyCqsanYrdAGbh5PmEzIRMUrEbc5jRozxFplGfvg7jNs1Pw71TOXJH
pstDhRnrJIikg7ZQWzcPXvrOwAR18kh0ZFBiOe+E03gyy5pzyu+BGQbQZPkX78K22ibze1hTw8jT
hj+Wd/x626/D5eOxGi9okh+Xz99YFZ/LRRaMgJfdpo4pyOZ1vgmSqD7Zc/fra7OcayWkvA6eFUqd
PENsePSkZx3tVtENXD7IYHjbTOvjw9cv3I/tzsOpsDeWptq8cUWRw8np+3UU4vvYEp9anXxZT/sm
ZZyYO474VWhXz3vZ3J8VlIN4+FNLH5dGmIyusQTv5c8ah2Uz5g6dxQTJEstcUW8QAhP6VAsbRIwn
8oPdYffpW5gaucpPo23np2Xva6MRkHJi7H0tyKnbLldalHDKDZnhrfWK3IGQ1f6K2KlyLRruVAkW
l/Yzm+4/90pIC0ezhU4zGyuWV4/6HpfH2JOglXRTsFle2lnuza936XVanGaYfl8u4mVTTKBjV1/H
nhetKm3MjtV8JS/XNOJ8Y1VWMtoot1d/XdTAND+DSd5Xdt7TOYRpd6Lm/9dGg2N+bPKExdncFqyK
/mRPxK4ve65m0SV0oksZuQLKSRaY8DeFw/Iy1n46xOaJLW1WpAFFrTBiZJ2RHFvKvLSnuz+v4zFH
/LO3nKPujwJwOfm37/Hmt1YVtV2d4Xrjm5k8LZux7//aWw6Bx0B0VKzEy4QGud7SFMa21f+1t5zz
ErEXlseom0LG+/OYaVV99JPfJrw4ura565zoOjuIR+joDK1B5K9TA7Gz8pKCmzC6E5iCwzSLugKn
mWP2mrciDrD7+ZADmHf4u9HP70eSfy9fmxrc20poE61Av9fPeUDHxG/LrW6n4VkZRng2p/ah1EOg
znVbXQSW6VVSavomf5dGJ8/LpqqMoKLVWL7jEfN2Ra455xaRzJlkJffP3nKIsk1svfnTmWVD3UVL
CBHgO+LMdc/hvFn2li+acXatScjbt8JFTNfFGMsH7Agy3ObhXFp9KM1f+ghHvZiE+cCc+h7D38+h
Iw8hFna2GfxkOGh0TUloj0I+dJdebEDRhzhu6cLJ0EZU5o98lJ9KQhmiswIVXfb2PpWhdg/RzeNO
WVstc1jYT9rWah584lB+hCRpbYaxGc4sxZqHyTYo7+sDTUnkr4ekRYVLRhuu3NoLdyaQxl09nh2s
3wecvvkGd1HzZOX5z0Lo8YVCnESiZoDFpBR1iy3NW4Wu8nbL4bIZ7Z445FRD7YZWpemIZAoKKW/L
Ri+16Q4JKSpqhtDJYqyx4H4aTl6i1K2KtYjGZKN8g4oEs5sCOq5bb/y+fOnHaDh4QXEzKekfHF2C
TBiqUVHCVtU2qv30olX/samtPAOq0H4iwqaAOp8XQYL+qYo2X99KOWZYQ4JNkVLV7UWbK67LXtuG
PTag7g0fVXuxWvWEJHnA10SDY9l4VuGeTcU8xm2oG49T6mABIn0WTSMuSowh+AGLOt6Isc0vf04G
qJDOhoZ7m5plNlcvqfma65SWGqEu8U7r6XPGNR3F3L2Fvh8eaz9e60374Wco3qiznIy5qOK2hncG
OEedK6YO2k9Edk1RcxwlminqgHEmuc0CbQ4LATNwaco2Al+g/yQn3NugGj5A7PcvUlCsi/QOLYGO
uCkpw29lWn/YTW9e/myymCYH3Q4U2wHil5wEvW4EvdTNtaB51L2EXfygmJoLL2PETH31Z9MXO1wm
ycnpqa2ZSO9XrN3Kk5y8HUVQkskN7L1532sn3RqMfUWyQxUn/Z+N6GKYXZkSmFAUVBEssh/o6Pj7
UkA/0T1mnjbveaVxEdKK9svEwmpIVsHHn22WKQauqOb0NeNYzg1G5a0Ls4M7Mk8qtBpj3de0YzlM
jLLf+qn9WSySkmXK8WfXbYqGIPkUBQljt99bQAyXYZ1OLGqi6L6azy/jd4i39bSM38vesoks8qrT
ZjowEqNgxVPx0eCHoQjrPS8vY81THKV3925vq12U9lC1lp/Mra5YWdwpFGt1A0TEPE9YhnaJG0iX
U34E+a5tKGgil6jAqE7KphWdoXnVq2Z2HGm0t9PmnOmNOsFbzmeH+TcF52wbuu2v0Y/VKZm/tuwV
3UD7Jp72yKAZUPELcdcsuy0OiIPdkEFpKjwDy/BdDnqOwnseerVwR5ShffwaYv15BrkM6cu5gXge
1GLDHijX7Euev7rMG2nOfMObC3tknlQiOGNBFNg92ZFGgs/czUS4IRQcf8YyEC/zSgOR/7rryUXh
T0MOTAiVCq0xm2X8MObR3e6m74Zq+HPNG33+iyxfxCidbgLi+5BaZGqfmtGxm6U9ct7ExSz/WWY9
zGCcY+wclvmOmOdB5SzVWfaWc8shQKJNpVXgDAInag4gWx7bqOl2RdN1NPnxiNNsZ9fENruSeGhp
cyB7j+YRcD6fYY/8s7ecI9OH2ELmz1yqfGHZEEXSn+p5sxxqgUeBekS/VXd0+baWyjokfe4GRdK0
K8L69reJOew8kEXpJdONx8IXah31UXWvV+JupJtCFcAo70tWdwTIyztnMt8HXxHvJoErDqh5Ws17
7Gm6w69p3TXFLp8ZfuGKTWD4BXkN43PlSeK3zOBDNygaJzx5Blplx9ZTtMpIIqYpFWXXZaP7+cW1
aox/XqG2cVib91XVUPhjyRHNojmc2Fw1857webuZ7T2Taq27oUa75bXoQHDOJDQewJGb1jsYcO5Z
EuwPXp1HV5TVb6PvZoe2n3D4EX/ds75881BrEJKwHYLhEiR1uRvSxjulCEtXpkVkhMRdT798PEC7
R4ZS2+4dcB2TCEemzp4+kM4Z/y4c/HAx1Wf01NG9kaDnRbnin1IGy9WgB4C2tPecxfvBS+p8rwsd
Tm4PtxTiRPpYWukLGJv6A0GYsZUEJuteEJDykHp4Vc3euzRa+tfGMPNvllNuQ9pu+HsHipDEP0m9
Hx/AVKxahNVAJHoeYBDkN35hPDe53bw3Y6WtSscHwWgNzVq0GuVLqFkjJK9BPqnW/w4bo78sR+nQ
B/sup9fm4eFz0sl9N1qy7DPdxQNdZ+47oHud3GvwrRuh4c1LYh59lS4OxnDvtS7y4Gx8y8JAey2q
XtFVD9zLcogZYW8kvvvIhZY8A5zYWOagvc7JC76mNbRKLAC9Rlfs435UDx3RlYHsqsPsHF2XPDvX
oeV517zQ9Yc00n5okf0tFHn3lNUlguDUlS+EF+VbJj7uNesd/1iKR6ab1e2PtSsXNOrnNJIrr/Mw
4TliKRevCzn5FaE+WBqDUT8kWZCcQUKkl7Ho7roofszmuXaaIfj2LaF2qhDq5mY0aocqHrE+glci
9IBoA1pY9qDq18zPLnmk5w9YxOrXsAMeExn9s/Lio2zs/lpUU7gr4T4g+e2Me92KjXuj75LLOApi
pp8b3aJiDfNla+tKP8VpijOksiciiJ4ZEs0XiRaL2ZEjSH+m8gdI2TjXk++dfa4Y+OTE8zjFa63G
bDfJ3n/ls9pGo9+Pg3eESKddl00wIcpNFH2zoJPrMTfS22D7E3Nk8p2AN+LO8HCrdjyFH2UYPaLC
DjaTarw1nhvrzgL07lE8OuJ2HzfIJdV7WMB7iElM2gSV9FmzyOaBZiKLIAOeNLDWVj7OaPI9fb3y
LhZqOMJG0o1VH5n9Ab+ee/VY0lzHZ0A8z6HT1E9Trac75bX52dbqnO4oivS8KncAOzN8u6c4mfJP
luDIrHNR3LWD51xUIMD3G93wHKfRk+chYnMtitK+Cl9C3X6WPgia5YghFOWS1SJ9nb/Y5UW8aXvU
22aXP1Fwr9CxdQFB2xaF/XHfIyZbW3LU91LaeFfMu8Qwysc/l9eEe2kbNhr43Nqzz0M3dczuHyRx
hOsKF8ZVjfcppcJrZvnhnw3ghF9OavmnOvmOQUJbyViPj0HVRE9NliXHzNX2RYTisdC96Ifehm/E
pzwGZiderNF58uKkefKcVjvD5Ag3tEcxYiClb0Z4K6bA0W4ixSJX0mdEgUw3sPAYX4uADyZHD9n9
oO7clKY+OCDvfXCJ+Z2aQkOXzqzW4V/d7IU2B2zvidX14aOEgD069WK0tERsjB3MlF/KIlQvUuIN
7vNnkdyqXBpHvj+5FAPGtb4Y45vhjOSMBdE+zjztYdkkEwscCnL9aN/boz68uKmz6fp2eHTaWL1A
HzjQHukflq/lqX5p+6E/a8V4lsBXb+EYRDdYUXRG3JL28HwY2tNfX8i1yKJ4Ia7LeSrB+D3w4e/l
aObXZdO4oTYLuea7hfgWPE+4lZjMBwlNa79w8kfVvKDn6J6sedNNjDeRO2GxGtz2qeyUjbRBvi9H
lPGM7aiQcEZWT+SK7/TBKSEHAVQawq+jR/cdKB/n2hHXTaqu7liC/7Lm5rdlDdNFORP/hv7BDdPh
rJkTYMhlt8y74bzsCdeRZ30wfpsFKp4ocLOKyk+FKA7s7bEtrT9H9DGq83I+slW8Aa80rpOkRwQx
eu14NZiWXlVjvmYJqCLWU+M1LNXPrjPL44hy496Ju2JTdjWPmvlwyuPxPpKlAZwV4O18ivAwIrHw
Ph2cJNculF45XH5MyeGvHzMcqTZ6STZvJkySt8Y4wi3UdU+QccK7DJdrYHC0nLJmP6SLWPK8nNO5
BY9cQSFEL75lOYdalLlUIO+nMeqeJoMZQlR0VBjmF5GUse5TADLLF2UcvoYRUxii7NCIsUTPbe8q
IAE+tUk2bQh40nYEgFlHv09mj0srzmZNyWr5lrIxvKeODvrkyeFhOVX5NuliZL4e/Kj2nowMzWob
OpSnyQ9zEv9K56FGY1Agl9QSFIBpQqCIng1H7IOY5gd6yhJ4tpDxuPbTtNqpTMvvFQ6mXRQ3WOoU
xjSi7d0jDX3jRUAux2U97Uwx1Dj7HO/OTQaPpCTa/eCB5dbIsR2GbnEuAys8KdeMCDaEY49FCfjT
SXbT1rcxeOCbMFl/FSo3tpU5/nSDEmQwM41qdYp/y4QAQZNx7D3TdWqdANE3elu8wkR/sNX43ukF
sRoSCXyHpabPfiVM0tf2ND36ZO1uoAU/4gK0svHMXFDD3ZKepsF+9RMrWfcaAsOhQbo48rcso+nZ
MbI7GaBcDXK0RKaGYArYCXIvy9HP4WOeTJ9IFO11rNfGpidJ1H0d6hrsOErAKSMVqLJ+2rmxq3K0
76Lv46e0stYt6RtjwcU5Fe6nPUXTofFUtQo99Wmp0D+gSmkhVZd7b7DlzZywyg6wr1lNV48BGkKk
Yudx0El914HXdhXAeCads8oy2FUWllCNuc3KHbIeG2K682JIXNrsw9NYr/PU7QnThvBXNGWz8UAL
tzlESFSD6EZztScxN15V3k+9cKdVZpnV2pfTQ2rgZ4YZCRECsnLiFGtP9G9mQXEkh32EIGtnO9FR
awOyCmUCxn4arvTWPseaUcDX3ENIsrDtZU/paPv7uLFvVRxRxJ5IP40DRHXWy2BWqMhrY6uVANcS
40lq0thUIcRGOCI8tgsa5+BJWPAhLY9tbCM1wt7gzZY20eGVeQaywgrd3puNmA6yKX5oXQyDmCCD
jYMpu+ePve9T7XM4R6TQrFhh7HNbHS0iTneOqcWHNjFtIAyz5gLrRTf+LuvwOHfe9CGvb6jZvivX
over65+TW8cXM2AG1MEUR6Zh3lmdfSsD7HpU5Ukb7C1YZZorN5VR7tSEZq/Clx2O7e9YlkDOwzLa
B4V9TnMf4/CU8Hik2zBQV3AcXJGxcKttbRg3e2jBUBQk+9Xxc5z51X7o6+8qdimz2c6wThGhpCCs
7/o8vyucDCJPaD0qj5WyiqJbXnSvg9vHVzyP1lm5I8b+qkZyLEEEVMkDihb0ljfJr7ovs4qESW8v
PR03GFfDYgaREKLHwvRZ74NXy8x90aZXXDmQktuEiUflPQ+0ulcFyqNDb7cPlSOek7KPd50Rke3g
oEKkhJ2Iu8HM9iopjvwrgjM3xI+gZvmYCBJAknJ4TIb66oCjgWrqSeigLnlNGIWLkvvEtXBq12iS
+Pc34MoNKELBoBp3WRO+56ADjqZiStBb/lnLiH7sYknBsq335RxgZbrbyDbzbTwl3HbkqrbK2MHY
QEDupW+4flvAnOG5F8XBVNGtECY5FxXLBNIFApWFT6mnXpLJmV3YTL+Nm2jp1fY2mSAuLKGVSgb8
Tm0hNpjN93iKD4NN6qquMEPVGhJmHpB3lfFbVpX5EFrGtDKqrNh3Ng0TvXv13DFeO7gfiZWFjdoz
wXUbLaRvMJ5AdaM0CD/iYsCh2lFUxtParHCKI3DoPIRSlKfWafQ+6KSaTM9euvVsLn0mH+Dn9V9V
5n6Dl/ypIWyj9pK8NAPWwxaLhpuhR5i637HilseT9l7kXXhoYhw5Qo7nUjp4nQ2U3BOJJFMjzI3d
ZP7GLB8z0x+fVKqfW/SLxp2uFfpaMnOlVtgRTHhX5oS7SFOU95mMvzNLl97E6BnEZ4t/KcqoA11E
ySOJGJstb3gbc1ihesoEitCk1U9maNHKlQoqjaNN/DRwlobhdZs1SMAAcmzM1n+so+4jx+h+gQXw
vWztm9GZvyeNfGmlFQ+V13wGzCcHQaUDxVzldGrrjKBvvGR6cx0+F8uvKNfMDdS57C7Btu3HWryv
e89fTbE4JpN5n8M67XszBf8CR7PriBzIpqvLGtaWYq0FcfBz6nh+edpGak3+Pk0KOl5yNcdyF9bW
vrYJBUZQE3teubGd9LFS7otn0owZnWOuM79sWotHk1DHAUkXneGWAdG5GmX6PYxFtInT5IcbeisR
2W9eXiJhN6xvTVM8iwCn75hZN2si8DU3wj1yC+SexvTdAvezZoKNLsXYtrr9VjCpGmV5qYPpZlPH
nuqKi6c1EE+32S2bdpnB2FY5fbKue1dbpQ5EVwmafuPnHdwszT0GBsv2jKtcCuKxkantwjjn7g5h
ktoJVV8jzh6a5JILnascdJgTUKHwNXp+yUZPeu554zygloYSwgXt57QOJwp5VMzRLSbuuUgHtErG
gXLEmw2dap+P1ltj0gpAGPjbxxOANwuhahtTJ+DfIptkuY1C59UYLoPb7LNMZzAZ6axZuMtbB310
1815XhnRiIMrykPUBx95mejrsCEM1YwOsYqfTdfAPYNEnEzLZ5/4eKzN5Ey4untnCGCV+FICZtxr
kfT7wndhgkU1ETa536H6nfzLa60z4USay6IFrqowiK2eBDFaaQWZpK15pLeIDjeUhciZwG9NHWjn
j+E5jkLWPqmXr0M/x+auws9U4oVElsEgZj5SZwMFOxCzSiDLmZLDE6JLNH9ZbSPGnn6Evv0chj0k
p+IYD6F8Dpun2PDitV/Fl7RkLPK1lc1MRJtKckJSpO19TdUxHX4m9g+rljdXx/tPncmCAYuFo20Y
1VEd9YNtYzaHZBXzx1lrwjqXNdJabzB/02gsAf87015ZJDElZfWbkuxu8ob0GJdo++EXTOFP3R/v
7MnAkANFs0k1Iqkp8N4rE22CZlN+b5Ef+HNuIjiAnYmWhsmItaM0C4qkl86qtbldAPl/jh28L5FR
MGfBuTLxQOYmczZwaagqDkqr91XvnVmCT1sYGmd4S4hdKONG9TwgJa3aD4bzU8vyQ6Zbzq4VPMp0
Z/zVxTpXRWDLmVOy9trmh1QEnquc1nRRzs1QLz0n6N23movtpUghZyeYZYWfkv404/gbOIqUNYvX
wIq/CbK5eVaR/UDFEpJbQGHBsDdEl32OqL4wJt4E0jQY/tG9NamX3DFfrcpZZ0VuA170f5tG9G1K
+cyh1wI467nyoPOSJOQOSNAJnVBB8TraPNBaImcLfA9YpOO7QQ4WAdPWqbSNW1i5/VHiV9pmwiWH
Xb9v6+BnHPowJ0v8vaLtoOqXFAVCZ26Go45ZeYXhre3guxGxsmvx0KxTT07bGeBg+oa+k1PyUJv6
XvNHIKZx+lCn5KMbiJdr3cmZ2g+kE5uoLprUfCUi60fjtK/TSPmRXjAxNliNkrh76BqetQr2NyYM
RkRbdGB6TLUz+DEKv+k2FD0s+gmhNZLAzVDWv5q6ONvJ8ImSSadPmEBE9eudHzOtJb9nZCjv9l4X
DyiBugP6woYMP43ZmwbVokYqvM8hi64Srdg2Y/Q9tvB9THROe24xKuvTNex467AqbgN1wb2tl+S2
OZtA1Lu87DddYx2wgNGyytAYpMUNOKJ7qR3zVFd9uC4yHfugTmoikTPrThlcNVb0QXtj12uIjo1E
XMaYDPnahs49EsA5ggQDX44qfd3oye9GORQNE5Q7ifxWtk+aI3vUkqQH2JOuHrRnjcnW1pYDDqKa
yVJbch8UIeMOSfMbWzrqXHTBTiXGi2fr/CKo1VgZheeGW+dEVs06bBVWTM2BAW8VN81KH3OATe9m
SPVQmntUYcGaTqVa51DfaZpiiCX/aFwZB0xKObO6OeZF0kkl/pF0buwZrC1elBEVp9j9VTeYINyk
RPtqcTNksW5t6NcQGAUphiaql1zJ+CJsB/yarnkPZHUDGeiL314vsaIN3wN3eM6m8E3ocGFkZ35q
viL/eCyme5QDzt4hB/BEzKe69nXebbkiCj4kWQV9VDzHwVGXwOPKlvCVLA3fJte5+IMY4Dl03/SQ
JV6CXSOFyFvBFQxJmjg16qqi3wEmArJTuS4rPyuh+zPzUXAZ7Enkd7pdf9A+T9b51AQEyVN4jp1X
/qJrEiz0Y1igQJvGIn+ZkgjXQhzc9UpcZWFt8JTtg8l+Jef8EGEKWCkaXSVk1nXiJ/WGp6cex+O1
asdb4UNUHfp2zQQPLnMbHGuuHnOkJuWoWZoe7EUuSGIN3Je+StIjq/qKEo1t0/Bxzr4wv0VINqq5
op4yfZJOmZzjpv0mA28t0EPVmnnGrdlKxIHCfDTBNG2qiZAHkTu7XlAktbME7TjQnBIZxUore6Se
MfZ4Wk+9wqaVBxSuq3kiiTetyJw9zQYeXTOgNA0AKhs4NSB6d9tIVOss5HVq22NKlZ1qyyvXyVrM
wW5ARz6z3veIRCPf04/aaWsN0toAPgSZGBf1TpVWtG2z54QhCoUBAYVJGz0YeSy2Cdm0G7991Fuf
f3xEDzTNXH+TJszJBx8dxOgdzYS5FQ+no8aaPA/m9Df0e8ygdu7g/RCKqEsoKsm+TG+hVuZrxxY/
uyGzcKHw6G7a8Z1A5a1q0Cssp2P1SSmE+KIo1VZDNnwPW2JIEtvIQH9Z49E3uGNaYLCknEGhrU6M
7gMui+IHCqWKJWNKYIQ37gqlrAML5s8+2MAm6vap0RmEoPDvwOSRUKhqxNvl2XumY+VeCH+feMGH
q6czgSB7GibnOg5zUbUB+C8Je+voTIUxus2MRt8htAjc5uHCqj6rw62vGAx9jTzcogzupjgwdx4P
uCPSZqwNUiPOnoZO7/NolYPEoSVc/O9ZYVw961skVLaJQCClLeF+pIlvrdGmbCUcrrBrD6zlXsVQ
ciMdi5hdJaeyrCW+Wny/LssJtB0kwLTd4wgmq+ITyYCEvMyPolWs0ShpaxKU9Mb7UUVqxLTLM8vX
VzZE0V07JNaGhxzD9TBsXOWQ0NuQAVil1BNN4mGiODEORt8+jfbYPMAIWssQrajKw3sprAL0qXl1
CxB2aki4j71rGOgegl4mgMHcbzeyvmNqBUd1dOrskBjdVpP1R+/SAwsnE8xK/SZ15xkC1vCGyPva
FtMuTx31hg6vPw9JX7Ekw0jrGz8WMOG/BF58LnP+//f5Zz5LctXiMOoWeODX0TUmqqEtf3f/7Xf9
f0RwtCEe/s//ICT+HwDHO5wB0a+m+Lfr9wZr3Pd/O5JiVvxs/xnnOL/CH5ojk7V/6LZlCR5fjm2Y
c8TDH5ijbln/IGfGNGCKW47wTXiCxfza/+t/GOIfju7Ytu97hsFGEOPwxXLkpWzHt31AgCSuW/8K
y9GYodT/TI4VvI0pLGTU0NKptf4NWq3bbdNrda3u+9YvKiaaIM2IyCD7YpiGcv+/yTuP5ja6dTv/
lVue91cddoc98AQZRCAIEATJSRdFkZ1z7l/vp6XPxxLPtc495ZHtwQkqiSBCY/cb1nqWxBmIQ0OM
WFWL9NC2lQvtwMygDMlynw6ERjhaNH5HwpE/oMXo1mUq2gcr7wrwPymni5js2V2XsYb0IX+nRoeZ
Imqoe31lnqSJtchZKZ1++UBOP5//f6BjOmUBKbC8X19jLlSNRCHbRhc45ZrIry8L94CXQ5roTqll
ht/LtO8EwBIJyX4Y3HjeJN6Dyf3iYyRUjJnY6H7ny92cUw1uGRNZ8T7okXoxBUoHzQytjWAsoHJo
FpgJ03TYlnnHndn2xmjFL1C3Ra1rL2XTylVnh/ESHpL4FxEV//xJ6YKAECAKmq4bhm1wHf1Klxw4
q+vQitqTlpnxGd2fziJKZv5zlSXQoHyDM9GoKocAbMbkPv7ObQNDmQXGoK7KpJDQkTRKtcEs28dK
2AocB09cw5Tcg5hBMrcTswkPAHuY/OaWAjGqKbwIZJ/wsNmU9Tsjw3bb+qL9Fxzc/+SlmQ7xwIjK
NIsLW/sCFHWA+RGnmpXsGcJ8H8DbA04D09hfFHVg75rcpfjT4pp+3eXyVEKhSOLf7PxUZCTYUWWM
T/2oygXiou7CVNeYs3JOjo2vowyESxYwd6i778AjQ3zwzHMYcRLuSmeSda+syBxwhxkInYS0mMuf
L8XpW/z7N0wHkwqVylJNXpk1cV5//dw6WyHDSLTpqQyhejldGX03ckXMVafOQnzbAY46t/WA0huw
Wk5GLIZL4A7lvilFywhRxeiC22pWWzI9970p90UrWXkXnt0euz7X78Gh8XCljbK2yepXJzSVMzgB
IJFFCUufM4gmHzMWTURTrAOZF+REsijyqzC/F9L6HumlEzHnrcxFZHcqJ3/tLpOxiif023gfVkp8
/vO78p985FzMBp81aSaCc+zLuUNLYqLzLOLTgMPro1fsYkrRMLbkzQ47+g7/hGs9WQyINfYRclK2
NP74bFdtvwF45G4bzaEGbBrUPeAqApZJhfcs7aE+M9cd6hUM0n5eNqi2KqvpVyHZLdthjJ2noUiK
D1YN1l1fx+7yzy/rB+P/t+NUd4gJFRZKCqFJPpvfP+ykMVugY3p4ChzvNVBS/TVkg782fVJunEl8
zz18j0uZeW1nU295ijxxbJjrjgL3PNiDXAnGlfBSUOwAYQ69pWKRexeNlCN6ZNYb4XbN0Qm4eJPI
/o6DDO8Rjtn20KQmOLKkM6I976uEP8BoTFHa6BuxBOPBT1lBJ4FOMKNP4rZntDclwEkk8WnM/vwu
6F/zAlTTkcLAIcxBpanGD4DwLyBcrbRztRYmNVKeU0oZo9xJzy4vVtcoe3cI2VyRww3gSdEGq51V
DqoiQJdtEXHm+Di7ZFFGhEMWqd/cPMtGKWYjyW37xD72oerfl17gPpDUlND0ZQ71oY9+N9SGTUl/
t/kXr2Y6WH/7TE2JZojLlDB1gMfyy+nkl02hlZBC7/Uyc5e5bYxTXK928b2C+I8BSw08btWBYFLI
+IhNe/gmOlNZWn2Xni369I8kwhQNR1fr7sLEsr4VqscxFrHNZtdV9oQC2k5K5GPeQdsdgffN+tJL
zmXaRY9jRv7cn1/RP0XIqcRNEmark13Pa3MoIX47knTHamjwCnlfRF0Fs9LKSbWt0e8feh0fgwvO
bIMq3H/MpN+8qgICv8G4P0AunjTofz29ea3qenjp+E2fUU94SOt09isMJen8i4vJ/hotpFIJOZbF
KSU026Ee+v3JdpHflyJoxvvR6eOlPeI9xr7QvRVhN7kztEG9iRIXXBtW1msCD36Lj55ifhJ22xIx
/MIqNCQqoZ669yMpv5u8dyMSrUCT0i/0dfmRp5ZkYGNWG0O3t6Yfoq9r1HqJvpfQAptwvS42okVR
UgOIvGuuHYDgifT26QYJbY+pJ8BPGI9r89RlEYaAC3fhAOyeIWlQfYLkGCf9ay7OSm0KxEIQZS5c
LvaEs/CMBBufDmsTwOD9YAJDwUqJ6IllGA4eYEe5WKoVF5tbetmtg5S3U/iuozEjk+mSxmZ6LsOO
UzRwyYiIYCbJrg/v6S3BBE9ChlRWhTaPSunfNU3dPPWaCQwgLotzlcUmeEruLDRF8pRgGV8iNfMe
/3zFCfn1OwRrmwqX8ldqVJpfT4Qw0nq84mE9+dUUFMea/i1z22bl4TR7iqOkWhju8OCpRG6WidVA
c2VXwK0jfQK52e3o9fKdFpIrEggicbqa+RlkLLTHjZUefDc3nrVQqS8J7MJj0ncleCSlWzlhFJxt
1WhhCmDuLFs5LgmXYllQxP1O1ELcsMgElzzIza2ImSLWrQbaheGEvvU6LaWBBG+ncSqAYiiNQ2d0
+ZMTaA0ARbc5EusQHYthdI9e0BgveIN4vqYP/Zo295xA8dj/eB//rYbs/6I+SrM4K//3jdThrWHR
EzS/dU4/fuZn62QZf4GNVC2bJoVQMdPiPvOzdTKtvxg7cBpzr8UUiRLvH62Toql/UR6DnjYtkyqZ
wvIfvZNCX2XqpHNJHdcu/Hrn3wPhfyntaM0IBNeI7iMpV9MM68s5mnWFYRKNzUKwK56CujsZtn0W
BmcBxevKGwMbDqVWgFGXIVOSYguQ7MEqCtDVJaAKHWqUZIDYYD/K9W+2U/dzqbGM9SGKkCA9S0fq
OmS37GCde89904Zi4yX9waqDu6E0uKq9ueMk57xCEJL3aJ7hQL5RKEVzyy8WUYGkG9hItGiQUWhB
y8K2hr6d+9ESLjGEP4eWocCZ2ujj0nWNYpaR9frLR/qftGI/+pJfbp8/3iRLpf9VpcoNR/1y+4yV
zOzJY2LXuRpKzcIYyh4NyOE8Lbr71MXabIWPGQYc2o+FP7Lb1qyjNnKDHOFXo3LZAdU6DKaeHU3H
PahMUiqRb9A5XIKxnxLG8jVvNe1K1F9I3NJJj3TvgiCEpo9jIsdO0bjB0Rmj9yQOHjO/Wv35FWrT
HejXV0jUkzAwGdFJ65KL60vRR8hPX+AZzxee69wCWR0RDEB7AQpkEZ+uRosYGZxRu9+MtF7nfnLp
+vd/8RS+3CShEXCxC9t2dAJhsap9eZNTfnPve3a+wD578iU6bNfZmLn19qHDLMCvyJ2N1PeshDJY
Hf78y/Uvh/uPXy4tlTs0L99w7C+vn6ZZzwgrAuTlWit/1KAiHNTxFY7avLLJah6uiStmPuQb2YMM
8sr5iIuoBIheoZ8lzT6pwRew49FtfWWyYrTzfGV2Z4afNO0w9rXsoiLymXy4cpll/t2fX4AxvTtf
PkDmHxwVfJk1XUzDm19bNG+wwkqtfgy53/GAszcbuqMngn6OeWicR16xMSFF2+W4HgYi16t3J18R
yAQdqHZ2ldHPdEgnLqELqZ6SdQ9//T0znSe1W3VKd9cQ3ZoxNaVYQdE+uOtk1C9Bbz4VLD7//FJ+
tMq/vRRbp/kQUwYQXzb9R1LQL6V36ppophkoLhiRHnRbuaZ1M2mQbrWnvQ2GvlEa9a2xvc/KEv+i
UP7n74FNuc/JipFbiimf5Pe3UR+rTCN3GLVLHJkzXTVeEGBC1c4JeUghACdbL17B5OvWdSoR2BdK
O//zyxdfC42ppOXMB7A/RatbUn5JAByhpApONE6TaYsZtuknhzSCPetdRty09ZcqMV6Upu1mbWed
ZDGESBqQ9jTMs2asDhcS1SNOfbJL9TzRcW36S5oWpehXjQmUHsF/PKe+RI/Cnl+z3kfDRVlUhxj+
ULxEJfoYJeBR6yrZiBFDLitHXwYdMjau6M5PZkYc7bSqWHU9zeEsVVHc69Mjq9a7kOx4UZLOFR32
d4JCmAj4CvvizNIIqmW81APRmZWNycZNvNT2QfH6H+YLj1ZBa4NdXoW7JNNf6kFsKsNgRSa+cXL6
47FunYOSay8IDvbCzO8zWZ9xF7+rjrg5tfUeyuDRM8O7wb04lXED4n72WNvPq6bYGLGHPdB9Y7X4
WeVjNRcqF3zqpKdaWVttid24eyp44Bw2I2Z248W1YVjqzbnQjTe7i3Zk+y0BLs99iqzRZSoDeGsO
MZ9bUjrpkrW5HMx3hnbbVFA2d5nyVsBtCcr4sSMrDABZfW5N0rTIBkWkhT/ZdC5F/t2P7UVaZAsg
GY/sUXe+Kq8+/Ccm8MuoNA+tar73mXWa/lOFUG5ic+N5xks8RY/wfU3ptRPPuMmKqKfE443zim/t
eA5L/p7lM5mJ07sJe8NQnrs2gS/CyD9TsxD1ffDpjGwSdTEsabuPpWNfw8a8VZG6xbq7i+zJR63y
M3GLkbN+tNz6XEZ8N7CMctP26PMCY5MZzQyROL2CmUebQNMY/S+bXNzlGAy2Re6sPas9xT7oHJF4
n0RDLeg/w5mbqC+Z0F7MKIE7JUQyk4Y4ToughLOm1dFFjL7xNmTqBxTKWdj5k/ayPduovNCApwCL
+aU/XqMZ1mwGlZ2T6wjTg13iQ9xoFGcrnOgx780bA9xTBssfEIRrYTHKyZCINKyGak1lzDtSN+Z7
WKHxA8nKVtvH4VEwfsB3VuPzR9/mf3Kyfzq99jJaLNVxmaKm6VCrdlnLPUL3Px2T4z7oWH3jEYvF
JBLhsdoxQihbpPdZkeyiod5HXXjzvI3ZgAdC0rsdsE8typRIbXeMl4rRDnMTLzvipGzv+QgHyCSH
jb03K21DnlgH407koFEI0azVt37Ag+CPdyx0YhVbQpVvXQxNvPhYmSmWy8LT7R8dwqptrMB+h5+F
VhAGFpY/ketvbIkrxqXxHXpcsiedhpxwg4w17LM908q1riaLzuuzWeqDvSXdC9LvrlYJPnQ9eUUN
w2jS3vAtfohy650R7z4LMu6E0Ey6Rn+znPqQ+cqGZ9IstIGtuofpL8DRAEp0XNpJ6M8MLDjzhAWu
3y8srZ5WZQ2zE/HmloFOAI56bI0X07Kvld5/yN5aGwlvqWAHOccPFhovbeGVILV7Nk0RCQDu2ort
d+4R6PYrGxWes0hZY3lmiYcrfKjfdC1RZqlpX3vEeaDH12OrPgSueCEO7tQjVUwrsfPJGILnHezS
8r3urXMx8mYBkyYgnnpIvOdg02bCbDZxAP2fqSMXdFOfeZ4XIUD6BovgEAb98Yc4TLVOPr03kCkm
YwiX0Nz7nNmhtSw6t5hl4Blcn9NXLc95aSzTqN5bDfc9Qq4HIOwWjhzEcvOsdz81j8F3CE/E1eNp
1BG+Gpq38Ao4cVZOZgq4bERv5iyO/RLcBZxzYLupxvNkhpD0by2xSF0M5570YbM273q6DKp38Q7+
csTVUxSzQEu+xQ4v38X8jINNq2d5zi1huvUkiXjxWJVCES++18nZrF86grZ5xHsMHjiROyDio2Le
VEceMu3RSpq9bqdMagBBARWBraDfTEQVg+av216eUeZxCeBXnVUlCadmNyxFSyKkF48RWkn3WU73
HDuT17TiKRlmcxGgVvDXKvOurPuVKbNFyRZgpmHQWNiQUaH9hQRdh0+BLS8ij0+ZS65hJGGLpvda
lC90c23azeXP927ty87m5zTKws0Fn59tgDN1W7+ULhLyEYQurYbAFz+WsgmgJU1Zfvoqxbemt9Zh
9KxTqPJNl/19KMajMaVgifAx5jj1bePtz09I/6eykPWtrjJ1osd0bHYTvz+hATtwnrhoABtXf5ky
bvzIYKREaXc0KuCgwHuRqXE6jpV4cXIG0sA/oU+BxXBTYw4bqqOSTO9VDSpba6H1iwHAIkP/OyDv
t3y8X9ddmjWVNb+VfXSgNCCM8hiWMab8UsFaphMxAxVy0YluWRZY5PCo60Z4Vwued+Cs6LzgQ3SE
Dw/JpVGGg43ypkj0+6TKb1qTcgU6VGjkbJckWtYBgL+clZkX3oegyW2j5dytn0ynXZKkcfABx+m4
UcoICVTrz1G0LAsEgmVdf0IL4sLEDdZ5b56Fmcl4FH41kFni7+2suVO7mj9U5ssYcleTIMCMDxMv
x9x/adLORAmIE9voj40BSTWXs9aBnvNtKH3e7wdPce5LN1lwz9i5JfkN9NpuTtvcOMvMQlSk95+t
6qw8nYDcyAINlwevuZ4QaOQIii1/jnMBqlbzHrfpSpUpeldMgzUq9qloI+KY74DsvK0SBu6smogj
Utt1BddYWWxknb/ldDRaZN0LaHmilldix4ldceZd8y7d+EG3lH2B/T/vrqow7q085n4ygSQf6zpY
yTz9HkTpQ1OkZ5A/uJbEodE07gUqZKQrZzLqzrcKhqhr96siAwpGQFncocDdUsqqKVpwN9xbpnJQ
jeFTpm47Hw1j38STinVeOyjI3RK5ZcnNnzzXgBs9nP9OezBIOJiVfP6MTIKF7XgHgzttMdBd1dFd
ypwzTgYEyyYhpt91L0cyMZDMIwdS5aJmyv/ECj2u8QOcUtEsWCqyW2gOfQH9qq+xBZovMH6RxFAu
cEppRQksCEfwzO3arVl0wc9K///ZSZjJafaHSRhh8+/ZrwICbfqBn2Mw+y9hsqKTNjMrRyPjkb/5
OQbjb1T2EkgBHLIgHfr/f4zBhPGXbRmM9yFhO7rgUP3HFGz6K51GTdJO/607+J9ah7/nOdWXP/96
9ug/uuP/dfYwy3B0k4muqdP+c1p+bbl6xRlCspcI09OLXYGGWQkdjEAoS61+0V7ii4IUPs2ZNK2T
DhUV0RV8N6eU4gVsXcu76eonfjS9yOYJ/6p5aPM3Lz7Y5TOUDFFdIutBs7YZklZYwBiJMViFznVg
q/aeUt84W+g88fsU92ouw2hOmRcNGLYuXdg/iI7djL9RadbIQtW1xZBfbfsuHFh6UNqN27Bc1Q5B
Q3KlTrE7q3HcE+9UDhOBfYdcVcR3UyKD46xHqvTxYOWY/kAALHcKvrXwI2iRKLVzC8s8yurAmSev
IGJn4ePUY+A1ek6Vu+CBY39s5mjlzJuHMBBRAdJPpGsA+lHwOkaxHMMr4KQkX8cveFsh53Rv2TrY
p+vx071MSEAShqmD/bUst8pGDzfitRn2jMHJVpzD0V5NQ0eaNY7G9bndoPqdYxV2s73FcmmhEWWV
Hlk/TXLCuUOrAeBhWS3EhjPpMmWtzao3fV5uiQbCYbpTN0GLQHVT0Lms8z0nsUlAJKayjq6HoyFY
CYwwyraXh5bno5M6drW/WfFR71/M+i6IL6576ugv9UdhYqRbKu7KSrZ1syAeTHxjAMi0B4ohFCuM
RkT8SRJjMAEtBn1NMjchcViNbG1heIvJvPymoNsg/S3aa8UhhWTjLhsLaM68h6kL/nhbD6uKaFBI
KfqMIqdz5lDYzUv+XXwOyKjfk8NwpIzx830r7uWoovAkfcmpqnTh2skDDmqCwSthLnLEwQPilGZh
jgxn8wrVrpn8jGv+t86u/x9lVQzK/3QI3r1NkqrhI/3tHJx+5uc5qNh/ScabGqegJacRl8oU9OdB
qMi/MOhqhNsyeNIIL5pWnn9rqWztL3YKksRcU6gqGh/KuL+1VLZK0q6lSSZFhsbASv5bWioghL9V
YT8eHkDCtPS22E44P9QBv1SwaV/UZYyDaGGYxXeaj3ExBp0xlwCnqzHrFo3UiRGDBFIWoiIhA0WR
W/vzeOhuAC1XKb3HJFWalcS44ch/xai+jptihXSUBmB0NoE3Lh3EliYAGoJRbGXpi7PrCYAXeNrn
jUp4wHBM4vhYjv4nWVMn10tfAZzCXHjAoXEsLPtR9/ozy7I714w+Sz08JiXgKxMuhkXlGubNHSmX
n4RzwQhk0siejfTCqgZFaIzqTOnAT5pl/ZwV72Kt1ZKDrj87BKNi68wBU2Z70WTrUQqmXxhadaae
4BAgqnlGc0YtgGFBmLR3TXxWQv3Su/UhEaaxBl9CB9iP0bZNWmMZGOBnsOeC5ce1xv4WTnpsmwfV
JfEla3N/nnpDfnCCLIdwQhZdm/qYab0aM01km3NPH26JDX2zt5Kl7fTPdi7qlekajAKgKfJSD3XV
gmHIedadiL753oceawvLYsJSdrfIxNNuZrCLycfpTRLme6YSCiX4nIk1kUdp8pRqnbmTUbBmjNVv
x06U+8TBgR4Y/dXs3WHP/XLYW/SkqDc2TpmtYbFpWJJ4CzHn4GkfI5UbGFKswSEFsGSx27laytAQ
5XYMFkCG43NmmN+pKk2mjvoJ0yTJAzExhExmNmGtjJtaYtF0JbdT8V3nnVgUffKqI1qApXpRtPEa
4E2aZTX/ZbrUh/2uqgd15svwyE5l7wfmpjfbx5H803FU1TkecoLX+ltcDwXULn8v27CcF+CFGdU1
5yAI3nNS3GvOSC0/tJ51E0DB5rHjvZd5tpdw/6ccSsPjNhfJJ2cS7kNcy6IN456bHrEb8XyMAn3W
z0aYNHMGWhnBQstW1yJmHMKc41pBhlwyHGp7NEhV2C2GwDvXEGJJcGjh+TaEuAD3RNcT5DM9MzdE
eiyiXlmU6rDwu+HdaEnAwAF2MjR8rraAYTkQSK2HCeGBJpadVjtaEqxCYbRPQ8a1x9R0spqIA6nz
6qqjFmdBB4QuANexQOax7HzTBJjIcHFP/Atuw8KC7ZK3C0ClJNGDfoHtlmzHSp0iNkJ7g198BXn4
DJ/N3saipw4GVTSo8kmY7i1D5DwfWTtgpcyfVD3aB6N8DGGlUVfIYem5xUNl8W/y9L1RMUFxIOj4
SBeKX8IYc8NgHbrVMo+1ZwVuTTgWSILqnFRebOs5xYLrv7kaPx/JSF+EsDNGKjniTzEWKgGTZV9x
Zuw3V9N/mEMqq2Z0TwZZrTP2B+FK52gRhPNgbh/3+ZQl2WUPrRi1Oxv+xQ7fwsZRe2PdqsSkqCYM
wAi2laklr03tfdpuurS9+p48tpNovHfA9j6ECr7GZudcyB2i/kuYwzEVL+dmwScyquKUoiCZAfvn
q2cVZJk621IlFMJPR3j6Xp4sXWuKimn9t6Iil5G4JK+Sy9CVby3bpplh0DlJkT92LS6ibOwZPNrq
qS5LAAG+emXhwBBpyuYbRENKkn/OCw9XYK58pJ3YkNB91VxtR46oo/WklgyYxMPQfZNeT3IXQKYZ
7O1LIGwcj3jRWmwjg8taK7cT1lIqUHGi8dCXA8dVw4IFbEwsAmnTUYyv24VoEIUYZrlD3CVJjpKL
xAH9KoaUUYLgdZRG+tGnb1GpqbOhHjkpp++aGr/KjC+sniLU9tPnKSlvjuLhynTiJaAy/blC+req
k/+aovv/pIaZns4/FOT0G38/vUls/dsflgj+6uGh+SiH80fVxD+1595HNv3L/+pf/sfHj0d5HPKP
//7f3rMmradHI5jpt1JDtxkA/bFHqz/SD6/8rU/78UM/6xPEBYaD7gC1gtAcYVKC/KxONIcOju2w
qqJkoEUy/lGb0IpRNViIyigZ+D9TsfN3bSK0v2joJgaGZky7PCQOX7qyP3VpyJ/5Lb+MiGydAsdA
fWNLwTNhSzhtcX8pTtwaLDiCvwiNQHhRqmyf94iDU1z/6q0FQ6bb1kGDf2C51hMt/sbx8wcZm3Ml
WeHW5Ci28kNhBDghdfU+p5aahwWFNIIc8pvTq5qDUYd7PvNCnB8Og/eouToRgZBBSxRBrAQ3x4eb
COoeM154rZsBT3vN9N0Y0iMLYQsHq7g0Gqe+LKCxcfPkxq+AS0/yaxEb28QqZhBbdazQ4XOdgBVs
SBDqzOiE+eqhrZIPqkOKf9YA806V+2jMXFoV2igre4s9cAMxQyH0EtwLGNOb5G9zuGcvafXSB9EZ
kSTxjVUhkHm7cImTbsbQ9cV1mzdRVruoLZ8hw14qHBpB8uL5w2OmS1y7XVvsKK+8xQ8Mu8+YnNif
gYlyG5CfRItXmTHrkCC5eXXqPqnkpcz7lEwhze/NFZYxKhHXzjdunl6wFKMwrB6Jn3pVyhSHOvVB
VL54kmOqmSilouPNxHK2HotHMUA0atAjzOSIV60KtQcx6NehJ5mqr10kJ1UV3k8pkkiztm7DznXU
XH/pTyUVUdqQRDIDg3/rvAy1zFeNdM9aPnJbnhyS32zCn7hzxsaiMGm7EQXzweDAG31E5lpwVvhX
WuvM2GRXqybKGnILULjGRga5IV5pgB3myeCezdEmA5GcbbM6UCj5UEnA8TmSpPek71eBSRM2WCwB
3fjdH29WkFAhFCfC55KFM7EC6qj/bnQudQsj7TA215VlkiEVcAa3lSa3RnYflpa6iMXHqGjJckzc
G9msh9TvV1XCjktH8EL1+oxL784TdTwf4lsS9uyf3GybeRH0PPFpapGEjJKlmxHltF/rWD1jSl9b
vsEbOQxIJJFZPPVVBOLNqr+j0bsnG4k6gIJeSPJ4LDgB4VSLqhFwgR4faZC1M3BKHvmi6fMIIYos
wMcM8SGr62PUF7eySrmLJhvIewfJgtWISRUtxqsl8oMMteLOCNk0hkIleq0ht5rAm2rQt0MNQ0SU
W3307iEKI1K0tPeWmR+xly+KhSY+zseGRWm38irvUNbmLi8g9euEPCZZ8iasQ0FM5zypRL3wKhue
ozLixEs3bTxecj+8E3xAsyFnVJ2mCJwGC+ewfioj3s1A5Mamzp1vHdf/sm70G8EF/DChi7LbQRPr
Bpf8TbkKRI/7LKDCwaj84QiVgf51LJy9WyBHlL5NjlezExNtlckhFA7Jdweczo0FG8MW96XUlU9i
INHp44nt/XjdVt01tIttxqoOy20NdKDQFqllnSDMoNfUubCrCEH78F4Bgp0HNYbVpD06QwvPhZcB
c0BreauG/oIFFi9YUzPiwboe3Hjz6kQjvrFEsxC3W623v0k1JB4ufUswkq+UUn+rfApsmbcEgOLj
1TubfCYX+RdXdSS5xv1EuzPjjFdX3be9fbOynSqzA0sciQ5M1ckch3BHJsOqttM78kmXNst9rSM5
zZJrB1G+iI7ZgFnc6DYxcLjC81ZihH9jh+vBQA1uCFb/5HTIdqY49H00grWHNkZidh42XX6CBbao
Qu9K57nMg3ZfDeS7KhgClX7buum2tf25/uQ67irp6z1f641vqHf9aC6mn9Q6sXTMZBK+ANEglBRb
YjcGO0t7CBmiASif1wpLoKtlvAgxbCIArchUF/x+FCeLMH/G0nY3+OqJFNN1aq71BlO/2QXHxhML
CrkF3PE70nM3rQqcpGXD3BPqORAnn+3C1lqRkbcROedbKlZ1BLeB94RVL1Mia0HENzK3+th0ZJji
Ci41ohJ4OJvAZ6/BvqTV6d1oYG8MxX1TlTtit2AmDDOgNOSCJJD0P4EPFhYUnuiUe/5SDN6Zr/ki
NLtNowPpwicsjalaZxfNYWa3d76Zcg2oGyS27Du4geTeavQnPOCwQHW1RTO7nv63Vfy3JuuOires
K3I81J2HC1f1vKsK6BfF8hLv6hqi2qXPyRVsrLUT3rqUsD6YRNP7CjBi3dfwxHifB9kt+8YEGYU3
n1mBLF0Yzai3/Pustzdua2/yLL+3aibskQackJW6M+Tvfobz0I6yU2jj70g1cAxyDQAAa/P3EcSA
5RJo3kFGUOKDFz2r8bjxy/JQcBLp3CAdMx9nWdZcM4OU3q4jZ6N+nf4Msf45toaTohr3rmXc8ky5
8KnMTVSIZZ0c6j45YVw4RSptWpWcyriAlUgsgdxnjnX0Gv9xtCBqSOJb8uFqpxLIjAEJ3eOQiU8l
cYAJflXfT099315JjH2EHHCNjR5AVr2WhfsCtoNAlvaKveJEfDGILohQVsZSEBVNhOy7MRk/aDdV
cw96j72fS6xW105QvdYDKEO3XvR6v/A076FftXr4nKbKA+2SbbfnBkyWovrzgVmGwWMorXsxioR9
uHI034PBW440OVo/zPEtgJkjlgZ8l6GxnhQPqSyXoUjnTSWIw8B9m6ubYuxWhif3Vtwhz7kTTrjW
q+ZM0ByAd77SLKlVIgcdh0Bo3CthLu9Yh52nwNdcek/SS5dW3S0lab90nEQIZruk7JYD0+PWXxGa
ec9I+0Nl6xid49A5prm9tYrhDdrdOa6PQV6/KZF/Y/7/gtKUCUegnhL12c8XdVTvsO8fSPade+Yi
O5BQc8et+pzY/Y0xxMP0nbG0agG86sPlsks88hZVjTQEKBnluENbGhiXuqbgsLSDY+vf4qL/7How
XyGNYk4oY+nfmD3dJaJ5hT556lGmeMq+M9JDkEXIPkxj6QbVnvAPmtVqTr++tivMG7m3FAU9fFsd
w1F9zrpdIN/0el2PB1fnhAXvZElcWs02gxtb8KbUg3Ie8uEAR+tOFM6aYPiJXd2TZ5ftCjs9NLCD
Znbg3feiebKjiGlb239GsftaxGy1WhajNHu73h/mKhZ7+sJLpYSTEv05x2YEVUjFcm9vFdi2nY+/
hACe0vjGFnEdhfpj7Su8Jr5zbjsxQsIOlJoBTIQ5ia9TIDvGrPcAA3nCmJOqAN8p8Wua0uhbkV9Z
+rMISO8sq7vnGB8tcAwmZQe0w8CNnj2frL8qv0dPv6zyal+5Z5G8GV2lLaCdXjVilYImOg2ltQlh
VXg+754vt2ql7cbI2EWyPCqac2TIdOrIWJzk8am1T4A/Qto7OoKPGxlHZV64AV7jSrlmVnvF60FY
R83p8ln5ygXtFYQ3ZVP69l6G9pUD5BIjVmntfmuB5rF09xKOzsWXw013wlOjxyvhj0B4KNlCOHyY
JUpUzNEAl7CLQqQhabnM83eaFXUbFPpbhyx5ZtYgRsbJtTRE8P8e9f9B3ZksR45kWfZfeo8SAArF
sOhe2DyTRiPpTm4gpDsd86iYv74OLDIjI7ykK6WkV72xIGBGDxAGKFTfu/dc36Egg7t/UcQEKQWQ
222iFhP3Wlsjq/DWOWVxclbttW93SRH+DMcqXxejYy+FXbqrOLE2hc9jWFVy00CzHuJhPDYCGoNy
znU/cKamvUzts68Djw7kVff5VFGgk8brDiamfBpkPTLpANvPHYi/0gAMVmJSizRk1jWdZC8CiJdX
JgRv5jraEB1sB7lY4FDQraBJhyh1AhK4Vhp2cWI0qRFp1WkgIQuCZa1RkaidTT36i05WJybWxO1h
dpnb2RSQS0HUKJdSnSfLrsxPvi9PRkG3qYBMsJyg0gVYxGXwpIjPoTXT+AuzfkHNRAagp3sQTQT1
F48KrJ7uLNm/KIwSWckt0uTA1wo35DljuxvMLruCdIeStEpM3uMK/ld9ajpWWSK6kERQbgCkZBvL
qI+54eRLFl7rzuGB3GisbageUr8yug/frjaRYI6OdwKqAk40wyPkMnRJ7oLSX5BLpOfqh5JA78jJ
mfw4v5DWA2moa9/qieyqyUReCy+IGCR33LkFcopJrz68PmVa4aXnoaXUQapcmClBJipcJexhJACB
rHNgZpNEQzmNuy39NEVkgqvUgcK0JTfjsjOrV0yhv6AofEGjoo9lI7FyvZaBr2c5JJ3HCU7rgpSE
dKNRpD8lTZCf4ppqbe8ySsXTNK2KoST4GQoZ9jqyz6rpgehsAn3jmVTcOca2LNE3OfDa+X576Ey9
2scDkcb1AL6IRUm06yFdbkzyKJifhzxufda5WTXjfiSpwYIxtB4wdFpjistRUrgmmGUSTk9Sag7N
uegodg1xdKyE+Zx29NJw3ESrmpBYver6U2Q82WWVvFDOZP5sD90O/JW1xsRSo6sek82owaKDBzjX
rVr04PmoLxm1m2XmfWoll6IQ9pev2iPQPHVwQUgstEy4XOqUpyGkJOQw9/ZaMh1YpDgyl3EwXgsH
ilAgaF+mQQSct6dtC2WJL8Hf6D0dNFQ0kCySFC2+DyO/SH4GvZeswGBic5yafTK61Q4eN3yRBAWT
cfUyfVhJF7AGgQyslwwWeknwMnVUE0QHn7jPBPUBj8WjiYTabXzuRr3Z6nbQ0P/1xGMczjo8QInY
rdTer/cJyJ4XmwEo8x6SIcgYcDsoR3autpazzckZxhQem0hk8o+2Kw6kilOk53HKd59mq6orz8wr
sWssqRASc+dGxI61zqtdiq+ui8MPK1ylru/tie8alpD21EPss0CtAOtvnKGQpz6Jxm3qRV+MqeMD
30bO0sfbVO0empl7qEfbOdS1+sdPpeu2e4Mqt6FcspEmPd00RHncRno9TduTzxsX/gkkKtWSWBuP
2Zg/ChESIFsMxO7OdRU/CLtXCdfCC0uTiyQwNpBTulucPtqZa+65jjFliOKzTDN5c7yLBJhdeaR3
23byg+TB4jVQ8MXN+iHk2jzAnWJAG3X5FBV1Re5JoD8kEJYXlYdzBJBr/ERFa9q5ow1xjCx4FQJD
IrzxRzBh89diJh+Fme2yIicfPYy9I9Y2wESWtZmKUJwJxOifWHFhbcl8msrVtCEt9/vgWdkuDqoX
itbl1TW/JjDBV/5pweLHrHdkqGFJRHG1twWAT7ISw/AbqRP2NnXCH7mXEmQnjVfRDMNXRZSD6qZX
W8S4gSEZ2iH4SC+l6Nz7h5yEE12YAM9wMY7oaVWh3m0eDlBTmKVvyS14D8vsi7nOQk+yd5Wlr/i3
D9zem0JN28JEJ5x4xpXmwbapaZSr9Jx03XkMYSKJWu6cXAOxRZvNOrg2RgdPec/Q4mnekLgLSJ35
gSRESesVshu6GkXNP6DHW3rqSLFtst/HfEu5+ofvICuwyycvVl/GhNFCt/B5zHnuZYbqbAgCjDaE
wCwAneAhFFPEZJYpZ7vusvEEdwI4M0MKjCJ300/ezn6veneTFtEvzSveCRD4pqZzNK2qtPvppdHP
ukSNQQS4lct9YMHSrdNbOuy60X8HwY7eh2KSkVF30EYU660ZPPvT8KD5pNdO6SkAUbLCav+sUV5Y
Dg1NwJSKdmeMZ2KqPjOJvA/6elTg6medS2s/OlOMWvu5f9Cl/q1SW8KZf9WuuFj4+FAuHWBX/Wyt
+KwD6cRYCzfOD54YTXZanL4HMbl+PjkI0F2Jwa7DX/g3FWnl4ho5/vP8X4CoKJ+CpzS9WkX0aZN5
v2Dec67nFllTUYHPuceXSWRfYEGflFTMlraTXAg0BxlrT5xrBKx+liWfgu6CtXrlGvVLr+enpnWe
KcTcoMluEBtvIVCdXfmQ9dw1XgxVLqux/LqsmuP4R9Fb29Qm8tKaplc5NtzZEVdPkb6nRbMzM9Rm
IWIJsMcEh9ThpznJfaRYCAd+8h4M/apw4VpOHEWRO6Rg+uO6DrN9phdq5ekvaUVhZ8pdskk5J3mW
luRSdkC7XGh1ZimYG4fhqlPmIhjGZC0m2shRVW1rx1n6usGs2EpvU+vtOz26hZHzMqKJq+AqazVf
Rh/Ziz5OPwVO+vkvdTxY0VF9I8T1e5/W6Jq9n1i83zK+/GWCFKZ1LFbsFDpN93motUPHqWor7g63
sOmeUdoruk8j1I5dZu3IG7+i0ptMrjnP3NkVnuqeipTKshMlgh9ewZ80luFn38t1ao6/HD7R9Zyb
XNqbSIX7AiH8/LNL/yhzIbk+jEOwIWIur+2r7mYMPDY1uQYJbSQl8vCclZz7sXJVf55cZJA6RPaS
mWIbPyGjXUsvWcMTOOetuPrSvjQ5WRBwUOsA6rEe4WnhWHMzuMSaA68ruRIJsjMae+1lz2LuUrpQ
NixyvTnQ3PIPHWb8RZ9jo5ActU+9A6Vwt9PS4DmWjJY94VZQLotM7tFClzxNwl2Ywx50qAd7GQmv
OVdqyigpegeQ/LcGrL4P/Zc5+sNUV98DmnOrXMtuBaT8pLCYzIJWn+c+tzbg5BDCmC4b3XmuYxYn
eBnn4rsN2nKtuTkGiYHjKwdUtjZrsKI8aO7w6eCtY/ZncKj8TlQaNN+tH/Q4N+XEaZf5ohrdjWbl
J2H0wAHratlg6WvsaqVFCbYRllJjiHlKDvJSl833USW/7DmyS4j8dSCblnoavU2U3ofeSH6ZTrvq
te5cceJVmP4STS4WwvZWZEvtm5pDHlvGGU3uKp2cHMP7Ei1arL7KHx03/FSf+AnobGgsGL1DqEWf
weBeIpGurWZ6NcBFB8iravMNbtem4OHQeNoBLsOhavP3KDCvwtXWAZW6SnKdjnbySU4VvcawOx/p
qs8RJeKQ0iIvDW0NY4svVI5PlBuWmpWeus6+tH5+q03ryvPw5gXuHmzFJnXDVY7EqNaLD7eH5MI1
PUy0WeKm+u7rbbTV2+TzV6HxLAcx61uEaifmNeNiTnUNDFzOuQ+UeXUte0AnC1Jhat8c97X6ZuTe
PitYcvQZqESmKyk9hOhn2g7bTmrLwZX7FIRwPZbf46l/tWqgCpgdlM86fXDJNI1F8ShYSdpR/+pQ
UKhgYM4no6EQOuBcqDPE97DQEesVcl03021S+c1qxS4qHB4i3OK5T0NU+9E1XL3jkJ5E1S/boVtW
TnRuSASLOm1YYAH5pMqb4RxdOKJ/7cIfdlsnG0cxGIvefvYJy/UNte+Ag1I4C5GkIa+XgueaNLqT
9jyO1gXSP4Jee1ORKTxnZ30EdbwMU2tXUYpwk+m1KNK18O39fMnCzP8ccSjGHo9LZA9Ld+yXZeVc
SmHvAUo/R4B75sd3hC6FRNVdn5tXxnjmAy4jptbtMw9tWFA8GhmFW51/KgryR8j92xGrht1jHbFq
xvkhmDNaSCIjAhmohfo+VIIst4B2WsXVWzWrLnfQx02PgM9g1WZuSldIbrDr0UJb+QNXQF7Jnbxn
Ts9RrPC8I/K7YRwSQ19SyWKBZSBYyB+0AI8pBMRTHdvPdhz0Czr5sFtzLBEqhcg2AUu1BgxpKk62
svDVY9ehJQIImZRlv9QmcNBtIlYg7IJFx725jtM+pDmdm2tmZV/3tun/qMH8/9I6/mvn+P/8f+WG
/zca4Okj+4yqltP5R796//N//y+UZP/Uv1mo1dCcudCsBEYr2sz/bDAL/T9MwxEI2VwXfzvv/tlh
nu3wtJGhLqCB+0ML/GeLGbXSf7iwNRx60rYtdFd6/7Me8986zOjusLfP8Bvs9Vgw72rkv3aYMcwG
KCqBctceIzQhBSeziKcHKy6/sqwPt0Y44ufqQvPSFBRbO6CYrFLrq0tNCJZPVW68isde2NcrCJnR
odfiy1869v8QL/9NrPybT3o+RJeWuuSEoBcEKfD3JnhlkiFXmBPpeyOdH4CZHmR/3C26CKdbXK/i
5ptVOixz9VQstTCyD05a/CgGpU5DYk83z6ckQF8GC15jxMfA5u5mTBvXkz0mK/oXEzEN07/jY/1m
sL4fNWptHZqKLp3/ctShHyaB23PnO0NYLUUKCiQy3OJdUX4Qo1V8QunFb0YGjdStrcJps4oxjF91
A/FV0DjGtcqUB8wTKWEyTzT08KYFsr8YY50ejZHVH/3jjGecjg5mNUHi3jhm8cskLpV6c4iWDz0V
56yu/41f+fe/jOWMiaITFJ5JQKf8/fvQOZ1DBH+a52qnE/iTbRjSjUvWqxZSRx0eZNvH+wCd21KX
2//+YjD+rojAIY2QFLQeF640dXAQvykiysZJ46gux4WjxFEiqMOViB7H1qwDdSsCLCOjWDPXnvYZ
cxMHi4uva08xGnO9qpp/cybuHJt/yejvR4N3GaI6T+wZUvH70VD2hf2CBxKhE33rfvroQxY4jANi
kzZgrx3ZNSdqVSwigihc6blEoVAr+5RG1nNsjy6+MO8z6k1KaeInCDHrGpllsyGNjIrXqFPIBkW2
0BVs2n9zJmd70W/Hzj0vKdwjzLUxKvz9tqK/npa+BCGnRWgjmfpiEjW2hZ0bi6BXpwIh1GI024HC
NZ7qcAA+25H9sG8MruD//ljkfzkWNHCzPpg0R8Od0Wt/P5aJdKlEkRKLc7TB+BlZFqUXLwNVbq1a
vUw4HxahpZ6kPOlgfbNM7hY9ickSiHx7EZb2sJ60hsbS/MKNtesFFfAeTu+RDGSs4xHMTTbQ+ppH
8PxwgyMWAUtfAwWkly9DrMzvyjWWhlb1K7NykYV6fUuz2agPWorTb1IZkUqRmR4wjWsHDk/Qom3k
jfiAWzH2/cFpOpi9EONOjSeWYRfQZ5NFSY5b2L+4ddyRUgry20PMsKZZht0V4O20tr04/kOs/n/1
ltmWxxPnb9/uDJUA5qXPEA8YCfZvmBMWUKwZpAxYwcVfMgxaghtxKkK3WCUNkYmJtHfgsfNzMRE3
PYafnQmcl5AJCmXN/GMARYXFy1iA7LVt+k/zT7+/E4z9sPBmIvn9bfzYZ11zhh0DbX9SgfaPF6RB
FDfv21hWvTVnSi3unynu77R/fvL+mfs7cioAFlNr9QvFXP3Pf/C+/7eP3TeBuAarxsEW1trOZdJJ
9oM2diJ8m69RkT+S2Nl0yGRzg1Bsnwu3ffMauzwGZjleAcPegNYawZ6IF/OkZXGGQZRwGD8Wz0M/
jtvBUc4Whvnemye1IHSJ2ImQ8YyNob2Cs04oz05bZzTFNY9MudOiruIiaIxbPL9Uz0YfEIWgwbdf
VqFJNzmsibGLnWVDhfkHCPglISFrn5LfyQ+HVzWGFC2U67z4Iv6GXTv5GYfjI6IceayG4A09ggde
ySZ4EWwFud4Oq23aTlQAkKwYsm230Uj3KwSZR/F1LPYBMpptldTpc0I4yaIjw+rn2CW7iu49JbL0
FaWCiTpMOaG6Ta4747jEIWA1EKBmOOn9VG96X6g1yKQNcPvsxURZQTVoNYJDXo6l3j0DYSBgLWvV
S5XgDVKVZz4qyUg8GsGpU1iBepmPm6lJW/Ttjkma2w8KhphooE4gG7Vf/SIaNxS9ajhTMZGZZn6q
gA7urV67iDmqy3W4Q5sOCkGYinxlKoKhCha0TNuVubF6Vz25KngprXzYGinrl7ywtPdMOK8RKRU3
AMfq2HVdv5oTArckXsIw1/Vyyd+gLo1rdJe+HdHI5ZP8iG3jMrGGfZHQ3nZenqEoQU/4ZkJgu3/A
6hu5shurOVp24VwJkAKp9ZnHrnx12pEM3FY3EYq3koQ5St+Zhnfpvhmqmp6TjPDCz++aAyLawu3L
y33TJxQ7iaLppkKBJDowG8DMPPVLog8ii5kAD3mG48JplvkU5rOiLz0G7vjXd3nmteznw/eXEIKF
jrSVAFragmZAD3ZKxY7SPLEcQkfyJQr/KdKmm9PKCNUgu8gMd/dx3iHGmDfvvxVl00+GCUE/g11U
PZOjl2HDvG/yhaQb1Wq07VHdrvQiYVlCEtJjOr/0Q+JtDJN7uogqDXBoEFxtYpsObQjLdf7EfX+k
wICOY7W+b9333/8NG0Vw3dAG+Nf+Lsy/wfeql7jTjaXPrO4amxmxQwLRMKjHdlcRkv3HPiS+7tIc
zGpz/whPtfhq5W2/niziyULdqfGzEU6/1QFrLv/YzgBd7BOiPpEH6slGd8kQHC0tfiJ1x9nkheHT
mq6Tp/u+okX+bBsIbO6b9zciEl1ZjtZwCJmX4LsnMmU0jV0bwY/2kkLcakjcN7T3gOXM231P7hfk
fXhOwvOCfYmlvL2ZdQRzzJ+/7xuzXwW8uqf7xuAQmCgQC5Z1ctaDLn4calpyHpElHzhef2R+aj+F
sekdNFXiC26EfbQbQhuTMX7LhXJfNTsiIErVzdlFO3TEOTJtdI8Gg4ZfdJELPfkiss7Fd/01haSR
134jnyH0RZtKaz88IkjWZWs418bFe69HnfMRmoTwVGPnXaEwVjxMMnc1NYHzYdI+pAoXvlNWVhsx
Ndm+zqmog/68/vGbJXz40RLxQ17m0bn35xa562dPSR2YqyAkZ11EZBztaKIS2UNMLAnh+All7T3U
wvQesFx4D0UwZPA44DvRgMOC2MbaIUuluekwRexQ5kzPZraye55CDeKGtHQew1Lol6CiKui1U3Rj
wN3TmLOhP8RcR0EC9SoyuaAQ5L/Y2Thcm6r5y5YMSbxV1TSnKPGQsCZz7yP1WaVpUr3Vo/7VBO1E
BWLSL1qhEyDh5qOzgTggUMVoPHLMwNy5Sr84fSmIG+Alci1j16TZWz3/PwNkiwK9K07w1lzq5ZEy
vLom80s15eLBQVlGvHR99aZvSS+zR6I692lNrpnIYmPFzUC2RlYa+P2Etmrp3S1hGsygCV6G+QX6
h7ktjLBdvPtuH17vL9Shw2vTaLs0xjoyzFv3/TTmf0X6+Ebdj1akyfA7pXSeRCd5VS6tAVtN4SpG
u/uSQ9INk6R/uG9Ns+GhaDuCEuc38S14C9OQ5oHYS24lIdc6xGGq7m517lPdfi6DbjsiR3pTvjLW
RWX1p6DXBVO66GYIct7vL+LPn2xpldtJhC/3/ZCCeFD++aYXDodoGOnrjlV61FAoHuskp+Vg1orH
faLUktO1b52APobedBeWUt3l/pMflPHJnN0cAbv+tf/+pjDCeOvJ8palzZYlaiGn5tb3jrpVTHmI
NHdWYxG8VpH7Szg1jcpAF8E5ziX8mzRdS+aGhKs68YoYQQxU1RDeWkiyoVuVH1rXQnAIbeBWLGfw
7ueDOurSODH5KD8sT9uUmftmJoViyUNxuLbs8Oa51N28LmCxWxlmTM9hQNzcFdFpKgmgS/rp4tkk
csfMARZO02vn+4sqRLnugyx58bSxIpw1kywDQmcXu1G77JwJgsA0uafKKd3T/Sed8FT6ac5KK3dm
A7rKw391luihe6CW/OhkycT0O8UBgTw8dvLicP/7DOTaSh+zjZCJv3GqTrwlbbv2hZ6+Mr1Jjr7V
Z7S+2Q9GhQQXAsEeE1GbD3wEfVSmpuMUYBZtRyN69MrwVcVde/DSkuBH2yYxosyNkzFidc3MdmKS
gZBENKZzplSMdMLMMNygsT0EGceWS3lUtVwPUW58awNikVMPWnUB+MkckxeR9dWh1M1t4Jf9LxcB
Ye4yMcic5rXOM3IpDK083G/UqmPmY3BjQa4MRZBzhmmssuz57k6quXoF+VB1ZgdnVOjWpSVKpKjo
w4SlayIs4HuXZRreXL/c2aOXPdyvjCYxfmoQCFaZBBWa1FrDU5tOI/oZSpPQvp+GNvUf7y94TiLP
f028cnquEv6PXO7r+xbBytMzKSgbvck2GiGUx9r2nUd7mJzHwit+lQSloUnymTWSx7sLSjke4/kn
crX5qQHKGczzIyconwowrfs6xVk1zpu5XbQXu1fr1Bh9aym6HsMMY8cBgjw8lbaiwBzX/uP95R4O
Z1tgoEYzjhEkDQ4xgZVzpaCZrByZt4grm+qx9t6TIDRwDP3zJR5wd2Wj7q9HH22wY7Kotqd6VIvQ
AXEwxmO9vN9YkW3G27CQvwxQSytDhOAWnMrWN65P5KcWFg8FAuNtYFXdLh6tjdHTVCJeJkGkVLQE
EPaEPZECtejDFvS45xWbaLCv+OaRnDA52CLPgo1Xcs2jqRiXUah1lzaCBV3W6iEvkCWYeZK/G2b2
Cq65/gqJFgqIBtgkpZB700PsMNaxe/ZLij6U0D5iw03e80qLVs2UIdmzc8KbqKIfRr1HdtcW7+1Y
JevW0/w9eY3Wq99n6/t+gZptU2rBtEs6Fb6h48XGTUam9lWo9DFG5vIexXSio6lsnglFjtZuZmmX
EafmDvQP1unJTU90yiEBmuZHVymX6eZUby3le8c0SVIELa69s12Q1bmJ7xqdVXUVMs5WsRmaL3pz
6ivLWLitEdJFZZEb9YN5UWh+MdQN+aHUUFOPSaFvgNeqK2sjUik1L/2WWvixcDu8Bib+2ciKjolq
XYKqgivNS+ycBD2u8jG2v3plPkk/zD6yDiud7EL/tbBsLCcIviphvyaTpBZkB9aPRplrQ9eA4WMm
w3FYkPNqWL+iVB++RTVqEMVZO8eioXJmEiunA48btVHbGU6VXu8vTW2yRG7MattSUAqWbUozXBsJ
eux8D0lsTbXHy6364oMKvlBd6PeTNz2589Z9179eMrcQ66Q3IXtyI9CbIylofqn9Lj0O1bSf6oaM
tbppN3VjdW+DQBdD9M5nrRF2HxgmgLa+Kh912RvM6WYv3NTuW7KpUC3zGIpt1V9Y0r+aANgXno1O
+T4KES0ON9+M1FYxl2D2wGY1bwaIl1j8BcMFI9oGUDMF3qH5Dijb+WUP4ZPd9vp76QZ0PCLGFTKG
OXwrXiX5LMDv23/8dN9nObK/3X8iqBtIgq2pnS2I+DJiI7u4RTntMqNKDlUw1CdLE3JTDp3z6LWY
+CdDi14T0pznLLLoU7b6Efm7onfZgWbs7l9feyE88SZE0Hyr4nTndiZIGVt7LGlOErVIGbBqCmaU
o3loRmh/WRZ/8Qh5rnjafBuqtl77VChOZGH0J9ut1Tozp+ibJZxn6lDFoYEDvolr/SkF5vFStQGp
m4ZDzhoP8+fWsD7RZIU/Ske+WWbTP+uTQOeeIZBnvlC+WGbycv+AVVLLkeZU3joAcXtpj9HWsJsE
0To+CM0lqScWouGhZ6uXyFZERpojOgAMEQUVgj/2wxv9Yz/tnb9+/s/9ofdf/p2A8WrbdBmB3TkD
Re+SR6PLzr+bJvchVdkly1X/pRRK7kblM0mb31WZqW2LxhQQ+NicaABsm9hEkDZvDhhQoQq5FJbn
zcb3aYWPNiGCtokTm9CJZ2ay3m5imrwUejxRTvC0sxLm6x9bo1c9Y4+8b9w/XpjdrcjN9tLOv6wG
dFsJiOv9/RN11ILKjwNvqQ2oFOtQPuFaQq9EHDzLzyszJPk0aF22nYZRW/7rAxmhtAF/Ii1uPt7Q
wya3iKHhvpnN+0qAfgu9msgeIvt8gae6uTm4pw52NbF+nzfvL6LQoXfEEGy7uL0RCNttOuq6q/ub
KgnDbeZpONfEOOd0VJdoFh8OXuM81gWJUTW5jnuD+fQf+zybGaLkCl9HrdtSPEnaZnf/YJ9fYJ3X
53Jq6vPII7xbWS02ekbZj/sb95fI6ukvutFJ2YGgnxmfrIClHg7h4kk60OF0glHW0q/jozO/JFoU
H40863emZAi0emPXkwj0PvkRjpUg1He+P+lvlE61TNfeWCnmO3AI1UaPMu0tSI0Nynn/JeAB6ffl
SNwWFycRDowRevK9qk1zN+hOtrnvL7K/7vcJQ9xQh51++3yjy7chw1LGQrJ5wQ1ibYYODFWjZ2yW
GSgyKzFWpC21LyM6mN2EWgVJA+/G/DmHyqJCef9dszO7tRa63w0OFBZDUn2Sbc1QV31IMoLXDGbi
4PSDfxW2yhf3D7St9u6zYrrJcIJjJKoaG5BP6qo19qcslB9u01mXVAn12vR0a0UaPQXEpD1Yvjr4
ofXN9rSSX9bDYzgSASdaLfvwMyZzPk66pvScnRH3+bPlpE/2oM6jqdx9kifTrfdx5OkDDpih6adb
juaOEZxrTfDkn1s55ilK8mrfkCy6rwo7PikDeCh97Hrd5MWv+/Ktl9ZNGnnJbCK9uqNr/wiz6GPU
eD62r7ae5dcQVoor4vBh0AZ1zcesvngEBvevYdYlb4RdBgczCYwVtez0zUjIitD7uHtoI0qvdPqd
BWUFb935ERN4bUAk6Ck8F0aGV0x3qInXbv199JNvwqKkShl0MZiW/gtX/Icly0PqJuq5q9twxYKj
wg7SBN8ZBmFLuvkzLvTgUars875bJ9p8G2Ylhkjgl8u4rYKDNEKuY4EcYvBa+YnMkazfsHoJPZ6z
xjh8UBRLb66JWd+Oo/yHlk9XnvbNMraaYNtHQ32Lfb7Nqi3VHjhCfQPUvSOzk0jcYc4td3r5Omrx
tC7o0a2zxF8rlkPvMQWUDmjMp+UTVGrEgupqgdSGxUOqbRlbsWj2UXPs8hhpn4zybVfSMhxm9ZWl
TchyLcCIXiNOwk6++egnv8V3ZKXfy8egQWjEcjc61Ib7moWat/IP929TiEGtzByr6b2IOjc6lm2V
JEdCkNDW0Co7pxZpMYC4TmFM2jlTBXUiExepTVVaFzMe+43DRHZl0+TfMQE6eUkaGgvKGwhA4CmI
SxJK8xgaWrZGruiGLcqZ2JJrFQ0DIpRkBBBQtjt/6M96HWA5aZgud+QD2YipCYzZJ4TxmWEK4bnf
cGrb91CJFA9POlx0u8a5FTkkuXIwjdEaay+lbuEl8a6jffDG/YI5tY+wjtXIrCYpZsQsqylbwowN
cPRH2AIMQ1k73UnlQy9apBAd/ZDGPuZZeTOiyTx1dcbo0GrqWIy2v621kAmlqY6s4cQ+wMuIrKNI
VlkYpae+Ea991Ho4TJr42Ry3sI3RCAbxcWg7Tsw0Rfg9mjaFR2KvEGrRspq7PsBhnT0j5CoNy+J8
f/GlOtV9JiEtlOWT9HJ74w2sZaSqr3Uz6If5f7sQPMD3WQSfmCyn/kW25UsGBcnPKnlOoFA/kB/D
ydO1enPfnN+sIKQSKb6vfWp/USLUQ0ts7YKp7SeTP0ZpvEirEsPXymSlOz9WzQQwRjDPhrtALvXe
EwdYhA+ykPyu0k/KydtjmaHJQR4Wb9QYy4eJos5Sc7Rg1w8AsBx8o4s6iJm0ykc9HV9HZ1JwYXu1
LVxGIS0fx11Bjg6J7i0heTyB6KLx3BOq2Tt69yLFLHCmbVn14bTO9cLbwMWFGiyn17Zr/WNad9rK
dllyJm1BL84tzUMJxviU6tVzGGfVhXSSB1m3EmbuYCwIJD0VmiOeyVRlMcMdBGU/ap7GL59R8ykw
Yv+EuB/cFA4Jvjm/+4xdONh97uz10d5FYZ0sM9rb9xK21OF4OnVTsM7J1r2Xxqd+Cs/BSAB1IxvO
tucDWYmZBWvhE0Or81iV7TPifnlo9KZdZ/jHl5aLPjHPqyPhxOEZ4lq3KMenrK39g6JfVOdufx5G
b4uKKn3lScExa7UX7Izg4prBeHG7pxAd0ZKjtVlxhOWwx8PyKqXWnwu7HM5ag8IIZCOBFgllaGSb
wZoubnQkLSOxJJdoV3bFpWxrgmLAqpFy65wCic2jqOICoWbyRRKYc57rfFSJTPrrZb7phIyey6km
a178sg05bqXmVVstZ/SgowyDS9GXoi5tIHtGSpdOiIQiZTgLCeQ+nNt6DW5CQP7WBRHSz8wa9P0g
tfEiR0CCOD0fI6LeR8PHmailINKNaaFmTTxujgnGKV9nM+lojJmZ9GgjA/oiOzMRCLNSaZ9qx/gg
0Vhtu1Ro+0QzseiRy2giNkzKZZDorIxF/Z9EndlynEqURb8oI5IZXguoWVNJsmS9EJYH5jGBBL6+
V93uiH5RhK17LVUVkGfYe22SuJX1yax9vcjUcfCf2n3UIDKI8wE1rm4wfFkdY0SPu58ejgeC1zx3
TKEgckzBU104HZrTxD8IwwCR6pSI2TYmN21drZFZox/MhmfboCxrc6U/0pIAat6EpzrdrBgvjDjm
yOUetg3khEth56TlqRAdcjpP/y0d9HF6dtgXis68pFvFG7KO2HKD7GAG3XDOqmR9TDc1RNggrV2C
fPjgdEFyWQyLE6BInF03VdvFq+2vpHcoOktJL76mH4iGukcTr8M4ddYzVxkbSJBxUJim92r00n0F
IldVifm68U5ves7ZL241ThdMn+AfLdk3B5mxol4re4s3otRiP6fEA8OLvW7De9xqo48oKJN4ACu+
K1Qz8WQlZUejfECf2B06Bw8A/hksbQNp55ay9rog96bOm/KcccBGc9K/qbmKDBZmR7GtNpL0rDtj
PkDamumTN+QI0RKy0HGl2IPj7K0hfczJYNsFCRCWeqhg+m7WrRqbv0LIjllDn2HX897sioFFvjY/
KSuAHYANBRCaYOAqycGu4d5lJayBe7ZrD5w6rbc1FnZ2D/r1jB12KP+Mu87kPeLdyO4vAstDep26
7k34bY99c/j678gdBreAXFXg0avaUxMY5sHuM8XpQcbY7FX9gxJLw5zvy/3GBLy9NKyFCZqFttDc
Jehef9uk+fgyI/5+mxEK7fR9NBwIuz1gzc2+5IJs0V24/nQt5HUq7foqmiLyZz7+RKri1teIKeE/
/Mbt0D+m0j4veI0km5qonWAyIKm1L6WVjzsmaPKyDvJHPy3urvQ4jrupsw+kfpmHrQiC1xbwEvIe
DD+yTRitG1JHFk31oaZkAmPFx6fgNhy3RH3VAikrXhpGN17yLu00PRmJ98sX/XQrlf9T3DcYjqoy
phGMolb4zHWe70eWxAczqcaruaG5N6QnDjRFajcMVH/JUBHNRLBpp8ETQiP334WKkVBsYmbVvBLa
6xB3i5nuicEyFzH1yBEbjMAQ6uz+m7BDE+l3I17C55m4ViC9jIJJp8US/LusjF8owP5xIFpvUglE
Cmh80BOkIas/95HoO4j+9Xawy4q5og68nYBCFBeZzwMO8Tc7p+EZEGx68GG6DxAzTuNmlaFZ1tYe
nBOb3RElZkLBN/F/x723GSHiLCTPto0GY3C6F9d13tksoYUvjwlVBlKeC7JwQNIu7vg0m+7YK/Mp
I6/j2vsodFsTP3ExXZZB4YvhNaI8nk4KS+R7AxGrM1NkWw38b5fzDEq1JBHQcWoVm6zFH/NBjzGU
kznyh3J820SF0K7rOE0asCkQUJZhmm//XWuT0N0+rVc/WgxTxLA7zFsGkOuGmTe0N7Bfbqvekwp9
aGYbMbFsDGnKb7oUdTfGl49ZmeuIiNj8pyjLqz+Wz61eMVr1dnK651X/yJvgsAxFZAUE+HFW5rcF
bcyerUyM5ZCnI0d6lC5B8Em6INrwyRof1xxRKsv9ebelWPb6WvPY5ZGTleo29Vb2mqh9v3jZ46qa
BPjAw5IPOJJHU7z2Yy5icwbY6aBINrC0wabjOtnQfeNZ6y9cEH6cdWV+TB23fByxvBxlxQxgYF+I
fuI22ZhZieC6uR75w4KoimjqzDZOiyb5xUyi7lPnS7ePVCiQZTxHvWd2kj70Ay2FQyjmg0fk1rgc
3LnAXUUoOrSP5rJp5y1BPXhUpE1PGObkKIMzY9M6LpWNvKH0NVdlNZ2SeiCPuhJXOUvFWlJmN3M+
JaS2PZoZg2l7A0VclsbLrBEzzbbR/tENYfE5cQN5iQsv5UH4RAdhXGSZnRJ5Z7iTBdS3480Taj/a
g44c7TKms5bgAw3Crw4JwMPq22gvrTI5KhtVgF8tkDcYAFTlwj/cq6tpJxZGkoxttjAKTEuBCw+C
JNCG4MW3Fd+H3BzqdxiHJX8Vqhx2DC3XiSl6xwc+td+WaYAfrRxUnXK58nB5980iCZnwfE1LM0RL
eyGyvT0vC7aBhLXFzsF70o7d2Reg2LIyO8Ah+svGWITwrYN44/jfE25zQQMX7JImUztB2XcIrHLP
ZpSAuBovKBzkBhs/p2sRzz6o0WIsGIsMS5xVPLnLqsCr4s4/GlJxwmZmn+3U+rCJiWnh5Klfvas/
6qAHb8jYRs09IDT1puXwt8KfvLcR8J8zsDbkGAEExKBvHIDA/Jxt1vHB2sZiMKwX1H5F6ABPVGm6
nCcUH2Gfzy/FYJaXjccVZjj6JhT8hTM3P2XFEtPl+QHPuX6tCiaAJHwKdOmmoKb/2zTLPWGkeLYo
7Oseq4G80+cF7xjVbRg0iBbwjaZw9W694ec3Qj8G6tp7yCi/F7ry6nnUaj0rCfidyeM+m7u7VUue
CGB8Y2JTPlSmC1qgLX+4KwtHyyi9XX5X8S5LRqBJQ9+FCoM4JhHMgA7AMHRjGg99Kx7wXWWim0gY
FQxi0xI2d7HBtzAPo7fcms0EE9lkgnOKQcG4UacoqwVcifk8r6xPFJhEpi/NDFU/sI6J4xCkWFfZ
I8Ed8NCkiUstwGPwHOTVPwcXaIFk/WroudtN8HX2vs8kD1my+835llltTZvtNfuB4jgWmADnDSwu
JPd2X9p8YJ51z1AQroIyb1R7xPKfwLkOnJze0WokezJRQzpJ2y8izPEGLn1GF0MfYMyVPEz35rnB
LqCyxN+33EURnunQmQhNYMp5KDq8OXXX6FMLdXdOufUtx/jEdsfgCmCLM04Xmf9QwkufYNFwEvoE
KGtQ/tNSGWQT2w+CuPFrNk4TfVybH0EfZm1rnyRWOpMz5ri5GlxxrWgw+gP7pBSjoI7HOlEhHvch
XLdaYvZkNKADm5l1340PjoY7SktanK2OSKLUKy6iavil8puh0g9lGB9t4CJ6bbdjpccfgiTOuByN
j1nObcSpsb52mAUogLE0sqDkQWnrB3LZrIjeHC6LO/1BZdtGeK4KFI/VwZ3c/KSga11En9ymMcAQ
VEAVoEz83MChlNTy2l1STjMoPTzRcxQpHw1X6YEd1hAWVvo1VpGGqcXrCNJQLYEOTd7rLQuCcC5Y
i85zHzDJcTl3E+Y7ho5T30mjVTeoMsU7YVtR4A36uJY9lHO3wdrkJN/w7duYAMgYKP8PBB1T6G/u
24J6cu9W6mfCLJtha/dlDAOPNhqBZe7xPq8pBkdviCyV5o8VzikufcpJlwY+WQpUCZomrqKok8SB
1vlXu7j4nQGGhR7mm5BtM42LXcl4FXjtZin+GL2i+HKxA04mK+7ZTE+Nh4S2QdlztsVuKMr+Do/q
94EymJhtC4o51lEzw/Ld3DivqyuOGGjhC7pesqP0uNBSjmG/2Pts9brb2GU3P+h/aEt6RBj8Q+z8
Vo3L1UJpjOmTrf5mmMerVwWc4Eq/1RwnuT8/5RhAcCK7WNat+gp0iPOFUV47UfCXwH9UU16GqZ1f
de/V+JDBwAQalWyQrSyV0qv2QCl40nlyfH+M8Re+ebI/ju6eJXlcaWKa3dV8mYdfPZEhM7EGkdLT
mQ42xV4PoBMfpuXwcER9yaNpvXQy+QOO7Xe/5P/S4DsxUoWByX818zZ/aKR5GzwnD4OqJ0NJIH1X
bCUjokI+M7bCu4C7J1wVQXm97CIEjWByM3eOilSmJ9yGYT4TpqytzjyVCYMPo2HOL+viWOVCvXa0
vVfrvFo15QmGhZM/Sz5pr/3ubXaCWNB3VWaXN+1WaRg4WOhGQl8c8plqe3hjrPiOowkNfZDvJ0uV
h3ki/GBLf9JG9TuSTxnpUxNBb0J+Dz2CONl7/oAZzB9rQWLNqH8siYWfEdF2ZC/LL+qILdx8Nwkn
QDRCDiY7YE7M+V+ZYoK3U+sFLJbEEs+wwBWggDfzrHiSPJH4i+N1SJZrcqILY64xT5ee1XbcLK25
Kw+i4PO3W/xfrAR0K158TqvHepq889ahWpsk+zJSE4J9BoAvaoZCRf7UohAbzTXCuG6HOCf6yHEX
BDf1c7WqKnQan3bzcRj/GXnX7Ax/mxgTHZLpp1ICQGYZZFeuwjIs5gzirAfnTC/RXduAK4n4JwX4
qwz0e9sO23nqt6vJZB5HIXSmVDjnwBnSi0H7F7pYGw1PychsKbBoS4CEoGc1mBVAOet27aA7GPLJ
2SvdnefKV8aYn6tNE7V03lvj8oYgNmAtPZ153LO+4vanllyYdQR9epor1AxGav9opgnikcDy7E7q
Jtb80bp3n9jHUWrOT4q8Lz7ftCaPoT0bxbHZrI9qZzdM0hiWgmQzcq5VlP1I6QASIn6L+q1moTCX
RaTW5iMZHpKEtTqp4tm5IdIqDnyjOanizmLYRMkFvT0MDjnpGaXLrI2n2dBe6Dr0hjlcMUwcCdm+
0QooJh7XE6MXDkKf+o7JTnVFGUDlO7mPDbw1v/Fe6srWTy0C9wXDP5S/cTvK0gvxHP+aASI23JtH
XCI0eQwEnGJriYjJATDZFq2Ee/W37IjgJNHVUzrdMWbrqeCJcKFx86A/84TncfBYIE4NzdZiGhgw
4rWftm0OLu6cvBH7eeraktdmKMmeDz27dvi8TBMrvLeeGQ9Wtrdc6nq4EPOuLhM+363ZKB6amc93
+Db8Kc489PFJMEISxHWaZu9krBCAYUDmpw34J/XK0z3P8Uu0O9nYQaQGUpzzEao27B6E+IfMNU4O
Su2DqxhG+gsLxaV94umK8LpiBJDkJKY1r96iqSGkIU9ecPI7LwkVtwqYyvEzybfL6iMy8hsoQFnO
NQDM4DL2AY8P39nZvUtWyYJ30aoNn1txcEi6ohvM12dcMG0IEPhOJAiioRR7u6/3CYTDYzpZR5gi
tKvrYn9IpxE0f+a5gPhCmw0xiQVAw/ydSM8gG48omJ/LrJz3ql6WyObrfq7VvBtm0DaTvHcpAckv
pGq9tsiVyR9gVjhv7FgbUC3ZwI/NA4CB0iDNURE04IHXhVDZ587Z5o5ncTteXJoHg7hgwUDqvAlJ
19UmJ85IsgVy/7PpWQ5xQ7Pv8esn2nhAElV2rJGCZAkFxZL582lC0JebxnfePAH2zE968i5B8YB8
qgmdTLn0tOJYI+yMspKp41at79BzTI6T63JoWPZlKywm1Pp5aGN1gU0tn9JUUy5IJEp5UD8whMCL
qwBG2RBJ6tT5N2jnJWiQfk7lL+B13B/bckoVZD5LvUo53wYHSe+Y0fp19hILSkRctf+MzHzJLBPB
XCf/EZWUHubeOd9fEos08izdiOPhT5tWV0acD3UfXGecxozdkX1t9Rvpft8ZpyMVlX+lvAPOWEP+
dScO4YF0MO38y+aei2QcsGel56AdEMSS4Tqvd++o4V1qDQxnQQYRqSR/Q0l97kGOlXmBaGj6xlry
j0/3sEzjyOqAh7HmKduXdkJJnQMOvl99NdrsnW1cnSTPyBBziGR0t58dluaD8KvHQ1sTB2Mn3rc9
9T1ZsGcqPb84BvhfdlPxg3v+E4oxgomE0Nbxr1Mlpwry+EHjcdkVU/7FcpHtoxkcggBfEtoZ55xb
pAUtYqVmTai+/vu7/75Mhthj0xii1c9+WuSAJJxk585HhLW9FIivTp3lTTsxQb8r+9o5iymwz6LU
4JWSYYq9gPS6RWdoMILdME2YO/wF84uwEH9yxRSgX8KkgpPci8Ma2BMuvjk5U1kn5yEjnSRPOzyG
gVnsJ5brO+bX932QPg3j4MZL5/w1lpqRXMZSgtN2LRgUEpYWXMZxLJmZTpwwgFMVk/Kx5p8De8Dp
AEz1nHeLdS5sk1z3cqZKgrw3sKRmhN8hZne0BkhmFcfVwm9nCYLHNomTw8as8GLevyB/JH5aN3cf
TRtE5kQlseT1+MyyPET0813klXpMW+YjJlZ23EH0oIUcX+buYnGk36QhunhxVi82LdVjN+f/pdb7
byF2sGucDmKSzIwL+yMb5OvQwtRgVRA8EBZ8cSvGBOU6vf73JSUTDSjanSDHAnib+vnVR7eJzg+D
ClQHPAeoMfb+lIun2suupp4qtgDrgDpLOgTPVQw1dfKx+TnggBwTuZJ+hmHRfGtZ1PNZ2t8+zLfT
VNH2mIN8+u8LmQMc5Q42a+Y9H4GfocMHZXRufPtTLnjHkZY+Y6ErI5HYxX6tElwGXn2ZHxYXrtmA
c31XLQHGj0rSZdXpa4la+4zsu3v22wQhYHkTM/GY0maho81JRN1LsrDxrLFkMTFkUlAGpHW5NrNf
u2Uiua0DqBPnV2OgjZ69Rxy63D9yW/d90D55iNxoOsuPwdymx9Gp5H5CCryT/nAwtLm9usUIScRN
/f1kq09v89VhrP5k7A+Ptd2+riD1H8tk3h6kjGbJBnk2J9hSTGn5V9E+zynaUjkXh34+8+aEvK7t
FDCwugSoNhj0VSRKEO6QDPZASGiZkj9L3k1iq2teQ1QQpn3cSE/Ypb6XHmyGZk/pb0x0mpBGIBdB
SRU/Ce4YQo53tl+958u/biEJGvnL49aI4REwlWhBXOqme2vK9r1DJfeQEhiDbezWVsa1KMvikDr5
0Zzt7jyAfgPxosTP0l0/kGl1YWIP9rmBiHSmZKxPyQqEVwFLLVnrQIdaeHA73cRw8GMLOrRqpfCj
Oe/+rRLHlY0w8HGtV+habrM9i5+VUfhRUpnbjcjMPFKiHKI8qe/1NZM1Vaf+cyXY7rB3RdNzV3WV
SBghbCnnrAdHnKVgP7G27ONyT69nszk1KGXZ0z3qMbUfCS8M/dFXe3fg8mjzibsV9dzL2jLVd7E5
/0766ZAsnvPpWJTQOjV5vJQcrPSRxn5aJyvsVNH+Ku6bwhw8LW6j2Krqdo+K2w2hdkwHsNAknEHy
OJTjalOle+JS5yzEOT6rl3lWv9NC/N4qH+Fo2pUwHbYbou4PiSfqj+94O/2dMhv+8rrlXSNdZKMR
ZUZufoFPCKCBmt6r3/Q8LWFvPzI5yU6FZyKCE+neGm2QigMcxqDo8DElAfaodebGnPp3G1KdKBJm
knn6F5tmd5tW3iirtk6FL+XRc4GjrmrwrlZn/WZzALl5LW9B23UsDqsJSTyqUgTuZw6MjCFiq38o
LX/r0aj/2dOjNZXBn87r1I7THCGrNhi/tY6Il8ZtrkbeuxctHSQY7eyz0ufRCgyh/mMjrwRe5pZo
W8bgs2IH9gEEyw0XyGOUho9US0yhlp75ehUMR4e1Mj/BZ2+vatAMDB/jop7tH16Wfgm4h3/5NEPi
e51zr0zYOKJ/Hcu5OgwUyxcnN8JCUMxn2KkjadTNWXpWcyao7v++/P8f6YmamEgWZF25/Mbnk+6X
BJuEwzyFEN/FeEsJgJqLWdxI5TLekqn+biccCf/9yagLK9Sa7Aq3SN5apFFvzNu2vWkR2fDfH5MJ
nwE1vct+i+82FSwdnDwP2ZA8oKEG+DoK9+CiMJGca0///4Vr1qCjpUAlkhgULd9cIPz8739BVkr/
OIk3/w4h6xfcaN130N2PXdBc+15zMTfO2pzY4vwUNnH16wZmtzLT9mrWVnMFcwNDfsBCa1VOsqvu
ATfGzACDADiLh3thBRfSJCBnOAuK1fsfxylNMLdlfJsFYXBBLsW5szTH/7473L+b360n84zjxnYK
j9jUqYCMC1BgtzJX3bz7tjadfi/jFJz9NfiihMwu+ABDlBqI2RfHPooTEFsa2b0VDK82CpaZlSR8
KPkvcZtLILffFfc3CVNjPPd6uLIqu3eIbPariEwIWMoOfrN20fTvydmgOTYUMgxEJN1+XoqnYNWv
AmDvw6Ks3VauP3wieQgVvgO4/PYqMsh6niC2YrbKb0uIR7tp5RkZOk7VEFVGEi/2eub5rgki9bJY
3gcQSSaZ5d8HXVX+bgh5b1x4agOBCJHTXO5+CUP2ELyZsTHKbBtQMDD0dGntgHnhylw8DCjpu04z
llGZeB63B1XwDxcW6cn1xpm6jevZN5COLxnT36QJ4IBd2JriurX6t0Hn28mvWcKBE/rTmvRFkrza
YzFS6wB5bEtxsxbzNHKEOmy5wd00SLbX/I+zGUsMEvtJJiN7c1cy7G7pSrvxangyJFWUW3BmfhDY
EdPXOwlNPWht1ZHksTJgaBncfv4ZzHk8adZ5OJ7XGPIuF5bdPjDYLl9YVT8hzdj7Rn9aFweGdfuT
GKM5tHpkKiyoyrCycd+mQcSqrQ2ttstD0zSXA7JNGWeNxQwUa1BnGGiAuuFW4w3QU4f6jpePVNgK
oc9f3Rooj7P+cPSIdK2zb/fn+FZSWiZgXqt8PXYGidgBSwCkGMGT2cvbsHDWyoQ40ARB2QkFUoye
HPoaxtoYIwTn8YBodBmbeCWBO9DI2HwO9JHYh9geXGfHzqbEXR3pLrkUGujhtNHEcztDs+wgQkFj
eNdku+I8q6po8BFfZywMxGj/3sx1j9xsjZg7O8xSEekSn3X/fYqdN/nlVU/Dsa0Azrk13GnWiolB
qydgn5NMWp3XqiEioTEChtoMI6bsaLr3i6msfpgJpYJL87VKyBLNsid94Llg123Bah6dFYZo+0jX
bzolnXRB3PZ25/qUT5iqf630q7mR/7Hz5MkSAMD7ghjSdrj74xqOe2l/Lt2V+bYXjwOJpUuXILXn
Mxm49eIBohqL213ZsQgHKXTIjLkmlIahaJ6ZGnawFXr30gUvEhumCQci+2XZim9lkwyXgAiTQPJR
s9AhszoRDVFzOgOL0x8Na8T8D0U2XAymPPZ1RtQLRl691RsgpXWjBNJmdmACf5qNhs5apSo27kcF
EAY8Dou6OK4FFtmFDz2RHXy//OJqZpTn32sVhBgHjHmRq4Zq5w5lXFFOlrgw+9Jy9/R6m6BRbDrj
M5fWi05xsHY4SnYL5GijQ/I2VcT1MP4ALv9SDsBH86EgO7jq/zVewHxRXd18fbVsRkFWKd4LXX2x
c8pPE7Lq/2pnu0zreM0bpmvZ37ZjcrkU80c559RvW8KHWXAKtPo8E4Ma3Y0UO6TlLzX24H2pXCTk
9y8K+QgU2hx83uJmFz8N3kFjso7KBzoOE4NBU+xHh9daFB4PnPKFNDIMmt4fE0Pi0rAxgQ62Haga
2N9suog0G5FamhjSLfQholTh2vcosmqaCQNAqRtgSfPTjF7VTMGnuvNhWM3P1UcOYksGrVSnIyTM
jgFIqX9PRj6fMdL+a9mM21U/XdZ8++iT8ZuFa+RbwXJAmVZE3OYVyKoZZY75LUS/d2d4WEYJkbUZ
eeongJeaovrTmI66+ON2NYykiTh12HMNz4KEboBlpAk5XnGE7uSG9judyBT5cgOgur6MGHZky9iH
ieEIGTWU5WA+YrU7ku19woqo4lRUf+W8joeiRYkwp5/MmAk4BjfDW0F+hF5ooWc/ICuBNT5eOPKw
re7k8SvF0grMCBX8uKNBYgmXEUuVgic8+gs9D3DaYy2Hj1oSqEUtRbHI1K0rTmhekYhURlwM3hvK
fGhTvhsWPlu9xeCJvgx26CX5g1hQ/YEVdgjGNNGmGWFt+RQnKWIXkPLWUo1xxtUfyQy2t4vjDEIU
3mBisYTsT+bCe2IC/J3YEjKladdKHp068XauOYepAMMbzFXcjOYP/JZsH5zfXY42SW5sl+f1ZiMQ
BZ4whNOUtCEdGsus5Yb25zJVCPEUCV/L6P3mLuN0lD1DW4UwXoOepJrfuAV4OvOMMEzzq0UUwM69
xdDGLz+MLHmhl5/rQHE78llawHtZ/TuxS/xtZ0Kwg3G7r6dxi/Umw6Ewx9jOByrbKWUwxbFHHQiF
0xcfyaiRczQUxKVubhtKaVJkRn0wFNBCu4CTYGbdPxLtljOLfUYQJCybSWjX3jFlSbxvjfUsg6nj
5t1wmpQ6P3lZc7Jnii0UFZLs4f6YV4hFE05S3KWEx0B5LID3HkC1vxBOPR2CBfYzn3Bj/B0gDo5m
EzkJi1+VKXHOA+eKExp9zUJa5Qb8gd1Ed/KzAY+hazFSOBkuJRzH5XZs4HuBM+6z7MFdeJ15V6zc
zv0esv6XRs+HbbRSPM1SiPfIAN361lDsHkEiRDws+VxdWPpo/VB77CYtCQfT+uhr2IbjptW++s0p
fkvTkv4L3UvUePRRafBqSVU9qkp/5r6qzt7Q3Suk6+jrs+UyTzedhpiB+Vau8NByT71PpKMWhsN+
u3c4XJpqp6ypPXOexvViXmWl8gc1O6Hu1UsGyngnp8bfbw5OEnFvAtxMR7OWdVRv21fDW0otzsNm
NtCX+xWqFAJCeodMBiy0echP/GDWqejBkxoqTcpsgyaKiqBFLrarp42xIV2tsl9Xj1uodYyvJBn3
JlEtnB+PC/LOqELLiRfwkDRkOcAxNKCSK5v+2vDnPynoe65Zghz8NZLrcBfsPdddoQ8+PIyYtutZ
JqgBU+vcpoTlJmI+6m1JzgwjGf+ZWLgqC6tDwxj81fIOq6ZKJLpcxGMWF604Na7N7tEefDYAi80I
fdgPeVUdJ1ikXW79skaHcoYMvGMJE4IxMElFw94c/Plo43VDVx1vY0IU7L2S9tyDowAsdjrldtX/
eomtxtIdvVqH29T6Udj4qzCA7NkR61M5ekGonJ7j1tJMiQO1Rxv7WzMNoR7ymM+u5TN6MyBzHjPv
lLdmn8wYtgqnPxV2Fm6d+tVY1at082nPiyU7YnmhAP9jki545LAmnsgjImVBLtDlv+pWPRT4HXe2
N5Ol2zjY2Ov6tvoWIP2tZYLQkeHLnK+A4P3JwvFnq34tE1F+GDzfus67jG3HmpljctpIOh9S0qXS
YXz2NEmCVfnNdnsvTB+tfWb/9BRWymHDjZ2W5FPZaXVrSrxudWMR7Oii9FtnbjtHYNana0N595rn
RXtCFxD34FB2RdoSGozF6q60RxrW6MPQbz/qpfgniRBxgk9abFQAk4w6VW5MhvnIu03xWuaSxOFg
xgYkHgZTszSDs4YwgWPMoVA7F0wxsR+drC2hC3O5awrznf28vcuc9Je1oADPFsVGR1EO43M+mWrv
0AaejfzeJaSIaIKv2ugQTgDb9lzGv0bAwrzob8Zsfm68tB31JFUCL18g63fXrHvFZ0f+DXO0vYtt
Va42U7pq8w8m9oa49eNOywd7Ln5klcjCjmgeP2G2ZN8dfwbN1JgPXAQE7YzjSzXU6mg7VHdMRBEw
zJuFgAlBaPmxaoy54Cs4WQoporn3uACAHWoCkaY1cZ/rDGz7Bv8CfZ4rBAGCrntWbVKHCH4pF9PV
Rb9PVdUAdoR4X1IlExRYt8Mhq2qDseiMY6wznmfJjzbuWl+sfefKhv7MiGc3yxtzuO7idFbATYxr
a+WatWw2vQEBVUwmxpZHQL/L9LO5sBZZPZ8CFu9gZG/yyRHGX1MjFGgJn43X2tkvZACgWiqftsAt
qSSdPhQKTI6RHEQ5LWHbOV7E2swKy43nxcznVGziT24Fd/laiXiVwXTo8AQ+eFmBRk9Z16Z8MfAi
HlthPRNPcGmqau+RGkpBS1nM+DmW2XIZRclS1ZKsP4MUH8hm/BOr0e6Ttikjl7iBXmsuIrFF/l0i
lRv2VyXSj2Fp0VKXZKXBhj+OdKZ7Qwe/Tdk/biO5n3D3iz15Ey1rsbTa++v2hFYL/ISY6gcnWBAT
kQu+s0zU93ouN9JLZSiH7V/pp14c2NbJcz87RdaOJuX84HokP/NMJbYSI7dvTj4Me9SV3YYDUngX
SzOBDxK3ip/5S/Z2Kc7HAsCLIXNoC9M2ALumYkws68sJtE3a88AvVYHXXymqDVm82q6lY4YLN1au
F87/7tBIUqQw5qzAQobyrVLqoRUmFVUgxFE6PCt64gq2biBqaboWSCy/0w5d2wbve9JTel7gjPhg
8FkCqO7gyu00lxAhbH4gYBOCK0Uk3KyPEpdYayr90FwqVBqO+4aChxhr8Mmi6S6JNYij3TAjqXBx
OQ1g86BRaCWY86JwqWF1V/wrXe5+s0J88md9zxyxPZRiPkVY5sdadXboas6noDQbVD53UREbb8kz
yCt95z0RN36BIdqgZrHyAck+/k0NYA+iD5LD3PQv8zp/ZLN8CNJkPVrjxcAIsSd1lWPAZddjBHnL
uJjAhqyDj1vP44OuJ4CnQR6EwB0oT5vFOvEpjd2IHE4E276p+jz27iMmD9t/k400xEj50rRaX0sR
3Ehc+bchi58FbbSNuy/sJkEIR7AirHQJm/NxH5UtY866ts42mJ9db3lu2LEV3tkwwNoe5yns79lk
8V5RGg0zw+mMdkt9OA6LisC7gn570I6BrA4sebTovcGs07SIo4UR3+yzfBM0HRjEpvxhXVcd3acC
RQ0cweuqbzX29SE3yh9rPxDXxqWbD95IMFT1atL3s1juHnx/YYwKqzBmiD8gf/sf9s5kSW4lS7L/
kutCigEwGIBFbnyewj1mRnADiYmYZximr68DVlVLVfeq97XIkMfkIx8ZjsGuXtWjaYiE0T+nhL1p
BmLYSQTb9NLwacaFFUCjTwy8b7qXgu6qeuKYoQydUOrQnryc6h1TM080jYVzcApPZpfFaMiYkCOb
ky7f33RCtONVicedhZOVymOCJOUsEc9GGuduCX3+/dHsG+NdHjsXbNzlozstHSz2PGwSPMpUFRm7
zDnjqfxKvKeOU+C99rvokU1IcuR1xkA80ekbpmF3hIkXPViVwFIgy9cmY2cvzNF+HFpjk7pmfpMt
FiQ15uOeES94MEdC1IbNKagbPs3KZM5ttdxRp3aFgTs8+I5DqicqqHTvmOBj/6EhUPjU5ThchArk
foryepWMMc0xI08bz49Z8XT+LbBE9xybnX5G8Sa1D+XInMWZAxhtb7Qs7ahOFjg2Gg+wCaH8fnIl
YQ9sdWnrbhSLtU077uapJa9fc6hpwra7/v0ioDfsWMH17H3uCqpF7vMBctFQM2vhKgQREKbZMco3
XWg/p878QPrT2KHpmnwkhnoZvrKQqrG57lv+gM028uFpIbjji0twJIK5rMH1XKMEdFMTiR9/MKf7
Yj6aRXBxZYpNKq75NEdqoGbJPNKA3Ln8/WG5FM4CRmeJmMT53lv6GbmX4pUAkbGqSRxxlUl1FX5R
XKX/okvjUDhUQ3OSdFdsOv2rGOQdOI2JnKvGDjeJJwe89BHLM+dcJjXpD+GrwXGfgZTnqZPirtOt
ccuy0ngdVPiJCprfCl2jx8SZpIgPUlyExptYZFJjsArkmjAgMIlaIL+C+hjZPQY9YKq9E10tdvP7
NIe0qZLevsLhdsvYu/v7g06kNlS2BDBXKOJd4sn8Tjc414rRO/H5Um2pb5NfeDedTO4NTuMjZ790
XSVBhhe2P4Ujx0HElWI5pLUPrs5vapgQIc2kfYCYjwWEIz/7rm6XKN/fzHxeIxCuuL7ziAKheyq5
dUmLeQ3HB2ecwTn39i3P3PAgY5IWf/8J2x+5F2epEi2zLD95NvQKgip7nLzLxdVEt3j5Uk1ontgX
gOIsVeK9S+vq3y8FEnk+1+8DaayT79Xh498vAyt5I/ApJ+JbXgBw2U1NPd0T3t1VpU4OePp5+RN0
rnkDj1DPNyyC1PxoLxdANAP4cDuedLzk2/vMjIht0vCnM874vnbXLdD0Z3+U/WOeiLU9ItES1B/a
trk3ZS6fZ1rHRekaBwLm6HOtnz91PXMNL372Ic3RlFR2qfbHKnNoqO4hpYl+7+ZIy2Flr0PCsHd2
bU4XuuQR83pcnEODMi1t66QDWotGbsa8GPUu8QlSagAHLBfo26J6Efqm+TuNRzbto3MOyRJwe24r
UoCHQnZUseEc4Ba7dSlIPZAztTHBximPHf9L8OIHTc9KZOoJlcfcCnX2WQR2f+wnujAGdwt3Ztik
Do6/yLTW5Tc7OPx2zq1W/XAQTbpPxt58GdM9/Wz7LPfj9yJ2zfWs2cs1eQjHjed2qFtASflnF6TV
XV7Nr+4I2jQlcIYw5xOKaoLjMiVai5EmyyX4dIxrusd/nPcon1PsmQcnpBsceKjoTwMv1UNWlHh/
VX9SgeA8gZfWdasHOy9fcISZK7JD7saLfETxftz00HP5HarkNMVWs+5CyibZZm2WN/+KRKqVOL8k
mdo3d3iwfQq7MnEfMBrdB7H143CbsgGtTzFe1Z2s1HeTc2iYeg40ecehzTe7U0Av9j5HUHU5GJ8s
F4mZWHy7LdIfo6qIUZRIPzqOIBdpdrxGC58Pxzz/+PcLJ9xmF2TFq1sI2kDZ4GzI9KzkhA/u75dk
+fUNaxgk3+ncp1VJ9AwEQneOWvu7NWW7oeeAIKtHlSU13zgy/I1LI1WklkB0GDcXFomWaLp91LTl
qlLetC5VG26z0PoaAtj5oSCNUgc8DyDknhDFQM9Z2CetgOPA0KNugYno1j1G1t4mCdy4rTzreXqu
Mx3s/DLHDXcGPkRlUTtNDwVdL14yzLt0NN8S2MwEzvUm1uq7tMffTUnqoCs+vSEY14NFFc7AQZi0
JZF4gahEk0eVMvQEwdkFv+kGw5/CidCoGlp/p+NsVhP7lpy2T+/POCBqgNXvSblajK0GpVXuwsYt
cavsexacFOpQ86tVwrmYcA89euN+nGtKVJYqrsAd8XvY1hFl8pUAfELSBZOJm+85K27Krv/2YGOs
DeWxzzN3c4skT2EMFQHh4tkKP5louZQ1ri+G8lMwMN5GaLNdVWy6fF4FPu0OXRsSOHDt8iQWul3J
iNQtdjX6jdkTDBTkJKbJrJiL/q5snGlrDq0Jip5OhrRyJ0yQwB8iZ93mdr/O8vGZksiMV7D1JXCg
XHyXiTYy6EEvu+J3WANJGDsHikLc0h+I1rTuTbKo5GVxfNWUCf1d0lOmkY1h8mQq6wtK7gkM0sEs
aBqtoXg3tECXfsDTl+TSRvgP2OQemRUamxEUXySb05hL1OPuQI6x+ev0V9YM96E1mStLZM85Eoxu
6VbJ4UStVZj/4Uq5r6ry3pp5fVDTsNISlXb0X7NmWKQGB0F2R/wr2eYtSwl/aM4goX4c4neLh+OL
ZOKTCqNolXiTPEZZw/hTO2hwbnQLHKpZAQ+QLGzTAZLmOENYxPCHbcdHhxseGZD5UAIMWtxl67oP
UNyan0T72TZZfFJ/vwTDINcwTLK1qn3Mh3svz6yTkXUCc2j5RMhJnSTBj21gtfc0X/FtAkCrmFz3
Y24fvBoJAQ/sNe9brnZE91UyNO1hfndHv9inlNWuFJtps/qqnGQ8ETZhCSDEhaENI5BD5bA3Bldy
deOqm/QZMqS7IxOKV0+7+OieZNC123p0vhLX+eOGTJJr2AtndN3k1ihh7XJrjFiWtXyo46/CpH0H
iWBXhLa+Q2x4LbFA7UF2R9u5CeeXVEqHTDqSJ2fed+HW5iFKWFnz2O0dojRBz4Y46156D7tjHFIm
gun/rrck7rFQeitstnWkD+0cDpQHNuihRktNmOT38bmoLFXIsy1ZFaDE48FYFkphucGTK49OwhEp
s54UG+/VZDd4OEt5wI7vrXERcVG1REzLQxL1UEVLdlgp8O/tAn9LDdVfIsfExtWsZWSC2g1A2Yw4
eLHYhQ+zz/aPVPPJLdsvG6QXNcy6X+Zw3vN2sddLossoOipPq9bbUl0b31kme3YntsKNXzDqdlE/
0V+pD50tn+IAoUt4ipnAffUtXPVWAFUzqTFKx/6jAEiZ+hxCM232z1BExx1o18NQWp+lMj9dkGJD
BaGLUMNGN0wEskbYbZLgLcnJHU2CqFSmy200mjejV8OqcsMHeMQfNhVfmLlqotCKYVmMrzmB8POY
9ydEdbx1bBAyT7+FPV0Ag6m6N4cqdD/12kM6uEsjlU0yk7MBC/D8YKT1tvMwMvYc5E9VLTZd3/3C
yNQ9l+T9H4LM2SAyG0cDaxjyF+9xVebxgfefXmVUBe5NYZ7KInJ2HnlocO+uOHsO9aMcyp5i9vMY
g7HrD24mgX1GHMNj99HX1bzWQIpxUOMVMF+0Dj8SzPkPozMGmyo19iomIhmMk3ss51+YLuONU7Br
EYEVk8zKrq4lxBPW1o0OJ3uTxN3JdWo6IUf8c25p/SH2sAYbllPQVPWbjCX1KJPPIVXDhmn9FUkw
PXZsXda9kT2SweAQHXmHoYVmIElMMQoa9iYvKorTs/wjWuqyJ6govVmGxIcYeMw6+g6qWEMewA3S
jzHL3QZv0KSyF0CH7F4Gjcks1FfkoBAHMtRWX0H77qt7xB37QKXWd55HjCyN6HaiBUtgAyhz3TRY
E6EvmLZZ5ofKeGpiMiizf/Vn9aNm//dUt0z62l6VtjWwnp+t1UDUKnmd8fh003A/MCTllQOoviKt
5znilwX1ZG/DwLDZ26HBEh5uzZRzQ8sSvGy/rTz5TYLQujj8jl3CfCU9+7EWXY0SzCBZts4+KBEL
yWDi389zfN44wB2OSGZw4014bNv0fTSAyWARxyPheO9RM71mcXXnlOZ9ZWUBNXU8YatZbZnS7wTR
71VkdV8SN/R2ru/tsdRbW+YMhokTHIpxYnkxraxqpj8bog1r//jJEiynstSzVoTYbEOGa7Zf+c5a
+JxtoU4e0V8eSYnP53NVkelvDdcl3Ms5dhq5GuCb7dqeOms/xqMMSXYJK1koyuZ7SmIOmmz7KQvS
8uSqViIKKA0iQ+Mjdg3KU1uSVAPPQEQyuw720rM4+Nqb2fYi5tsgWUsudTHx+3i957DyDAlXMUcv
UQsVynCXGBqehUf3atztsoDIFRfbZ4ZTa+68rwCIzqY0ittcYr+YcXsSqdpaEqmArh6ayQsbYDPP
RBZxsr5FkbpZxNq2ZLCf1bgUOycN9YbZlk+TrFHtVFttu+nWRbBze7bbiU7Sc46wUM3mPVgYfXAr
3un42GpiutYb+XLrrsPlsParL98H75UsJCpSj3VgPll4X/vvfq6+HWjJfSqJ/VXuR4nSEtSiWVHV
gevBeaIo1b4Y5XydZM+fhsUYwG2gmlftftt1XuyDRn07sXyIaL11Fkk2rYBWaIvPrH5UcfSRparG
7v4k4oIcStF/gcuYfqcVm9Uc72cRXwyVqqMz8xDCZ+B0hn+sewv4VYW1gCICalTT2Sfvl6FwZ/BQ
HKrbo9hYxyGdKBFcqnVaB83apU3Aso1Lg08vsZiRkshC7VkN5CSjmKVrGUmmTWQGv152lCmnPBPW
6CogPy6nXZuM6Qab1o5mQJgz6Zxte57CBBbRFYqCptLJ9unnqtozWRjWjeBRsV1tsqr89mDH3FsU
WrZABRfEDJln8gasNKM7QqjpYwjFlo1h7s7dYe7cdxn62dXG2E6ueLrRqmdvC2v+SPxwXsM4fB8/
KFkz7sRC/4mA/3gQKcm+EQHOuuwNanqNN/Hb7NKDFyw07clUuzCu9v5wMplpdlGmr1ZLIwLnMB/v
HeEe9vc0ZpwcLz21AVPE7PDkKJODUs2bOQ9AJ43qruooaxyhT7Ru+cSxDuYNFFTlLvb+0f3pJwBF
UxCC7fisR2wJbWnd93lfb6dmuNmjKbCXEuIUM9K3Oxvruhu7jTV46cZM2egXZgKkp5/ygw6Z6CdY
9Ss78EhfVgZvq5AfdZqHHOhbN4dYIZyUNtuQirR4EX0i+w3K7rFR2RkizEW3+EfVlGGsrMM10P/7
GIrQuwf1LHXzlxLnP1ASj0drYmLB4niuI0zD5U8jE6gl5pOdDDxlkKsNEtuZmPNd5pe8GJQEyS/d
a0LCEuaKUW7NmSelCaWsB1yUj+baYfEX5b15iqgyywVOkDmxjRU8IA4tOv+utLU8qmTP7pGQQBeN
Aa9c6eMyJrg4tt0NCcJfZ3F56K22viRddWW78UcDncR7gBMCRvcrq+0UAJneuZoNFA9toOLLPxH5
rfbo008iHzUlf8PPCDVq4w0kcY2al7jlwfocX1tpWHxfvUueRmS56sHepDl8oIDrNwzdpSv9vg5J
z0HSu9M6Y+WQFB/JMLzXDbdOZWFz9gNOCyTgqy1H7l1WRw/d3KuXhptPjta+gv8VdvFHh1+WtTDQ
K+Q+nlnbGk1x3/Zpe5i8gMVixRa4kmeCDRX3zIADGsDqsTJoXwzj91iYFD+jlu56zr/FMG1a4PP3
cGSw5KflpjBsEFn+i7j4WZBvQgcqGpWn5U1b/nJIUCfMQMMhilj+VnmKJQejVp4Um2JEHHMcZOFa
+VfCPuVBU0zI8rqm1oAagSTPjz3Lrqwd+Ms4DziQs32AwhBA7nLc4LEiDsWdXO7FbB2g08tVxcfJ
cg4rX0BwkP2Lo1YM8A9xzJI+L3ZujhmFGJxYpZYZc67jtJ3PpYRqUDCeieIPYe6/LZ8kZQtmt8ER
XLL3FAA+zUnzQ4ZgF/fWlx0OpwUq0bYE5tMhuRu7sQUkOyb3aRMwM1bpLZ2YY4uObiCM78/h5J8g
A2CPPvfzcbSHdM91NK3sNt5Vqp9XkU/gEwTLs0qbR+iICeufDbV95b5kWPSl9culMwkpfsTT2Rkc
3uygWs0TKQ0VxvXeViThO19dJmhINg/5i3RrwA7p/DXE0c1TMCsiz302jAr/ijCXhM4nr5dPu6+u
UzNtk4pkae+xlwIaf1JzclWla8NRrvZJVp3h9trvrfyDhI9zqFL22jFQCTmM2KjIkkBQkN7cSsS/
/MbIzyn7oZ5kKpWPU3FqHOiptW5OFH6FoLVg82Nn1rtaxq8TH5SXdx+dXda7KTFctl3+PTlljW6o
zqkkj0D6p9/3onqccn5pgu2bRgaHXY8/X7DG0yC8Ivz9pytY9ofh5K0j5YGzsC9DSbOdDgCFOCyo
1oFbPcFbdi5RWp8sCxJszDbSibDhx5VAOUF+yLr64FOjTVrMRejj5uEKwlmWyYSjCV3CVQCdI++D
X3XGhzwCeY3FKZ5nsrdu+jxOJmMiAet1O/FNmSUvl4L0XGbk5cYPzN8scR9i7tZnFUCWK3PjXkfN
tRoM91bMFP70FQ/rWXikWtvIXaHNu/eByVElcHbZXAcr16D4oi2sbzgBXL6OW7xmtPCsRW7/0E3u
oMOkxOoWfTnQHK14Htg1c5fuc8DRTlle6M/GL0S8gHIQLtZsGvfVmB09j32dRnQiQcrCiVD872ki
nluPsGqzprp2cIg2oL7pIRV0DRKfyoaw20IW2Go8oxtzSYobdnP2sgcL3/za7DlBtHKmyCIkzTeG
cc7G0DCfVAykEfygSau8FOQUBqP9lfm46OLWF/hZireBlWbaYKCuGQQMz/FXAppVOgTvdckMqHO8
enh7tl5hl3viHiMmO24o5ZnVLyzYn32CZ2DwFMGAjhaQMrafRa6wWQTGWbVKPjmIrhs7JGkTLMlq
beNlbrRIjn1PnLNsS3HEhvNjt8DS6MzhPsNbtlcezbdeG784nG4BEMn2EGgvu5hjsDSUeCX+7eQn
i9zxVFvjT5pwNQZuHt+pqBMEaOZtoEG8mFbQ7PKmlDsHPDMLkCxlq1wlj2AZuatMmidMcKBSrHGF
6KNAYIB10zPs5ObiSG9azhZ4UuU8Fb9rW/4ZAmWfc+WMYLLSFzYd+jAYVXOQDKCsEvrTmOAtxCJZ
+IINpDPEK/gATpr89mb3I7V/iuGDDM5LESfjO9IKqh0fN+xv6mUKATM+zAhMZGdgxjyN4BtTOWFe
NUXeEG25yXIWpjk9H/vOsKqjpcVL15dfCWMchNniV64NhbLGs69pAqBCPGI4Q12szC5vocvxbZy1
cenYoPEO5rymlBe/JPU3zp4efaEU23jM1dai6L7k/ynBU+PPSJOjkJJqgcJ8EHWV3bUxecCmmeJH
Dy933eKgC+Oj7/OkcmHkUXMDjwb41i+jW2ybDg8GPE5PYWoigv5JawTaUSX1YZbVrwCW6arTbY46
BIdD+FF9C0roGx4TzS2AHrJd/NPshtmCdkVyaC3sBpmDgRZ27LipsTycPW+fjlxYhamiK2xpfRyq
IsQfCY6Eq7hHi9oFn5Y9v0YxVHbHIRac+X6A9thQGR1X8T7V7c6FMtuhBqLwQluywngGfh9yTLj5
LiZn5l6C/im5T9SQkHBZhggpR3J5abfirVTRo9KOD8vr8aFPpq9orOUJ1oNxYo/7VRZexZovj3a+
3dwpiDtnH44UoQHzinnbfoii6hHaorEpejoEEAgN1lF9fdC+9bvmjHWeQO5x6/weqO7Z272nHzDx
mCe6ur9JDx5IFXvsH/pH0x80V8GnrbwvN5HzjphxiMnTPjZuSu1BsJyqWnU2GtbkthMhAk+2eQ9O
akLQuk9DwpfClNR+wptpHcKSy9WN0yeanpsiNc9ONm7GUREGb9wd4QJsp4UIkK/P/I6oMNDg0dvY
759MracTXDEW/32st1Y59Vt4MRwBvUjvZnd694Cbng0n31aC9Dnq28XtkuiaYsuudDmdBYXi2POt
06QJvAY4kdfdMHoo1Dbr0yZ8awRG8R6a79UN3PYAb2jGQUx9bcYur+1GuA4JTmE6DcgQWc5m9i4c
2vp1H6uXJI5zkjKc8RemeWd48tQUX1FW53Rl8MV0U+vkzwRZgRslMWMD5RYje6SlD1UyhBsmGbeo
xEXS9O6tayem6By2JU/S/CnStj6G6jYnnKdSp/KvfTlRPeea7zmI/B3ITW8PhiLcesuj2bKOAuXw
nR90os1xvJby7L7DtlWnyscmX87+0e+mve6D+yGAiwAsGwtZhv+1ZZEG5Qx7kHJ4qoThCxbkYDeQ
ZnBbyzvnQuJMSxAROA4VF2M+0fe8GJyYwsfwuQ0cCtWA6l/okVhrkCE3pRgZY3B5lVuKt7lFpZys
dBNH8i5tCAbnnD6vbZX/QpmgiCOtcP9Wf5hlTx2kJ5wvtglqSbAFkVQ+uPWudAN5caLIwUK5bGbd
5jyKxiPK4qlVZXM+Ttryxc/D5aTJmsPznaM93JxEStgnu0hSPC4o/ZQRQptrmaCrbA8GE5ptOlKr
Ihlk5jbZejSqID/lz1LbpEqLjI8kS7ojndNodGzDwgX6msqESqrpRmdYuANcukWOBTEAbXedO/II
DRd4x8S3h83QKk37/OCDrgI/GJzNrE7WiHcFQIQEWpyhjiowdzkt8bCTpk9T2U+xIZt9o8lpk+8k
Q4POMgXmUY0uR8C8ejRKJl1fFJRKxEN4sWjwqDve3SW5xw16UKMR3I1o3neV5NiUEwdqIQ1EeOQ5
I9Tb3g5+CIocDN3MuxFrWMUfYTMwPa16TkJ45srKfSPSeMHUtdgfEBSLsDyEgcufIhuWHDNVZxej
wuYPBlFhzCleY2rK90NaLuoPs4NHam8dlv6rqAEbicUXMB5HMDRHM9xBV45PZqTWZR24B4rudg5k
XHCQDIaKKdJKo0uRibdpcto1zvM/w+hfE8o0TioOnuH98NcKvVsiyvfEt5YmHyIKKY727ei9ZZRC
YaZdU/a+dst02GsA00mHbdGEforTNdyqRMBQ8CrI84QEwQxDzCht1jmJw9+msWj+7nEEX6LoV2uH
FtN/qg+Omu5mzV1O8yPEEN3swzF7apPcZDAM3c1IFiiFD/LAe2tZBI27iQgDSR21xaqoT1IEfyyT
eiPtXMisBbsw4dsNMHfndtHvcIpfK1aIkd/Vt1QzZZVBYx1NM3J3gxwU4VBNvyoiNv55iIiia2KW
LWhpES1KrNVXgQahMVXc0I7XfYRYJNCI6I6jIO+ugRbvgqbyye4+LE7BjWscp9SL98oQglqSkpQ/
+5JV6T6nmENWRdP9jAUmKAzDG2vmwDkM6RP13OVdunxpa7gQMCM4/VZmvV8glMBW6mPrRCckRfOC
vx8MbsWZEGvEpQld92owtnEZ4XCPTqToILuYNzO00iNLhorcjeLwgPB5gypA1VCWGWurZ/HQkc5H
eGvdkzDr6mDFAasinjbpVyV4ZDJgUF7N56lH1hWE0h5S8zFmcYJyz7t/VFN/6QwOy0Xe8YTnG0T0
CK8iDDnca9HQH0UOkzYtYoK/aUweI4j1KWuEPjUqcfecBY78WwENfeNA69Ic7IWfnOGxTJuZky8r
q440e9/jgEY0juzqxygB20Gnnk4g8iGXL1/Q59Mt9nU226P8CA1xCsTw5g18U5yJZU/IW6xLqpNd
lpja4/h5dCZE3YBzMZAckjwLI2cIPcRNOEMeeHyv+rE0tECmCN6uM1mHwhnFQygQWyYrfPW6cVu3
0jw5Ks33kqQM7700240CO6GL040+aPsY9pZ3wCq4YZJZUBHIhSIkZKXbpZJ0mgtMr8TtzY6OOHsM
fPzik+5P//GPOrSxbxUJ4iA33a4Cu0Is8SH3UfIbGxpXEuGVFak/nppJcxQeYTSxhOtOQAebDST/
GTEx8E5OLcztv4UTeXsC2rBC2/Tq6dnA/z6kx97IxzdMqejbrXou8fleWfZ0K42B/q2rA/RhyqQO
f3/Y1zMDVXk17I70glHYB6Owrk0/zYfQyxQIhdgAZv5fXxLHaEDSqGIL5+y//8Tff8VCYdxMhDXm
AWw8G+qzMnV/mxawPpw9PnGibYe/P+kzwv9H+e3/1pk/T9XPv/4Bu7jAkPH4E8Zl8T+ayW3x35p5
Nx/dx3/Wll8/cn4doNlwgtP08f/+op+PtvvXPzzxT8uzlPCETRITTBz1zMPP8jPK/6elfGE7tu3b
jiMVdcIF4cDoX/+QNj+lPDZ3kve/cn33/7SZ2/4/Tden4tiS0vakq9T/V5m5rZz/UXtrWPwn2Il4
7v9VIKxh8rSJcKJD4RIX4uFlwkkYW15MalwQWX6VP48Bx53EDKvnHuF27XfwUDrYHzdv5qk+kwJ4
llNYZ9vcBs6U1q6Py6nPL3Udu4RmYLRhsrCRcErfIKHpluYfRp34MXMdnubWsDglad7o9v6cqe9g
kUTxTdTJXQ5lCkPLpMyJvLCeMPcNIW/DaAD6X5amnaHbaHjOHeioZw+opXR8koodsu2LH4lszwEq
3JXod78nE5dZBNDnO1CyPPZRnj9Iwzdhz+XVsE0Zwl+KKiP0HRn4moQJ2XHlskrbmg5Tms7d6TWc
G3p53LC7aduGG2WVwF3LDtcK+yKHmddvJtCsCfTGPdEAxfTuVL8x/CHDF43pc3os2z4/V34FtCDP
Cws8nCmjN4jWzmej+wLdutasg6wCVm5FQQgxo7bo/KsUhg1xKTffjY5Beq0LJv5dSrvHDLrOtH7H
dV59lyhA9yquR0D+6GFfVAtWu5zCy2NV5HWFnqHpgZKhw/ztTaPxNBA0LvhsiXzyNjdnd4uGan5g
tgTU5gFFPsKIY05vZaefJimnx6TqrCeuyXwz4Ump95JzA/E2LoocLkfUXy2vISoF97BhxRHnjj5U
TsSycCi6o6L66mQFZv0Vd+Zwj0l7KPYe88StY9V5B9mdRJLn2+4nCCFOgkZP9fuiVgSQq7FQYXtI
Z6LnRpv2r25InmjtGbL9kIVB7M+SUY3RjPKxbYb/YYFZifRrwIPEt8PxJIgJCibWZkk90yZPCTOv
h1yl2YEZkIVE3Ocp6CTpY2UdEyIsyDdMgiZvhH0Z2PJ7LNPyFPfNeKYezz8U8Pd3cNjxBBh1nKPV
A4MkastKkWDeqB22xlJJTN61A2qy7ZNnF6n+eeH7UFjpSsTxGZ7vXa+Cablcx2rlZgXZ5txsSUna
HRxGlsUxlnaZNQ5W4wJVG9WghlWmk4o+MaBugvi+GCJxapAehg1qHLpwSBnbKVbS91elB1APrwbI
G8MvOvOx8lBnAY8NfEC11TmP/aiht9p11eBY1M7vIvfteywGyc0KI7Ru4SvPOrIymKCjqs50KIeq
/E3NRu8l4K0J2o0uglNqGv1jKMlRFxMNF7u07jSJAh4hDEBRzJxRer8rQIbvHqldBN3emhe6qxM8
jrkACBxKKp6rqDUv5LLDT9W5C1ESmLHa68aeifFjgabuIpudd+gvZHdY5odXy5zCIz4gA8aGDbZ3
lUxmRoAvKLag08KvuRXjvUSmf0s8+t5ElLXH0uhgfA5Q0p5Sl/KsHTb+mTrDMT53OG5+ucYw3NnG
TDo1HAYCRYOV2O9RHDcnSLrIdcCs+ueGWnpgN5IU5rqnw9tZqAbzrmEQeuksvzT2xoBMsSIjMQQ7
y0vMak0RhRcf4yDJuvUELfPixVQorCJJ2HhbckUTfAtN31iPYUg8Bcp4+qg5pJDkUPZr7/fGjtT7
8C7SqPlWCMoEFPrE1uyuY3EAUqTQynpxnj1bHHoG6tVcYp1f/lP8t7V5R9O0/zGWwn1JksWApEQS
0tDhsyDfOWbWvIIRrD7iRidvyVjmBSyaNjpbcwKmL0v9Ky7j+FlSlEiUWTY8Oq1m4plb+BJj0UBl
0ktJJRlxcDvh7qlNGeLpcqrhpmu3+s4KGuKzvNAfietiAcwSwzjBmCs3yi9pPWkEg2KrqIYx2zra
eJaPdN+6dLvVMvNfQxCYOx5B5rnW3syNl1ZQyczGsn95ISZZWsVxV9A6yEwyJir8M1GJAq3ACZbH
wZCalKsLScS9mO6hpWUQtRK/op6j9a7xUJsP8N2E3hXACfeKcznjvGGqj1mlsFPbYkYJrlKC5xhy
OWehP43MQmTLmkNXcnHurELb07qZxYh91PIiHIXgbwhABHH6IJKhvOttnsGbyuqGD2KBoYCI3k3E
hqoRIVyKd0g+9b3vUY+56rpU4FLzGQA8Ghb+VJpsDFFVMxdwBx0O3TMblR9flaCSo9AL7BU3Fv1v
Etn80da9HT5LTyNetS6XMuOSUCmRnEjyvuU1vBvnQQOibiOfvSDdAw9jjcOKHdbIu88JMbYZwCLp
P7RiBW2NlC0o+K4rOp4vthVvFMODt5E09VBS79FLeIinLjEw09gUajeiJSfduNhstGBtY9cWl+lY
sz3ZS5QzScx3wcorhwe2xEfEcpbauAaiedrcicQdYjyowmWeIrT67+SdWW/kSJal/8qgn4s5pNFo
RgLd8yDf5Yv29YVQSBHc952/fj5XRndFRBaiuoB+GQwSUIZrczmdNNq995zvFHSHEvy1Q15z1rRV
V90QPCu7he4jJjtAJVq1VOMZ5RrnbaUIg3TRZkFOL9ejzIEOWIKECXiVZfU2VyW3b8/V7d4FL41G
XQ5DgBxUGP7S9afs2gTdgCFJtO5G2wOB6D40DZqYllO/cEYFT+XketkjwR31l9IqbTzIOhg//KIY
tiXGsQFOshhjoAsoxUzuZfuUu8naKougPjZN41EWVy63ScrEDUN5e1M5Q7qAjLNynGEFnGzPKLvh
iJzndWZzU9WVRCgOIrMLsZ40rVEWm7DJ+qt2CM7ibq0fdNJDpPWzbF+XVQ7xQTB9MiUWLD8Orb0d
kxlqzjQbRW2Lg3bb7igwphxl0df+Bb/SWNIOoVFSwPHslbUdLJvLJvIDOI9uczXMzS3dRboDo2W9
5D7p5SbRmrfQRuwHqxurK7wzBHnhOMDOo3Cmozu9rMnYgOI+0E4ZLFagZVxiYPRIjkgu6sgKaAwZ
YCsuqmbMcuT1DhAFC/7ss+/q/sWKVDkxNWKwA/Enn/bWbFm6REUyxuOKDSn6CQnkagYsMa8gDoVf
K6x3DzlplhdOl8Y7K3LkOnErFPUpoFP8UbOdwUjWhrkYBwOZgFln4qvpmcXb0GNlxZqZVzFDdDZA
RD1ksCSSwPtWeq5/KFvbO1Wd9ldZzuyjFKojttzs5q9F4sB7QJNAdsmAwL0iuwyf4KSq6UYlZKZc
6NwObpp0pAuf0yDfEg+lxWosAI2yDsZgOlouP+7YygyLZdJMzYgepKlR0sz0oC7UBIyKdwh44oug
xIhuGlNxIyZrgQT4ElItPZJmbBZlaSFbNLMufanKrkGvZuMmfeipfe7qhnxoqu4OGcY0S7wmpll3
4DUDPV/mVAP4WzKThK2JGzu41pyY+6iauo8q8wm2afshOSWqt5ZlOrbtKvCa7D0ZZX3riRr/euzD
bl9GzhDmC1pE9WGw8VciIMB05ttn+FPSazBuZoWLMKyi6g4P5EC/b8ZovoKWNV71TsP4zYG2hKhF
MWrE0AX8YPIQ7S46IwVHnw8yatZer6f9hKfn1Gajg8eYDcSSdliRsXdCMkQDwPQuIlUYdw6hcW8t
XFuKEAj1WGlTVRyrMicmZJhLuJZ6fgfgU71WhphP/lCUr3SSCNGi85oQq2qj8QclM3KOcWelAa1G
9YXbIchcMU7lS5zV54Z1j8rMRmEHThEJ/YMmoIFYEDHr26FPi4HVR4T3VmqfYU91UhHow/sLEYpG
LpgF16l3VCRaXUbhbM/YgnzJ0jg2s42KJSw2JMLFgA3mdmCJ6C1cAIYb4kmJ0gD4YmXUJMR5lTRB
0FQUG+eQWPJgGuMNW0GAmqJy3sCUBz01TZG8au7hLO5OhPqV/v78TRRpeyW7JH03rTQ7p7ScnSqd
w7xjY9SKeL48ixm8OzOzyYvMtQg/CXD9BgXhB5kvgXKfeS9a5C0mNLrqOz+cZnAbstKPse+29yhO
1a6wkvIjYEOFFAlPyICgMWKj5Xro1v2QcOOijjGk1TXN0lCNh7BB666jTH2Mo6mWRgP0nbmlvZto
Gz8YCHIoppwm2wQk2qEPQjXhLJwm0VdQvGCVyx6UaSglBArfEM51xgK09adcUEimKe3wxoUM0Lfy
pmqT+Vij80MRJJkmx0E8v8LDto8RPNhVVtgGpAzCWzY58FLvYgJuiiiBsPhNmrJzLlMHEq4NkeC+
G2NkdZUbb6ARRger489eilDOHz7AfzhMJbZuX1LTWgJwheNU/bOoo+CQ9O0t2EQbpUG7cAWyQ3Li
J6sd7tDu+pdOjt5sTpwNeVIYCkzKggrJ+ZjHD5bl6ge/7a0X4TvGpmQp2Kr5jAmhiJhoWkq5thWD
Icwv3c6lo7tDwXgOFRmsRxWSi2i5mF4H2cR3cTWpTZHT5B2iADKcQEv9Irra0idIs/EqCjsmPwW3
EDQKZU8eWlDY15js2Baac6OOra0jhAVz86bEWPmLCZLbyznV9FmNRfmIKYj5/dxUEdnxNjCo1Km4
gAx26YWY9Ck/ewhYUTqwrSL7GM0ZUgkoZ0rA3nNhcqLixtvkjZU6TVOQELzNnTeUqrqWk9seKu1Y
2x4gENwzxU0z8Kn8QLubG1jQySLUzficY5Fc+m6H6lV3Ch6wjaavjQpQwq6vPuamdhawY7obcjTj
YhXJLH5nA5p9KZvAfkp6943RV3YFlA4+alo6xNNRd6EBz3FCIKX0B3GhQhZ6ONh8m9/b7w2wlU3Z
IyUi2tC6xHyNEKLxqM/juT7GCikrBxwXjsHsfoMwPkHcUuWIwAmTXkhulEj/QDrPpEE+pE7WP9No
ofB2+mSLOUNRBmDZO0duINJYuW4XXxKLiWktwrMe4cVkR44k3IMSRkCUDfL1jRKP4fA4yvIqidzg
Q4Y+knZHNetEgS32qPpjRMY2catpBlalywLzyo0cKGQIZ7Z9OKAa8ztu4DJOznnilo/YvUdfSESB
fRaRlyET7oT8bHrtaf+KS0fH66xJ028+spVb3529TREk49NchgKvTkz4vBl38AVgaiNyqLI7xwBk
nAwy3gXcSV8EgvbT3ESEZE2w1TEMkQHVJXm9tXVvr3v0J/tzeY4ick7zSwf19mZqkAsWdpB+BKw0
a5EiAevRYICgb0dgxNCxr7Ud+Hc1sL+XoZCohG1j2tU0rYkVafAgpZNNqimtqUVDuRZtjJ57zgW5
B9EroQ/KJSrZo40v05wGWpTMQP3JoUBGSoH4PEsuI8ZJ4bMsLfT4GFflLQMccHJCG/fS1uYpce3w
jblsxvwd1Qs6qCKBwDr1wxfWp/lKIdHPF0ah24MQ9GnaWZcbv8TlWOHy2RZNQmKTcOoRNe3MTicg
czsyY0ldkqavSV/Ph46+9mM8YtYQrRndqFkPtImAyg+9cA6ujIobxEzB1pYchQZj/amKGC4umceo
9ygmDM4jJ+bIeA7dd0ASQIgFHwtu6ZI/i76uXDj91MC4jACPJiWxHzQfD1ViNbdBZoZb9C/dtYw9
hYEhZysRKOvdzoKeCnJw+kNReyQWp4TDRFxMM74+oke/qjIKj1Hfy632TOcm1ROuFZ03Z9OYGcFt
pZqm+I7LnF09BJzbymcbJLBbndCVRO9iNAi2oi3hvyWjN7YIU5wzo6QqLOjZiHihjQmUQHUBLST1
MUTa073RQNIuZRgTO+vZz7alilPWWpWGJk3HioZeiqkCWBW9H6D4KUqUGIjfqyfKHuoa0hZ2fLo1
F21m6hssEuyL2A4CxwW7KNqgWcc5ahCvLGlj+qC3UCaTJ2r1zUtpOc2aTIx4N0maA0oN4T295WmZ
mJ3IF6JkR0szaDx0ngeC1GCOg6xUL6u4DZ/D1mjeiDwpNujFMGaEEM/f2Io5L5OVg+cxA0p5R7jN
k2hb9UX3Pfms1mBglE5KFQrkZ1nhUksZ43g1o++7xI8YIyROmvDNGUWG65PuxsGPKY1x0uDclJOa
dzaB99ddqfSmUllzkWszv7W1Vb8EnhM/ijapYO2K5MNMejzqdMLiy7I8q8/baL6kc6ww3npktzGQ
Ww1jHb6KOJNHoSr/OalRFV6MZSW3pe3Dg06hnuxrwK1rL4pRYxCCiNJaxQgZy9K/QwnFncsXBW8M
ncUZ7VI0e+vIB6s4n+flVStCOCZ5YF7i1s23tIDDr0Gi3ZPFVAv7RooGjUISTkPnhC1mTALlwapX
mEPQDxzZVvSHhnvUa2ln1rvoZNpiwCeqWWiVj+is/XCLLGf2L8paKMgwqrguu5A4JaHNHZzB/hK5
MX0Zz62fCcZNjhGohNtsEqSwFfgUUWp3187Q5SdGdda2ABK9sS1yX7gL4a117Ev27cljVSnyCwtJ
8hrQSoD/aeMf/KakcaZzPEqm26ycADYW9PSsvW1rmL696USn2Y4SRvcR/lNyafckME7PqUrr93xk
nxSaZboCmu5hr7L7HbYOZAM5YrCj7rj7Zz0hVxzcdm9kDK7xbnjiy+z2WN3n/OwujpxjxRXWAx2a
m1NZRzHhaHV323sT47nZcesTCAhjN9t9Q5ZE0y3SpGjfwOJFB1kb4MbKwT/Wc+5+TVO33KJXgZGA
hgvpa8+WiQUVDL/ZfyCqwphf6ORFxFV1qQPGlLEY+xuXMA9IRdG4jGLoN4vSDaZ9aKfDo2mHCuH/
oPHPkkpopBugg8wOgtwaXjLUaPWFZiaycCLNYufqfNXXffY8asP9inrBu+8QNN2ORO/cdX6d7b3Z
4f7W9V21kvA4GMqSqYkIwe9Zl1Aqt+RIrH23lsy+J3TjAuB2D2IPwLUdOTmJgz37a214xW7KquhK
RC3S80aP8zc959BBbeblwGxgkloJHUreP93y7qPnaTPDvaKKbDajGxkHqmjeJk9LvfeF0a4lYeeo
3kZ4TSl7oeIi9ON8Hcytc28FQ7fIE2E8j0EhaIAQiblWWiHCSxU4tj6r9l5AvKC0PcmsPA7GdUeN
EC91XdiwIYbmmY5EftPQg1y4WobXRZd6X6oA7yh8KZJtxipviTgpTVXgdo9Rn84zA1fRjfVr7yhz
hwPapoXRhI8OKlR4LH689KFxbOVY0a1oTQP4AJ2KGOiR316WOCEuYxt8tSDa/iPPa/c6ybNgQqxl
m7c83fjOhqzYTK6ZbAqvTB8Nhe80qxlA/S2uQgozZ/QoWTic0lOl4LfPdB/DftzHLXF8infyqWD3
9qZtjyw0W473HiFIG1S01kPkmzDIIqZoaLMrhv1a4pyF+xgm6IAqdLu+kOoZOJkQByeOhpOTCfeI
+ra4/ptTE58C4ybAPeWVr1PtORDoyePL6CZR7aruCpGzvOyt1Hglb73e5xyUfY8dj2pudItXgiYi
qF2ymlZMUQi1ROGyarAB3ZLeCuNAdQMVidGH+RPuK/aRhASRPyGzrMAF5LN82R7AO9ArYzg9RwWJ
cdnkkUTrz957P2TtAxMrXtDYt+FH1PqPuYlJ9YJ00GrFDi365jeOOS9HmRFxOzbOUyq9YuOLWAEA
nhKwGrjghxLbxcXfKHabprNdQgEnSMlmGnU3zBerhW7p/cCaNJMvYhTNbdPPWMC72MNINhf1dQIY
95bYJE0AoarSCM97CWrnczb7Pz3E3nwtztPd5t/Pv/i9KMl6DML2//z8sPnzcfC1OA+Ff3oA6TFq
p5vu63mg3HQpP8ov+v6d/90vfh8z/5PxtHDk78bTvIzoS/T240D78yf+nE0LhzGzUK5pOtyOTc92
/3M2bVl/aGkyM5VSWLaLL+i/ZtPc2v+gjcvXUE6iynA0P9XgwWFuDSmOr/F7XJIDNOJ8T/wr0+mf
R9Mu1FCLvwzgqfRIddDnP698f7uN8qD5j3+z/ma0Ndhy1b1qx1gU8/1YpwRPfvxwPK6LdAqK/H/l
XXZdRDT+/uPfGLKXf35298F0/vwcvBLG6K4pTCn4g396Dh9FZi6z6M3NyxLjMmguUokCBK4mIH9w
BSJEVJ+rev37pxWoCH5+Xtu2He0xBjQ58Jarfn5eqSZTNI71rQrGZWs/qegZNCPU6+cYQ0lLU8Qv
H2JSHytFf3SgaQyaNzPYdOzt4uig+6r32BVb4O+//8NQFvz6d0nTxUiD7gCUgsvp9eMxZ7iIU9MQ
3wISet14OqvQAA1HZbgOTNp3HXD43z/hX95k25aogKSQlmWZvAk/PyERErKsffub73KbYsfzDfKz
oN8+jv/klf31iRwi4JyzesLxSOX85WzSmPOjtmb8WDgJXhWm5xUWr0A+/P712H85o1B08AzKoeli
2pb5yzvbzmVP65Meh4XaIUUBqWCZjU8RgLogAEkGVMvVgEZIywzK+a2qB4ORmVj7QM7LsH/sTYGH
yVg7eGAFKAgr7h7L4W1GB1jCHDHyb7El923e7Wr7aNnTph19+gAvmtBjrLCbJJ2XXWEtBIOVi6Yw
DmgmdhFBUGzvlr9/rf/gkEoXmqVkPUDK4vxySM158mpqMVLdHAZw5ALSFLyAOPkvPw1zQAdoAFoV
B0rLX85JDWYk5poQE6l1+OGFf9Sm/+fN4c+V9x+sBH99MTyLQnNDgWuDJPzlRFRNSbykRY7SVJ18
ReRm9WL3w+r3R4yN+a8XmOug96ApQFOO9fXXYwbiz0SByQ0dW1o+w6uDVl2f/IhWKNv8EqyoHHDU
n3yvGdSx8aRZ7r2w97DU0EAHre+FvqRgMgIEHhr72Z4IaxEcWK4r2k5tgTLdbO+sapakG1u6r73p
LoelnJrulm0+IOsl21B2qe8NAxZ/uGy9zp3fWoVGZO3PhSLQOWbkhraGttERiq32ybaWI+QZtq79
wpCuInsKJY93xsAyG+lgn/kbUgxHdw1313ySfm0Bz5mEzBYFTbOPse1M4HZWZMU3SDT6u9LEyc2b
CYrnDkGjhSsxI5HgQkue9SIOQ9FdIlQGM2mJ1NhXSWkXO+3hWltPRqWTXaKsmo6bO+k4QG/hgEHP
kO5nSx0bBGVF9Ovox1XmkG9rrLXMH62xQ41Blky/DtAM2Pt2pGMFXtREN5Ekdq+2dq7gVuFMxuAB
8yhuKsjHthlRFvJLVhXabfuReBVGrSOGHv0oxiHzV4K2bLMuBtqr+bZyUbe0BROuONPj16AJz5ha
/spQIvMI2zHdUyElm4kh+8M4GxwXptTSvu+kQT6ar0hl3rIpnUjZUYk1PlAVhpiCnNz74hsBMekt
rmnQliyo7rdaV2T6REnH1rbymE8hlXdKfSDeItVwoV1l3CiTZK0vGg2DZEQ85owFCI8htr7rIku/
k8BZfYVfgzMXTAA58uPc0FUjIduXYFGQTmB3TlaN0wfplTYSXiPzBsKSksjAyNz3USFJgE3g1N3W
0JmIvyMVIXw057pFs1C2fo2+FEEK94GyPJfRKW+NwtIMV8DpRiXA9GduANHDneh3WCMu7WVDN8W4
rSzeQYAv1H3IL4k42tTC6TzCgm2je5SWyzDL0JHKCFMlEJDpdeLoc1WGfqwV95Ixn7PrbXyX40WZ
edohRaMVxXtFTTGmy9HL6uZtasyswbcJh/WO2M0hvskZ30R3fYoibsf5AiptSx8VAD+RpHZfr0s5
VOrZG1rf3ebtrIq3mYuW7NgotfyPkZxUoglajEV+xPQaCckzycaNfVn5TD/RbRBrF2FsGAKcEuwy
omczDTnVQXpCOLc7hfhhYXlVHAIPQQ4SXRUDzt5bM3Jc62DQ8vOeNO21M09xJq4CA2LpbRwCFelg
eT0akqAY4rfCmYwXmnsQTckPKi7RUiMwx++Fts7XStDkcuvGgfEX4V5dOr2l3AWXCZmQAEcBD6qW
i34qXOuGvE9IVBexMeT2vsxMr7ixxxgeE/UD0nmzrHO1Nn3EXUcXfACA6KGwYTYUfqCYC1sGQ6IL
x8TvedlFsvUuehDHLqQXlAn5RQgsxlqMxNsQlOMYqbykDZj3K/oyCTUYjqRvZ3dRcNk6TlZezVGc
u8sSgTR4ezA0/b2LtIxkqzk9h+95eaY3ZmkZMLNy17xBcKaiFU0HmR3zOkQT1hNdNlw3bQgJqs1d
+yQc0ogWI60RQE8wHxkQRq53KbPCwbIMswcRP7rI2xqdDiJrHyTpSinFyF6b7uuU5W61N6e5Xp3N
KurC0gijYaLFqPgmeI9kjHdEmrK9C+JNr+FzroK6jr6gyElMqN5JMD3BnMTsRJxCU+1p3Jk58MfR
BYZjc/F6F7R2rfwisimzzkBnW2gqaNLL2VE03qjdZVdn1Vs1pBY+/S4S/QEG0wjLC5dZv5osE2Q5
w1rIVVVQOtZSC+V3qO7t9h3uZZws/cmSaO2CCSMCMYjAKkjkmkml8fsU0KHh1hMd+RnvJn0y741S
t9cA3kl/fnVI6upXY5cwmrXYWbp73ylc8c1Nnc4/OT1tjT0nOWru2XbmxzNTf75su6RMH2ALDLy3
cHxXXS7tj4puVHrIItphj37kYGUzK3uQx5JLFGyz6U3ptqjG3nqwdRN4KG4cxbDjAjFZaaysM2vi
6vOO/f9xzWi5v5U0n966uvuxYvz8/j8rRktR/LEFw5DkaEpDlx3fn2rmz6+YfIVuNLo8ed72flcz
G+YfjgnM2AMk5bHBZ6fInvk/S0a+6LBOQy4xadaYjuda/0rNqH8prNCFefwa29KWErbm/z/XE9JW
pH6EuX/dPssUCBZ+bEus+YFNkbpgGgkqcBfRWN9ZM2oEHDlj+Kgzfz+Od1YG9bk2cDIyf84xKcUT
sL5hqzDTlGGw0TjVWHrWMxR6hGvYeteDS9c8Dy7ZSeyK1F/TJDpZtX2bPBDasujRMBQyvGqjYA2v
RBgsDSGgEkOup/BhmKpFZpYrZg7MQ1nKMJGipMBD1xMak736tNGtwLrOMKB1rXu0B3ttInyVJSwb
2e7cyVhH79U03/pB9d6R9YarMLv2sAPrvdPJ59Gt/6yh/qWL4f+l7ohg9/2/f+y+/CTevxu+fnz9
Sbgvzj/wvTki/7AUOhHTokGAR/Cswf9+qlt/mC7SfNN0bbLFvPNF8P1UR9NvKkFl8f3sdpw/KPM5
vSktOCNd7fwr57Y4l45/b1Zo06QRY7u2ooKlaaHULyUKHVVd2nnTLh1QijBwUvug7bRbTy5dVyeG
Q0uE3kMUTu4rXeQdg2r3obKQgyKwoLmWsM+aRXsATd0eUCW3hzqqmch8Pv78EJFLsB1y5T5VnvU1
DyfcS1EDVk/CNhPwOP5JzfX5F//yitimOgyobS1cy8Yd8WO7gU4u82cH+40ZpYxw0bsjMhW7GNPf
ZrIFccdMHRZZzmhOymzajoW+6mlugo7093//UPbua8wAfA++WG5KCdOebQTe4AgaEWE7eyuewiMB
Af2tW0VLARDyup4t3Nxez8wDB+yxYBh1hGF7qkEzbdO5u5VIWDapP/NEBLvC6C6fKWBCaMkyOHo5
9lAXGzW0EvtUltNFpWL3lbxKdIRR60CVKy7tKfCPmXMOO2cCtyNjsniEpHqRtzkAgaKyjhMinIM7
dM2KSD/jqYzEcTbs5oNgnydCu7Y/nN7/oMQVZ0/JL2cQHXkTSKamOccJ+UvFbsBt0DkywmUFOXBB
ZhbU/HFoodIy11o0kTuwISWcJhrdfcVE/SktWOyo0sjrwoVKjQLKqi0o9RPRpgdsgXa3QJwz7oKs
e5rm3jyg+43uSq9BKjsDZo+kGd65BntxZ3go3UTvFarSi3qsHUwIzkrWAWpuz77WHkvjUDPVsiLE
rBdOGKEsh1yN1njaijq3HxhK58uwJMMgcwHC9tYI9iCMoRwhu12czRsgAdWmcut4MSYh6R+Rrm8K
BBEMCL1dBDthZ3pNtM0mt7oe4m6hzLTdJ23q3BFnPa6a4iNmKd4FAFQuQfBBqHPSdyC7MAOJQzta
jiIy0+63wib5TlmFd/X5oUcie8VJXJcI83PSfiyfe0/nWYt+CL5gCvfuaOIBNzMnFJUMxwGI0k3r
TcMldCWVz2gLjlUU2w+DXwgiEtnOs0tiPxgpXO9zX21aLNwr83wUUOBWm8A7o+Jay1+UHmGpdjnW
34ymuWMrbULO8KvyJXL8cBPXzkMX63Y3eKM8pbH7wbbX2EnG1Cev6teZCp/9sqGGjSFDGmE+XdqM
rZlJ52l/BHxfH0qflJPsrunK8knQ+j+JAM5+12E6NgmexZDmqBeMc8WiHAnojAso0xlO5I0tcbYH
bamuUTsqF5GX6NBNXTC7JnwigSnegUwoendeTpFX39Lyfy5GN3uNZ4isAYDlfZAoeY/WfM8kJHvN
lS5R9UzDegw0sJKwTrgjm5amyTZ1l649lI9S0qW4MJ3aYaeLXX1wx+lZOU+jKhGENarbGnaF54Bx
tz1MCEhChvsghRbfL2erO2c8NXsaJObrHAHbiGw7YOe/N1sUbTWevifM3zcWQ+8FGmn8i2MZLeO8
RB8XD7a4TOJC1mvkjtei6iXDFab+NSil+yhs9EriE4CGVe4izw1OlQdhUhBx9GZrBjdwe5FMdtFl
ijxlg5UmQKOlxMPnQzFf+4hlltb5JMj/6xu63O6uHHO6nzUhOUFDfkl5vnK7XOxq+CHuBPKDOVPE
4p8Rvd5LLtm0DpN9kofpJSamuxhF4o7tVL/hZnFFATecBsmmCBoPKttUpliSIju+aqWxwcTsrwpI
mwfXbOASEB2EFyXZlxoiAEUfjDU86Zsqd4dzd/KuZpBlLe08bwh7Ftl1ZAjgYr2Eozia8TtFdXA0
0Akf1Zqrsw01HuzzpQYZHhC+WYn15woyhuWikNN47YYk4knPverO19xs4cetWTHxelFPfn5HWMJt
W6Byq78aE7GBEELSJSudj4gDZfvnvzrUkDjWWzLoamv3+1X286b1803NEed+Nm1EyVhF/rLIjigc
dQIbY1m7FmEZ5zewFVO/a9FYLD4vYeWlxRadMAcvhIXUaWApKoyalVv7yxYJb4OQ+IEoIIleUCMt
dWJCPhKHXSxJZHiq+i7S+GYJhfvztA0xoF3UOt2X49w/on4Otr4ph40pPwbZW0cwDHhDJ1j2Mwfh
6EYEsf7+Vcu/bE4coJWcpaZUjJO0/cskhSLdpbPjdEuGJaKcP3ph+U9jr+pNRsthnRWx8eS0bX+R
eZ6EVaHipy7eGaIKH9PwAVLvtJd2QGan2ZfTHp+XWDitjUjwMFJVnLquEqfPf/Xnh3bRGssqgLlV
BYYLJKABbV9AQSKj2D+GZds+BfMJSW35iMFaXJ2TUkyoII8Bh5z59tGc7avJhlPcifSFncGXGVfe
vlQayEHQtg+JdoJjV21+f5SwZ/5yA2Ze5iDhs8jmY2/5acf8YaalcP6NY3sOkMrZSxB1S64QfTuw
GUE3gYRwjcd5AtM0ptCNpci5Io3mttR0Io1pGZCXsU7iRt1MNS2vsa8cjP/yzH8DtsE4YXyNk3Nz
smGIEFquWLhwWo4+ApkFF/TZaUImELbxlm5RZl602GEAf9GtzBvLPtgc8AfaLd8fxg66cl8/mZ3a
y1boozh/SCyzWoVU7wvLMkhDY7m7LbyqundMR+zZoNHabsV8XwNzvAlZ+T8f+X1v3huZXokkrW48
PzLv+wZyY9bW1p6MPvM+nHx7Gc7It7wxxwM/Y+0ZBJ6PsyL6+PkQ5pOs2n+yKZLnE/OnyxVbrnTp
gjFiYG/tnd+yH94Sa6zoX7oiXLWBmR+6zBivvTHtDnnlHnMT3FaYv+MtEotRAEXjM4TDeMuussO7
IA2Iypv2s8PcwAJ0iojJNRmc4aqYrD4EJZo2V30z+TujIE0LzNwxbAC2B0ivlgoJ9TbAgLWF2+Oj
7suHJecgDjR7J3RfbqRKkBrH5CaSrY5OResNqOF40fDFx4Ijk8TOsg8y56zw7u9+f6p+XrA/HRel
8B7bmkmW6WllngcmPxwXbO9jLy2jYVujps2AnJBTKq8PMxi7Y1t71bL24JnYIRm2kG7OdBtmWmwx
nMdAl9U6MsZpHSk3u55dn/IYliWxyTgqtjSoT0mCanBuxYOo6/QGoz1p6U29IECSlhEyZmAJeXM3
yCJfW0jNcJSK8RKFqHEJzGpe9hkNu9+/YCacv5wJlrYlwSu2dM///aUa8WbSawgUNyB1e+XlhEDI
nBr/RFp9e2uCJNzXefChLNQP80jx7SK4PerYmtd9COK2MeN665mg8TOPMgUZCil2Q5Q9pIjkLiRB
jW9uUrMk33+eO58fgBaxbgtl7OI6ju4mAkMPQPlf/v4daJ9Gdrp1cDmwKWT96BGKe+KgNcEADdL7
19FnAqcEtDt6pCePcNg5S0wcXOwyz5bJfel8hRdWvfiJkAxDynkF1Kl6sXT2WINAvcHTnF+JhoM8
nj/vgl1fzrMiMdxoLmFuOktxmxGxd8oj8rBoQRJ6Z/X4B0dxwlkBxAb0XVwKxEbnD4kcDWq5DshM
2++RuNHTjfYlkeL3SHpJdxpFSYx8lF7ZNI0WFbOIN8/o8UBWxoc7zh8D1fYDKNFyTa8/2qMzy09W
67K/DhP5kohgZ9O9/MiG7smBcfoYRJW9StCzbhmukM7giOtS588Qm6xL6VHSBWZAQM1YnTo3ukIR
v8IJXXyl6/jaFTPLrMK/pluN79PWR0JNr7uAU7UHuQPaVGVfHe/ekTDvzcact1qnycIOkUX1XNJN
K81DIfWwN8enHvK42WdvPvM12jggTj16Rw99CA8x9rO3DvP7QnZ3uKPTfR+ayV6G3vcPn5/7hM1q
NUenMrdv4ybo73u7ju9b5BvMrrA5qTR6zAYco4FU0bH3UENqw5iAxrLX6sN0YqIStB+jfY/QlbT3
KfgYxvGNobj72J1NFGUj0vNwMbx0otja1HHV3cyiqBkcZAHidGIzaR8v+35SzHbG4bJC5vZEDOsC
Odr0JQEsuijhaN2gzGu2gADU1rOiYo96fp90hrHOndTZjtLs72eB+SNR3ZeR9eqCORW3rahCeNlB
34PE4q4bcFDLjILwoBPHOkS+jVMmbE8oqPPdWBA76Ix9dJq0b0HYU86tXdi4oUFwrjwApTBdAwSx
nQak3aTdHR1LQUZevXTasb8STim2ZfMV8TiicBsva3n+YChifi4+H5vS5p+fXwfwGe7RSX37/Zri
WJ9z4x+XUYYmKAIQyihLWNqRvzRtELB12giFtdCfO+8wUfZBDLW3wQmVItyd+/t0VtVRXxhT/4Do
avq/VJ3XcttYG2WfCFXI4ZY5J2XfoGRbRo7nID79LIA989fcsCi525ZI8OALe699Y1RKYnVAQ0vS
KXtHKT9VskMpEZJ/HoniBekOcHDaM7mw+a1My5cgwqMO71oChp0mFv1Q+VyLnnFEIzvig7vAJDUv
muW39HPcNHyvvmvwCs9GaR4GKssdUlIi6CAoHEsT/KkUkkw3PV1Kq5bXsft4/igQeqn5G3Jpe9d5
SSviTTHdWUsgB9UGsV+3h8BFXmje2p9jl5I6q7e/w6i9VZ78C7XcPA1WUj50qfxyS/o4J04u2oQw
MX3yn4OkSU4tb6kyymClU6e96bzlq0rTLwIRAmuTbvgUQHwFYR3b1st4nXw5uUP5722jCV/wYZx6
UMM42j1JclOe7p49sYxVlxZEIVMnMkNQqGPFFMTz1mVVyEdWZWRSxbj/zBRlcpRFj8Qd9D2S/Iag
s+ZqRxDd5tfbVx0kQSOkp1akfwfmFqjKp5aZxDFQiVEGdTUZf1ktZACvLglwKOE2qnVFnETThncA
csSRa6VNakLbI0cBK2E6usNRG7+T955dXcX/YzgBksQmV3Z97t7LoXRNiJvFvRJVv5tHM3GWfyRD
MWnveA9jmvhVi/vtUiPW2CFZqve2MyxjT412FX7Ql8Ht/4TU7jdhj0C/NXefNULQIKetxMvjGavn
VaQFxufcc6Hlg5YsrEtLqTP4EIfmy0ZO147UDX/x/LXzhJZZ1bvBYtmVfIQ6RNRsmpEFYpKvxgVb
tslHfXz2dZ2D0RgnxlqTkDMXLEl/oUoAjQZZij8ohmWYxx7HtOVdY7tsj7mmXfK8pZqy0zEmZtwB
j4pdooDeZ2EaqTEuRl20S2gap4lQPQbjLqpb7kvAlC/EMpiXmpX0up97Wuy30SbVGS5NH5T5wabK
ZTs2dbwkqxEKHdsE6zGm2gDWESSIxBr1RxPuArX9UGK3B+Et8088cQO6S9VdxvhBiJije2fkyHAw
g92pJ8NVI6l1Hegy/LKBdoTxmP3JmAbWnUsiO0XF80EfAEYV5aaJWJdlEuftWPbEiOngPFVSGcCW
mP8Cy7jImAHHiIfIwBfdAXvaOpisHbtzj/NF3DP+PAGIswo41kWjP0JLd94SEjjWTLJXoQzlXhWO
ZPXZ10vL/FE1mX9X1V8xOva51ABzBRL0vSt+BWEUwn+GbOqgr4Vw0tUClCxJD7GNctsgdVjBi4nv
O8vWieMbF68YmCIFBZf/pEcNOVGJiCHQ3B/Y3/G+Xlw/xbMqBRdKT1aab2cUG149TQLm177jhqlb
fN7qbOjhOIz1NidVesPU792Lu3ZnDeVrmhvdOXPIZlGAEhbZLvFg0AP1xjWaY6deKZATQGRLZ1dN
TTRwz7d4qP+2WUQzbqJ5XZVA3iC8N+KahbCmO4j2a683wJD1xoMRXQ9Dz8qXOdi4nVXpynquntLW
uSPCejRZu8MTM7y3CZlYpBiQt978YbRBB9Yk69B2u99K2wLncMTvWuWUIUGyz4S+TyrIaGoY1Vdk
zMo+kxIXO5hHXgBTKDrPu3K4F1rNwraUd801y6/nR4wIluFmTRMv7DzfWBCtRSw+53vHKBxvVwsy
kZ+3ko6XPXYCWKz8QO4SqMHLfI4Cc2xXGTyFDeTl5XxUau07vAJIeDg07wK5yoLNmYHJmSuwT4QN
GEs31mMIrW8aKjaqE5AhoIdbxQ54k4ggUFEmfw1WeFZKRX0ZPSNC9m2+xm2rrTnRzPfAz5naOtu0
5AQHkFrfm/a1GIpvU8+cv0NPxgoU4A165PEoJvJdwyVzFUbVPVhB3hyz8D69QlqbkAXBtvJt93MI
dCLr4mU90XnLAqaG0WOE1NDVX9vC4KfgruEHlnocQodBgzeKK9CnjFGoGb/2jjryWU71U2U1yjvA
uV3ehvWWcheUOjkOwWjXX55HfkDiDfYmIcK9NnVvG5l8gvSpQc6q1tsOI0VSXVsPXtbmJPWfRrBT
GExja/v9n0QG3VqRpvFRhLTeWHKA6ZXKpNXOwWzOL2fnJNFG9nr3yGR51czxlQHci+jz8oMuIMdf
w2jaCUfl3GgNgyIk/xXIHAaSRYYWqhQW9moOANf/46ZCLpNMN7igU6LPlUnCyt2yNlvll1rgTgv0
O/NbBnFObL/7Y5jfvKGmwA+iVw/jt3ShgLfs/gnkrQkTQe0lmHsq8aonO/ro1Xb2bhDrPDaW+gWj
UsdSCLwGum9wm8fWRsA0pWg+LWr3EJ3DKNZeKBGM6J24mp7vEa0if+ra+SW0Klq6fRzdAuL81v97
1uWWTVXn/DAG7s+6GWgbjFbtMQyjf10V5q8KeRqPALiOasbKqy6N5gxWkVN+ukh0V0arScN1gNSu
fSZvTiCsF3xxN9LosHmT8n3I04jechgw57ch8NxGsgeZh3BKXBFiq9jmNTSKaWQqXAJUSc9lPpzl
6zHA6p7n7lELMpudLaPuvIFxN88Ti/83VNSyGINg2BA8Mt8Ng/fCXATk5YDiCZOP+RlOiE1fF9bO
bUtql2gc2qWRBMcEBML6eUebDs2qHJLoXqaKsUcagyZrNHMPRyiQgD4l9MQFAvPmWiFoItAa80lR
+s5dQu0LV7UPGqXsFHtlWmJN9AZxS/hX1qISyRJDj3khbBkeXlZVSxvu3cqL3g0aoFe1GEFLSM/b
DdO2QPWVH9dU5A6e7Ml0jeHTnPwrlf1RoJtdgMGGyhwNZMsh0EZKRjaP6x5DvzmoweTNDy3xovJB
VcZ6VarWKTU0IhS62NWO80MR3fGvWsckCLUTqWDG+nnaCQAL67CC92wjPDslA4YNo+8fbpLhVOGX
yWCac0ypxYU5lH3IfOWBkVA5Jwabraj0mu+CSEMylH18VVq3qCsX84weKe9uTFYN+h3zZsdasq0T
ir3MiJ1LWyXE9mAFOJhVXT802795wVoMavpG4xFefOZOZpJJymEXBmNlZK+SjfuubLPfvko6S0WX
cejQx3wm1VIXsXYaRr4t0dUdbcxYyxSw33sprvNkPFESdho2SdmFld3HNEZoPRWNLWE6bDRYeEmz
/XKjJD5LFrsrkTqM9VOG1twpHMBaNcSczFQOSZtcBaXlmTat37fdcOyboDjPD6V7Af9AykEnV/gs
bT481bjUGJbXWDJ2c43n+Lq82MTo8ipnnH5NxjuBOJphVLmvSf8mdmKa1Q+kMq7tchgusWX/rvuO
n9Bwh0tB23gZVcFGiuXpuShycuXJX1y0Tetu1GH4M3YmM6MaH3U6IQSeVV/mkAVhdxVQp66bHiyP
CpleGWHeqda6M0Xvm+1TB1ZlYb1X5VvHZfyGSj99NPB0G7IG6zoJLoEdiLsPTxVG2KlSuNVU02aR
pUtwbFoFTWOhmDSGYXV+ftTLRGsefmrnr9hYS6fRXk3haK9dVN5UKI1uUSu3iNjGDYWKfjQVW4Ur
EFIbu3W3ozGLToWm4B6vLecaqZ5cUVnRXaVusIRbxPbRxWxAPIM0zwNIqvme59rWG4749jh/ZWJE
PSUBmK6ybNi+u4O6rWtU9jF/+7m0tc95ORqU/ODW9FsR5HINIoechg680nMRWXgR0lX+kudy0qve
TSeNXxIx9RaejcGmAzwiRWov7ZAoj/nqCsWuccvToDPUwgw3vpQBJW8ODWiveHJ86chePrAlgo/g
8yVeS4NkQxluNPZC0OLSbBcoJ9v+CkoE6l2ohMeYyo4Wenqazk97G5dmF2bFrrH7vQKH+CMK03wf
wsjs+4owiOltxllSbL0UdS/cqmmbxxisBMBXLpQst7eoMUJImDE1P2BCghHJNJKOk4GVyPZdMXga
yW0usWBz2VQ3Vr6mfQwOuh1YFJyCTmDagILmerct2aKplNZHp/Xq0evSjdcZZEvKwlmqFR1KUoz9
SVMqsSM6qAXgxnsY+h5IeGgevpIUF59sXUbyzM/DOh0e4chYduQK3Zmt1T9Upw/ukxYRwhHVb1Jm
DWF3kjCbsLoUAs8teb7Nm3QwQFqdEf0FdbTMkZkG+FAbYIlmdquq9pfrJekEIeOINELrhQJpKbop
2mx+HUokQYQGafucPDygrIn5UfT+myq6dF923guYwDJZJXJVRcI6pxyc2x6c0qJK9eIireTHZOh3
exYBRmX2tyTzzp6wv0XaDr/0gkGYJphSaCb0F6Ns3BdPLc9Rl2tf0s/IZ00IseMWCfONePKzGySg
0S0u2CKp6K9C5TfK9KsIlPIVrUN29IP+OtgIBNZpBjGi0WzeTFLVhyXSBNgrIbm7pPu82kjbmTGp
VLRdHWxcN4nXbEXjh1no/Asu3s75y8oj3w2j9hLGEjWAFbnIm/08XIKWGD4djHKreiS1c0TLuhS6
n6zMAOq1xahwIylpgDmZ/wZ2KfyN6jWJCStHXktt5TOOCQhphSc2rPDtdheD8YpTTSFDZMsGq2bo
TVq2AvDP1ITO/8n0ZQIRnIFZ5K/9SY1iuyC1DSrUfRjkeymUdh85frDpaqX4djkQXTl+k373yvrq
O2Db65YprN/pGUV6/u4kebLPBn790RGEJDaWcQYkZRIP3YIhyR1tS0zyd6V11tEiDu84P4ONma6D
Ua2WZTfU9/kFBnfjb+JWumur08TSJ8LhND8UjrvzI8SXXhUeNBAoBRb+oqcT3OY2yLJZZFG7SrYb
EJmR7qcabzZs4v8aitzsmfRjxyYD7oxrTI4oXZUFTqdo3QqdWc3ARbZMRc+JIW+QtMStB4my1HsS
gsyYZRG8iP7iRWPxyIR4650q/pqLl2F0+s9KRACEjPA9YeN/ynAQLkn3UD7pwdY2Lhoc1D44Cbfe
5XlKWe0TOjYSRHDuASNsXLS9Z+jV/z0kmnX00yK4Rkn7SyG97odbLixff7w9VSI+8SLLDp5O1wbq
nz5NcxaqRv2OSIjNrTV9yLyBOOxgLI5MuLiE5qd6Jx/9LjYwTBq4an87jtwBChYs3fp2JQF3kMZC
8AV0VXBy4yB3pOsBeJrFQkEQJCzs7tgmgCXzJMa8HFPS3SHEhQcV49KS98Zzlw4TvKM3PQzPMjCp
FrqTA74bg/Sm63F6FFbdrWXcuIeRN475ahIfsGoaz+PDqrcoFMA80+eMi3myHbznH/5o9TdgxuvS
FeM5tJLhBkPy77MlCTTj3ZuvFnijxA427cLu0GpI4hyrtqNDwVR0KDSN+GNQJfPJ4ejf8PuUTzsh
jHf+duLXNuFiaOA3xmB5R4PNe9THzY+pkUagOd1X2tnZCmd/vzfTKaRbIY2GO93FMBvzKAY6fXAU
JHAHmrZNuqh6pDV3P0utgr+a8ohcUr0aEpr/N8DpQ1ddZ7gEQP05zjkaG64W9jGr+Usgp6e4AV7n
WQo1N3rmcWUrg1gx812gcKgxBXBhTaqDorRfnlPFbkSpsFDjSW9sLcOpjxm4YPoOXUOuE4SVYQvY
gDrAra4tnKlQRS8Xg1/HeR1NxasbOLg7tYnJoqiLeUCD/Cc9x42E6ANMW3NCsiEnGcMsIkIvnpAy
OSmqjBAUgU0I+BlTjAn2n+2NcBkH1TS7nbgHdRuuXSton89k4lpLAxkX+WA76n7zLUsz4+HC29P7
vH+fzP8X6dt/ep8hMDNADe4FA7r5Aa8/gX4aNgAl8oxtrkPXmccDRpW3rIS1T08flAdiemhp51an
uRzYaHyUGQnM09sa835EnS138z23lBor3+muOVRA0+rkxW7dLyooStS+bh4hSv+g1LVXcqr+v2d9
77JCA/bmCxVjm5oH7JYzI2BRgot++p7iHaJ+airzprthP2DAWddXknfSq95elNptWGUpJFXMw3Br
cI7sF4tLpIN1mGA6a0wFYg30ICUe0i93ToBleW4+8P9qp1xR/zie0JZMGLPXKm/yxVh3+jGESLiB
IaWsTRPZbR2gb6pzs75nk8H9KWlyOwx7Q2aSK9mHe3hkguI5V+5dANwtCO1ya0ACvSOyjM/P6Uyp
JycyavK1Rmm9ElUtrvOD6gyEpg82lWs9zfa8/KZNChIz66bwTP+aAeMj70O/J66vXufZzvTV0CTj
6XnpugAHbCKJ45BZQ1juOsbk6/kwR3qQrZAC3edvoZ72DlaSNNAI2SN4qfnwhzo9OPIcZxOhuWcH
y8nOArrHybLPLOWoWgaGwzC8zaPWxPPHVWAm3ibwPesFxgOfaxkeI9MvLlWNQex57s21x1ADo+iN
WjvpApiB0RDVDF5tYSXiQMVr/5jJa49bKmBthQopxRPQjhrTpmlzIXQ73MQ9ActZE//g7Wgvtg1H
Iu/B0JdtoH2BOfgqXewpTFw+BT6pU+4Bd+o0r/6WpnZqk7x/C1Kj2qdIC3FrOeQ7ZNsxqom7Sb3k
g6JvpetwUqosVndOVqbq1vf6Ta3Xu+cKOAmLM3jcq04/ifOFHZULOWAN3k6crEzYm+frHwlI7SPu
WbHAP5/+d/d8noi5R6ztkPrJqUYVcwqk2y/pPRmtTG+BE5r5mrWlgL+nutD6lNPzZhUrJhduybfG
2r1mtiJe3I75KJ/5bNf6DBUGaMrLOLHCEwAeC39PZ71btg2MhDSUtZ4ZCYp3lzlS5F3SacIPN+KY
Nb18QNOgnGZjVq8N8i+pjQr/Xk5aK7sPviPZu1tr2qwwpg6vDHQWttIvDbBeK/ICV61F8poXM73E
7ddffcx3jKfZXQiX/W1WjC9jYCEzm7vI56Wvu0O+my9cKvd0oXSkTAE3WRIdKO7ZkBoba1qvRiG0
0yYaPtVAsGl0IWKQvpge0fSUK6cR0Z7ZG9IXz+tviokbOgdEcabfU7dKbFunEXtZYlUaBgBUu5av
tXsnGoAjuRBebCLQXnRl6Lc6BK6FNsgfxcrtv0rvrVPoDyJk+maj7+zYOaONy1AJmhAek6SotrNG
pOriHzUonX3d1PZmxBSz7xBvL1tmwycLpvOq9LhJcuR8oagDj25LqGCTZHRWi2agp/LS9U4szr8B
hnGGQSZhj1Z1x0Rx/Tval405ZiclN4Of6UkvpPYRBMWLL9LiPD84Zfvfs/5Lqw4QcSLyE4W4D27y
CG2RJxtUelwXha/v7aYFiQHjI9Pa3Xz1gVr/6Rxw2/NX3oR2nsdhSEH7ja4YGsX9Yb70Qx+Goa90
2p5pmrWxRJOvnK72j4C8/qDR+LRYNBOr2r0AarcQMhZs/XJljTz09HzThzDUnyJa3xApWSf4wlBn
Q5RVerKXKuLe5/epaaNmwzCCSKtc88+krsbb/z0DxseIMjFYS5fvc/c+P0QZqnbEl9dMw4qYgEZc
hwIbOaKf9MXo+GSSC/ZmFeQcp1VtPuJR/sspBV8zq825XKmUJazo+Uzz5HbwPJhrDSCrahrHpl11
ZpikXRXFPMPEs5dmD8hraSruh1WycgEuEOwV6EnL58pBdfW3KBPRFsYV2ZO1+g56zWGEjBR6SPX4
SmrLLmcKO1kBBc3ptD2ECM4JqOFPqfThF4eZUwM8C/SS1E7L/BfrbsNNL2OPnLn1CznGm2KSE7Xs
npe6ZiEnKhQY1UUNKiWrjBU5V4ARkQ4z2O2LSw05aBP7nbJqNOLN1IpNZBkiVI1SKc5wtRwqhyY7
hDhojk0EGbpuSGebqpP5eg0TgjYlztu1h1xrRTqtei69u13gEcCjSXyOcF5yV2nIAuGiVKZr1E1H
c2tqnbbpdY2QyASdhuj84KVsqzdr+gQy366uRa8dOtUDwzV0Z38SiWaayG+6X6YEiuj+brDqYttz
4C3MHGx6qZClXbnCWvAtQrz6hLEiiWU/Xg6XShRey2ys7R+5CLHVI2k+RnFAPzgPC4pO/hSRnh6D
Piph6vFsJMqFZzIiktP4NLMwYasHjmE5gOcuUsHalsijoAO4TsKPepB1dwowAh5l0VbZBtxQUJrV
F2DjH9ny2dDtv2gMWKkq7qHVDW7x86bzORYTHSMfP+tPY1XDgI0r457qFLdeVV71LYIqdpptOZBB
lg0q2K/A2dGA5gzR3WZVulU8wZMZPWtxfUbqILddY/2Uo6zPoioEk+MxpFGcVkepP0HsJzU+gW0Q
WLBubucFLnMm3LDTAd+Fk0R92kSaY6lslG5Qlkljfc4jTxC64mTavVhMFcM8i1YTfTgrscqStfMu
tgWe9CmBnicKEhvuCnxkQcCeMDauz04bLme1HzTS4RUn6BZhmgyf2KJCakiIRUHjHmvVjC5mwrBw
Ov610PIPAUtU4K/scYrub+c22SuInPkLKDHZqz5tYfgTk+X8rpM0afMUsOeY2BTYI6kIvQM5Cvpi
vsl0xtgf5y+h93eLph07AJMMoRJ+bTXeBnln/XWlf0K4VJwsNyuOVZCtx06Ob+OILDLqx3QJAjD4
0gl3X5rG2Cy4fRqbOuz1owN8aUPAXr2XKRjaGkvkmVw1pHrzx7pqhXsw1aj0lyznu33RApScxeKs
VsThKQqZ66O0Hj9j/185DT/sMU0e9Wj2e5mHpFg3JZS7CLiq6pfKWWagsEjM3hA/nbxZHZeUA+V0
HYcyRT4bWDupsdlH4GTczCg2b2bd5ddACgK6SH2nSxbpeX6mTl8+n3m1SpBu2G4SEfQscmCwm7H6
3TSwf3wHqCMJY+kW5H27AhJlL1smQ5mDKdefmkVEPOThDRXO3WnaMIzqyUG1zrvYl18deMpax+O+
MEnJW0vc409BdtGW5w4uJcbi4F+Y0KQXgJHqoceGUfULZRy0F2QcJBZCchqMYfW8RhB7IGzFbhvi
/r/O01IdW68Gf2tKIekPIYIAiEnG8CsHpezbYfOR2qOJV93fhVEyHLQK76iHGzpIYiB8oaG/FM01
GKz4NF8aFtm+/9XprRveGYb/pnEG6aWxHlwYan0vPchV/H/kPY3ZHUK8+YIyYzFfqG1MHVBkrJQT
430Ad/jZGKoGr7G3Mc1X2akccMYMpgIcraH201D2rOcvS9cGoK969ZnOvFkNOSZd0+z7baKVDfsh
B5lp7QgmHqO7nj/l3nFuNm1ZUVKmef6wyjBFM5vbBwqR/pwrNGxNQjhVpNglIczeo7Li+BglirxF
7FYxQuVio8dEhzy/ZGpdqk781hBxoAtZv6W60oH5p8zqo0HZatMV1U3XVhiRm+6XQ7YeiGRaO5GH
0h86yksf9mChhu6gZMlZpjq3I0fR8IRz2XSO+4kKlFIn7weSvht03AO6SDsd8luORXqroJz8v2Nu
3un5Dkd1DMCwSfmn2OMs4OhFa8AC4xHgC7xRXrJFppTsN5FpLjQQnxw6HCduKCuiDit3WajgXgKS
2n+R6wDQYRjK57P5e88/7agzi9IUq7jR/XsjWR8EiabtQaQpd2FV/h2z8Qq4OwThqi+aj85q2PMW
cXHJm4FR31hpBDKJYJM3mnbFqUeMoaOUX88Nrl4mCzndi7Myr2lGnX6lBI1yR1e85PduXyPWYa/K
mJ4G/7+iINX/NpZH7ux8B+niGBhfbNsXoPcvIQj2Vw5vQLy4XyQcetLfCiSVu8R8m50Qz2lvXfp8
5gqkdbyZ6c6GzX7U7Phf0ke3qG+8K+IEkrVaerIg8wgFtSO3PAfJy1w32EIf1uSauL0VbVOLdXRu
4llRUnsXaam28VD/rAtUOERDtMY2UGJvnSP0epQNRc2gtA4ePoYgVfdbM2ygfA2xXWphkBgO/aSC
brrRbO9DdoO+FLY9LiOdN9TEYaRy4XBQtyhBiASUKEFYJ/fsV9C2qGW5TO3yTsKyslKkjVGv2A3x
xOLwTfbZWfFiAtHl05ZXzJSrF2/UgAZ7IiBLJSdWUQtXSADHKR93xD0e/Q5JwpSdWCgOPlp4EcrZ
YovFSN9fKxFhrR7CSL/SHgpgigO/T5hX46KoaSW4+UNHqnmvgUcoDJrDAYtBBkohknsLHj/r4JIR
T2/vXKNqiVFalJB/l4koFCBB1h89zdxNS55kKV1/qZd1vPLUekQ0NTJeVxalh0kxCDxjU9RVy+t/
hi/E7yYaAEPEu9P5Wu8uBGbkN8MmVOg+SY1pyZZmEBvQuUhc+ihyoyV6b20KFD5ZiimOGjOgDat6
hsBje7WbCPgtooYy745GCN5URzuz7iLr2x3LbzNkEBU4yjZM0r8kzVxG1MDrHgMNB9cRC+0iIU9k
a1q8IrXq7AdD8dexTdKAGvwIqyBRsqdLRdy+DPIPetxs42RFt24qNHCN2U6mPOYgEf5J3IY4YHRj
S4JMv8lM1Iamof4YY/3e+kjVBtc+9Jb+w5YpuzH9t1bzg0IyAntiJd3p5IuOvRGeejW5GiCk134w
/mZfGF3cwbrWw0a0NG5j1o6AELJ2kTftiaF0d4DBQvEYAEswjbCELvqtyf5SFdQY1iB+Wp/ZD6aU
f13uGNQAMMZ7k0meqnmgMJLu0Y/mOgHtubWAfgCApFIbLc6DqLV+9UW1cJLEXqsx6yRFfED2QD9W
6N9GzU0lUL0dosZsbYmiWgnlo4H+2eYiWocQsjY4jW6hVIedCtCZA1y8DjayS7XAEOm7GxSv2rFP
1OVQEJqdMkO9lOFXlyNO630tfRTQTnDIOmzkWooZ1X2vq05ZVpIcD8C5JCgr7l+4u86l19boScS2
E4F53CSl8hoi8a5BCq80tf3jdRtiMrAiOvnWc5iW+ammQddIXj0UDdu9w0h9X0vxgoDBucd0Yl28
aspc3/QWGk3Oq3I5lGz+mjiyCGaWG/5fdcOgTGKQp36tk5uU4ztXyLCLEDctdQNLSU7KybXxFP7L
BnAgFptxm7Sa3PuFYqy5ozXrSnVeAhp/euTIQAqufPvMUTmoiYtQ81Gs6kyQPloJY1FL19qWTogm
YmKcdbpe7Dubc6drVtCGS65Fp9vmhk2/q2/GsNFXceIU69aH25Op3wwC/2BN2DJjTJkb1q+ByhK3
r/AYacm962W8Gv2wW+qVGqyKsfK2Ig8fQ07IVZHUxqqESR5ZFUzvoP+lOwSUkQPwL5uSjGRHSGNW
JCRUkQQGY0Uu+Tz80yK4dNJptr2nQz2S/E5aSb3BIiJb52XCanEw1JXD9JmPfPTXbbgWUmhXq1RD
Cxu42TIcNWeltzByjJDSTen1tQgq3D2quSrCam2AkFw0fqjvoiBNoC8559TnTteZbBUtPj0rgl20
ZZQZ5dlp/+A70o+sxvlVLU1bIjjW4XOeUFsemH74F90Z0BXVySWo/C0U0q0DKPuQZ/lBgQWCdJte
zahh69rkLhQhu4zGa5oliGBjFsauw648C1MgP/NYftS2b2w1VAMassEdaesX9IHaMkTgj5pNZ/5t
Fzi+Y35ghTgh1pVHxTDsG7k50OOPpv7KvcBf4awnBAHWGmBgwtLZVXH33Gkt0QsYx35pstF2lKr6
ptWRXXRm8zMowLocqNwrV+cYiIePNG7idRnFCHmaGGNMvnEV9pBalR/97qtguc7opV8R11IhXT9F
2W+VPMe90RAE0Noi2USDDrh7DG5sisx1VJBoWhf6qecn5R8p/iSFdnMFAgxZ4WR3Gy/alYmsqHAI
cm38vjz4wa6J/Uejt+4KfgF56uFn0dT9RZjkDsBCvaVl/qGkBI6YZfgmY+OHeNu/Ae3Mqnfdi1t5
3oFP0qoo6+xahKqzqAZP7lyl/1KtFAg09QA5RAevCImjlKXcZ12yScGOLUQ5WFghmoWpj80WlX2C
PTFFMCWGvRUHEZYYHsxIvI0qfHRraL9SRqFEAW1rS6iPRE1P6MSyfZOm3rGo2eFaIi6WLkrkhS4M
+zHpaYypMyHLgcY/0j9DJ/h2QzKuuTlZyySXH0RwuOeIQnqFOwP6+N4G9Etuutrdq7dSjt3aqryv
oRB/8tq/6xHNdCStJUcGXrsMTUEwuta6Z+oTdxUiGVFreBKc7iRt75xqTX0stI4XS2T5ikztW4Bc
f6eNOp8jmpI2dP2b0CHJjy775qTOlVvNyGltUBMvfCRCbpf6uwS+zUaCTQiEHC6O5FViUFhugwSf
l+lz624CQnhTr9sGZMWdRqXjVUfJeHCT9ul2TBIyix3bDtaR4bHaYguPYTw7pn0arhVzW5hCJYOM
Il+kXbGUQ/I7tzGpQSA/j/KGd9zY9jq9j8qJupJ19Qb/EL1rSDGr5/k5EsQvqU6IGSPzi7O6T5u0
OtQSB3OrkujkN4zCuvRkG261a50WE3tDJ0KFt0wcTKiVCQVKY/Uz3REu8KEO1M5YESLEnHbg7o2h
QW+WWoSGMXfY1CUUXcZy5DigQb61ZkJ6Ny7BpWUX1sWNqdQ1zQ3X8HyJKx7iaKWowrnajA8XoxLh
fpRIqfwRZ4+q36BzUAxBjNzKtb/S8pSEr2ooVhk3L9ScHfxbJxl2bMrf6pQMbyf24k3etXiD0vpk
R2O7awz/CHk8OyTKto2m0KkO9Vlg9cM274yz0RMLG/aOveocb6MZ07w6xi4vx2Az8uOh6FSVpTHq
U8SIa62SoMEBbjycTpIUzpx/0RgUtZae/PH+D3Vn1ts4s17rv3KQ+9ooziRw9o2oebJsy0P7hrB7
4DzP/PXnIXvn9JcdJEFyF6BBSNTQskSyqt53rWfpYnIB5uorWgvQtwEtUJorv1hwHHy1NV6C3Lbc
AWnWrk+f8ipHRN2jI5lwcqMrJ2Id/czRVmwYgHFM40aV1w4eD2woRUAN7JJT5mO0oa3TbVKzsU9M
W1wC+SCZ4uF3WyZg65bijRvZYHfB58Gqbt40eixrbFw1sIHqF/l3rldHKzPaJL1ivKbYOzKET52e
gghIUddGEnq7Ha5ZLFHBre2dI1PArBF8qRZnFKB862BBaKw0LT8FxbNgNXusrOhQjMjG7XGf+xYI
byM+UXRXz4lKhwQyPvjqMl3/tjyV8Y8+GAKkVZ7yZM/qbDRJ60nVfKqaBIGwJPm0OifZhxTNgt6U
+757s8u6OMs4M4DtZyFpLRaudUoKG7iJ+toIHxjA471fNj97L3lAe6S7hELs9GDKN2BgvzWqGR4J
xmGF1RMwByau2tUUvFYsX/2T0PvUVdM2wzrPSrkwh2bTitkap1YU8OZQYfLP4oIAwlJmj6zeMTr7
EIfoZ+3NOokvpA8QYVKyZBpqfedlsc1vGTxMzVhsYXdyqJoIXzLzRBYGTl8pSB1TCDKmtf0RDM0X
sVqJm1mF3I3iZx/d6rDEsZZEOMT7uDkTiM5CF3ED5ug+G1+LJItc9IzZDhkMZ/jUMnErMoqLyLHc
qjYH/Pcpi2PMN5uqCg4WhydRmGqy9/nJN6TdmWta3OPaAig6KmrD2q4BF+IY5xTU18qOSMZDh6Si
WMiji24YL02eNg9U89vccP0S3H0dDAO+sZZIhqEqjstG0ZrtNBXlIU5SmocNqiWvZalmKchudKE5
8NWGfJt27bMR+5zVafdGsychqZ7x0zbsgtyDgnNquaklsjhG8yXrz93lFlA1gh6Wm3+5ny97WXkT
IOL1RHfNT6K8ER+b0JYA5G1xjxF+ljGDRjDfS0uCaao8ui6PRQnLGyFz/WiXhf8StxQLTEBku+XR
gkONNnA3bBJt7J4Sr0ROpbZbs6a1Vszx3EPjcQrabj35OYl63biGa3pVkLpcGqXc5Vo8Hew8bo4T
6Apof9dMu2MQkG9DUOMKh/f/2prMK/36bsLGuOYKwmUibUvXCJtHHaDLpYsslN84HIJwtlimNExk
N0dM2rlxTFMWx0Wz7u0qPEDNKzbejHZHC4M3iuLqe2WeUKunWy0b+p1hNyZnqUJUWJs/kEai3KJE
+nslCD6KtvleJfXFsCIEEWHRziKN15Lpwrm0ZfuE83BtoJyoy7Y8a3Z2nYQXPC6bdpTqQ+L9RKIz
bmhUUrkja23XSeJuRo/APZbnQ3ikDHEt26679gVxD2FiYEEgfhLXuiPeYGl9Od7N1331hb6Zcqes
Isz8lWhzVpyR7J6ziXxWswWdVxCgxRJYPhJKFR/xDQAGlQPeTgqnhykrEP72tI30IY32mTpD61Eo
c1qm17emUPtjkYorOQ54oAtfvyjQ7re17rD0E+nsWMpUZK/jZaQKcVC0yRhXFpCzy/JATQLiSetn
SgFP+7OxCMS4LE8TA/0u1Jf9atn35ynLrWWfR9oVq95W2fx5dHlAjkIHBoHoo6HOSVIWb/pPT1Eq
heu1rux+v938wf7y0ibVtc2QoCr/89o/H37ZlwkNDw+wtO3yDkydhr06lo+tL4tsVdm+eQyKkJu+
XpjH5T6cKAJwlpskPJlH8kEpZngjQuz56csTlwcGGQaboiHFkd51HuiUb+kKUMuxPCTvEtMGzQn7
lxL36WmRWuKBCCi1TadswKfoOOkzUbkVn89cc7mxz1Kda7CFQU7N75uprqtINWNrYzpNmewiMW46
o//wmNbRQv3XTVf02SXtHW9v6PWFsHd93TsE7igBhNw11/9qMzSGjh4wnzxKnIZ9yD3sBVWrXFUC
CjKE9SjIyq+xqBFMI2Fg+ABqYbQ/C1tJrnlUfU/IfFh7YR49ViOZM8pYlw+9asJ0GzrlEgeZvasI
dz6T6BQfytySx942kdKrbXGIm9A5+Qjc9jpIk0sEs33b9pHuZpQODs1cmSwaLoED0k+SNMSjmSka
7rnWhSSaHsdK/GpSu3uo5s3Udbi6AIRiKeGuOXtlQw7lBxrcEUGi+RtX9orcHyofgkevJPsN1+Vu
MIgn0x5IcqQEv1JROFyJ2Kyv+v+/1Qff+6bPDjqF344YmiuhugnVnFoGV7Nq3wn1GPeBBrIIbRwu
4J7UBiJl73MJLFKp55DCsxKFb22DHmkFaCzrxml7TaYCYQ95WuthwIZU295zSCgzawKHIi8bw2HR
PapKv/2zr671X33QER6hNg4KmejD1tPsVDoPwoidJzi/zpMIioMkvmgTYrPDdxGOSM7ZTII0FDqw
ys4kmmirpCAJ0kHJH5YNyI7iwWh1yrvNc+gV9TddRfpo+Oi7RFOmd+a/x2U/2maikAauHqmdNN/0
KdmYMvZekhC3OGZDjawSbLJj7nwXFugwgzJ5F6XbPGq27Qg9gDN45xM3dirhI+xSnCmBjWIvdOoM
+rHjvcRqQtWO6tlKIeeXA9NKt8KLaaUW98LKCQa1dMKZqOEpmhM92+joJ2Je9lrEZDHpOzLBPHI1
M32EbZiYaoNnWMAqDkT4jaAKomo80ZyWjcho4LIyfgFukLgW+SaPaaA1e7NvtX3mNOZNhlPphjPi
qGT5P2b+90YL9gKR+HtbjdlWIN2BwpjYj2FlYj4dVP+7hRJ5oKn7iubH3w2mCA4B+LRnxHXB7/ew
0+lFRmHyMlDtpxfSx/uys9R7YxXvy3+iOfYPqZf2KQokEpfemk5FbZMAu9yMNTXYpk56IGyXNF+L
JAolDJWtnnTZYy2S/DGsG7J2q/xB15Npa5lG/VQGbf2kwIuUeCEfll2UCouTbPsfyz3R1hN9k06y
qAfZIuhsH01qivcY6+dGiawEQ/HUMX4TEWQbie8ympEzpVnGR6F+A60VolzKjAc7l09e4CvPXjV8
ToKOfRb7xs10NHHu/JylW6jnn8TaXP2BxXwlW/DIOT6YQc0k1UEl/nQg1BKbkX4rdK2du/7TTkDK
fA+VAbZk9I1OXgdFqkIcqjrhk1qb5T5mkbwPRZPvK8VirgjXjLgQI/ye1/IUjtaPdozFmcborlGE
XCeBYuxDozm1htU+s6wHrMSSb1t29hMlmfI5lHl7zO2hXS13i1Itnz0z2QJLYr6faNc0Trxn3fPM
NdhybUvt3nn2PMlKeGAWZirKlz4RFVIhhdpH9vhJ61S7CkP70eA7WYtCggPkq71WxUR7rcHgoTnO
y/wra62+amKrfG+H7kcS+lQl/e4FSwxt5NToDwneojGvcBcgYrzBh3MTiuprfp3nvpzyWzmvT6Bn
kK4+3132WXme30hffSk5A4+oRfLbsstMLX/Pz84wPz/jzwsGgIrmAEp0efmyHy0+B7TP6NY2dMdW
yyM+YQpWRYtleT1NUpOJXRcTadvL47KRqSGP47z5c3e5VSCKZC7/Hz3sFB7mQhUyxfxWwEp48vI2
yyuWnctGT63PqWuyE8SNCxktwTkErefxEwzRuos8YyOqWrktG4i79aFmlk4YWSzAHpcb0TXJbVJo
21Kf0o++HMajbjHwZsjUHi1OsV4dtAf4Q3RqYk/5VlWm5RpSqJyePvGwcWRvR1Asri/M9kVziPE0
hiZxS6O0WOSmaMx8VcZHGvxzwzm5LJvBV/5xa7mr1EN3ypF3YY4NT+jm/7GpOn6W1XJ/SMzgZBVK
eUAR+tHkUbaSQ5rfUw2bOA3j5Y7ljezRcWO0AIfP/Xs5TMN+qnPtCR+W9uBZFWIFW31aNnZLKg64
+2EzmQ6eW6KAtlrEtbfxetTSdl2RJTgml2TE4TzmRfM5FQnGNL99aUtRHobGwh4471fA39TZZzxB
uKmQah/ivtVfrNwAADQ5r5Ge7U0npTlTxfLB83MPXaaGUKlS1De/Hs8UQszvTsx/baeaALGoQb0G
7LXHqOE8OTqC9eUp8xu1Ye+8VzYd84qLNM1PKsFj3FUXAZBx9k3U76Drr8xG/J+WPz6Iqg/ffQux
UGBo0SU0QWtakjyBTgMvVtna2/LUirduesf/cGg8r9EFDdfWYrhl+Bi3pWRYaqPGZn3KPCBrPCQL
nKyb1MbcE4VWjLvbKm8m8qrbAH/plFM3IcGVo6GYH0hVyhENEojlGctz/bbfgyK1mEN+lHGgnXHf
mxcEuSDLl5ugDovNONAConZwko0D7iLTJKmISLNzcCGgouedQU5443q5yfffnLvdctvAK7XO7Fi4
FELXJuujdTR21ZXA+B8Vi8yvgFYKi3n1h5EWBxsyHh4eHPpFEOo4+LJNXErq6+RDt0FNOkHX4R7u
zOS1a9ITtUZxzq3sH5tpvrvsY9m26xVKOn4UOR2iGOuvz/v9MtV4Ib4r2Pdj2rHOtynDkfmNNKdB
lLtsfJMMWS7f/nkirXKfawbdBVp9eTy9A/KOdkOjhWchqVw+Lg/0va2s9bQTGNx4XmYULxlX+h1+
HYpZpP5u0Sha4zXDdT/6ds7F3yuCXbHJ1U57MK2Xnmv5La4VcSvCUtwIo9pFhhguf/an+czA4EsC
jt7sqjE64saoH1UZpI/2MxqViagySctMrbTLVKJ/JCBZ+UJXw4Kkakj+Memv271xRHhVPto9+Ljl
GVZScJ6F9ks69vouCoZbNpLb2eOsfelMBZF03XxFnUBl0ef9zQ9ygnNMjvXlAbBUgp6zmuSITHPs
5yQq76TWOm5WhtVesdHc9Ug1Xxmh6BilymyGKtu1g6v8Ua+wzZbC3DpFqNxRu6RbrwzkJp+9hINe
xEciHQSWNR7VQlyjav3B2v45a4r8PetGY9cnCA7R62TvmP5xewXOHPVQqQ9K0aor8ObhY8A6ZktJ
j+5BIXvYGBxuLL+ZU9dxtW1oDe5YmgR0GJV2TWSi89yi8XGDaKheUxObJQZEg0VnM57T0biSnSZ+
2Y1Bdzsqf/hBWhC90dTnuLIR0ecEAoZt1N8sJilb1jgohEUqKAinzSUcdIY7QcOKDrXGPIaxkyPv
GNvYNGp+t+sU5jHlDUKeBcCwVQqk8jOYxksYaA7xr84WuU/owzGr7j1pjOjSalL5LEolgaxqLBpg
HKMivYswT06e1/azdFF+qLFyqetOuSt9aPKd0jZb9rfRcML4mLmNJ3vQkQkcblO7QcRo7sgD7ZVX
kvwqzb65W1NTbPF2NBudlQNFwo6EX6t0NoKJ8q7t9OnNpmK3Ar/WzdCxBACvK5xEvql1YVzIy65R
MHjTDlNJu8scg9Qz3/rAajxRTZX1zVHpNCYlEAFFi8WlTqmnoOhxMxnlX1IUp7T3pte4a/Td1DTM
XPW0fWX+cF6eMEQobFqEzQ9GUocXGlsBH09mXzGNLTRy6ZlCZ8/AaVVbZUqaQxJG+R7dAbMftf3m
EX5I9GScnyz+BM2fHptUGR/jyDKvpXTWf3bh/uE4MPOH5QnL/sg3+iMiGtaFvGbZWPWgkEUe4HEe
5jhfflZkViKOz0j6HvoxCR7beQN7w3jIlI8/e6Lc9B8z6a0tpDbXZb9phcGpVtNonYRaS/Rg0b0p
KFpXo2WCN0f3/0b0BNWhRr/TiLZu5B48Z/PuBhf2QbOrYr28KHLSHllAkR2WF9E0fU3bqb71lVm8
aHPcrpnbazQ4I86DHIvlMK9WAMW0bqV5uks2LFaIeVWDXPGnYTEZrTCybhlWh4+xvZWDaXwiu+cQ
jinXYpwZn1LD/7Xs7wOjQsMvg8cwTsNzicxpTTaKQWqTcFFDa+9Yv8KdFynVXjhd+cpBdCTj0vgU
lomvrta0YxwwqWEpaLyASCKgXoT+pQkc/aVzIB6pXV5eDJjiL1QWfilVqvx+sOhmFl6+qUaMcVar
q1ua7uGume+i47qbSlhfmNaF8LYMYLlOMJDP2+z9HPqJKVv84+MeMBhJG2310VuQXwulQdiaByzc
leR7AuNj9p9bUboZoOwEafSV9tpHkLe0uBpKxqTa7ObL7rpRxi/da+pVpU0SLm+0iSCBogOuL1Ma
ZCcqviTLJqfWZ+GPnYSaXoVYKw4st9Wby1g36l6lHwYNUZ/IBCSDnWN0P1lGd+g6qvt66WCiEqfB
mILjcq/TSn8ttahfe+jXr77CRjIQkNs5RpuZpnsk3NZ+mjE8asycQg3bdaIrwu2I0F3hq/nGSMt6
Gk05tLN7MUdfY0vPz3Y6vKcj+O0ChX7j6XSU4uEZ4ufGascvpsKGOtJhUr0rtk+oZV6krhOt3ziG
BhlHpFsjLz9sMwL6R7HHDYV1rrhEvimx/+gHItoGI1XymW3xYZgd5hFMY0QlZaTJpcfO9M21pUbi
BXLFKewT9VNtscSava4dyG+5AG9LaAalT1aILrHWg52WhGTM1+rdyoYn6N0uadIvZjRcdJGekB2c
w7G+i0C4SeJ9Tab8hasTH7+cTt4kvzBmXKw6Li4O8i9SXtO9rcT1fu5mGwh5TpUqYbOE+UFIWDSj
p+/7tkCa1yHQSCU/eZMj17KjiHZ2T2WCPxf8Rrovc9qcc3TeUQJzXNW2lrvoMNcj4lPspF7i5nNQ
WS6uQESczYi7g8ZfBrkh9dcNK4SqjZGF1Ni+VYcchBobrZvCabMNz15JIlhALA322hYEWWtDTO2b
mSDsIW0nK7wmSEImBmu/WY1IpY65aayxBJq0XwtC6lJjHSh56NZtE7k2mIF1PPY/K6cfLyyWv6ce
nKHG6HY9HJ2C4c8NA11uQqO/R5CnX+IpumdPHn2AoycYMiwJfGFo8gw9it3tKO+90cVTL75F0SDi
j4FLDSpyYKCoVKqdyXr0Md5YkQYSLdbuOZrHVcQJ6XrBZKxUW9Lm06boUILgWAWfbW56R2Vk0qNK
QHdG+b3PWrHytbB38zFD3ZK+kDRkonjjrIDBuql07HVmRrhcptqu1vVnFk02ObnByDsPBycBRkH9
FCjDU5BpiKh8I6JBy9pc6af8qPbRk+bgPJDeeBgyv1kXPn0ksFykvG7bLqCfIOVZBoQdo3iFkYH4
DzXMcXCau60mAXR2ddpRAH+OgXXtfK1lxJqRvUR0/WKylZGZ2P1M5z8ZpfpaC8hvYuYQDLQKzcB5
r8vol26IvQyiV1ynMfNNOm1FKLZ0O01kd6W9SZJnSyH4N5XZ3ZZlsA9KbGeqnmwKq0BvUaRktEVv
Whl/UddBatxFlMc2cegDqnRZrX6HJnyqkYFlSqxudDkEq2Tqz12/TkbA8xrRB7hjMoyWIAtCJ31l
rCOfmhxnV4j+IAvvAPp0FUAXbJrwJ2HpKEa6/kX2k1hRZSSP1RnkFqJodey84ZSy+nen2HLpOYdb
u6g9gnabK52b9SCCZ0fxMZ+W2sURPl3mRn5jYOcKpt7GsbehfCHHKEyUgmlBq3FOEATUeyUSdqV3
ZAurR/QL+Bw8ibNPktmkf5FdFLsJAa5hGLn+EJMkZieBW1Nk40J/mloyLQm9JfF99L+LuHic/8gx
CT9N7wL4nFXQuFKmntjjUM32eTt+KKo+7vAhnguSILlok0tuZBkGQRWIvm6EKgywc1SnqN2q1dSb
lPlDlH91lq7oizSuJ0wO8MjzVkHL1eoo7f6t6qcfXjsxpy1AXWPJM3vnF7GCwNbI73IBNrerWuck
tTi640n55MKKElDVg4Pwh2zXkQmsJkm1ThqYAyEG/4ulX3sjHVd7LedzjIFzb/L+bGIIR3uYPTfX
RAckmNNlV+1kjlGPv5caxaDYhArXcQ1m0TdPFw6AoPYaalsMUpsE5pZfp5+2hZh4aHR4U1mCbSRI
PwsEVPdQa66Grb55+fhYW8VlSlp6QKUIVgPp84wavouin5NKj/eFktP+74JXvefKQm0/WonQejJl
+WMQzrkPJAKo5M101H3X1JKgOhwdaKkDD29CkcUAX4SHGZgUce2bBlQQ4CDwsHSskUHoCF00s3On
0vwppjJwRUj7CKewG/feqWySYY3h7JtAJEH4+iGIR5Bb7dnEBj10vFXR22uMKweKhudkSh/Imn5t
6O/qTXsbqQq6oFxcqivr0IwDwukFJjb48AHG7cQ/D1Z+CeLh0dSb7olzDsisI6H7pj8gXUY7DiAf
dYmbhuNzhFADcS35eaIz2UXs+lo3taM152IBhcKz7pHLnsF5K8JkW5cA+RWgBLXjYVmsJQq26gcq
DOqhDrrLsS52Yd9e+9R4tVrW2SiCOUnBI2uz7KHxPplun2xzhxiSH+YJgpYbVOPRUycFVgWu36Ej
cQO9Z0v4GyW50VWz6N62OnKjnLWKLsqvnljWDZ/2HlTdySPiPHfiwyBZbgHb8eNbObeFiv6nlYpL
JcpPZXryS/3BwAhhhP0+DdWdMPxbVX1Oan0BOfbTKNIH2QWfCSrepHOCbR0TgOH/RATv4NYoOb91
71VQIkPMfOCj9Uh7K1IW8lOlcO0FDuHvkOaH+VqOAHSEhhy5Hllr8zugEekwuowisIDeoeRwfITO
mpekq0lDv570VbidUo+vj4Aayj9IkIwhwyhOpSOUw4Rbpt1MVcx400qCVxkFVxW2LSmLFZ7+n2Ar
QLOYclwlTqSDKigZnqtvXczU3hHFr4KUJaubBlfasnIducvLEuEFdaVNkVIBoaZ2ANW/LpiT7WuL
blLCVV63xVc9dajZnOwcpz5aaco+SdSRtsYqEOIbE/kuJXIM0tKDKTNi7LPWefP09DWoq/pX3JeQ
bvP247extLXGG62aAE9x4o5D5bn8hHu+C7Hls6WHyUZsI1KoZtrsICMbu1ibWHxxvLLM7KAZ+bZN
/2h2q2Q9i/JQR5EmdNt68edbmSrkcfGypEL7CBV1Z5q69mvKmr2KAOqTOdYqqHOajZK8NHcUJxEN
5rdeRS9EBXbk10x+qrNvSSuxcmYpx57o7a8s1Cp4fpTMbdoRhugvY6HKQ13DrVDj7LZser9zVeXp
t5XaL4z2oTG98ViMk1hXg1XvFRQrr74NsIksjc+86yBSvji1n6yD0bC+hl+RH6XfPeHQRgbL91Ho
3vuo2No60kysZDNNq/PTp9/mTzWEwZ/GZIzEaUdyPNoEeHCYxX7bh2E3ZGdHZK/R1I8fkWFcfoc5
VN1YnQ0l63b6QLFYN6fhAl4y39ZVbnPYiPQmiI24pDPrM5XDBoXL+G5zjV4lOBLAkPaRs85A/O3M
yiLCpKZ6rCit+aPQWeQ53atdWkxmQEL92VTd46SBjjETKz9lJty4bvwW0G2ae/sY6YpB8lOOcU9f
a8QiYSPlFCI7tUKld7jQIIoGrM9IybrxjG3Y1uO3jMmnnSjTp98Ab+3oTK6LdvIfG9rYmGhacQH0
9unMi9khKrQ3bE8MHgDKsIWGD2lRxWcWUuq2Lpzvi7FWT38MeBcFme2IicLxTEvYvA/tZHIJJ50p
72vjjiCp3lpZZzAqIqyPrFDn41rVo6GivDJkuh7tLISKxDT3phkgaQiaqbfM62DS1Ll1qZrhDh48
famM6b33s/E2lBMukbo9hNpYv+KEgJJpU5jtw+kovao4aUYvVgmelcY3gVrOEIREOhcjozbQ2OBX
m4TOB6q0QxtlTzF/zHl5UoWedIUvap3PzBk9tdVjIbuttIprNdOEmE5IhPFmvRvHCAkqx2lpWNat
DiL52OoElridhuxwgfoPJTqiTnfoRgAamFDGbAfoD3tZxSNuETyDWl4xdEsEe4QafdQZxt7ftjnQ
Qyu7C3DzzJ+jCwdjR9kBql5f9Rewxa+1zOUxM2qCCGyM1wtn1uvVDyy27U1xigo6LNgJ8wKKU57B
b9J9ilr+W4NVZjjqT3CaDQwMlXR7rwm+plrZWTQ2De9p4YrVQag9Y+xjMs+JT2GJTgD1OE2t137U
hTh++YQsZjIuKsF86P3KJ+o7FR9Zz8X0w5dPY6S/Zm3Tf9HOfxWd/o43r3oCt2C6UAsS2q06+LUs
LgZIR7bcN2XRP6qUr6K6azdxniK1Wo6B2NeRVwokN1kyNA8ezf/FjOZ4PzOtSO6//ZTdT+oX6ABY
u5czKK0tubr5WXBIGlNcfHNWJ6atDbmVfAdpR0/LhjZwcGgV62dCPpDsRf881qYKWLloKIuF+TVH
MsfspDl2o1V8mwLHRGuZlBhRBdDVxXibxo646L7xiVjOWwENUdZm80vNRxsJhVEgopDxpu3F2Sot
49xaXoY7Ki35VfY9hPD77y/C71Mdp1NmPKcJswl6nuFOpJM7NvhGl6wclPjfrKQZbjppAZvf8KwK
eTW8wpTmyGgBXIx6vlNsqP6xgGdEY2N8nhSaoxqr41Nkw/ewOu2NDKt030zORvbD+GxUkC+8ktaH
an6mhU4fbo7mKKuJcls+QRDtYKl5UfE4Nn3Ar96+Z6Y5PCGHIFO6LsZXjfiXupjhnGY2bjEUpHcg
QdoR694V+pR9H4qwh8BrxwcTFdTGC32HwqqEdzRTMRbybZdjiWlbWK6ECvb71uzEPhhz5fx7dBgx
JHp5pq/qWGs2ZTPA266pbq4sNdPPcrk5mFZPFb0kv2E+WT3E90b1oZSi26mO5Wb+4O8zv41OQuwB
vDi3gkg0F69Nus2S72Qk2CwyI3PY+S3HwAQkE060+VnUrec6RqVeaxu9Tg9xc1P2vfkqWuOpy2G1
BhxhbRM2TzaXTdyyV6JqZ3MdOoDlq4Sc1+K9ZwiWSpjQJM6r536WttnozEWgE9+Y18p+ZFbqtpjM
r2VJwow+Y5v9NI2f8NhGKFJhWI5JrK/5w6VrzfknzRSae1XJIG31UwFEtYeUJPNmm2p7iROJpEZ7
jDc5TN3fpl0bHpg2lMGjqEcTTIRNyb21MJimkCMkREfKYfTS4JqpUrfeJwXlXh189dQjXdvusFgl
44Gmuk+a+4DkO3GLyRNvINd03KiYrKkqQY2FwnIvFCaDQdqhsA5iBn2GF5/CCyxgnfr6cvKb9L52
s3//iroCif87ToqXyFZ2NnzMozGYw7agr7EHZEgHf2zbO9xFZSOiqCAXYAbDRx54aT9EgFQpOcdF
Etbk6Wn5pvUH/N12TRaM8IzXTmUwgf6AHWAZZG1fv2sHm+NovxC9/2zA2Rg7GZmfQYSyPdO0wGXZ
Em7BB0DrJMYo/R9ET97zlH//d46r/J6jXQXL0yzpjn/uXcLvAC7yX81/+qz/RRmWikVKyX+cYXn9
2QQ/K5jPP+p/k9k6v+p3kKX1N1UlB94hwMVSVJvcyH8NstT+plFYppCjSlWxyG4l4eUfQZaG9jdj
foQX6oYlNYVgxjpvm+Dv/2LIv1kGeQYOIjPmiGTY/3cyLY05j/Wv8QjS0XXTRlSompK3m6Nh/5oy
AxatHrD/OvjyqVMx8NssAeWToD64KZ3kkimts6e5B/kGwtjKRBe1yc0pOPQyYuhLf3ZpywiGyx5R
WIwfgTAQYv06bP01hakEGm/uF95mtITtlhWX3bp7SApvp0Rddeir2ZulN8aa5OUbYtqDAnQk7lqm
k8FQrloDimmUs3pX6IwC8voJeie86VIZLj7tQ3owpRt74XiMBruB6cMqxqwkjgIPw5MPPnVCR343
DbL1TKdakdlpHTGk0V8MjQApvE6jUHZuZECUTEhR/suxcPv9Nf6frE1veZg19d//ZUm7/advF+a5
YThcEgiFVv8pfELqo13SS4GQ7xe3JFXEJiMVfI0VUcGgyxzNwcZYlpvGpqWlN9E7iSvYzuvGW8kk
r/Z1pH06yC7UvH8dqED/F5/PnDOE/t3ns6VqGgbsBCn1f/vrj3pJbls/cmF23oyyCo6B4T94laKf
2sE/Nr6Pxs0Jxd6gfIrapCHfPS5oppn+cwvJ1LH7eo1zGm1EVOcn412EOPPRBJ+R1QzzivZMdtD7
iKFt3Vjz7439eFcU8YdZ1FymY/NhOQIwgsLjmDIk2UO3m1RGIOBDg4XnfkTNd5zaG6bCrV9A1x76
YNoKZoGnrlKA4FKbrlO1u6qRBmeMCGGfhv8zSgLMaQXFFmNsHid9kpQqwl9614hrbiytWu3iWZb6
AAycZTqdfN/p9goCJ0KwYEKOVoyKjlXJcTlAsnTq/ou8I+vfBV85OgUmW0VwpmsE1s0/zl8CnjLf
kp0Vl8yXyf8uDO8ZzX9yMH3llo/pcOqYba+02nT2hM9sLS8QW78c72lkvWpGqtP/Zv1cRykiXTMK
d4ZOTp2SDtZBi7I3x5pmkRoiu3E6BBBWr73tIErXSDfeZpYF67nuV3ElGEa7uNtIgTPNnJofSB2n
Xd5OipvbvULVLLTcCa1IOutHZJDdJOJbMxyrgxNmWJt1ZzzQNKa/DABtNSZ5zaw7jddj33ac1JCR
K5+1rFO1P4MhjC65qoekifn/j7vz2JEcSbP1qwxmPWxQ02wxd0G6VqFF5oaIjMqk1jSqp78fo3DR
WTWD7v0FGoVOdFekhzvd7BfnfOebrRp3r1X9ZyTLbl+vLJ2vfC6AwqhgWcLvvwquNjJcv16io1Sm
CWjfWPNPCoPptPcSu4tEpDOZ+9Bh4KIM9hFhqSf/5oP6+iB+/5YYOp+Ra9nCJpWKD+1v3+LaXW9x
CEtBzM19dloRDNJaThhYCY7opDyWvXxWS1Oc+6zS/XYmnj7z5FUrveyoapcnuomuTZjgmrL1h7yE
XUMLgtl/uJC3G/B7M02CtZ4pxVQtrDHrDpk4I8f87shuuqWcehtObwPnOVhaM5Jm4Ea2c+rzwTnV
TXRM2sJ8JE1W9sgeK1sft5DOe6bEnK/91Bwk75cfi8uk+p/KGdXuXx90vB//4yRxhSsNspGFyUXn
cMv9/jCPlj3kpFlgmqliiujYDryuSvFFpyS4Wa3fSlgow/Amo+pGzef51og6zkvFVVD1sqEipVMx
WSJEZ553dv/DlM2+hkV/C9cSiWArLBRL6wZaylQg0qyefpUkkrkD9YOPtDjWHOBBK7X2OFiEMGSM
gPfdyi/N9Qbg+WSdJeMW30NFQ9Gbjvskk+ocZtqzsDuso2Dw3JFSsWna3keF0AJY6LepYrZmLZC8
Jn2ENpKxZRPVc6KbB5s8s2Mcbrs6WiPoxm1ZZC3ifC4vDKo0y+UeI/ENmcB7JvF+CV21h8WB526L
X1pNa11D2DwaycTiAIDLriqNz1knR9P2hh+VQ4/UhsBy4N0TeBPekDekm7q2Py1HkUzSjgPGz45p
7xw9hJUpLqk+nwsYrWPusC+Ugqewc4iqWs3ncsC/YDgMquNxltsEMxHW33xilNkzYNE6LejMTm4H
lRbBV/+2ZFfOgWnntBG+1MF+XHrrsaqsH6xZn7OY/yVytTfPdlk/Q10kqqvIYUVgSLaRAm8JqkqP
g94gZJ6ybwl7oLNTo9rp7Gyb4ekN2goHchLxd5Zm252c0CRbLAyDJpl+gmOUIEtyzrZw6zrpsvl6
mbKBhJ8V3xYzHPdzL37qdTYcVOvtVR02J7PBSO8N6J0G493wIqbOJuN5ZB2j5TQYO0f9OsctST/K
CRZNbfNpfHI7jdSB5KAGUT4BMtrlUKBK9a1N4FNZJQOanCm0VeTnsVbsRSpZ74vUDfS+RgMje0hA
NlrYRteeGZta+2pEc5sP7hrnM+i3mSM+iEL9OHrGqVkdN3bDUCLN42TjCUZdDOX+wPN5GfpY34um
QhdsXdy+hygcZ+9SN272ACcjQUmgVx1RN4gzDPNJOQ1S6pXT7YjyI52te8GOBmve6kHVWPW5pjqX
IeNR7Js1KmgVkxYbh+/0yZ92SLZOb7E4GVwEnwAw64EJhOFucTkPjNhZewjlq9EqQTJn5xAb8mEO
+3vGxQA3ECIqbdaPNXCNc/KrqIz6OEj5ansOmm6REZmUfypbvmVM5shyTgHBncr5A9FhFYRSPGvM
17FoxX/2KLQb0c/qfyu3/h6vzUHtWq7tGK7ruTZpqH89hEoxWJ7H2odFL8cJjhPfAoHKGJMvctxH
feC03EoKjMmBbc4Y0+KZIBKRT5TprksuLJN/9KbzgaTqRtcZBgkz4Y1XmNd/fVwaxNr/pe5aX6jt
EKHCHU7K49/rrslCB7J4Zhxgimq9BgFeqT0bJsdnXmF+xIcyXmxs5bCtus1KItgSN/mvX8PaXfzt
NVCVeoCpdIOTyjTX1/hb+UE4amRqDHz8uG2OPdvjcx3iZ5ZzR66IE9+86iHMspdywMN4/rN6aPj2
bJw6yu5KEc08upqzdVcWtmbart+nmD+H1lb+V1HHgnxBlxXdlSFCyYjdEOTASu6rkjl4zVb3VK7/
+Ppv3LsdkajZKqn5XXpdTwstxaAnGx1JCpyq6W5IFu1kkkqP87m7s6go2eg3/Ra/2xdC2K29u5w3
8OSA7tCkcH19SuSeIf6dS+7rF0oTXVqgZk38m3RZQ3yFcv6lVMCCvJb7rmPqUuprG/j7m9pCVyoT
jdF0v7g/ih4T/9IWu2Wc8JdV5SM5zIWPAYqRJcZ0NfSb/AvaZmRvDcI6nlsPMkFx9cbTsrhApQvu
Rm3KLkZWi72Y4gcInIcpHV49WzJdqeMPEInsJMVz6ASekcgXQDHC98jdYOgvUCh6j4tYaTcgSYg1
zvHlgxnLRpRlIFiIsbrLFhvmkHI+kEBSdA0RFsXE/Kw9Q6GvpjGqhvQ0jxJkbB61xESsDmUQ8Bj1
URon+Gn26TRYoJoyvJjoQuToagCVcMXpqz0TxUnHtnCnpaxjIxfcUQJhw3q36lWUkkMdqXakd3zU
WWmfPQXNIUw63LiTB5uy/YwHBYkmazB+twYgGsE+GSOrn0r4wHwCW6RuvEbJoWR15pMNt2aOnFOU
jSVzae4AYeu857U1nApt33q6dhay+9W50LXBm5KX3HWXQjaO3zmxZEADBTrM4Qn3DlBHABhsKYE1
7pUev09szm2IlWXNcsMRSmf+REgP8a35xs3o7dqKE9gatovsFvpSJsRtWQYMQZnq4mesGJXFbmgc
MgctuMre+0X8kRvdJ+5d9GCo2U9VP56n8NVNYbHU9mBuovB+DSIrzNndt7kc9optDU7Ub7xIVP22
qd3JT/KyDm7pgB2glohxr/AK+PjCZEpwDHC5eV52cq8wMdNAdo6z9Rx8q533gF6ALVUCBFEiITHy
VJ4s8ulN4qfuk1dtJqIzyu2DZk/X2Jq+M1U0uCj6G7XsIx/DD2pjdGWk+C2hnd7DMp0RQpVI2koX
D0gCwQn5ACk3bOZkUdUPtsh/EAoY7uqJ95HFKGrTUH4QebqnngXYKX2u/u5YLnwglV2gnJr7a64R
sWoWtUZtjTcGZtRhKKK7RTlHrwMQ2bPHukyL+6SL+rnK7fZNtctbFtbQfxwXm5aInpsU3Eteqi0L
6CZgh5r7mYkzhP3SFSrbzDHI5pmKQ0gUOpV6LNKc/KlVVSEneHvWpQF/ey3yW6NtSUP5OUiPJFSR
yK09iO898wd/qcE2sWVarGI+glanK4LuiWTv1aERJA02fev7ydpiYIyDkq8Hs0lcZzy8Z0suPt7V
7hpp8Y4+owU6aPPDEDkCTwSJb7r39aKLRzt068Ak13ksNfEYCfOGfWDcmMkfFoGW57IrGyLvyN+h
+mlTKFIzvW88u6x24Qdakeg2YkDdrCfjxSEtxjU0xtGGcW+mbjv6hGAwARoaHYMjo/o68e7GsVp5
cIiyalRsJRBtX2d4gs8B9IttsuYzNgTumJsshTlVhNjpivqXrjEtkMti8ij29QMrQkgADqxnYlp2
0hye0U/7eeG9T/OIe1iX506YyDBM+tLGPC24NXYOG4iNLZLTMnZPcUqZl9erPQPHkRx/gO+tNsrm
mGyXH8MiNF+nOAM9kz/Exfd4nvaqbSP8TPjN0ohZMX6UTc16MeAo9tOo+2gQVOxreu0iGt8NDWI6
utfsFCvIPzhb9Mxy/Gyke7G5ggKCNZttO+olghtQCKpqKr9o6ulsFkkP/cIsA91zph1BB/aaZXYj
6CXx80mDgk33E5vq1SIXvNBH0BV5yCzeAbca9RSWOJ+Y9EWEiKH4CN2k25S2RcK8x2iiTcuDfZsw
WSELs9MgMy34vWaTHuYWMJyr+Mp3YCOLjiyVlvWG7MWd5rENoaLkrSbrYKMNRALyqaLfdB84khC4
TMuHLZ0zF8UawRJTI7el7vOZ4zY3stAHQJ5s8d7xpYmW0yBdNAL0DKUmSaTG1BBoLWUxKhRqfnkW
hJU4Un2HEstv28kn9s+FH0fyFWFdHwxRe3mm5Zhv3FReF98RlZv5pjId8DvA/5Mpelj6kfd4olr3
nOggJ+3qLrCOwWxcHKZCEe8fcTUtYw3sS/kgtBN22+ciST+jfFVOA2DatZG2FR5b5rQXDM6nagt0
UwRYIICS1Hp8Spbsl4s98dqARvQj9iL78TTKJnoUBopdq4GmrdDo0C+a+wWPoF8gzt6DDpr9oa2O
Aqiv1atz1OnvXPYbyDl2oBnTk9GQXGDg69EXkkV1Ldo7jiJmvh2bbQhjgMTMnha1fsrMgRxVyb2a
uhHxiZjm9YY2p2ZKYLw5S1iyEqaNbIePfjgh9ZMtg5+SgidpKhxArXHTo4y8HbSwJt0PKlZQBlh2
CXrHS8K+6lMrTbkrlPtsWDozMVOIm6Z2VlhWmyp3IAtnDM2AVOD7TppvRrGixEbzwZrky7h1oQAU
nIfHOJ4vHk5gKHv5SPhtM1DXEU2Fyz3ddHsv9c5hOUP6sBdYbgPc+li7czWvYyCxdKehdcWhcaD4
Cm8+9wR0ryjGBy+e/jAS/ppmDI/xNEyBLO2FLJh5ixwVUWlcfwfsbwOVQmQOQWmvhPmtZU5A4s0t
rJE0ujPzuSyaV8wmhmSrFddBYKjsq9gjAjV8l5/TIH5yACjfGeafnvhlLqY4KMmgt4dXZQpcEeyk
EHxmJWOtRZ7NsPj0ci7hPNlNMZrjcR7bPUx28nMsoM996/4IQTQGPABi07uC/LXFwifZggojOPGj
SNTnAM/lKkisGpb2XsIL2epNyTVelEdGutbFo2QIWmdP5/uzCgd9i727OGhxP2yQN/PMJREPwWxv
OXHPkhxNTlYxom1UGA2IWogxpwEx8mfKJTpIQ3uAD3JpJns7aGg/mQgtgRWmr0J/hQVjXXV0qjC+
8n6LpzcA6WqcUZIIwrCRa8bTZU6yXVv2/cHqUP34VWfztujj08R4jysDG3FdJUzlOaDLHneLiLod
xngCHJmi64ZD3oVdomQmqJsNHtr/2dPHF60rh0Mzz93BHebQ9+YnkgjAy/TNcaE43ymXaaugLw5i
c7oaXXFN6XAfYqt5U4iVwXYGQnX3y1L8MEjMMhciYJMOmd+ACZuZ472yoBQh/aj4JsJwGe1AuqjW
2kZ/JZaMylRGOpvexvOCEbhVV8Q22TWG9Ek43CVGO21I+UW54PUUrGQ/B4DFNlUBGYZG/tVid+17
JZHx2lyB/U7bE6mSnOs6/8bytqxASHchEa8Wd40XM2OpBBS1qWLQsTDEycUdAVfLWTV8c5CZb+DB
k9raRvfxONangVVoiv51YzbGEGhCvjpgBYxkCQHmD9l5ajq+lfxJJ1nygm4VmcaUU19N1XDuULhs
Sq02gx0CErGtVmmVO68ShGl85Cr5YYAXxU+2SIr8OjlUtTUzn2q/T6OXnivYy0e4QfPJYjVC8V6j
JQXOnmiRfnLYQc6NsWYwSONZWp12UEWLPk2sFGxJXCx4SVV7Npakbe1BohSOfId47FyzBrhgIY/p
nO96bfo+mPEAHyV6QKYYeRZGM+3INIU4X/yOftx0zr3tZTuLcgPatRcMKMP2JkxAn2XVNzebgeFY
eMcTQPWGYT9DFfpDX+KFwy//sNwYm8W6UmEgm6zbT+xNgfKs6VGVU7Ibssp5KGcJkYWKbBzDcs+y
gcYGqSgxN05/BC8FWffJgJadxExoJ8IMa5bqBjuSo0TpsQV3th1KuBjKYZKVdEN6DPW+gn86duDS
GeFxj/6001srNJd9MRUUqs/uWsD/XHrnTUf3f0p08VAjNbgXHpt5M69PXy/BmZ1XoNLu0WYGw05G
bPJ6axtjfJeVPDJQqSvgJ/ahl8zBFdHDgaFeIzWzCamS8zjbyHOMX5qsXmQJksUo4VG6fRpdyPHI
EIGY+Y/Ci4lt7IrWT0Lb3UGI8yej7a7cyxHeESvdpD0qFC1mQjon62ane7Rr17yVY/jo2kNxMGPQ
XH/+QHINcbp3nmIlxIyghG6gVCMPzJBIVhx0c99YzUMvzPZYue1ztgw65KXGg5exwvJ51/dfewO4
GUAL8htWs00Xx8MxIlBj36wRm3NavYU5YKxaV5+JHn84+c+mAx4dduogZXaABoQXYCVb9xoHL+Gq
4IWjO1AI8YXMa+D3ldCDstDc89c/QDI03ARJs5tZI16dXnvJa9cDGps/N/EMQ9cryfahu16paNmu
IdwCxMw6Z+sYFE4T6BonMsrHWNVv4DbLszGx2+TXxp6pzT+cCs5a56TGvR5rW+4jnPE12XrQPtQ9
Th1mjWEIcJqUmhsYXns/xjO21JSzxqPU2jOMYztGAMkBMyums6k/UsY1zyayREpxYPO03HrOp9vC
SZ/qeldpGGhtG/FAEtO6GVphnOOK6jIibEQUbMxM97HM4uds9XOWCZdU6zDMRjvqKFQskOUR32sd
mOfql77MRObiXFRmP92NHhWoYpFhcst3LrXlkox7yH+XPnPVcxsNkHCxeGsNTq6OmVVUQU4g0yPB
R4QWo43cmSjy2tqWkZbtm8I2XquQ7pM4uOmUkYnhZ0mnbmbevmKDyVerWfc6LYdlsIq39ZdA3Tnd
Dwai+qH1noEnJMe5nh6bdfidO3gCLWfhWvZA+3Dzmpc27i/NwPAkpc/xFxYvPt4VBU6TQyvSi5+6
9TrG3nSJyCiz5w2rGbn9GiCbXc/suxqlL1yj3owxf1zI5JmW/pauQtMsiZlR9yQEWpoX7pcZ9htC
824LAoMuKcz3iG29zWKEICEJTBe2UzMM9baeqAVyOVffdtBARvXI92yNCI+13CfYV26znuafOL9r
x0QQnX3DF9+C0iamE4RSv69199KCwKXZK6+0s3Vic6xKM9vWfTk9ozz/2YLZvth55wUa5JhjZGWZ
X5dyPCoPTb6jyfvS1rtACqfbpVQovZz1ayrgv8hIqF3vNYo8ZpN+WqGFVn1PlThqb40t02Ma5izn
mJrOfVrcWXA4ML3TWg1OuKMPsk9FxWBosIdx11Vzt1sYq1sDgaXJLUoXMC9QzdyVZjuG8a/YjF1i
ccybkaMBx3dB0pTXK3IJGpq0Fk/PUNj1ZbRG4hXn9LgkNcrcvr8Q/dfsmoWfjzBVJ/nK4bwyQF0O
SfUovYqbGS/tI/sdGCuxd7DtJNzXbRE9zSmHX+5UqMns+aMvDXrAiKfa1Ysbaen0bH1cvrIKIzs0
Fe/IeSjHY3gthnTlPk8bfdPYdnvQl3QHvnJ6Qw8KVQDp20abCfkh+TS7lwNegRHZ9BhV8/euhoCZ
zdOzNdCLOMreNk0qjjWgNJyjZs1VdLJbU3vWG4u2DV2cPsN7StrspJesl4Zap/OOAGYmzSvrGWOL
5ohnpvd+aAkJKzijYNYz1ys8io+67ZO9HPpvURSOQW2tsli94Kd4DXehBJk8cMgHbVyxy57LF89O
SZvX+Su8iFWTbrb9lmXLJSQB4bzoL7VCBO+MMP0r462I4ILyC4AftxgKYtNPHO+I3VULpknKwPNy
om8Ne/eVS4svHTVCURGaxFqsZQuKaF5uK0rp9T5u5bQvJ2JaekLi9F6dvp74XuJKi925RsztrBPv
4c0OSTjLmgI4qYMxhJhjbCwe68O28NJdOzHnSma88HNJezeMzrZnBIBxLNmP6EF2IxyHXQ8wnqF5
M9z6vLkbG0Gur918CsPv4kwezYVbUPfa9vD1JZxmF7l/u2aoL7ysCf87S0FoFd77uP4eKN31I+rc
pX3sXP7M0TbcG171g5zHl6hmozfGxGLyEy6gCDQGsOvwsxmhQmOyKNnC0DFClRWXeNzoIBsYIFm6
P6nqc/DoohQS4jOO55FYvVWzNuKQdDZ2oV3qbKHSdww94KTJ0db3DyayWh8AFieyU2IZKfpoW7Eb
cqHL1KxRLgJsxdaBbXGL+hAX3bpLmwQ7yKg190y/qrM1VTFSMiBCYTGdSuIDfYJTaqRqqw9wcfM9
RDresXA8m9bqnh6Ac4ehaDbMfOyd0IDNMShi8KiI5XF/kS5uH50SfGtoxu3F9vh06vK9Vrpx18n4
Yahgsc9ud9SqdjlGkyZwHDEraaYZI5lz1YzauxoWaWE5uykJxmgJmlond0/F0XUcM5BEtSIWu8mD
dH36Fg8Vp9Xe9V4EIbl8Kc0EO0oV3tyZb1BfdVugJyBfDpZRzBvyADJ/XpeD4/hdWx/0Fm19UpTt
brEwBDeevI8sc0IizNIzceT0SG2Z7Ug6wqAdXbmR6W+JcyR705yQyS/XdJkGlsD5cNCbwd5VLmqT
1n7QrOzCKrsFKa+SPTwAtXXEvOxtUK6BYvLRykeYP9U5sZZAdyvjlDWZwTJgIFDBTNKTUMm1H21z
78UAdgqgnWHfQwqjD16SkpEMycHsNAWDIIYLFmYXHne+q05F0ap9b9aFLeyvV/TWmAqbluKJdMGd
qnNn04Pd3AA3KXfVuvDrdXlSKKl5vGBiExRnIHic/1AVQqxilXYDEt7QwCs0iBweYQ4zZEQ8jx9p
OVv1tRe1eawH7bMn1AJf/8tcRe6jqwPRAoh/g0iqgSLqCalObZqjFuGM2Tg7MsSaYF6dkImTlg89
wdvIjlHrtBy4WkhaG/EtaFHil9VezgiLvT+M3Hc7W/ZSNNkRSrQ419VEHLJsXig3XAJC6FKLeetM
36wV2jjw93S4SKFtV/tKF/dFTY01jmiJndkedxaWwuvXPyIdCT+zRbIih5QHJ3XxC+bvHYu4a3tk
5HZOw+zOkES5tSa6oXEO3+FcgdgUhIfbqfO5ML7wK0BPvTIpIljZ4XLInYPUNGyBJGowGSHDoRQm
Tab53VYY/BUhn1psgShDqjuvavqE33Rlm9OvgqW1rG4rNWI5lhUN5fGs8MVAeoMsGy6dd+WGfMo4
J3hmlDgCRJ5vxHB+2GDTN4syBLMK41yE04iDrjuEOu2oU+Or7KEXkA3mTXunN29e5PI3LIkd5AQg
bstFBwDRwSQjwOM9zMyHNvQgOxctxBa3v/fC9qfddvG3Vkc9YFmtPKAM+nQiCxvwlP4w9epIgpe1
jZde3jI0ALklGFM13zItf6UnhQGRSZueLJAGvHFS1og7cbEQQSbxJxcVRJPKbjcWsdgw6Ub1a3G2
25b2VjjL8yoe9g0AwBdjYCBS8rehojOen8A/1qAyu6PVRmSqTVq5KZe1IE6GU8v09Fr09JMqP4Bz
Enio8T9M4a+wTYuXxVz+yKsEXpzBmEIIdqyR2C3dCL3HtA9GBk6KowQKCBcl3voZbN2pLJvhNJD+
xGcqoV/IP0gWQMVAJbTp6ym9RrZJuqPRPGP0oEK0XZ4dZ3xDpkyiGuAcKAjxhsSkbqNp4RMIFvNq
GQzVq1X5b+M2IizCJfQN4PCYuU9LnLz3kRXtIlGuRIlWbsjLJtOIfkTtoO4voThmc5wdRMYd2E7d
AUvIdIJN+tKW4bCPAdCeF+updakXXNGqfYOV8zxiSOeE47tmsrRd12XbJrGw+66Un6YXM73m9KYc
oKDD/Bp18KQFpW/cvyozufWLsyYNTFtvROKdAKlt7bwMljWAWhxSz86QCOJ7HsaPsqZUaAzuEXdE
ltmXjzWTrM0w4mGHoEhi2yQZw2fl9z4hKzbsaNpsi3GMN4XwUZtPBn+BUTp3AP12g+cBvXN+oG1G
rMGLSSnuJMgf37YKXmUtSD6WT4UVPrU9uT6MrCwAA+DarenaqPKtyL078iAmfJXOFKhYYqhVZMSZ
STj7TaW/zHbSPpmWuik0h85a5XZXLG01UYG42MfEyw6hlkVboAkLuiFUQalqfuUEOOwKSIy7lnAg
NcUXerjwFrU9aSKM8Mcxyk5Gv3yiCefJ6RkwdnF0GxLGPbFu3LdR970aGRTW7lnPyFVPnHf8H82Y
iX08of/qm2G+Nq5+y1rF4sL0lmM3f0Yu24a0qF7Iqkr8phwe5BhFx1wMoJ3YDlFz7JLSIk0ijoOl
nvGpr+3J8NryniiHkm9EcYJd7alow3dSZQQvS7JXH5NPrY+ePIZDfpOJkrTuhTJ7ua90rN6msnLf
qixqLMZGUwcVwdG5l5kgY6TsqmpD3Sv8aORcrMLSI2IVV7yw7rWGu4Bq0qPC4Lu1iDognx6zfIfe
ni0HrEgmMfyCoWB6o4nnTviNp4Kkis4xkq7/4r/AyKS/wsBXfkMkeG93MZhTlxVmZexHZzoOfHVl
d+uK5No97oU1IuSZ78uSAKoIG1J+mi65FgH5oKVehvkDpM1bAsLXzuNNLTAAFOZRX37ZcbfPtPTZ
WrLnJtLH4L90mwlpU+ClJkSYRR4z47p2n3BEnMY8fU5ZFJq5c1PhUv6pNVwl8//UsHR/Fc3/7Y//
B409//mXAvr/72T2piV+k69sPvqP//hZ4kWZbx/Fz//+z2fVZsVP0qf6j/J3nf3Xv/anzt51/8HU
3ZSOy85bImlH7zL+7HoU8+Y/bHqT3xXz/09nb5v/8NDd254tHMtBtfhPnb3l/ANdjC51S1o6blJ0
+18f298/xn/++S9K8L9JkyzHNrCDSNvhRxmCEMe/CkMa/JWj7oSwOFqXFdbc0CeYCVK7lK1JCPnT
CKerWRraYRYaKyBGUBejHcYgX0LFNgIclFXPO8guAi0M0+nCZB2IvP6PxjS1w29v7v8ipDJ583/X
Bn29WmnyfrrsJHRprdLl37RBtVhKDAD0dC48kD0RqJwrHabblmjcojGNvVlE39CxgNdnVOgj7C0v
eAfOiIGyoKVC3pliBfDokEJJMXppiN3cak2RXgyV1ETOlM+prHHR2OT9suZeJm7BmSjdSt6nEhSF
zn7/34iu7P/xS7koZA1U7pbBtN8z/vYRZEKfhappI0elHN8Y+6Gnnsu/R5MDmXi22ks613MQW5aB
MCWxTwNMkQJhePI2GSbWJmsIc79mTnaE2OO3Y9hhRMo+UgIO/SUqTEaIUAPw4bBdy1R5EGZCjBaQ
2Hs30d7cpFWQcM1gnKbp7ODzBztd7zivacSrwcBuSz9w0Nkgz+uwv+7KGSVYUmyMZZIHvXBPEh6E
lxjOMzqLYcO6iU4GGMeZCtXwZkZspsR7Z1ebf/04QGH6m1bdcj2dL4iDtM50MIpYfE/+8kAU+mC0
0mTuM+UEDBMTjZ070iDjAhfmGjuQEh7dcEGhwkGVBEpVkjPkFeLdLC0C56v5Z4oSIwJss4/hMl+E
e+5ax7sYBaEruIP90WCDYkfE6QCt2EW0nYFnak9RhxQ93BJUIXGklQlxDN0BAIOt7NfO7lfze5ru
G4n0W9II9iYmKNioE5VgxI5KdCdrHF4yNW2tQs4bfj3hV/rEnGiovyVkehI/g9K9DRRUOALqRuBB
Icoo2uI2cFRNUdiPpxRtMLLSSZXjveYxdhhKdDP0rPpJkgDmClrzMlMtl/f4OjcLMBvoyg3hpzuq
97V/XM4D3mNiExlDq5ych5TZXQWi0XFocNwh6g4aalt/AeLAzOsnbjSSEBpuLyf2yIudr9CS/ahJ
zmHzqNdYCNkZNX5mVT9rix8cKcCWiVz0rWsOV3cl6Kp4/N5Y9YBzmfdw7izvlBbIIQG97XoBc0UT
Tb4b9BIGgYPfRq034YNDAlglK7Zlwt6benInS77DYnGPUYmWjER53+YIBvVDPwr/nmyBzGaD4SzN
oVrsZqNKU9/RtdLvhyOoDYORdqNOIRpfnvXdMphToFXhvaOjVS0HwTKw0WUg2Sxu7KTa4yYADto0
Ry1iAt5nzzKlbEWGg58QzErP9nA2SQlKomAlxjrtKt3KICP3LLOjlD1hnIVby2WTP+odPu2UHQqh
MagrWm968BAtHmtHQutmp9B4yYOZwSmsjXk8iF4bbkibOaQRzRSTQrWkkXQ46PBKxTrJzbXXeZqt
IDIi+if2gd2MQZZT+R678jkdw+lg2G6zK5PhEe4e9NMMUUOUtORIH7t+7NCTALnRnWHcx95I8Kzu
aCdE0yfL2SOoaS+JmCziIszHrvPirQBPt+uLhDw1Vt2RtPaF1Q8M64n5XqTmIhCIM+RAM78iGMVT
zchlS47T9xB32UkiUziNXpwekK4cGcF611KPvhVLPR2aPklvC4q0c5tDnfXaaP+ltNfnrLlhbq3Z
o85wp5oWQRxsJUh5UU5jvybGx36S0e+a5WLt7DVaKkkVV4KgMObn7xU+eWshELV1gA3XMjxWAppG
WkzZKWMZpSW2IqiKNOsWcy27K1LCWgIEo69c1q+8+WpCFWs23rNnhW81U3KAM5wPy8D6KYMm4dtF
OAR9YiF3WaWohtYkR5Adn6wJsWjW7nBUo3hSFhuksLfevlayZvlKiVltctSXiCxoitFGUB6ONYUe
t8aGQW50mC0W312d3JsD5u6qIIsOMiBRcLA08zjaI+29EpB831aI43r3RQNmsm2ZfxOHwktMHVtt
Cop0ZrTiPVd6z4gzvGrZJcE6v1fI0/cRA8dNZ8xnLyTLOYwth70pttSCfDUNx9LGqoBhFsjqRI9O
LTEwb+g1+85FLuT3KUl2uStTKu603WNUilFKnkslhg3WjG+zCfCa4fEBe4G90+3ppZqYzjTsOQaP
RkcuzEelDlpGgwFcaGlge978TSuTD2+mk59EPB8EumifLHf+/RTdtxGCGmupyzndx7OXzxfqLbCI
NVhtbNi/UMP2MFo6VOKlcShDRKISiSqWXTe52WXa+NVSoNUgGunG8q0OcA/5yivqj2mgA475P5hJ
Z+DAN9ByroDt1piv9dT/ymAz+hozTK4KZ/y/RJ3XktvIlkW/CBFIeLySAL0rwypVvSDkGt6bROLr
Z0ETMfPCuC2pdatJIvOYvdfeN3ndbPX230B/AHBkOPDqZdnsFb6CLI2e2MDlkf0FOxKmRdpMdgDe
EgwEWlmhnlfVJVlfeui1epqbZEpJ8F26pZ8cAyKdF/92Vg+iuUZVTui/WEJ1sNzGkV5Xcwi3MZ54
QJaXGtHRwyySXzitmAeUpNrGbeLu4AsS9F1p6Q8S5kLTs646HexjJo7nbghU9RiGSG9BuvUyMdPb
KDtf7jOHNkNczApWnKuLDgw2AD0c+RpdD/M925gvPRDY6+hDKMA1fLAlf2Vd3f//RVVQzqrWwQPM
Jx0JYkP80fpP+Zr1LtBBhlaXgMcDLvO+QOs8MovkIM4lAQYz34FBxUR9ZPaLY3fNO6LUasNlCc8I
MpmJ6G1ry0bsFYL/El7ZounEHAofs6ZlJ6Gt8b3sPeZNM2AalMdtcQOSC5fa6RgD4/vqMIhWjfgd
mwwDYhV/2EZVXVthHXCUrrmEBO928U++Z9U5O+oaTxKmmWTr6s7vvtbKQLb999juU2CjV1Ikf+sF
DFjkme2JiW57+ve//r1MaZXsOAafqCybE4l87OSMBOWUrmdEs67CcWaJMyFMh2Zgl8pMJ6W2ayFQ
+qn56cXDi9RU+lkK4+nX9alb/ORUNA3TmiL98K3oy5bldPBWRaA3OPAmeSmTwjnVyWQD31duOLbt
QohoHx2yIak/p7b/69Fl36ts6p/CP7ktnLAiAXXRIIU+a3E4s6e9TBElKUVoOI/2SvcASwUUpArZ
cIKEIAkR0Zxetdl1sFhH9iNigNZm1NLBpb9MzKnr0X62pX51Z5mfZWQaAV1sxvgJNFiTFRffCWmE
vfO8vpT+XG2bdtYDQQDXFV0Ii8QkOk9MFpEH8Vz2/PJAPPHD1LRPqlbWxuWCZqT+qRNYvuuYErNX
c87sh5HACG1lktlyN8fpV0JgIpRpBDmw3aEmUi9t4Jouu4iRCVgoBpiu3T7mASm6ECSi2VOBTNG/
gIFlHWCaHvYrxJAE2FIZsQOzgNo1RoRLERtV0DMkzlIOM0E48KYs4BTXWWlss553D6sxGT2p8hGs
eQHx9oKdNlw0hmUhZd+7JcZjNyK+c4RXAmE3441bfNl9w7qll7/yPiY5uo7G0KuYJjNh/7Pk6r8Y
Cc2hNyeY7pP6M6f6Si9CcYaLNd5aOrEKOLivVafVm4iqZjtZ5FuOgHEilfY3V5BoBpS829RkcJxd
mXCysmGsEMMRWJPJrdS5UR0Ivvh3hr3rxrtSle3DidDHE75T3qoZJSJkmeoyF015xAg9nDjCSIRm
oF4tNeGjVRYfYqJ60boiPTeqB28hI812oOZY9Dc6HXkqWc2bMJ3JxuV7S0Tavc/+diSAAzwhoFPR
98y2cc1yL71mKHLj2WxZxshnnRT0dQLVr+fNDXN/KE+e+3PWY+tlSbsvq98Vxew9v2MC3Q6tVn+4
hm0RRClQhg1Wc4Z0+JuZrxaiD2lBIQFytnme0J/DTaCQOqrCjwLPi7iavLr/M3jghVCqCVBbjTvT
gUUf3YgdtANAm7Trbir/NZYsIaVr86y2HYvK9egG3hJ1RLG4OjLlf0ao2eEAmLFAaKadcCupYY08
3fh9igGxsf7LY5zMlQ/aqW8RcpFmsq9S2PaV8yI8r3jpLVKj+WzmSRZ7w5FPTsYJlVJIt2rzkJE7
LFGRiclL9zCnxU7vGVBJc2CjHNcvsYLLhH/7aiS+vck6qKxy1E8EolY8tPpIpJ5xZ2ILGwJq9iby
DQRPA9YPnqcN09459BA4ExRCGmAH1+tAuik6QEuVF2y3l6JRvKl+d5OzayBr5yJbyDBb4gn2qQck
cJZXUooBXjo5rmioLEzbBNGwvsVbXaExlAntTZZY743fFfsqTh5ejFbLwX68ncdOY/NPesCAcVR0
gJzgXJt3GQ/7JbM/e3ssnioyHykzxw03ZRc4rGh1jZbBRZtMjcUxVyHTQ9RCpNqRiGTCqcbym53s
D59Pwm5/qdq7gnZFfgbWlO3EIxYQaw3e3sDIS+9ir9SUboiqncRMfWWRbl2XKQ9omogjN1DGzo0P
g81Y0tAFWXnWy/oz1gjqlLlGVsRKuf/3Eq22Sm6i+1okESZzyczm/E+iHtdae+2X8Qw8N3KG96pg
BqFs9ZdG9bVfgPokSyyedZs9pV6md2avrKYw/Z1z3boPljY8ZmAIH0tqBmZ6V4nlvY8yFWe/Y9pO
vM0uLjXxa6bZsdS0fAGmgbLZ6J+1wyPuebV3M2kkA+lX/nfbjaHbCPdPNpT/uUOWPNGn0xcrk8O0
WJtYjBUPnQwvFOBJ9ttKmUlOBwtp/37gntjmFoc3DoCz600TNx1qNmTBsGIn6HJZXCYhuwY6rrnV
Lzw55xbP0Gnypp+R4Swvrt/YWOZwKi7l8uG1U8ratwFEak3RfbKKn1EAeRKQytCNl2x8gHlp4CDO
/tGr3PRMYic5sM7C1to24v3Q++rd1PsRSVSJSoMNLPjg6FBoHRLphbi7wTTM3awsBwGZnR0ycG2D
J37EjIw+S520XUL2lr3NQm1nGDI+aNW4tzPb+5TT5O8k+qqdShUbkGh4gzGbbnqnmnDHGzNpiQCA
+j5S99klvgitzHEccAC6Zu3Dv6MVsCJMq7XDxs+U0Z1PZWWxInPFwcH7ZePA72X9Qy2PpK6Hdx87
2a01aSDLMd5l9vxEJU2RY6QHr5n2zlx0W5WytiFr+01OC+6CBCdVkvcfUL5kigUu8XJc2uSmARAC
Mr3Y304mnM9iQsvniYX2sUL8IEzpX8vI/6v33XUA0vYqLRfYP3pAld34bLTP2mPcYSk/OUCYFjzx
ng5AgEZ76Js31cJ4j1KJtJ8zQss5I81utRVVLgRANO8bhVP8M3HaLszL+jyhbgkc99IyzthFS4uG
AOA+kiu7PsaTc4PsYTwsDSdBpWs/8yQxX5WElzpKgiOLfIT9U//UcNZshL6JUb1iUpMnT6OacJbI
+LYjjZln3vwGWFZt/aZZmC1Aax9sBZAXltWOjXn5bqFo2eRFm2/9GIyQbBSpliYU2yFbo16xq2yX
qDM+snx5Lv3g3scs+4ikm0N61X9xoWhBvG6oPE3ETwiB/bbnZj/iimKvp9mCCp21QzVM3rHMHYKN
5pNCzcIEz5E3hAD1K2oYiGv7qvf8pwMq8Q05Dpr4iX+Smv06oaK0FEYTgJpPoBjj1S3RsIhlyT7H
yGRrlHorPCXOP+GbNkSjqfb473dNXf+TYFS5/ftNsokdiNUfEN5uo2UOF0uzLzrM1Q/W2sNVKpwm
prvIj4jnGdqAWJjy8Y9z67R7vdDxPX3S4qlPtIZqqwzDoxadFgpX/dAKrXgzARK/CiGv//6UGTXp
qeXyCOSY4o4qPIWrWhbHf/9Sb9bvhebaHCmlfPdK/X//lD8S6pRPdgZkwjqw8EBZ582/gOAfkqlp
PizZfxDVQPtMUrjMJiOs1HIgJZgF7cCKuNKngIhidSpSw9w0TfucXRKNfKsZKaOoavFU4y5jSJIa
d6pMhn6J5m7zlWs66voc6E5khG4lCJ4AFr7Cu3MW8FnETjg5IB60Tpl710l2m1NjzXMmFEchtLBJ
HCNtCI4KKjZrN2G+smFkW1Gr7bzCfnQVNveUrmsjWYwOyIK3np9H23GpSbYc8eH1OlWmS7gvPgE8
w0g4tjbw5l3Dd9ognBNAP6klteKoSV3yChcIMhgrbo3XXkvXIUCmjvcTieVU3p0Wjs5lGBAY9q5v
BIPmArHTU/OhOkNsLJtM2cRKg8Gs3IPTUtAYXX4lXZqyQncgx6j+e/Hzfovu7JlUlIc5H+lG1j4J
IutHWC/mcu1jieCxvuhZ/5VYcbsD4fqN849kLVIEyR7uVmlrBIqUJ08pk4wBzZ6ImmR5242YTEAV
FhmsVvaXRKFvXYK4z07yVxucP3rbTkDDl2gbW+bPhXTOfHSIA12QAkRxxMipO6gs1s+gpssTsDAM
y052aBYiTrNx2CYVZbo/9tFLx7I4wJUEF5WhzwsyG0QZ5b4ZHCS76TWBFx7EIzLfeMzJfTVwOqi0
2+rQPwPyLigeBPg3F03GWJwHCprA8MnYtLOJCGuiPDYZIB5gczC/GvTR2rK8ZxAowrGL0SYML3bS
1QfsV3/dfgZyykTO43ng7tQ0TJorFaEme2PU4SOmRX7LLcFEAvAEGaycS8q+EcvwDZnyqy+Q4fGp
a1SYDEsdjAtmw762xR9Ref1lyTF8etUeR6d4bZkHVXaUXcY2xqvspMN7amgPb/gS7OLP+azCYQXJ
TklmnpeFnq0q6yAnDmE3RM4PY+YcAW7HBMiZ/D15LVbYkNkUVl57aDT7J4NOudNiQaC40ezrMqk3
c5fXVEzQ+dmZ/o2LRgvWwjNh/BMqtWdpAd514Z4CO3EifIEpn8mcmBNnuJowdpDydWfI91HQ9KuN
TpVAyhDQHoucQqDuumqnD0HXOpulcsRFg1K/a3S6e7Zgp2JRyG2qDJGVZuziwXibUt8LtAzJa07C
vG3nwCalvu79S37WnnT72FvYEZGPUJTkU+eiJIK1Ee/wL6d1zn0fEjlvMo2stMxpFkbi5tka5r9M
q244ntqd8L19w0g2dbrX2oSG20BJPE+Nd1ZUdRvdLX75LkBZIUgA95fvgcKMiZZdEm8qxDMzRAK5
QJLZ7FdaQNXIRSIJviUk3uN7FJEN417QZrRrdja+KoCuB1kBbKfzILEgNKOIVCfurSEzEjTPCFxr
VAqFSfvamwwPQfUmLT8oITfXIuXvI3UpPYH0h110FBo5idYQgNrQiGEFZ9pE8Q9/ApU+mxULD6T0
MCDng7mgXDGseRXl8K3WimNiajdUpzXt7nzy2KoikQg6TtUz2M5ZohOkpOb6mIJCTNBHuvLQKIdt
gGua3GSrArt3h8tYIVz3Je8d8wjDnZoTHM9phwrqhXik4cSO9m4jxwfwA/AiyhZFZm3YmkV1drWl
OtqcmEVfOTs1Tk+tzfW97WgfBYPEC/YrHieVAVatvQ+zKrRQV8lBM+82E4djDfecw0il7x2jXciF
d3LPyxuA7FcyMu2H2wxIsFzzu+F4CKU718epe5vRsT+beHxoJQjDWmBOL21jZyAGC5P1l+wMh7bi
KuIy92MXaOhaA4mKTyiK5NvIG8W3Y3rJ8oxtBduFU02ZIdOmeJ0HR20hmJ1x+Tu0brRBdiN+ot4h
BFoM5Z6P6iSA+SHjH3ZJxD4sJnYB2rb5SzCqRYeLlJNE3OjYLtDwu4WG2XBKSKKecTTz7jFX9cWZ
WNog7mmOTovQODIllo2hn7ZYEaqN73t/SyoXOeUScjQVoXySmlxv52wxriPiM6KamQO15KCHjeV+
a2bk3kB9w3NEJwl994PiqQNo7+sBVPWKraStXTWZfE6jdbEkEXwmlm/+PoI2YqT0Y6W6Q2eVf2dN
3GKz/hryVEdWwly5du0T/mJ6p8786VUBucHtPTIjaM9DE5iy/Z106JiszCLEk2mzxzG8BXVLYlJt
Bn7VXRdneZh48ZGJl35YZiiqUFg9XewJYzT+tgkVwvBKVrXeA/wZB8icyjavtk6Cal8hmWtBimEh
iUIXB7Guza+pjRooG5Z9nC9v7JC4DGtUNarkTp0d+ZaKxDszppbh1CwHhCrHtAMT0XHxni1rogjw
5NWz2eTQqy1EQrEGYiclkta9QEnNuQDKt9mq3XAqf0yG0O+yKshnFuhZsRWVI6HsLB/2fVONgRC9
2Jaz3m5iAashK4uW0F3CEYXJZR9XtQrbcclDLZ+mt8Viapci0JmxMjTumAcyYwa7wGItsbJphi2Y
XHKTLGRuiww4vz0iVo5q/Q2ixWkNYDmMMek60egG7rzc+xJ61KTn1CGzE5Ydm6uavGlmUAzoULax
cte1oDQq7wgDYDNjvz/kwrnFeB0wBwG2iaOCRDapg6nDCNIMBscsTaKd1pRGNgEneUd+wrhYf4nk
/jM5UFwmhr6GqH8Pk39rDJAJsVNufcW60pcDti5c1rk5kLxqae+dmXzEsWx2/cycS7OSbVoC0MFj
bwY2yHQFkDcgCE3uHYukWq0NPAcdgG8zKXLe4QEVFyogsWsm5jOaRAxFxLc6g/6gakr2RVqqL79F
VJjiq1Dm+BYb3Q05a7uVbvXXcpfs5AhaHioGwcwfhbLGsJYnuNtnwnu3ZadC/2T6lvPWavw4TsN+
ztbIgJjxi+f9dzr4Dj/YtJ/ZlW11A6LHtGiv/PwfxP59aHn2lTAuwlgyvdAQNnsgTeMJ8nvoFqwr
fTvH6Zm8Tk7VbdsVDaDbdnlyZhtVRasdpAkxpyn4O9WBkGdmeZm2GSarPnZqOCjVtAcWSxWU7fqR
4TvEndjguor3aEG3buOX4eCxUrFWI4C9TD9Rjbo7rCTNxk+NftvQzx9ImMXfin2lkHLbmpa3j2sI
AFFmh4CqdqTOVLsKiyqzWhly8SMrA6JCjFH2RpoqCadFkx+w4/Ivj9mTnHX/HUU16+C62XcSBpx0
hbkd2Q3u/YjwKj/nCCCTkirETi+F+RS1MDeEsP5EK4I7sIl/SLDIr4kZO5uOR8WTFdS0mWGW7e0E
fH2sSKHlIms3SnFCZ4v0wMYJCvbqamMEpH3HSZl43mOYiEj13KoNNF/f2UY+bMd4WaMWGerm44uy
y9Xu5IyhPpbMpNiMYNfE5pPg4qWo6Ig+S51nj1d/KngLjGJ0Gf/WEJVw1CI6YG6aIFSzWQDG2vJd
M3n5MGk0OCCPaAadkGKxOnTzaAbaTKTQ1OAhzK0hY75ssWV3uXlsOX/P1jxfx6SewvpvmwJsWxfE
Drz+G7No7MuaWex1Mv22ztL3+2VJ1DGr3eYhLMr/asaJ5NJFHhPIhWmbkdDYDtsFEc6BMrM+8z1t
iaFl5s4Oc5SRFQgwKl4t3nuWk/sxrt6xx78itHqhFAPrzqxu7Mc+iMZVDvfbmSODMrDBCOWXv+Dv
r4rBfse6IcdHbn2QxcdFl1pJgPCY0k2/ZEnfH6piufmzTDdzzWCRSuUn0TrzkViVH/D9k9DLSOk1
EVBWwPMT/GzHMq4fHTf2YUKRj3//IqcBhTQnGbyi7GCb+qWQPcw00rh3g2le/ch1joyXW9y3pFDa
hnwja8sECuNXgXQi/VpUB0TY2ZURvR3qwGxAJ8TqmPvu0QautUNKSKjW6tDzo3aP1mW5Z3jbTKbG
5ZjKl6VAqWFOLLdUFf2Xwg/bGQMeUUf/oGqjIOzgyGjd+AcZNzwhJ0u2XWQcuVOhlOFhD+PCCd0a
jHM6JRM1/rKhZqleobfPSXu1+gXChemcJF+T0jqPjosKyHpwaFy9Ih32fq7VYQ/oh3VGo53jxN/B
qKd4K/WTZkWM37WgaOPkRF3vbzWSBM6iqeMta3c+AMIADHvvDbNxrpfCZTCLbU5LwlaB7jKN5tGY
Eppd6bphD9l9Uy7JVY4OIFQXHXLp6Nx2tVNf0UTbYYeiulEc4V4zU4eUyMPHnku9zElFVFwIsyia
w1RsRuc3c9pfZoxGdxbrN8qghExgFGQp9785Irp39F0sF/vSumtJDueOsiBDPiTIcG0MdBzVEJSJ
+1qnZHMUTlKwC0jfpOd8jE4s2aAw7BxLC211g90CsOce2L8NNLP94YuIz1A6IY4Km9Uw1X6eOdsy
Z289KnenCwVrZ51K9zAXKd/7fI+8tbvpZt3dSOT7z5gTdNPwMzkPSb8YKKxS7HiXoo/0V0cA+cvl
by5DvltZ9NOLcJErnUlJUgAuaNjpO9teYNv99//kTDnhQjVu23je94VGmgih3OBcvV/SXueMvTEi
mqUplf6j11gq+ON+1voLVCgmYEAOtqOii1s+Ozf+juX8F6jiuCnNZCfmlnWaUfsBQYfqnGnqfVma
GoNacZ07zDU1KLpAcZrhiXYuownjf71pt9FiPedsKqERbZJxTO9D2x+X2J4OXGOEoaUpM9252DlZ
NBzH0XiBD2Gp3Njj/iBQdyLTxunIiWcT7js5gcxev0+E8brYabJvvAGnmO/8KTtY31OU/CAPUjtH
MEnjLqWAFuv4B3weeZ2Edo4u73DRv+V+nCKp4t1qtSXMcvPSY4tSzFXxQkdQGbhrd6Duh407p38j
pYx1YE3uXOUfyKVAnewmFEkIkawUTwOH+UaZBdsUTafNg058bLKSZQdBKG2O2RJ+t7vDVZptjdWl
6xvNexq1BrtPesm46IvjhO0tiwzItskCz4RIC4+HYT8N1fieWPeYayEdsvkkmfGdaDd2LQPAs+ug
vcv0mKJE8FBnsLpco/1OeGs2eWK/OivH1yqym+umzn7S8SXpUfqgkrtXnTOQZskWvozjh90SpewW
EybOuLv3fQLTMXP2EmcmI6ti+ujHLWfuGLU3K6l3VoPMkMH9l8HmBWqmFGf175cycLsyftYV0FaA
z2+Yw7U91mF6EygHwAAepAsfYxocXIaqD6X446FQB0A+ahtSpXRu9y6ccWTKwTi6krlKhGOBhGIW
NvkkPmO85G8UxC9ORO80i/rYGxkqi6RPHntXaVzLEEucbDJpSL19P1XRSVMoJrxa7ghWm9QaSdp7
15m599YqAVBQo70rYJ/8/d6wpYWpbw4KJ9Y95Og42gxKKrvnks2kIKsPhVgKu9bL/sQNhBs3y5DT
9fsaA+ClRaKFHnVbD1dS5L3tUGgFthfUTfTiTDcKE14uy+7R/+Mkqj8NhvMBWda6SDsBgNLc3dhF
dcBRhaMJ9UfvNYA1fKA7Gt+Vsir3s9M/TderwnEBke2X+r5kdRVzMeZNFDGMqejpU5QRqNTs60DL
BSBEz1DTp0hBFu8341dGffk9x4n+YVGK4n0+52mZv2dD+2ZEZBPI2jyo5aqnsTimy/RDizoLz4k6
iZkRZJdmx8Ec3hXLxH3P5KSaJaNuPdspa+53pjkdYtvS77ZnuCeW9b+IcNsVjYckBs7ndpTV51A1
Z7+ONrTaBma3nC5iSU8E5JCXUYJsZXC/N216IiBF0JzKaasmU7H3K5556rtXQAf9pqXkdYnnwq6B
fNUtcytc4r4IoCUB3JRqPrczHr7ajFrYJgLlwfrS+LjVB11kgPmyDs88H4ue58nZL9z4rBf+Zc7T
eV9XCteKbIbDHI/7oSUQbvEif5u2xqVF7b+XEdsua2y++VG99dE3ptE7EDwbeLCXzprL/RrXxieW
a3eXOaZ+loX2n9uY084RjDTQmf3XoJw5E5vRnAmXQUJblzu1KkRIY3SPE2SC/3vCFwOVDeMSjdFF
FaXRLmvWSDR8p70Y86O00PVGS/lHtTpbyC69KvEn03HDUiA/JgQg5/9/UXP24nljvOdddo7+UOJE
YZVA6tIH4Xe4rzUbyMP6QoCSESiChhAMWKgU0uw/YB56OEWKoYZpgtOy+lCDZYRIbL04Lcy2MarO
KStAirnENS4CzksxNUGSkf9XY+kKyVbbDqutevQjANwE4Y2Ii46ij08t361wahMga5ULGyxNHhVQ
goPhoqZoCdkMPEEFFZsV80oVfQ12/UdCaGE/n2a7SNcBjomKcWhMjs/wpmcjAweLkXOZDTTMHo5O
FDkYQBARN24OMgoTXEXRWDvg+Kb4dzuaWggV81XQ5ASV3pxgNdhbvUELM7bf/Pzltm4TZj/Z8rRV
t4pDYyaRmXjtLKc9NkaJhC7twV2pJL26g9HcJEtB5hHJBrcjN2JW1XiCGCnvKjLLfuECCjKh/XRL
1/6beQjZ41QPor5wj1BEoT0ZZNVlk/3WdeP8ii3N6qGZCKoy1ROxQywIMMLGKX+PLKoqbav0ef5L
rDVuny8feyWzVsbLpikPFruMXecTkGGW5Sdrge7aduJV06CtVVHtfFppcm0LhSh40rWL6sT6xo1T
OLIsD4Tbt3hwq2ZXFhlotOVVIxTnZprVfWEl/WjJ2XCbk64Y0jetFm+6pJTMQ/MCTROcV1vHFcr4
H3NrbMN4UyK9Spoh/nuwl6e1ue8qWoiCDYkRJQF0R+cqhnVzVsXmFtxQck59qpxR1pze6Mtr4f+0
B+fh94BMkAxcQColB1bY+5g0ycAriZjRTfrRRSAEdkQvd1XiFSGWUMbRcZwHmdeV1zjKXjpp4eVf
yvoEFTbdjVFNzqjskgD7jx/owigOWI8gOJLDw1KBhorB8M/ZkMYZivCj8TGAWRB+2Cl+MNo2b+2g
JUdPZIjnp1BYDPrA8gyHchkrJgPpzUuz7NVWvnpNbDQNSOnvbe7/aP2V3Wd0AIAbgV9eznjbWRqG
Ir2Tritvup1/e0ntPBOpJbep0n+bPrytuTQ/oqImOxK+jDEM+T4nKe0SOaRqOmIuqa0XFTK1Rypr
EwrDiNLf8wO7gbT4XTIedC4OlpZNhutvJOqbqpo/0sWgZydl2bjzoOCBJyMmpc90ZNhecuksCfta
FuVeLRl8ji7a+BimXtz8h+e8oWMlHqZ+drq69xCSDhPD3E4C8fAA95ywQeJDDsymgx7cxxdAGwYb
DwbvIo4DTWdMYMY9sqQZAZlvV5tIltHJkoVgSabUNubsPDHFx63qMAKqNYbD9PEsukjXbBpjAfzW
aoE95J9mJFr4Ow5siyR3L9b01lkM5atDniHIJkKJBgyYDyKMvg2K0Zu3hEXOl3KmrjagiBWuAFK0
vijl7pPOXnl+JiZek+kq35CLb8zPhYfnWJsyD2avVkE0EQkOZsiBUMTPXWrWBZrJeEp4V66j+Jiq
vDqWVvcZGZmB7c+FT1dCIIH7DUQezfipogxFbCO5jhnt0mFZ22p0KxCmVOG16oadPbQKX8wCYcin
6ZmSW4KjPG+K9HUB63AzkGGkBlwYjyoKgghxMLCgbr4PdyDJjdd8brc+iRv3fy+kHa0cluPs+FXY
cz7zTFKoog/0oW2gB45nd9q7g/sBlE/ebWV1VzUNqxIbOGmXfDewRrfJ1JYstKiLZ87KDXDf+HsR
/hGVaYTEz4t2KVjqS2t04eQRKmo1i/nLH6PAjKYyROdwYre/HjF1sZtrCAx6FN/dQQJ7gORNzmjB
iufLRLGONE8COYUctx0704EPbTzwhKSHyoLya6VeferX8LbUf5KZBZQGUkZdT3xBGufLlUXFyDRl
hi6TOJhZaZ+tBNayQJgvCiZIhkEH1msNYAYr3pgTutZxVJ8VP+dmMgrzFpWdejSFv27xz8pmoE9T
lAbsLvMHZQ4M0dJZ9ZP+EmIUe0ZVl9wk419EFtMb85w0MLraQYoI77gYuqeeoAhIJCGCNlrtG1ae
PXLv5oqQZKWmMPUEB5KNt9TzyiczUuCcyYqLXtOKY4v8kxI5+qaz7KNR9DPj2ehpaD2jAZxELP85
bBMowIXf10HcONa5VzjBOTqn0DY7a2e1sdxEg7G8D/xKBld3ZlUcuDRbsNQRWpKgyXi6Sz7AwX2M
wtLfOrf8vUg0Wzhdi3si/B9EBu5dlsGvPQhLOKmxfVsjOBxn+OJgbQNzIWM7lVmzt8bkA78Po9jG
18mAGM1XQVzWVihbC33pveRVbGzLyFC7ftJI/+5OQ0I138Zs0ZaZtZLHVbTnKgLhOEfy6hQROxS2
YYngbu0wzZOLpr6ID6FIU+eRLXlgwj459/qAtcqO5ZfLgLdfXMBKU09ayNB0YYTAKBR9OwUS0efF
GqImSNPYOGA27a3XWsvs1xi94w7MBlWIgb20XPQrsbDdVixWd+RsQwwzeckR5wY6hTje1y5IFHuK
VVh3Bu8GICEaS9YlFp77SEdW3KW2vZt6r7ympJ6x/IYjk/5kQ7HwZElx15MpPZVmueyqJbSbGs2J
kbN1WsbfVYxYqljmd7tOXYgcI29eYgY1lLt37tPzyJt2aBLhNZs4I2aUBjBoUv5LaU6Gx78XYbXl
IVkQEWhzD+E4G50w6lrzHJsNHw3oUBYpVOD6YKU/6jEnAhw5CF6fo9fI55gV/bXP2v0kovEUCyrx
XvhIKHB939Oo/4ZLqp0WpBBXH6Qq1XvxWq4vKLAC3TDy74YidOGu5GmbfjEai07SLRAe0T31nnKw
FsNyGivqZ6GO6cQyX8W5AH7A1L42Wp6OuTHudbNUuLwP/Zw2t5oB87b2G+u4+CkWEOVRuczJU1rI
BMgI/ChyqHX97JWHFH3mC7nIWIg6rCX4bM++FRsfbX6P/V4HEIXuRaTRbXEkOCJsey+yVJIORgwI
lFEMDq2e7q0IpkHuzJ82lFj+MqRS6Vui65+pMuvAQ0n30DBmgsWzOb6q6igYDNCmabckiqaXcVym
l6b+UdOYHBwCUjYoItRpcOL/qEPTEPiw2APK4KFKXBXgggPFSVzcpSxS7Zz9D3nn0Rw7lh7RvzIx
e4wucGEXo0V5X0WyimRxg6CF9x6/XgdsKWZ6FCGF1tqwn+v3yGLhmvwyTzJpO/gkkFMXnq2p2N5D
q/Z00dsSFxNM0zPkbKJ9o43xphit9ljLByOTHKSnzDnLPGYLf9gh/oASVKxrTh0cT8XM5d6ya2ST
rzpYrzONAdzl90Okc41puK/OzAHEBMyja9qE0YOS0ZaT10yQ6WUjU1VkYAw8+8Elsb5w3fygG2ha
zlTD7XL0PolW6M+N2y3DnD42i77AmVqLBPtsS295NFwwmKEzEoLcp4yMAr8USya45gbmbzKrplkg
JYEPuSZ9BngcRxBttX1h026sGnwxJXbAVe317BsTiiZHJmOiqhoQTSztmGarqLRP5nTyjlhNam4R
70YQ7/MhGTlfQqXVR0aMWDvnCcmu56TCIpTZN3M6F3FKTclGav2SJ1fbxp5FMVzi3AUtjOdW1iYW
V6axSqS0G+YUdLKQylgL0+v3NNfDeGyUYziUVHzSzjkxi8YJrTFo9ns1qHKnIZRDWsBE1o08uElG
RDVQku7MNLo9p6Nuoyso6ho0TnL0XfEmSS+S/YtMVhfZHcNyZRW5saecyL6QClhnY5vBHYOoG2PN
wPkvtG3ETXbfqkzqqiAYN2YVNOvGUk8sq+lbIayjJsbmXHWFtQ0JZc6aAdhJYerJIrE95+xB2J35
db4vc67SLfw4lMv+y81qd9lrCizigmwqEuBLsIg0ZBcPi+gC0J2yB2i/6keIs4VMuVplhFnHJvPX
euy9EF7lK1RomkkN5oHJOF4AKY1zV5fiLRjcDfpa+57EhjFROZY5HkMedJOnwZ3ICYsiUxgG0kHd
S4ze4QBmJGqMF3rDNs4AVrnqrm3rDCdNravL0Ni3ZoAq0xVUmqd5auxowOywDzvFVi/pL3bL3jzi
uuNfMjsMBZWhrxjN+psgFmKvpVwMjEFUjz2F4gIp+BMTwpPkGDjrRz/jqpFByUQJ02XDya2rq4MW
UXcQBCylVPWt9Exj7pUmlzw/hU3003kKBWGxedS1ZlEEobx1tNMvy+a98pCXtbQ4kXG1T60bZiTX
3GqtT95elbTVVLbAQLHNQZmY3hIlTwUmwjnJhlpBe3NRv9mpj/LOnfkslUacNZuuBG7XLw468YdH
oHZWmEr+JO2K2vCmm3wc6bNkPDyDzNafbU1AvjEwjFJVhum5Ns+T9STt7Oip7qKfZuIh5nXTh4vf
H9Iq5h/6IGOcxbkEe0EMbqeudwFBlqM3fahk82AY2D4agC8Lz26PIETEyR/ksB2Hya5Ax4yIx0ct
MsIjhmjSlYqOsaa0H0qJwkvPezvvDf4knZrOwcvqm4NCTf0T0aXIORQZ0oSf3UNRmycLuhSPaezs
3FwhKFwIYBQqqFYzch5+P3gtiTmo4kmQvRqtlsGI0d0tq4byoPpA/7ssVD7qGACiOXDhZhjd5bCJ
eK89JI47QU/0o5ma2l1NoCzzleubxHevLVSKg++7j4U9XiNNd59g2CTzXul7nDnAZ6yqqR/aHle1
zT4LF+fSkmH3SCFsSdrgxcDQA8UVSgBfYwcf2nTD6IaOrS5NIyxnhcvLB55dP9ZcKGd17V4imvO2
SGXNInKMfo1LbgUDpzqLEnyUXt+gDNMWkCjumwmaBIpiEN6agI1NC9VkQTUMWHN4VAeMiOoiNLRX
CP2XQVfCx7gto0dPid/SyNDXSHJnCYstNF+YSVYkasx0bWNjvfJsigWvoroqNA+SH20Ct4bFccNC
YlxNriPTMrryZMmModDSW1ZR4gswzvXdY2YIqhEkIuSg0nzAgW6Llbh58rHOr6w4rk6SyojScuFo
pm1/NnsmRarTmjtwJEhgcC4XjSjdN8U5E/54MtN8YwjSuYZWtacxLJRnHKU4/tCikYNyTpJpDkp4
ZElmtwhcg8i7PwbPIXeg2FeQIuOk2GoVNQoUDS/1JKfQV8iDB+J0nqVashdVdhhJzl9guiH4hI+2
vaoIwdwdrFiFVL8dit0OfBEHVI/4mKtAumkoZ7/XXHGixME4mYWBP1SHrR5yCVPNMHvKUWjqohMb
rRy9HaGI/NAqptxih6hXOAScy+8H0SYaLugtkWWdTOKhEmgSdEb45Egwxg2obEesoeNCxYHC1TY5
5ZWzaQeZgCdNglVXRuZGBMPzgDdnXRmxtyy4lXJQZT3PA2ApZMouZMw3vwzeX+7uqDMso+vZ2KiJ
7qzVCm2HipVk2TZ1sBus8cDZw1kbPIu7mCYZMAO0KbrqreFOtQUZTf2pba2tvB0QbhkU511m7Upd
YgWVk7CZVicHIpoRQMhxyAasS9oE5oVbWaAIfsZWNbZSxYHS5YJUhalp6sICNTmrOrMAVce1URT0
Ufmclteul8LxKeAWDL3ZfxQOLQdMq2Q1ajvbkuYm0TvcK565w3lTz9UyIQCVMU007LNXdmct8qst
U6DsEXbwmjWU2tZA5ufB0YZZivgCkg57Y+5p/rX1kj0oMWvO6Ij+yVjTDjLWa1jGWK04g+Ii0Oun
ITOaqZWi4XTQ2qcyUovHzDSfjLTxL6EYoEUK8wwEij9gM0hJJ+nSFUzISyNLHqne+xxwArOH6OGm
bFpUaDwneEXKk1IUr+Te5CaXeXRCNTjbvjGiWpB2EWZXX+ta95c+rFvI1EqxT4ys3JchCgCDnLUS
xcrODhplZ04fCifnJDdFxLGEH4D2qQcXcZKSFpMecXw+rUVv0BApJ6Nu3RO/RzcyRbhBP65j15an
kZbBjYPXtNL6GoQrH1TuhfsxwqEich7uKAtW5JQmthI2o5zJxLFnZnTsWiMgmYLyWdg1Nd3FmG2M
DAcGRRr1Yw0Ih001ydbV6IqY4SW4EjMaTwYDSSKm9VWrAt7xisynzFR9TfBE4z8aGOKrztJrdaiF
0hjiBaPBYpWNtkQcN+S214YL3VzVsvfZMdQMgHxp4mo3CusJAHd8CNXuGapouY593lqpatyonc4O
VlD+5wdt+mmpNJuxaJQNQC42j9/QI9Djfm6n6bli/A8uYZ5Ug/3m2M06yy+tLYky8LXMsjx/EYa6
oYsP7j9DP1QfZ04wj8mm0gCi8ryv2KC+q2GuaiXU37gJ2hCKCSKyQ9bauqbI7ZEe8LUOujqvBlwk
KmSXoGwNlggIw/BvXmpN23CvmfeR+zPyN8/rinIGLufL3z+CSoU5s0i+o+didF9T6RfMcPKGDeQR
Ol5zVAomgARtoLP7Rg6Gl0Brn1/DLnkeGG5ym6L9QJ/AdeA+e5LmMzvFJjto5gaM8qpQ3M/Jj6ZH
0SFN3LudeWdziukofbIMdPKXmem8BOq4JDxJfmmAspX0471pisOAJXxLRTae5y5exj6PW8/Qf9by
pjkFSAUpmxXelHlV+6+EAM9SK+6cpDnoeJwkKT2tjY0WmG9t4dya0jwi7O2qLl+E6LecBddDiYol
LPXHt+snglV3ehK5NpkT7kG5ulb+2Att47bUwqjSbdaxiim7U41lyzQJO+nNYolgbSUwL591Vz36
Q3dFr0VCtL7swu23nqHlMzhd3PXzYOKEWs1STycIXJvi1NffmvbB6sx32aKFlIXXzjQm/7jbCLEF
g7mg3luNgCIPxmOixts6mgZvKCBOf1A8/6MdeaLGlIRhmWabDhFgZhQaLpXXqqw+4ihul51B/Fp1
tzyh3lT88amBCNL7/GXInX5t6DoHK9+6qT4nr972ztJT6GMZ7ZnmUjORaO+h1d19tGuuRKwC7CK7
wdZfgpbBO14M/oFJbSvRjFaZO3ymvS23FiOchamnEWOnirN+3146ROoVS/fZjBus51Eudm006OAE
wtc6JKUuQjpJWIYpXAkZIRnMXEn7qY9RlH87JrWwVepcVNPyGWhzqom4qoQiyJ5Gilwh6w1kbB+4
MDKgYu56V4ESLGQPFh0W4TMzUW/DBJdewNFbBHETT8ocb6kg4QpdGA1MBPsQ98TV27KaaOfeMkjV
t7zeWTonaM/LeXFQv5n7qMjwcCaN1mcCHjQvitcsBLvDLOc6qI4gSxpLvySpt3LU+Auth1CxOfxI
v3onNMh2wK9yv2aMlU60hfYc+hz+pl8Quo21U8ca5fJgxb/X6Ba3CzyC7yRIXg2YCKRO9rwL55Fw
MMpqHNVKHFDZcOuj+IkSooeCYUxTmBR2jRct8F60AXGojIkMQzVV6m1UZE8ANWixcgAUdsdOYHjC
FfnCps78AkFi+BGNPMCPuOkQBrFqrQ3spb9/hZ9z1w7S+DHEPj/w30JhAkPo+oeC+d0AdsqW3hWn
93WQ7U+sWWumpdzAoSqbDfHMBPoqbUsZxYPE/SuqtaLA5V6X6TPNYBMcv9yqeGTGAgPOrPxZ+qoW
w1swYhzWpHXXVGUf68rKT7ttX7j3vABEKVJgCE5y0cgWz3JPguaWL1odrhNbJbg/fJicMzmaalud
ZpXIZMCUqL02H2u5wAv3EcbaOyV1X9CwHzkNc2MtrjaXecQ0SKo0IG2k0bzFdr+XZXSqDLeax4Zy
7ypr60iaX+jfJl/jBVcSSVyzckg6abyqPPWdv69xvrnvfQO3eZTI7ej1SxomWaJDL6A8x7lBBriw
Ky/tTpwKz2LZpHnG5kkFx4Bw/wT9CfKHvrDcaB8rxs1UlS83T98aLTuBjEL2U9e+Eu16rFlmDssw
S6/SfyNQsMdAeqPN5Mv12xedat84qcl8VsC0wzsi6JYL67aUMfdYTcAKsfp75Jo/PrACLrzlZuzC
DfK2WPg+ZPlRrfdGTwFjPSWcuWhmJTAMOOvc6236xziSBbFz5rH+CjxGsqBR121nn226owg4pCT7
Zj5P8Nweuekjj83sPsIWwsOlW/HF6MtNM+YHmxMjvSP8tTSkbIUs8GqbNZaHNPsa84c2oac0iIqf
rB8+s2DrxGo5axwCz64FWRHAC0wxbz54FtfndKfbT3VpzHxRF5Nt9Yeo8ZmjzqMbwqrPNXEHaxhG
2apP0hMooVeoG3gSmiUMWQQfn7l+uW5Ua9UHFtfNqXSF83e6DXOaYTNlKjZYh5W3Hw2BM0ReFGOX
FumBCxecDgQx/7Us74o7LnDyLmlKeQhN81wSXnMpYS4j+6DH7SJkbphrzPqHm1azgkAAfK2ela45
mYI5S2iS5bHiPQMuf26XLTIdY5I807aZza6UGVU9M+z4Dp35YUyYDhTjF4k6BAMj9JdQfz7tUbuh
Un6UmVvO++luTQ3nZGpEJ6hIAwASwdzkXHy86rMI7CT+Yv+aqv5M5iAkwnqtMJu1hxg2lbsrLNgr
OQFNuyI3b+ZsCE2yU/XkPUxY1ut4OWriapQ6UNpDprrezClASuDDfwywMfEqpULZACB6Jm80zELH
fh/bjVqG9Vzq1AyWDMUheY7v4ZLNiyqPTj59RaLbWT2Yk3C4e0KeYM3UVBKAgeiYElJdB7uFxFwO
2RKTYq6ylP9CHOaZQcg+FpvYqN9kWt6CMvwwBywLEqdWpQVPCujKnq4+13LexYjzvqReKa5vzA0u
TpKfQVu+WMEJctsipGgXI8grHUbXZ4xf59Ii/ptZp1rUTznJkbp0WQbDNz9voT34+zgA5aZGjxFv
mabh9qLX1ZNNZmZh5Dc4yRcTNyeZwmsvLbLk7VnTCbZ6VOBy7PnQgKskdcGDPTxRyltSbgtg+40A
pUd0eF3E6duYJCUtiD0tjWm5DUEGFDFYWnt0njgz3dDJ2F+kw/Zjced1xVNNtVE+qtcKo42rjJ+G
H12iZFzDpnlzQvWmqRDBUIDMiiuVAytpJkX7MIxck8Ahl5rBeyN2X7uH0NGvhWN8Scxcs6CVrK/R
ui/kp2mcpR9upZd+Cg97ZleV9Px4ww7zPiGZDI18SDknC0eH0VTTQ4rSoWjat21MHSDoazMn7d+F
P89Fe0cmwSBo619Z8Tx65QPr1NVI1GNt8CBa6bXprefRbZ+Rat7UQewqddjkqNwz3USzzDgoVsGP
IRMOVX780NoJB5bpCSrlnb7QIEBl5EQyk2P/7mtgllvAMpnmPfgeaBPBZxgpZ7Wp3wYFfIRQijdX
ObQSN5qrgfezgvycMD4wa+WV/HQLNIJXLA6i2WhRa9BP72RL0/eqiNd5EnwSEOBMqHwyCn+o15pd
vfW+QzrJecx5tyhsMKPwiESUeI5x5zRW/KIiSHYKO45hYS71Wu/s9NXFLMOJx7K1hH3XEgvNymmv
vjQXmjYcaHZLGVtpz5XJS1/CFshpPMxYQ1nzrVkHOAeth0fSE+MSfZihBYF+ECMhMRKNYXd1QwB5
V4z6nbqjBZrsx4iJbCzyn0bhqN2NuMQZfawxVLJalTB6UVhmQZ+8pI7+SUHrl6qYR8FiQu3eqeQ6
zZtGuRShMZeBTkQzyo8EIKEn53uyITu9KW5d0X94RrFqQvJ11AFzAAMTHtQc+A1ms4mO2oJT4DFO
W/pbx8cgJrxML+QsHSF5IO3oY00xjY7T1Et+ysImIigxVXK5qNjJvSR9FXhLMYeTuRRRc4jbeF3W
KkffrmdpVvo5MirwQHVepOj+SWlzIJX5hwGZuBiFpCUx5jselVtIw3jTMGMzysjnxE0+I5hNHWAl
GP/EX4eaK01ttZ+qtW4qmP2l4vzE2GtmbsaDISz4Qs23k1MMk4fKmfZFOmOgFFsgFmai+fIFJhG6
KN6Z9kFycYpNRbArbYg4qZqHc9u0SH6RUFdUvvNm86VOPnR0HAWUSPQ4pHwZBLkHcvDiOtgtTRn8
uZZ0EIQKe913dE+loZ/PupFXpotNWLgfXoGHZpyWielf7p2GWK3y1PnERd3R+KrdH7tlbRoxeJAX
J+ZVUm9tDUQUPb3bYZC49hFpy6Qnc50n8kupYlTIfqngQ5vJMnt1soEe6l/j5ihmoV5N5Wb+g9sU
jxjqe15w/qkObxJqe1SLYfpuf7gyPwGkfnesZ2YK9zpzeAbgeyGBdzOpgNjVA0EWPYRzGZyMcXKh
i3NMpoj6LYvpzUa0DKt0G9egoYDMN/gJzg83oSYiYxxt2xh+8AzZmroPavGhpt6jO5Q45rgpFD6F
7wErQuqLduJJPYArplu1e1Ty6lmz2SD73sLS8SIVB7PRkvaqJ7fo8Q4nzkFhZyL5s9Oy4RlE3arj
VJ+GYB4AUupGcytG/ml1aJ9rnB/CABofqbU5C0Vy7zGp1y2Yh5baAyUL59xl5GxQ6w0Jbp5ULd/j
3/jwDVKcSePCQ+M01dbxW+xbR9P6zsP+0DjJT9HLR2Lir03TXqOouHgGuXPXWY/KpqVcANkLc2qr
X8oguQ4dXpw0J9o38KagPypFk3Pr5zD3T1Doa89cE0otPPNi4qsl4qMjmiT6dwrm3IzaK7aSb2FC
DLQD+2Q3Lk8a+UPiLLnDoJHJJolWRcPlS/WfqoT7cAweNAtvYP4qfd6amRGS3qzBJFFJrWHcmpEs
Dziu9FTG8i1ATpmJanyO3PiZvPLgXRU++1pzHsFi0SYomY569iLHK4qvetEMLAeDXTNbbxjWfQXA
W6ywXQmNBzIZsA5n2Tk1fAgPzU4ftrAAcYIDzyOjyRnaeq5s+95r0ROZI9yDRrO1NPNihwx98JEB
feqcj4Blp6X3ifMrhsbYT98tvX5rqVdJ/fhQW/1x7JxTYw0bVXQA0OQDL+Y+gj2Dkla/Rn5xNeP6
4kXbSl6Re88cET41atBnJHLZR1z9EMU/5shtxK/eDNvNZjnvDIeO6oFBbQwxBuzD2Wiy9yzGGIlt
cebKcq3qPCZGGlI3q5I1j6VxrAzJkmSiwWvVFqBhhHrUu5gFSeK20OqpLg02ZXYjcPJSZmE6JZj2
usZ3oaLoYZGEymowgOMYdZkvWhmsMdQ8aql5dHICCEW3hrA/HyhVi7DINKJ5gUD57KrGOSypLbO9
PYOKQ98XJO7c6BvrqAjUpZPZSBnWdqoHDvAWDX5+IRL7hn3wYBBlpBLtIBrxVNjDWp/iSOFG9PIw
wktzVaoYWKGjiZvCPxnYXOrr8SBgIEGBuGjayo6yW09ckxPKxurTbU9qHKLtAXX/HhVseFXDWmU/
Bjk/bJO9zWnGkqmOMy4Cgkr1BcMeyt3lqMAOpJSip8eZuvaWmoVZlxhPfdl/YG7ZGxohhJr6ZTBT
w8zOg5PDCjWYJTU8usQi4i/owuayN72FPToOq44sJvUvXP6nlQpmMKuedY2toJ4PkrWwNykH7uwf
gQmLNZutSYS4uAcBM6YyjHmhlBmgiJUpgSaVErEfNZehGaX0nn9ncq7Mf38169hlTXfvUevDgj2+
ysEhs1YzTcxJnSpTtBaTIIlXM3rVRLV18OQMZvxeOmykVZH8jIP6jDwEBuADdvyJvuudYZUPsBHW
XXz142GjFdMgGWqI6u5kHd54CX0eMP3aWCzisS+3ga2c6uG1E/GLTGgTzvuDrnrPYJ9WoZedwrR+
TzwGO0rbvKku6UO3cOe2iXqw9XMKGlyofY0Mv/1SedDj7i0Q7oq6cAZipSwWboBDmAprESCHBJIT
gR/Yn01GVXWNX6J6VMmNmc5qsi6PSoMrvX6Rk9+Kep/XqBk3meYuyyS4i0y/2onyYWj6d5iKi5kV
D3U+UauYn1YqtdGDvWROt1I0a8URdz3aPSUY3HR9X002dlARNa92wa80lM/9SP+UfFftsfvQVfvR
T9WLaxqn3vQvZfSVVR7FKAi5pcMjOur6K1ZC+k+tOSYmmpZTCopbz1v1QNzmebweEmeBVLXK7Z7t
oEAIJ57CML28xnQ1M/mtOQI1JH9EeG665laSOeJiV11S+sFTju5Dfe4oR8ccu0u8eAmtLaADkppv
pQMUkNcvJs5pkuNAUnqMY7AlJTLEgU46gHeUmjOdok5aUS61qL4whMwH7gKUcu6c1F6ZlvcU6sN1
yUn3GjXZIfDEKpHeO7zQWWvbW9e+l031HFHahUIDvoDis+cQTlMei5984mDIhMmo0RRPjronvHJP
Tfb7JP3QR4fNIfN3HfAJLErwn02cNB4X7f6SXaCvHP1RpbI+fykrcXJq/dJEd1dJqM+t932WoRsy
bQ7U/iFkRzJNtsx6avAZ8ZFzI745CPhx2n9GjFFmLn8rthOJGpNQzj0SwhXRT9/lG9MqNpHL0Va4
L04dHtvK3SeM15WpihsBTZP6p+Mrl4HIkhbHRx5djtHyFpBGCA3lMIbhj9VRXJx8MLT4FjWk32R6
OVCwWSKNS6qwhDRR8RxoyyFmSwOdRUS97H+yDfv6C9yZF6oW6XtR1y1dzGUxLFsDLcKkBAhGr/ZN
4+GWRuW9o4YPkglrD9VRd/tL2pML49ZkoKvO9RwQUpax9FVZ/zNNVKSdfBbwSkBecaiK/XJllFUN
KoR8LjzJgww/G8W6UZX03ujy6Hft9D14LwiFZsCuOhwOqqnQBA2aE3dZgQYaZ/uqbRdWCBLQE+WP
YSkvI+GVOO9XPdghQBdPCA2PYJPvgKpFkdADSG+Ch2qpKPLV8U9wh1+60jxrdXMD1JTNYlPAiXR3
ltaY68acOGw273ynL+NLGnzlFblh4FDDIVDDkDyxv0qj2IWZUZBpF/InNQpCYUO/dkqrvGGH+25c
vOsKga5D3tYrmrazt9AambF/sx8w5StokhGmiQd/bLu9wnRoxWG9glWQBwiHUcS53QjpEiQAHndw
0FT/kelBvlKSD7/xlE3Ytky1LYt7EAihLEquve0Wm1568zzDdylKtTypKOVzDzQm1/629Mt1GYA5
ipNGW7pyE+q8bRwVWwBv2N3vhySJtT9+pNZOTCMaxqlS7codu0Gx6zzOnDWfylw4tP90CU87J8be
IqqElbwvFrriK3tt+oC3wd1X7IVzOVBwiSWt2Zd91O5/f4S+CaZOG0k19TFbTFZbO/1NB1azr/JJ
4fO0cFgRTHlXNZYh4Sgrpx8KMhdWsffavNi7cUyQ/h8/L6ATLWwfOlCl9hdzMC5+AAg8bg92E507
1X0RoHawc89axm0YjyvIztlozWS0ziqyD2PYKTNtZKEysWWJEIOVGuEPtqyvTvEOYUBlk540gH+t
aD40A/7tsT4bUMzJyeAScvBqIVnV/tmF9GPQbbhHYCTcbGJajHtJM1JEFaFTHKJevHie/05WFiW2
FNTUOM9WDSzKMZ7wYMVYh4jqaiJ9SUA6MnQmKKk5k9fbV49h9eECmFg4ZRBxrzO/c32HV1JscOJG
SAIgU+GZ2ZH5YShWP8+wJc7C4oc8jVh2iXxI7fFJQEkNVDhPDRwU+pr0Wt9GalgtaMBagljv5pZi
rCj8KYh78NDqo/KFpe6DNw71jG62wjPSbGo/B97RqkhG7XRsz2G3WcweU2meRrYSTnYfeOCfoMy/
dhLqInSrN5N2pXhoruSuMWh3AupUykZIQ3BuYr7Ve65qoYp9ntEj8lGwZQT4WRXNxa4ZIcmub+bL
2rT3AiuCD3YVUshDoWfMX4jzhkR+IZvf84rndmLXBBWgOj4lJ9WQklLxiK05IUm01aT3AYE7XpgK
EuiI/4d8ubt3e4dK5b5Y/X5fVdGQubXjg5qnT1TGIyvsYGZQ9JLDKKn9L98RExpU2RT49EdZrlw6
l2cwRHG8asir7AX6MBxo1qyYzZR98YKKftKLo+IaFgl59VCweZIr4mxD3BN/5TQgtOyl4XrXvuop
ULXcnTD6Z8CLlMJXiISB85xW5pVmorsauzeALbTcKNnar3n5xoYzoOyBfKPmIlQxnvZRRBS3eSu9
b3uEaqg64UtRpdbC7LHadpwMZ0FjwqYCfcTIaUtuFWXO1+6x1DnBQKuO9HTuwn5YKGX5Ggu+uJzQ
cHOPowEMaEiPK3VDZEV/MqULF2orVrVWcIhMxpwonXfMM+Ij2syCZ7fsHKfjoKos0DbrhZV/h3AA
uWkTOMkTXktU+8BVlzrCOZc1tsWiCDYN0shckK4giOgRPqo5Rwvl6PrjxUxvoQ9+buxXbovhLIpz
guy8Cgs2+GQh4OPg32tXdd3hKY1hDOVu+ZlTQN8V3h4Ykkmx3ZKL60tILyam1YGerDbaYuO7qhiZ
5h3FrSGz1YjINuwfuq8JeunkPDKTYYpwk5WuheHCGikXA5+NpIoreEtJ7sHWwz2p56cqgZEOSQE+
tOD+ZsVM5gKL4SueIRugZepkd+ybU3bfXXBA+8yd+tPOGwTGIoX41O8ZCVI7Okk/tqVvQi3bduSy
wHQyh0cXr5loT1MAFm6yMFgZyFDJT6L2PaM+oFe+UmFx6Z1x1dZihWBCjYPhkMCo6BWs26MypDBg
MFXesV/QW68GN9nciXRXm3E6wWODWoc9nEc/hraFBkRluBvtNGf8tLJQrMI+Hed6wlVJx5XRzqqB
DjC7ugDOYTodxvo846ixUHDLcGhOQMFgm3CoTpljdKpWPUbeGd3R2gp3gndC28OSZXnUJjgZ5m4P
sqFsxrUWjOHWUvxbNWb6MQ4F2U8h9xjUWD8Tc52QM1n2BcUP+sQA6RHZlkPzK17YQBlFtFC94UPx
o/Y+ZJuySiGzMZaVmckeQP/CRqEKdcqtPKuQz+Yhxbt76PdUzqfp28CId282xmcYFjhiFe50rYXr
2tuMVlbNG00jSWq73tqRTQH/gE2VXU8ucqEznAmamFO3mk79OOkxDzXqJ6MEI+j0U7ML1YVZmw9/
/cu//ftvqdI/Gnv+pXnpX376/7KISbXE7wv1R2HVfytiOn13f5m/x99fZMjf/7mJ6ff/+6OJSTXt
v6nStqVjaYz86c/9ryYm1ZR/MyyBI80EO2yZBhU8MFRq/+9/VVTnb4bUYbRZpoBhJKdOIoDZv7+n
aX8zHZP/T9VMqWuWJf8vXUwaX9E/tRvhINI0RhhCxY8uDRVbLr//T+1GjuY4eh10wRX+x6EvqSkf
GCsRa0v7Re0UqFY+W7KhHKmSl9iPIOawDisbv60NApI2vCtDPmG4+fZc3Ep1W9ocGolUYzB31rUw
/rfmoj+370yfsGNq0hSmsB3dBuT550+4LpikDkMcEftG7RpVyMxUtaAi95CTvKCoFr1K+3YwuSHF
GuN9tyhsUa9GFaFVGWwwN0I+xlkX7YpSWYND5AcqgAM/dUBAmOE2TtJ6LlILAd6qXlw6aIbauXFl
B4nJHrfuCm7ca9A8A4KTNLlV2CSmpOuv26Jct3WV7ACfq4t2ckt7kArnVaM4a5MBLONG57GvKKn4
pzfeheXSy9K/pE1yyQIgrX//q/rnSq3fV4VWDtNQVRVTGC/On18VLUY1Ttmmrkzqy6zfDE39wgDg
MLRwMEsb+7UL1pJjFHlBdIuVi6WNyHX2pUXYAI3aXSic1oXaZs9Y5Z5LeMzzmtKK/f/8eerT2+mP
T3/79fe/ToY1IYg0mHjqpGHwUPz58ww4HpdNnUMNGZ1dIEptIYl2JKOzkV52II2WrbEiwFLWdBLP
LuxdOWiwsGC7eNHF6x/MVsENVQiGya13hOKR3zsZ4asqVBC2niCoyc2usYJX2n5+YNU9+FQSj/p/
cHZmy40jWbb9lWv9jrqAY3J/6PtAECQlUkNoVrzANAXmecbX94Ky6maGoiyyuy3N0lKpUIgEAffj
5+y9tv7SmZBoaIK91wHD3gE0nJfRSzhDXexLNEU77GM7khwfhkkRE5DMe6Hy3i+L/Il5vfI5RAkE
AXgwFq+pufshxDFAGcGB/f4iGWuA1NeLZOMrtiwUINL6mo+W1m7Gh4VqmbQI8zCxGlD5g5PG/rBC
NdGXJZk/SvKy4uqH6zLahhn5o+kj+A8V0Ozfvxzz37wcljDHlrbjOiS3GT9/ZmZvKRg3fX3HGPfF
5Erta8mATqcghrwFig/BmHUmUz4no5Ye/AvuM7otYcwhNaK6aFzEu0xaMt/Sy/iq4izrVT0TNo0q
A6R6ed8167BI4hylmj1v4GAVyXuaC+uy7pf71B73MWyMm8EsUj/GiYyhpt4tmDn9379XY809+3Lp
DcBcay6a0h1MBD+/156Ji8g5pty1I3qhMHpg2PUSkjxl9LuCZ4YPne5WU/mlC+g1dPDuQKhcGWHl
UJGzErn+0vY/fv+qxL/7BFxpcOByHJcu3JdPYLFGxxDa3NzptN83XdMDK178fkCNwfxlI6z0cqjH
+zbDh5vRflfJVeY2DzqNP7tD0iCeIsLTOA3AQmkRyRMYOzMbzUNSzonNRjdH1rRt/M3FJGTwy7W0
lSGVctkBhMMA+cu1jOseSTXqz3EggVLX9GAf2xxKNBhef/PI/Bxnty4rNvoA4ShbkdbzyxODiwER
Kafpu9HicgTh97EyOapikWJvvp5q6y0n2O9vFt1f1zIA2rpjmYoN3FT6l53IGNw5KpPGvbPc+L0f
FSCY3tdgX8SMlIkfe/79XfDrrWkr29Iti7hAiyyfL7cmLpKhLNXEe2waHT0Sqv5TV6ESyOlB/s31
NH7ZZbmgtu0iU3dBBBv6l1+mDRBFLGdw75IAzgWLQ+NxfAo29G33TN8Z/SCPhbPCqCMxIuSSwIFf
HFKa/+fvWZEEtL4apYyvl5iGWtyjgZN3MQ8GeqrxhJCK1mwU30Im+ptfZljrHfnz089vsYW7bkwW
F/rru8YuY3VFrO70DOceHbwOWEpno6iZnwYNlUqiN/FZDIlgI/pm3EZaLHclDeVPF0SdtsekIsdb
18uLOKqsC1n6dqmzdqX3kRudBpYeWB4IZsnAe1MgeTmT6OdxZlyjZCo9B/7VoZHpWZP35o6kC4gu
EarMWODqHg1ORpkN/jKKG2DzbUL1QYqzqfcHt7B8oOUQASWGOg1rajh8Xw0OpsYkOG5wWKoCmkcy
ibNYpfSDaJBc1TOkstE5urkpfAtZCiO48mBGnaIYGO+g4ptbeuCZV4MNrvQCID5HC6mIJOzUhKKv
YReG/HsocTv1rkbmdkxMAUTAZQmu+li2B3uKr6UCjn3XOjGzi7B8UBFiW7kYTF6RZWWlxey9PJKz
Xu2ylsS7ufnQ4gXzRjeSE0LIc2/qgFkygN867YXGWmOVFjQKMZqk67jAWBWH7Q87VbpfY2Wj41PM
B1SdJvRaxtHxgPUuXdMO7MjaGamzSeex9LspBt5FYz+wkqt2Ks+pgYAu6vV1aUobHsQCn1wvu8OS
9Q80XcI8eGi1sLooSO6AJlh+c9rmIQ9xVQUSIIFmafcUnfUVsTY3ESY4OjY9scAK2WKSZvqeyg0P
XkaB3cDK36nRoXkF332XlW8ZaW34M+S4ieRCVFVQI5pIisPvHybj11USsq10HIsyca0Vv9T6YY8w
aswZfrUwpjbIy5DBN8ll4ALI1WL9oHhltDxr+PJzk/guwtqRA3TaZBji4aRtIIzNYU6PNbEZPVoS
dS96vN+/yl9PJKZ0WXBMFnJKfNbWn7eNKMHWPDZ1ct+LVBEFO746VrKHNDt6U1nHfgfK0i2Db8uq
jijZg3ema+5ct8F3QF/Is2HNRXFFTwFqVkRrBjIsLceKTMkw+t9cUoPXKiwlBcvUumj/5fiU1jqy
KAcCqN1GW53kpYLxE/Hy0GAy5NQmOVRm/Y5e69lQ9DVj3KZgesjh1T2w7PsxbQU4jb7ZyaZGGf03
O/C/KRy4lpLuES/NYjP+ci3DrETHAEH9vjPiH05lOEDFV7EOboV0FbDSSnydwSZ5nU72Yapuls9u
XuLrlo0RssIfMEYj2j9d3xYQ8r0C6NMOQgX4TynJ0NaZorqGtRUtpuff3wjWrxse8CWMJUANbTY9
e62K/nJt6ePi9JR6c28aVA1EK1GMq8RzJIGBmDI7Jmc4Kwhosve9OCoGCgeSSmn+atZ+6GlcW1q/
peZ5U3aT4wlBttT3vcMU3WH4nJ0XCWowGjXbVmYrXRjauobQZcMcY+8ahXHZBR15ku1EK62KfwDz
oUatgRAE5lnpGC/iqZgnRKqmsLdqQncvTkmWkezQWfejHZge4VU+sPb7ZDBeJabb/e8vkGGJX0ss
LhF8CsE5wTTpIvx8iRY7lzn7eHMfxd+DZZYHPBSHalTAiY3yAbRGd0nUw1VmnYi/mG/k4KBpmhDL
CtcTEaSTCfv3bumG6qxAkRA2F6VphKSNuuc9KJrzIK0f7WSd2cK3g7t1YBtRsEp4IIUzf1hilzEE
/cYwErR1dF72IJR6Uf0IOwZ2hGWFxOm4flgJdEkThv7Pr8L52HWkW8xRC8/IRrPd23aMzIJGuCFw
Kk89aIwyCiz0zH4RE78Qcmb2u97ROF7rb8Sks3A76ChMAf13sdAaREIuh6nay3ExjmFxgog8XMo7
TIXgnFvCX7g1iJ21A9oC+TXZ0pj+JvGq94IJY4Wh3kCInwqzhgXeH+suRHKeaMTJmbV7jvH2XETd
dgzt4+ik5TYqa0k41zzSoGeXFgX2DZxZAH8rknPykrw3N0ZBx1eZNx+n3mhvCsPp95WoXyBiAsus
FJqHUTyGECtRQTFgUJL57CzIPV0kyFqThKuNkSDTmkzgRC7yZ09DY4L8SWq7RuTcaW4Bp6kZXjEE
pxeryrtJ1wjeZKn3XY+aLkmdd07c2a4aViGIle7KuIsPWcZopiEnU+vNH60Ujwy8wXtM/W0Pam8z
BHbFeU5LVyLTq65jg8XarGgqVxphpq3po9pnAtrPd9nQQQIEyqP10zaoW7mtO/05b0DE0pq9CKbs
1BKicCyqgamPzYlKmJflHBBpkRKdGqII39Sx883NiF0qbdrm4RTd5E64yuIhXIK/4e8+xEK+K8p6
M+kI1SXAA83/xnFEy3FfinNtcStfiCncQRiEhWIA6F9gQtROd9ABJYCbz+8Sqb8HSNdOYDXLLWSm
AAdTqPykH48OXo+r1mbi4BKdmepZeBMGLG0oYWzY70+R/kahwcg9JvehoTaMBW+VUw8TwRKUrFZV
hzpa7L2qa4iHUY8QOH6F9Dps87B4qcILSdzpyu+CouFsait7LiLSVINiOU8m1MVxQjIZBzV4KDdM
xvBp2ao4n4SJ1p6g5ybKv8XkdNixSi70hYa13qYxGYGmuZMqxggwo4EKmgQB78g3QOW7u2BmT0Kk
yygxQLxfClDBPE2kWlTxPtXFx5T2UORia+2tZGq76JDVehC6oM4cwtlhE9D9KMft0luDZwnyYLVF
ojClfNilGeoq4rOY8yQug4g2OOlVjiAe9I4zNR1D5RYMkJs/NbYkVcj5yCM98yeeGS9BSDtRpvo9
wB2EBQK40fVi4ImKiwiM8ZxdOqHovUrj6bZnBKtVpplnM02OKhuPkYsNIHLzK3OsLsIBiANZUQnA
KOZdVRsBim6MQ4UEgDMvFtMUHXmp3eDxEsQzO8JXSW1gYVmyhyJrx23VBgujv/xWGlX0bUYJChPc
PYu1JjmUuHyIkbGGw0TOmBdrSl5OgtHQ8FGvOV50d18LYc3nreX6xQDgfMzRwcwJcjZJothgl7Sa
igzYS34N2Fe71qvuJcQFcCjDxt4SGYefduE44UbWPq8MHLTM5kbjoyynZM9OgoZUaEjlbYSB2qg6
v5rtdtvYDUKkKH2LamEDEGX4tnBzZQk8h1lU7aagiPIbdoxj0MjJz13jQehTeBaUrtirwa3RlRbX
peWqKwKktkuaCAbiOSLy8SUmpdxmSh40VFEkSx2km90Wk6MfjLJiMXTBjKdMLQITyf6IDNkbKufb
aGo/pj4zvcUk6lZKucn7qsUOXaHQRymAoMXIiW4Lq46+lsCU2Cf1A9mbT2o0tIuR0bIkzfIQtfnb
iN7sHCHFJYadsR2iexDhrqqbs4xVbRPL8V7O2uCzelnbk1qwU606T0/TYe9ULi708pCMtn2YDaRm
80jMN3KmY2pGDiw7VDOJGNsrCoqHRXTtlplo69WsHtfLugUNhzpw5FPuaBytiWDdaq4z7YSkER4l
kPYGrednE6yJrlN5NV4ypGqD5lltDyCy7lAX8KETS0kM6IAZguZveGbpEPgN8SamJvIh+hFK6Kpq
4w5NsgciWV+E+kQP25q+L7LNL8Z6vJYCIkMdxe69jjaqs89GM7JvC+OmT+kKitDqTiKeHwelc1Kp
xvAs7TTIi4V1SrpJ7kfMiV5WRvpFgrRWlfpFpvcTfpAO2UGiPFcCYOx0tj+evEe7ReRfwi2yq+Yq
6qJzNyZ1lCxcAiAT1GeFcAVR84va5nT9wjSi/q/4eNvU3McQFjyzkfSW6kl5taLt5ECi3jUBx0Fy
wNlQmmVfBmOGy/QxrILvzTqChs9dE70t3yKwYKycw7sJOppIZsJ4KqSA+yTDOcU9mqPLhXuP9ngX
CnszMLHgsw6Hg9MQT5QaGYm4rFEsbOG4JcWO1bn8MUdIgWOtPDGIybkJIPOaNvCQsomwtFomgcAm
YRnsY6TM3H+z+AyBfvCQZ9pMkgtZMWRNu5wwhNXg+EWRXRfLiUa+9HQgfN4AmOVkoqSgF6fdFRVY
ZCS1+F94Td7QD48sziGiETK08p5cj6ajayKnOyD8MJ7ATp6QWVH7u9MOPzmJrK7FkxlWvr1uWrjh
X1MY4noa3xqJIgM67ezzJK63xWCFW1XHpT+MmDwmOHdjENyqsdvHU8ojjdGlnJOX0WaXIBLutqwQ
vA+cbpl04zYvKx5VpqTZ4hSHmVOf5IywsZkeona6q8sLq4teLDkCe5yQgmclvyA+a4V9uyTpda6r
vc7JnCIElyCTz2c1VD+Agt/Am7tXQDuYEem3Gdh3Splh3s9d/ZiBapVaemcM2kU/Gf2WMwmeoczR
tkQOHtQd4MUFTyfWKk0LKa5Drvachc/EiuEnKvNtHxr0MWJ7OGecwjHKEGc8Vu3RhbKp8vY7s7fn
Gp0VUtPoStdGTgRG9FoGLxwBgPPgUw6w1WFy0urDaPX3uNZG1FjpBEzAPetbGNIGa0k+6CS/2mW7
xQRCWEXM/47ptLlRTA7mUOKnaYOLz2VqaEkGKfF7nFXAOJjQEss7gb0IRjQsjJXhjq5kdydEjc5y
SwjLECvG56SQdgHeDbIHh9CotyQV92vAYbBoiCypgwk9TBhyk3df2j3UhhAVnIYEQTAHsUoYXK4z
sn1zfU1nMGFsKP7uLoG/kcT5qV3RoBs9cxmdt1AsF6AA1EikKayqKqbd9SawTNjzJVaYQhnnpZve
UoCMfzyxekmcNpTVDWuyex0GWyUJxMCO/F7PJCM4MBi2RsMKEAjRnKjeLioMJcceCx25KfGZzHTi
USWJ4xne+r2bIxswatvnZGEjI0M9O0+kKzZm94hgUl+d2695OnJ+ImR7DUJDZUP0DpUL3Iwy87sW
YLczBoWvsuLH0rXmae4fa+m2vj7xolZD0BR2+7yutPMIFRZFm0cAwegbADV8AhOcB5qmGKeQ6srO
QL+dJVgcxLWxmMkuoy68LhB4zBU1gFq797LstaMVj89WXbvHGpk3qFjla2R8bcwyLXau0K19nceD
T+AMStAeg0/qCgI7WcC7rgQjCrh5W+WcCjOnQUSsZw/OegyZanicGcjuMM8dJjVvdhjpTD2Sxzx0
nyak7GhS+uSs0nsWhimkLMOsHbSonVq3AB8QU7xlDTeUm3BTz9p9HylSaTAvsBhhc6irq4L2yXaB
5AQ1JruP2DiYGo7nCVcwXbLKmwqOwrVqffhv+zRa+2ysjtqCigk/Rbl0Frra8mR3FrSDDopLjMPV
JdQeXVO0yyGeTOgTk9UIXKbqwcmjlzFrbuoyhu1SNp5ZsYW75KN0FWLOLFftlpLLcxE4aRqv3FZs
GgwIXyaiP0uQt7Ht4GLnw19WV+RIgtHGcRs/qaN9DlbmAbbQrUzvyHUVOzayaG+XcCfqJoeCqxMT
KGPMWHXhbPOGi6rlsJ30SQ0blHU3UNqoH5L01YijNwe3UqWHt8wIObyG/QH8WrgBW0uFZBPQyljR
SPE0TBl1KJamGptwSWYrDCZA5DEg3z0xIVQfcMO9Kg/o3n1fihA30jieAtncLaG8s6PlmC9EGzpu
LLZxG9zWRXs3qpV9IPn0IlC8WBpAJbsuYnAe3tOKY5rQXHpGibQmM7TDH8+wm1bbwGmER5P5tY9q
EotR2mKEqzA12OCCCZQT3aWal1dCZm6BVj5NDpJTFHLf0pFeU8dMhjAzvT7ruvAp6owbgxygDSbS
El0awu0yI0aaLIhTNDfhBp5ZdFWZuzbnVQT5CUqj7lma8ZhBitw7obxPXRiijPaBkqb2UbYTWNFq
vGXzem+YhXhgeQ3MmOWdSLhEqBPx4QwFaffBa4gLkKCjFOpw0j/QoL6ZyWjzYhO3fyp7RHW1dmcF
7iHv1Y9ypnhsIhnv0g4skojcvUOL2c+jUJ1kybFCdwkarsP6bKx6er0IHLy6W7t+NKQ1jSrosxk0
y5ahhUKS1b/mI11NaL5rHiEBcHCrqt0MAnkuT3k8f++5JowV2RBz4zZO6PS7oajPK/eRgmPZa/1d
OEbfHVyeHqdZA5tH+hwXHAQG3FnUKZfmjAZUWwAFhhUZPzOUbY0egUcTvjuiI08DAe0zxXjtBO6p
wjm5g9izxh5Mlj864uiUOGmz7jv6hul8aoeGoYs48v7FCdz+gakrey4WQseY56umW4hVTuNwjxJi
9JWBy84aKEUsI30b+wxQt4H71q5UcEx1/YTS+EdsWja9UWxx0tlYDXLvUGd5SQvgrzUHzipYxZdh
+2r31dHKG301cfNUezbBEnfIMz/0A34yuFtLQSsgU0/wWFq/kmPDqhqnCLy16yRs7fNRqMfZNX0D
Ywp1/Q9H5FDAO87Ji16oY77GutRrwl/cZHeO6Z5mMiw2VUvXtEY6dkZUpelPSr+zYPId0AjeNln7
XsqJtBMrf+/V1mrt7smxMXnmOpouLSCSJxq3g4t3huwPopmbkb6k0L7HcbK1G0jOY4K6n7WUEAeO
Trr2bMD+B87BnjyFr00un+LBINTVfNMQcKM+b4+yR52wYsiNsjN2WUffZ1lz/jAecFGogEXZVBhe
yRFviQAbEqfaTYOgQw1S5qgvF461N5rybErt4kQGBlQouSTXdVxDcaN4DYcF1yBFelYacL2bwe/W
LkuTGRzlbSjYONJOZORlPMpudJnVEEfmOq88MYCVXYxwy4XlpEdRRGjPFpSssyt65wHOxzr7HMgy
I6UiIV4lQv8xYeQjFJQersQ5RecXQWofWflhBAShAb3Y2jCjdqQtPk/Rku1DpkNg5bgPIomvN6a+
38ZReUByTshCkj43zmRwUvbWkwiMNsrqwqSGhqkFqy8vdokhFjLNyMSUGuQiy+heaQetG14BungZ
cs6DAuWijWqPfX3R8d8WIvSlSQpHbs8o8EqHx6SleRjbarpxOqAXEWJ1hj8ctAejOebuhbOWQ6HS
noxJ68/FZKdeMSS3dI6svd2c2jwbLi07O7fK5K5JdNNf3OAuSUmCLtzeIFkVOgCkqX1sEvmKNs/X
tbb0dANwsB25d5MOZyAGBEhX3zBPTGxAl5qXzMbSXa23JGgElyXDsORiERwjdUGFBfuBfEI2C+La
C6rf+aDrzkDCdPZc0cSZBySfIaxt9pJ4h+bvOmh51VWDcdMctoNSH1kd6dwDzQ5fLD3AnoZtUwVb
ZJTpgSTuc1LGaKPU6sXKp2w/0BFgueX4j7ss6i2C2xEkOiqnBZL210G9n3VxNkzOR9vzkC8R+IBK
fqvwRqcFh+dIiW8aukKjbh8CHBZhLsFCGihJQGxfrvLiWBkhv5RFWGufdUvSYn2kd5JfuNp83dca
DQar2Y2WQoCg3RRA04MuOFbyKTIXEzNfBsgdVfI+6SGh27s0sbkk80RMaGFCMHI5sY/DEfISzj94
Fptqkd+MGJhK3iTIyZ3gxjLtKxkM5wiqNW9qjbfFzBLf7ES8rY0Z4e3gsgcQ2xf2301J9EOlRV5J
kxPJcVD7wh1TcrUYzrDvAjiYuuFaY8Lp8RjAWDb1fdmToUL8V7nNHZlQoySECoTDj9wh5rKts87X
xEztwm7l0+XCnB9EHzn3KgTTgoBd/FAbp9Ghl0iTz2YA62qFUK8wYHCcgzCwJKTELutgGUBch1Ym
YOUa6fIsbtMcOAwwvm2J5oqRNGWVA5uoJRl8Vo7/+Z7btTLuWsU0uo8HrvU3NOAcNaIrOyaFbp5s
zaM+DjzoBiRFdehWB/KpjkDn3LMKwLxr6/lB5I3pVWvJDjD72BcgypPeS+5xUYeHTPTxdxs9y1Ls
Pi88e81wnsLBnaOxOZgUBFBKcnL+RskxRe44iszcr508jR0whgGngaqVcZbMeLfr1kZ8LshN60d+
TTRzEisrpl/T2OB4b83LtrJxwK69k2Fh+WZwd0lzPr6jn0Af2ZHDWVWUYFSBwJ6raN4TrsB+1Ytv
caq2aWa9YTL7cGOU97WxXviFQ1WbjusZN96YBrUFwyWMfdvFZngdquUc6pd15mjTB/qG5XqgknQz
luOwyvUjGsbpQLLLxrCYxgK+w1g8coMTePv7uY2p/6ozUCYKA2U5Njo4lMk/j20aGqBpFc/5vSI0
You4/TpDr7yJAIwWId3UxgbfScZBp7iiLbK0xegPSRfUO5kM4w4uY5NGH4kJJElPI5/5p7lTw/VQ
Y+x0Z/htOc6QEUvrXOiTH0JOnFu2GoD8gzjFsxacTX2aItGUt6lF7G+Fp3875GA2nSQ5z3XpTQFJ
raIiozM04QmHNYt1q2B4iJlzZ6dvlkReWot7XsdQDNPUpPljPqJo5kTdlhfSRSzKfqXt9Wikou9p
E5scHds1uNMdyYa1hHHptuFBRpIgrNa96ZR674hPjdr2Mqk4lIfEL7Xd1VwzEMn7mtYWRzBjjfgT
9YcRa+9u1ldbg27AQCaWntGeisgQDDin6kvdUFDAx2qK5oFZj7ZtLLHRG+VsnI50S01hbxlseeCE
8jDHIK3KmeWEJfvQquQlnor8YKbWVZUzLXX1AVFpy8OPZh0CQECQnzjiYrzLCsiYJnG6ODqjlOlA
eHJRw6StSWEF+5v+N8dKA2F6GpDoCnk7hCIb38UlmyyZX0zdObTMwY9mWIdcZvxRKugjJAw6m9xx
nrWOXgA5Hh0VFnMut5z8nte4s21s/24jj+xeR5gRgOhs9p2oBDvHdo52IvoAWdZ6CPIuaTNxHOPJ
XKFoS4hLBpU4lJp508r1wJuj0quR2idxSD5jDXuizu7MyiU8qnkadNJLFAz6vXDp+7GHptJh8eA2
WNarOagq4sWhBkT8tLHdAY/2jUGLYAs67sIVHGLbUnKRIo3ev8WKHWrtLhGO74bJdKYm3JlToI0+
+8ddo+jXO6Pdek1hHee0fx7hU6aLHweAKOZS88EvQmnBFsGdDf1JCoiDsBA6lMikzkiQSrA1OlLB
CMny7BkaWV9lnrAQ8A3Forj4ydtQTfWFOzh7VSVvzRScgpT+djZtIQCITdO1xzF1nD1xa0R/FMaB
2cLAALLwg2lM/QXkeyU17rHcltt8QmFSUbttbPJA8UZVz1i8j8Kcr8fVxdGr5tk2Y5DL4lrW5pUO
pIW6lH2XsZUneijQDpKVJQtxCJfT97G15w1Wh+dsXkoy3l5jtz7lyPko2nEpT8G7Pt8i9RMYU7eg
eSl70bL2XZCSFUJODB0yCih9IBn+YXI0Wg1jSEwePE67IiYe8CKru2FeWC4lnVaW7IEjDo4yUzCi
27e5LhkMxLDZ0i71I4LYc6uKz6nHyYabrxCDWLzbYfIdi5lBNVdetxAw2RdsZXOdfFgmnxeQOgBM
jjwU64yCiE8vLOgNI1qmr2WIYDNZ0c3o8JjCc+HCRa2fcD4prMralrlcTVwvaBq4tyr1lLX0hNxa
B8mTWfo2c6/ZRndipO+hDSxstLufumF6i1LyH36/TBv/ZriOFAVlpbIM1Ljyi34xMhNGc44NCzjW
X6JOzpu5CS618ceSNy9FyBuQsMVopA6HoqCetK3bwoo4Eayfi2LgQKbq7vev6VcFDzJHBXhfWujy
befLS+o4cioCYst7UZYLA+O6Z9gYsRkLIp/IjV2Tw5357H/8Sy3TQGCJ2NERrly153/RYVQlZn9L
auX9koQAWhz3jaTZN8gxPFQpMScwPXrnx+9/56+CduKFsUegikGNK/jn518KMBFgnDFU98KqcMoN
SL7cRR0x2VcXNOSerOqegA37PIhYsTpDIE1p0Hg17jO05YuwAeiZElLOlA0oBxzWfbak5Koo/fQ3
L/Tf7OWIVCRoE+4SXXyVYJRhm8xlP9f3utFIIoMJhBHEyITZQk3OR4NHlT4xRi8kbDvBbAfaxwQV
QUXbfMayxT30tzfuWj/8rGNUGItt00U0bGOX+HLxbGs1K4xpfy+dZEXzXLeBag9IyPeq4ApAznsK
IGHsEgelqt6HeFjn8iocKdhc52Ooyx+4O8yTMROAWPdqLT3OSRXJIRRT8EXm0GyJLHRkX3iDNJbL
keyOLdxpZrm2se+qkMZ3pciHcNM3McgtAmCOVIDyD5oiA0Nm9ZNFuOw+w+h6SlgK4JMQ2BGml67e
EIVVsN402jr2nF0gs7FGGEozXrp2Gp5nCPOyOk/OEBLSvLWrawKZiAie0TxITeqgVZZnGhXxN7NE
ghVMGMLGcnzgcD6U8XDozeYYzKk/59WxVnNI9GlsenmEcNhwuaOj56A2ujO3FwjxMhI4O/rW3srW
Y56zcxc0IaU1EtjBNI0IAcBrwYllBEZOo9wdhQcTi4GYSCFvo2U50nTWvEKrbawxCCfob/lxTPDX
wPbhmz3pSwT8bcs1c4XeOmAXX6g08exnGkKDH43T2dgzltMrM8D4p90wz9gxNDFo/Iu7pSkZAzmN
wRYXkSOV4X8o9Lo/pC0ncU2VO6VpuqeIjD+4XfvcQRrGJ/hopMtAAwF0jlrlP0He7To2jrqOhp3C
kT2XIWtyNW0jlwCC0H4WOqI1EY1eNbkvlm5/5Eu5MLtoGCYazTeTqKahVtuRSExUIo8VVkqacQSC
Jgj/DUlvkGHP+dBV15BhgKfWnKm0IAa60HH7O67heFritn8nkPpaaCvWDUwqjtQtRMmWbX3Rv63+
71C3i/netLgnpYNlWzeHlYKVSrCm2jUHQdjTLX7GNWJHFC8Et05rNFpw7BA+z/FEbzd9aM39lBGW
OKwkMeq5fYTKaStnRHW6gegvp+1frxbFVs337ZSexVlCckdvPpLBF++7CDpaFHnEhoH4kyR82zJ0
LxZojQGulI0Bt/0lB/7kovEZ+h3GiY7cIAafEjib5zqMMpb4OxjvVywQ2kEbPqLYNv2+DkrYsam+
seLkcRpLsEnyLE/of7dRi/4fkNA0PeU04JVcvEIGjucUxcvcVAQQmfZtup4z9RmRQTbqZ1Wg5ClQ
WXPISgbUXpewP2MVGBkcGdytXbENQlP3aUi+OxUwq2mN4dQN28M2kh9jagVirZJDwKGKxe8yVsFM
Zwi5GcHQ6a4lt70MpgejS3lyyqL2kuR1sENtUwvrtET9K3N3elRjYe5JyvZs2WW7cm2Wm1BWYVN7
I5KxPySS//cPz971H6viFzPjly//3/6jvHzJP9pPR+RbSWJDHEbdHwbJ//8lP/TPv3Q1Av70hQ+d
upu/9R/NfEMLJeNH/7QM/ne/+X8+Pv8W5r8f//kfbwQJcQ65+QjjsvjJWihZ6/Fu/vn3//Pn1jfw
n/+xWhK/f7xkL8X7Lz/1hyER2JrzD922sdBJHEa6s2oKx4+2w1Tm2P9Ac6tcxJ2ouC2Tp+VfjkTT
+gdOJHQanNd1i6AwfupfjkRb/wcnWR1fHumhuH35uX+9wJ+u/59e05+sbJ/2pj93L1s6hoEA1lTk
dtqGrj49On+pN/qZcmB0MvtVMatnIW41cgwB9cVtS9GqhUfNMMercsySO5JK4Tglo7uv1y9dVDJn
MAMjD6tzckcZFd84AmD7+s3Pf+V29z5wvD798edTaN4BKmT/88tGL7MTcLT4Lz/QqZchdMTN5x/Q
UtvZaKEWnxdObO+A5iH7yKr2Cm9YSAN8eC8CVZ2Crr3oh3itlTumUMFQHHp2x4PI6p5Uwp4RaT7R
0abE1QLnvSlyi104+ucfXegd0R07UzbRa3ZsuXdRkdS7sC9IPPn8sg/Zn2qi+j6/ZNrFlilgT4qU
CZTKlh15iXA0ljo/Lu6kBYdh/c/Pr/s5+ul/2szb2iKwzz6/odVjsW01ewXGkCZF+ySaT/XiQGH5
/M/Pf2Gcmk9S5LzC0tl//SNJNGUkSiny6Hq5b0W+j5PceAxo4e8Dk14YDNHywRHhSTZZ9Eo3D1em
0YhLFhv3InBb0G/rN6yI3Il+ah5lMJHfWGHVDF0QdX2qzj//AAZCoj5D7SGrrOwqkWs1unS8uUoL
b/OhTo6lRACuRJ+X3p/fBjlPH55+yreyubASCIdtjf6hcMb2Tizr/meGybGJe3FhUKEisUu1R7pe
hFiN9eVfns1/3vp/vdU/t58/73Sp0GWjcTdRONt0osDY/VzkLvmg/ouw82qOlMui7C8igovnNb1T
Ko38CyGpqvBw8ebXzwJ1fz1dMTH9kgGZKpUk3Lnn7L02cT56+zE5h1QZQbJpfHUPZwZrPnXiNDcN
oEN133ETVVuH7L4HOKwVC02koqmoskugBtmFM4rlpv3oN8AXrRrjRToSf+oGrYOAq5OvYa49aE2n
X40wrp9IbaOJ6KB/LEkcKW0LzWea0MnskEEuu1wP1ygJq6tA20rrKM4euow8JJr9tJScadGBokPb
wDimuS0Z1uUk7jxOcxWybHDr+8UHJOoMBMVQnyVjKlKW4v+xKNH/qrsxJpuYSfEsG4QJqdrsYPq/
7hIFHE0jDYb+g1kmktKKHEDV0Z5bQ7xqke9swxy5Rm4Ywxto2HEVq6O7ISdFWyTkUd/DwGxOVie+
O9Gbd7MKO6oA8mlIegvEQhr1ldrM2CELgDkxvQSJo4FUTYajGYgb03Oey6EK4B5VuDZ5Ua1tH8bK
Uyu0V9F7MRnrprb2RdbH/6O8/9tD6+oCmA+aZtZj3COxgf/3WdPFpV4iFko/W0k+QhooKJzRi3xB
M1tpslHfGKTaG0bK+o4I39NIkt7dMRdJ1CZvoRoZxwYfrR/jidYm6orXGcNlYAr681IScx/K9AJU
0Ft1HdGUpOS952rnv4rUI4UWpf6DwT3gYJkwruUw3grgw/uk8O69bPOzo0w18JAVByO1vwRxQEwp
7K/x3xt55C2rUXdO/AjmPUKNufI1QMG+qvR3dc6G+/9fZjzH/rLq8Wea1q2YX/Dgm7b997q5HBrs
WHajf1pIABO6LE9d7opNi995nU27YQ/yMoTmPk9e6iABauzELHJYouJxq7TkmkevA1yba6L058Yl
FZpPqus/b9WCPsBYe3h4+jClykMItsImoG6yJ6OJtLuvij+EmcSnfjrlauyQGz30/rhGyQmb4rdW
wUrhEKK1R/urvHa2mu84zcmC1VYEkRp/bM18b6U+vuoxxaoOpOIxKL2R0hJ+LiyZbV3W+kvLetmN
kR/XCRxtMtC4BplOIAUYhbXF/Gw8ULIH0Zh+e5JOko2o8jzIWJzyGBBOb1jlCSIOwBOBZBPb5ott
18px9L1uyQIseNcilkbjaOunUCUDEsD7evCbgNlWLXeJJ0Dhtd5aNSNll6JTupYoKZdxoMg7ysjT
CDTsYFvKI4I3k3VSqwBta8SHHdgX8Pve79apNqVl959YjguAK4l4jJEzOW6jbQn4lAcsD81DXwQN
RgHPe6olGaSTsPkWu3Tvc4cowSS3/2B2/dn4551pI18YaodgwYo+pmTmZ6Ewg2sCyIBp24yHWL6g
uE/yiYvnrpj1xJvQUIN7Y6diZ9bOPreV7NRn3QtKdM4RTxAwbocg9zJteIMBURyxoZZXL5YlFoC+
IAtT5VZBC6Jcpoostp5Moj2iSEiVYb0TY5ZdkENlT2S8gJbUIjwcRZA9tSYKEz+Wz2YeFCeOKbWz
WRSn/p8tVY0KJkv11cXUdTKCUT/240iaZFM9cm5Uj10euExnC4JdW6JsSTO7573V3jh5DlVDqAsW
RhhaIet6W+VPbUStdSxH7iItU5Q9WcS4Hg2gsOSEMxzZttz/oUHhBDm0vodIQWm2jmYlR1s1xyMj
OyTuUjcvmP/R5VSe/9rjCFygZzSfLFaR1cap4batwppYH0v3EHLzMm8ZrRtvISi8znu49XBroW3f
u2G1yf2kOVqDMx4VGaVkVZjxsFBH2sKaqykrwgwuiTZGT2HsFcesBGcVwkG8V3n60RqsIoIBWlvX
Tviif28BYPjXe4ZZERnfmS8Npe/ayr3k0I9WeB889xss0vACFYJxJJPiJ1jj4qlQ+humT/VsTHuW
BedIl+SIzF8BWdhdu1mH7MZqH9WK4F1USlXorT3aiwusodq60RuVcSLhZ2agcYyqoj17sDeUe2l0
1cnQRh87vx3VpwyDqalFBhZzmHFEwna7weqKU6A6+B5Z1F4oLYYV7q10jcKA3dBGH5al1dqQDYMO
Yl5Pqdbrr3r4WYwyf0Gbbi2RATCwAVO8QL5cvTc50ZVGcU4LbfgwiPJAKdGERwnA+ml6fxDe5ufg
daUZPISWX11bCbGsUkp7wxCw5T5Z6tZ2aDRaX4Nirwuv61jFhYIWA/grIk6rq4+34Jj6k5so7ncR
RTCIhy65mXF2TaeHdJUXgDpiXxz6KPUeW5NGOelE3Kb+KJUbfxgddN0uTKZsLG2KcgOxD/nGJXu3
HVyCHlz9NdcDnBSxl53m3TJRF4OnqOtYynovMBKsSsvTL2YVmRtf1dqTGyTuPsK1sguwsD+MuVTW
QRwnt7bK9KWQvrKV+GbBLYrsAgELxSAmjqVIi+zCAj5fRYFvbjHs51yqxGbJOgyfeldDxuS/Kqkg
iC0ODfPCiSTPliI/5xKlxj25xIWsHO0SNWI8RMUB8WC+B3ig77I0Y9IiKtD8KpaTh7Togzuq7SOk
I/uQmLxDq2XpWWp1NPAevKA0X7bRULzjNMkJaZLQOHPG/H6feIRTQ9bidFSRVGvIR5I22sWmWtxE
FQHjnpYfTLZpdbxw4fv33teg7TIr2KpRpTGj2vuGPnxoUettiKUk9UP+VmLH2OrAxbf09fXnZizu
6eAk32VGfFycl8291CxjlSjOto2c9IIa5SHj6jo2oNcvo9na29HQ0Ks2frpswKV9KwWm2DDiSsyp
U5uawryv8issciZnxmBBIs9NlHaGR+0e22m4pQ0lsWkwBaXwLYeLlr/Dxcx+5SGheSHymLtihGLj
DMWD6jY9GgD3X3XcXMy1g5ALGtjqfuzSxyA3zXPU5+lTjSdhpU/LSY3J65Pw0w9ObaAPhtGvS5LJ
X8t+CJesGoJTUNT1K4bYWOAmc4IvZ5AWTQ+3O0ZxIQn46WlsOU5zYSZCRanZLyhiw2e/DlEF9WG5
q0wrfGIe/42aIP3GlzDHZ2qtpT2nbcgKMozCxX92u2k3CjinnbT2r06k/4aQqxD4rpRrO5GsE4xe
7Gu7M+KHGrjkcbbC1aWOKkRMko1536pIy8w4DZZ4UxheJDYJVwnuOitwlJecfIvVSDLnviyk/2qU
xm9bVyivw0Q7VcL4GIbCO44MDtdRaQrYz6N3nF+iaasbu3jTQIsEhOspDFz5b1fSUFMGN55+BuIm
126RBmsesaJf61ZwrSzxHtl6p3/QrSCxqXNKe8sYJaOfNma7McdFZ0nDecqD5K3uivQ7UpVPCxnU
U+yXS/5+5Ql9CHd/OwUezouLSW3sUxV9i19fSTCbpoYfflqrdysZTbiCBld5XrYfTfvewz09O1qu
4H4SLLkT69v0QJ5mVlLce24cO6ezop0Z9sM9oVaFRc6XqL2B13FI31RPABuy7I9ZlR91kke9Nohb
JXP3+Ndu0pAcksL3/WqVlIwR7uLJdNtGA3LOwsw+zm/NL7kefVpRfcObru3m5FWcBQn6wpImQpGh
YcrBKY4DqpKh62EP+0p7i9rmPXaU4Kq4UO+w3Sjbshsj7C2oMb3ITE8jWiioIWP2yh8Ukx05V3qN
A51OFJlp0rPPaGqg8FT1JjGci0uQK3mW/EpWOhoPKfi7pmeCyt0ma85jwjM2aYePyLCiVaIPFs9z
jSmqhjcP/QCjUB5HvmwxXMUkoi0KYhx907d3Y+klNALxcJYOWdIL1LnJYv5WKgwBgCorFLDFeuxy
bl2UQSTT2jB66P94O99te+TZSNkwIhPJ6vjnwYm6X12o8Jwcu19K7v5sDP9+Z/6IFrSRtPxntd2o
B70nBF4D27If9HFKQR5uWuBmt8IJH7za0F9tQiXmXyE3dWdhwK9de7IM7mpDvCdsmxWPPPVESKIA
0j+5kM1ee+pBt64VxY4fy1wDk0+070dt4yPhJ/UPSi7/oE3NN/g3kv4qpltqQ56nFZjVi5G2V4Wi
e9mQl31nSURPWDTWL6d/1WVUr21Tg3rU23fp2tGDpTfBvWqTPV4KG0slUv0IcQSjQLZ6tVOmifdy
fnCMwIEP2YhtWSIO2Ul0d2j7Hf/hPy816/VlgUQTD1+zIZ+0fa0VeWT2Qf8eKcI2JVHN8aXzbnII
YFArI8PmqZxT7aL97KHwuWPrvWcxzoNWNKDCbaKskfTTo2hoYm2iOMZLNWbMdpU2VK7Eg2wDSBaX
n9PJ6ev4S5vc1WbkRSRIkAwwn0SEB+1sw+YukBr/SiAuEjXbha1LHqsan7sW24WhaQr6yZ5Y+p8f
q8lbMKNTW84hQG0tHIN5ehR7XGUI+ir9UECH4b7poW9sUbouxjr5lU+L/GR6TJRFbuFLaSVIcrCP
fmwbh95vcPIXUr34AV40FkoscUFPchobwWPfZocxkOY1x5RwVHRMGrOBx2hR39PtwkZ+KTJypXwA
I78qa+lIL/9FoKoP6FRuE2xWp5xMDARumDnikWigRG84byYrZ9SNyMDmK4iQ6YRxc/zVeW55DVU6
4nFUYrSu6KCtYLSoe1NW2Y4pAeoiVlRpvk2ImEf+13kPo8o6aV6czBXZALV+uuaPYB5+mToqsPm3
F7kbTqaAFgf5dCiF3p/sNtg7oIyn0FC6/2aYX8nqaJ9kH6GRsgf3oHmpDrTUAvBY6ME9TOqpM+CX
exH50SovhIabECcUviXrEcaTvfcdmWwLgQ/o5xgYyKQWoMrdB4IoWhoP3fieW+G+SaewSIPs8saC
yAr+zD9SoA5vCTmxrAMhVxkvhaGWqBfN6khtRyRU3lx6H4GFnw7pfr4OzAypZzYmV3ACim1U6Oeh
TclfWgjypPDqBwB91a00Y/vUZcq1gYF3m98Ku/oeRaFI+Ttl9T0dYajb4HnWakqqc1W1Wrl1eZqt
Eef/aVSQyWiKO7yIMFDqfY546Th6SKwDEwegb7bA5KetPPWQi0BDXSio3T7scEP4GZbyeYH0cxqb
MVGjRj6JOBr09oVJUEOqkupHhnZDfQYnOwRAdG47okmMuNkTs5Kf57dwZ+ZrFvoDSssWfmZQZ+tR
mtNjwJviP1z1DcTYdqClMLQC+nCXbQpReof5xBoNt9kj43spBfIag5PnwUNjT9qohdjIle+EjTKQ
aULtIfbr9Fqk5ODUPqsggbR7OybkpPrTOkEA2zMUO4/XCkLusANjq/lD+p0F/cWU/nD5+VDvlXob
F/1ec2J5nR93HLOfvcHr6gfXlb8EKb2ij6JPBhvx0m/d8hYaqblRUhd3eQuZeyIDO6p/lGpBoopX
6K+1pRTrQeWIBfYYXIQMr1XqVNsqAWiPn8o8kwrYKXe7Fmi7iAg2J6W6UEb6ofNmrFv4utULfiD1
54bcx/hGMvfbizHkIDr1mY+15oqcj3rB5KzfhIqHsu7nCPLPvVUwFdAGj0KS4N4MW38QWlY8Vx4K
XVbS3m8b0zmM298q2PcFDVj5ZA1Gusnc3jiSz9ydwpyzLY7CgehjYNy4ctmKfOI2cfQe9Rp4CAgK
/0mvUszUFcK4xN/jrvd+g4iF5zJAUFPN5JnEUG0xtonx4EXRuNfSetwJSc6lG/rmytaF8SyKAMpq
FcjdIPNgP+yysfG+x4ZppG1r+qNimMOhTX25KQEovoAZuPcBMQBNXVt4c/Vkp8GSXMkpK95QeMqD
+rGLiZuoW3ThY55RyRgS/TctaH8Ofh85xsUEo7J3qgpUYeemZBF47dVM5cpG8YTyFxhzEoljOmmd
aaCB5NYQTpmiK7AHgTuz8zT4VutxC6c5RIbuD0jcguF3mZkfMRm3bwo5ZfAZjBpLEPcN0bjwUz2q
3D4GLoDUnDMKO/421qEtJNP9t0ApslBVsnHzRvaP6fRBNH0QNGgzVYXBfwaa5tHOxH99MP2LFtHl
z7/YleTJgwduYJHobvGRWJGDA0Yh1ok74dlgOr2yfU/76ru9xtLyW+SCuGcbGIEwu/yoAw5iLsBv
gMWbktwV345uEDzkQH3QtbuR+somBUV1YFRmnBMV6IlWRdZ7rg3Mwczstw4pK2Ju8pojOF2DAI8e
csu3jmQLkBJhhObzgG6ZHsoztUlXHrNwWt4n1QuG34PiR8qLkoclGSYABMKCLxMcc52+0VePAGLR
KEZ+LRNz3Xm9eWrVLD54enjBBm6ckZsaZxPl5oNp+5O4tSXjjntSd4wbY8VxbjfAhKxqQzxxcgjB
kRAN4wbPtNVQYoZjfaYNGuxLLcdbopbF2TVsOjpOsUozXz1UwbCMfKp76RbjHqyCNsn7r2XrjJ8Q
UNJl5doN99lAOydWEC/VDn2FkjcJ4b7tQYHHvLPSVKn3ZQICT50ves6Vg28VwZnIDjpQHYJ+qARk
fyggfyEXQADwknjl1owckedbv/JgqA5Z7AUIoIsvNev6mx5znXL+F+OpZ6nxZLQsegOW9BblDCMR
fjyDhBOrS4GFxfTptf4JbIH3FbjjzwZRzE9zeVzV0noWYlk7SfVbCRiERxlJGmaoJJvGOSViVE+Z
bfgsr3kZ+8za/RS5XZYljHpCB62JZdCTVct34EIGDvF3Cr8QCkXfbKxpl6f3mqin9CU2Xe1Q1mBf
5y/DQPQaU4ajktBtDoJSnvuWSUfn2+q78CFU0eYxTzSpkbPKhlaKFO8ecx7Cd8cDcySxmf8MJYuC
tTLtFjEFqIM9mXDRmJlVTIJ9gHeOKYDtLJpUDbZR2WNEImH2Mn9JNBjXEbLOe94U9qUTmPONBN04
5XtzbzN5EqPjvCmJWmyTKFE38y7H8CZ0VOpK0liPBHCFZN3yZQ60iLXZFkCXWO2kdqxc1bodMbDi
RyVT8zq/lRdRQxq0i7mnr73r/EGd5JPykPj1qPTXNLfsa+3G9rXEnrwoEKXv/Z735g8M8oux1JoP
854eyZGH3LttNGLfCCzYaHXKqyID8xygpArnBWNWEgP0M/j4KZ9/zkuMxPp6iPCH++irzgMRB8sm
zFlc+XaEXsbkCQvD/C2OZxYW42ZwufnSCGIchwbpmXFSlk+5WqMH1ktlbw84OVbewPiQoVS1HTWb
mhzk5JYU04/apHU2HZf5ZT4GBIBD8xxZ/wz3nNiVDbdClnvFpZXGzsiS+lvNh8kGpWNfeZBhehsS
h5AKlCFABaZo9nk/GobsWOHs+M9bWuOA1WDMtcndxr1DAg0LPX3ypxfCrigT9NE/MXVRWBda3sEp
yl+yM6PPacMIyp8N3/jDmZD8ql9cqau/bRPxsQMKmLqUlKcwCo6Sk/e5qOR9LjvGKep5XrgIH/SR
I+3PcRj8LUp5ma5aq/2A75MdVEzDR+K53mLNa+Jlgel5kxP9xmREiW40VT+duuK0RLVTki5OPEus
EPukVrl5mLc6rEeHTjGeWesXSwI6oTZ0drOvOm8irTD0yjIxwtOqzFWsiwxIRpI+x4OXrWIPIMm8
Ah3QHC7d0qoO867Z7RVMFBkZ4398TWzmjfDfGwqcfCWqefxTb5+sMYlvCHvfzbZVj9I1yV5OXesy
Fh/zR6QsnEMLpp8/zY5JtSf7LShPP6NcK+oS2EFw5XFkEy1a+dm+wPy4QITgPjo+N7RCNAeJIwvV
A28NcS5PYRLQKfTjnSZjkqmhst1s0AWLxqnHz16CFy19z7qIrm9PCSIxyo2w/BMrRyGU5M6dR+O8
I4Rm1PTXBDbCjolZvvTH+jBOJISp1VQotf6e2SMNZcUu973W6Q9qXeO5jlaBN1Y3VVeqG/Qg1G+D
Q/z8tNuKjT3f5BVypTeNbyVn4jo37bR+4scYd3KKravjQYUmNtScNbrqXqOsaDZthXfbay158JkK
7OBzpI+eTtaBIp3oGUzkqfGUN5q8fnodBX7PXtCfonrBJsXCIDbWlm3BGK7T+MroE4VF0B9KSBBi
g+NF33RZBP/QZlk6v9jw8s/VYIMYSEZtI3AnsF50a3tn6ghSYrQmrLoVlCTMBG4so+ObJYqNmlkk
FkxvGZXW70fQZL1p3eazbD7zrKK90LTLzr6GcQlTlLGhgioX5IArD0w429fiKZmGBGPjAK8Pepw6
VSQ3nrTzu5MHWBtcP/3SI2K8LEP/I8D/BvqhJWLuOZZ+xCkP3ma+M2TGsDNUJMJdl9WHaprGi3jv
Zdq4TkyzPxAr1RzMwPtVTePN0PKs1c/jqsrigVGp++TMY8sUiERGh/Zitl15AjBTrtqgIOBXzaMD
5hMJljJFlNE0EQ8ykT7JWl/LqTsLPDg5xoJBmmJDt8OeRLdKJoNYNqweH3QdZig5O+iEsfEhBKgY
iNpOlK9HR4u+aZ5FN2uId/CXqFYLr3coyLnvY9LE7zx/swTwMO0NezxIgkPmnlBitcamluDBfrQm
qVUvjVEzLmlLNKiXSn+blUV6iBj8rS3HvQwIiC5KlJoLjAbV67yVgfZZ8Q/Gc08+i2ZbX7VZ5DjF
1MsAN2D9MyGm9rsiR7TX5tzLUqYo7ZAwjU5XOGLM74JlRXZDmDYnbMjqSzZxs8Npy/djH4llualy
V5616upCF2MsadJP1ipfOeVlFm/lOKTkYdF1iwvvPL+UpVB3/2Meb2j/pU92WaSbqNg1x6B7hgjL
nD7/v7QbSRhhBuvU7DOW08QmL/uHKiRzsBb1GkJBcEgd7YUOQPqeVc0hIO371/RO2DNf61O0uF2d
mWufqMIjlPnxgeAFFWECrfkEFwt32gYDSpHGKaMQibi3dh+5YjBAEP6mOWl1n0esDMLIkZERLIas
/h4SLz7R1fvXi1HUQCiArm1dd8xOGEBXnhjrh3Yc3cd6eokV2e61xv0G9ukSj6ozNk3PIbTFHYNJ
+cJ956j7cTih/zIaor5x9uP+WcknDAOOrcv8EtgwBnMk/VsNBtjPe6LT/K3TS8m5m+Hoj3Nlb3lu
eqwCLDdayUNtaLNs99M56WvoE8EsSKl8ybME1SdzFLnuR48k2UhRXBxF1h8Wk9lFUU0UPhjGvgzS
dxG2p3vVGsIDtqJFHRbll+9i2CjzxHt0aLgPuVsr99wR2cnOjHTbOsMA/drt30qNVLepoarQoHqn
rt5nWmH/njbCmmzPzqr2MBXCX5HA35GU+KYb8m8WmtOOu2hsAda4xbo1x4GuWEwEpWl1D0mZJgvF
Hll0u2q/L6mAVjLQGaxXwU3SE46rMvwaMp8lbBWAZU0ZeDH72Dr8mGfTrhDCovJuh+cRiP+16RNL
X5IWQMv5pZyafmRVGqcwxotVTLensA//RFD6T/3oNI/j4NIGVrVnyW3xsSzNW1nl7f84+Z2/z30K
KoChtsC/wSPc/lvzZZVuJgX6nk+CV1ft1Gfy7CzdmJmJlXLaTZu+viFM+ajE+yToeq5LDQ0wV+kF
ndy9nPbIL+pe5q2Ki2dpK4G799KqPoix+z33XrRewUBUBJR34chwKHDqtUuh+cVtRV8kmiHuLrie
jUis5pQOyu9aVfSdGehcEwkzkSQtqh049/JkBl+VKs5V9xr2HkcQPRjnkYFSUPXynejxwLMQiVVq
cAWUiNowmD+ZoZMcRVzk51IkwUHqPr3EBD1wvq401P1QawhrncbgSui6Rzs1j6pGRGmfSedgjrX2
PO+G+DhYhmoIDgRAWqh2+arVjAKkMl4XYYZAOv3SXlhpUq5UHWKgW5ndpqrHfJIroP2qQFo6T0HO
Kq7oS/NuGyN3U3Ie1klFTfQ/7mzmX9BSHGKIVjDoTFkfgjW98Zf1QhW5kwAFrj4jI8yqd4AI4gBM
cnxUqQBjx0loiYlspTGbOsTTzGx+Cf/ZmndT8/DzcDKyboMdNbxbWeCvjF4rUEY72rbK6nFj5CJR
Vz/1jU8rdq2WuqA52ZJoNW25/2xh3Ap3tcuhJbcal32HXm/ZsBJkjhFPzSWIAiCM8m8gmReDZAEW
xJKLKasRmYZa6L+qJb7TOiX9CHGP/6pN2VlESBEXNn2ah/qTjPQ3XMfO9udR5Smsl5rEeJy1TPHY
fEZw/dZxB2apE275GYGwIABYefVihKJDbzHJx1Y9qYsW8xeg8MnWduni+dZ6i1l/Tc99umrTol6Z
aeTc/tmLc91mZk8F6aWrCJPl/0v0oY72C90H533SgqBGAj4XeH88y28WAWOp/XzdNaiGLtIjpXS6
FPvGWGdePB4swI90O8JQEMidRkvmQAXgIXkv8tY75oUU2NCnTQlBdhE5/eBsQDJKSlGfOXWm3KUV
Fo8F1eXp5679M4P1ycktaVTXBRgmzfUpgUNtGZNXeW/G/KbXKAVU2dxqMywPWEsHgqOUIjmN9IVk
F5xy103vCNvUx5oO4SIOUN31g55v40SDoOTUv/mt/9D8bJ49RXpry1ftI/Bz5zQ4gVxnXFAvgSpe
Y5G225+hi9EX8SFLSD3xs6a8Ss26a6AJFmKn6nnzpqjdQAR1jJ4AoSlda6XiuGGTcUDuPmJ2kFTJ
nDqzbkCOAX8NBuqPaaX0qzJy4o2HSXYewDTcJi8umIB5j+4T2BHEJqExMEDCrH6iGy8ulk3aGXSo
8TMD+bYwoyK71YNRHklgMlaB1bjLFq8N+qdygbvS+qV705SvrLu7XxN/oGAgsrQoe3KVPjjr6ISC
aZVJ0Fb2FAH/Qy0MsMNtdZ48mRVtZJHXt/klqR4c+hOYzdX6Zo7hn1B3oOHR8ThgPTSYGCTKSojA
e0ks891Dmbb76Wexbs34rW1nKdQgfKp63112UgQ/W+P0XjJ96ig1sTv//XXVWLv7waDiEzSC0abR
R+VFAPupIJbf5rfMvr4bVWSf58/SUjQL6jXtKIswfLYCMWFoR2U373KHgk8aSUa0ff8w1w44b8mu
yE30n1MpgQ/AXUPOrjdi0h7Mn/5nV5Ql0yxw1QzK9FXPguQimti5VCURWqmTS4BC/37PE3Z+tplQ
hKlpX+YXvTM2qOCGY96kp6CFc4tPb4L+GJR7faS291a1o33lFdGS9GIdfIRVLOeKKh+achKtn+eS
a35rftGYva5GH1pCZ3ggIhiNvbFk0OBI6XS3UR71yUYza/0ZBnOymXdhXI4VdFGCi92GMXarRM7W
Ut6YqHGo7HjfqBEzrlqOr4VyKZ1HRRNc8HVtqKf5qvcqEr8VRuabKjS1jY3CCsSsHj0GYKqXDN2w
bMVCbkkl5hYxanRAyjI3VvV4bI+dA8uVW3C4Bvg0fJi23Cu6JZ4RqffItCJly/fbi2nByjOqvhGp
GG96pGBosRhxINkPVm7I4JR8Zr6vbNo9qwPvGjead211sU4rxzvPe1bYdudyTLeiqik3q+TTN9V1
EPRcwdMW7SPBFKK2iy8BWRbfA1URYx5K/tGwjtW0i1ESjMC06wIHw6xOHTyKVyXW5GvfonIJgyw4
h4VXHeJUzbZJyleYo+mv/nOQ0k6icar4H3WUWwjiBoaqmlooqzclaqvr/FRgol5ej7OMNja6cmmh
TdsZw1iu3SAOtz8na2uWa3iVgL8ylZN1+rSTDUmmvo47nZv0/AISPDRq9zrv2JG5DzS40vNNKGcw
VdNTf3ZLBfGoY/hrE4UK+J3wabRDxDNREG3n39zznGJdRXm0nR8tlVfL9bCO4SpsZyU5GQjcONMI
dVGvPxpjBIRvUkmGVHvrVK0ROEh5VKeOT1EN2Kgk+BwlouPTKEm6D5qKjAzrI5i0t0VTv5eOXTzE
YQTlTcGx0Reu9RaSDykjw/hTFFB6ylH7lVIMojvRdp6ed9jmyu++Z+W+KAd7WI1GG7OMZtgtHSa9
hAYSeO8HyHcdft3731u9GW4rC25C7IJVNAa9+PtLKnJqAat6+0gLPboG4KzySRuIYoYLgvId43Wr
rgCqNvuaocIOmm58tZhGI7V0q4+fpwgV/zVos9f5CDRu5CwVHR0rpErrVgQA6SptLdDUv5Y6de+I
8fDs9lVwgErbb0fGVathtJPNgIxq6WQ+tK2yeSIehdPY4kaPCe5PQWhtGdfp3mMWulEtQDOFrgz7
eQKtgV9KU9gESh5XB26yxUMYkxQsw8x6EgwBQS8k3pcVeGcnzaofSQV1Xbx3yVnPS1rKTgPXvk41
1gMGRpeETJRVXsPSJGEqYzCO2HMrIrI2dLvOz3k+xDy/jGQDUr4jbsNy1uQ4oTuh7Aoe1AaDCheE
MHDUphraXDI5ZtVeyJx9FZZBc6AjlD1l5H34CiFPvdOQIjOkCTLHKLiomixOqJ7sfd24cMf+WSlA
JuyWuWmdKI3kPrfiZK+2ZXGs3OZzxOC6pnLRtvog9StFP4plWFJfTp+uS1mA8+EPvJ5dJrpd8rsJ
QrW4xIh6sHgC24NV3YI4+Gj8fPjI3FYDVtWpJ3d636j7Q1PQr8Ko0K0UjVt/Z5QPXBDcDCjgJ3Px
vRjLHw1bJK1mU4860NCpTlJBUh0KCFyWk5A8ML3lTSm/QyrrZdBroBWQEi57kECYWT31BsqmuVbR
a2wparo0ZKZuKjMoV6lIiEqJ22wDkJ4c6d4djn7Sqo+KT8aqPo2bkesuwW9kz+CJnuqWjIs4iYt3
wNfG/+HuTLbbVrYt+yv5A7gDQKDssqYkSlBhFe5gWJYP6rrG178J2nmPjCeKI9XMjo9I6RBEILAR
sffac6162AX7Ihu8FyUAIhyJJ7zV5d1RdmdM1E+jFvUF3uXtfjAsd4/P2rJz8+z+WKau4GKTLIJ0
exQyDSDe1+wMrAN722UwZUfHqLFvjj/pIzkaq5URgYmcfAAaPjvV4cn3gYGTOP8cX5ou/ZC+jSvB
8RdSXr/6BSzfZW5X1b03thmJSh51pFb0+0EvgoNEbv8Yxj01suFoyFPucloKK7ysKrPZHIPZ6HK5
j78VwF1Z9yCMFU32ZkaldEMbbnvvK/a+qUX+TD3I2ikl3Qi9lvOyqmllk/3sEPqt/phE349vswHC
lrinuRRL6Py5g5a4bIxUv2h600NYxsNc8Q74PA/fx6gDtRuk3zD+DRZZV5bfjz953mRD5SrtlSzK
XW8Mw+3vvR+vyggAoqbZuArUXb2qlEC/O/7k9YZ+J7txvfJAJrLmQgg8YFW6Nuin2lcZqB/WXd1l
ZST2okyb4UZovncIcs46g7D0mrJwzFJ9D+C7fB16TD7jwH8rgI8sZGvSqoc5lhd+TTsH9NNl7eXO
bxlcG5N0iXXA8SLVMTgIsuhh9OX+qsN06y76rgs6+496Dt0z4IIP2JhJo3R1FPPAeNyOSjg+9j6Q
2bHv0qvf23MENGSsLLO8kCc9Owk9Cjxqdmn0dO2tRMruty6qDZYsNGwUbFasTvpOQXyXyUM0YTOH
pU7d9N4MwuaKXt79cYN+lN6KWOoAQRv6JEYbt2PbV6AtETp1UfFHD1uTV1+yY6DPvK2Rj7o4D3hS
CbZMK66OesvGg2OLzsWEy4t57ezPJvmX3xRvYTF5H079P3Xvd7vW5PFbVWSpUYlIPOjvdQu9VZLh
ktjQVU6IoMJznJjHl16uIJVQzElnA4hy741aam/C1AdX5zeYbaulcXX8Z0zg8guc0qH340XS22zl
ZX3QH5oKimkakd9qaWF88Gn1PEhW/jqxU0k1BP2WdEOMSzL/2LoSX5nTP8efju+Jodu2iT3sgUd2
Vz7UHxo53fb3T75+aSNKoewK4CGv2vJ+0Hp/gbop+dnm6h0yBPObHXnqSvX1x9SKrRU9UlM1y8oP
dli/IF0m/zjxQofC/iZjgQZdzApuRZzec2fCThpCFytZ3KY0+8ar2/KHD2e3SiX9LS9LnDGmfhpZ
YSfsJeFw0YGnxY+Cm8umAyMM3eJBA56eCOm6K+1vxwD231eiDsNFkZTGPVP7eyV17ZOh9+WqqoPm
RvWRz3W2hRhyvIYnOVKAikAgN576FP9eV1edqV/0KFKuSZziHtG3iH4tcU0VRLuurUvoKd1Bkdth
35Xpra7g6yHb8KG1aLqLrKZ3AU+AgnLjh0yVL7pJrS7Qa236FD9gK1ER6GWA+wFOL2o3VvB1zNKd
ltEVJgpqE5nnbTu39l8DXdD9Kd3I007FAiGxN3yU+sezPb6sK2AOcqA/1nrofctQ9tN5jiGFHrVU
GAhwvwuAqiT3jidnuKRXo1Md02QWVVFU0P0brYL6n9S+6r7pBmfTilpZ97WKZN7r0cel2brJJJfL
y4bGCzCTOeYTkwC0oayThZeLCQ4+BHfDUL4eqyP6mOBr7qWA7yl8rnQe0reIFqtb1cMbGYbV4fgW
3B9oQ76RrtUp+RZUMj2oBhRotizkbwCxvJA8rK8j0KkrYUk26XFtfMSmayWCTnlRXIRdrhlKG1Ma
5Rc6xdZmE6N98sk8NEr74AEtSEBBXaGUaB6EQTfIqAExPf4yD+z73vYnbmPn/74woW3vDFnIqOEz
WElo3SA6ScmWtn+bmr6dLtWxGq58T9G/BYpCiqbzXpJKrXeaAsfz+LIaw++pMYS3hCJ/R1j7boe0
KZhFUF0aTeZd0wrSQGkr1RdkezskVezj6/olckv/sWqR4BKOb5mFNIxwLyx1HUplLsd3vshYEXbN
VrFx+7TT8nvY4VVFK+BNZLTgyn31rR7M/pk7Jd5oWq5sjTwfnnV7vC5IYpHLRnRL+PPv2x6hP46F
yvb4UhvL8gar8d+v/KkHjM6VP3+Bot++cC0jXuiAiB1NS1aUZTxkZ3FMF0PBIjnrcu2Ox7J2lycj
/QdN7fx+JeJsN7oWNQAgmWvX65NdkbJMK1m5XBSitG7Lcuon0dP21baiJ61S6gdzkI2dUZEeQX9e
Y24daGvaGJlLnhjfMEmC1WUbHlYq2H5kWvgzHclV6KXmPxbWmK90Cn8sDoenKNcgOrosLdkN1QTY
nHYjOxqDK09CwG2rj35cKM/cl8pSy9L6luggbfDh6C5V9KWXoZlbGz9v1EWN2HHP1qlZ0OoVvCky
7HOlpB2XCvAKOXtxUKWRBiSjBKLMqkC1leSm6FV6ixoZdFc7yHfHf8wEfToJrmLXIRS9a6FH3uoT
oRQpelwqEtGF+kqh2dZNllcNm0E/WJnTe8dfcJ3XqVT7V7Qqbv/91JZWgHUU0N9/fA9ts3wnUYrQ
Uf7clFV7WQdqc90hstwNLQXD6Nj15xb9xZh2dKOXabuxRjhglbjK8IsIF7F/+P1D+H9/4FddP6o/
bbfcB6W7VWO1cI6dI7ngqVrmo7s7PgXCwA92LsS7xiA5dQz3WJk1Kzs0sBmaKpes3W4KO4FhpifR
qp76Zo5PcKlvfmR67O6rggsV5wUJtAnh03QZ6rWyQy/PK4tZtCEjjw9GKjpKnDwHS3J8CC0PcQcx
//f7PoPpqyrFc5nSVKnkED9YDGh9SXunjvwqNjo2O5A6Rjl/saSkJ+p6LLSnly39SlkXPNHgb94r
heFNxHztisrM4JRIxMY0/5W3rXKrDEp2SDtMpPFhZ9dAj4qr/tOb3JM4EcQPZgXU1WyD5yRhwwcf
JQUzw8saYcFSBIV/WRS2dGHGZrArAxr+zfjmdyVX82nt9LR+f9Q7RfQNHEAMRvvjt4HrDO5vKk2R
82+hvFogdu3sewqfi4Rtkk/g2+pGg+/39t8fxqy58cK6BjfwQ+Hnv3/7158dfzX9zRhSGNQgf16T
7gh2ldoMq+PzKI25yqwHh5WBRxIKdL3cDWHrIFIov3cu3bSwzpT72p1s4pocL4TICvYG4lXaEBSQ
mzzLVgZi+OJWVcwfaRSoFPMHe0W7UPHCouxXifjQaVHOObpQ/jlelihnHVDJkr534zh5oYN9ulhp
wFpFhjoDYpNOoyzLro4/ZTmVvJM/Hf8OlXO6Zk3mQL4sLspeN69gNHobFWblvV0O2NuYufodAezB
Y6t7A2+EnBulFF+th29GHke7sMrGraF43SM7TrqBteZVoWq90HDbcGRf86+mPlY60TyjiLZV1NvP
cATB06Tjj6hjdV4GtHJiupfCicuJ73Egr+NELy7cEXEtJfnmjsab+MImVK5JMbgv3mBPZlfNqx2h
YCAzVx3ouTNW/tTZW3sVPEJIPy+x6x+wb6qZqe7V8Z1+hEdkxF5/nShKdTHQW7VtXRIkbZyVayGa
mH64ULlKddFdmGwZt6KCO5W7A01NlESfbKP5RUN390t2f0Bt5nFktc21XpU1KNUQ304vsO6KEOdd
a0CToA2Ndq1O/0hBhKoLDfg+Hr37sep4Bpj9T1eOdS6iWx76TmJXjJ/mumq7bj82abWPDY+Fextu
f1dTc+KkMOlb1iDEL4+lUqPSMNtx4cRKScfja5JkBbZEk0Lb7EQ3sHtH1bIS/VivmoHGEDab0SUU
cP1exLnYCsQ7ky6jXf4uQf0W60qh0T0jM6KRmXQGci1l2fUgF30yZjculeHApJxf1yiFW9ULbj17
CHfASnDbmLpdtJDwUqRWdyiyrj90efRixVkNztSMR9Zqnb20dCl1F3mBZYEqgRe0R713KrOVbn5v
CyxKLnQ7Tb4Xx0yFJwvvoCQgSwdlwjJSlKS4lXBn2PmFIcXPJEsw8JEL/Apd2Mhm4l6XKuYXi6Tu
3Ws1Y/s8Gvr++AtNAKt3qzzZjymmAhXMlpvQ7dO9bgfZLs4V08nqy0qdOju4yEi5fJ4gXnoDnIvW
JrXrZHorG/OWniqkTqp6r0zFnP++aoXKXDxub8jgJ+sAw4ph09PLsfMRIqqo2FcR6ZMly0tKpn2L
28yxZDoaGfBPevFeaTIEhDTUMHhxtEBXXwNPSJPxFs3Gsp2sgariwmxS465M1D/lbTd7BqXTIx7I
OAGrucMhJ38iAqYXZdwbgBmb/CnNJQytFIT9pLwkcgRHwdSxO/nYp3z8Z+hxzptUaxhNQoD1YXH+
Pge5BPFCcuq1PJIzfA+9Bc5Gu1DLk29ktiq3Fd+iGmeXIm9u5HHKlxnWz8/rrmKqqv4LUqHqaiGm
QlKiKLZp2bo5E5QkfmNHlM/UN0thMWEq/UH2VPnN5gctGsy1WSDcV1qHkpj13ErMy3BUTNBkdEBW
wUoSnbQP2G0+BwVtrTTO3kt6FzuijX70JBOeWXAtu8J4UfWpIGeyoKqr+BANwft/uhgm+PHE/r+l
UwmcyT+hU2Vl7f+fy6z89eMvOtX0f/2mUylC/g/kQq4lEA8ZT23YJn/gVKr2HwzQrYnigdBbNfjN
HziVJv4j855q25Td/xCt/rCphPkf9iYGiGKbJyKoq/8HMNXfwBkKPnQZWkApZq65XRtMqaPeu5OG
sNthraWxKmqrMyygCdry7wz+99On999JoUzDlWWqX9JtlpebECqK1bfbpK6wTwLk9G60P+AN/Q00
/fcY0/vvjlEpjSWrIvHuIjn/ZhoD3p+oGZdmGrx+foBTQzS9/+4Aos5rktqte4teBjcXN1B2SM/a
9dc+fUbLFm1FR5HL17dUBNeWNRzgARvLzz/81NjMIodN2SuvJfwesTpx100nZT+w6wJnaPXijPTn
bwjNv8PPbH8/Oh1HoBuMQ7SV32wjaB2LXtV2Q8AGGluPWx2p6+cnc+pIM/GJlbP68UKLyqCSbX0V
+YESr3xLebVV0h0SGuzPj3Ni0ooZEZaYHo5DENi3ZpvJOLHiBR5q5ZJePag5vvy1aTvh6N6PW531
/Yghu3Xrmfl44Mz0e8pX9Q2deurj105kdm+D6hd9HSfWbdg013I+eXHE+87w7xGKDWcG68TNccTd
vbs54OWlaYqJ7y18n+9SDPkyK/Wnz7+/Mt0DH4QPMbu1I4tqsFk17W1VKGSMgnU3ZgvqFGr9aI3f
Yoy4oiKkgimtzQoBsXmnxcOZyTYzIf7vvD4Sut6dWJEplTbCE7il2Q4XpHpPW3tHd7IXrXTxSoly
0eNp1uI8YT1jv4C8gh1swSJeBmkdrf78p2hx9FP3CXgPCNirvgt3UvaPcO0zw6+cGv9p6N59Tdkq
3aT32/ZWSP5eiNci+K71eIiI/hJDBqUbFgn2MRJpisATbDv7paa1+04Eq8+v0ZG6+9E1moWY2E5C
qVSH5FZOUKt38NcZLyAOW8VgaEYWzPsOIG9+63obJesXSZlDVwDdpLkLE/dMN0XqZuyjaONDNf/8
Sx1XRh99qVlQSgYzChqJjki/7d58PT10vfxsFcwXmlYWNT4tHV3sC58O9c6rV7lo8AXu+tZx9fAR
EFVOcb1Zy5V104Tjz9wwbtSBHa0dPPeV943umu+IcTaD0l90WJyX/nBpKdLBbNgf9X61l92GRGP4
CwHBagQJi8ML2wrLIjY2Ekh/l1y4FV5A0L026v6eZcGFLLvbpjEvJSTD/oD/l5DG66pttp7RXdaN
f0EAvwzS4kBG8cn2mq3AXtJuy60fxKjN7YYWAmujgyZFqToZN8PZ0kO0lF2xUTFd0ltCi0BjhEHf
jv34XRzj59OEUOPr7HEojDNhTfl70frvfTOL0koHB0dnl+/gzH7L/hP7oAKXoYZ0PW20mb5qYnXC
AZNaxX+j3XgtfP3PL/uJe0GdB+5+1E0Mt11nKOnhpC0xLZLt5x994kGqzqJ12KmBZpPJRz+YPJPn
fcLRYq/m+cvnH3/ikaPOIrWWJRgP5KJwikLNF/SQ7Acz36qYSnm1f/n5MU6dwnTsd5ECD4YkzE29
cBTZqqpFYUrilmqRdhMWmOmcuQSnDjKL2CIVA916Q+UMdXyNRONykKWbAmO7r53DdOXfnYNZVopd
FWbhSIVEy1WcTZkS2o4G9QyA8dT3n4VTSe9pkxBeRR7KQo2iR0DiKtS/UU2b8tfOYRYwe+i0eWEo
pVNL+EJLuLqIsr4qZDAhnx/g1G0wC36NbZBd98bSSeMeL+lUxhMSltCZS3Dq02f3d48rTWXRqOho
I8LdBImX4f36/ItPs/2DqH2k5r+7ugkuOPRDNaVjh0hXVVzi3GF0XN91Wl9/o/39zK7kxCkos5vZ
tKS4bikSO+D8tCX3nQtFvn36/CROffh0cu9OIhRSmml2XTgk/n7WYFFxxhrPhAlluoQfjdDsHo7V
cggpHNZOLdNnRU+NuQnrdu+2h5QOHUnFixAfN5i2eJiCHfnaGf2ve3qgzdvioKrtbvKKRs3OrYbV
1z58GsZ3w+UJihhk83lcFEq/b0LfXHatZpy5FabI/9F4zW7npE3YkARV7diNBsZmhE8TR/dFFF6m
svEkA3HCk2O4RiOl33ztfGZ3d2WA6qc3sHZYlV6PSnXfabQZf/7ZJ54Sx1nxbqzszPSiTqtLp7K1
tyZtllppvpWNska+d2Y3d2o5d3ysvzsGjmOWF+RSzkqoDJ9pGit+pvKQ7LKmctcR8w8GX6FeW6Zd
uoticOEe6AqCFSm+qluIot7gQcfslOLJSNJxn6uhsm5DSotR5wl6mGP11mgV48zsOTEi8nTd33/b
KDH7XpJrBw+ETS4VuLaPN2gMAVTXZw4xBYUPppA8CxZuk7ilXSfMfpZ9Ow/SMe7Q0q4R5qMMAgfb
qv6HEQT1xefXeJr3Hx1uFj7GuktsDBVqBzPBhVLKwPKgJJ+ZQKc+fBY+TFVz07KRKic2MdKtItxv
K2sMznz6iWenPIsTKHyLMW6G2tEtapgZVU7GDAAI2/Zg87XRmU7s3fVuQr3SLGCjjge0D8+nAdqQ
pcZnLvWpE5hFC6AqIA57q3JMPC4XikifE5fqfGyqZ2xVTk3XWXCwegkScVDy4GnLFqmHZr+i2Mak
3PKjQ6VV+d3nw3TqRGYrgMyMG+gsZekUowC9Wk7oXIeG2duvffxsCZBJpEPKpK4dEZHfkfwtOBd4
jlX7dubzPx4nUt9/X2ZwG6JxraB0QkgOFEAHg46DFIO2XBE7TUvFS+uVAFSw9AB55qXrWo1ylJil
TdmWUpFUY56q62hpPc2OL+sW4RWyCbpeWyO+SgLLha4ERKjUBwnJsYvkUlQ8C6Ri2HYVZOs0xwk+
9vWHoqXnhrazgnqTpa7DpjSvU9lFIBBTdbP7DnmmiZOllyQUogBObUJfA0mQy/pVTrfqIm/teFVH
bnQQCqn60nf9jZ2F9rUootsim9yaReZtXCqDOIjUzbdSSBB0NStdtRGS67xVfLjXJpDFGovkM7fq
qQGezfSqk/DtpEjv0IEHMQR0lhUkr11A0YB9zedX8ePVnGHPJrvh5xbq7TZ3SrPCzyaxtEvKjMOv
nJ3UIvdKqDSFJs7cuqdOaDbjbS326pIef8fSxPWY98+kY65LDCJNrtXn5/PxTWXYs1kf5NiWYPXJ
FhAnkYu6ydWF7XnmZVmzxvvaIWbPmrb0tcqTDRSZll1taTdj/kgF9r5N9dVDzJ4vKhqeCEeZ3AmU
6trHDmOhWPFDb+nfPj+FUxdiev9dhK6BTVlVp3EhJvqZbyPfNgugcBS9/a3Rm+OZhcqpqzG9/+44
/RgluWwqlYPvyo3tatdVHx4Gwz0zeU99/OxBA+yedWHRFY5e6u53v5ciJzSDAoB5kH5tys6Nxxqh
RqY81IajBvTNqUL8MMeWOGNaCSxMrfvSMwcm698D1UiNOZSDajgs2/ZDGtxlboXyefgW2l89xGxO
jaZRBMhEDScxpW0/lndNWB6k2D2karv8fFqduB7WbFrRdADegrqZE2J4iKdvuKQj7vOPni7p/15x
GdZsJpmscQddiwwnGNvLsA5/ecJ2Pv/oU996NovUvjcQ38qGg2TRWnYSlMsGxUfYoX39/Agngqw1
C+SlLY3Yydq6I8U0sEAXBSQkPySYREo22i/FP7MsnWbLR4Ok/j2LBLnRQo8Tw8GTZJ151tq1xl+u
r1wg6yf3rairwXa/eGPMYnnZF7XaVDnXOsrrw2ibw9Kzy2CXxQFuuxX91Z+P3amrMwvosgDGi/xS
Z5Xa6MCC+ldIUspVN6jl9ktHMGfrGMmmbq9jrOd0eEfpUnVIU2sjqfavzz/+xMw1Z7e2F/BV83LQ
nWpQKFJFGMT2ulKcuQwnhsec39VhqHUeJAsHdspVXOhXWVHDTJHPjM2JRDEKh7+nVOTbciECgzQV
0jYNubRHe9HYYUKXLdPK2hYI3Mlk5xhmfz5c6jSBPpjEk8vT+2cGxhqWH+qW4fThVWp887ABk61o
CddQTR9IM62q/ED/JjZj133ySxWvsXiStfFSGHuWMIvpVXERjLQluGeC84ntNsS0v7+S5vd0VoWJ
6VhYaxjAKWwMOO0H2Hl0+WY72b2iNqI1N9iL76P2Ok3LZYYVbYf7bQSXEgB9WEy1k8JIz4zS0Yjq
o1GahZQuDDOUoXHmWD25GP9ByoGLAh30k31q4Is4estCe0mLclG4L2QftkKWlwVeeXlyobn9mZtz
ukU++hazgJNqNWQXcMmO0d6OTcu6flyaGeU1I934ML/V5lnPk83nM0NMn/rR0WYhh45Uo5MD9FV1
S/dwWVEq0wHOTS2K2nM+in6hFjqS1CB/RTz1QD9BsYAmOdzUpVdCgIWUqejZP2pc3QEtzLDGwksI
roS7NGQD68FkfOgTLVro+QTWDNly9xEyNZr83oyiLhalpMLws8uMLi3MJi3X5S/0Ep93f8zPjOip
aDELdz06Br1xy4mS4v+jqj4EA2glZ2bNdNN+MIDGLNKNSWYUsqIkjjr43mLQBUtYCD+9sKGYe92Z
Vdmpo8wCXq/mvswOHemSDjCxaX4Zxc7oHo3ROjMRToyRMY95ZpWJQoJp6CW0DGnYd2JocmaI1BOT
bNL4vA8/Qe3TCTry7RtVq/d+Pyr39ASXe1PCPSWPA49NUgUWp5WsGJPGkTHMY3EF27y80Hop2KJM
x4CaJ/3tSLLgcqhKdWMFPjvVIKETG88WmoMajZVG1iHI60S/+/z+ODUss8CJ26tbN2kbO/TAL4Hm
LNhDrL720dMh363jg3FMRVx6kQMGEOxe/aDX8fPnHz3Nio/m5CyQmRZaFITakRPnFu30SLox1RZ6
fWcW2lUbHpI+evnakaYr/u4k5K5XTLkh3zU25RtNvpjyQhLqLeMQVMnSjfPnCSTx+bFOXYtZqBJx
nPqa6AInqzDnUbwCIEEhnUuYH6UVHw3aLErQeqznGJsErOU3rQ5Hvsd9Tb9Nm71RbxLosJIJRTT4
ZZvK1u3zPR6DKx9Nb+13C2E8Wpq/0SkKgf4A8O1jiX0vycFy9B8iXLSt/MmsN6zlYTaq925brEGi
bzteg2v4fQjFM78W7/RZSOrI7od0LMdOP8qvMFRoW8L64EsXQZ8FIsCXWH3TIOkYiXrZVf3G7Osz
IejUuujo9vVuMgX02RlSlNLeYzlYFWpKtZRdB431ohidkJ4N17jJmzMR9cRs0mcxSXhd6Ec4J7Cu
h9bthQHmI9qZUsiJBaQ+ixoxwBuQLgaiZWNP2zREVPo7vzb+s6iRJXGqdEbPptwGb2sz+ruc1NyZ
S3BqUGaBg2RdmrBvjhyRFYdUCeil835+7YvPIkWaTdw23MycyI8xOVNbe01jd7H+/NNPRDx9Fht8
PbOMvlWJeFbyjUwM/DLNe2xEfzBDgZFI9DPHh+bzY50apFmgAPdrADNpQsf0swc8C6RF4JOE/dKH
a7N71x07S3Qgfx2agIZ16/+wcBr42tWduyZHmoy6TykiRwntat12PBQS21V3n3/zE5N+rqcdyUp5
hhLQNldoT0mYvmp6vPbVNDszMjxAPn6sHRld7+KD6+VRRCd6ADQBbzmzuyIY6MZjp+71wtrLcbkI
kn3V7/nVijaItV8/GQwiRPjl4I2rQZNXdiLdwkFYKnQdN2JLl9+iq95E9MCHxGOBI7F+pfJBRt0S
1JtdbTT0BA37tnsaJHYeQl/CB1yCJTFYygocmms4vOUICvrBwCRH6HtIeWBbp9Be0Q+dk+fmnbFB
ioYVM8+WQvhsJ763Bs2opgb7QQPPfOBvVHwBTBUoZh7HQGiVhabdsEm/4sFhuc1roNyZho9CfSNx
4awMy6/Qp+GIAxYLxde2fAXMY+91D4SVui+T4VIHx5VgjHNnJiaKgpwe5WxTqmLBRyp9tIKrCazi
wN9Ysgbsc69DPbf4W8ZRLlwQoQDCxDYP81WOR2+Rbgz3OnR/GRiimMojT71Wzi/cWFs1gUxJ3l1A
xLygQm+73lShn56FAwn8pI1vMqW5JMHx5GJE3kSHSLlT4mGlwv9sIKIqSbD2VOOJ7+DZ7EP9atmU
UAWV55LyBPSBl0zpdhi0b/HoYmvhryeYf1UfVOOqavRFyk6wqbDMkOnnHVVkf81uGkKll5fsExt5
0wCUH3XMZOVNIL5PJzkRr1K5WvFV+qFdYpUy7a2syDiQvsCJTl5xwp/fGydChjZ7IPgd5Wvb1EOn
mlyIFVf/7pEZ/vyzpwfWB+sWbfZEiBIftmPKBqTV7EfS5wPDHotVNgAgjlJDPnOYExFWmz0arKw0
6CzuQ9LnxtQrtchZDY90YRWVvG2bfINn0plIcmq0Zo+KAp+tKG0q1hiNr+2tDJmc1pvdmRM5Fadm
j4q86emonfbXiATvfY+8c1Ps4M0cPr8cJ6S7NC78vSQuKMvrOjJTJ+V+8Ht/qZR0mNUbHAbW3BPT
mqmKbjsZLw2xyYTsKPXj54ee9mofzIS5fDvua3RPrCudotGMF9eu8odcSzrCExQBgSz92mqGc3q3
U+c5l3GXdow7Df4FjqUH8mWHre+trNC3N4xNtjUzg9xlWKDUcBt7BO5Dj/5YAjNMYlinwMTydZDZ
1pkZc+rMZ7tX02BzUIIGdeQwyw+aqsbXcGLk+yHSTGAjg7duMD4+M4FO3HBz4bcFDNwYhzB1hBW9
JVX5WFkFYCl9KWf+mUOcOp9ZvMByY0xKxDqOguHHIic8LeRQ05dVV8kOXWkwtxQ1O5OKm5YWH02b
WQAxe2VwrT5idy7Xr5lWXXd2vwYceAOjEaJbjdUnfjGJ230tGIp5JMH0KtHjIXaiLntJ0/xHIqvf
P78DTtzbxyzXuxWC8MtKsjS4CLlSX9oNG1/o75ZRn5lmJ2KgmIWOoZGiOgQx6NSKdvDo6uYBuq9j
70YvSAaO6nc7Hepzy50Tq51jb9y7c8lCWk1lUKBUZ3bZeJEUex+BL//Jh4Pa/ZSxy4mLs3uvEzNu
riBWXAsLDVsLnFDyzXt9rIyfRpjK/0gpdrprCFbwwiDbBnS2qBoocQWUlEc4Q1GQb/ku6pXVlaRL
QV1v2i5rV24H6QGEkBac2bCJU19xuirvBqSsaOhXctuf7MUW4D/gvns40QCRSG9Z+wz5uJ5WYdhS
Y78yLc10fe+Z6TacEvnRYqT3ioc/XJCcHSWEUpyzoy3vsFOvDaACgAW87MkvIbyzvgCKwxoqWSTR
XVO1ZKVyUqRvcvPcNmeeFCcm61z6bCSmnOsQ8KbKXk16K1wq1ZnJA6R2mpMf3NXqFL3ej5YNP8wz
qtDxrQRmQ13gdJKBLSsbdWcIybzVjM7aqUb0Eomq2Vi2Xa7pFpXXShd7W1B3YFhN2aCN2AL4ZMlY
v9ZghjBWRJAhZ/irchPDW+5lPEZU317X0DMfMiB7WIs0rAQrJVmNfqgC2x76De3z1gXkkOwaphPW
OkDIt3VmJQuo4j+zQQc5pVi4AeR6vbOz6tXvWLNZap9ehJ2hbsuyFJeYWQPY0qTxAlNucY3R5bgB
UvJchUAdfPSZF8jtpG9a1cc7GodL5OS+vqhxpsYMOydrP/ola4qs2UqyHa66wKbOAQqQFmWxCNsS
S2859DZ0veLYrOEkHAlfujTgOK2iNoKkq6YRYzTRpeC03WWylhwwQA1z+iBa71aOwfUbsvvkeWqy
TBNDPIaJxB5IwYCgG3Fl7CU0GZUfS6wJeux83ZpJOna3WJPhvE1Bc0Ef875OaEfOhLjVfY9dQ+MK
CHwY5cmAUnaV7aUXyBRNLLQ9bFPTTFzQUoDbRVH8IL/9FuVdsFcDnMugWigPRdbHN3JXiyubsj5g
R0yk5CTEUgOiRHuTwpvbdnXf7Kif3feGVa38wXWvfakcNlojGRPMOL0MsWheUdcuHtmDmSn589z4
Efq1sh0B9G+CxA62Wg1Vd7Dg3PnUUdbR0Cg3YU2Bv8PCJESURXWprlep543rvAufJKt4NWWMpE3Q
dl0VZIsqwafdSw8glf1lIZU4Sg97H96D2pr3NLZssU793vV5sh4igpLn9fWyj4t7U4QQ60IYDaax
qNSW6CCCJ69t13bOkz8uwNIJMm92hocxKIa4fatM7HxMQHQ2+6bA3SmJubYC+tSHQ5jqG/C1dy2S
KPzIrt2hvlT6WsLqfHxD/aWBjpGd0d144odMoUIxdSxsxUYAJR0IkJ4GXU5gtOCty45Ok3RYhcV1
ama7qjIWJQ0IIh2hyI0Ln7/Mo2wr2/FCbnDVNpZp/1I35BRlAm0LwrKM0FG9NKO5ldhKL2zQRomq
HcaO2hgsJ9ZRd51aAGzK10Zh7ArRoc9M3EsRt3cqWXDDTttV0AbD3mvzKF4M1M/wcWiuXN+QloE+
LoFP7zhrSymyRSL8C83Tl032QwvjF/wXuSGN9cg4AzbDjP1BrpSVDwNFc6Wlods/WpjLWG8tbADg
ugtObji0ClcyGHbTnzIht5iyLcseY0exqVjCeNENkWmBUdaKp/U2Z0E6YHujlRivYCtRhC8JAJOk
pCKqVwdSZ11bOkOsrqpYXVdC7HL+77G4SNl62A15HhJs2D6savO+hvWn4HAY9JvcTf+Ho/NachvX
AuAXsYoEGF8ZlGYkeXJ4YU2wmXMEv35b+3K3rndtj0gIODihG07yHNjD9sC/sdKncfiGkx6sDGXy
OcbqrXfTO736u2rryEAbQnG5a8XfIsm3kLRdPXj72R7ua9c5zqOybj++hfQI93UOnqe48vaFQIqt
zkZK4x2/WyDtHLZsi5IqPjBx7zssqNWOrwD4hb/yAMvuqDN/2Nh0it7emC3OrnYjH2CuZV3zEopT
mhW+uZX+VlWBvo0+mz2TYxiypv6+r5UOpqsOW8O8i4FQ5O3M0GnmnlOT1UJli3ruFlBW2GW1FSw2
hBVXTruUxdbE8qDcJcym7LzGMIx745AXtL9NbKKJucuzPiyb8t9YFCd+ztYozn2MbKDn27/uoNUd
U7uM9/FtGfKhm+HOE0sou/GBd1Q08YlbLcBrSoXCu/2Sow0X/oGg9qDPbfsYZ3Cpmx6cT3tbbyWJ
+8wsmZsbptsLA9+6hA7G1zGJ/5GRBSbObKj87daRGQjg1kl/t4DQ61hsYNcDsLnHtMISNr9u5Rz7
aBXCcmwPvLpblJJ43Dx09TF2Ym/0dWCIDIP4Nc2OtzWzrJhrGJkq/HRz/trmsBdbwYn/P1gyWKH1
3f6Y3nxox4dl++PULZv4ckL07g/qKBAHSZ4YuqYXjTBCL4tIxU+ZBGFC/35qzcgBeXnV32FLopoR
sLn+SbrpiOYcBuhwq3j5Y2P43pCCLzF8F8Hf7bvWrh9rZd2t+vJSc5SMkiblVP+6Lfhue5mt9Sn2
SEuxw5b6L3+8ub0V4oWRr7CpmC+c9QuPv2O93L5utx/l9pcUHcGRFtYlqjZPOxRcplfHojXNOgzV
m3Qd7DZzwCseN/vbdOJwgraYMxVoF78QyTALNhjyPm/PHcK5b7T541Q+p/b2QIvwoazFsXGdl9sr
ckfnQ5PblzCgTlmtHSwKJQtuiwfJVoCcMspcB3pVITI/LdfDZAPcjUmqUZTK5Kgi7NDv9aKFi55f
HVFfewMxe2W/Uuoh9e+uQS4KipPAbUPDHAHiwkuuTZcGuEF77HCcg0eqD06xsLNYWzjjUj8bAE80
Fet8aOJD1+jRZKfza43pI6Dh3PS7woIAX7HRGkZXPlsJGaGU9Sc276BVCVTkbBI7FLz7xZjvttIO
XUD8wkSHrq9vqGAeN6nRqdvv2k3nmsnXt0hS1PAr3/WMO475QkLqo/TUy5Amp5Jfn9SMTGnop/sW
ZIaq1AWL0q6qjQ/mJJ8zjjJaHYB/mK0i1Coja5VpQJeGc8E2yxy+rYEroWXaaodXzs36mYzrYcrG
HR4V9ojMCeV48yUuHEHxLWjT5VqC5yw9Iqri1Whk6utx/ndwjDuiqeTHS/LP2eCiNxTTq4N4LAL7
hp2RvKad9UaghuHEb0oCOEMIvsoVLBplsYa/RK3mU17F16SdT7mV35Vm/42fkYPOtnV/a+Fwy2F8
Zvj02laKgyIzvxbgSap03rVEnQBknap0/CgZCWeSOjZ3ZqWr+4GhvX26eMsJB0x2j9LF9dO2sQJs
9i6gOou6cZIlH268eiHbWroz1Bj7eVcZwZyRJGb6q6XhuFDbkkSl0oVzj3NF/lk0JF+cH1sL14zy
bvKCLMX4UegXFjqY0/ZfYbeowyuZvA9bqw7pQNgE+uVW3C/1GNAWFSq2demF86KJR2NdzHfVijQ+
bnlj/g5aTNS2MkP92pll/pw3bjcGOY1phLmZFYclXRW84KVb/+RLp8yIijbxkjbG23ueg4kKRs80
/njbmnp+OmYGJD64NxVk69XpIuPG9w4aU9fCHCHaFx8NyEyGC+eNwWLzoweDEk1KbwOvbebZ1wQi
kKnM+qOCZUybRdE3OxCE073pwPg0gMGdEcjV9Hq7t24fQFCpV2h7r93q/ayKkZXj/s+az7gjIZgI
vXqZHrAX9MCGqomu9K15oYUECizcb79wmr/uWpOTrRb2XAk8yEx9DTDrz5rWxXEob/DyVI73+TCJ
0NHY9xVAL7B0rhnGccvCA2Qkak70avq1Os3aDSIRj/HYwJqSm2WT/71dHCbmfyqh2ZFqlQgr013D
clr0Q5I6NMzPUPxXG0U95ASPj6TbIS6nknZvD7ywmQ+jfTGGRiCnHsZPULTT2zJty31Fv99Ok528
Zj3eChDAnfYkUb/9CrMHqlZ0213Vi6H0YQcmPF9tUUFNKijQSs4HzStH38hs44uLkvicSisOBmvF
J57oE5JX143QehnIwYAxGy6EQa3V9ft1lezXWHGX79mu450uc/uY9nO9n4pGnFQv3TutT1Y2Gqme
4OJ0j8zjMEwtyJViTxgwxhscgWrUJBxAgLsYNb2gHJYMW1s26e+Go41gg7X56AKAerXXWIck1mRw
0vRPI8t/9MrBfcotkA873JeNuQG1gs1kGdPCf8koziZZnBUMKdCANfsrBrrQujVo2wNnhixH6qgD
SiareMzdOTQJR6wFSoG7PetiIUSqGVpJtS2sKuNP0tse2whHm1gPyivOnonJbSOgLu36IYfH069i
H3fcnQbRP+WTeU7tOJKefPY84VslfLl2s5npJc5YvcNANK8j6cw77xE01RlCMN1IyfJAxPJZm9A3
Jf+Zn+rOXgh9nzr9g2tCF7MQEM/IOJNuu8zOsMcJukcyu4tVd9OEpbc8D3Udd8wDqeNHbgz9LxKu
T0cH1NlC9/ojtIRcyfxWFinIRf1xdkFTObf9ApU081jxeFtEj1W5BRXTKWwAlrvTR5dPLXee6716
XUl4PkRLlVnMPjjRjDbsHvcuj9CgRcrMz2xFV21Lz65T341t8TwszQ4yEmf53Bihrrv13jVH56Jq
mezz2l6vTaK7x3XsKFaZsdR9DFhyL6yJ8GCMNeNU13r7LKmPYAbbpitUPnVUXrv8zKhoL5ME2VoJ
VNo3kV2TPjJ7VASpyHcFyMiZbKpfW9oZljGQ5jG7o6X0w5XZT401MELfg3y9rn67ybqqNTsXg7Wz
M/L5AqFII8bC1/HLLlXLJLMzHdpb2+FoYxEvoKjj7VPTq+IP7OfpZ/FmtGiNgyO1IpeQNJDBtqn6
B7w/gX645oCPifXrXP6bO5tFtMBbVYdb59U0ww2vsr9C5/dkCLszvT5OMmWVds7+9t7dskNk7MRs
rq3uPg9eFwf55oRNLmfaiJ33pefz2XFq+rPn7E3b3UNX2JHmfszL+n8k5xgRGf0baP4QzVb7t9l7
z3a+vMLd3T41uYSHqlYf8L5OY8X6TSHjPjLJlZ9Mp7X/ObrID3pa5c/tTF3OxsqYTNpytJV7a9Ec
cWfq98CpTtrYH7Ri+RrLGRrmdLIhG6h0m6Nu4lpHEJ/tboTdcDKzYDWS33KasqCp5SFuNDYEtHh8
979cQSMC2MKwoUEB9sFcfE596d7ZjPKEMbpNf7Bdv19KztgtC+r2FrGu+Z3G+6IOunbUJJvkpo2A
8awhYhirj7kaESB1d266XXInPWSz9b1iE6zNei8RJftDUl74TDtvyvMIlQgx+hbNY/ID12TyaSfR
fHptPsu0udNpt4T3jcxwa8FBT+7AZipv+RuT7vECUUA0Fq7la/b63FJccNkJHC7HWz2cRtgj3Ywn
0Nu+EhIiAz5R0iPJFVclwhgOQ99JnAe3m+4drwZBqi7SQIfWYLW5rT5TYHcWxikx6ts4xRcE6kO1
wWV2Zu8jZ3Ddd0vKo5PFXbOa7oiSYDs05YMik7PaRjhD5pwHE+6vddIZufJHzYUr770723Ztoeub
yfovN+znxRHc/YsJuB8QCiZD7qt2eWmS7l7O1pmmsBZqBrmg0imPmQCyN3p7vej+uQ25TvxSf0jQ
fNJsyCyDcx3K6cPyCL55EpnynivHOliNdSwIK/1VGTOvLXleE/2azNUhA4s6Zz1yFwgzexouLZat
jJxVdeRM+ie7d64jUbuf5cbZnYdvaynWg+WZW1CP5nCoyE0dKDDrsPwpdqRdBwokPY0jkTAwaFZ0
RqFgiOrBBDa5SF6mBgfDXq1vyfe4soXGWiK7OvB2EEDEyT3iQtRyk1Xfi8bscPp1/aPmrVakNWqg
U0oRunrAff+IKa+fMtdKI2Xmv6qYX6Hrl2errgsOACFujusKg3zFWtdWKe71yWOebTIMviOqvpRy
lR/a2Kj3xchooPRUeSIz5712iyGOiVBlONjt9OlUZq4CEILEr2qy0++lx6olK9ZPa5aL45PTQuNS
xRZ5L3M+dQPHpd3BgfcTY57+8Fa7r5q2AGonuqMo1ecIPUdVF1eLOPKxGIr4kFdCp1KWQEkx6g1O
BIDFic7fqEOyRxzqbok/CXe7jNBtHmLbbBe/mszknbBhfnLVUJO6nJQv2K6Aq7pfhBfO4ySS/l2f
NoA8i2uUnb9ARsyPbW51kHwsGW8+U27liYsJ193SWaISGBPHZj8tgYmxZk+0Se9aNw3pnWxt/dT1
qj21cGuP/3dWLlaZXpQURgRM1w2TYS4uXeVNO2NuKahnDuKGfNMv29Q6gW7AleTwKh+9rXJ/skX/
g9BVqQDr+BooBHFZBNZ9lkRnot95PfxrIhYDQDVXNI9MbxsJmwZjqN6AqF0d1J8RU1asPTbaddHh
/DndDskizaF4Ep1DUuBU6pli2dP+qPxuyLQDPqM1couchj7+b9g4iuJWxxhKp4RxXxirFpqjWR5l
Vpagiphre0uHxPiwO2sBx1uJ11wu3YgPcS0eNKeJgwY5yEX16zcMc7JWfIL2foNaGeKayT6gKwyh
NsOurtp4uB+t0TqsQOgufZ9UF7qsrVOOwfl1mqX50jdje78OGUKDpIx9y5yaCLVFhu/YHCN97Eqs
3bUkG0zb9eaaBdl5htbIVLJBdzHpUpitviUm8eou7eaXro06fBnqyE2KOlQZHSi26jEPDE15pzNe
coXkTtO8OYw4NRryD7Ck/QrHGUD1vgty5ejkJR3oz/Ysj6nXyZujJu//0pME64lL1uiPgz7Ykcsw
zKtWWrQWDrXCINDHy3Y1q1in62XAP+eLtK9Xv8eikwWebNqfPFka+tl7N6BPug9VU3VgYhNELiV5
4FI3cZY0co4GXYku6BcwjXJijk6vNeoAPW1cvqz6jeunsqqnGszPu247SGL+hz+3GgUop7sVe2lk
9vjybvO+27zfJU6zqDJSVgk5/9A2ZBPF/axYd0nzQKadC+EI/tIw2ja0C55onY9TQH7jFhtlrT9P
TsItY20Cz+YOQJmk/1BCQzcHNZm/bclCxXPEIQVFuxd4fvsY42+fJMPZmZ0ZHH2fXbyS7IWmu3Yk
NbRvnWM5ft/kLjk7aX9ay0otMdeLSHZEipKqzZ92aNIIwIDaVcMygUtBa02haIj7MB4ynpDBae8y
AbEbDQNDZqx69uS69h2tdd5GoaExaRvSsXPCJ07T6bNSybo3sC1dy9iaICYRQM29vfo69XJfJ7OV
Kry8xcaQalXaf7UqH05SaYSicXxehvYflhIw4NW5rvpHVCHnoRPPmY1tsNqKB8R/J65w5ymr/vUN
e1rVGbDqiaRRXNVh12HoNFszB/2b16FmCYRFS4eJaGCWisfFoWfqz1yknpSmoUVNMb+uxXfpdgz4
pMPzFguODRc0a7w2PwXxc+P1jM7EkWWLg55PqW+U1p7189Mv4zMo6Svmh2vdWaRJYy/CNf9cLelh
bc3W1wYCNpeGpT5vD9TAEQ6R2+xvAbmTPfclQxBekb0yn5L7Zj696+Vmc6+ELQoO8z7eRhXcyvTc
2gYuTuUrRuAXDQBwUravpeX+Wzp5tCC9Y9YhJxRrepDYlIf7res4lta3/GaK7mY8eJNdnKfbxttX
W+t7QkGExbHKTdF5mie0iLoktWq3r5sBa7xS36pYPptkfZ/UduwXeUDAc9vQHCjr+YWJsX/Jqj2K
2SL/ne3avrFfnNtpUQ2yJCs3VH5n1KMvs3a3EcuSdESdWRCCSGpD5t7diAlcDwyDM2rv5Ev+UPU7
VHFH8ZQyTi9JK8SeOLCYmNPgWVCiS4607CdnDmkvkEP+VpUOmz811KzzZlIyRAtDql10XWcMZF7y
d/ImOB0Xt+bT19dY5y7TUbQYlfHhGaoImFfn9O6rx342rzYQfr8W+qW8memcZPzdAJ773mZ/bDqO
RzkKuq4VCH081NmNZC1RRa+nquAIyhrBdj9zucFMZ3hol5JXrd9eK3PNo3iFpZc2SE6qW32kdGlZ
s4uxuJhFZe9WDKy7qqUJkDytE6Uxqe7OcSPNsa2AOcMy2jqV/SxNXh+aNB0vADlhMI/zsGv1oaCz
e9JA/ns/iVz6g8jkC6sYjaFahmtiUMFHEkdJZL21ktvZhpsj3V5GixAzLeQWLWY3PAtj+mXO1LuP
HUf4/ZwNsIoNeZocrQ5RFNJ+Sk/cxdXqKxx3jO5tLC0/6Ul42FylsXonc0T44rEz9eJEDbgIjFE4
JEIbq0Y000Eip97i2wvObZQrq5/23d88TdjM5zhIFtmfCPfWK/u+g3ZhwLZaQc5lw9eVD5eqAOzt
tnd21/FrhVYeBkZvI7dEjJIIMgg6RaQjoXkcIM5t/8hK++gWyg1VkhbPGZPxUaM7pElaTwEbENMn
4VyyG9beOZO0NFFbdb/zynBwNSQV8Wtak9rOWcDoJT40vV0vxmT8q5cKkxEB/75YUiyMZttSvO/m
SMxS5/Jf3KmZ5NZssaRIeTNlxjdejpafypQzzSKEz2cTuZtncvv3aKpc8gUTBCy8YBoNK2AfqCO9
obJKSiRFvifYIchTZr4OWnk32vEadfiPzgbH66M+qjEkCSooe5p8k1aJKBOjA5so772YRyv1AWAu
lxpE4h5hgeVj3npvBpobWiPxHoDlc9sTMtJ66lDU8rejJMg7uP1sB7ND+Ysj36BAlHp/YrN4WsvS
jOJ8QhbQyuYoEsMNSeB314z/oYxsnWjLWIPOrDkgFewwkacf3W38ip5g/UR1xyagneYo0digYeGY
AZE+JWlZA+9ry+WxK5Jb9EsiwLStHDsD7s/WXEx/dY1/Xa9VtF0KGeQjX/vNIaQYN5xe8AQu2U3R
yBb4mFizJB3d8MzoCghWW7vkskcm2nk0sVYWhrWs1XcVn5ENf3rlQvKVL1TNzSnzdnTy/nETle3V
kJ1k1ryinPtKEjJVrZ62QZW1XKq8oSFZnpKzmoctGLg1BYbhrOCfl19QwhRp6u1JjfB83BqRSerm
M5UycGdYjlK/r/T16qxczMaZ12vIxfCV5IEozTODvI5XrlbTEMkeZ9+QJBWvDkNi56xfMtOtyJFY
BEC/xfsRNWpklvpL4bnWifJ/jd5+2sJu4APE0MHtTnBDhXXR7KzcTQOldz9Z7SJsjb2FwIxsucKC
RIMlcRo36w+CqneSCRyxa0lqNRE/hkYiNE1upCG9oLBL8soXkh0QkUh9GHvnbVZjGohhuqeDIg9Q
r7Zkz/k4BMhmqCTNuYY23OG0wqXkIh1rBhDZbOsIhRD1pKQ3tiUNW5LBxJAw3JNSfy3KRgEkzdTO
ydH+6Eorj8S1zUNfSZtuHPvRA5EfYScqIwZnrm1j/4yj5GzNFZhzwd04tanSxyYs0a1Zq7BpZn56
tOBcWXOD/dG7qT656MdVaVyFDn/AyW9pJpHLKNvK1F+rLvmAf88x7kku/q36m1sccWmp3lKvrUgQ
Nk3Y0zsacoVtwlpaeGjjkpTMbAgOBw1Z2E31FGv0S3MHXV+B/H9qlW48NHGcROYYVw/VbFKijcV0
Npx02Nv0GYaObY/7bklpj1vczS9oK9ihC5mfSGb21wyS214baoSrpPdIjvdoI0wABFriee9Ljj4w
GemnnsiHnXsAEdFoVPKIXqGKlqbd7hiAvbVzi4pMR67CpMEqJhZChqSZnpYuq04jQsHdVOhxINaU
VWxqQ0Q2pvCbNvGwSG196LQGnRDDYN5zh1ivOkULopZu7qkt0Oy+tnb3UC/6eNK8WUPnJBIq+k53
TOLRexcjcEqrGMywTNJ632xz8bKNlb4rEjy/c5PKh1jHiNczZ3b1WiGPnkb+RYtRWqTQoi/VzM+R
j2PxL+1jxPZq6j5nUs27NBnap568HGCadsp9ALPU9lVJ1VJOgr22Wvpd1xUr9YJ52BOLkGzSNPdb
91KbloHaeG4GwDXxMmKb7laFOkzkX06c08nUiTRc63r+UxT6HYXyS4wBgbLf+tBJj/K+NvNI3Jib
pKrVTzJa3hULI9q6WA3HnqwbBcOp/KZQ6iaIocXivqneKNjPHHJuLZ1n07FucuujTzz7jvyZxC5D
qhJtZW/LUG9s+ZCM8L6MvOtD26M5KlubBEi/NUUYRYioZ7frzth+gPcQe1G2jV2HYGXxLvYqfreE
75dlwLD1NCrDxSgZnW9ygFJ9QY7GyKDM6hzIsqcDodQy8nvrYhxnUH4h/uvZX/V6CWLZ96EraK9w
DGCgQ0u73qKtS+QUprtTPXnsNY1jtraitu63uUbpMdrs5t7o4mHe+vU8CNq0cj1lvH7dhj2azvE1
771bKiOW06Fulu3ZTvP6Hutm9Yskvnn2iKzfmQF0H8ZsS6Oxn15L7IZ+IYpqP9W9gUTH2u5ZVN6b
ynuutQrb++r0a8h+bR/dtaN5wlRZpPSi2cVDNz3MSMrwmU5kb+t0ap9yqjKPVee5oY5JMzAmEyXY
Zhl7wzbllzJrsaPfLI0SY80DW9O4H9UQsgaKE1+Wzi42U38Lc4z1325XDwcCfCssZdq+NF6OfZY0
DQDjfH7KUYFFi9LSDx2HzzWZKvtdZcN0abxmobehb7h+SRZJZWjRWpXWH2eanQdZN/pzO6TONxaZ
/iveHOdeUpF+WFppfii0ileV2fQfIdelvSPxnuNmHD5MK9n2dLo1Bw8zCs67dNzRUjQ/d229RFZF
ZQnEknLDVaBz0suhP4yliZBraob3hsGPHfoY0MxxPuwNyypfF10fjjImH8ecp7hU1P0iAGjTX7Mu
h6Nncz+P7a56rzYKdPrUrWhuFvmIc5VkSmolQSsXk8aNZgkTM2WbLHA6U0IvmHlBoGL3lEZzx4rZ
rxZp+FSTLLwoBZlrWszvAOKNJ9fBI5SV3vK86E6zVy61S9pHNf3VKeV2zww2IX9qa+BBBMdcomF8
9Dt3YKo3pikmNx1rVwO9oBQ4Gph6W6c44Gtrw2Us+5PVNNp5ni08IJLP+SFql/GTuObOL/Ju/qlz
dwrSpZ+PUKBJ90s4M0cYZ92FfDWzQYTL8g0MVnqvW80CB0hCFKzrSXNQhlGTlKla/qhFbsfYNJTr
z82y7MB+DOdZ5ttVbxOuAkWtnTcVv/P1xrDkbhtf/DaeDtuc0TOG1RPxTWa3gP8wmHHTJO9Vqm56
Wcc1P0qr8f66UskwoeZ8N2GwY5pI0aEK3XU+KytN92NGUrqgCTzigs5XPNW8ik12NP6ko+khwSbI
CSzV8JD0zWXmJc+T4auu6LFaCG/OZldn92lbt3cxmhCirmGafpeUsL4TRWsGG+n8xkevTbdYKue3
XCv0P5PH9tpshnuis7/9Nt1FfidxXEatTKwnM3fc300uY2SNuXFymgRC1+17YiSw+0iiVHWQtnN3
cYApcr034v3gZuVjyab0WavZ3VeWK9/WaRnOaWoiVqcEfKe3mQ01F7xw5W7zZzILTAZDa7W7Vtpq
55nDhmDUqENXT7YHx2MLdqk73RmbhXXVq4zV9XNPxFFexl5N8QZnng09Pdwmcg5tNqwnTS8ssIxp
sivNjLqmUOOVPJQeWv2WHrdm83YFOYJrV2PAs6BohfCuGhq1zHSvBAdqs0q6Dlv372jT5dEQDp+7
sfW+09LbKzZN/9ZicM1ks/iaLKxATFNzodimh05PZFtW2hTyvBP4CGnDjUSnl2Ndi10SU74dRFvs
XWDdtO2xDoph+I5LR34OHQVToEV0Xs+2w4w8LvvGKjb0bgZJRS43UZITM6HtU5E3zx0V0sV+yJps
ebAHOeEUnxmHG9ts3I71Njuo7ugxRB4gA8gOa5hsm3gZvfUNYfkYuJVOz0fNX0K7I4FZNTd7kzdE
xqKhLbF0HtOtec2qTDxquhzvNOnK/ZqkaZg13OWntT/mJFX9qiRhwqXlVzbVc0rj681xaGmBV5PL
JHED3qRxhfi07bWlvDNMy4/mck934tgI1WyUez3z7MOsOcuRiySz3lO9TXQx0U7nZRsRvOHK+Rvc
JvVllZbXVVXiZDTTeKpj9iTflYN9oqHkgM+jIQlhlX4mpOMbHtQHbtjEmp03GP5UyirM3JXxNdC1
D3mM8omHs33mrmVHpmbPQWvBI/FK3LNuR48CicX5WJjdN0Q6SiarNX8tm2cxIRe/Tcr6jevtB0V0
wJWExIZlF/bjNHsnhr+eVcPct1398wh0grSId2oTZ9geuZ/O1KfEUnWE7hLYinK0S9Wa7mNRYa4y
jaL8TqaG+qFumXvP2aqRK0xMHlPfAP7BPA+WDh85/c867Y0w+PjOnZMRQIR1S0U336Wo9y2ty0aX
SX/SpzJoPf0wOuLIyaYRAdPRS1C5j1UeiI6tP5WvQ7pxxBrrXzbxY58PXYTF6xd1bQjYYl/U3r3R
TUyG3GY86R+TThxl/NPJ+1NNTRyQ4WnW46dGTFdtsPsQgWsa9kibkoQMNY3vJydfZdCPkGhdWTlg
aVKaw9BiEv7QCHb0RiZHrdI5Mx5128r4Vwt9NPOwRObGb7In7uUeF/2F8upsxmnk5To/RO2eqiq9
yhFVZIzCKDZfNludHSNlgXsntIuHDDXY1GaXoubXNuknghJ10zUBCb4yWCcU9fzEaymuBTzyuskO
bd0fuQbQ26fR4tztqlySWU0icSt4bcyWbo3gJjX1F+rku4Wv2xYvV2ONQ9ejLVvkyu9pO+Hby1io
rnnJxVVcxxpp3qXUqsgTLC+05DDus5wdm8b3mYeuDf5YVLqfqAY1UyPU3lH5R6eL157tqKQVhol5
n1ne3SLjmUL2rHKo/CYxTs5NNu6o4zmq+9Aa9mFvTe9smfLKIX2/0BrlEn3H92mcXG9+TtRP7oOs
OpLglf02jK3GjbtdH8fctliRyWlwLPo+uw1NYfVoqeTBiNvOp6EPeW3BZGc2Rr2hqBZv3VEqGsMo
Bz/USRZtmv2SWwMloe4zl+qrFOlVZEMT6d1CHz99mYIw2e/18a5ttvtJlknUWGMk2K98QaRoDHoo
JzN0uL0F5pw82Xn6Wtb8JL3N7d15qaqpoh7UTEGuzXfamrOaK4FfXjgn2OJvKMI1IshOp2W50Mc0
JNzTX+s+PWc08DK13POYpg2xirrHZ0cmRIhgE9pJwSOy3Oxb5QKl5fxJjvyTQ3TXGv3LCq+b231d
s5OSx680Nri5X9urlMnjuLW7ucs+Cu3bhBPKc8TbGVKFjFpCcvofz4a7+puhhSJJ3wbunf0myOR0
H/Wm/khPoyqIG9n715kf9KCFS97T6an2BRPKxWKRZbOsr8UsflC/fMfFhmCBxq9O7rIcDFra7lde
7Zhvj1hnPyvekxWT4xjUv07C+oTnXjTlk83vIR37OCXswhu10WxK7+ci5w5gRS6+YrXojxbYrhtM
chhjCg+9sduG+WIl6V0+z4vvGB0VBlV/NeQ1aPvZcVG5F47OZL8dtJvjQ236tKry8VbOcSYraP/j
7MyWG0eyM/wqjr42xtgTcLjnggQJ7hS1laQbhEolYd8SO57eH2rGdnc57HH4qkMtiQUBicxz/u0g
tInk4Jlld1caiEIMa2Nb86dowhglOu0zLeo4GW9K8eLo3VrHaEzteN+K5AGndzwmvlBRdijaGqvj
No/7g1lM2wSlB+Ko+3lmwBeSrjSJbl0fH+tMrnN7xOGpX4tRR9b/iKhu0wk4kTqevEAwRqfN9u04
exR1nqUh5TesBB0w+a5aMJ5yVG2oY8Y8fs6gQ5PU3ekR7uVE3hIhtsujiqfJhws6OgxikVFHqT17
ag2cJI1VbfbHNrX2OZM+cxDT2Or2kxVyrFG6KuUb9Npxxvq8LIcs6TeWg/WcEJFYRcY+jSF0mEMr
k69zY75E0QOTzc+LgRp+3KtYTiUXvTwe3WhuURF6VqR9w0weYtN2+bHQKi+OBT5XwUrwvGZj+t43
AmJl3iz3LWxqXw/yC7nLzJi1a89mEPrAEmgG5XO5xjSz/VAJfYaxb9RCPAm2lNSMExJFJk9Gw51q
5wcjb37gCjnqfeu7TrZbfrHJelCq6XnZboGFt+w3azesPBLCT7Aaq0mnpZaln5KC4trJrmimXa91
606tNp2ZHcDpP+bA3EESMDbGtFZlqd6RYr7O2I3TcfSthBIl0ZFoAWFNHNKTGnn1WB+ZVJOzspa7
XTKRb+r6fRXD/qCebvrgzMkpuXrpaVAqWSif08q6VWNwnYnaMkwDsq8CRq1uuIJbcMHHSJj3k9U+
Ya1Q2RWSbd/qz0NS78Y4mcFYlrtUqidEp0TTmyqJRMKfEEitqIktBF/ZB2KYcBXEWDcmpfasWXFh
wxrUzarOrC7DAyvziwhjQ+HuBncy2evLZm0n0ptFdGOa+C6Jg2dqsmsQwnDyB3yHaL6ESbbN6jim
ZYrkzmpdRjeipfGrlKrALvdcwyK/S1bkncabpoyhLXLrvpD9MVfbc20Zz5XBcJxhqDZy0j+Zc/hU
zAV3rD5lffxk5Nmxr6d3KMBnWZVPWpgZq2DungnE37GBn8oWLblCNPhsBgf6kq9IC74Y1vKoKsNt
pPerzfaizK2fJfY2y/QzeCQon+zrI6aks645+rpQZl8Vc0NkDia0AW5+uWzQaZSCvXmxlRppVkSh
ESyLKpb4GMaQjmwakBJ3mvRaq3xEfPFQWfNd7YbBuhoxbsVj5yexcrENQ9lRWV1GNjgMVBbDNNO5
PfZjuR8z8BWXMQsu0U4171skJZOdXU45YhY4lddNUKKTrHkTFRtmUg/Ji4i24wRF5GQo/Jn8m6Nk
41OcZusM2SHtgiuY8iPaQKZhDyCj2YSDAr17WGsTBD6kn9ox5ozF6XQQZWraH2x1vK+1DtIR2JXO
gtMbSWVdpAxw7gwE2uqlRwvM7qs8u5gEs44Bqal8gschjKJEbKWxgYMJPdQMXbca/b3GeMKWZAyr
OIt0PD/xe6MoMC2cUXoDvEjTeAoy3vMuVM9Merw3zIJzeDC3cZN9BpREBntO5FgdemsxeUUwq6su
HbYKIQ5dOMz44WzGs6MlQOojOT7m5jXI212e62/wLtomUjFgLO9hyRioKsh3aYUCoxXGgmmHTzGC
fNI77wyz/sqhjoImpCqjsq+14UwRhoVB6w9DV5MD1N6CPH1WlAxJfveR8JuWVR7xuntkfZ37KiK7
Y5jos6SyUeL+S2pwXnbi7rWkeV44ttpSWnTGMJ/l8FlGDpozqRzzYT7ok7YIaj8RlvppVC0CU19v
zV1hFTegrh0WxGXdaUWzFhyIXTwc4FIfLHZ9kxN1ud85w1JUB+3LOK4q5cFOX9ye4y7clo27dlkH
3H2KTeQ1/bDOGElEKsVpSahYyklb5QiZgpubm+eSs0wvu0dtjDaWcD0LvRHKCRwFwlNktVaKwRsw
4YxLxXswlOAlQIuI2srMd6JvH1Trog4FSRj5KwTyZpJLEL19LulNQVlf+NVeKZaYk8XQ3eRkvWJO
K4ZDhIwhsOPDIpZArxK0wNLMyaxorTHFeW6wJ+YjJXSDubnPyOT3Rpe8YbPfBWhfCtj3os1PBXhN
LW6BZuHZ+94m58hi4lOBrbKB9Rtr3bOb8JhO7pq4ERuvyjg7zFjttpSsWxJN3NjwhWjPfHdZZuWy
+Ln5bLm7HiQzrznw0fHcd8kpNBoMBjgkh7F47Dkio74887OhqmOqWnSDJ0ByhgmzXjTAQGVf9uWy
oFWxQvuXe2HsrJVRtpCeLXmDrOWKScFp6LtF1a+yoEDnVVQrkzfA4ijnoxORv4Y6FjDOHzPqdlE3
nUOCHRDgfnMj9S40B74HgDOII+IvT7T14/JfU839nI0dKYE3QkTIJP0iY/2YNois+dOQWSrHEWy0
FZnfO+qxNs2dzZzkRiBkLpWHTOd58gL19rdu0Q1iylnaC/tx+dcsaqyiLw816qHFiqVL4xL3ziGo
sGpbgfpaFfnW6FyvKqwdPgl/HnOCZZVdxCskKJlt5JjYQB4yNpbRocsmtwVeoAnbxV11keJWmq95
f0FDgBZHX836Nz0Mzkoa+IONqqFfB8U3uwU0o8tWgn1tnEX7BXfCgHABKPHAxGoMiNkatbBXRF8k
Q3q4kp9syOLVnDTg0O5GtjSQQbE26Lxco97PcfszNMNuv9rquhzqQxV4VMaRVtVrIFVGivGmTtOL
TjyYNhf7xmmPQaphOGfXiKoWaU/qbqowZd9aoDhjguOG8bJTRzuBngAXi1f+1tF+XOZl4DBm4hQy
qRquYXmjbJ7wyEvbso0FksK2tQw/QKHkYcgp8ZWg7oR/QjLYJOuAkXxZ5vOVLox6k6nDV79oXrkd
iWo+mCwr08VpRN0Q8uaC4zGS994iVxWFGJ0/hAzF2npShLEJ+tA3KJ4zJLgB4tqMl041IFDbbTyh
7EXy7aJQ9GVaD/BHpbqSE5uZIL1zFYsZP7uL0CBGvkSV5cdJSTApGWS0hs8NM8hRC0EssZW5ZMsy
Z8AXur1JEsu3wuR51I1rXuhX/pCRQsiOqrsluiTK0m3cKYdlA+LlsqCvmy7eqnAXjDLBXoupgo6m
02n/7a67har1SGxpxpgTR//BUOs1iu9DCMOfsrUuq1QLR4AWlcVHn08+3rRYI4bhPrR7wDhwgrIE
dZSfubmodym3a8jPZcMLLtxTrRLz2pZtvsQgCUMWXpAaKI4QJrtq+86k9HmnDwmbQi5wRNSdjtEp
fKsk3qBQOHdujlpS/VZmxAKRV3WewpqPGOMXlR2bgRQjAjd0UElvGBjfiqMVWve5imXXFvepgeLA
Vbovkeb3+qIEjtVv08yY7+JJOi+W/iPtcxZLuukNrzH6ZG9SpoFDq/1jD/S7UeAfHuOZtDkR6t2H
M4FE5sqMEmyqII4n1JmZbTePQV0kvhww7upR+6xNaKpGk6GfjI/7gNIyEc+1vc801ux9rqv5qUQ1
iA+7mqg3QnBfezTf7FngP9DS9l2rw/pNMRsHIi5VUR6FnQqw4vb1nW0OwAiV7GBdWioVREP1Rp2m
7si8hWE1LZUJC7CDamNcQTJl4W7myv0xrWJUmbWTXEO47V2bjwHduNbBcpd0YRb5pwHcKhqiWce1
P5vMcYe69ZuwND5mo58zD2Ug+G4iGOXX6e0JfZX1uCg7OIMmJC1aSBU6iyZam5lc5mA7733M1ikZ
skeuPqIrZIphkTD/ontj0OqHE4SY7yV16arrQnKC7Wr4UnWm8K2qxDb8SGG8nGnFxSoXLoYBVqzh
56WV7DMnhGg2OqKTVnoYGvW6cFPxUAtTO2ZZyQluhekOjRgqu6hGyjhPjsq+FpfM05g033HIB9OR
GBAA31uX2OnGK+ckwKOI5a2pZuuhHvsYJqugYCeac++40toZKWMOl99oPKajhEe+E3koJ7KtOQyA
AWNQRudJsUq/Y5didvULfVO+asrxjmiQwwhYUYCZr61UYgTUeTUqAL75qMry2TSD4+KOGoPqWFAB
zyA0uqQSFmgUXe1aOBr2QMTOq15UNyAOYAXHeRYjvsU+2y/vp1ZYL0aNdVPpt9jDfMZ5eZbq+Es0
ssTIRW5Dc6Qf3w29dQrs8KjYzosj1Q1eQt8iG1JJwzu7tJEXDPuo1h+kLZ5xaOwMU7sYbbYzbGVv
U7LNvfK+rLsFInARvK50HTDeJlOhaK9ZxOjWKHzDsIGjxOVgcxOGQ9YR1Slt46oZRcehJIHrVeus
91171Qf9wpiSAxL6zG9DNGuZPLLEXcC3+rWPla2G3HHuQlC9yN0j7kdMJMLSayLzIXMiItV0wFEL
/zkzFexMubZaQk+qXXOTXOwarUPM7/ZW1h5UUu73nJX0Imb3I5nIyOiLR2bd3JPlSjSJeUsTsHxn
PDL5/SnPRuKtKWdQz156F58MiRe4lDE6Zs0NoQriRTtB6pn4s9NviU5x1/VkyRVms83PCswwzqHG
WYUWf09S891PSIGTPW/R3mcSViY+ukX+5KrVa19mPDDe9zhn3kgyXZ3lnBjrblvEzn2QdpelEJKd
Oa2tsUWJp5WbUajvy1+d1tqTMZGvllmvyphtVbN4Fs2y/UXtKQ+wW7dCIRJIUw9uXf4IGK041OFh
SMQdoDCKlEygGGN9TOaVGfckeQIr0PVTmZBqbX1O3KFMyG8RbDbt5h049blve7Ta+g67JZoOU0GB
H79wtwqyQnSfyW9+MOheOydPCSc69vRdzuJY0uUM4l5yVAX0Vz3mP+PNSaeHxMn2XRs/BXHxhQiv
ZLvP9hkpcRPdIOK1fSrotkV2p7Xow/EsYB50sRbQGelu9VHXo+ZZDdcfJTOYTlKsIUT3RPytl8Bv
EaXoLplsYGuIbUhqOAxqBixDJ+nGzUkg1+gcTmROhO+V08HAj4tbBmPwShvYNZvppZ/ESQmtXd+R
UBcOG8NRrmrbftN4V0M6TOpx6CDlY4Fg7JRAEwV9Wlvs5cTQnzZwUHR1L0Mb3udBOFFWg2IohKsY
k0PD0xk7oCGE2XX5XiA/IK4kPSZmPx8KvbxrK9yLY6pB4KaMbc2jOwOOTBPtC0o7yua6vHHztwhd
oo1MnfRuyfRtoGt44kq1qubIV4fKWvdYRrDYxagLIxrzOfpsLeeujQCfZ+K+ZFEcmkH7hqrYL2V+
V9vvlBjLIk3XI0qycYrhUcRh0JQfQWk+Lc8TJ+G9wt6Gtq3bSQtlT56Kmynzi8Ot75a4ueVJM17D
um9EeY7l+E1I2nDFjvSbpXRPuUE2ZGF7yz4UxgwCBufRcGrn0nmNohnLtZvsNBWRdC3lTR/C11am
F4Q0j1ldvjjsXMvXFbcJ8drJIJ9wSXmvuhLeoRhPi98YA8IxmE1couZLacQEVywIOHT82qmUz7B0
fZHaNMZY2/PqqNQtC6HQrkR+vCJRzzduiRpWRvIQM7Q5mCNep7w1V2GhEIyjNA6S/e6CrBXuT24U
d7pFxuRXVXOqwnHtzs0yAzyo1sGofaim7S4yIHIcAqTINoavpXGZHOed8JS3HCNXG3f7tnUOmWbd
lxovNfJc7BJs/maD/k1x5ztQ/q2rFSnXH+1alxtszqYv2xh7oolZlooYVhudqrVN1YicM3VXYTlY
PtWuinsA260SArvkahiRLGCeSgTtZI3CTGs6JkOTlM2huSdXDM2u1V3rKPq0BnknCLEUVeqN2rAu
ouC0TLFp6TQKafvqlOz7dP4REmXnLq19ZxzqcuDgGZPvGhV4XvD66RElG0fW7PZ75H5woWiAdaNY
J0G8c1IBhJzBeEbuUUztPgSu58HdiigBqhAOhUTpfBlOgeRUFv3j3AToRawOt128F3rXb+06BEgr
D9pUZ+tGR1BYauM1nofViFrFd6Y5/XS05qTX4ZZd7tPI6XW6Wr9WZJWu0HvXKBg6f3BnX5bG/dw7
ydrF0HUocPg/FE0pbug0oYDFdGs1zCV5saTtF8H73CbhOhchdc4Q0F92GuYDKiNLlPdm3H9froGs
Ej9WxCnSUNnAWH9EuKWovAfWkZxCL2YM8tzoF91pMPFrGKmbaPSmMNrb9vzYsF9Aq9f4PdCSIVzB
SOK+xZZyn+XDnhicVV4K2E7jEvL/VGW8lxEEorQou6PiSSQxli36nSkn2aNdpkfAxhDvEEabOo3N
DWJVAZqq/8C6sAnj+NzL7tDE3yuElDjel2yDxCf65LLsqDPbkYHMImXfFkO3bTWXgHuEzIwcvGV6
4OMyB43SkydTyV7Dynwq+pxtFXOoJnd0RFeE9Ac1B2Sy5QsREechbl/tHKJpyVn3nYx1NZgjicbF
Wx0geUzsM/7DVzUL2k0c1Xdd3VyGDoCjDZODExoGXXAm/KRJ1a3eAJAntskoufRYCzToQ89pGnRU
JMG0nKOx+xAY4VOHuhhGeSArdT7LymAql1MRHC/Jp5qVrVJML9EUPSuRc8yC3hsH91ja1WPazU+D
7gDMzBzDhlnVu6AIOkgwfW0TZ7YqmdnKK7boxU9OQQSaCnonJWJapHjFg9LLettDvHu9RcZLZymj
35ekKM1tzxBtWZH3FLilvQ2VmoEvQTUfAlyYi9WAuCX0png6VSvYCjUnx0bpgacmppPbgnsDDZ7h
IuV4m+mp1/jVMEP183chgT16dAb3QdXOr2HrIh8yLZJnx0FwYAfWQSJ7+ywtY3h3uyL2TFsOz5JO
5YaVfdrZZdocejmAoIlEzAsweOiYz7iLmtna4fkCDwxgQbe2lQeeFtXpQbeACqy0Q+vaB0O1i1Xi
qZjR0fYeBg7CoibIiqJLcFDRqdWvaUsVSIdsUk82xAwdKnwi9Iw9jm4tjjfuEKq+00Xq0UV4QD2Q
9wh2ZLivwMFeoJl/9HbfHMVctesyVoJjkpIuUmqAHrMWxg9t0Q2nscOrW+Ut2rscMh7EGF3HgJiK
OmQ4xWw2B7UAh4fOf2XetHuhfWo3sxDKFVbSOIROmBFSrGl7u5aP0hqZJuKm7Suigmo9l4gFVeqN
KyY1UvWlepuMCtK5Q09YQ42syoHEJq6cpjewyw3LDJ29ajvrQAM1i0KSUOqhSi5DhvmDBiz7pipO
QiXdGt9LTTAYXThNhOtfxpuxSb5U3tsVjNj4SGdEZm4Ekue4pLyrFhqCEnfBGhSiQTATgaTmToKZ
0yHSa6F39KEM153TQU6r8HBjRbp0hCQLETjIb1AZZJRojv2OJI9Xv06GXUjWw3qcg/hgEQDh1/GQ
7osFT49nd/zSqxm0UmWbpNiIHG9aTDeVW/FKJQ5urFJiqFGaHgFDkxC2E0dzs0Os3B9KK5y+UVOL
tWIFL7ij5KavU2MfOE6LZ28kyUlLTHdj2vWbBWDnIcpLNsTa5NHKdG1E7VMuBIZXIvASqUaok8lq
0CNkhAk5RH5hEWCOopbp84me77JUv1d7y7y5+FpWykw3IOKLabpMjNDCd/KRHmkysBCH1nMzAcQg
6EOjUjnJ1uTLh0xJHtM0e+011dwlchlp3Nb3hMe8W33esTPiTMJiRtBYWD0bo56QfaAW96leMHJh
jlUSSKjMnEoULPcRtVhpmYyeM2tn/c+SjlRpzKq70yvtFs2a51gYfcBwQAV3YV6dsxibyRzdzdgi
zAB3L6wZfXNUhyRdp+t/roymIosOc6umGecFGKpH67MDfJVu/uYAtc5tCndOVTot+CsrAOvUsBlz
zFKdIutrmyDOw7/4nC5xVIZ4NrC9rlpTNh4+jMwLdfBzq6qeogqP/YIVuc1lynNi6Qq/iKtHyy3J
dESklGVrUsA36H6f0rZbIqO8USItCRMvRXyNhb59ExHkILb92/+eKvo/5BHrv6Sxmo1wulrrGRXg
xk8qK7yM6tf/30f/kr3a2ZSNU0xgKdEfb+NYowHK8Ob+/z78l6BVTQwZkvI0u7PivFwiJkmJkf8g
ofZ/Cq/8JaO5URC1pjGfXcY5Tr7AwcZk1WKT8Pb9LcTyXz7Gfw0/y7u/hVU2f/03vv4oK4iJMGp/
+fKvj0jFyvzflt/5z5/582/81f8sL+9kav36Q3/6HT737/+u996+/+kLahRK4lv3Kaf7z6bL2p+f
zxUuP/l//eY/ff78FMJGP3//7aPsqHv4tJAQpt/+/q39j99/Q5D8hye4fP7fv7n8Ab//ds3f//uP
f7437e+/We5fHEMwY5rETVd1dJVnOnz+/I7+F9QatuuQLWC5qHiJ9yVPrY1+/023/2I4lm67mm2p
Bkk3/FKDHI5vafZfbGG4uosD2RTCIjP6P/7sPz2Y/3pQ/1R0OQ+1aJvffzPV5bH/V9qoMPCs2qbg
0nQuxuG0/yV1tGHX1mPbgqszKHcANoilwPIAVnfopMCBgkjdq3BI7Zp61DdtEz85sUXyQqzhBFRq
9aoq5g+p1MY7jkh/oPPNaQPvZ0lEmSOiS8t2e1Ri4Hi9z0gnLuLbwATAW9KcVfO1UGyVDOOFNQaa
MRMt3oftdD93CDYClf4AaaG5pXsEuneXrH4YebUegc307ltFBROXTXeea3djVSSREvZ37BunP2mp
TmMXDeeQOEfuP3lNU9guPUj8TnoHsQX6QQnN/lKayPMyicUlNwL13DWoOVSjCr0qwugO6J95MYxx
EUbDQU+zR6oojpA2Vdb5yORb6c4KyhnjGiile60V9lATTCRMPkbcKrj60vMY5ukTsscOtwPzoLrk
e6NHP5i7tTHr4MMkbwVwnKIBaVq1MpxxHxVE1y58LO6ENSaf+2RqpFfdy2IotiQY37qYXsGBU1qI
QLkr1BYbSUcuQAUcJ1vD9HBrfMuIwbGpszlKFJxhBRqpAq/T2AAVF+XsifR1wrZyaivLc5022jft
j4qqhui2qvOMyvyiWk7YrKlP1ME5uFqPyY+IcK+bc/IRXwKrAAqRpykujkAPhyLR+u3s4MqUJEV4
haiw8eHNQUi6DAqLay/EpAqDQHrcmCBmreM7DPo9La29nt20PjagyMcw0d90Pc8XKlf6rWsjatXC
E+cvrjiMGynt2NFyRuisWjyCu0O4hJonusNURMW2r90zstWeFCCQKGXw2Pm2jBvYpKMN3wGb7pCD
tm6alJGQkeQu98MdYg9In7T7IbUsWfNI3a4NgSQ6w6sapJvYBxw0V9G9tKve19HfgJhUr5hH3ats
5l0bu/2pyUHzVMO8qcF4dYhnWkMguofBMFcdUpaDO9buDs/yUefAv1pB8+ggHQAbIEZVYq8H8Lsx
rM64E3lO9dm73zscQifD0D5iUD30f4hPmbxcb6Xh1qdehYiKFsF/FoxyN2XRziW6k4UF1zhspshO
N4panqOy2hryW2waJibXwQ8NhHXUwf1uKufZN/Xoo4wTkrpAB6gGsPvmyEwURbkUqfZsIuA59J25
Nxh0guNRSV5Qsp8zszR9W9mSWkPtmJWvg0J9YpSWDvCkU9BarLdOS12iWhjrMDvMY5p1O9om4P7b
Qo53RDogxBj9ckA9rrmh8dQCsFUUyE3QG09OQwXpOITcIMK20vYMi2b5YSTpo6IWNdOSlqTfSmlk
uBcw7ytTjSigMrBIO0JuoeztTaoCGJeKiWYLz57KpbZdqoDDZxjSDVu7lAQ+ROWW63xqcY4Q/Enp
RgBKK11twdrxFljxFqqhX4UZCor0sZOYMNoeVKXLxs9RBJeMXeucWRrouuOe5hT+d8wic+MM6iNu
MMEPPueRbW7roefkjeU9yRqsjV5+KVX4pdfjESkEZjU0H3hbrTuXgTLbBIHj4LoqChMXts9UD/Nw
SSFH/b4YYbyqFl2B0a4ZWlCcSPuOVtGiL+naxh9bzLlJGWw0qviDO5OsEQ4uSrxFyZxo87wmUGHe
hTMM+VSnfpg+KX2WQ6wk1Toz9XIfCesalUbO7SqMe5JzMC/K14IEOat6640+ZKVFtNNT6/hFqwKo
hQQh0cXhg08xaSdDt1eQhmE0J8wF/9+xMIdNrJWD3zntpUL1vqV0R2EzODmSkKE45+mYn3JMcQb5
cYaIo62oYeNcLYPIcowLbblxV+Q7rdRCv5bOm0J8Mzsv/5qEWX+w8vghCMv+LJ47R3QneHtSZBV7
m+uxeVAT2shyVEhgHfFgEKaBWwXTbF1ZO3Kg8kMTSueY1uKzxrSEPBN5nBLE73b0DyZM6UsN98cD
19EtjJCargmBmEl3fikgE9POTNR7ljcgoVyVtQKNmprzYQzt+moXCYyRis/LCfGwV41oj2PzVU8j
jRe7Upom2Y74CkRFbPNYGZcvpV56IZ4NUcaPQ72pcpl4iUjyyzz10T8YqvszMf8Pl2/qtglESTeq
c+lo8Jc/7w8p5aEV5bNZCxymI+9QHKOJKUiFJYBhICjMvTll+4kbZi8E/JcUeHyNZXmkY0VawHc3
nV+r4Sqy2l5bNT5eowjOeY5AjKWPBRCYBocmRxX9og4EYhnRaxvFR459ePd+49A8mMnNTKPW/0PB
9vfK6E+V0J/rYrH8YZqmUQNpBpF07q89A5UaSma9jL1B1ZhEk303KncTNQXppmUUekEGedCAKZaE
mO8MohaiTAcbN+McxHq67/Rc88hk29SGAxHB3PIdgtdziOkEblmh6Y1qSqE52hWoyXYlbamDy7Uq
I22ttINcZwGZB3oJ9Iy3aEkyT0+Zgh6IUPhvbAeZkuesXfUrluQadCMKS41c5xXzQfwugc61yA5P
J8SIGcPGVob4By2Jpv45l16YoL7CNHXVopqlnP11TIrbhlKBUQaONOL4DiGD9cxwWnplgo4n1Ov2
UYoWmrJUS39gWp41gMCxQbV2Of3QI1z3WiI+nFa2J8JtdIRigD4hTMDgCLa7ymx3VMrs9QNDh0Sj
/0APkV2jUArPYbbvuuuxj6H2JsnUfbM6J9goumPstbaMHvN8enZS6by3CdKhgeL6qsS24gUGQ9DX
dpZv1CEV1zjIIfzHyTyMw5cbJYpHJmC/NXUiU+OiQqkT09DNEYYBgIp0r2pcWC/mkyNijCdJb21G
rbtOop1OgVFtVHuAyUoia0sAtLuaFTNY9yra+yRBdptb8mIkpnqbC6xOvPIrYvZ1v25CQiiblknF
RUg0RD/IPcGwDt4OATZuSxXkP3M3JHACrEemnwcte7NuDxtppjjv83jYRhraHEeR1tkc42ZF8hbk
reWQEF4woTMTur6rSbBdG52ifHPb4AeR+92W8F98MUlYHQVmrmhvBYjmRXgo6jz5QfX++b+/U7pu
/7podAfnoGAWAbyD5rri1/bCzNPZmvHYEtnvrNEVXvqosA5VKpHkpQWeG5Oqave3r6X5QXtN7ntm
Tb4S1GWwqses3EURfoouV0ZmrNXTXdGl00YOaiVPZaA8zlN9rMY2Rhaa2Y9zwnDxKu7HY0giqapN
MaASFIeMiPYcNZg5ZkiUtT69laBDs9ofqgpLQ1PL5mqMWnmN9rKKvyWBzPezVFWNPAliQtISu2QV
yqc6bNpLpudoffMkIIDCNe6MkgAKwmmmtQa1h4ZeqKeaY/fUIb0mAE65R9isHdtF0NK0Uj/yZG5Q
KfCNP/8fj8ltxZ3KMXgYR/WR9z/r9k6K3qJ2q31fJvaRJI3Gywo3XI/4NamRK0Qfc3WC4JS7JcL2
hFOyX88OtsWinptDrE4QlTlwq+cYIS6CWjVOltHfSbXsdiGqkhPRMCmqigtZya6HqY9NvYD8rZdh
nSbMbmaNit+HsthKJk7bmqJsqAdmr6jraQuk2hz1OrFJlUkOeq+ktxznCBFB8c4es+REoeZNVpke
fn5FlHsLKjmn+5+PqXevcdO0PvQ6nLmhkt5voNwqIXWILh9SjmdyFkVN60Eaw3xy+wSGIxff8bpP
a5IWrOeS84Oxb+XH1NfzaQzncafFM9OhouG+1imKMq30ahsMHhwZMpp7UlmE7QUWeRgjbcc6iA3d
y2aF7POkDzzCvIrHcgkIJ0zEvbklFQ3k3dXMqgYtARCeE5WMhCqsIxWf5ZdIdHM1DfcEBnd7LQPV
xQo+gGs/9oXywDafHwnGIQWlzlRimhRi8yoItDlt+lXiGPZJQwuyGvThOU82OYzFmgE7/a6X7rHA
P+kR3jxeU6d8ryAFfjTkQT4gEGGHbASGlGHmskmZAUdFMjhq6a0fCtxJ2CCRq6FPcpp8jxbsraOM
vAf0THnrAwthYwZRMEXlIWtqst2S4lB11ryv9cyfhyE66l3FWgwJunDkgztEDbSYIR/TOXqrFCLF
aPAikkcdpHUOi7kdaz4qJn/L1orymZND7jTSuegS2+LZjdN/p+49luNWwi7bJ8IfCSDhpixvaUU3
QUg6Erz3ePpeKN4+5KlWkXEVPekJg+VQKACZyMxv77U1Zh2tu0h899AbhtiaDVQ59ITIj8spl5sj
c3h7zjEI4HJ9aJppZcEFbh25nYs2H3aKOgw7PxMvSk5anS13JRbjO0tP/QdX05/0VKsOzlBoCzcD
wBGpVgZiojSR/aT6vk/9/sC4sUc7yH82KIaVjKMXP8qomOK5Jq1Miw+MN+Wxb9JqOQTCYRhWjQeA
aLe+lNTAU3mMEyChIH7RALf1MzZq86eq1vcZxC6WSfP0Coj09ds77TraDIUHEy96tWUovptRmi7C
MseSEgzJfZB2rym04lcfLLSeiJUDiu826ZPqtsMZcBAOWRYe0R9xjvAzRwF2LKc/qBycfYriDRjg
nnd3xzpxyns1iRSyUHp0sQSnrBU8kVdjbAvs8bkAV0WMh9qYjKRHCafAdNVlMzh9tM5U7iVROqLi
98LoGIa1uZZ9LDcJN469W2g4++vKu0O3pM5izQJZzb3EEmX+Oi3BA0C4sf2hvstshgRWXv/G/6s9
q0kyVdMZm3ajpz9HUU7Co+U9oOkZj4HTE6gxvQ1LpLdQJVcpsdENkwnN2ASpIw9xT9bYiKVb1Z3u
huFad1O2COpLGXSb0wuRJutNVYjnQgSTlDDlVY3+hJtjSYCMbg9HMx8GjE96AYPWpPQXqzq9//Qk
2jQA7gPWhMAexILBl9yhOHfn+jTdqpJR7EIzGFZ4bW+ahIlckOk0Otru9vRnaKgzXhUAALZv/56e
PT0u1VxbcBuEHM7SyJDFaO0a2V1rmN+vlAAUPH3MLgJvlPd9u5HEIc8RJWgLz2l3Tew1HDGkwEjB
YQXWM19zQmR7msfNDEa5AV8JSNF4qJJkByjSOOBRxcMVxzkUmbJWMUab9TfMVVuBQ34eaGJcFWIM
rxMSVo9VvDs9aPqw3xlNsFXx1d/4FeTmnAkf8zTmYsD4F03ZWwdTxPbB86GiyYB5MmdhpXVJssIR
ML6k8julovZaZe0+0gfvAFnFO6SDna6rrLgLiSDaTTlEO6MY6w2CO0KBpPmIYoH0eVPfmQ7en7rz
1n2VWvNccX9WgZuupAlfsFND8ltaNM1NvneMcKnFg7sdskKuGj/3lqyaXrulVryShBrMGouyPIBl
YExBzCCxwx/LRHhkzd8bKdANw2OJQhAhQnbvwti5HzTxi5UHa3d6lECs36jZAAWngI8RpKYl107N
RdE0x3L6o7NqsxRqDPpvenh6gVyRa5OiySrsKmt9+kM0RIVec+JHL3CiO99s1N8Aiu/RCua3QREC
9WP9hsgIi4KnlpI+YNdrm/qNizDxR+1D3sF/l4DPuMKRxK2wIN+NJPNvXJQ+Pom4PJp+WmDtTXxu
6yF8YCsK71XL9rdZ3SL1qRWWX1mqWANwSxZjLO4sFD2sI9XD7vQHp06wLD12OS4OnmPKb2XlAQUF
IkOxlcmEXol21xUq6soijWdB6eU3JpScjZMiQ/YGL4PvDVzcJaRNi2SFiaUZ6L6sGSlKt1FcU6Hn
zrK0CxxnhU9gqtFuetbHH20lWsDZLV8tg+gUhxmMzN0dSTHxntVIUgwYXndVdjCMJj2gR21YftWa
7xHqcdZEMYQcPdEvm5YEjabycC+rQLRtwryhMx8K3+LW0joalT5RzIJRyZd1n2vXQ6Wy/C/a5653
1mMnyz0104KiZL6zudFzn2z8e310bGzYAct6DD5vVcB0euWEt2NgMUKOc1axMJc70T7IMovTjsu3
1Ufvu4b9jTadz4j/6A4dNa5jZcvmSDWPdYksAZ/XazPPUrS9kTjJciwhrjqh0G5zbgOblDbbZwRC
id6PH4fR0DBYo5z1B5aLfGn7G8Uhwyn11W7TaWU/w8jqbFWDhJYsP8pKc2/SsHRZ+VeKfer0B4l+
1K9c76fn9JsWEPOPLE6mFe/c+qYhI5xng1suuaWqM2rl5dJkPfUoyq5a1UZnL1ufaUnvAOFvJZCu
obmLmOvpIrjp6gpkSddxz3eXjt+GAJ+Fw6Ir5CARhxYWd0XOUkn9coS/cFNzHaxdK1XXflrmNwZI
CpK4ovRVONUWWFtPEJZjXJsKulcoZc+y7lDhqSWpbzolbVKyNgGSlT2DTn1d5QJZYgQapA7VYUtU
WLp1WwA0GBm9HZyVYJOaurnrXK9a20oDIddKSQOjiDtnGJx+JzRmH0dp/03qJcJWUVoL7rXp91Dc
VLmJE6oo261BDf+unbwaRY92R8AKJj2snEK3DNoXjEETrTYOCBCqPUrg4X6qZTAxS7/DfhzIq3Cm
Cb6yyIusvlOaaSiaV+tEJX449QP1hRFoeeXk8b3vxP5eczlF3OfjVdlX9q3mOBs9A3IZZtoxatUV
Esv2vkK5OjecrlhlOqdf5eL6XY/KcNtlv0GUlM9ZSnHY1V9dun78t4KhpFnKJyaEABW1uZEinmsr
Tf+Wuc46rLUFxuHgRVW5I45+2j72AWPgSOmY4owwb41Yd4ggIwopsORP3XLETJnE7izPPFaZ4V/H
OrZEG1nyfORuNsZG/gxjRt2KLP+WePkP4Yp0CsTQZykQ4ysdQdM+dUFU6GPbzKuEnhbsFFLQmokp
a8TPjGPsB4xfK4pUEBm6+Kkq1Bum9huIusPN6Y83YvuSHVKmcbT3pz9DDvYx54aFvA1JFclW2JnU
uWaUzjWoLkr2dY7IO+WONm4H13R2Q18/JEag3ZoqPijFJRB6ArzM/c4a0Quh6I4KkG9p6cLo0+tq
xwrAurLJEQs1wI95zqpBPK6bAaSf2wzWsVGgoZJdhwgmrced7XXGTemHVI5YHF072FX3puc9cD6o
jKTE0WGvHV77orwG0kN+m9elC83qWyJlU+xFjRruE8PaBaWrzUVkpntAgeEWuTxRX9jtoI82NQA+
uwCCguOlb1zzpdSA5lgDntVOz+sVtZiG9A43/0GkzwI+CsZ5805PB+Vb1c+C/qW0rP4p61pvmzSO
mOed9UsWYbDF6hxda301bhApA7uBr1ilzj3wc7GwDCcECamG80ptnW8jYOIYzvwDitGtphrd0gi4
YyiO6Pd5y3K+SY9+VacJgkc4SI9mPilHRxhsCdCHVQdsjGgixushbKA5rBqSlaGlkX3XL6PWjm6z
RL+i8oVJuOv7RRXkT32KjgDnYbhQWvhwUBvqmzrNy5VF97grSbBZKWxyBg9z5+N6voGUGNyMGHLi
pGHlPcsJh8idpSURc1Rtr27HFiOfMMdxLbSe1QP0RnVhjgQZ8dPxG8SPXmj1IHnalWFyfcAn1RxO
MxjdFCvVFSuFD3rcqD9bcadgHt22sAznZKE422T6g+aXNBCYnUKBOt81eAAUC6CHb/ikUoKhYnWw
S3bwjCVqS5ksMpvk3yX2drjyCXrBKq9uWyOHcxyGN0Vhrw0rCI9or65DPbaBcLbQJWwtPHpqhUpI
r7ttH/h0+XELnUVQ6sS9NJCLYMgNIpGIIqHePxRDUl1rrnrIS9SdQ0ThCuiEvShoAxsv7LKdpaEA
0sAAqqK8r9TBuW9wLV4Jv3E5kExVHFAd6GasbajAyfGgEsppvtEjyML45Fr+1ihaq2CQO650JUaJ
lutiHheJ/uiPTrcgshRv8XjnRb5+lwWZ3V85CEedNia0xBnKVdp6mwBA56bMWnfXY07Fqj24CwjY
3dGTXsIyGqZu0zTaYytZp88BQ23MsSwOpAJ8Sykr3idZONwnufXUB4l3qJQ8XpCPUSxYquhvzA1E
ZPWmmf6c/sNlDL0TY/GHFxKl8JdFi0739BZjEOoN7N5q37vGzoq5jkpg3bBqnPLWRx96NMAa591Q
3jY6JWhJejGqPkTxhqV1d8pgsHJEOtEK9m/8mMfabWX1xc8SUs2VaOzhHvVkvyZW7cqDDLGSUZgd
JfDyxdhH6X1G8PWsNDzlue/GFzUOul9aRvFxNNInBv4t/pKZWYzWT4KmCm5ZVXyTygl1JhyTaarj
fxuS9CeF8vKfXhTbLs/NZ18inKde0u8Zj6bOcBNpNRDdzNdfekVJ5i2w593IXfaxBAhZ5LlxxxoC
q/3SO/aeETyRnlPvatUl0DbQxbGWwDucSlk6qK+/A7BDTRDWsAIseQ2VK2BkaFA6zOv6J4SpRS+C
6iVuUCq6NUozJgsOTkwt+QbznSwLnSaVhk78TfZU4aNBHVmyyZNvPXFWGKSCeQr+fRXEefqIeQh0
j1GAI0zD7JGpqnkl6mrceYYoN2OOpyfLaywrMiVph7q3P+v8+2gc63kP6H/pY5y9c+CE3iEhkJHO
tEMBrueUszQj39PVf0JZYYCslBTxUAZzhNZB3d72lYvF0ajWOhLXiCIvRX+pXOEKWOL+rK9k0ZQ4
xfTXOvvNQu+hGVkbdHqZklLa7CM6lRHX1hUygGQWG/IHpLBNsyE55wniP7e0ofspZVLNO1DvMi8f
I+Hdt1Gy6c0RrWiPEd02vJfE7+OZrtWwVtV7vyWNogmvTU/WyGZNgl3uPYhQbEwuep35Af6BlgjV
pkGHnpIXixtTz1h/sigX284mbrxvaj28KFoLzKtsmM0wEh4KQZqbdt209nNaPSYC12cQEb7oKza8
eN6RBiz1cedFwoEP10uCuWo0oDAcY4ZhOZ3VBpAg3ZuADiUO4wQ8/UD5KAnqX9L5hbpRIpMm9N5O
kPAVGMnrUJ/3iU1JCaevMawNEW3h6CdBARfWss2558TXVQmNd+wql1UquSgGlLh6rt3YHJ/Y7R6q
VJvit9RfCKRnhmsj9Z6wxI2Jm7gO9kZgRThiuA+EyXOYpCxU9oSwxfU91gTm2U8oE6ih2+LRsIqj
yUKV7TbjooxNj1TiyafMLK1uAn3Z9clv14gBPuD2Jl0pL+kKRzRuEGryq1orDhLVZp7cmtEjBknr
Cphwv4o7lePSIdPoTKjOI9gewn4ASMav9ZgcWVTsSQclmNerVKhp1gFBm4FFskW3XGXlKvco/uUg
6md+4rlzJ0hfDVpw2L92A0wO0LzfVJU1jzyEYjb07HVLSeIKNRUpAAOG3SA0HvXsBl1FsjBTK5qj
Ed6DPcf2G0h8noSEBkFlzx1MXLnLNdLhCA29WzVN6mWiW/8UCYaApCPvEJ1OXTJBqtC1gwdeglPc
xinr3r1aQ8lSYq48czz0E0gRzSz5uJQHsQI+SZ1kRTxtv1mi3ml2RAnGw/UpkgdSduWEfYC6rIEe
M/tFlGCYSLsCAoz7gzgUxpQlVpN4dF/VarzHpZuuehEdjaAHZBqBpfYFE1ajf0Vov4DOAfNTjBLN
tPMcgG1D3LoUBgjd3KUanljJXJdgz3RBFldq3aoV8p60iZ/qdkpRBL/eT1kCjAgx7gYkeeL6AkOE
FjV+6YVBTIgNgCK1QlbZWQYwAiSo2vAIG+IKxxyeehVI4VSY6TR/S+CoyqK2kTD2ZsjkNnoDial/
ZPEgWKYJzjPPW9TSKa7ao1+xHpQVIAFKOfpkJWiE+nooJBj9zBp4J5ZUvLWfN5uQEhLiXs9DbX3E
nlfOUex0nd7PXEk36GiY7wzyt68KDwNBRwibr7Ac0XrFg9WN/xRd+YhzZF97CDhqlyKMZH52hQmr
eiD/yVt7VUDymiJyUNIWLO7O+gZL51VC7blCc+Etu9LdVrSoNGClCnUAt78alGdJwULKdi7wsMrJ
XT3JCa/sRt0kDBFnJjPpGdxULGg+I3czR4SAryGfDJVKiVy8/inLbGRxr5HA3csnZUA2a1nklmij
wzwAvgnK84bhYLqsLHkbAxsKAo50PEWB63o20wZ7MUb+MdD9p6DRfzfW1gJQMrd65zCmdLyWDY1D
Q/+Dlr6awc9juGyR4NMUKXEnUCg0CwVML1hEImoqLqMOtXW0VvQGTuDQzWtcsUA1G+4Rqv47qtJZ
Fag/MBUQdWSNw/xJl2Vzrdi6ujD94Xm0xvtWDaxjP/2RBIzscWAw/TIDBuUUl9tJKRViBVl7DSWm
irbEClo4Y9X8vkcYdeXl6Klz8Iczw08XBXmfNTu0F3qkgTsgqlRqFDcyJl02kO2hZiMZXGVgWumq
tGhWcoCY5FK66QcDxFXISZJeFuw0gZg+y9aT3D238xCkgcGxr+vXLM78VaihCe8iGlYSb42WOyNe
TAmvr79VzX4TDg3SMNAei9Dwbgvbf0wqy1nbaf/dK1mat6fbUd+ad52He1NqzK4a2K1a+7so4gnf
d6tn+H1AyKBrx+QYmUyUKLR1RA1FHVFcnYudh0i3JeIw8i3CGSSneq15Sb3ItGJfMQwbAxiNGbDn
Kz0haRfjBIGuRsRtNrTnIXoMGBlMMRLkfi6wZsbTvzVgS8uEkHijE80iktHWEiFM9pAbHIjHf0x4
aS9lhawcVwGU8ZgiAYbyiusK1RaBFIUB7ANGqGuJeFV4mlz6d10b0L474gnNhkCcUjNY8cIuh1/Z
WA0x1CEWoNeQCOkP/YDSQ73G+5RvewDeoVkOa70sV2PTp4QhBDRz0rMZtKHHyej0e0TpTKpHbmbM
z2tF9DNP4N6PDZAnBZli3tAvKW51VJnIpWbyVG3tamG1zaz13BB1otavQNGtenwJhpNA9WEVfdGQ
DaY0IzwdRVN4dzSCtzI4IZbbXaGKgDUJy4y2GyjXwHSg+QzcqlhQ1ZKj8eiRN0e30ItNYiE3Jxx1
UZlU1TTD31NWpM4y1cSM8JBZDBwE2iMvJYe3HZVf8dTfeAI1UtN2czfobIhK8S2EIa6wiuUVEQJR
NoedqwfOwda7hyjDTipU1ON1FD+NxEuu67CVS+u3Ilgto8pVs6yzCPXiusnC265NPNATQTbzQZwl
5JfgRwxZH8/Wulv/sgz4FngWAOtH2e+ElflFYRBlO8rxH71FSwXl8wf83F+enQCh1IvHoXWfYM5D
KSmi3zBfWvwCUF6Q+OXtr2JC2LB0OmudcLhSDLmz6+Gm7Yd5kuHyyAbvWncRpQeZCEjBVH5YdBDY
BL0Ho+hYSMu1ZJZRs7uyai46IwiOg43tvsvUF4X4IxKVy2PuCy7jOuiO3BpItFgw6ShmHXOVmeY3
BiHm/R0g4ujer3vvQERzMZNRrbyY3JUBK2QEyfdjeSNb7AeBxVJoqjneNfc2JK82K2Y273nwOrkv
7M59GSsGJLHsk40qFfVZVjPXWGl17r12SUReM61zeXro6Q7CHTN46oco3EYU+uayGjVM0LbPZZvd
aYEa3xeeUPYdlNa3fdK1iCGrM3bXIJzjnZ6L29gFkosm1VkwetHX3OXEjBFMuU/D4DpmBeEYlMkh
SGzrBQfJuHB6Egy0OIte8GHXIvsuWH2+7ePSXtVlBkeuq8LXBtGRI5uY5Jbstz3V2xoBGYW1vsPp
kSHat6ewZxgUoajFnZ6q/ve7To9Oz1OXf/vg+1OsDK6ohJoftjW9S7BoRMAhWwa0nmwcwlzwB6qr
SITOYWBCzMUJQHXUvAbZRrk0FKyzZhKVt7ETMQVScDo51SIbxEj90WhZwoo6VpBJX1Jfe4foLqEq
2W2P6ua2R0kMKND+8FTlx6uut+q5MYz+/P03EWm6ajzLetu10/PTU5bVWYfCFS0DfHaym97x4djw
jjSmLHT6PafnTUqXp6feN/3vB32XFpnaQp01G3c63KFvLulLguPp89Z0UDymIoyxKQCffnKHjldY
NaNftksUiH1wfBdXnPzfD9/2TaU6enr1tA+nbQuBknQ6pm/vYK2XyhcP3z4/vXp6+P5jpnf0U6n1
7QNe2L49fN+kS0nAdXXnEBBnhPE+IYDPVOrb3APMpjT18fRIEF24SVQ0KAMl7ilFzKd9OGUgbpL8
IcE1fIv4JFkyeAxxvfMwmv6wEpMvO40kitNzsVGVtywXMro2fJJVtBGSxsQ1XlYRk8/Te3JHLW4L
M1Opr1SSiSMfedugCAxA8Szsv2+r0RxmPSQgvT13+k7aBCmLiejenju9mYlRzJqMQvLTtFunP4EW
5auorhASTd9x+l7XjVBr2C6+/Ol9pxeyLulXRMpAO/z3uajIWb+erMmnj51eGCLbWDGDoW7173fY
uKhXRY/crRwKEi8Y5QVrd0oBO33utH348ck6tQGhvH+uUzISXxopPzwH4LZdu67U3j57erNep2IN
s0hcvR8nQ8OrRbdHrtK/+4sDi4KZBWvxfX+LkMqPRb3lw3fUpUg23TQt/rAvBANscr1lGPjvuQhH
s92kmoqd4N/vUMdWbFSHCdnbeY3QWwAjooj8vi29bCATgZL48ByrW+EWrTOV79MxqntEG5Xn/n7f
tNCgWlAt+fW+JRrYANLX+fn+lKQMv2Vs+eN9PzEn2CDE9Nf3p/QebPzo1y/vm8+7MsHv6j69b4sI
yGrXsCzw/lQ5xD04kezbaVun48iyEJxw6d6/b74iDmlnJvLuffOjbyFvd8XbZXf6oBb56V53qpv3
zXtFVe2TMrt+31Yatf0+NLMj+KV2xqCYWTouDpryA9o55UHt1C0+eW5w+aA8CAjjUDDbEUkQL2ZR
287qCa1/enXKX1igulOXp1dzjAOrMnba+elVaZkkjAqFNIvpsyOhpUfQNE+nF1uIOncqU4BGrQnN
8pBBksBU3Z/eSnLrTVA76fXprdRnMF9WvdidXoy1SSqY6f369KofsEpF9Q/c+fQtqZ72VKEDkj6m
/S9dZsisWVAZnl4NMC9dO6m4OT1y8KDes1J89bYPEbMu0SjRnTZ90kiGp5LwmeNpO13emVdZCGvl
9MnSz9p57gCUOr3axh6HoCVP+vQqRtNyY/qynZ0esl427Mccjerpoc789KZLcEROe2RrcnywIQ6e
DgPl9/VoJ8rb/qVu+LvW0uhw+pKQVBk4haq5OX2w0AYw0Mz4VqeHridLTAWUdU8PRR6nWwZHFB2m
b+G8jYfOVb6fHoV+0d2Sqbc8/dDTU1a+rxEdMNIbIbmaChw/SraviKGuTQ0ua58wfe0dZgNtCjHY
KLV91yX+BietuR9iYFcKjWRLhR5CaQT/TkDUgAATAvIwEjBKGVC303+kkqrz08PT+06fOD2s+6y6
VmsKo6pvPhRCANVMWebnwWljlhPvM8u0r0/vxrvUoi80mh1eeTY9urgr1cFYnT7QU3FkNVJDmzd9
Xs3NYVti53rb3Bio1lFRvbvTlhRFIDVALD5tx2jrN9X6/21H3yH4WWZV9rs+t/T9xwX4/5LvzxEf
JK//h+/v5nsUVPWZ92/6yJv3z7Im7x86f9WWJ+sf6tg3758p/sdmqRLOpNBNFRcAr/x/3j/d+h9h
2WitbdsGi09U77/eP03/H96PpcgxKCSxgi///3j//it4V/APWhgItXNJrooGPSLbyly0QQvbovFI
UmdJEOXQ5sOx+JOk/j9Oh/cvmDTBHywCphk3feTyBaqSPDZRts1Guf+7TXOoP266znTKIw7ph9RB
OpS1JSRF7rhfeAEuHBkTQ+bHrUcuarisyVgjJY49l84uIIHE1sYvNm/++biY9n83P2Bgs/3WMxdG
ue4d94Zs97lbDPugsJafH55LP8D67zf4HewLt1GMRSmKXQ9fjCzO7wSRfrH5yaLy7gH598Sa0w/7
cGI9qRSotdH2QZUWrG4wzSZfOHlzD9MF/NmTemnnp+c/bF1vsShLjcsGOgXcAytDkdp+szNcf58f
neko/Gn3z5w3OupfwJeusUjxKkRR8YQdepcW/Jxa32dEj84+/57pfP7pe84sMqbWq51dchZ6FDEi
xiiads9ERqyIQyE5R0Mh3sZfNIhLv+lMX28hWSrs2pWEkjnqNksH8FB+tGpiVly1xNjIpKmHL46f
+l9R//v5P2vYlUcInN03xqKaYvDiYg3RXSDvrbMD+VOotxqycaN+ieTpiyZz6Yo7a+/kVpVVwmh5
4XVocQqirhJZfNFNqdNG/nCejLPmHpdxylJChUwE5XMtlU3v5CuZimUjo3WfpPcFRh3DKDdlWf/6
/NK48HuMsy6AsMfeLV1E5GTW/xPGxZ4k0Ju/2/RZ248IrtfVqWusya00ErmgOLb7fNMXWqZx1u5H
mZOuJkKDHPeKxJC2GVZoVLsNRBXvi6+4dGDOGj+JniRCo+pfaKrY+LWFQcr84rK9tOnp+Q/9yiix
aHdko6E6rA953D5RPfu7y9M4a+lt6xcGIm02zaSauJ8QIBfMnS/6kUs7fta2zSFEBIyVeIHFd0WV
fNnof3kfNc5aMjJ/Q0CDl4twgHpDc41Et/78Ypkuij+1qrMmq7pQVjWFcmXTqfrctjFpoIGsfiM8
wN8G0+bw+fdcODryrPVKQ2tFTu7PogqHl4R4G9OQi883feEnyLNWqplJQ3paMBAOC/vEsI+sfDKI
h2dgASv7/Dsu7f5Zc/WjITX6xuM7SMJauS2YgVzTq7+75uVZi01tYApeW/WLzO3vwOYsyqR8/nzH
1eny+8MJlmdNVUHwVuhDLxdWx+1NeVIyQpn1W10pblLjsWTNHsF0lFZzSyg7lMB/19bkWTMGZqB7
TQCYLCjw38TGsQXF//lPutC/ybNmnIxmozCgnGLrslmRYzB36/AYd84/n2//0rk+a8iDnjhtJjoJ
2hOeJME0K4TH3/9u22ctWROmX5gBYjkh7XFmhCMFpWT84sBMF/yfTvVZW65KaDRoyweyY4v1AJpI
CwKI4A0K8/KFqxf0uD///HdcaHNgTf7TSxPtrY5OyDmAt3hssuYYyXghe/OuYBnl86+4cJr1s2at
hrrMyWFAWKWhgwhM4ox1246f4j62/65V62etmsKdwtpp3i+woP5E2XOfxM4Xd8hpE384F/pZky4z
ZE5RR4SMZg5k1fQqltlsZkh5SyGK6rt4+PwoXbhY9bPm3Y5qoKtt1i/cpluplXZXpf0X53g6l3/6
CdNXfrgTR26PQNthnRyP+SwaRmKo8RxAhlSJqqp0LAxhu7S+6mHVqfn+6evOmnXsGmi7vaIHPaWA
bSBvq4LccWuCANMjf6+r47FmLdiMBJzpfV+i74R//ndH8azJhx45ukZO6RIF7HNqxjuV0KC/2/RZ
iweh4sX2dI0RaBnPHVn00N+hTn6+9Uvt8KzJu3buVi7X8cI0YYKFKrx75PuNj6GMkLLXz7/kwrWs
nTV23HrUJguusTFSCIDLKNE/429fKfhU+zH7ojFe6L20s/buKVFLtZIWg5Z1nSH7CANtr5rBq+Im
lGooPehx9EXfcqHVaGcNP4yMFHAEhas4r58TjVKELIPj50fr0rbPWn5cjH4pranfGjQWPVyHzAW8
tZ9v/ML5Psce+K3GynTBbbVtrWuSF3cmJZ4GGq4pvrheT2f1D+1QO2v2XEMtgUcpX0E2Xk9QMgti
ayOtce8O+fc2vHN0OHpiyUUgAiSHdAqpX6NIKbcZMzJUZjPZ6LNEYJt3s13G5HN6T9EZx4ZOQ/EN
DBpIorVg3mO+KMEOQBD//PBcOvZnfUih64Qw16R1EnnxYHA7Gv34iy7i0vxTO+sjcHtYleWh7Ag0
5ZslfhtQP0giiIxHLXsFfB3Tv9Mxff5DLvS92lmvAQnZrKsqpjO0PQThKAyyHy1ZiNigFi51i1En
Y+TLrvfSVXXWi/g6/ItGQzQwQB8QyqYu21mJim1QyGbi3KFPu+rCg03iEnEiplbMexLO4hgd71JD
aPL5b75w8tSzbsaLjFxRAw4wiIZ8YZnjjHiA5Ive5dLGz3oXhtfSNhxIBFBOfpPGOuUqt+lfbvys
O+nq1oo8QNVAPlEPmV76vUiH2787KtM5+3AX9rXC74pJYdrL9kGzrBWWybvPN61eGGKdnv+wbacR
euzbaNen815Y89r9wU03HQiR4sxP55hrLBt11K+QJwcsSBjU6ltFvf98By5c5epZV4M9v4JsUWHI
InDZbzCx6zpEcaeDNA7dw7bm8AMWpjp80aouXOenoceH39uqQ14bzOXIWh3u8D89lMRNwI7YIMz4
Ahx06To76yXKONFywEk9qNOSnAWv9LfIyr7q/i9t/axbsERdhoDI+0XtC4dVNqahg5IGf3dXPPV8
Hw4P/lRFJ0YM9p4c8xfgKuKlcJJg/Vcne+InfryQQ7RMiV0ZPeb8YZYMwdyE+96VzwoZlTbBcVx5
X/ZoF060OGvtta4C2fEMA5VivQSJAGqvv0Pbsyh15av11QvnQpw1+qqMyScbOVo6RqRATw9NEjx8
fqgubfqszZNnS18vimGhBtWdqLsfidr93TqMOJsv5HZf1TB4MB0Rga4a3rKs6vnf7fX0az5cPqYB
hwP+NTk3GnAFJW++dX+7AjZhOT9u2+s1z8rHbFigulQWEg3+VWsovz7f8emq+MOI5wTd/LDjkSgH
M8pKMjsJFA4BJRjm4zTVmGZsjVGiuP1iaHjpsjxrvsShYqnTdO4TXfyPOXhHx8YhHnWrsSi+6OIu
XTrnt3JhG5A8IUSIJHsZw3GtRtYXDfjPmwYP9N9zMBAQh1vN5RYa1jcAip58xOCfnwH1z6cAcc1/
tx0LjN7pSMdmKug3AGe7QE9K6ziEhypj3JgcdEzbHfX1pR7eoy6e5oDW2K7r7B9GYEP51Xron2+J
qnPWqnXcj0PY0arHYLj3BGl6ajUXtb34/IdeOoZnLdvyCxtMoTIs0jxZy9S8r2S+/HzTF4/hWdOW
SW7adEnaIsD2qBuSbEjlCuYxyOlugQ9mW9bTIRTxI0N3mQFVZTA58Hzo+Ac1B6ti7CX+is9359Iv
nZ7/0KjaWgF92tIbFIW2bXX3DoLB/O82fdYZ+CPVs9IQw8IY2yemK1uzll/s9Z9bqOqc3b6zWNid
I3Jw657+veLKUkLlBxLJBWYI54tx7qVL7KwXMAOWY60Am4yhaLeja6L+gsMW+PLb3x2esy7AG0MZ
RQKyiZETjGQDNHOav7p7qPZ5F4CXJxCSyxfNTcwgMSWu3TLzvzuv9lknEGZeIfNeI1wzCw4wGdeK
V38x1L1wzO2zZm2C5c1EwqbVVHsOZH9f+e0D8sW/6xrts2Yd+I6MMLRrC+DMU6BgeARp/vT56by0
69PzHxuSqHRTDiT3ZsHwM87HF1hCz1Zb/fP55i9c8eeAS0jXQdVHVDZKt7nVMdBcEbCwVFX/xTbr
xeffMbX5//MGi0zmvz8hxjcNYyDTcPUSMWVW2yRUvuj1phP4p02fNVjTBoeUgybFdBDrPwICr9JS
XZM3xvRYst5qf9WqLp2Gs1aroZpUKuC3GNsTKLvmfNDG5Zh9tXZ/6XecNVq3/l+cfdmSnDrT7Qv9
RIhJwC0F1V09d3v2DWF7ewsQgyRACJ7+rPK56a3PFBEVvrErwgJSmRoyV64F8UAwGOE7kLEAWeyH
eX0Df0/mkVO8JDdXzUNkhW9EBrNEAYwFhvg3jm4VMN98vW5oK3ZBf6rjJEay2C+bhyZxX5pO7gx9
fru/THF0Ntm7AKiDahkG8EhB/VOl4dJAMbvDuWwAlvmBuujglitoF/rT5Q/ZiIfICmUFnryh5PWa
V7UwWd0s5jRNIBVeXOmfoPfd7cTE1ldZYd2AVjJGBwGW0s4PDs7ULjd+gMbH2qjhUYAP5kDDGYRk
3vzdbWS4s8Rufd05Qt/Z0ixx6EaQR8s76v6KdfywxqBH9vybQNMf1xnQCvagDWc0cWPjD/sAlF0J
6IcGCMDJX5NX/Lr8iI1YtDFxJkgiQxOU2mMGLbQQ+SI0c/NDh0zF5QecvfZvLmcF+wDabNJjvc1j
yKDG/hHs4GlfQTsTqJagQXfasOMFW19ihT0obIszTRRKdg3kuTQVaKMBqBTOfdWH2Bi5uUEL+pSU
OLM3H6blK/hCUhBcZWuIYoFxP0mx85yNFd4Gy+HIAby4z9a845H7wspg/QRCsuaqpIpLrRXAC+YO
HP+YjrEqB7Anl415Bh9xwHfe/jzOX6bbRsotou+iMUb9PQnql2Zu79qxfhg9eoJOC6j3qp2FbGOy
6fn3d8GH9rC2kTOqDh4Zb2o3Pp6PxG0V7jjt1vBWbHdlCALcHjs52jT6VNZN+RhDiuA4FK5/1e0S
1G///YKpV7Splhr59Z5/UMH4ppFT3TkWb7mQtZNHEQfNftlhgy3a4j5BzzN6EMVOCWtrcCug0TkG
YZ8GhYGmHKBRzxoc0iDAeTnItga3gjiYGzC6JrhMkVJAj27tPp0vjpfH3ig7uDbsbQDz6NIs8M0g
AqkkWAq88XPb39VNnBL1vMpjuE4/dhNnGz5kI94glNuBXQ/rEXjhfyt3PpIIWgG03QNbbkRaaEdy
7TXoLMLXQPSjSwvotbdfGAricaP+QTHhss02NjkbADdOE0jnof6cy5Z/JlA9A8XAASRuBzm0wXVz
HlqxDAqQUZccDuXJakZ5EgKEvgvZ3stfsOFR4fn3dytFPUfLoEMsp2Es70k8vXJ/76C5ZRwrhEvh
Kxxkkdqvh/6u8LrPjnKeSrQ5S6Kzy2+/5URWJA8DEoyaYp2byXIb1yqDlvohGPb2tK3hrVieSQ1y
pAg+6qE/RCbTXZRoaMAsO5vNloGsaKaNBmxG4wCILrvy0JPlMazUmUqOZWNgbi+baOMhNhxu5P5s
fCAscjUBlAspDja3n11nPZQor19+xIYP2bA41pRh03WYBUnrn+daDhRbdoBGGzMQWFEMeGlcJRJv
34Gs2wMHMnpfbpvY2TmCb7352WjvvN/l3YJGoBk1lIl8q6CvDZzOlW9+/qJ3Q1OqDbSGXZx/g/WY
dOAFCcGWVSfH62xuxW1fDBUoojrUzRxQDSDTc6+jZufVt6xiBa6jeiCGKxBAGLAwDbr8AGHiT5df
e2NVDqyALdoB+gEuXKQfIVsQSfexxB0INMsTKHKWBcwWjrvjlVuuYwVvvzjRKJIERd7QufFqSMnE
+lY67MrhreCVojcJVFRR3gAd1ZMMK30aquC20tC7uGyrjci1kW/l6tduAGB4XnN6B7N9EkhVB6J+
Re71y+VHbMy0jXzD3QaUZlGMqyFmgoCTsOjVjn22hrYi15So80OyCBcb30BuXE2nZAx2Fs6tsa2w
jWufongCBxWAeozVcJ/QcMfo7oaH/hfm5v2f4MsQqPGcMz3LQoCrgYT5/618lWXnoaRYTOMbWwcT
pGOCHvAUPMahSafEgyp4GXjzvZzYINMpZvV0hDDGBOYPFMEUiLk4e1Jwj3anxLPh374VSgL8p8YJ
YGBdOi+BV9w35NaZ9M7oW6fBP3ov79YvD2qeCjBPnbPmX0V/BGVzX4HbftFJCnGfHJV5nAhFvF63
EvtWOC0lqEAaULOAoPKnkPR1XPnHq3zcxpTNLkrwuKaIfJbjw3zmAun2zpgbfmgDyRoD5mcQbwBC
0vEHIX3kwenny2+9Mbs2bszRYJwuDPLfpHQ+x47/D05/kA6J5g+Xx996dSuESlCIOP2wiryIBsCo
zrQaaHLba5jbGv38Ve+cpypnNnIwLeeSQK5tLVhGYvCBXPXq/vmh7wZvPRChNDUKy+CpPas3Z024
B/jeeG/f2vmAfxFyBP9XnvhC/ZrZWVmmD+LF7KwuG7P6Bzr/7tVZFBgdxejF0e3yNHk48E3VMari
6yb1T3/Wu+FlANYZHq/oInJARi3aukslEHM7L7+xH9lwPa8piFu0CCSD/pO3pNdfQF8DJrbo2EIm
8bp7/x+VrHefMERQdwFQWuTrPFYk7/zK+9DUUDHYcZ6NGbCxdcUCTrzBkyJ3SfcvRFWXI1so6EZD
cHNe5Z42oK5P6iHgoRI5lxA8nBbn0DfXwTVcz14l1yV0PTBp5BqSfZ1CfbWWO3mLjdm1MXGrnl1w
PQ0w/Jk9TYBlpf7HiN9CDXsr/Pkl/5L7+lNNfje1rcMqV/JEg+9L33qLlxnnH0AbeQwuU4hYQ3Wt
xuUQ/OsHQD+x3x6LMoEQFJhiaz+5Q64ctOjdm8LtiEXTKWwfKVOncXysSvdTgv8FpW3wAYDJPPQ/
JlNw5uHMu/4OpVVZuP+MBYjnKuc7AXUhEhsxCPDrZr0HFiwvk5erpv7PmeLdFxYqdHqYEF01XRRk
M2ofqHx7/vHy6Ftbsmut2bJidGwp2kVIIW8iIKTRo5UMN2i2rGN6i/5KiZ6qM3ni5edthIqN2cOZ
B1QYSLLnK1irAdH/gQ70kw76fy8Pv+Vw1jK+MBHGXcxDUPpQ8LxK9hR2gP+3cX9sTLjj1RsLuo3D
CwiXy6jA+F2GwLSO1fqowr36zZZ9rGCMWh+CmhC4B0yX5xRcmU5dnkspO9O9MbyNYuurAnSh04Ie
wlK/6Alcb0pDgmcvE71hGRu45g5g/Q4K9LSXCbhrSpb8LqJ27+61Nbh1+If8QO/GCu9OJnaiibil
frhzMN1wG3L+/V2MqQIcnD5HN/jg1z/l+sm45YAUNPQRojbOLrvmRkOza2PXgkaOU6sFzZnmA1TZ
P1XYpz2oETSu/jQV5slVwc8I/wQHHDjXr8vak7M1330aXz0DxE4NmoHQfeZdchtW5ce5S3au9VuW
sw43Wnq1mAWgil7jQVWzhILykAW4n0AV47Ldtp5gXUmqimriV/ApMdIPTVX960M20YfZkNsSO6eQ
jYLZHzXCd0YK1oiCDQntnUi3hmh6CE+8jvOp6p5inOv9TjxO4VjvLIFbfmyFeIieXUYLKAoQRp6G
wtzUkEW6bKu/hzexMW4zFvMQl0e4WFhBAo5HTcrWoj+SRMp/Lj/i79NBbKgb5pvogOHtTaE/Oys5
0cK5Xb3mSZK9QN96hBXopQ4hzkRBYhlFxbdp9bKoV4dILKlak9fLX7FlqPOj3004GvEEhBnBAwoB
6Qws6TcEun4NBOovD//3KSbJ+bHvhp9BglkP9UzzKXJZrhV/HRvvunrNmZflP4MzbppJ9zAPLYdH
Vymdev4epn7LLlY4lyRE1wZkjfIzV1zRmxWaffS5CnZ5N7YsY0VzVLE2AG0quvsNJNyi7ils+6sO
SiSxcnPjFEKkpYJqpjP3D8Xq5Dyq3i7P55ZZrJAtocRAV4Dv86J2QvCqGVA2TeUDI6rd8Zi/r0CQ
Hv3vpI6saYYygF0gWgPVzPFY1OELePmyvn3zVHud29sQNSitQ7PVn0NkSosm9R5HByKCot9ZRTes
ZKPUool4fNawUryI4BXYBnDnLqCH02UrrtrNiI1UO5O0lk2EOVYGVN8QZf7ImH+j5fjxqomOz5/2
LnBjFxobhoMCxJEgnmz4HQcJcwJfum54K3QJGnX7ttU0b6f+BjLbB07jW7Lync1444hBbKSaU6EL
Hi0CiC6o4CXKUakHGaYb9Gz/bhf3+xrNT1ANfuMEosGQ60Zne1/uPPu8OP/vRQwEVP+1HGPlNEIm
/EzbMR5DQxo0FtTfpo7+9GkBbXfDdrzsHBF/e5AV5sZxo6Ff8I2B87lvn3FRcfsCLB5fzPrNdz67
Y1fuPGnrk6yod9FMUo2NQuYjmNoD5J2qg6pGkY8M4gAqCMYD6BT20n4bm54NbgvjkczJ2fMguL1+
nAvVPS+yEvnAzA9C2HUgVXB//XeasKuCQt4BDQ3EXyDiHeXcaa/qXiQ20M01gOogQGluEv8ZjbUQ
/hK3l+NmY9ewUW3QXuxxMp9A241TpvbAhR8H2XVDWxEPiQldxSsmeWrX/nZ1Q4gBNM6eC23NqhXw
vYFgxrCWYCdby8P5vlVC+quv4hu+NDu22XqEtWWHS7wUWlU0/wMZiPSNRoqiGoHFkgq6cJettLG0
25A199xAXXQ4L0Fo6pNBL+IhRgcFlHHdKx9gRbXuI+N4AtPQQcD3ALFjB+WOevm1VE7y67pvsMK5
7MEWUgZgyupHobN1cVrIZQygvw2QDbr8iA0/tfFqAqqvaI7HXLj1Eh4LJDefQUkX/rxudCt2CwgS
zhPIGXOohEMCqYWKV79cZ38bo1YspjTDhLHBLf4LSmPPEHm6a+fr2imIDVETXtf1FcMt1OtnA3p3
3oHQJdQ7IbBldiuGTeBERIGIPC99yIdCKk2s0FyDgNDxsuE3vJ9aUQylXonXR5t6ggZWwerMgN/B
BXPr5eG3Xt+31uSat9hmYHvsNWdWZaYPM13W/PLoWy9vbcye1wOZLeCTEoxqh64OJmgVS3ULqas9
7qitR1jBKzo8YXShAj315KGMl2dQ40L3zex8wZZ9rMDlLYsWKPDA7/1SPidDQz6NHNJKl+2zMbqN
UKvRoJg0HK65+vOvnjunuPGv2xFtOFrtNDgRdeBgHNXUQ73KgwiogNDOdS9uXZMjIyIW+DBLCHKn
s8rmlM50/XZ58I1Tlg1CUz3k3UyPKfUrSKWIZbxDNe/jQuPTiotPSJe3aiZvddcVO5O84UM2Is1R
HYRPHCSSCs+cIAx5F0fTDVRPssvfszXL59/fHeybuXJmv8H3gJ6jwuYFXe9o0tPOy2+NbkXwbJga
EoGsNqUAjUPNHvBkVlw5z1YAB9Ad4h0752xZAJlRzn6HiXOl81uRWxtartQgl1As+h465qdi6XYu
BFsTakVt6YTT//egCXK0ThG9xZN30/rF6+UJ3RjehqA1JmFO4eHNlR4fXUcEYAeTvyk0La8zuw1A
k8wXGiqlIRq+11NSlSZ1d8sUfyruf7nE2BC00FnaFtB53DN986iW+UMPRbdiIjdayFdcOtJExq/F
8jrBp85BV7l6TV3ozyngrXHDepw1+c2FRI6DnCDh8YJAhPgEFi/oJEJnylQpjp1RGjajyMY6eKnm
Ye+msuHsNt2b8SSjMXAr+RB0IVSoo/EuUaO6bi+3Cd/ixNCq64CP4VMBWi4JGbr4dJ3LWGtAKTkS
ZSuGxonvpgD1Jq36m7rVO1jnLbtYi4AbAXdZRbBLOJBHTZsvUSH2dtitsa01gASCd1OEspC/1PwB
J+MCikXdHsnTxhUisFYBSAn7JRigUZSL+WmIofKE1kK4/u+6gsDmdca3loOOhW2IRjdYp4+mrAwD
noEcHTKUXc925nfDSDa2zRBQb0DaMcxFwf5hfFZ5NZf8Or+0UW0QR4yhjYTBy3jMqtG/j3m/swhv
LGU2j5uooJQGHu4ANZTKp6lHY+jANaTRQMsXJeq9V82Azem2mEIW3oDHgLMXOlVBDwi+W8/QekbX
wuVHbGRM/otzc/+v72slaw9uOrbqH+rM0GmM+rQOILRI6PybeeHL5QdtmcwKZZYElYS6LWoohe7e
lvJXVFPIIdLgyvGtWG4igSpHgQ9xpyZnkp6okCf4187pastTrXAOoCINYV3kYWcNfTd/mZ9k7/64
zjRWMCvmFsvoMqxylD+upZfJSd+Ufnzdvmtj6mo/bIWhePVEesdwWIN0qsoSHEvxDg5zw4dsaJ3s
Aa9dOmTCHadrDorS53AZTpGuslGrMHOb5Lr12gba1a4cRyjgYdXr/Pu+cF5ok+wR2219hHU2J16g
HWzpAXax+WFOolPgkqMm7M9e3yZ7ZG0bYeCdF/R3p9oV8thkhLoZiP/kPaft3QQESwyJzesWbZuv
zXNZPEBPEXOhzaOpow9VEr2aZbryCmOjv4yjFHg5YCY9Lx9Ahp0hhfjv5TDYmgErgsPAERI0UEgT
NzdUVsDluA/QsOgTeVfN/1x+xkYY27gv1w3A0jNjRY0674zZXo8OyF13luutwa049oOiYzqiQQ5V
dEj5enEeIXm4M7Fbg1u7sVtKExcdHEcV5WtYFY+RNl8uG2XD8DbmC7mAoA/VucLHggNN6GkIY52x
pPrkkvK2gzbm5eds+L6N/OK8BcYEoB4kzL0vSZfVLuSs1Lqz3W99xfn3d5GFjoJSKwWSZ9K7yEeW
ZXsCcf96V9RgjvSRxAKj57B3ctx6mBXGo5RaFCOmemxMkA2MRoeOTMNxXKDLih5Y6PJNYZ9dttvG
1NsILIeSjpOz3Vou3wbOHp14L02/9R3nR74zmtMNs+QFYs5HtntlJFvQa3PWtsxbz7ud9nlDt77B
Cu6E4SRfzUgWTKV4RBf101ruQRa3vsHamh0DwD30cgNIIvMvZ/6tVogPstEPaxegaObs+NfWF1jR
3QW6Ue5ZqFPMTgYw//2CTei6CbZiG0q6uLpGOBsVBERW7agoVJCnvd6+DfvYCLKmhvBo4uPFTXjr
rM6Jya8BI/cFhC2vO8bbIDJOiV7r8/2S9O3JB51tqutq3Vn4Nq46Nu0ZSqZO5CJLk6MRHnKfMmu7
z8oZn9diB2u8sSzZUDKs2IRGkR/kIqE/oYN446LoOkV7JHdbw59/fxdiUG8MZgVu6RwdnEnqoTUD
qzc/6KHaOZpuPcCK4Sb2J5/1ARQdWPSGkt7Rh2r32rDvl51zy/5W5E5a07IfPKyricOzVhT5RKD6
i06/23ii10WAzYhWJlobCv0CwKDQudmNz91Er4tbGyk2epVi3uLi/QmA2Ou0PA9m3MmYbawJxApc
UpbKj32YHhrxN0nlgMfS363g/TVuIeqU/Ndxgnji3Vid1zUu1as/av2BTm785KGl+SYGyf6hUIO8
Zm/Gw+L/PszRHKpkAlaqW/9QMugqAtPYJnsljfMw/5M9w/Dnb3wXBEqzqXWBZMGJqO7fCPqk7wzt
ilNTiiJbtCmgGKuKZ28adk+qf4dW4JnWHj0kDugqAxLkAEcrsqQNpOW6DloQnwP2z1KDYJT/wOEm
FVDDviJU8EQr1IEGXXnsK1wSR/LBK9uneK4e5MqfsbbvBMp58v9mSCvY1zBRRvqYpzaUt4oNd/5Q
/lg6qGdP1a+uxT0CuuRxBi3famf9/auP46Os+NfSJQkx+KiJRk+gI76ve7Ozb2x5uLVzh03hETUB
ya5Hrkk6dOhLHuWIvrkSAsJzPbkZzCl/Xp6drQ+xNnBUQFhICyAGuQ5/g2HcZBHkj660krUSrBQw
+bYE5tUUcS599lRAHPmq97aBZsowpwvOCuhCau+OTgU5uEG7V0besIoNMBsdysdZqCAfwGEAubQg
BDdcMpZlft3bW5FfglifEzYEYPCAbreM5lQ7Ub8TcFsvb4U4KZcVV2cAWEgjg8feAQs9Ws6uaq6m
iQ0t6+MF1EITTNNB8zPVqKshyQ8qqMuG+eu+itHP3/RuSRxcWlfVgBJ1E6ifPnhdU8LjU9fz27or
r6pE4SFW8BIUqdsEuu+gXaTZDNhVWrqV2vH5jbXIBpCFFVNxSdDn0g/JTbKC0zFeBxDbo3MI0XV0
WlXdCacUP4OA7XWfbc24FcTtMOhWejLIA0DxQ6BoA7MXZ389R8FWVggL7TpIPqOsTEGBrkr3M6va
Pi2WdWfp3nh1Gy/GWwioth6qv34FIuJY9RC+Jt1VyQea/A9MzBCj5wiSTTRiBwqBlIjuccNveOr/
wMQkMumcu0CJyjEbE/YQDm3miCqVULPa8aWtZ1iR3MqZczYD6tPWuEEHVQIZrvYz596jo8leP+rG
DEfW/rwwKhMTR3AeMj5rKLZOXXjD2mLvprU1w1ZIdw2PFuYSmiOAu6egY1Ou0J22s2BsjW7FsusN
kx8aF6N7o0LXhn7qpXq7vBhtje39dzFaO1ML8NND9LNdzF1T+CItvGDvdL+xz0dW0Mqw9GsfqheQ
Uf4F1pcjKR6CxM9wgyuvq4vD/63olQbiLFICBx83+kc0hcjKmHI4XjbPhuPYKDHcn1u59k2Qu3jh
2yVcoi9RtagHh5rk03WPsA7giXCgcI+CWz4XED/w/f4xmr27shLXXFWQxLP2YUGhi9oV8hxg0S30
Y7NptxP7T+fhXw6lNlasEHHXoCKJOpXuHjTozDzSHlvYK3US/aUV/rFok2PEIZLdBT9q0n2Cujgk
HZybSEPCWMW5aslVzdX4UCvIR5xnuDvhhFz42qRF1ZCjj9txFms2XxeJ/4Mu0wMbC8WDfJqSKq+p
rAHmuQ5XjA+w4pxLw1USY/SuHbKEQG0czOam7/MiGF+vczYr3L2x7Bf8QQP66o5/zh0NK96qZC+l
srGcUCvg+37iCUUMogOM3JeL/yURe+2WW0NbcQ7pVJOE58yrWxQv56GjeI8jaWNoG1eWMIimjxLb
w2iSLBb1IwvEdTcdG1eGqyd1wjlGEqhfb4cGTSKz+ArmjEV9ZUJOO365sc7aZGf90E5ylSOyKMty
3xWPkzkl6EAupyqfl8+XXWfLSNZGzdiQUNC84wJaRvR7GE7sG2nosteRsjW8Fb1LXxDHMTVQxcS/
byfSpFXX7Lz6xnnVJjlzyNwK3pbnsJ2ek4W7h6FAq7QQfroO8cnMzW/ogPY3gNJ12WVrbc2IFctd
K0MfuJUA7O5z8K1xGWkPRvRySZPGix6Suh3LVPJ2eLn8vI2NKrQCe2wLXUvNkMaJ2XOTqCAdyv6j
Bpzo8vgbeRxbGFRRH6KmFXZyNLiTj2YsZ5IpEYGDOlHgVMjlbEIn7dQ69Afedc5V8n8AVljfRXBY
C4fK8XNaA2Nh/OkX2J0PYeu+wpj55W/bcj1rZemXNhkqcKzkIe1UOsGzoUwaX8Uhjy84O+W76x6p
0EIPgSssiR790quRH1y32Ou43Xh1G/nmTwqCNqzwc6l0nXYUbz273R7P58ak29A34CqcCqRcCHni
P4Cw+9lNupPT4JY0UzQv+DIHRmUPErThwTZWDVz4pkjG86cs6lQGArpey6Eq3NurJtkGqxnTBZ1z
VjwdG3CW8j4wbygHsx2AwsYKY4uQ0iSME1EPMdiuGHan8TwRXbXKELC+Bor0Ea0dmVaJ444ZqHHo
i5naWO2kcLecwFpryNCboomR3wLrRQi5qcBJHgq3G65qlYAHW5v6mgwjiYomyn3Reh+nMBTPJubm
qiZrDG+FHy7FjDsVJj6i5WFg8ZoOwo3Tq6bdBpp5YvRmxhDbmIU6W0r/TrBSXzm4dXSn1EmaeMHg
blLLI3HaH+O67GVw/q6yQRMba4Y7n6O0g9EV9qpiXA9sXZ9x8XglLXmNBpS1K/bbKeSdbJrXEU38
foXam3BApqJGkoZIByhI5PHS+TV14ttle24sCTYyDe2bUpSAC+T9pI5/Oo/VeKoLSY5zuwzY4vTJ
Rc/iTlhteLYNUhtmsJlUrAlzdLIvgMzH388dZZe/ZGvs8+/v1mXTu0vD0Q+e930B+TsGPZsqcwPh
7ljqfC76y93I5pIauCg5cWApwtR3XRSPJfWyQcTPbue+XfcJ9uY4oCVu0VifjSmqg2NkBa6tbi/H
uvUBVthT0ia9GbBiTk6dxbX74q76gxF8zJTX1lfOghX8oItggefgzlPrD77v3XgF38me+1hq/z4F
Nj6NJfFKmEZu3gliww9VHIgmdXzqAmhHyD1XIGwZZ6Iyp2TdaQFsFMxHwXKqjRRHb5LLLXSr4rvG
WdZPVRDxW7aSAQw10fqCRu8yq1jk5Yxq+qkXw7eFrOpmGMbqeV3MeM9mH/3nldb3ox/T58ZL+lde
g+yyZrGbBpC1fw6HEnAnrIjLXcTj5jHUov0aqLa+ceOSPfeTxv4xVt5hjFtzgzpd/+gUzXoHtLLI
qKmHV2U48tJdDSkHFE/vV72CnwtJ/Xp+mPDWYDpCN0vctObQU959cYe1e2JQZ0j5kOCWriO01aUM
B+DyEDMPwqeclF+7/txV6dOWQ5UTTchpEIGGFUqQxY+imvp7HkL5NYoG57kJKgcsoaO+nYsRou40
UXdhPfC08tS/LgGWdFr4r6JDaXGujZOZwSE50Ez8RtRueBCO/EWddf26gokrF2JQh6Rc1ckP1Zom
7uokWSlFc3Dl/Dy6oj05Sec+1K67HNUIqRzp8OrF9ZIhTwCUybwZfb7Kj2rcbsMThC6ejQftHnSb
1Ydez3VqWH+XhJ17s8R0PRKUnr4Hs5hufEn7VDeiPowdUL3qrPxLVkqeDdAMyKCT+xqt2pm39FGG
zO2LVzsfQhOAjVOzn2Ukfipe9w8m5PrgdXq9iZKly6mJ2W0Yxksml8Jr0rkdIWQ74YZZkLCD3GZU
3ErpapR1+ZB5g67z2PQsDfUiukyuqjk29fKvu6zJi9ficgqepBUZjcSD4rYvHkACxZ9bEBoiPtvw
pCLpHUhI8PrIUKXjsADFmKAhyHcbJyvLWN14dBJZ0PdrykP0ePtiQMl9KsvMrPXnNYAi5ndZ6f65
64zIytl/dcNlBJ6tjiGhBxXug9+YG7Guk0mVN8r7deqKBYmWnqZlrxmoMvmUkaFqjmLpFdSbcXo/
Ch37eRdVHF1Vuh/jtHQq3IIAu+CfcRJa2cMa0jG+505Xshe+cDVnfk9gtnipqJdGMx/XuzrqEp3F
cbWMn/jajAadiX6VDNnaEkIeROhWmH8AsG9I6Xkk43JsCtgYtPoHLiLPz5qZd+2xcUcUKBir5K94
YDI1kw8ST2+W7RekAGpzbBDYH5k71vNRB02tcr7MXXs383X9DhvGj906xS2YyBaPpRBz9B6Hsgnq
e61c4qbai+XL4jfFFwGmmGeE16TSoISqSDosoIcI2Vx/gvLVmmQBmSLo1XrUdfNxaNU3d07qLxBd
7G67Wrn+QbuTitNVTDPoPWbPO/GmhDy5hlD5csQhbSK3rBAeFqWkr1HeAdVVCElQN9Bxrlkxly9o
0VJRypSK/cNinLlFm2vpn6s1nroRvtcFh8KjQ5IvyGE9QxxkfkG91x3SdqKmhOB2NIinCsdLfjP1
c6MOLCy0mzqAUbSgVYckTZb40ucfTJ3UPOP13PPjFExMPDaBSPxjVQwcl7VVNG4GfQ71yatHrz3S
NXTnTCGShhMuRixOW9PHw+daNct6ZHMXJk9BnxT9l3AdoioHQKAZgOIAMXGdcgXxvzsTu0t3Qq+9
970vwnj+GFDfg62BsBXFx6alij+WJR/w+T4f5j4FTfvwT4EUyfyR1auMHpjvAA3aJDr+hEbXInqU
SVGxQ9BLyJOKJpy7Z5+LysPN1tfsaUASHtrNK6pa99M404c61ryYoEzl9/qRdiIWX6ANN4wp+EeW
tUlrtI0nTjrSqTNflojE3SlZoFyICJTzagTQXm4/PpCJLhq5Dhnzor7laHkTtyN2AOclceeezild
o549DwQbfZfi7wIl/1F2fv9dzhp1uDRSkGXHUsSXRWXgiGvcj01R+l7GKlxlc2dtXX4WaSMhOPb8
yIc/NizKqqIPvsjIk0+09DjI8FC++OUtg+/frkUZqteaBSPJh4Kp9RBIp8YOYyb0zM1jIx7HKHaT
bHGrhmUD6MWbdAD4EVlLl5BnPwqwKpWRFHOqhm5SWVxRv8yaEaRgN/5gQLQDcERnUj657ZC7rh67
lHi9ALu6bjCYaYs+AoHlAKcDCnKO7nqxqupRidn/Oiu6hJjp0BvSBYtGcdsyUbo3ZzLjOqun0qhf
dTWI6VbU69qlusLrPNBS9+SH6YlQh67wSgcFY+SeXxCsvDopNCiMrx1EtYaDGhceZuiBiaPUCen0
teRUkaexgyjzTRx4yeehJiRGBBvfSbkx4YdSLtq/rWcvgmbItJD7JYKKZGb8aFYoh3YLjhMkKaND
4HjRcggjb2SntWkm/20dx9akrJ0qkfZTMc0nytbRu/VxkoNpen8ZHgthOnQxr6zvbyDpPpUpo6KJ
Uu6AKvNeNsni5kz0rftGxGgAz2L1EB6hx9izQ+OYuHlZgk7wXFBeR6fQRNjEpVxm4AlqycRJgOmv
+FgkCZlywv1geosEmnNSrOUJqH/6STYfk5U25GCQ8ItBGWd032ITOJcbkVybZizWQdwihkpUp8Ki
hNpkObkiTCdobTTPMwvj89lOj+LVd0Pzsw+xv2SgX5/CjExqfQvCIHKwnyaCf5uSEWV3goyPn1Vd
OT8W5VgGhyQeTYN8pucvB5/MAqJSGl2RR9MlySLTkhfg+0gS59+gAP8HGGdCOF2qFsTFCyieSA8f
i1pnePJBa9y+gmFyGm4lGZKvFSWu96WO/x9HV7Ycqa4Ev4gIgQCJV6Dpvb2vL4Q9M0cgkFiEQPD1
N/s+nYg5Y48NalVVZlamB1OUrBnouHxzS5MEuRGQlpZnvm1K1TtkzYz2KmUfqWKWBlRZgjs7OIwN
Mthgxlj5y5O+B28+0Eh2NGuEEA6WZOsgiwa7oWzNUU38fsnveAFMD4elhqZjHcpxyBEky2TWLmaJ
/qLMDWXB5OiJE7rwRKUlHBd8qIo6Jb+isBuvS6kRzl3GSvHfNlnGfh9jh6F7hu6p2orSTUNw2Hhc
jmmsORmfVn/EjiFdsBK8A2yHtUTuKLFZ5PWGY1EeKxDPixiYj3HFwOSsr8JS5aPgGtpRbsPh3iWi
m6h7vv5TYP+3M1UMwg5KRliTRJWswxOtZ7+32ejGdcJHn+A2eXDY/44vSdOKp1gFbZT32Bu06QYT
fwUYNl763PKR1ldPJsxmXoAvuBKGCIHDFk3Yqwyn3q9f4m7x38YaHdK+Qbqev096Oqib0vByTdUY
CpEhVsc3iDmYowWedkYxxIr7q/X2dHQTsiqpDNaUy6WMswlaKQhu4e20QVp6d/u7otcx85dqe2Mu
2HQYyqMMBlp9so7HFFKxclK5DRFLCIsZz7V7XP+9J1K9jbzHtoJFXiiGikn/68Np5VliV0Bk3dZ4
fWr9ySentawI6tC8Dt13KFBritYimxH/vGmX3JQLb/NhEAHCQzZvGWRKEheaQ1AGMigQ/FKTtMTZ
YW9rUoGiiD3dlZ+0RiE8AtlaJeKll3X7WTbs+GQC8TZxNuNTOV14zEKask3Uppht6M0ntAro62zT
x/pYIuBvKIKSeu3Br/p1zBZwIckr2oxN/IbUSNzNkT/h/GvVVwOcwBZeZa1aGoauhs5y3TNrvPo4
L3NQXaPFL+82T+hvn+p6Euu+RLe9HIKxj/sH2MI19MLvW4wHzCFCHxI2EjizRso2f3vWduQjmPhY
v0lswSbXTVuwbBn2h9X8HY59Kw9bDcYUPvgeXfddg/DZP5OkrSrqqbPd86zggFbU6IZp5q3xaM6D
67XEdSAMRffKTIyY+QoZ6kuRCOZF0Dsih/NqCEpj5tO1kfuZw3b/qFishjM+zY17WavGkqwk4Fhw
LDTIZhYNKsr8xIw2HzmsZ4ualhIa5QQTX5H4K6xMl94s5G7tJ6tjZ32WpGKuR7ITDNq9h3Ibt1Ck
bdSgU+2X2ZlPG/G+TNEmqPp5M3OSPHdss8mudyL0MUuOLszGLjRvcRNw+3cbeO1DRTSUaMR0Z+2B
RjW3OXwkjDl5sVi3x0ivs8lEZ5x9UQLmaOcOFpM282ftLsRU01jELBkexdZpL+UzSZaPLqir+DBt
UQ+T976i0z+kuFgfuQMoGdekAdSZBYbxp6qOJn1wFQS2eemq6G+4JmUwZX47BoA7IZ4Km6uX2M47
er7tqwx3alflKoyEhqpwkvGVQrWVoL2vzbJLcDnOjzbC73yMsDUeFhHcYNvfcltwO+aU63BNqd6E
l9HSI3UOZzFNMXE0E+9TM3TOvffIFrfHslZBVGBZUqo9QIA1OqPEWf8DHldwJv3bT4zWFPztItD3
+lxCuN5tnlLfm2eSpFAIWeoy09y9W0IK8D7ZBRuB2f2HrYIohIIeu2LuHCRjExwWqKKN/GnsPLYW
y29zgPVtWJKTOB9nvS6YdzfbZCSGTVwGlZHodqyeg+DSckPCJEUjpPs1M/jOfCfGed5UioiznhK8
jnYNP9GpiQFt29DU1V+FXRovX5LeuGJGyJc4aB2Y4yybKk75isrxFSVuTL6SagzMs61qzZ51xzBF
KzJhwEp6f84ZkWTP0HS0mdFR1GUYzvkBb4E9jHYoZ8jdgu0xUapbjhjAiH8OEf5UXhNvGp45evgq
65lCgq9vVopt+5nOw4NnqA9T53mzuyCAoDcL4ZGCNLtuWF5iX9tgFxudtHlnpjllgabsWpVVW+Yh
U5PGHw8Bu/q69uJUtEHzgQ9a26RTW+nHNUL13kVubOHWPGhzWSsG8U4fe9UvrLbxSQyBt8HgNwaJ
kMEUcf5aA898os6j6rW4gB+YHSHjg4BmIenSwalrWuXYFTF1osljNnhVliwKSmFUnXW8+ZbOZj8j
oGpIlV5YoFJLlljBhJqJkb4MM9yiUq8ZK5FNjt6N4jl8r+Sf0Y4BJneBep95uvSfJC97qHai4L86
MLFIbbAAiwqiIXgcw565nXVgOtN+RmosrAqHJsKvr6MRcskWI0c1GpQEJNZingoG+Onu4rCmNbpP
wE1PCp6PSKIQLBuD0MvR+1aXyiPBQ9TEc4qUjPDDq6dRImo1HDBNrkuIsmBruavx6RYpQYwEcJGo
jR5oKGOVRUbDlcBT/YTeoF85pvbIkhPuhe3Nhn2UbRgo2nxdvOaAYboVxYAh5IJ6b/ZJVbp/k5l+
gJrVh3Du5G5gpN9xMr0lQ/QwmbYsJCzhTrpGGpdspY+eFzkqaSnqEY8xXllKKli+52iH2QPV0wZ4
DKoOfcRwOsKXvKKxedjmABSdxxuY3FcNlVm/lEAf3PCJceDRacKP9wP4Kja3vvhb+1LF64RRO6we
4wpQWBMYJb4cTt0JOJDlmRnbOudhbZ5pHak3cMUq2AH5tAbJHpH3S8ZZZbZqbiXB7K1aRva+6bdM
Ddg99tJhEn62JmtwhNGLaFMG5ODZrX7XpQRWAHknffYD45olxzZU9IxXM968rnTYye3oi9Vz9Rd8
Y5+OGulnMaSIKUbC/sW3uqZILuNfiGskaaNmBe1aUCFvFiXZr+YBF4SSMEStLM+RCIc5K6m6W0tL
TDXOvgun+jxpwjJrRniun7ppnT7qDvuWeY0QjDK7D5rZsjUsd1MIOH8A7pUgCSa2y64U7YuHenGY
VYOwE2Q4wOqrwzK6m/+jvByAps6nikdPrgO/pSuCYakzr0p3Z9KqM4m3T0EHJMwGSKGXpj7FQJs2
L/jnhB0yHMz9yMTLlLhnwqqHsXSnMMKwJEu4uPtz9yKH9ooe7y0s1wehq69ygniCoheo/991Wswf
7TK9WBf93L/Ykx3PVp08o5tpn3DfnViEIWALls82gn8p6l2Xx+sIa7d23C/w88065IEMBpOeN8mc
KnXfS6ziE3Ch9Vxzwo5Ohgn8Z6Loi3IFMHeMJpd7Zb9vOv8ME8V3WomXGjnPKdfeuyTJsTPR3473
PpQEc5ebZFszxGObVM8+ogxAkLtJXGraClBc6Cd5txyaCZ+03rJLvW5XjIdP6HQApZRVFlb0mCxl
HrceuhfkvNCy3k2+/5et9Tumwz+1qxFoYmwa9NUVeOhnyb3T5uP1Yi/xv6kDlVrRg0dJFtftN3DE
M0DYd+LTs7eCNdLmtRLgclH3YMlfPwE6QkmMD2VD/uurPoPrfpmNo/dIzFplgNBvgiQHZ7YXjAxX
gBOfZZz82nr6pkS9yYi8Af6A2zf/mGrgt95ED010Fy/Jx27uXxPj5ozGLVj8ko0IdfCx+xGqnebA
HVxVZ3Xb7ZfJ+4blMk0T2ftFHAbi4Lw5DWl9DhXYLzmiiUKWJTw27n6r8T3N3CvKMVTpJslbF6zw
XxmwxNUfO/hCY+E9ftz4tOuasMD9/9q1ydmqaqc6EKWJ9I6Aa1FX5EFV5b63SEEBbmBx6Xpl2vEx
g9aLpi7s/MLBKUgvm8HtMX6pCk+kjYeTXKpDaYaXaFOHCAAvCkwSp27tTGaYOW2RKFbb7WZ/+ulh
W0zYgusDcROIQyJuidIZMTdhG774aK9xi1wF4q964Ful7T+A938z2lU7OpGfOrxXIOofhB7eMSPF
6bDaosP3ImBofM5gg7rtVW/z+3OHbeRZg63xljAV/fKKELuzg25agh2QG8KLOLKYFs72pqzlIara
l9E0r0i6HTPI9nUatO2Pj6BBG0OdHvfx3nnDjQU1NkTX8lQL/8kY+8U5/YC25qR5/UYTUCv3mDPP
sX2Ifr9ayosY6iatuDo3QuWCqX23iGKp6j8wqdrF1N8BCD0nySTBMNS4+mifRaU+qNI9IymCZ4DL
8qrjedBjyIswPi+1/12TYUi1ijEDQFmVdmi+Ujj0SOA8S5eT3rz5Wja4rtsqH7foE0XgOaJzAVRV
pQLatKNbtwchor+Ab/Zw2T9Wjt+S1f6XSP9rrOuTq80tdO6BdduWsgoTjNLFiPwJTuaXOdL4s+rg
Le4mBblY1v11psph5JALFClghPNHEwpYkqsC1PMD4vFevFjv61a/91t8knLL2wRBlCNDqOnipbJC
IY7G+J1008GLkwt8IV7v4bwSqcnYqTz7yL0jFK5CRMf/Db481J53CFpxACB66bzqVQX2lKwyj4Pu
ZaNx0YL2BWm3c4Y9Icz2D0smfPJAe3eg2FNH6KOP2piuVVWIduYZQpT/65LtOPTbU1vNQYa69txY
dfPEcCPreGB3T3e7NZD3e8dgxEyLy+w5Dl0BTOZax1ymS0i+Gn95xFT5Wc7iJdzKHSa1Qy3VZzds
OfNq9LqoDK4PXwGrXNFGTamU878R550vXlaH7sVV/YdexakVXWFZc2wl2wnenwL0mk0wHRdOjkNC
rzbA7VEFSQmcVRVBUOdR0O23BkFD3vIIEfa7bAxAeXIJ/B6yeI1RvUO8MooQAlmtj0S4fnpavLIG
JgKUFLLbMKO4fe9vDarlIyzTd5jQroMCHCkj+zkR9zQK+rP0TZ+ubgG+RU4ESViubvc+MHoVNZCu
tM+wAvjscEG6ZDrO3piHY4nPv35kEw4q0+szq+Zz1GDDgGyVxO3LD60rz9iIygGFH7RgL6tge2bK
78EuD16g5tSMw8Ub5qsY2xMJ/YfEJTcsNN22dfy5n1ijgywY52qnt3bvTQBZhuDEJ/qm5QSUxfOP
bSdfIBG6rkvVppEOENvrE6SZgfMb/OCoE/1OHf2auLekDYkeq65C+a3fEybe0frfElQl52gug/lW
BuJ1gOpVA1WJerPj83xo0Ijd97h4XqMRQeyQfojE9Lfm0zfeyAsaHRidTgWCm/4uHQCKRc0PPbGH
krZPi0r2mw0PG1zH4PuZrZ2+IJ/ljxt45lgI7xt8MJIuPAerMNliIYJHJvdrtJQkF5w8zBP7UVQc
x6psdlDaHbAkdahK/tXFePXcC1MGzGnXgWDEmIe3pcffNai+7l+7KmzVz+s5YOF/cJNG3iEeJSIG
HtfAPyipHjumD3AzeTZARqppex8672r7u80DUUfEGabwxqTpOtZ9HhHof+z6GjD5D3Fm8ECML0wA
NAvC/p0l8RmO5HGaeEiDEwiNcLN3jZL5zYvXN8P0f3BXug3c+woT8DsoEKqVv5HWh5G7WzP2Z7EN
pzgYi0iL57nt/q10eTaV+q0698oUfG+i+uP/B13V/X4r49Psx7dpZg/NgsPmh+JxiYN4D9PiKgvU
9g5+GvBDJ/YDkK8cWDiKH94qNlvPBhG2OK/7xDS3IRDHKCrLdCDBN9YcioWUcbrp5BqP85h2wOKi
BDh9U4m8aroPXABXLwp+F83Ok+f/atMe7zeYdfI7KZMoBSjzQCx/VxrOAyW46BjPLUH4ppn4hW5R
qtsui2z1XFVosZP7HW+bBv/QtKviJO9RqWPm72vklzI/SMnadCmO9XtSuTWFmOgwrfMbDGJwChtE
zzdtAJASlD+QgXTokEbRDGBBpDc+1Q5z04LAHExnz7A9Pa/DEGcq7nd4GATXYvLtGYmbo/VvPgrL
ZAnLQW8/epqdpFhtCtGXQAuCWQtezecKLfEUx3+aKbp4MpqOClMl1rRPYB13ZuxIuoUBh47HT658
3F7BE/9nQ32+Py5toj2pmx9vCRLkvA1nMy28cH75syAMNvMX8mOBeTSptqH6qAahfm23vQkgI3gZ
AxpDhibW+wFwSn/QjiNiHCbveNqYqEELNnVdzJ1vTh0v1b7podIE6HpSM96an7DXxqvWA138mGf1
bPSvV/cIvJ8XPI8piUC99l2hp7BKtVHfIopY5nn9JUbM0opnUvIggT+e4vuVbl/3CyhW67+BeagY
vfya1HqiEnD61McvuorfRkRkZ4FDcwEKIEE9TT4naArmHhiUxFuvqL6u0l1DjRsL9aLuwfGzym93
rgmPdKmb+zCqUkmGDCsHXrFGbPmzQfnGs9lLyD946MUFjbUG+gj33XDWZcpWfPpgjelhV9tjB3T3
OA6QHKcgOIMdwHDvQVaz/V74UmYgH8Am1i1wlz6GtDKUmF7TwNr1UzAm81kzXkwBsDUEaasr6YA2
b2vn+ylkgGvuJRBxCOhzkM7Y85feNjvs72J5arB1d5mdlkk64oOYzzBrfnNuZTRfVR3nEaxNt7RN
aozaHlc8SZdNiluzdB0mGiL3oV69D1N3SzGhRz7SlkFQACQLI1DIRNHA1B8OMXzYJRt2tOS6IRir
pfKbg6l9Rb+NGKQhjDoQZRV4HSh2Q7XAeGcgS1bDaybKIkdGSCvCcOjePLnaDVyH4zqtxcSfod2A
lz9SIXSONN7thJ+rh15ErTQbRhdf1nKg4KI7ukC1AXuIKBtCEXzDwVn2aevi8rvFibtgpjLnUvHo
aOAhDXoj3t5F7M+n1oAQSqQE8xBM15WM5KmaGxFc5aIF7BaR7yLSPjLjVyVDoS9SDcbbqWkSpxok
9i4SaBjmYcYFEury5lf1aFM18764xwjzT20cjXMGlUudt9iv5bewmdVOSho+oi+ibdaWa3xs8J4f
wiQcd4shwQDLrM4+NyulJ2uH+BU2LPLqQAlfy0ijT1gS7xQNTVXg5Df5kBC+p4i/SZnEJ0IGWD+h
TRSDLFdsFyxVcAI+XGV1ss6ZiDm+wdQ0xTBATZLe+fcC6PFaIJbH++rmIP6aDNFPUevLE4CacS3K
YOww7rj5QTLL94OIJpv2G1DdtaXiY7MeY6lf2mQ/TX1/UCa0QDOgE1qU40Ay5XScqJJLPgBggm0H
A16pMFTBjerVtmbNFODC6rLNa4TQKdcWyYrRdaMuTkN84tPYSp55DT6nWPJsTnXA+yyGXuXAuzgH
qCgBLwwHMtpdNCzHJdSZcwRADgJm0UoNXd40EVgRFbxjWBgy/FAibbh/rq13CFmyo449hcnm41jw
D0TMvDHSfKjOokEDUD2C04IvyCOayxv8lpq0NciUoxbADudwSeoH/NHI/vg9+7uGZs6A9qpsaadn
r1nejUr8THNPZg56GY+TK1ipfa+Si41rmVW1e7ALCHki3X+UbVcVjXVKBrLH+715PumvY1lfJO5Q
15RX06GbWL0mQ05QkNvEsiLo12Os6VcrA7h5iv3Uk2KN6SWAjzP4m1sc6t/a645OhUXZ6Qc9QuUk
WvbkVe4ST2OUwpdcHsqwzXgD0IFt/n6hgqZV244FIgAgiQlAoNmuYZgWegx6dyWXH1k0E0bvoHhp
cnD36C6HXFPdpaxBadCCvnfl9u/+W88L2ffj8kvg4tVbVGWc0zzhC84QYrUmvd+MPXjG3y3Buq/8
8AQ/bdyVkwKlAdncNoDMUtt/LSGvEjd03hJ4A2yDAh1CUJ7cn8XjQ7oa+97gyGAvsnucIFDr1DBl
BjYlLgZz5N/DTKxAgV4QgD7hIl216NJAeNd5jm7x6grmBfu2QbCTz3FFsod+WtH8RK/QNn+TKv5e
KfIBO0aAqABkHGhx/9kTz+31EOO11/TYBvTmMUwJawUwyHWyz+BEe6E4ZAZ6Jh7Ja4+nvfc400XA
yQlbogBblXmek+1hE9XFQFtbSkzMXejH6RI0/IrX/FrDjmOEu15qETaPqJD+sM0lovim5HHBV0Zt
8rKJ6FVQemOcPJdaXoZqysMatCK0alAguD0wv0cPT50KnXoeVtkNP8PTqJhI9RMo77GqSyT6udP9
N5oZPLlU8tmE9sEM/hcNvMKS5A06O0DHFWQ37ZzHlY9JmGStbWTOgLaE5biHs32qnfsAyiVANUNL
2Id7NLkP9ycaTP0jj5tDXw63sG7+wssfAqct90fzNMUbSS1UAzAf/wuL3XxM6g/QG/tO1gcSQmg2
W1FoIk9N5TLMzwdbPrlQfHR36QPxyB/m8+dwCXMyjqmu+/f7qwIZZnNocvKQ97mv/tDauwVCn/0g
eAxZSTAh+X9CUBT3/6GBq7oEYCsHD+D1B6gsQQn1aLjYlqI4XCC/zqfSHcCAoTizYc1KKHYUQY2g
JuvLb/yITwq2Tb737rHqaAmkEw4AMtLc6O8CCI5qmgncAMTDMdfz0/3n0PF4hWpm1/P2AZPS40Bw
7mAv1STIkDQRCARw/b8r/B4mLvMArC48ujJp7VlAjtAkXiaMefEYL9E2mW3vNNyAA+JOOO6gRubC
n+wDink2zhjuEwCrgN7QoHv7pPtFTjS+P1DMVEmajYm+9bX6j7rg2W9tFiYur6T+uUcNeqvGtQuM
s5qPQ1D+6Sawwm446eB78uRjONpDQ8ih2X5CthyRc4/niG1IKIXH6NNDTAqb/IL4/FDGmNj40L8k
XB1gZoZ8sBgkRNRm96dwPx/14vKtogr6UP971Nu+X+5GZyXqVaf+zrZ98wb1YMt7CqffHTCy/vv/
rwAvtoIiETEmFtOeOI1Ls69X/oXL64yVpV8uLAYHz+KgtdKmk2xTzpu/0Nj058h3cr/J+OBC+wmx
lr3Uxlv/ekEl5hNQGTWk/VRD4VKGtMWnzqjCxv56Iq60n0rjibY1rhg/gZ4CZDmojhmU4Kg8dGgg
f8NJbmc0P8kDmQf1zp2Ij7xf638lJJF5ZGb/MZhxjRDmTfiYz9UCXskWkG8kuKHX5DGkRAPDhtzT
j+MKIZm++yACc1IjmgfbTiv6QVCezQKGRg6wCVox7qdV0pQbrBIIHkqAVjSMx/i6gTy9Qu23Fdpw
ejRjpbPeUZ76xoCPB3O1XwKN/YuqiqAykuFpwND3tfrxmPnbNh9XW8pdwmtz5HU1LBiH7E8ErvtA
yFhvh06V4rkq51cNLjK3omE2jagHxO4eNQTOeN5VBkLgtQ1PE+3io9yaj84PSqzRbt17BVQVsXGo
x7L84GP/RjpsLuq5KQLESKZr6D9W0jYpb+WQDsnSZCDzQ6gJOj+F9zdJQbmLlNVDjElO6UOLf/GC
rM+HaanIbprosE/cRrOAQqMrouDfgHT3lM4APnCRR0e9UQ/HzzWPid4IgFXYXAnr1HXS/FVS/2Ij
qD85TOiBCBRLMPopxU+YOtmdDfX+TdG2AEtU3sF1Xoci2+iXeTBVYWc03pDKmvg3RveX83Z6iuk4
fY1WJhkkg3c9KLjh1pj/gCR/l0Tf7KTuUNKcZGQNPxgj30k/g2aJLRDsvh/3MPLA1BUMnwv4QAiK
+SvOJzs7NdWnsI4e3bocfK3wFBYIMZY9Z/Mx8sg7Z8KmGoLKswmBXDNjdQZZydnI6EXEqj2sFq1r
l8Q9Lq25zcFGwsB+wF8lavjbEsNQuLZpP+iofBYs+gR7Z/PFtHc6z6NH1XTbvsIVlMbx9kP9GTgv
5A4LzhdEiRiT67NaUON0gHVtF4uTG5FJ2Fsf1XMDuDMAm842R3QWtA6/NIY3sYZbOjvaYe9jJW9h
3D5geEYOLRE/sMttMwtGZjci2zWF8gskemOejHOymISDts10CdZUOeasdXruWdSigK8qZSy8bGvw
AupsSOHb8y0C7IzfnUwx60RFHdGTV9VfUPg+BSr+rSbdQ93uZxHsKoAdYebc1g0YPmJTVz381lXw
Z2T2RbeTB4oNIwk+MnEeJj28zBb+WdHh1tRrm01hghegIc9a9eJf4OngZQTx08jiALjMQLfFg7IZ
B+Ryj5pcR5QbaLaaCyvRj1fN/OljIGP3Uw9y/DaX8yMa11cJuhfiRvOpsIgOscL2CGfzWzKKL9gK
N1BP8k//vpK0oXcI5Hryu+0Kie2c1s34Cu1mA7DrHtBKwEQLLSps3Tr2CRGKPskVMITiMfDI9tSu
9ZnouVir4YjFjedm2J4iT2PtdBlDqLF0fDGJ/w+WcWNaGprAewnS5xYAYc7u/dJES6Ce7jBWa7Bz
IUi0qkzw3iygWdiB4rX2xCkoSli98XRpVR+ky7i5ZyDR1afP1+rai+a24JLsaCNSntgJw2uX4f48
N0F160ANY48pjiAUF9domz5Yux1NCxK4V+2fiMq9TvAkZYNrJF7IZ7iuM+TiHPwa2z5K4WzehSwq
CObL9G4Gv3BJU0C3x8DHDkfoneKQcqB//SGYoGxy68WM8tCH/BJUzX4j0PduRlzaSDxrP/7152Hf
cgtvPuZGHC6GS9x7x41+1ZzvE3Q3JlFHYzxsuoZPlVlcgUizGacGoME8Qlw4lO1hYiD4hIVw1FRJ
Hgj2iL2fNzzS76DGhd/3W65U/1QOdtdHEPwkPqQSC8XDujOSdj45L2bQDdlyd3cbFuX6vmnQXA4C
L1xhgU27OnoWnBHMsBR7GrUGhDS7f5Dz/CLj87aBfFSVqHH/ov82ADd5ABxCS8AWInZ/WWxOKxYG
pPbPcPF9gZS7gPtn1sRifzcLnrbkYFv6G5cE6s8F7ezSoildvjrXfSRdd+OWoD8g7XvTb9/JBMoC
nIZJGXxmejc9Rq7F8cLGWacJ2mCWIa4TqNzzOLDDAN5Srz8zCjtuHBSQ8CIRFhDCRyZZn9RAoCm/
KAPdO960rgun/k1NeJsYUqvw7TuALMuGd+OKukebatGBrMkFLZxAfjdcnzIIdvP7374bW0SxROh2
mdWwu4aVcAiNL/7TyhnYyyAyRJPm7QzsdYbIHJfNmIyFiOVFqKXwLLQ565JXSLSfrTz4SHEjWKih
gf9EQiCR/FWst7KRuOTxYwaeO99/eHxU8tIbd2b9RPx2GzhQvTjOc/TcIvBhCzTgHxhj49lsVBcb
jIHb6L0JlyMC6yAtEH/N+IFfmaP79xtd/I+081qOG8u27a901PNFX2x4nDjdD0hvmPROLwiSouC9
x9ffAXZ1F5mimDfUERWhksjMDbPtWnOO1U21omBBdXX17PXxvEysQxNZ9PVyxlXIqTuzJkZIUG5d
cAKarnGqHi77huO+/43/UzT27qIiw0GuRTXZvBwMSiXbWbQww+BMJZYu4uiZ5DRRINFfR2zCmhmK
S+s8RV9xk1eGoXAsIgdPivGxbvSrBj9EyJMpa+LvpISE4Tqt8NcYVJjnKOpHqiUgaaw8B/EPoksP
Uy3mqCP2ZGPUrskjV0RV+lpFO1qSpUxS8qnjskyXIo0O+jggymXzOyYuzuv4Wy8n3/VG2cusknwh
UtdFSV+dTN+V/pDId2Ppss6VMzf3l12X7AgvO9MowKBxxUq+MipyXb5cO2Vj58weiVPr9cwau8vW
k5dRLyEiqYjG52v6hqwla8SW80xHTEz2MU7D8yoKz1rNuJJpiLBMH4sVed89ZrE58JkLJZXWXtiu
wihejiYZXEq4SWp0oSnhldl3xCSxLLPis06N88xqCOYh31u6UpzPQ0map1pzYWjxPVLxjV6Wex4E
eumpqDQ7qgJ3gDlQm4nVo5pH8spqMHEODwIsiJMgxpA5sBFPQjBuDDte+GCkV17cLbrOno8iv9Dj
VWNX36ZOJIlgEREv9lRitOVDMNUA8hWnb9rXifchpwDZRpnUXn3DawxRuLjyXo7E3IRd2JvlJXXk
JuZtnrwZAD3CLTYpYYJrTO3VZVDdyap10VblwWhTbA/aXjaUXYc2GFl09jb0hGY926K+mXpA3INd
MvoWT0f+LWcKUuDdT8iqWJGu0oohN1zVkbsyQW9oTMx4s9d1Dq6+LYYnLWzPI71Zx8N9bLMB6YCz
09ECdoskKtLhLGG4JS3rpLBrIDT+GtijIaH0z8ZzjR2GUtbziLvnEDOLCS/2WbXQCt8ZQZYJRVta
QY3iP0NpP2z6PFln4CELHS9ePvM5TSbuWdodRoQw/mRl4xg4dSRceVeRGmz40m0nJedRZN561bBm
1+HItetU2BoR7WwzQ961vXZuGlI/06zqZor+ATjn1YeKfhH57lxqGycaqnXSsEVQBHWt94Sjnup2
3CdcLgF+trTupjI7R/PHRVpNwqnhxp2O1rUsbt4G3ETwLPXowWTIJ9ql3FOS3kuWFpMU1dbeliaL
MKxE0qRFKZ4gJ7LRjeMkZvJqgv4HoiCCTujjIps9uzdju7wuCOUNxXL6UFhHaGPtXTaoi6hXzriF
nH0XL64ph1XHe5pSS0g5LkTNkLO/u3bL6aBC1d5tps1GEBIJFYRAqMkxAIrQh3YJP2eGE+3B7fJl
oSTbWopW04Qu+98KT8Mz8H16T8yMZ9M7oXbpzCQ0bvQBZ2F1Ts+dpo/pFetZvw7GJ0FkfWrXNDiR
TB/RqELQ6+6i8vsl0KB9XyynGYUnnCI0i7BMZ5Q/S5NoHxT1Ih8o65be+UyzHby8adoOkuAQ1v4t
t2tWMhlhSKylMuuD4NxrxJI5IkkqR8ZCqbNAoMYjEao/WLaLvivh3JIhhelmlWVvPNuc2YW5HKmT
o/TWMizNOaInTmTqHBnQhrtp0IXNpuUyHMNbvTPxGCRMAYCiHSNTz2LC45ym1r1pXE/zaw5wsgmL
78UodqWJnIpUpHslI9NmDgnpWMyhBCtW5YAns7qLUvc8Cqkk3PTz6cFn5IHsJFtMFxBp+ZwurzRi
xsyo88dYPhjpeKXmwSYko8q/Tq+bxRcx53waOSXKxGkeG2EUDX5HKEZ1sM3s+E0E7IRrshnk7LPM
VK40Dol12BLQSvcjT26kk/vxCwpA0guxwx4hzrZ46ZdcQhOXc0KIHBkRSw/YL1S2ivYF9dhQexS8
MuPcRsc5y1N32+V2z94bomxC2tDBcqIS8C0JAKXxUxB3T5QtuLUq+wdzH+YxSYtm4Vifh3BNZzi+
qGFpMJg1F5BTY5B8Eq5FNFBfZW3og1CpiNlN/ScynxrFfVBk46aoMX5MD5DMzTx2W3mdkkiLpy/0
fY64HLNuyonHioj4UlPHgxITXhk5xelaXM/GYmCQTeq7aQaefk45zVu5TV9Lt0tf5Fi+MLOeDI/2
DQcD54TyuhXRfDTbq6wbzkGUXGSa8mK0YmtIFb1CpWyLlDa7uOmw1fTfp25C/vZHpI9P0FV5tr71
3KbyZZtqxO50Yttmdg0gMluKMaVujcqJKbSly6k3ksi9ROq/b5P0MQrHx0Ar2Rnk52DKFwQVljzE
jSd1Cz2xEQaLR6NQDrg09qUdXst6dGYa9Y1E6lsjL4KATLqJshb/cB5cCtcedjll8Jb4P7d1Xjx4
oXrXRco3T1Ov9JiNQKDbK1kB5Zlowp8rWseUYxeXbltcJJ12GI1qb7I14DwBFLlQaKR94/iGZr2I
EuxDVlKxw48Hjq1K8j1t3G+I6fYcV0IHA4MJcEyfFKNka6OYg9E07uvM6B01zs97o12NZnWeExig
oo9yiTgPAZr9SuSD+iwEtGGSJLMSZ4qDPelJyEHllNlAXCevD4ixVMfTsm9M7TcK3P4Fr+OhMoeC
HIPyUCnqLRv4C0PXrzore/ayAdBMnC6T0VxwywuZoKximDehr54bmbWsrGDRWmxvO+VbIevMMMxm
rKDEcvP4e4lGGfFPpc6FQnmsriYMBFV/7OMfrYxQo6hcewdGZbrAGAuUgRk3DeoRXyipGr2yuoXg
0NDX4UIyi2of9+lTzsOIqvoqw/1Vdyj/0GleTCPYNEjbdG0xiwv1vmPHkEcca6aJaJqASdo5bsLI
6fQum6ma9KLmk+uKtGNUxE85goKyq78Fep/NgqT61uvBM5GdlJVbJwHRzKtKf0lTRCm1hcmo1MSq
MtxbXCF3ZP6XmUZmW2ZW1fv0IesKWBiV5Igh22alfckUj2mpYr6V7Kt6DM/YnN0ZufvkeRaOF2nc
WlaLEFm/Jray6+P4oUIVlMbpWq3NHUwJLp1LcYmby0OwteTHhryVfxf59tKVo9ssRs+FVDScAQ7B
uxdvAnnEFTWywcgV/0qoTFLQsK4p9YVwvEZ/oIVMbGMbLbACPdS1Qq4wvB7i8dUK2qURjsNa8ttu
iV0KsQ7qwsIZrbygNBsrfOhz1JUqy93U0LIZX42Jd987N+RMXo14opd1hV/JFdT01VsvmCFjTkjw
N1eQ46ILAhmoonFgQRhIu7VNhGeNNza4MuMAKVjxirWZ2wHkdM+Hzwrd8L6rpZlsK+QPpLHHcdkX
SNGMXD43ACTvI3dAOD6o6MY8vXWULm2c2OKQa4ciwveMq1FkUbCSQ+O1V+tlqxfPRW5diaDfFKF+
5fqNvgoJ6i4QsSeBo4TMvp5hgPnsYwPwN4w4q7DkZVJ70kzX2+AHNkobcbCbnv0fw2hw/7oaKT1b
yWZevnrJx45YkVE6XiHtx8S/xBi86uNokxfkApODopWvv0XWOC44pBdjXeV6ALwjSKwt2RmOKYrd
nYBe/IKs8VZq8B16JJbrxOCN8+0QuyeIisziqbZs1js5ev76Dn4BIDuuN+QF1BlqQ7ShI4JBYZBu
V4xDznieuDATE+brZn5BUfmp7JDbqiTPekjevZiRHzmTk/gEwONXX30EaDFxEWF/ne6AyA3eZU+B
blKZ89+78CNoUq1VmZnFYHNjFBeOBdNTDO7vYWuUIy5LNsogekLs5VJd3VSKdZ6hfnR+77qPqCzJ
SHaqaBJtYVEAdxX1fu0YtTjFYhLTJX5CrVGOeCwjIr0waBl0UVKSDbJLJWeH2ZqwEvxBL9IFrpP0
XtISpUXFqnDe7eqxwxppdMCmQR0nmBVzFAq/95qOSxQVrRZk1QD9AgkBwrw8x8iJwOEEmVn//G6P
CxMJNRt814woBluUSU30yx2ug07p9wqCxXD59Rv7xWgXRwDWuilComiAKxPrOuX0QTAVa4B8o0p3
XzfwC8zNG5313XQyDCFhO3+EMKdNOZxHzi/EAbz8Wfa/T6M9JuzwdUvT0Pukd4jpOb5rqUg59FDy
E86k5z7nXfIoSusUMfEXZCkxtfnuu5vUhD7s890c4rrsaiRybCCChjOB1SSfV2Qcv76JX730o5Ef
ACjRQ+QXC19Kv2m4QfUi35Ree6Jsyq+e0dHgV215UKlzRfVJXILQHsGttM1v4szeSl68e0iQWKo+
wrK3eNvYTc/I7/RTlfB+deVHY38YhcB4PLlATOkZaWs9F16s/R5/77gYEXK9PlF1CoFU1P+YQ50t
76s8NX4PcnxciKgdGlM0/bSi5sI/CCjEwErzE7PEL57LcSEiP1ebjuwZHcbtdlMhA86ml1/3xV90
enmaM969z6YfZTcwIOkLCo77Wkn2zpgTaOgwChY6hn0sPl+39Iv9gHw0dK06K3JJwM9ngU7OwjLI
SOC3CEs5MzpkIHBTkq27+LqxX0x58vFY1oVBWQAfbhucQGqviMeukDaaLILZdJL7upFfvZajcYwO
Q7YNOdcXsWoWMxMJfkM9qt+bJI7rErUeJqWRSrgwD+07CURY6o1nvq1vfu/aj1fxPsAkaFJNMQu6
mRS05xpOi6+/+hfTm3w0ilsDdoFpceWWCJYyqjj8e1dSWP3Whs86Lk5U5llo6FM5bMij/QyokLfx
40yZf33xn79T67gakTUIClm6VNIOCWMvpkCQKEZj+fWXfz4ErONaRLpuGxj8IKHHXZPlBMZd3d2W
MhIWR81T9PlY1SL0kobovX/dz/996f/He80u/rU2Vv/8X/7+kuWo/T2/PvrrP2+yhP/+d/rMf37n
4yf+uXrNDk/Ja3X8Sx8+w/f+2e78qX768JcFdaFqSo2/lsPVa4XI5O37ucLpN/9/f/i317dvuRny
13/88ZI1aT19mxdk6R9//mjz/R9/oJt599Sn7//zh9MN/OOPi6f4qfnp91+fqpqPqtrfTUWo/EmO
0JjODN3rv3/AC4b9ZQhbICFjSKcgcf1//GH9nVJ1OgPa1GRTUfjYH3+rsmb6kfF3yzI0ROqmCmPL
kqHQ//u2P7yYv17U39IG40aQ1hWf/rC1MW1FaKYADaMZWD6EfrzCAi6gd9Si22dRtgZoMqty70zN
Euwr1Ym5RUwz1F/bqJ/bOtoqwKIwy0xXur1eFLNcFtdpFEJcypaJ3W2U4qwYW0AT8zFXzrywBhET
oR1IF+/ey58P4P0Nv50Ef7oKxZ4Kn9jgmSxex/s1SIMdkpe9OeyJbTiRQuJz0iCNwTrV4oXtSeet
OqCRR6sB5wxaFREHovw9ZQWzyDGnBOu1pmoc0MtFG2RnJdXCvXLeS/l52MU7tNJXUo65Su9PLMdv
u82fLlydupFsaJamHy0AKfsVt67UYa/oSPzVhIBgtspye+X+SOXXK8NUNq5aIHdVwbSE+yZWDkGk
z+zWPDGhfNx4//kedbBWEJIAQxtHUy7HVCvF8DzsC7BQIfUOwPulw7zmkurqjg6EQPHUzU/f+fHm
daGSjdWpMydMas19fGsqMT5V1q1yTxBoqWW+Y8Ax6AYc/KpGIcNmbgqWdKTnJc7ur3vMx/lzut2P
TR91mMJK0soLXU7M7b3mXfsEeICDOy2NZ6Ux+7qxt8PyVzc6Ddj3W6RKNkPyseVeB6+YdJPIRSFo
bZO/cx1dNGeuZhDx1OdBB4tSdReGpK4lEroD9gIoxbg0DVT90qJLxoXXeZAG9UMgsEh1wYlVS52W
7eNr1XQbX43gxZjG0VHPkkGkCbcq936fzlQFgESFRpCYWmPfSzrWZdI4auGeC0+7bXBnUVVkPtbj
uh8J2urRAWAbNBlpVrrLTEYTVObksRleAazMutxoGipmEw8yvlGHk/adUd5HTUZ8sX3x29E+NT9N
L/Kr25l2re8evR5GqdINdblXO+UJGNESFXInZ5hwkqVWJKuqwPVMlr3W0T8J7bqKE7hl6RppFlKu
+ES3+7hH/le3Y8FQZIaZphvH2/CMw8lQYv7by/awTRRp16ZAj/CjNLC27CE7M7xTYZCfB7bOcvBX
k0cPoK3BmEBSKDHnp2tf1JumNA8SGYOmM679UZlloseC7uWn5uRPOxKWQI0Vz1Jt82hlyLrUTTKE
W3vfwEXaqE+YR2daLrZu4F5VFig/c/JcLookXlW2R92klY/V9snoxg1agWXrIgl3Md9XJAOxbTTJ
jxPD8uMO7c+3wcUprAambr0FkN71DdGKoUn0jElA5IsmqS/Kwj7kinENoyfo7ZdyiJdeWaDzwk4e
pAdsNGeeN5CM4OV56mx6WcBjZq2ZyKjbtNsxjFaFIp4Cqjc6LIRXpf07k6aqslCYvFRh8nw/dui2
Kay6VNQa+qN5iL0VOjT06E6jDAdFmqtNuu5k6Di49r5+Wm8xnqORRMOWJWQqPhriuHCMpXayFQ80
jJNmB0xjV8btBWeibRrfBO4kIKtA5cA5STP5zJRgTal3krB2gHDvIyHft4FuQfvoT/WzT1YRVTV0
1i1D1iz5+KDWQ8qLXfA4+6oN1pmjjtGsxhqMRq+v0cWJcaFoSJwK8zoJyjN9UG8l6aFyi2XL5SpJ
cNMgyTesZaa0mwAX6e88NpDw7PdYV9XjYeC7YSr1tVzvdcSwWlSuoOCsDNVY+aM+T20Fc0kz17V6
nrv2IopNmIfkJHpSZ8YGROvOxhjZx8qJt/m2tv70Nk2bfaouy9ME8bEbDSVwkoJ5eJ/m4ZVv3upV
tJomogBZL8vwsnDtQ6iN266Y65FY29641aQfVorcEOdDhKzSDe9jC9SXam7Spr0J6+CqbKuL1hC3
aa48qqa7a5r8EV1EmJOlKpPFg41bcFTV2ajqe2vMT4SqP1tmVWJTssYLFQYD+uM9kZHwUtEr1b43
jEXNzBZFiFfkZSaZu2jELtX7Oy98Ne1yZbrSVRVmjtXcy35yWyDOhvnLbvq2F4I85zcfPh42QiwN
J1akT5YANnsyBwFVU4khHG200lGBEdSRB468dj65USvsfZVy0HzMAxRTNMV/2eDRU4mjNkqsZEo8
Ky+KAqJHgRwBd9G6TYPvaRKfaE58Nh7f3+DRvN9JwTh2Eu11kKZy95xcV6hRVbs/l92VLq1dAEnG
y4lR9nmj6jTChCnLP+1agNNXyGyrfTYY87A+a+ubMk1nvaLNRoyf8OLws8KfK/PVf9ny0foKMTaQ
DQzY+4gNrBy/yLBeqCiGXMubVRD3Eu9uxKhSZCdbnh7k8RDWYPr9+56nlf/d8lUCdwpayWUId/Ws
EYB/J70HVkzkJHKz5diQ427R+UfFlRy5HE9MbZ/sLOjJ/2nfPOrJFMxUB2tqP4FKVijnmXftoX5g
1S7WkQGFTT4xaR1ldN4W7A8tHnVl34WqhL27QlhWrJk3HUKPi1pLIBSVWyWol7HmOloCDA0wJ9jP
OYr3//J9H8/nONxKSYm460hPZp6GPQHgajeiJmq1lYTOy4QRAS59kcXxiaXu0weuaBrqOUOWoU9+
fOE6tVdkZdSqfS3QhGEHr7Hq5pxbQYs7FiYHTXs21FOtfjphvWv1qINnISHWGuTZvgUGNvgG4gtj
BtFoZjOgMpW9Rn6qEPFbhOKnrv2uzaOuHbsWwUQokXt2l+iytxnP1Q3u6GSGb0FOYqQxpfjdlQD+
8fWAnh7iF00fz89h2QpU1dwu8p9Jq4eP5JE4MDZC6ICPX7c1LbJftXXUn0XucgCeNEFB9X3Uz0mG
dkAcgu9ft3Lqjo4mZBXvk90VPEzVhP8ToBY+J0KJXhmlXnHi6b3l/b+6JfVjHzVtpOdGwBDNEQkS
LwFr60R2OPfdMzU9h3K713trTxHKzdSFDMXduiNgOiDUFbbMIFng21zC08O+psy76SgMGVGBJ6Fk
wyKAuYk+bV709ZyiwMuvn9OnO1z2Dv8eX/Z0Xng3oUY1/MFW5XXUAbwuxte0zQml0aFawBQhCDGJ
mqm0sGC1lPHCbJ/lxFwCCHHsx87ulnJxco6fmvzqcU7H23eXVKEIjKRCr3A+SIuhB8MTFKtMbuZ9
0mED5Zl2c8Vv0DHFMxlnaN9FBM07VN/6idn+qEDmn5Pvu6dztGN04TGjjefpWGxcVH8nhvugUhyB
VKqDRCaK57xHnYxHXwn6XRt3OPKR3eDzboOdkp+alhTj0/UPHie7MtmkuPvRdJh1CdSzhO1eHmOq
CKRmgY2ffdxTCPmsh4mY9+Ei6+fYLeYR55EYZ4FnU71YQ0DchYu0wGHQrobitnZfLATBYYyDo1un
+vcwM/ad24GieJImQnJ6x87BATI7h7DngWpKyjs36S+yXtpFZrlR1fBCEOSUIT+ZL62S/rDhwTme
K66EvaXU8H3dDVvglJDUcZ7b9QX03qsuKA5S/kRBIkYKOPhkFoK27Fwdm4X0EqrwrSQDVRGqc68C
MTLk+8rAyRkE6ziD19VkhkOQc48X9wzawTV0QTfpJrwlBouyv9WNbidhmS4qR0VIngQ4UTATp5J2
yDDq5XqGTQObNYrPEHHtjamm27Qzdlka70rBxl8z9yOe9IFoY6Iq995WhyeBKNS7Q0wx10IM1E2b
X079cXBTpN35daCkD4k+ztxWeglEu0FgWlCqASQbnhK7v+8r5XEMMvTY8m0Rfwv6YgUVY5VNWtZx
8oSIvY9fSLjJVhParJusCZm3JfZ7Xfj+HpjWIZMJhik3pREAquL07bHdsfRrparPqGy6EQG+dg1w
jR5dSRjWU96R3gzb2I/XehYffHydoz88BjVubBP0TYscfgC+pkX9vRHUG78NZnVUX2hFs06peKNY
8Dx0dZ2U3ncfybdZlZyvq22gsvxdy81jibJkrM4zFYdQdTcU566sAqA414wJyYlNAdcmeaZoQXfQ
vDt1fC22sAOdKD/PlrG7F+6e3TjAOqeyoPAgO1R3aV7P/JQBPbwoajhvAm2WUAFdG1A+5Y9IWc1G
g4CgXIrAvYCsugEIhM5/3mXA59Jx74fWth/Lc+LbEtQFZ8gKwJgJMs3v8gaO6DKGsiUBT5vbOR4X
TEEkcrca4YMeFNMQnSFvmw+5uexp0QxWVRWA3YAjZatP09mI0g9Pbqm8+NlTW+HD9mYy4uR2shRg
QUyyx0S8pN51I5wi93ZVos9bn+g2Us4kvwghFLnVRderhyip11MdyTKlfhWstUa2+LuxnaaWr6f3
T3dPpGum/IAgfnK0MhlqFHeAlup9CUtCL9PZNKWPoPDwODmwN2aV7FIs4VRgfZqhf5rB3zV7tKjE
kS5roI3rfaYxfB6BnZClOrExPtXG0SqBZTvmWBnW+ya4lqtz9JBAkf7Lx3c0/asICEPklvXepRcY
pAWmeHnnIizuDlDrHWtkT6o9/847s4QGZmcKeR3dmGj1IMTmX+8pYT2JtxnoNspLWCjNIpOJnSDR
1thLfN3q59tP9a9mj+41121JVfS83ktKisYzmeXhyhpszB6KUwAJmXpP5g8IyegxJIu+bv7zjvpX
60frWsRAHHovrfcmcRPNvgKNOE/bgzcYDj4RT70q5fZEB5rylZ/00r/aPNrkKzXrhCVoM4vGhYa3
mOT+zNDmwsdMiE9B+Czt7Lggp7JrdSgDV0wV1fQlSz6jWeq3AUVJoIEGyywcZlGGgc7WZpZ8CJm9
/rvnMz2/d3sif4C2gEW53rfSs6tiOqIzDhQMTZNdKLIVnXBQT0l+Pn0n5FKJFSskj45VY9TMQS0O
jvtt8ihB5iny+YjHFzi3M9m1WQudmFDT13f66dHrXatH/bAME5iEZVDvIyuZzM240nx2ovcMuZZF
Uu5OFQWfvvCnyepdg0ddr1NGQItiCmb0yaKzhFP2z2yx0PAkJ3rcqVs76nBVmggDiGK970ogpjH2
J39ulXOCzJiE1jXRjK8f5acd/N2dHXWaqqkIOhIr3uOJhpbySLFLkNQn5sjP98h/tXIsPTUtE/hj
ySQJPJnCPsYMFTtWJMORHmIP8iyoH5gaAVW20nV+FYMrtMKrpGJLcSpO8fmbnDLKtmlAsT26X/h8
LuMWPDTVJ+ah5Tt1T4yguZ+W9a+f7OdD4z8tHdc+hYA35FFbMV0p+jppiUpE+mqaowvV2nCAcUqX
CZTZ4utmP+1AhoJmwkJMof4kxqMoDuR5DppU9VrBNsESpM/UrFqmBlNCgs9e11ZfN2lM5/Hj4aEr
mowrWRaKrSofZx7PKquYwi31vodzkiXxmcFhVG2v/aHHUCrPXSVaWvmFKfwVhuRVh4nMajLHpjBs
ozQ4gNSnPm6AUZcbLEukA7J8HzfSHoDBj9J0E6dVn7KVKezZdL60qTHXjuR9yVC65vUYs7etjWnH
tJm2qWPMvtaEuGh0wJCKeS1kR0JxpE6V79xr4ZtUJksupIs6gC6s5medJG5zOVm7nnXofR+PRU0G
yczOiKnP1PC+7Umb2O1MTynbGM11Tz3x/MzPn5+pWYJ8m4BY+fH52TpZBTi8NZ57cV+r/TaV79Uw
XRVZtSmL9sLmLAW4Ggu5FVoXfm4sOqlfK52x7gprWWAcjok3FcFl7VGyQKWwllou8UKTWAifLYws
WPf3HgSwFIRp3ah7yBxLM8s3wkgfk1kalQs/ykGnw1nPqVohKOnobu1YnrfQ4PNMn5GbXWgN+Dj7
thvNTRHhZrfZGsIk8q2FGCCN5uAkEev1qbKsc/226Ws20tK+U6tNpsTriiNInURLdaCQoNsnjqwP
91mt3QZ+eVEKsc0Va1c0xVlacwZRIqcsxa61pfDEXKTp02T9U29lYAiSPJZtGEdTgC3VsjEEQbNP
9GElaQVbFmuWkNOmXgy1MQUKgoTtCx5qEypEpM0jz195vj4Hur8ofSoBw/7BWn5Q8FeRSqI0BTQM
HKlC22muDyrPu1FieVOlHoXazLU/pLeR/xgEsGPybbIz/AzerrzSYiq8yP6iU6ehUGHjHh2iuJuM
ahdZxaGMHLgiXYCxeihSjgkwTQilNoWx0Wr/IQxgAlKP0On7eI8oNs3dpd+bhyZt1nKlHRR0IlHy
KtWzKMb2qYlZ7eJ4LncuxKi0qVdIlDZ2eqUAsailq1oy50V5l0UQRKYyauG3QKnxK5dzKl1vcu8p
GL2l36V7UuqXVdGcu4gDqvi1SO87sLq+JWa532Em05zI1+ZSrG5Hy9pXmJ5ZPPc5vaNIvIU/ooeM
70zTILFM4T//GsDSXAao6NU1Bd6gElFQkZ5uOaWu1BDNKUNp5PoyijcpsYCBtrSG8oM2bFMNuxzH
8cENdhQ2wY9aL9RWn/dpuR+tfo/FaQPaaMmcv/VdfKc2DLo4WEoGnPBRzLJq3FZT9TVITuWPSjXO
kAfuijSGA+GS8OuxCBPNMsyn3lsFILwy1dgEBYY8TIdGWmMWDLpFCVV6KNo55Zyx7nvtdRZVi9RP
Nz3pNGokzexsLnTlPI0vOZWaUx581uRg//NoFgXMRZa/q/RgmWTa5WDqMNqqm7Gmlrmi7gxjJ0S/
ang0RR/fTat/36kLH2xvQgE128fIa8ArT5tFbJbPNhLszm4WUZle21o3lcfkACJh2A4t+5E6ROda
qN4aELGCfg9K6FyU4xre2gI4g2dZThw3WIrku6yOf4BEfZbFRlDeURpgVFHpT45+eCXBK7ZcGu4x
s6+pl2VSdxPvpEm5KQxralweKrDtDux1mhekeQRcr6F6MF3sgomOi1GyblLPvQEBtAJhdUgFwAeV
+qb2felG8wShWi+d46l4dnXj4DKBKUHxULfWTVkR0IgoM1Lm67I51IE+j0bKoRsxOQ7O0IF5pZpQ
ErV4H012tiBaWYxee7xum8opunxtZOFFZZpPbjKSEI/tC6NSHqiAe5YZ5VyprtsW2EMkLwW9lrgB
/u+pv6uHOPWWNaxmttTxncX2SMMV6Y4Q4hVK1TQWE6LHICmfx1jd+O6+U8wNdRovy+y5pU6q1U4Y
kIPS8i8CXEdw71GOtJPHBcBQB5DDPG2YGLMnySAnN1T+M3H+VZhQLSQMf7ilvw5jQj5dvChHCsbJ
tvfsysXS8/v7aMKf+a30GuNlox7lQlV4kbKmXo4plxYEKi49ik7o2UODJZqCO/uBOkmQdPGTtENH
dTDa2ESy+s201cP0wUigWagl+dLrqgejZyMfec9Udn2GxaCE6Q8360B9Bs8tBPY+rzahpV102L8z
wHJJiqudS0mdWNK+D/UDb/ehTNoHElEXjaotB1W/iX1vqfQKmDBlF1MUlSd5wO34WCbJPgbPRWFh
EHxWsaMM0ZaShRGuTOoISKGxGaroR1vAP2j0G3Rq9xECd1dUD4DNVghD4UuZN6Me5xR3MCimtx9D
/5naSs+6ZC/61jpQboavT/0fLC6XdpeuGzJGorZu9JjhPB1a2FHcdF783Pn+D44YPxojCZ2xvCsr
KkQJ3kwDyTJVgF8059R9dEovWzcFl0dpkTm7PAK89JN8ZN0iGG8p4fPbxYMFfQia4AfUfdXpVOXc
lJsdmLaH0VIJmlMTRZUTULIQxdLwUm6zbacznzA425nVJfe58gAKJpjZHqjlMRipyBKt7KS+H7ty
MRYGnHlrNTKtZK25pjrNkxQEc1wTSM/06zANtzZYY+2y9K/ZlO4zxp+dPwuA1R0ULwWJ6tc7wk8j
BTqJfJ3C3sA11aMTWtfEpq8ZGE0b85DGhJxZG6RKmnUmsz0dqGOTkttUnLMDChh7J9b4TxOiuk40
S0VsbFvHKg521pO/tGj2sZ9tShZeOfPm1MFY2Aw8V/WoVlFQVTvdFNSM6LQAQp+2+foRvJ1pjrcZ
pioroFKoe8m++OOmzlB8XTcQse5HgTU2f22ZHwU1BnGx7EdVfowtcTsQ8VVr+9DmzZnQQgodhSuq
4FJgvDhL1HBN9TAoAPItmKE5Ftqvr/Czk4Kpmuz/kUsJdp8fLzA38PsJ3yNPHoWXlVttk8qlmC7A
jMhdwL+Z2dKpoN+nIghTU23NNBXD0o5TtQXBLGrZ2+XeTP8fdWe2Fjeytelb2Tegaimk0HCac0KS
kBhj7BM9YGzN86yr7zdw1W6T+Ieus+6T7e2nDJoiVqzhG+h+gvAgtV25DX9OOekNdoRiQnNHpS4f
dq/UC3/zQX679tnzCgevm6bW0OVpcXoE1yijFAsH+agl1uckxt7cegAUsg30dBNb9SfN/Pr+C7f/
+MZxfRYOfASdVtnrNx6XYpbFXDJDrfdN3y2b1P2UZRgQpyu3+6Ya8VFTXwGOucxDipnY+57oNGGt
wVmgcPQVL+jveYLGkBtPaPaVWLabiGAsEQq8DrvpS2Y63wupf0U1eCcl3f6q+JmJeo8f+3cUBY+a
MC4SoX9WlRI0np96U6gh0PcS2ePKAcmsa5QPU7BDw5JSida/TiaJpKtzjGSC+uH0NaU9XQ+41OJv
T8AcxDITOUG622C/sbbwdg0YxEkli9Wg74RNFBU2M41FnTH3cUT6lGUtCv5dR4+y+lzH+p5l+DVH
m/79d/0HBLmCT3PcmboFbFuebb+6s1Or9cKGvuweIadFjyg2ApD7RBRrVwmK5gAyQF7WFmREX9sl
EQAvPb71OuNzqH9Q4blv154DMIFUgr3mEBJUTfJbbw4l/G7KRr06SEvblKO7t0Gb9sahD1HlIwDM
ubMvEXWV7vXdVWDGFwKwiMCdxw+Ynxn2isldxazG0C8qn2yviH5mA0fn0NnbWjjJyhgQf/UEnr1T
hM7f01iGF9aQXmUIE+KydtUI/7au5R4Z2+PY95dBszNwL0H+eVwUcXKJcugVA7yL0dDhwU1IB3Wr
LIp+hthoijZ5dMP0CkYo4oTyoXZ2zOW2c+vsoW8ci9C5y033NnGKNfNVhgazHS3LKTvgl7rFQg4D
gPIHEegnrlY/If6IZaLXt22aHpG+x4NprB6akViQ++EtnilghIbuoKONho6ogrsHdXiN7s0RnZX3
F8nLa38dEhyU39H2MkzpSu98Q6YRcyxuoQTtl160qbtXmWmaRj/teWd69k2Re7TUzU1hZHDIzVPW
yZOI7a1qdo/UweoVBL7cj1Cm9eiiAtxtQQeP+/ueBEornTsOKAzdJIpx910ojwBvzEWdYgGrfozb
OsUomXp3lpZAYmgtnFtJ9l+e8m+i0M2v5zljJJ399f8n9pFQB9H/+ofm84Z99Kn9z32Uf4fI9J/H
/Pk/bfjjP9v6R/74HOU/mt9ZSS+/5xcrSbONv+hNMwRByRuAIZDYf3hJ6j8xRQF2SJJC20xX6Ia/
iUmG+ZfpCvwtbNumM4Nz83+JSYb4C9lBfhM9RMPgx8W/ISbRInt1NkFPEwr0SGS3YTpB/uAmfo8P
EUAULTHoLhV9doig56q9r5BU+mRvJS2TbPL2PRn8wEpTfwKucjWx8jTM9jp3X/baOsKBCxH5JYKR
m4REX/2oU8ut2ZhklPYWkY/FxIKtC3cfMi3hx1STANY33A55Uj8yz2Kd+w1lcvKU2PLUh2S2g4h2
or5BBAasPD2BhKJ1lKdcyqPaD5lg8DMXB+TwCn9CTzrYxGa26ttt5mSgWtAJafw7EfYrdZODB/gw
2zltgUFfdlD3587xk+6RJ3bWvawuSjwe8RMgf3YBglKG+qW9H9Al7Zt6Nzn2FrMnLKIj/GL5vU6F
XwJVizdRX/JmT+qCwMFOmpUfRJE8hY3AcUBuk+F6SMrbmPGwamOMHj0dfof6hePg7EOnXambykFH
tirHJo4pxom6G/VC+8i7Uz+bW/UDxkVHdfOq7LdsubVlckCcalvy7VKCMta1y9FFv1iLD0YW7ApQ
Ob55UjVi5Mi9Cq12YJ5Srl4718iFHOxYfSJMpDRGGG66QfT1oHXmkUW5V4FUL1JlRL3yG3o36Ear
klMVprnFGzbsvfrveWptMZkqUBmO7HBZuhhhUXHixMGZQOVZUolR9dg9qBg60TJbw9VTtoZ7Gy0X
A8SeqjoHnk396SFvH8WfDXxDbe+64su5cY9j9Q8V8eeJf9TxiQzUYUu830qqXx7e6e29Co2ViwS+
sZGRv2Z6fxiS/nq0joPtr+PJXzXyh/qBXDO3ItyGCUrtfJ/JsI4GK1Svfz1KTshVQdRyk5dHVz+t
tEUrnAZKVkBa/OJCqX5uV6ZP1Rz+1IW5mjE3yCYOOrhSQESP6sxJ1avpi42yo3t5uASjFl7hxIdX
70T9DrXaohGo4syJxu3Neb/quCb6LYvBulIlvcmrU3tP7c++G1Zq5auqOre0tfoite7dqfamepfl
pK3bweT4Q8mdL2yl5qpyjbUqcjXerzMnB7X77MI5IvG9nkr3qDZnG2SHDGFs9bXVLRSau0bbajuy
gGzsS9oI+Uc2/fy1t6ZPgX4b6bfqeup3qtgQssAGHivwtMfJYNPzewwNouGwzJHCL8ZL9WIiegMD
/b3fAvHf58w7dMOXKGYB6OcwJSRi5H6Wc3U1TuNGAM5Uc/IDnZ/dbNaMp519RPtA3XmIWg2NXXfv
0nxUO7NiXImNqm0SJWrMC2aHRhpquk39IFmd1iS2Pk/LFD05eMAiXAYY6iu9f+Ovh2Bv71tF59+y
s7LsezEn3LdIqwe1PQM4CdGoPb5/mZfq5v+kG39fx6IotaD9CPt8TjLEiEFXdBxXjFBOY/yIlwpq
D+4+qfCSjPYtDcwR8r5a6ur7qzeWscNVxlEQBUhT78pWHtvcQ6vcOiWxebyuyuxQY5RTTlTYM16E
9GmxHUlcNFTN9GAlweceElWg95+arH4YbOJllx7mtHtIM/9O/XMVYFUCqtZpK/1Ht5Av26u3qwdB
YiLs4Kka5DHx9lGLun9cP4hB7oLZ2kC4vIsbYt4/20jdt0vTzk5hU7EmW7wH42Kjdp2PDGO/nAbx
ScUi8vAHFS9US0ofgh96jfwhX1mFO6Oio0bIEQ0hEa3Lp9ohow2tU2loN5W1RVLtqHPDUW4scTb6
YDW8rtLefqWz1VBQov5axerVqveDXDNsREIbe7oQ8hha8oNmweup5K9LShY5DGiJUNy5xoXl5rON
kzcytCx2ddwEIZ+aKIeww/r9RWj98VqwgW0sIRxhvSmMYASbjS3ilUpq1UH+T44QJBw2HHdqqamj
TR3fKtQkGNWiSEbKoO5OHZLqwBRUhTGBsBuskzqGxgonVmxyeT/qxptYW6v3hb/KNtR5KI6himWq
3uPLmUD27LILvPJIKwxwunlSB5oaLr2E08K7Ez7hliWMuyZGEPkHYhlnDO2/37lnsRXRzNYBMLze
9AbFbp67RoxM3Yai7VFPeGS4pOokj3p92QU/KCu36mY1DCQCkoaJhfD+1/jTx1AjYkithsFw5yzv
M8yuMpFijvETIoFjramTXx1HMLs+WNZnPblfD8y8C1qExDQWruXrB05MHRU6XVe2JhT0ZH1+XW3b
nQXPCszo8uX0J+NRO1ghat9/0BfWw3ns86TrkC3T/CGpPru60ccMvlh288Smzuioq/CAOdVe/Vmb
ADyb/FPqMsPB1KXjGCzoHavVptJGXDagsLAeOVjUManOD5USd5a5Q84a95ueoG0fHUIXdqGHME0O
Aw1PdYDgOXVU4WkmqihihFqOKsira8wDKRwhLsT4alH25HYhHfO82I5XLyGLWbkWa3cqK1InPUXs
XYkuo0pyVAEXucVDbcgNCu0qXoWbUKvuGkQV1bVUuoiy73rUWcMcbhi3TN1R660LRVlWa0qN7t5/
zS9SSmevGVYpAgy24wJvcM+aXImWa62XEUlUISEMZbMC43BOEIBcqPWlblPF+RoB3qYldSHakj5E
3Ov7dyL+UNJwJ67hug6LFdL06w8OhTvSHQPd9ipnaCEMHJSua6+48ACIxQ2q4vZRZQBqy6kbUjeX
+OSQJKMqcCAreJCxhRVTdlBJkcldqmQmLiqEtYMP3pvDzZy/NmKiyRwUsU73PChqJBuVN3KzE1HA
q2eKpTuVfDtoMqT5B3nAi3rB66uxB20YhpAAifjW+V4IUyt0fEJPQQ7M1zoFpbxowvLoFdfoJa5V
8Zc72rqR1kl9mUZNRkoOa2qrLjJWGe4CxNE2oXGEZDH9w2tNA0vBfELF2zKVp7RvVzP8XKvCmC1n
/pYqAwPUAfODEbtHlVzh7bU0WwefUIZNrE9Vn6hhilqv+HDROw82kvTU082jCtuAGhdeA0HTNDdu
zpy3Nfaa1PaJSTtDBzzxrxeQOhFdQXSEJ6qLM1REMdi5kOjfvRxEEouMNEbEYl5ju3NU2bsXEZ1V
5s6ZEbEZERB4UltYMx1IxtpBDbgritxfhZLG8AvXh0xbv3zXtnx4/3bfZg2QU3VOcE5WpU50ttz7
msjtBjg19xoFSYAqe+2t8Qy6Qy5z/1IJaMHm5ZL/qrFzFX2vi6b42Z7ryrySovm/0Kf5H3+Rup3/
itr8vyJQQ2XxP7eIbh7zx4w9+Uvs5peiDT/wdy/Icf4yHOERHT3oYgZp1397Qa75l057yOQolv8o
0fzdC/L+si0HeJNOpwZmPBTz//aC+H2k88glWSYtIl0d4v90r/4umn514/4sUvMydvk9ONgcIg7p
ABgITxA5z4qoXDpegxeYtcZzJ1pMgQv/VaKSKazyovKcYTcE9k9La9CNne1q1cgpBPqDMRl9niXr
/dpzsCmzB/sH4gLxZd3jTBFjVu95/rBuTOtCk+VX24Sfbzh9uk5wzds0dtht4wkE6+T3uNIExRdk
Uq86oEYLdBJg0rVRxVwGtBy2ktaTO1bjOtJMZjYZKKreKiAKu2JPoe0xjkYqvrCQwPZD5tuRolcZ
lqWhBG7faQXMnN8+7h/KThKIs+jNK0OlwKH2hIKvXtrro8ZIEeDAf9hk3oD4U+aVt1MUx4u8lV8R
eVi4tdx4ZnvUonjtWpm9ERO3ViE8i+jottFGAKTtgFSHGJQX4xAs/MDSwXvt47zFps6s6I/M5bCs
0BStgfB0AISmpkRw2nVvKgxXi8D8EaDVX7jZuJtM494oxA+BfiJrapvQR9b64rLLdBCH0ELqvFlk
GdZKWASiUD4hl+CPcbyt7PZ7ZTufjFhieTVvkFkoAiOlHuy+WVLrlkVQ4rPtRnQSoOpXI9E/zLdx
7O3irLeWZe/qq7S26bXPT02kxdvI9ZD8OTRJ9U2QRu1gHV2arj0s28jUV1MsvvjIqKyiQGE3vPhL
62GzjUu4D1RGd6ApTZp5EWlP8j5fdnqZ0yJrYEp71lXSuJtO1+50SDJ5oFkrZKRv9T6Ldn6KglhV
3ck6bjfNiOn3OLWk0rAbMAqiM9EgGpzhmWoF4WMCqXApjU/vr4gz2DZzVRYBrVyEDxzPYwR0tiBk
reMpmiYsiCLCPiiy+9UQhCc3BB9X5pWFm2ryxQ5nnPzKS887jbhFLSctDemVJPGyVJCs2kaWo0We
Ei0kXKhcsfBH7OOGNtJWlZ7gtB606x4zPvq2BySlP6gMzlj76hk4w/HV4P/ZtoOx7OtFjZR1xt6n
m+VqMmS5Ye/Q29audqtHrzBvfRdPhCyQqxZ99VU8BKdymLA0qZiyWMFqnE4A9fmUU6wtUzBWIC8u
+jFv1kX+wx96UFvNr+OI8P/nyHU2dVd3TOBi2I5iEW/dMM8L57BElH4kg5+mZOPb+jctnn9CflKT
Vralnj/hksGYB/UiE6mZqlAu2yEmrO9/fXXSvg6gjktOhdwBUmK6fKEz/tbN6XER79oK4Xh3gBHF
GPohq2qUVRDYef9CZ8TIlwd2ETmjjQjYwPTcszwuL/sgl7MNTK3AcE/L8dXIWyD+Vf0tlNHVkKIU
NdMb37qiOkYFJDZhtGh7i3A/YYi3KnyfRk1crsFpTkutBhj9wR2+jYyO63FiCFPyOgA9vl5EPgso
KMuuXcNCwYTkK/ZaqAaWVYl/TJ2huwHtrwkccIg1G3b+iePabWPM97k5/dCifyds9et9UW6DvTZ5
b2++TEPNkwC/btfgL9cd0qy6XzyOlf0wY0ywAJi040BqXQ9eSfFBzn2enrE2UUIRrmHDOcKA82w3
oTwz6HkX4SZgIqYUtQXuGGigLM1AIOLqtQzoVAppmx+Ib7yputFeMzwSA8A00mOyc5YXdqPVNDnS
GmtXNDtgJ1uUau7xB7t28Mfww+I6XAf2cNE36TUU27sPvr8KdK/3Ale3oe4io+ZRF541ORx7GBIE
tOq1ERe4H3d35eAyeAnWk+feuJb1HEbzre/l94Ym6HEfMtu/icPyvoqNK6esN3NRfXBLL4X+2S0J
wcQFYT+Se1eefYnGmmlOmNwSo+ZbFy/NpjEZRWCzMtbfHL39ZgbdLmypXjFstrXuChG7q45O0TzD
T1zQjVp2MU7HfXlnRlfFJPZe2vID3dPUDLcI212n2vg0F/Wm5Y3ns1y2bvVBqHsbYtxXz3C2rdom
C3s/4BkAelyI3LvxrPaJL7374POdl6UsHiFADjC4IJ5yGLzevjbT8DEWc41WX33vFtOtm84X0BKt
djcYSEFXHvZvxrPVA1LrnZWOml9CM61NUK/qn9LZu0gC/aMV/ceb4jwi58J0T7yg2X+Lr1GMjjj+
GgDCvQEX0G47a+bVVKTAWVtgq+NtnGDnFOYPU+LcWL2NeV53N/X8Nyw0KzrAY36j9R/VX39Y6dDd
yZl18DU66/31q9KLOM1QeAINF+sYRoB3NEE99MV1jR/lB59FVZ7nS5gtTeNOSVw65wcdsi2eXsmu
Bj5RVoC6mrtSglguU2VQqZyOB2DfadUDTsRdGbRoGK4il6zzg/t4re6i4qlLmxWMC0g3ZDLPlWw9
YPP2GDf12vT8G2Oia7wLxjvPvtLc6dYO66fWci760Hx+/7pn0LZ/rms7BmwFXVgvvb7fVkCl2bPw
pxp8zySfnTL/lmkVEgChfpV11YNWZNfTWF4PfrWi3edMK8uKvxGVjUUqfKoL5mALPQTPjl/ozwZ0
ntHU92LEh+L9+3xRkH/znVxqPID+lv6G7NMNvqZXbVWv/cC7Maz+KTDKh7LYJ3PgL7KmNmAGi+fO
sG8CXVlnDiDtaAsjkxLgW958n0aBz3qyBUFyYyTdU9TXH8lq/CFpcpn9q+MQNAEH9FnSlHhBUYkw
Z07mF59zmF6mfotU7hV0mrvSKO/RdJoWnVZ8q7Np5Uf4+ID4fv89mX8KZxYSZpTFtuqEn50SRA/M
yZqAHa0X32vlgTaUEN99fGDtqjkNPSh716yiZZE3l63MN2hTXAciuEi9DLOuuT/laSAXpd5jmhcb
m8qwF6nV4A2oGT9pFYE3jk8kQvRpeQt4BvnXWlFDy1HOneVWLDsH00Tda3EiD5xlHfOTYi7WvfTN
1fvP+jZ4oYWq8BoU1gh8nY/gdBeOxwxac10O1mfbkOO+QLku9lyGxUzQ5l77iDv4ZtCABAMViKrp
HYs9c04EawZhdzilGMqQKF2GyuYA/6bAnDZajj8Fqr/BQmBimAk5rkTWeBtXABHF+ASXrI/4b/Lt
tyZucUNoQUmlZXkWJ2M8DBNILTrtsP7gFP7ST6Jj0lDwRYg0BMcpb6jUMBPsUeXn0y5wmD8mx8wy
F0KgthDp0cMUeKdsdK9l/yMscc4rYgb3Yyq/2AHZfO3gL6ObmzEOtm1TP6WVlIsBM3a6DGI5mMsk
C79n/YyhdfsQduNN77mXeYJnvINz39jftgGxAQ5xBPTA+xwG12XDK0pwGEfHw4V/WyX34QBFqGyn
lZbg6B4kiw4AR58Adszi+7QKbt5fNm8+oqNzBpPEkbWquvL80JtjuHZFCNsawmu2SPElNkb9Pujs
ZCmtYJNpLl6VJdg1OwmeM7uSO11LT2WX2KAkvX97AP26G0UXo+MIvtp6fdiFGX5rQOoRPa2QDKXT
9ViWiCJERduB+Y8vBgOZt7mUqNmYsmD4D7Gmd9sf778Ulan9Hl7VXVgGDX7dYz9RBr2+i9SCKBXp
SK8KH++iuQyfHCvbBkhXeGZxX1hLWVcfiWu9+HacXZQuPYZZJLMgthy1wX87e8ZyCF1pJNPaSPPP
To0mhV23EHHpcmTuvd8OW9uIdpPtfNey6ZZvxib6riD+5ogWjJFKGDmlducAwEkMN/qg4Hoz9eCd
qFKL+Qt36XHuvL49Gbtt3LruuM6y6doFSA1TCULrJ6f2t2VCSwGSHZ5TWg3ytMCZz4N6NrV4iDID
0zGO6/rreJLJIq2e7Dl71PT2S1vgoCsMZCRixIrq0ty//xlVsnr2RqlgCfsvswigbq9veaSPAVWt
ntZNopnLMcGGagysvTu/mJN+caPrpBlX+YRz1vsXfpNH8LJcgHeqUEcT3DzXDEsmrWtTLcKqTQZ4
6SLKvxxE9lA+AyA7TRnxeHSTemfPxmPrVVu3GvGTip6yfHiwwOK80GUaqXguwIuiwj2GRkA7bPrg
fHxT57/cpwAkz0FNHn7uJdPhPi4HOmVrhdvwmv5azPomHqJT0FFAF+alFukXc9CszKopSUDpuI4m
Tn3dKtWAWFm2tWB3VPg2Zx9Jggm11V9/PZTRyR54ha6uKtvXX4+OdF3kYzysFTdmnHTj2Nm9i4Ki
fj9OqXUx4CEJ2DTZ2Ib/yHk4YEBaR9sC164tYQoPbYegnHfFZW2iaYyps5GVxhJif3my6H7GRhxc
Sru89kv/S1aCUX9/ERim2hLnTyAAIxCKdA6m81XQYT7XB53Wr3EFaHpj4zdSoyTP843llNFWmMnP
NGRvpH6t5CYmfRXNoOTryrjzU3/TiwS9EhP5zAathZ0etJCPkuGyUPJPuK6jEdEPaBmHpyhP1ugV
zSg3ACPSjeucU23fm+VzHo4oxbTpFzuZnO2cZVgJJ5qxDoOBRKEK19FobDFOH8FxFTV7pETIuY7A
3Y3OKsrom+vVBLFHvcY4LdyVXuk3kx56i8JDksOL8hkpGE/fRqYAHkwrAERD4W27ECD8hClvlTMZ
t5IQb9UgWnujj+CLdpHORrMA/XWryxnC3dRGi9JKvuqtcZVimVRo4U+pFfezpwD5af4s5U0BtXdp
iGzjQD0yjHWsj+mmtOa70C9OjtM/ZGUPqdk0EMszUByNQSHiE213w7BoTNZEG3k3CEShmCgL3OEd
sUonY1jN6eCuxnDIUKPxjh6ex8uhRThK9jn48t5bZ2OlLc3Bgnuswx020ZiafP3J1Mfb0cr42ZQj
SVrjZecJbW+b4UUm3CPIK3dlQ0pAi7GoryW8gZJEYiECuqy+jt6rpYXcHsaO68Jqq41own1QBUBO
Y1EvqkwiV63rxbKzi2htiOmxm3n9/mQVly+rp+2mfpn2AXb3Eaa8XdhEy96QW6/BgtAJ8u7hg+V8
Xhs6OgvZdGk10YN03hwA2lRNsezwkwty804ifjzWzlPhlN8k49bRtp6ber51Yn1FKRFMH3m1vSkn
uDw+CqA8uLQam551Jma4IFaS1v1aSzsIl6NJAoe5184JGKPeZEqaqg5lcZn2cwIauDQ2pWGhUBI5
1++/iJc+zuttzZ1g2cAw7cXW4ax3kUVz7oZ22q+lB4E0QxUmKPc+SLvlS6bdBAjqyxleO1rfJzsd
vun4yUPp2BsT/x5UaJtoe+nXyW3Pv0rV8uqGGjmpNtpUZVMcozqpIOYPsPNH7H7dwmDxeJq9ciSo
qcjED8DXtR+NrUZBL7/YHduj6L6G1ii2L3t1yFpCs4l+nVGHxdYb112SdochRDWlxpzEHMKbvDe7
o43UWBBhvRv0W+y2x21Uu0R+N7XXmt3t51EHggx7xhggsReVty69stoGDvvXarpo+/67/cOBZBHY
UVx46Wq+cSUgiZm8ehjQNDUqYLE4YOeOPBZ2wfIH2BsL96cXh8nOLOD+DgJgrHTWVme7h2TGlxDD
9tS1xr02jO0iH7rhg0Yv+tdvkwqyH5dMjLv0GOOfff0Q+waG3zSEKq3Cx7QZjK3mo05GFpYDC8W7
QLNPZTqER7PeeU4gLloPwYZ+mobPMko2Udvp18I3x2uHZMqqx/RqxPYeF99kCzemWY5YWlwGNZCE
oCBFIAc0IJbdDS0IeM+sm20c4Bw90nPaFbLd2F5XbnSyiQU0HXM3ZQmMdlTuaD5GACKROFB/Gtm0
F41Z4++Nj3fbx+uyNTzo3C0xxSuRSo6Dp2m+oMqZvLA7NiUdn8FHOyDXGKHFc73LOhDkL0cwio+g
hOLOA/WMFVk2E3S6mxDr97IoqiuEqfpFFqbThuaRv/FBNpReoq0cvRyONtbFYWiGN/ZsDUuhlRpj
TEu0UNOHTaq+oQE9VBeFs57RSFiFBfnR4KHNPET+sULKLXCAKfmeexAmakxTOrDl43VWQ9sq4rG6
KgowbuV4KVq9RJUuc2Clu/ehTTaWTEW39JsMD+qyby9lJJ7nZqXbqXHIM/d58kdz02OWOlc5zyti
mibfq9rL7qRIYZ73TPwSb2VPsXFsPHk1lpF1LbsyWgdZ8blUZ25G/enUbbroQtiyHkfcvpE1TvIB
4rCBiNsl4uUDQ+Qg20++32+SoQdTxeXimnoz9/TnUNbaNmx1YzsFEUqkX5FXmU6awHK2aaaVM07F
qmux/C74zMu8itw1p0uzYzhGzR00mEyoIqmo4vkYWPEXI6qeaNTln9Pe3uhpcxPqU/stKZObfocP
qbbP0hRqZKg3V/E058s66lKAOA7WwLiDhNNzOZXN8xAgtmH4azdgU7mz+O70sbWB4Xo5u9Zwk4mx
wWx2uBboIzPgz9GecaJiH1lBfmqpRlzHXdIpSu+NS2lit8lAoV41tTdDxpofJ5VuNoMpH1Ph9Din
x6DlktJZ1HMoQM0C8MFg9bJpAu8A0baJ7PgCz+R1wIx0GQu+JUUTKzAML2fp3Q8MZWcIaftQx0U4
1SpnGUa+d58tGpS4D3Zq38YYUm8T3AZir0bIMLJNiIf2sM7adoTfscLApVvIREZ30NG6yzrXb+PK
ORVyar/mc8X1vKNrR1yncIdbmtnkF+Uy7mzzTksCIMxFehUGKUvZzHwlK2ZiZloGS7/yx7u6BBdZ
JeOqCR37yu8yZFNVbMUBC52/2u6XbZYOq9ytxwXDhOwyqTTypW2CEtbX2fVvsF3lQ9lNyRjAcEhy
pq/GbCIt0WkIH4D2uLbR6be62b7Q4Z+SFoWHqhC3gxdZX9njYvBoZvlJBl9mwp3cjsN9bvdfM62c
dlLk+eXYNNuZlMQ37WzlVfMmy/uNFyTyVE0jFrpscb5SeMIqZzE6IVa2A3N+LUEPEjTA5PWNMhV/
YHAvbjs0nmLLuqvGogdslV33aGivtUGAlCfEUc4Ca4yHXagbB2swoJzzGBAIJk/VT/VeatmvvxlN
9qWJJ+PCbOi8KKVDH7OY3KG94g3M/xAC0dZskGUyT+nNgF50QTS+BRKwd6HAO4Y7XMZUElgoS7gl
ggiVdfswdMqlUxJUI5Xhlo2HxFc43miFc5NnVbG1p7TetSZfoJymYzqh+NEGDXiDYveSik0UvkNM
KogbtItuhg7mwOqNnci3kyWoRsKw3gVm+K3WQlos7YUz+v5V0CjUl68Xi3Ye61VYhdW1Y2afrbzd
zT0Pos8pwljhUG0i3ccornv0pkkcWn3qOIojZDybEhcm/seK/ANam9h9VIa8NB1vM0/FGGApkO2M
PLCvKEDtKxELefVMoiF1MV8FTjsefdRFjwG4kws/0a+atlAKe4axrwgYn+zEMA9TNt/DOg9vLA8A
Ra+nt0HpFqsAw6nNy187vQ0WU5WVm9HBGjtPgvJrXYzLSGv2Q+N1R/JJqDZjo28szrdNAE5x2bSX
7XDVBiRoMWmlIvhD0B3Qfta9kWMFr9+lxi8ZfOBCXYlHtOjgesR+5W34OmZKczXJx5sM5XmUAdCn
tr3yBNX33pVBtE2RSodMoqGYO4PWIfMpYRbFziZEvmBr6W2z6kWtH0WpPXKObUcqzNku5Hpw2yX4
Cv9qjC8dm1rIjbwK7VgoNtTlX30UCxBd7w6VoK1RYimzqOJAX7iIMom632ixP18qhf2UIRItzq+y
LZ0VSMWLwvicTU69BLSECotK8yfpfeKEslYFg0o088Y1vfuEtlY+7scIgcygq55d20D2iQJF9P0p
1VVJU3v9dWakn8EDv5QnaVx97qbcWNGPsfZlS1cy67etzRtsoxAFfN0+pdW0dU2ytahprMVYBpTB
AOBX0MbJ1Q0TRRPMZHdzYa0iHwpR0viXY6sNK4ueKtwVEpoONWlZwFXpo4PwqtvWaYzNIFFRSo1n
BHAujTonEiD3b2OI9ymSFuJWM2o86SCQW21HRkaxi77TIhpaAPf4fE891VVd+paK0Ev0KYytF3U9
GhxJiCqQ2a3dZDhAU/oJXUKsgsxaWpW8LH1bLhqIE9uYgTeGRfu2mHdlZD+XZsvBXGbJQni1thmq
QCnwULnNzexvIP8mS6dd+CItr0r8ZtGweXTSbF5MY+EsLcekzZo7a5mX3mK0DH8bS0+ChqHbUfq9
sZhcC46XUbTE5BlBD6BBWuaxTfXoMPbVSq8ja9H3cKFrq/6S+sFlaABDw/IbML62tHT6OQYyqLQA
ZgSwm4MWF9QDEOs2ZSE2Xl2Ga7sw0EkgJ6oTZx1bX6SbNdcvtaS7iZKWpCirQbVZ+J671nOXoUSt
297ed3BKn5Gxauys35B/MMDqHsM+CC+FQyqpY3JxYbYIG8lmunSkv29CpHhoR2erBnpQmoN2AmjW
bZNIVOiUmPE+judDnzpL6TkYhrjiS607NmhwxLqqqkC0VUs8vL+Dh6BpjJtSJmJr+Pa4ro3xcmgS
G8o0VPDB/1oklQXV2jC2HSI9uZlffsrpL99VybSMuoR0FGoMKxfxWgurEcQ/tLUlnhRBH8jajvSD
47uBfaxFeX/yGdNu4lS/6hwNFynXuAs1W66KxOJ5kmzaFZP1o0E3Zy+Sul9qcxItJVTnZYjX169q
y8GXG0EqAWOzxjrBsFH/dlWynVXJvNRHCzFdn5lRfkpztpV+j2RJ+b9ZOo/luI0tDD8RqpDDFpjB
JOYgkdygSJHqbsRGDk9/v5HvznbJNocDdJ/zx/3qz81eMw7Gjc6MQ9S4FoT0sTBUe/PvTbRXj4zl
p7Xom8s6UW40X5Fi4s44QIii0cNVGiL758b9nV+NN0Yjz/+wiGDgzzTVPOxIIHhaxPbcSLdIa6u8
R2tec/LbqW1bSR3p7YYgZqqc6CQ4LdJfLyHlZQXik3M9lodhWjVIK6SsDospdYbozc9ImcvIA7gZ
Dd/BoeKSotP58gb6DYZznO8X4tKoxPTjxpH+g72O3Ny1XON5XtcD2F90O/kqumk7fe+FyrlYgfGj
u4HPV6E36xQ6Ae2Oab/mAZl4sj8614wrUahjjqAhK+6FmTlH7t9wF+VrR9r2uw5KSPXC69JZmiJR
c/RuzIWNUMitHkL/o3XHIG7M0jlskTiPxXix24hoqkWuHHrNr8V0xc1mrEHsiQ0dYjiacTCt55UX
ci+DmegfG11i2RrZMQq791phguBtY+vQet+TeX7fGOWxreo9vzv/Bn1oeBv16n1pZZ5IO/MPeeA9
SRiukzHBdLBKcg0YAMUdIDkZ3P6abtdYR4Y1Lq5ifPr3BLRufczW4ZdvDF8W5cw1EXCpc8X6Std/
JgB8nDgimoF+WTxRWzKLcI0hGO0bx39g9+uAVEuZRtWXcIT/uLqhEzvsLSSwbihUi1+OwlRf6aOM
zOhZurkdN/NIRcKUpVtvn6wle23zhvCLhriyfz9SpIWxg4j9JlEKtEBZ7Skg2vqXVr13K50hS9QK
ajIPvBxGrgUyS+7OsC6tk7NV2W5sD1tniNPq120yt524UGX+bjTOlk41cIZZV7+FAX3mT1meWD1m
h0CqKinzqUubLjhoukJ6xjl0Gx4SofzZsPhdSuEsx8asz8E6zRcjC9SROAfpdGc9VuMlksBxxCin
0B2ck4a091Qqpdk667cy2VZ6/GYYmp23zE2ChO1XWQUXErCjx3WuTm0urb2naoV7Rh64tIPbHKjm
se7q281gbZjblpO6V4zpvu089jUyj3Ktd9QPsHY3JN11PjFRpvDO9J28rTovdqN0fiFmZYrc8u7U
NkDfE/Yq1zsbWvzJDPYju3Mq5p5cQL0u+3aK2guaLUK5iuIwePOna7ZhvJDWkxJxyaf3ACSNPDyA
/DpE695N3pDf9KrjhbbqF8PeLi/EInapjipy+Win6Cpx66J1GsqoSbdaf0xdZ85xbfYHO7yOzJF6
Bvj5yqdBJhHPdNXbH75zb7pNebIqq42rscxBm4o/Purg86J59Gq1vJbNOsS+mIPHfpYnnsElpaoR
EHRZgqflFVTVPteSeZWKsljW/l+4xOEMVdmn01CTjiGW1OCgxZa33QZeNe8MSlGogOtzvqXcWR+m
kWYejDN3WTQ8dVvHxJlXbRLqnxbSL3HF21hYOdaH/insWgnQIIK0LYeHzSe/UefT2WqIx99AOmJ/
6N6Edvs9RZpUaPW/altjes/gCN3tkbPhzNVgku5F+VFuNvKa85/keHKItnh26miOnQCF5tqY865d
Jx2blk+aC6qnsO3Xg2OPRytDyjxA/ieLtDHLmOzcvvrW1fDpylUebGiTxLKGZzZXwvYtb9iVnuCy
NT/CuggAXry7KJzICJYRqtpp+igtpijft86WWSC0rlAVdI1xDEf3cYo88s8jBqFRN3eLucykmXxV
ef/cT4WV5u9qbTyCoel+JLSvTbJyeJwUt4xFz2HctNYhyI0jX9JXOYT8VqrqmIMfMDjn775sAYuC
irZBy+IKzexYt3warlFy8dYHYNc5rV2AyAizJirPiDx7cyUoIRyTrvU0oScB40jfpORRzXGgjfEU
Tl7S2MTwt0Hpp1fHbb3mxK1MTrPLzfLVDseabqtuP/rvw7i8hRT2PuSpo6mSjMQ4HoKx++xba90X
LNQY9MboVEzitVrmVBtVQd2p2nbhYp03baqLJM22qp1mD2ve7zYzINQPfK+xW3AWr7Pof+reKfhC
9DiYRuxnRXlR3XIq8v59aFhwRK+Ojl7aeO5MRJGLHcQ2oB15fN3enkrOQEJanC7Ue6PZlVbuE+cr
zGRymcevBr5m3ucKAGdyj9y5ddoBSKa+tndciE/OZA0HR1yTfb3gnMn1pdx+0IoTWmpTK4uonfez
SRGjchZlXNQhwiA0t+QeM6Xv5rL34yzzRvTlBmBFHu3qYbgtlKMPWW16iRGsT9vYHZR0n1iHP2p/
u/FY/6ggvmsX82hetQI+e4vZHLRV3HtdeMuef1/a4U3pqFebvgTmQgA2jbjf6WfaVuAm7IgWo3aa
f9Vu/iRsaFsktLxFLeFujRIPEKfvxrUkM1D6wy8d+2hFB6uZ4XuKUuwmj1Mhg3Nzh2/DHS5y4yRs
mQlj9pxfHYUG/BqrxEaMAQA5A9+Cb2RrUaSdah9mOUR7CiN10hv5AlPl/2Tuqi/dxcN98NhU7ltZ
8Cz12XLOwi14yBjM/Yg416gllrVZ/CylniSp1cCgCmMWD8LsEg7sLIEOuWmkYyb24CPBaIqkJl3B
QXXye1j89uDPL2u7WceuZWow2mzYK654kj/QAjXuujzgJ124urYbw4zkvgJmP7aWTXFHIfZ6ixJ7
NRi0R13sel9Qyb2cAyu70AwTJDlks3Xo/VaeCHHPkqbsAFC3s5c1ZlK4nX2YyIWbMQYfXMPYuVMN
XWIZ367IflzrGsywmVEylMG3rhcnzoPieZ1WuolfzVC8lYThJmUPK2h1zV9XWh999rBsu2hqoxsR
FCZRwEOf0GXyATSzxeVY0HTiHt1oACuuqBXsW4e/WEnlcpr1YK8FiVjcCnKYqhdbOH+CPrpYXm8/
Dj47SHUdZP3C/DrlC/+8Ge+LFkRW9vmRwBkHD8V82Gamm6DQv0qHM5TPeTuOFttcgVahsaIodYo8
xYq0z8pm/rVlUsUw3r/BuKJ7qcufxR8plhq4jAbL5QjJwo6gfy88iGIM0IPmhHebVXFPvnTKmqhj
r4vk61SsBJS28w/9utElCMw1lW4NQumDHytIECia3/Si44HVIzC8of5mvjqMer2lz8c5k+j015iQ
UWyHcmLTGtyyj42SuDLQzzkeMo8CGyEJZrL2biD0b9bUxzLEC1EbK3RKvR2a1p/uPPw4tTpYq/k1
OoWKsTqKXYDv8DLN3yDzzUU0CXk+DEbcwJNdGck0LDzJo3FUtMWzTu0bj8DUbAjQCXRBuIei3KjT
MA601gxnqn3e/zHaRgQGFcltSwTdhf8mcg3qfgC3wo5UZHcRiyotELmZmv784bhqw4LwO7NB72W1
qqQMep0IXkDylj1SZba4p2Goq/lCrLmpdks1Hrxy+qID+1TVnHxTi5VYA0T4kh25QawbOyEchHyK
gpReiFg315g5PVc7RZpbzFHV0olKaA2RNtpt+cdzT1Ha2uwRwfHVfoSaju1N2eegg4nQlW6u1sVX
q+PX6rKl4oN2ko4HBhSoSLZySbvxOe8GY4ekn65mZT3Ixv0WYNY2cm7Hkw5ztItCK0gCh2iuqeXT
iKLVSbgCj2TeJx6FisV8frejI+9gF1vlihilXkIm5/KQF+K+wkNTSmTahul28TCQgSt9/epC9Z9p
q4bKGIsXbosHMt1I4ukKSAfH2HNiL3uUeGySg4DOW/zDRHBoz3o7lIJ9cvhb9y2/wa4CSlfNpfCo
QiURPIAWMNOxKBoc6Q6pp4RcMnIEYANhjMSt52p1Mxw6LQosCy5TrFdgFyi5VDYb1fBhXFMTpenx
hTSjwcUVfFlOH+yFeCmyukq9aJpjrB0Xt+nbtPQYeMwRo4rTOXJfanAVGgZ880BGR4WwOifYN617
D0dbSZz1hi9Pjvae5PMrjUPvh8cPYAuXcXqaDgS7vfmqX/Z5VT5VwUKIaJZTncwxYiFnoxNIvvqI
5w6G7ZaXscE13ja3yKiC4XOlUeGmUcXFnafpbLsPpZdO+Ul0Q//aLYwMo5LEwHm7OYu6x6mr0WFO
LBolJSBTwLfDfqtPZK/wjg2gfzXDasi5NtpGeuWHSVWwLktpfFjK9I5IPT/zTVQwBVDrjnwOFKl8
jjcmgyPWUzd25n5u+LfrMh60cxMqpDdiDr/x265slpk8hNjuP/HxFsd5E3IfNG9tMbtccQA7hqJl
J2oyG26U0hurJ6h5E7RE6fuiznyKMtzEEvpiGnOI8CGnkmeInJO/PRjXOmxBXeAushtx9OT2ujgw
GyjziVCehpOaR/soGlrUCux0gH/iu5w7JlOOuJnNFOy8S9Z6uJNN1eyvoMGKOuVms95GAHUipX2O
EGsMbuxsiPtwaC7TX5OUXQsN5HPV8C5FesHnbDv2rdcjo2ld8e3yc+ddc/FN42hzgx2KqbXjQVUO
8mv+O26zib3VOC86GqFO6IllAJCHdnRlSpZ9mar+o4iKi/Ao+1EzlzT2ylGUz9ZAJmm/LFYSBOPJ
4akI0WR0K6o1YwDN0n7+avuIYiq8RMyXyVZ9j2oJGUbRRd0IM9LHbWjuStkeVyP4dqvm72JiARvY
eCtSvsel6RMPlDoOmlPIObxb27lOHdk8NWXOpi6u6Hn2NRBSHE9FNu9ET++7D4N0ih6r/MrSqGa6
tW1FXLMwoaIstPVmzZJglDWwcJ9Vh2K5hsDLtWcGrhEjwfeBHKo5rtRIKLbPHoBHgIvW4outsdbt
dBNFiYulL9EB2eQ5Isaj1HNNU8qnu83Zo6Q+YNRmdCKknHFVyvvGNMjyVoMDlgw0FYWNkU4VUd49
pd9nmud0XDeK8bG5swgDO/KA0UJgWmMiC1s84MuKg94JL75BwtekjAtSlVsvs/aTsf4uW36AbsFW
6+V4u+qOlB4ZomZuR0MdKH30OeuSOmuWhwWdo46kcV5QB5DWSzRjlReIoA3/aG62+WLb0y82/F4Q
lDbytGeVxQPYAMdnLZV0ZCFk2Aay4RgNo7s3q9xNSI/s0txjROT8skhqhnODhYviXmUYcGVtMiy4
+S4TiqtIKXefa6QseDIummk5nBd5V06M7a7lElw4Nq/rDBjX9TQ7tQ1njSqf4ePzm3BVMyP9TrrE
sLeeeP93WpQ27VxBFhaJMaqjGeB3JZu574PuWVTejWFFp7LTy4OS6OCWkO5Lv5BtMq3dGkvHS0n4
teEuBeQ4VBBQltpXAilEHzSpaVWfys17the8inzkz0iHJZ1W49HLZ/d+7OTeqBuMtRF2zcPm80T+
02lQMiOSjUenbq9tYE4wpOaaP07m5+SmeiWxRc4CwjWgFcGro4Ns5O8h335J4h1PjG6frjVLRn6L
NLUMDTaO4QQ8+pbEWXkKupyaPqsbrtgjceYqeFjX6pVv1L8V3sjGbXNHm8W7vmbu11mLEZdkjZ2N
h3rvb6S79Ss1enVe5pfsPwhtq/b1JN17BGkDN/7gxVxM5cnwPzRX4L0jBEu213p3hiCHBf1uzI6z
fpdr9bdY2Xic1rwfFh3eUubMa1WUEDtRtvu3D0hqh8helxezdj9DVyRGPvaJVTP49D06hVlM1q7u
A8h05igfiD+5L+y5Pbr+Rs4md35gx8bSW3e4w9ShHoLHYeXhsGRtJNyih2zlw5mtbOKcWspCN5zf
Oa3IoHJkDTJ2ZT3wn5M5mnGHSWb0h4Ajak7wETCGLkRsW/lKSGkhUuWMqAxXEwSba0k0dA0cTLLz
U6sLD7AT9b2hc57eWt+NGR0pRkZxiFH81C06rXBWvzPVPQVyel4Hc4lhzt/LXj0U9XTlBA1Ueh3g
cTbmv1td/B5c77LWob1bbJWqacHC7a+JvxbksojW2vsKfna+Fs0UL/iSKPLz/b+LJst9Huuz0+Wv
wm0/Wq9nqFK/TVBALlB865WAcPX5uL1Ynq2GLt1VXL0twv2ctPvmtsHt0jpfQ1leNo0+PR/p8857
6I7cYrfT8mQuvpdykjtUIDvPOti8VFb9H+5pZCG0tqKBNA+118GdloyGZnDJouCpqry/XaDCWNIf
VXiSuPX5bpwgZkvEIgM7yd7QVNkFTIZg2Vapjty70U56/YkEfDdxQMxiwz7NlfWkRfFcz9yoBGd9
D9d6+gmZpR1UUVIWyAgGRBZbtsSOz/akEZfTqAVR6dry2HYjoRkELTI2vQjL3Q9L8Lf15W+z489O
ziL5Y3o8k3zOG8rzbfJdUeV9cDKx7La+upeVP8euV36FhB9HNmYD2V9MexjP/cylBAAF61Xe4gp7
UtfG5o0wgYPfvTlj6d8ONVvoIK3dUiCM9qNyTE0dmTtkUUQ3ypMDFxejC2732OLJpi+newNJDlkl
nZv4SiAuWw+iVImjbSLVh/y+t6MnqWiJRJQaVw7fZZWT+LYaUxfXJL+qoSXED2WK1vm9i/9p9889
bxqbBhZyhh1EB5wFdD/Q1/3ivcrBo7vDRZHgOeZFGfBFJUa81uEl9ZhvXHTgG8G8Ub3eWNYubPPT
WNaoQKyFi6razTnWX6dDzSMJI7AmUjAnrP5GA3AlgLgt6PykMhhGzLladoEFO3o7X1MIqpmCxo5T
3OnhfzSQVCkCECddtPtsLH+PHXNqZIMx8f9jAd5FGWmD48ibamaoocTav81MXr0fGLEnsViISUqO
k8zciZBPuYV+OlL9sFm86kwx1m7M+KlhGrw4d3BkFMnqvIAl0YPSwf/k7mxyGkekmBrfhtTs0GA7
7rKNySKAoeXWDaChNIHPkwFsMw8ny66fOstF3FWLiTfAMHeBImYfwxFJL/OwEsFjIUf55TkWJ51A
0uD/VZ3x1GLVQNK5gh/TFVp35Q+xlX7sPC1DHUBplG8GptyY/QKpgRjuhM+sJQZBdedNwdqVGl3z
XltLIj3n2aA9syZ+XYz7Xm12akaYcvXFglXXpflDgSeLe8Tag9YBn3c1PanN/wkWOmdFfZwsKnqo
4P5D7nsydyfNJg5KxZG6eJwcG6Iil9jfRPo5aRB+4mr4rqlC7TK/Ysx69sg3rjGfxcJEZjas6rbz
fcawtT5vdWPvvaJ7UCNdv6KaQYmvSM22PQSs5XEIKm65H+uQJ0hodT7cdaO+ozKi3/kVK1LGGmZt
Be5QeZSVvq0zFpaJrypcm2C3NfI29LbxtABG5q3Fau1B5QR0nW7hWzOizGoI/3ZpdYhtII9RoyuC
xmjuc+n3FLLIlpN+PudreZtvzhKv2vks+kmcxhzHA1n7ucYg70OCWXltcrjZRaK9FTKwPxqle+1V
4lEv6+m7169hBb9Fkok6Bsp0UQysblKOJt25VJOeZIE7HIlcZBARVkQbfQ5GtlNMeuvEzsz1gwxe
93tyFe7QRxZHg5AMXmKP1ZgKSJspb99XhAKULU4sV9VpYTOk4x8MgFhX4kyZVTs+Q5dzesKgJsxi
H2U/lTEHDhf13L1V7fT5b37Q0LUNvF1rotqOSkw+DdkxvLxlcHAG3z56ms2nsILtZA9wcCpY5++Q
u3udikf0aIwSTvvjG5bzdm1HS7xBTi+Y+7ZdGazbg8YS6PSMJ90S5UkfUGZQNO173QYU7iLcTbti
uPOk9+Cp7bbuWVsyVFIJ2hRUCx5jvz0TMla6f0J/+EB9/8VaT3uLdy2GlGSKrGzDASVcnOM3Q5Z/
lY3YUp+cgtxs94GAt9Ejump44SNnyZM5L8fQ71+GImdYtfi1Tv4u3KiA6fl6A1joedb3Q+F+1G1+
HJbtEl0TzMPlLLLAo4DLewjc5qjRhV83+D6NRpPpUwONqU9lh3+kwwUTIaUyewvhQqDpH5gb8s/N
4bJ2M5nEPaJGwmZrtwVayXy2hZWMh3H4bZN+owNrlxX9WfDmIsaBKM4/piJ6nNv6V7voxDffest/
6a7sv3D7JyJnUZkHHGCmXXEroBfHw58lfbPe+FDLIyFuoPnoNir/cSaVvxs97goBlayzL1dQ4xKo
3VRxco4MZHrlFOFe27lz95qb7IpbaxK4X/jHBQIUqT56HKjfs9GXqHfs8bVy64fWWN/oAUh9meb8
HuPQ0N+Na7Lm+Z8GYOG8Rqk3heoaTwOxqu3brMrGGGLKxHfNPK+XE7JoOWSfC32xaqp2q362WhMR
/vAhe+tViegXUbS0CsHarg6FKH1xDCNxpHwpN1lc2Oj7u3Zwxxt+W/QE0UpZluaNNq1D7fToBBf7
b1vO1KfNTrglbmWRRD9HuCpAAQcibY7TYEM2BYpmYp+qj///JaN+/f+/B/Yjcn+m4tZeqzxdUJbQ
Wm6RpmMhPqvOq68ZuKzqxRSkQBR+8+Ns2B26MBpIBrZ/Ex3t7KgdD3bSuU6m8zeS7PZ9IhD0yFfP
ciaPEdKNJzbjmOmdPd2qpvsaQBB+zAjPIVyLp9CueAjGp7CrzsZEpMrEYJ900q8uDgXWgaYnaRPX
ZHZrjJLObL4csjqigXMtWkeDGtwlDdvtMcq4fbuuZW5yUSoGbDKh5VVcZ/108K4uICVzBRfu2bBp
5WPlCgh4Bx0MZaH8gC4r079/xr/oeBRsVXqYbvJtX1uRHePcWEE/F76uQQ8HVL4DHRn1fVb6bRwg
omD2NBq+KFBzdc39dwbu/qnibxekmDZG8KaJ7gaj2WDovUtOZQ/QW3WAMu5G52ERf9elB+wcbGtf
r4W+LQ+N68TbMGXEAxV/ggrlqMcH2MLpJiN6LOnDTe3sUf5Gz1wko1TLTlD2nXiBSZNCWewyv8I9
iqA8yVl8TCKqnLphhkA/QsbQ8tJaCw+dUgdCIYgg7udk7qN175TWg6N/bFSmmEi2SPeYlfyLGrc8
LaM1Rf/Vnt0U3cyLRNt2M1QjwhpJm6iNEHobIpCSbkOK3H3JjpR0HchL3YszLrn3QjCtaMRo2CHN
nTYww9QYfzDLn5zGZeTxcFXb9vLjeFZGLKEjYkfj0M2K9gXO+nWcG4LichCFcsmeACxYs8bmj6Qo
LF/Wr4CmknoYi4PJ20kpXrft+nDEkIqmeuoxl/eDHB4xAkLk2e4P0ZdAsd6laHj7XE+nol7Du3p7
8/ts24eRepMFvoFlodHKg59Tm0fQnd3ilVF/2cWna3YLyZwFPVluFVFUMkPeYjadkcJi2irfWjXz
UIZ6ogzMDG8bza2GgOE8z/ZDO0XRsZfzusM2ktNHxk/bFc2cTq71zRMY7v4zVwCdH1yYCZCts72t
SDwjidAxg5oyBJ099kR4Q0AtUWISKbIjMymGJ8Sujd0IAYQ4r7A95Hmn7IOQVUvus1ddK8UmK1kp
YjvTJ+aFy7SX8BIHx4SnjoalOqDcBZ8Qt1Xj+zuj8ygbseyjVOHPatdbzCmkdhUAuMsPn1vWH0aB
mV/8zqRm5d6LblXTZzTo2GDU9cUuGac9Sd3Pymh16R0YC4c4KKag8hF8xmN5s0r7tObui4agoxWt
fs4xPD4u9MxnM7MqU7mf5n3+19Z1cfJGVcWuzNZzK/m9Dr9QBK47naPtr6gzK0FHvdXcUpPoK48s
RR5c6iv3ulv/ZIH+svvQT2papmRtheizUP3WhCrGYY8qsoxGpuJ24RvAXKgn77NHMEJR4ErnK8ge
zgIa3sz11lejiCdUunEVqk9H1B/EQT7ZFq61iMRPFrMuf+4iTsdlsD+tgIF+bV3Ecu5aJnkgf9Bs
2/tqk4+WScjVyNg79v1x2qIBtnEYIPIhshRFG6lrdKmHqQd9ynTD/rELSFKqF0phMN21g1MnlcXh
vblREgzt10rWLBXuXmqhI9tfpfaO/6Qpr22yuQROZphVIG4d9MdC6whzaJIXuPobyOXZC38VUzXs
u47myc6nLcpBdV0rAEdCcU9q4YbNdbtzzKE+mMsnVDiodMNguVqAQbn/Z+a3bDl82bNnHaBABjgE
bOjFOKJy28iVEfKqX39BOVvsm2AYKTVanqSX4oZk09l2mkiwXb7K7hDYfCNe2eRA79hm5t7nnnHt
RA3jdkBJj6MIfax2+aOrlPN53az1ICf4f+AQHH8zCe9LYAJKoYXdrvuQ8uwtXdrfKCFQ7zlpj4HC
3Oo7T+g/gdkiw3Avgz/n+9HaIvzM3W2x1bw0GEjmJTA45ubbEmh712xlDUDNJ4jEKzwflW0yjxu+
kEW0p6a+AmZV8BP2PGdXreXAhQ6iWgyoTtu7qbGLWLU5MLnoPrNRnjHRlXTO8/8B/GXeJKJhb/bR
YWFo0mLfpeZmqH05GPfriHhANGLfViWiHa9/4HPiWPQuVcEMaJJOxzg+ghUtLigEBOi+WMS3GUWs
XSTq+yZdKpY+efxaA0ZnjDUbZZn9DCnjRp8D+BoYOeYE8Kp2xoUgSOWNTb/4GUNf7+oqqpNy3pAQ
tg8rlfGJXYlyP8/LfZ+tf2gmNU5t1NAbPCJEyT3TTbt86pNJhnGAeCmAIyWod301yrK9DedWpcC9
5aWbA+5eMdOytjzkDQYTV3Q0WHxLQUGx2XiCO79nvqHZYS5WVATVxsaRUb8zW6yAFh21VwY+EwGx
BfW1gw209BRVnHsrazlQ73ag1XVKK6l6hp/urzcFl2GZrDNK5P3aCZN+qRGbSgEHZYYZGE+0PHW+
olWyMqPHscepKzZHnOuV8t6eSMB/QjWVZfNz29QTjW51xamhdC1uZ05QqqXG+7XDP54RTOeqfkqR
F7/nePBTJ0M3vZbfE7LypAChReIh8VCOw6PtoSPpUPf8Kzi0TaT91mTfTSJ83Azq9RYXCXBWf6vp
GaqG4EKidQaAu1hSrhePS0TFPcNkv5ZfTr+cSmgQ46Z3l3c7eEaH9htUj1aCyvptuFfU3O9Rgrke
3wy2hatG8p9u210n9JbLxQoJiwNZ7Iirg8RD7EJGI96F1XaLk9Fc3UMtBQJcuT0GqWtrxnytObTK
/mYaAV3YX5JeGGbcUGtRTLz3efG3N9qj10E7ywwlhVzEnxFyM2ir98oS542JNZu/6Qi6n8/UXdwW
foedtJ0el4iOEsWgc20vUPnyhOXrglvylx8avwvsOEQrCZOMWXe6FJWXGsJ6oV7sZ6dbjEVzu303
3JZJfyFisUuNqgX9W/qvhVXJpUoz3PoYBkl8GRbgmDcjcUEp1xsvY/SuZPsVWMOfVXR/zMU8u5ZM
XGfh2bAa4tvIDJgazuvJPng2Nq1/WRnXhPVtA/uZFMiV3xivBfmhJJzHaMoOU2leJkltZ5YVf1xa
H7Nx/CHnYl/k+ClsSC9RnsW8vdju8EYIKpQO/FHj6jS0XWporup65ghWulWuO897CL1vBRgUVPrV
tPUQY0t4tETAL8b8Ik6Es0GTpq28JxfoYdjCbSe5C3fSwgPUAwfeRYDqrDvKr0gUzud4rNr8EPDY
gxMtW+It0xPVzleloPoyJi4WwTeNKyVP6ib3DnWG/ZdoH5IwaMvpgItxvClarrmOmFmOzBKiYz4X
qBIPql5/kRlx1+aqOzo+4j4f1T+7L8ryuczvN3N0L143PxWExt4tfX2ebPQPKjBOU2d/V90kU2/W
cGlOw6A+L3bcepBYHlqlSmw7Z+FpDUP/iYsHf1IdPrdrXR0lPQJM2v29Tc47VItGrbz1h3/mDWLF
eRAa77mvQ/+EgQvsr6NztpjowDAqIvmGZXh2hZMcczdUAEy01vnqycoAMf8JcBYj+rFaYzpATGfY
spBe4JXbL3NNXS25JP+ojnziI4YQkI3VW8e6iHCe19jblWnKw6ulZHgcrkr+elFMCmtQ7mxkfmkU
CndvROrLBq9L+jzLOUxKOnk2IBS3Qf+9ZBAfoa2eVi2nY91swJBmtDcmguwjsKudRmxKpbA6/Ttq
Zh1uR5/vMh49Fn3F2nRhXrSZ7JSdnj0bUiL/H3XnsVw5kmbpVxnrPcoAd8hFb64WJC+1iA2MZJDQ
DocWT98fWDXTWZlmk9Y2q1lkWAYjguJeB+D+n3O+UzfezusMkivG0LAW/F1leOsk4zw0VZ9Zn+/8
tHgPDZAjbcROwhxnINmM1de+xSO7s5OBxlr8bUM9ru06mLjKM+YyWcQDMg7SbUXn6FLL8pgj2q38
Lik5joI81caIZkXMDcK43C/Q74CMIXfn5imUzPAS1NCtNdrnOcI6838P89p/JTgsCDHsLa4HORoI
1L8THAZDEuQxRbUd3LRnPC9Ocigfch7Pq8GLfoV0uCeOB5J7KQtU8aZwk6+xsIml1qQYmRA+pXl2
w9hkt/wXGtxN8vlFG7V7XQ8YNqOeU1sS3jNyOtYxc3MM79u+MZc5ZfLR1ZqYT5nRzdlyjGvdyN0y
/3AXbci2k57r/xYPBRWavnqyhrQ8NSjctNaqeN9x8+YzOWsYDNnfwEHkXxPEwLTJvTGxlUStrD+9
LDYu7XCQi5et941DXqoa37zm/FPuG2wPhTa/Z2eINg5ugGAubhh6s/8t2mLXe/mLdktWRsmovwTT
62YLIyTW62I4xnlyV3vi12CUsIox3THDhPGF9QKgH3gtfN1SeSXjePc70/an7Zg4etKc89lvf+Ee
KGKWRtmoc6gB5Pb134S7/0yoWpA+EFRxIvxAz3+gZn8A3EhTVdFMfGHb2e6NNVOQxzHyvct9wlU4
mFa0aOR/Q60hkf8XBgdKogRhveT1qYhYGB1/+KKeMxvCXySUqLsvaspKTUKTU/XEXX1YF2QPIC1Q
TtXf16FQDIZp7s3ZtIyqELuRGgUgLhsDCPHKFj63xiLZGE6C8lmcepPSJdPclLX4Miq32XgqvYbg
RLLBrkNOkP0Vu8WZGbu8JHm0zUOv37WeHO/LeN63M7dgs8JDGGUfER31ToBGzO6Yzo7plczUmyhQ
Eyd2divTE4qVwInabNuCgW5dgf4l6x7WFgGi0Ro3Ths+h7m+Gv2guIqqJ6Bm3qry5QM8QcJUwQ6a
1bxy+rhDwtf3aE3BKsuok6a9y/fOHZyydf2CP6bZhgGepmlk6MEWJGZB/E7RcEmjELsmbcWOtI02
8Wj8YhqQCo1AWTIbccNLVchzkIIMYZzSbwl/XbzBuFmsVqBaMwpUqDlvE9e7uglnL3h262skhY5c
TQO+vkwPRWJxginVm+GQylad6Z8N+2XMG87XDC8Df3TXcc4Lb08wXab2HQNp81TXf9OY8BfGskdj
IqYMO7CQSUkn/mnJBFMJBHKoSh4T2OhHZV9HZfbiD02Jwhe3K18QBku8fiPs6Y5ZTnZktyxg4FRP
UPJTV2LqCEcC3bh1Cqq92cS1b14mP3vKvOdhtI8uCvI6NuZ8Pc3j1tRx+Tccrb+QZ4DmCBEIQFIC
fenPZRk9f6ITptxbZzmmmDgZK7s6D5rtEQHtB8eooHfQIPxzw/8fYfv/X4D8f+Tx//9U7Ehi9Q9P
xr8UO95+1d2/MfuXv/6/+xv9f0D6Ep7L3UmCu1wW4/DVtP/5H4Zv/QMgEzfhQIDYAyLFH2GUbWP+
zPyHaUH6hwZqWpYTyKXg4/9g+w3L/wdnTJiHyDuBC/bc+x9x+//9vu1Cevkn6MIhSEOr0g/s6g+3
UJ88lAFxHxV6MC00+BZZN9IvRuuS+FbVSzOb1OBih9tbFcOPxYhZZbre1hqufrX43FN73GUdXaR4
VfPm0+CIwDO+uzfZinpze9t5n6IuPkaTppSoe1Ci++5jnA5dug2xF0eleAWRgS+zz9u11bnEPp0W
FweT8wJ7RqmC574inJh67rkVzwWni22PGgxohdTCK57ymvCck67+Zocj/vzSQAQ3yb4EaCq2iVvz
T49yFdAqbSycr2BkdxYQgiGHlDj9uZdLf3xEv0Cs2YCbBFPGaVVrd1sm7VekELSicJ6IrYccfYbr
PqMi0x6cKyvvPmvb9E5DdUI5kTtECGqMtBWe0rRlslvvl8HY3/wgf6LrUPDhs0641TGo5oex3T/B
thwRJLTdahO4j5VvLO3eKs3ws06mO9+FXtYDeFjhzI1OzaM5ebjh0j7amr51+MOVcftPis7/orD+
tkxU2/znf2CJWAAq/43XcVnnEkMBV8KCJLRh8f77EzuRbMPyhCdIFhSn4h4Q+vASDRiSsviRI4d3
iG30gKAEcKNDE6t32kvmhDLbjm5w4zr+vOtSY1eEkaTPS+ESQB+mCChePDx18IIZjGpO67GjufC+
3wGb8TY1Vkd8J1tCUQ4O8fojGOPigFve3sQqqJ8J2rVLubeazEtKkmGH+0CvpwwzWdAEJLx1dwx5
l51C8lbDzWIuFJu7HPjFTO0dyJ73iHrmURbP/WyecDuHr9dKtMm7h6pphhhWcBHrxxGJgDEqMZCO
xDhz689K1/7W8Jv0WC5YVwuIXQUG/uBn8eL556KoewCR7XEGyLsLWaXrBKfskYSo2CE5ZbvCF0+M
JxmOmlXElNBhphwyG6OFG8vUPC+NjeUqbFOA5XZ+3TgPrWUOj+oSsyc8F3n3PmovuSLWjTM5Uva6
mt9qp1UH6bChLnDnMcyXax2PDOu79T4CU0jreo19Cm8A494LsblmhTuLjT2E9rVh9bQWmNkjOBwU
fnJmexUQNWBxvgbMOUg0q3Nhd+91AWCVkJa3g/H/222r+0gO/p5TXX01uQXBwDYPt/2ARtXq8VoH
boXhwYy3yszWlR5rkATsO2xM9h0q/2bK5bStJv/sTxHyYmS9My7z15Is15VnZz2aqz2tTZGcZTUj
S1bhvIeDPO6Uphyw23dmGj2a4I/JpqZ7tNPN2PT62aA2czsrBnpYX8MdbubfyPhox90DNzi17j3X
IRnCYaXV8L1jhbENX3DEuhlIP3WFX65zbV+QaoNd7HDDZIbK2dRR8e0c9f3RtG/I3xOIMs29h+hx
MeaGEZT76BcgcaqmeUn85t7wmd+1YaT3XamsVRr3mhi1dT1JDKbDZzuFH7Fi0yimGrImieRV07v3
DZVau5Jc204G7fdYMq2a/PAqN+Q5JAvN/GGVFWon1IhFp7C+uXp+xdTjbdHQ6jjcceCuk2aTN164
qcQ47L0JJTQlT1WmUcChDwbkcsHUISVFllv7GxVeZFHktxGIxLVZVmy2Sxjx7iQ2RsdGe65VtRms
5LX1SH8H/ryfs9HfAvvRpxgL7doR9nUCjfdK0xLvu9F0w7Sl5VQrOyPj3TR+9zGA0BlgRRXYl1GJ
Vx2QUMJ5uWp0FjMRls5KqSJcqUa++lb+2Dh4UQeRakwewQfcIfgn8lQ6jLd1bA1bdINwnZqYiOYu
fZQqfZUpVetIDne1y0cDmx+oMO1NbqLuEKR/JHcQr7NxVrcNzIK+r1a1U0+PWQ7wFXDUujY6506Y
rDdMifsmHdY2ubSL1U5XlEwU20rj5O1ducsC7zsdXrNq6q6wKiPHtg53N9XtoilhfNx4T3KUOGuI
Xa4qPusqaQpywRyLUOPOhCBIBCUGp5lxrp9IwnGpTk1BPumxNYs7e5bXZkUq0NdiRXkiVplxeh1d
8iEksjq0AYUfdF6JLDXwthXvGGaxxQQgDefuRUj/M5/r6KmLVXZqs/Clkv7Fy9Odrq13wJJ407A+
UMj3lQsnWO4+H6YJgXnGl2lk3UPYC+vkE9NdjzlmNoucvmfYyPHSQ3GT0XyXsr5ZisWrnw7FSSY4
0RGqrzBYBOA6dAXCpTc39jQd8r47WIjLV8ocXrzUazY4IKE4wEkQg/nshmV5y2kEfriGVJE19R5o
HJU4k/ROXYrAmdqMagS87NzwDfLW6G2+HDZxS5pHAS008b7orD3Pqbes/tRcxbq03v3AOBKRxpMS
5gdyIIId/RJBx2qf+tkrqeqt8qF+9sGn7cWMLAwqiiCR2Hj5m70f+Vi157XP5mCDcekS0b3DsVTr
jQguavx0tPnhZwh6JdPzPHGpTQluoklCOroLKucSC3/YDUYw78O8fp7zgB+pmX6VPdnumVAqygOG
dgMPqiDce+r6aG+5tJ/1rji5pfucOxkgRYDW6zwQ0V5o+YCmz5hzSNeVaMaXWUIrTE3l7kEe5QWV
0SX81srU3KyYULG2LFy8Hk8H3/9Ejl1+LpI5eKreJjuj0UwNZznZ+W1mteYxIzynmUJURbqPg4wT
Cdgnj885TVwCE5k6PVz82Mzus6aYr+xI31sUGd7L5Zcuv1ky69vYDdVG1eW/PoyTjlEGtqTjzz80
ewN1r+QbNLgREqrStz9/lwh1dOU34/PUmJvK9p7bsclvloLtp9qtoc6Ywysb7fpoKjxAZcsTG1KP
PCiLbAwLvAKrQyCSPM6pDpkLBNAOGO5z5MviO/hkT15DGmRomuFYjd5z6FqXChviaor7dq/TmQK6
5Cmsl2wIg5vtZChcwy0ZLe4HjNLfqi5c5SEwMzHUv4SXPZZeaW1klpOPKoZ7Nyo2cdbRrmTX9wLL
3KG1f+uwfvErLwQNp9hfRA8pCj3KNV3Sqj7Nw6JFM5xjvQmelDj4Ox+r/IhfzUgctU396rZVJAeL
2fNOedk+zLK/xF1gMM5Mv/rECTZWo7zV9NURMFwHYMpWyjU/eJYSu/K/e68ud7J/ZjWlNPA0uGQq
r9oD6CA63chvky1BX2d669hUD9HUCYSXD+WWd4hcBOihzuUpqn/1XZlwDhg/IEcVt7FXf0e4OdZh
0fzuYBBYzSKWTHsbAMIhqKHOyXro7sTg32WIf5upNswr2zAvtUqWeESi92rmhxRFw7pjMJIJIA3A
d56i2mImUzffTkN3mPfBKL2ClIPqrUvjoahGmh+8z773eADmhn1dZdlH4sbuOpjyr9llHG+MDKu0
GREAT0uQYrgKN2NKiM8z61vJ2H8tm6LatP0NWsX9EOuPIO6HTTrmsApE/rsDSnQjUJC8rE2vRwSg
fHCTnZszaTFzfSMTHlR9xD/xkoKtgV8dowi/MwNF2i6TmRpE7+LWOtjno/UQt5ZAh2vv8HK0Z4ae
87JA5+0CYqbyyT/hMZrKEGFbX0hz1fvclD4ojaJY9xmFpUsZbVq7hK+sxN+kSeBdD3Jq9rWbfzRp
t0ty55Z6Jq5zhAnOdDMZuSF2V3PksWFaKKnQN97jEuC7S+xCNtC1nLI+DbMDacNS96I1v4jP7bjh
GhvL1eqmRJ+s60Ze+y55RkOrl1mguJWdd40TeKftIHwAJIH2jfkFfxQ9zhipaT8FChIttngzwlQs
CBERMSbrl9Ub5sj6LlWYCYjlVIcoJwjsBozXEju5Squ02tvMTfOBonEPvzmvc34PhW2dCTxP/lic
OrcqLhk9WCsPdPWu8Uuk9Ch8zaNOnDJXiNM8Ui7agnM2JiD2g5FsljQk2YgQw1dGEJQCySkhpl9U
tx5WwdBKaiTvQG1nT6pTkFqfVgBRvS37C9vOi++1yT2og/pGBBGNocYu0a1xLCXkFtNQXzEuwJsx
i3HEYp2mXsj/sJL2zLf+rNUQbcVsOWC/1X0GQsyyB0Xof3gqR99jEO7hQrMmVKNAEv0ksY/V9nZW
4TPjhhQ0H+qLmRmIfg6OhcJA6i6xwZbhSGlZpay9yZ6dbWprHqpooffZ1czjAaeo7Z8DkROib715
L2Ww7p4MxsuIYqK589jYj5LyvDjprqh+YiZaql/+FIDPKF1QOWovvTlnH6H3BDfZ4egc5Xxcpmd+
8qpjsgGhOx0mld8NPVHXJMBoimeYfzF8pmwJ2KBz2JPHmnPqknJoEX0wvCL9R3ObbZWQt0bT/mLc
qsmb0fGCaaWT3PnSG98jz0hP71rm9i4p+DyeiHHeQdcH1cXs4GIi87p9jBlnlF9Nb/yC0HYWc37T
EHrEkc5mTZR+tU2H8DuUdyxKJO5C6hOZYPhS1IuuTeCRbZMcGaQiZiXR87iMJdjHXDem8x6G+SXT
PFD6bloVWfllNQ95+DiSluZkn2xR4Lez6zAXLlDkPOs94MTNjRpHhTUTSQTTs+we9p3UzwnqjaPp
LORbgzjHTW/W+BTS9rnFSXfxubwUaThHvDBi2jrO8p4RIUI/N9YCANgwWWdLEtJZDJydIShVjeKF
YHuTF/1bIrp5hWfD3FUV2A/Du4sH54GS1HeMaBer8h5kljG/zR8dBw+fE9x42PfTuML+L+4do+nW
wnpjzEnjRuDe1H72Mvni2IzygSJ2nJ6wObs0YaOTTlS0k88zmU+jTz0y00o3RlDsjcJ+NCzcO/gO
klXiimsO7TKJ9SpJuwugnMewie6EBAvjV+YqSDjp40CccvcmCvVhLJP30KkeEgPnjdlUl2gJDIxu
e1fwY5AqiEmRcIG12RHPPowJd984+acg00yUcwtf18yw2BtpejeGib3OZAKbVctNOJsra9T3xXxr
E3ptc4oUm+7W8ANQBEIQB2yBlk3H1DVczqWt2lRsJVeddZhBuPsnmeI7ar3uvaNtPcJVpVXp742M
n4HaDJ6qoCBMTaR5tIJN6F0B2xIb/PZAHWBoQ5euMnJzEREHScZqW+U9rkZTbUAy4+y1yl+hizqs
GzaKg3uwWglA1ie5LHyyRfP8RvD4kpIGzoZhmzWDt55J1bd5euew6MgdMI74zFrG/yR12LXa885p
rYn0ghesiABaazEmW4yhyVoTy16n0uUc068qeiPXTO+PsuVCzA0DFVvvmjb5LLrwaqDLlpyfvlne
WROQ2k537i7PKo71xt5Vw37oajaONoZmne7NAkJFT8CklNYploK+SVyUaweFPnOjZiscoBkcW8Ck
RUS3xs9hrl5Ddm44tyrChyEBoNSu1nV4VJV6H6gnWw1xmGwlMcShn9jYBr+NfgB8pULkUoyDg1bU
tfg4n5iH8nqQue7RWbPSfY1j0OKFJ56atsKQW36bffWC1a+FSec9U6nxPafjSylQ8jmT7eLe+PRB
Y8ajddXl5kfjRQvCIevWqcuMoCr7fTH7L2Xh3FVkTzYm0BilvfdKq4DtL/H3yh12DjzONdnDewH0
GXl63BPev/Gs8Vfv5l9hyyyH8OTT2JsQMszb1mvwTdmfeVEuRN6WeNiYYUVV7q62ywe3+j1wuMB5
juoty+QwSDfbmdl0HVXzg10gWEXOW4gUe6F0E1lI3VcDrNyk31Ap95a2Bg9go8MdvbgpsNlEpRXt
6gJhlZmc2uRHyh3eJrKne9VjSQT63jcIm2PpjlAhENjxQB9rFwyeIABa4jhalQYAuJkFZfZs4HyL
5Eulrqsk2YS5kz4grHhPQAFxxrrOQ8o6e7KaF7ebwaRNRrt3/LJ5svnaPDWn+yLz6yeTVqjMq63b
OdbLfk7Hp1wGb0VdBhCgsviJN89d8Rmc089vyUPrTQfE5fDz28abClibUGtHL1hPhT8/VZ5j72SD
nB97Hg8MObyXMgIBUqxbIUiPMW9EkHeCe05sV7IMuM66xD7Mlle8Wdzo/DLIXkJtacCjAOdKuy3e
xhE3m+dwZ5uEZrABUS+k5u+pS5JzHQtmChhnPTtsbtqUCXeXl2+ZCY+Q9nA04EGqNwo3bosidu8h
F+5TEp7nQU2USixf1YMgsZFJaZwy8lovgfURzVq9EfCvV0arxdrvhnE7OP7w5qdkR1rXvJ+NTN3Y
FUYe27a6R7toTmkRAADq+/Yq6R3/cZjloRgjfRW3AKo8AXB4xiNhjc6D4XdsOyb7NUyiEzBJ/2FA
cjonyXQYOh7tTj3eJIbbPFQNxxJnmOKtpQkpMOaPlsw795aK4Q2R6eW8qA5tzQkPC3v2NpjNE7az
4I6bO5tg4X8kGU+jn78akhwjfeTfBCKZT7ERj09tpo6VLJtfZAGsdajN21ipbU0yYgv9jLC/N6TH
ivahInDFsyVn96x6AYZtCpM3ImHE8wqDk56XJgcwaHoLUBS9c9g4nHrPGbNO7q+5dYb81hOzdqpN
rD/JYXCdYrFYz0H53CVkxqPSe7ddjIx8mUe3y7E41c71nCb9Nh2zk6cbMF/GDNERkiz44XNLEBxm
LV6hSUKVAGF/Svrowe+7gDtc9W2FEw5JFEfaema+v+KB6pxxr1SPjBJ9q9nQO4v0sYNr75IYnEnV
nZ2C/u4E+4dm8elHAJSu0sVm34Z4vEN/kvup1FBb/RhDTNY9Mv3Fdmn23YMVBXv2kQD0mobapOHD
QG3aNq9lSWmC1850uAfuwScY6YxsmqOovrcBQhq2oPEs6H/1KdYtL+2T6xEbcOt4amfBV4Nr0zAU
buwjHpWvCMdqAqEXGyjzESVpQUjadWYG9iogJ2cuTPQJKOd26iASRhK6ulf5L2NcYd9YLJ+5aT5B
1MeXWDzasEA2cO3hNXnJuCo8q8MOwchUWh40vMy7b2r3GQrHjSEHssNchdtC6EsXWeMy+Az3+ZT8
Yh/8ljbz8NiTsgBj/ItEsn/sEoedcS1wvHMDtdiRrdMiPgEKIU4bPOTLrinS9t6JLELWNB+DLTOH
Y2kR0Brx4FOX4ONCQkqIIspUxZAbm1Tr8tx4ND6lgEn83Cc54pVue5qZxGHWKI74+sAGsTx58jE9
12w1k4EnTJY7kEiNQhUrEeTRsdEMRBmUc1hxXgFbThvCijyoo+xaqjDdlyzdnE/ZliczDdKdHXSP
hveNK0wlbrDYB+dTmbXzicDdOuqUcxjZisP+Mazy1DoOiaocwsN+sNoLLdK89GF2KAERgeYKA8AZ
CbWrVpIz18kok67Ckzk305YJMHpRAPDWwMjLTkic0N/kyVh+aWGU4DmG92ghacnle2vsrDyVy9f8
528N9IOcyPCmz13/0LEgjBYkhTtMF49QSTsUxSqq0xFDrMK0bXG5HLBQnYEb7Gqz1DdsEzskortC
pfA83gvWwGGoRLbt6uamTIE0mUl7MDGLrdLfGSTDlQ8E9SYM4dCAv+HeHHUffT47m751gHoMD/2s
yY5YLVKSxCVqOswRAuqY9xAz39RDT3/KzkPrXU/DsMHBr3dFCsWH4fYpbYmwForAsyOnI9pOu+qa
6SVKfX/JYHurYuwuSfNbWO6Tw1gy0gxsuLXZNRxh9sFPBGW+Ch9YjDFP71BEyB1a1V3nQ5MUqjkx
4eHwMBZstktnaWvx6LJOwLZxbROf6yAYuCPb1sEYroI5ONfp2zS3MELC9KUNC1jtwvruRXHdMx6G
A5h/2Vl7wD7C6SsCPRcZnItpuDg4PQgk3WOQ5pQVbGToP+aqIVs8+ddZJ/rtWIsjygyVNXGUwivy
yLTCnt1BIJ5oPmvUdogbLr2p2DdR+jibdno1T8bKmPyRUWhLEs1HA6jk+NX1fXTmaRSsuB1VTlLc
aS97L6f0UZjqbM8CGgOvX9rJ9AJYIsJrs2/NcNdALmbPEIKMcVz0o4jAHWZzuSMJvoy/gPKZvb21
AErD+yNZ1U3Ab2/AMId3IzrjDLUKSlOSrOtld2yD1MX1bixWvBrPnkF+MhxY4QGN7KiORxCNhwx7
72YurGJHIlLeuzznUAI4q3f4tqk32DmF+6UI1gIo3SdlDTijX6HrVzu4y08xd5cdQFhaV04wyYsC
3204Yd/FC3ga2GJRklA9zkl8ZzawSmgdJTnFsLv1bJ6pVHdX5eyQy4Mg4RFGg46NTC/wAcrsITOh
UKfufZBF7mqU+Z2NVO/8ssPrPqYQsoZWwlzNpSwvVy+s/aAoXsnZhRvGdTThROV0I/0bR+NNBUGf
DCENG6kNn6MevvMIWJkb0wgzd/EaE5MDAa7gFlUZ26KXhE6yeu0HsQLUqDGNdsavsOZm3tJdu3W0
ogdvrPLHWrWb1PDFw1uqdLgRGYIKMC8QosTQVXnwMnVVJz2VP9wJNxCSyU1QacRBK30KOfmuG4XW
Erb8UguqSTnHfM9Bc+UmmpteFu4F+eP9pEbuZT8fa+E1nLJmHo+1uEB0Y0P686F6+fjP/yUNWXx+
2NvMZ3Tz83Gj7NXpv3/LQw1FlRnMKlwCgbrwgHf//O/PX6wso2KCbg8bF2XwX3/yz/9VeX92l9AY
FQG8x6CGi1M5EBf8+T9u1+92k14cAIR7oFvXsWGowzTjfO5VW1y3GBOBZHD/YdCzc0n+rfSSOy4q
a4e3dGBMmZ0tG5uSGw7RXtXGhzuAWZf2hCjU5ne9W+DFdJ37zih3hG1uC9+fdnXE5oTB5JcGA1Z1
LcBSM+43UesvBGzJtxJ768H0pgc/uaUchXYYCSgtIbvHCoNUJxa6LC7zVS8diLRVnhy7ynrNMTdA
ITK/NBvAVdS6cP8D64tePUllh0v3E5h4zZ6SBXgrB2Cvg8tFapN3Gat+3PUWP9FcUVKRgtfLJTly
Lte9n41PTU+kfljaCQt24xnzE/RXXLih/HIV7D2ByWwjihw7tqGTJ5GZRyOkYt6zDxz1ws3MgIkk
/XDmiX5LCrDiuTRvPBgVW7B9IGglUnQVXnGK9tl6CGfNsmV24nQ9TnT2NOzaUPXYO66UEzZEoNp2
Ezrx78A0YbZOVyXbpvPUjp/4h5YtoPoIFMsWR8x9UnvwI4re3tT6JcusJa3KZ+3B7ER+Eezx2DwG
jcLsksw+8QxOUqSl80NsrYn3xwuQ0u6ojwmHmEHRsmwhQPxr7fJv3WMDTmlZ/v9c6ssi/u8VDlN5
2LkmI4tlSYumYf3/LOyfXwzZhzj/hGSrNgeYIKzprvDNg5WaoJN1TsgWkVBM1PNgPdsggSSbpKCo
p5m49qaQY5Iwhuo6kvIYd/PCEFc3JkHexiB+53U8lfoQ6I9hky3TYXogR+7g6h+4Khjs3PhZywCL
AcXWjmef5PD02yqc/nr0Sac1ffXdVL8LBUG9qHFtdwSi+4hT/USnkeSmmkmDc20iefZp+ezMDoFp
JXxi+NZn1Shzq7zqc4whPghMAtg1wsMA7WZBfl13CE3rumju287GMJx37NYKDda/Hp4LAWx+zHm5
p8EuN5llMjPV0PQJpGpi9wvViyaOxlyI6kl77/S3XfrBsC/fCYPMvd0fqLawETL67tquuyNFekgh
Uvur6FccAFdOdUDRdZdfdUU2AAwc9Ma7mTxcoVGcj6fRPngFux6uqIfBH41TiCC267seYnoeP3sS
73I64Myx635xxiDXBoF8MhQJKx2HqN5EAFddlJZH/Ffr1ijIEVhWceD09GP4QPiqt06VdbsqHq7I
fYfPRXQs9sKtYYMHowfGnA02OmBC9xOwFmwWzCNNXhEaR3bMBDmiBeoL4ksIyi995t7s46lG7fVG
nok9CDhzBAbJuHcnsd2ue9VfEGUJP5TYJOZ5NNZmXH6kovJQbxKBaAOlN6I/ICt9ntg8LovYc4/j
UfjIcP408rLqEcm/PxoUxazSPsUsDT+uLDTA29DqtxU0KUQAiMQyE7AXQgJdk7rirvq7JYV47qP0
NTFIQM8u0EyOtilgj8EJ0C7CZ0Yb1S5umAXBaQdCwULYSR0/ESVfhgSDQ5YBvKUk33Cgv05yuO12
VvEqsujRJoW1D8vhyui0ewpKxb4stHkzS1XuUnJ/q1ISflBzvM0owmRG162nZPod5p315cVvsrOW
GKpfH1MV007RnhIr5dYUZs/a99R54uwZWlW7JziVbXqbiH48FvG+rtGuYTC+oWXktwoYOLGa4mTG
Um8c3Z4hOg7HnDlG0Ydf1AvwVhIw1+IRtBnqFZOa1rWC9WDNCIO8v77D3JHr7dHzmMXmBe077A6K
ML8XPuYh3G+0BU08IBraUU1unkaGuponkdwTa4ZsqYiNhaVghMuebWWUpDmWtYpfeyU0fvyZbAh8
SNpK8gCCan4ZDAGVyPGBu8G2EVOCRhQEzz6OCEnuFkF3vqNr7qxLiN2qjimwAjbJyt5FXpttROQj
ZuVi62GaWbFhyjjoWlu/eEhtC1BhErJiJgb+VcnrJuQXG4OzwblqRR/ijYGGS7R6xlLQxpQ76KuZ
h5qAqr4BPWbtmiB79V0xHBzIz5tIjCCex9I5GHyt0WzH+5nkYN+MuDhs+zo2PZxd88KcaKhGZL/8
XZqvaWpElCKzhxRSr3KbnZkVcD3kcerCm+qaLeUdkJCSDWsvxULFJVLDKlp7NlgikS3244TYp3TN
aWU4/XR2gjmiq2R8C+zcYwmQRvHGLluP8CroUIL+6+iBWKauaXFExsJQutKZxomCNakVFERhW6zM
dzOft0Tnn4IIgiBFQym9CnSJF4AA4feDtY6nh8mJjhp+69pJ3PrAjVDu0phgcIP3qc2okhvdGIoy
9xLfARnggfeaCBOsEZ/9YyABgkxxcjbD2TpQOuatp0DhmwzR9lwAxWPYvoLHAjhqagoYZ41fvU4O
LqmszNqin137XviZktPb5iZWUT/4AmZhbk2BNSus4QdLVijAqW3rVDA3GTTHWPCmOiAa0mcm+hQa
neYwtMCA14nJQTZnuBlTDVQhTfAmcp4nb3OYs+we4ysjGWJDzjKumOs3aFk7iGUfEQzFMMnNPTKR
heUtH1bxf3F0HsuNI1kU/SJEwCOxpXci5UhR3CBKDt5kwuPr+6B3M9M9KhUJZD5z77lzLxHE1bEn
QA/i0tvgooLiG8Q0iwQpJNNqaVAnT35QbWsInrwnoPdsx+ONMrHikAnMOrzdyx4xftS7/1Q6mEdM
23zHggkFpyPclA0jtVOO+3vf+dG2hmTMVCgnXKuSIzN9f+0qq934uA344gfOca74hmWeQbu8iHCG
sMig36JmDKoCwi777hohHkuPpNs3wv7D8WIcBmed29zznXEWec9Yh3Xy1p7/fZ7DA7iZFZoHYxH2
3cOw42dMZaDJ42vD27YQXV2v0jKx1/acUJjoqCcMVrNLQ9oJCFoim5FaBEv8LW8VeRNgE+XGyqaX
qUHdpSzyj0B/ii1v63uOt9pwsASGI36NtDhGKv6zKsDTLHsxxnIeLU0itRbkXSSrHhkriz8COsFU
WtInRw2iEXsBqgHJRUWAxOsIuG7mga2nATBWXOrQReDlSEFmQeUYt8g0PgbFOx/piTgNLnmiY8/8
LMzvrR4b2BCmS2uEwYYfZC2zLLiqvkCikq+qeApPjN5Bg7YxsglElFDsXQQhRBZA4ViyrmcrHYK7
x/63w3//MVQl0kGhkXqqH6e+2LYxUQN6SEZfR8e7IrxrpdcqnJeK6J0b3LAs4NdRn/QvTUe4U4g2
ZNKnfev/L/s5yTH1VonDBaJl68TKrwMuc6haX6ShUXPJkrlW+NGapLPaHqEYrW1zNrnZD8VM8tql
+DvNZChWSgRQkYR2q43OWxYkCK9zD/68NX6knnZUKW67gIuuit9VgtO3FPneiJL3vqWkLTgkrp0t
srWDYo1nR8htocungD/L5QqtId1s5hcuHap24VEqRb59xbMKm0wLllUI6rl1mrMBn2VFkUnjUBZv
ltfcS/e97oKvHDfiTlnaKpQoSZkJNYyrDlG9MiXjF8IfWI5MdnYblN4d8dvuR9gpZtDDJiS9bMFr
Ttr5HAlUwpuxnXpnWk2/L+oYvZsT+WyWxk07Aw+YufzoNmnHvRwuZW8CHiAOjgEl+Shu2fyksLI5
J6ujBV0So39zriYKMskwfGRztEyk+Zx3PZRAgZaoLeC6Q8WwDdQTqaAdqbamcpINIlNetU4Yi5TD
EKVXdiKXt19xItJFa94bHeyG9cFLlYsQ6DubSJ21lJ7/BsUQHFAOzjchyog6BSWRauBWlBFqzGAl
0Tl+c1DkyLAToBEt3l2zTNaeT9iQ52sXjbEz8/DQ4bNXOyOaXkgXYCuuvXSth8qxZwQHeNclrK4Q
1dZQuHyz2E4BLyPVjXKU0UaEn3BWv8LV7m14yH1rrLIp2giSgxYGjK+UM3wxNQZJT6G5n8jtGYb4
Sp5VxyzgpUvat7D1bvxEe0U+Hkw1JjDShVHCzD3fDwOtK3jGd5Vrb7GYlwybMsiKrWqgyAGhJ9CD
STbix3WjCHmoq0YsZQMhV2YvwHeXoQbL0AsOQ+L/EWH3ADUKjQdRhTs8PB9ifsVFxRD4vWnDnzSF
Y24hmtHD/i4jP1+Xrc4AJDtJLT9V8JLVyEkqGjaQSGKgVSVnisNyg+aBgb+397PhyUzkbhiPU4Zr
QnfpbChPd1WXkzpt/+lq/pIAVu1kQfZAhYZlE0lo/yXR9nawZ91FcGWOqtxCuuPLP+X3XB29/DKi
4cuV/jYlAu7g6dHngDyPN91dDhp6A8WcdKEhKVnz43aul70X7micEccd2TF2W0CYgnKRhU69rhrq
nNC34Bom8/mtVhr++6jG8I9C0Q7+NQNCSBo1c+3W0XsXt9rRL0Ox6HxUaHabPGlm/Y9B9JKd0587
Bsa+Fsx53tnqbbjcvwWYXaHadzq5gVuyBAo2HEy6zQ2how+0rvwFY6zKSaXyDWf+OtCjH3ZaZ4KA
6o3eMQmtdqEV/GtL7PhjF4VLt5ZcX2OJKlvwsakP+n0iTSCPLvDpIQNxD9ko0K1LNhbJTnlYok0f
EDMjNKJRoA8FzUE6RrV0CBWJS7lLq/jB06Lviwq/nK8h6ghGtE2p+TY/KFo8PkciI0I1miFPzPAG
jOFjd+0xEZcF+/1pCm5ujio0ICm79c6ylyhj0+xdr9htQCiocCroGfMRNMvMVGsmsFbE/zBUWGIE
ZOAyZ8Uh/9+OJI+IFfCybvqESnc7xBRhjcfvg+DsN5hOVjN8wn0gPaKi1RI6noCF6/lAEig8qCm5
jv9yg4EeDPMQIYR1QuO+0wWtwWRlBwRve5KtK5ZhAv9yhe2/2Y2AyeZ/GHdio7RrPJQMRIP8TY+8
P2vUXlJiCUnioAINdTmtUrx3SxaDtqzHrRq4GG2zXJBmeve7EmIFG89AT1eFJhmOdb+6HyNdiuTz
KEv6bPs5CaOvtgUhkiC+0gsyYglF7eD8G9Aw2W56MnxN7bsTMjINhrc8C74L2YpFHDGB7sfwWqCO
8of0XlQldXqUbnMs9aOpgDVO3e9UTfe8GaK1rEOxpcpD6cjoEmQ+85cmWmPvHFnBbs0uf4ihPniR
RZpTAPEeFxQCJ0mlM6FwqLybsLqJCEv3Nx6CczJqX/ORRfraATXhNk9QS2sRaTIYYmTFXnCeJgHT
+k2aAR21/tKw0lpmmkmqh0vxUPizkefce65glp1e3R5meFz+iFpPlnbPICmHAD+M3XdVZGuzHS68
cGeze6UL4MtVhs1Y3f4GXPmsDCIS6jA/t4Za2gaVV074BvIG/duaC2FhUqMoDsbxOxlsay2d9q3x
caTEUEj8hAvZ08jSqmZWqc94gsBkzs8PY5rSndmK9651lir1aWjn0lLrngGfniMa9ySiaWWjoPgB
tuQoT177uN8YQb1F/0LQxEWNTrHKswGtQIhQrggekVk+mOOgl6xm6QU8Z5MoWnQN7Y1owY3e5myi
jejg2T+FZpLpUnPbV11mXxi/rLxEffv6eE+jlGfEDd7m58Ru2ZzT3QANJkjFTHTMzgIZuGFdetaN
UVnz1rT4u72CksnCSE2MINHRND70KIW29SyXTbi9nl+QyU0Aa9jGyxjnvJSMfReki49m8DN1Ab1Z
i0kALgya1nBhA3kY8jO9wSmO7K0lCVtPCdTWxfQWKAEZGZRKi0YsFhvw/mSajpyZcxRuENirtBlI
OFACyRlnMhNauLFesYs96y1p/aOWI0DWovcCpWE9lPCk5iUcv7eIoD7r2hMrTazeRnkFMhgvSi8j
txvZ3IhWlHefuWBe/kRmQ5ov0D7udIy2bx5xyP7oXThV1owoF46LBdcjqRGsOXRS+AROx3Ya0OKz
ZcG6bhTtf4aQ2aF9trr0NWclXU71IXLgPQSDwkBe7I3KPnlTPkfungkPg01ulDj5jWntp9RTSVFv
58MTeNbH/x+igqa7LMvpNFUgvYP+WPVUvUXZbDyC0MQY7EQoz6mcboVnvQRJ/9YT3VWlUOm0iB+c
434vI/4YN30Ufvngw981JiTPsueXKkkXDcLg28zSg7DJl4C77eKQ2niO8RRy0rm+P2wjb1fbDiFa
4wMd/bxPe8695oSwb0kEwA/a0DgUZ9xl35r3lGfWGUknKBWi1rIMwNzEIROPOkPpUGdgXh3nbwR8
CKKyhmt1XrrEczog6rGF3zYb4P4rt+5v/ghfRkHi1iICI7Sbn4+/ScATa0jgWZkDvtD9tGQ4Rytk
tzBJUEbL4Ezq+sIatM/RtWZRiX4phX9JRpw1aWrBkspfq2y4WQ5ftXTsfeqxkJvqgLjSwH9uRIFj
rDAOtmPv/Na/teXfmLA3pR1kLsKdQuPCezIgaWMXXuBTN+fLyo1LvEpMC32zemMl/FVkoKE8/iYT
QxmH+B5Yhldce4Aauv7VMcjocNHhI8cgHoEZwbK3OKQhtfyzWspC03wYaWssEHfdPVEXC9Zajxip
ii9dIp3tD6Mw7on8tTXNXfsaSuCEVfVKyTOYsZ21HDGywOQ2ytS/jE0AUm2CMzZ6KSIKbBt2jENb
97yCutZ7jg3kIZ63FzF4/c5Ehtp8lNP4qw8Skkz2wzvKtJfXgphIZguB89LioMlrLdw2vfnmUtHF
gDuwoe2z0F1J33ov/AES28HRJTYoneqWXc1U/aEhubp258yxLhazn4EVbqP9drb2IovmB2Vtyrnv
ruyq/OeYCDlGbjSD7F8rsNcEntX5YzSkRAL11IzVpcA+tB91cklnKrruQpCn7iLo+5g4IHFkGazc
gASUYvJvquBjHWKmC8TlxSKrl/F9CA2uZgIuUvylvmE+R034k3sE9iHD9S2fsJM0uYw9c50SdjUG
m1UdFLTZrk6dEn3ZibOvBvyHkw54rBTFsYUbQ9KetoLOcNB8+WBDfKiJEEg7/d7MYQn2mN6YdiCc
TTkWzA6PWOOLet27Z9PszgWBIqugp6A3WTnrBwqHetGjxiLxlfAET16V7NS+4+RgC7Fv++JhG4i5
+5TdgOOZN01AJcx1NrhkwmHgaN1rx7LKD3We0hG1oqG3J0WJkLlMBhgFffwPl9W1ZNMXyQW4zVX4
jB9L2TDF+/PgssF9nhjtOE9wzZ9zdx5GhPxWYD1ZVGTvaJKeCzeiBAxQucabxGo/o/Bk44o9ZxPI
Ta5cqC/Hyg+/CIt6byzjNqX5YSA6xGlaA6Q3/0kgr6JItc4Jniw/No/NKJylBxiwjRnw4BwkNQzd
ZimZ94Lj79dg1WAzp4c0PerSW1vtGXr3XigGk5IZhxoZd4qC3OCK/grYdbOmU3wNPT4fZpoPcBD4
3Jz2TrdDMlkcLSEpE3JMZiM6qoQOe3CLfcNyIjUeOZucteM3b4TVrUH1gi+kF+48E2uge0OdsTcb
BXN06h8lCIQjkDUCC+4h/TCX0jrszFe4kS8ejlAkdDar8PFqFflnW9pvVqs3RKzfqAfIhm7aW87D
soiityqLL42bHcpYPwWIsQc+SN22TgWoSqdLiIIY2M/Kn8w173MFo4DSLUAp1hvb6T5mL0cwf8Y2
yiUUhPanUTg3t48eleWv0q46VvA91uGQw2RuTlXXf8QjxFBMxfzkytmlTvhPOFAGEw4VLD6eUXyV
VXwXkTZuJJOguGJMRf+31WzvwrSPNtwnb7s33kJSrg2N9tMhE6U3vlBX4957yhFr5tF4wbiIur/T
6m3X6FtEMbyw0cpH4bO0quzNKvuL0QWoQphwek7PVDRMkKF7e2voj73KH3m+bkztSbEf9BKWrtlD
tSGyVePVSbt+q3KWxlO24wpw13Hb/OjldHNb91m4zXOeqYfommevpPV2PZiIRY+g1xx3QYov36fM
Q4YRyisUd+wshvbE10v9pgOZZU64nSFEU8K4AUAe766Blx4RDisI+cXs8QC15sb4NV8I1C54JFss
H3ixlg+/JyzeTsfP0tOI/CiTC05QBjy+/cEsA2wv9yTCGH1deTnxMswH5iBZmb2l1C1xgKQ3S5nB
8EdpCRMZQFPcF0X3TM3KdWncg14fV67nMFuC21bLYgNkHvczrkfDebKm8upMCOBcFV+1hs5CKsID
Y2abOY8HfNGNZmaE+tZYj0pGZUJLn1kL/NSMd1BaYVKIfFhv2L+R8tGkZO1ZfxmIFMJzqDDVou+T
aXiNRfDq1pp51BlMLrQuWvEpnSOGjxUwdtvXsIxRi0F1AKTOTV2lt9bxHjaWFUg9aMbTIj91kWOh
mZBMOvh3GehliyCjTohdkocm432ISReOgkMUY5wNZZtBMcDhWcoNzotyP984CZzzyC1uljWZO1un
HI2FdiYWqFrYN7/BgQ1G6D1HEokzVz0kHWwyNnLvN92cuv3h6c3FtZyzLWjTohrHYNJZDmFhWcBY
Pz3ZJkFaOSl7U7UziJVKqxZ5pstLGTU5968o2Tg0wz/BjjVMZ0JRI0+ukf9x9W6D3nhSrNGfyFV8
Zgp7TjvOImyGDzWhn7Zqbe8P47KbmKvppOX6uClNaP5qHO7sjvHNTeOtN2Ck+kjAZI0EXXbP0NQo
D+gVmQog11qY7SoQmKb0w1jJXWFpn7zRHMso4ytlnmJGqUnR+ctgxI5eDgdXize1ct6m0bjmpIjH
cCexrAj0DzWOziThqXTjeJO7/hWFzZNeqNc+RdxqL+cmGh7TR9ewqHTm+wh5OxNKInoSN2TVbFvH
PiVVKK4v1KncXR9+S4htrOX7ghEUL8Iqs9NLTU4sZzuNWJsu0DAdPfiJtRYxr61PlhazyE1Dduve
TZoaW45xPBEhsJ2f3lFr18DFqeoh6i8qq7+QCoc2MpZ7Uw4rkWGUL+wDgXSQwCoseqrqf0b48hE2
GYdtNPBVVzuU7sRqHmWz6ExvUXDULaOkPfT470sky6pi5F74SK2yaOSZGs1P3tLfKZENzsLs4OUO
FsMp/vVz/PuhpUjUTGEklcW3qvkWJ+y2Vat1R61he6iZFqbXXl5d2d9aORPjiaZhMc+apcZiQIGu
roaPkiw22KzEAWS73PyXyfDZAhKwchPtSaR5u8v1aOXomF4zEmarf7UrT5pQF1Rdl7T0Xb43FGRE
17B00NnuMHG8gaE9ukZ2NQdu6IAxQgnaC4YiKnxjHRnp1SONVsVUDaQCkNZjoD3JsR1yS49T1qx1
FE7shC4lZxdKdfrhpL9WpE1r2vhsIgzG7PvVVMVOqzxzTfriBwFZJ+ZqC+lN14mZHg0dixwPCZ4r
BSDhSJwDt7vDPto5unMeq+THd6BqeQiil74T7Lp+zp2e5rjzF0+UOzQGW92rEJnabByG4AMaGHYy
bcv+fWHlWclX2nxks+GxYS+D1mG6IMGPFoAg9jD9cAdF8V+nmkdtQ2gOcHv59tAvpK5RW1sIEgJp
UOa4b60Zrmo/egpj+iB96jfkVZ4jL70Y0BndAD+wMHlvswqc9owS1jAE1Rp6V5wus4tYo7ZUIw0K
ih5mPNbTVHgATUtkZj29byfIEkA3TQt0chveLNlh7wq7FY+cv7Q4yzYujaEIs73VYugeMFZj9HEC
77lN/c+EUm6R4NIfkb+P2bQrNSQ1gw5FONAXnV2DTB3dZz0tP82pM5fsYxnVuGW988oJJyPmSaYZ
BOAWgrhrb54T0q5uhB692plebI2hzMBCh1i7McqhTtpUE7kuP7xor7nOE6LQzi7NILkyf9H3ZvIj
0DYx+nT4jufATAKBlu1E+ENUhUe8HJS1aXZHbOIvPKE6uofE2Bm6sTHIG1iwyIL72BLoOXV/g48Q
2UTphnLuM4o071Q4+6Qbul0fEzCPcdq2dETAxPFF3GMJqPUl7gpm2B6zA2fKqk3gDEct5gmLLQed
Vzcds7HEytkH+C0uOpYJ1efMVnru3Kw04nWAmmNpjOadiFGxEvS3gznfbk20mRLDZ1YOj3l0OVyp
7Y0EbX8Fg7QvDuF48EoiAkvcPJlejzttRsz1Cfd25SkyKTSGR5rAcO4iXrfDGGNYwQn2HTWmQbyU
+47IK1rBwbapRflsHHPn9/2T4okhefNTs/TnxCXFIQPpEYfs8DIFU9Nza3am2ZdrI23KpOetsIqT
S+4XnIk0/v4WVfFnZmK3IXiu0+kWcXAxVQm8J7M3MCjSIZod8YZ9jeSUmKJO9B2ZN220CdjebIbl
0Mb4rswYFC7cTIgLkCXdYVlZYgOym//3gJyeeOnHIJA94EVchWSmnog62WeVeo8QpXT+u58b3rq3
i5rPkQweQhENxOy6Q1I0m5/1RJGPtkY+2HedMoOZnnC4l9XEckDi71x2MM4CiwVE3lhfQ+hGh8F/
LyYVbwIjAM8wVmi+emJXWTMhEseGryDgTlRf88y6g5oDYInQGzO96hEY+k7y3zDew20okuh5VNWz
bHX9Tff7FkCG0pcVkd8P25qQ7rC+f8LlvK4sq7zMMlNYqLr22UyYyq0kK57mUKZXIaM59obTNrej
i5rQ09jEIKGY7Mxrql+Ata9ERPZDEKfdKTfLrRp9Njc891ESfRW92WJrMJrVBEj/0N8cx28/Va9V
+zQP1TJqmaFaZf4ghenJ80f5jtXDPoY9clS/d7OHRlvqhSjDFVTZ/Ujy4TlquYFyyOGf9EXhUrW2
+dSxjtsiucCl5Dp3XYv6R+8nOApLrThNXiyPrtklC0cU74SxlA/UJN1KNIZ2AChcXcHc7ZtJbpLW
LG8N9gRsF/yKYxbBauBTzJESCSQ6D88TyZYdChb++ZNM9QfRUcPdALeyz/V8XMa9OEi3Cj7zzDwS
ote/ozbWjrnOjMcb+uoWOnLtxI1coOmazvDuWPGSq7WyrOEsfVar6CMQV2qfSneTVSODl7GaszFy
+udx2IvxBZ6Cjxu8IGUh0RnQa6y7WqRtpmm82DoU+f7iZuzjnbTF1tqiHrHje1u7CSEdIQmFyN3m
FNBpcJ+KWdXdeNFrPQ7ywICPgSJA6bgELh2zGlEI3ZYQve6+oiP0UUUoAkfCnJzQZnhQS+0VkoKE
1yPBXomZlkZvirZ2ZF1H3+q4ZY2XJAU4TlF1CIrpzGheGx3FsMD/BMqzkXhEqW3YB9o7hXeIvyf7
gIgnfjGIiZcGNakevWQtN6AIDcYKffnsmwl4mAp/j4bs03f/kTzwRnFGbsL8P+CKzzBVOLPXrNuD
AvPo49DRoKlABDMHzgzfQ2zMBMcuXpYEDE01JejIxgWlAC75YMeo8l47BFQJETwbbY6aTjcuwiZM
qUN6SsAmuJhMPhcSoVlGiAmT2RgYondvYkhP+kcScFZXXGkRk38Th4jt61QRrDgZRmYGlrnUffFd
N9/41muCQ5530qdV3Q6Jto41vhVToa9zLB68OP1zGAnVyIKWUvY/Mf740onNBSLLfBVaDG7dyll7
Gpd7VREe1Ajw6tCcFoPZM2Dwc3vlEs6n6hBheJsmKxETBeKOzCfVSIHCFGvRTWO3QOHtYoBnmSKH
dp0KjINOxZAypgI1imRnFl9uMXQHpJkD0Y7kiLEXYfpWPUltOLP3Y1tu/bZugL21uBkaXWMWG+PG
ba2dVdT3AIiqng/62qzICE4EyTvkeaCXfkEwZpO+4ZhbSbOJrBJzHFKXrECfA0INQTD28TkP0YTl
0Ae8IY7cNGH8w8w15qxHMOWUipB3LB9uhjJyqJMbw5J7IMdnvBYsunmDm/7dchjWWcOb1sxaiWKX
C/s2oGJchUOxdo2bp5W/09RpS6tpyQplOmji1jCdJ1MN+E3TI0JDgoqaEuy6v9HL5kvhOdpVhveC
TtzaG6eiNt67lEMdNdAN+V0WypcC3sNz2sk9FxZ6CSb8MvxrA/NbxHySZldjsu2fCX9fh9TRa0gI
NMxQulIGaSbqoQiaBCOP2Xihh6/8VhJZ5+BM71aDCMzr4elbMtjnpB0UPu2jGyOxq2N8GHSgJWGg
C67zHW//b8Gg22I8yzboXPjyPWP3y64KOm5p2Qjnk+YV8SLfQKMC1Jn1m1b78HNQATT/U5FSLAeJ
S263is5BJJ3V1GqEEYOAr5Nr2gmcOjDS9qram4NTnpmt2WmQLzlsXrSSCk5E9WemGTtb1T+Ezb85
yL1n0S5Dhyr5grxz6qZdYP30HuBRsJ8+YjoHAr3tLZiYcbVnn3OsGglGnH+gSKIKZtqstHQ1aDpW
2nmY4P96yKBDo/RNNEfABSi47ZHyKY1pizrlf7eYP8IhM1ax8H4ISVoSrkGEJctru0Vpl7wI7oeF
xTstiMqedZa0YJnGOiwJt4kZPKZrZ8w5FvJYIYJYRBmqIrLG4iFCNVjsoy4MgPv14by/9eGpoZqV
0lkiqSmWhVndbNe+5a2JeT/8Zdx1c/XhjUkqDrjJOBkdzhw0xhztsl0Q7vFtMufMGKYvaqWzjPwb
TYBUcYC1hbVWBdGONVnx0zBfcZxk1TZyIN2tMDZt8wbegbrRYoSSmMPFxRrnWE/oSRO0Z/O2thQs
IZCQOBrSW6REy1R9xrlQW5EE74HvH4Y+uI/CeulN492ZenJMh4FXlQcwqT8M5eD2TeQPO1nax7og
OnDdj2SVsY+Id8qkX9LAm5bVd0dYTtCN60lFBADjwhTNfFf5conT7BeZHyeCPb0lI8re1NSPFsQY
9EAaJjZwOGWOwU7l92gIWbI407fdtS76dyCFrvfPe7QJZ2hbOk/o7L9FdM5d9pN8P/2C50Heu1DG
q2rkcNLlLtd8LJI+Y4ZuoJTuShR9LF69qT73fUrMWLNmi4XxSKK9m1ocuaywGD0HxF+QgTk7agVs
qiHFgGDN6sm0599WPdINNRWPunvCv/+n2cNnqG2AbRz4R4fIl1vTUZC0HJ3IpH54iWO002P48F16
R+IxhOLPgCEFHiN9s43K2xljdOcOe6LY2SVJ0WPBRUGq6HhM618fAjbSE9xdgmzdpV+gj00gaVUW
IsEkQHbJ2HmholERw43Ow7NOOLjXoD1W+BKJaokRCcg4uyOGMFb8wh4X516gqtL4vfTAei0ZUy4R
Ku0Y1v4ynBeONfLOkZWWWm9EL83j7gQva9482anG9ggXfz0hoB9LYhvKj5Twrlwr+o0deS9Ww+IP
hgbjB5XtBvZ4295p3or/jUopHgTCdnKH2mdMY4+sHpaPju9foaV81JVSB/yv3JxIw8OO5rwjZS2h
QFyD6r6m0fBKJtM725Wl1ecEMJGcZKt7MVJcNSaXqQgU+nHrF6IaXrgSNoQBJW3SIqABWo8gATe6
2scC/EOXb4XOTriO+pUeuLg4IATAvdH3yLT3FCMoWZ7TiRZFJOVF8j6mUJTYGJ5bd+iWw7/R029d
XONWgOh3VmN9dDpvumAYuwVT8U/31FdqcsAHRqURAw0Hp98o5V+CnLRA7kTsXMOZT3fnNu1bbERH
tMdY7+iZLdu81RlujezbVxtovse6heQxGXwqiacx0K4uZVS4qywviNGdsLcPyqOdrflg6pqxfb0f
guzhIVYO+noXpiya3Hofj0OG6CW6TrFLZh87YJXDFLrP/GZImwNRgwCXhsCwVq0RH5IOmOpU7xXj
F1vgW50qGlyUHg2ijG0O3ix2evqF+kDOYrhyQzSYktVmK26NU33Riz0D07fXs+Vlrcc9MUOK3Pms
e4BSYqDcUqS408abcyodY9wVfbxWHcrtXOCWxUJaLChnbgoYducr/OXoTBJWety06dKwix+jFG+F
z3xxxJxBbDK9GeljlAxLXMDHEF1n1dg3pH5Xb57HFLX5bSCTNbP4p6YEaETzbInkgiB7WxKVUQgE
nqyWT/iH3kosiK2I9o4VvrgWEivd5KqPy/EJEt95ylA0pYlJurC3dQ1KUH9OxcE6uvbEUZuSk96Z
d5JENoTuPCPt8xZl1u87cOIlOtMVtrXX0ey/pN28lQwo+pp5hp/x5lsA48IheIdaRr3C01HPGU/U
cjXh3hqRreTNkx5tmPUhDtxvCD6XNEOnLkYEHDAfSAnjrq/ILpLoTMoX38Me1ZvUWnOZQrotw/OQ
WsRzyIJ1zBNIMawihuCFd666r57zhoTH0b+GhVbi2a6OqVJflMeLtGruKsmpKrGlDejpo25TmBN3
k+WLJVuz564fBSM7/G9RHuPvD7Td1ONlJjcI7uobPKonpFJErU3uKUy0lz4mkrefE6xD72yFGWdC
XpKS2m56JB+WyV7Bc7X7RNTVmN1kjMZIlgOzRrfAmUQp2NvPjn4w9T8fWx87VF4w3HvkTeLC86jJ
s1epkTYDOR/lcriE+vrK+hvgSUQ/SaR1hh2NwM1L50E6QlMAFSBsqoU5QQIaqcSCWjxBdyOkBMVH
SdSt1ZU/vpE9fMP4JYkEyQ2XR3LJUEH3WMcWghH20tK8Hl1+uTOQYhcapHemiWgawNLigECp02tp
s298JCKoFSANwCLcup3954V+DVpW3aUffQxGcyqz9q22eXRVaeXL4c+dmFsqkgrZZuEqJQc0oHQv
MRnUSfyTVtHZQ6Y1+fI1UugNyqTYuRnVP5vmY5d4p4qhM2sa5ikaygB+ZNR5OQIO9cit0Fm7AaTQ
KAsZ/aKJ6wRWAcevD4gdycth+66FqKM0SzsLPNimp33aZvNkQu8pMaEGxvhAcPieU6fhBSCsHUf7
svcvxDbHmz7SXuIke+AnveYezzmsGXgE5s2MvJ6faf1aCebJSUpqB/GNx4gEjpYqg7g0LOoqRBaq
ZaekceJN6bNkL++EHbwWjThXQjLuG8LtoLVLo8RFDUb2WNb8wk06fWiorLftSFmtZ58u9U04k3Tk
VWhFumZhQ2c2mC+TaXjbXrR34V4jrfnQTbBmHaqKVROFO5MvY+tkHEjDPzNyriVhQ/PfWZnav8CN
Ll55ILqOvweKwGVrVNchGZ+6jCTIILHWZqQ/q5gWi1UmXsASe0RPp2OvTZPtoT2EX7aakNBBBmJP
94Y/5uRG+t2dmlPrAcaS+BZSdFoBGFw8Y91WOfwCrM02quq+MavMr22cc5sSxIhtyiKKWxBLyjKD
N33pcwqFcjzKxLknGqF4kqsim5JxXbP867+dgFswZU7PpEI7dDBZVr5jvRAhtXBGyTKovBjhvMMH
QsLuutXX2BsZSnujWjl2eek7Xrse7bwLlnThCtdeh5lJEU7SV6S/KddR6x5IK6FXRkdo319LXUCR
uWvnJFUsTETNSD7smIng2LkHZVbHbGAO0DEIS6bmSSPjh6Adidusfsc9C1uQjni9cUrjlCiupCgu
9v+RdGbLjSJbFP0iIpIZXjVLlmzJsl22XwgP1UAyk0zJ199F3ZeKdlV3tS0hOHn23mvH06hXmbuJ
/f6dXoiUdR3bfdz06YhKGmnctgFaB+dgpJ1ebVoHX1Jl5/+5OvzEAkzcG1mZkwiDbdKM24Hic5Ob
st/dwh4f2FBU4ZZS952eyo8qNl4Ir3DPYn8xmsYVD8apsRbfC3HwdTR7b8tIpVoSidjNja2nHYI/
GcqLYT1Xph6X9BQ3GjqUDAmrLeblseziVzruKU+GH7JI93/0CWVlMC8XdWSkZTb2K25KMP4fSfxg
FLsY1MDw/+zu4cRaoWDfiBCMa2lkJ+0qrPURGAsFO3dnNZc8rF+cnNtfU5L+V1rtlp/DE+1x0cK7
zjqGJSsaTso/1Gm96oHjpBtT+DQ6FyepTq7r/o24MhqiYisaVR4ACOGuMrozovqizVWLPQb9q8if
otH9Q7Bpn9MOvzbt+km2Mxbk5pZ60XGI3Z9AzkfHcPZTkb6HTYrJ30BgXtol0JcyrgwdxVSp42jw
g84+ERGna5ojnhxOQYsFzDHsiCFQcvX4ht5q5VzCZdkexZ8Z0c/zSAbEV96lrSMEC6bfNLUiHvPo
RQJz62B+977+coLQ2nS6WVAyw7Zt/08QZk/rG38i37FWwnzr6yU5Cfd+UzvoxcyF1nCUcz+e9Vjs
ZpM0Qy+Qe6vWuXEIeNX+UKwtlHvMS+lr37HL1lBkkV/SrY65Dnoy8Ksst/4Lwz1PWXYcChJz4Dq4
mh+ngvh8YkFBQDq/AqS52m25DysooYZhXaOipnm4e49rHJn00uemuGSYjXLsF8aUPvHtsLifHkTt
/ekMeVzWAfAkS9ATmF49bMepaN9pcyIeFyS7uFOKmY3juofJaWiwiQ2aDk/MJNxQ1iwWB/Do/CiD
Hd1YhPEmuD/QOB/GAnpbAO9SzFvT8PLt3JTvPs7pqaXkEWJQleQSsIn4mRxOTyXQ7kUK/xQRySTI
vEA0wgHKpfEI/bWJOTsbS1zANI3nSJY/chMfVDstBXuL1pJy2dPBt27H4BOIF/Ngpu9EVs7EWvRE
wUbJE2mVNuVHXtJxEpTT25hA9hEOF2jFlONl6e+ICkMZtb3J3eK7g+e5iQV+i8laV5lkdQ+6Xwar
hG08tbs4QAYI3XNg3mI8i8AGOEuo6Rg5Aka9n8oNN6S3IFJwaejFTjv6cz1Uwapih+u2uMzQQ7SZ
ym0Sd1caxe5U935lyOzhyPRrz3DPFve+K2l60oaBV1bXHzoyPnwsjbrlA0pHakIpZ0ow2uUFU735
UVB9EjjlzRu7O2jZxSeDdEC+/p2KzGri3mVX3rXAf7OhpvkntFgM00zy7qbsMGLENpKlaF0NSVj/
LTVwdSXASh2bwSfllOzk5CeCWR7sxpdscCidnaxt/wp86hu27aKXyaeg8TeRMp1d0LiAj+OPRCz3
atctgWK8eWzw0VubLZV2bA0D6Pt2fw0nCCIpYNBV2dl6Q0N1W7C8cWom9/LudWrcUvltMec+zlbZ
HLiV4sEwDJgaMDyjxUsxO+Tnbn7efOQ4KGvDrokO9npXqmLTdSu2W+hbFEVysv5lcQGwc4ZRM7PB
avCCrtqcNIUKowdLsdZD8SawuOhTjCiCODHnaHaatoUVzN8HXvbKnuc79TjzOuVTFau3UCafOsMr
JmoeCoYnIDkmD6Tasg3IjEOj4G/K4qA75FG0eQiGlwgZAA+T3BspfgQCcdlxbMg+eESLJjm2TL7G
qa0WeyKnpy5sf2MnvFk0JA2J+dNTUohk0UDmPGVFROUpbrFEYzHpro6dnJlq/hYZ8oIf1QWR8pKs
Vjdcax3enPGe8ycb2cenLHTONXFU4eCd7hCw0lj/MsvtPBdjFg1mdFDWpd77E3HVKDCOuvqyJpV9
D86ljzFBhzECpBP0/FhY5BIv5oImtMzCrl1HpndtOlZjE6DayUECqE+B8v8IFgKP0Ej3Xjg+6zFu
2DkqojULFTN1dl1BDbPn8fzzh4UPJu+JCb4/5inrGTbbYGIc0YDzQ/opG8fuwqmZ2iPPXmOvjJlv
oN1EgIyJ+CD59YOECqHOrj/w9g1vPm52mm7hSI31u0wYyoYRcwBkS6phSTaHZ7X4pkbL+QmjhGcR
d9au1V+0I5ebrP1DU0a4rWX4lQTJ68Dmou2TbytHagi8nc4597TGUyFKBj27/iNZV7XEJlYw1rnu
8qPKuJAGzGHO8F9oOF8m5RNuRtP0DMWO0LPJ2avu4Kt7rCizhJhJ4HC+9mz9prNlPmYIovQ9EwAx
XFajkeLv044NfdEp/yo8icwnyDCdvhoxpjy3EU+94Qcrh8NQWeDkRXPjZQvVNclYJRCCbhXkv9CH
GZKw8LUUj/U0a3fVEsiX/XfSNNduIK9ADp661Q2j2ivomw8sH28F2uOxcGigXPTtYK73ePq4F839
b2LgrDPUp8ERa53G1d6z7S8+S2c31rcBFOKiJN+diEGe09Kd1oKf0a32tIxNe67IW1s4295v7ppY
LwjIUK1If6/doP4hOXAYh0Yf7SQW6x4crmetalimGxCGzlgvUQ3ezhCy4xKw9HA8pl2yySn3o2bd
9TaqD1/w2GypX0xWgkkpqnhaBpXc950NlFq1Fub+Ah0mvlav/fJO9Iu5xx8+O93/+OHw1yC+LqGl
G1CB2mpvt9h+pYJmwuwb8EHh05Q0YDNBDhCZTHKoYeydPT5OZoG81BxJ9O/CjlAEVQUugR+Xills
gpaR3w0YhgyuxaMBOVVaRvjSxKjNQLL7BmkjBLYdUGw6Vs4DyD+OmfbwmMsu3gUFd/gA3oLF9zEk
9g4f8IbnUVWD01MlImpM3jMu41d2X8dGYSR05avr2BfVQ0txwumkhHEPbPqkC4BwgDGfKit6TVKW
4Ix86aHK7B/tm5cSVNOUROdpqC511+46j8pzyYdMXiajlnhWHY7h+YU0xT5zxVPKXPKi2+aOUDiY
oL+sdt2FKWZk6bDlZ+NbchOCEpztOnPrVWAhs4CE9pUbQ7Eux/GpphTMssgZFfBTwUyz8slQbgVL
PReQRq4mUsvEx6xReNQJ+SR4JuOlQxDEFEKhC35BNrNhCtONdVjs2vcoG+6ZA7s1j13a8zJESRU+
wJQjiVsY1NyUhNI7xkY0UrK18Isn+gZAog7GfcYKtk7TPIAFYO2crP0x0d257lgKWBDQAUZEZ1zU
+9Ca3lLBO1jniLMW0RTq1tZG3teY9In2VriqlgtWzvb63zVGVPQr9zSUt0fw5l+BoZ44oaZbx1Hf
Q5O+6NkQu7qx5UPFhp+0t7gX8fRBQgtXfKiL7QS55eRnN8unSD2MNYWuwC/WXtvSJxk73TZNpjeH
5fGjm3Kf5ZjOzk7zhIkzGgM7DEMUvKklkc1zsC9xHuLMrOs02HOd2mh7RzL/HSIC5dM9pJeR2a5G
wBNZ+BqOJivZfii2ygm5y25N4ufDUJYbZS1npan4NKkXbkT42Cbps2AfRu7WMHlqUvcXhATkUuYT
iB1rFrSeX0HlCzFVRFS/alBKLTthEu7rPFrw3+1HRzCYYnaSWyDZKRu22bisQAdcZYNqaDrhsej1
e0kf8Lopyn3AViDmmxmG+qeuQZUCFsHZ3vF3sZvxd8tDnYbog+YmGpfRhzuxeiuXcZ3yueBQmZw7
kYL0EH3kjOMQA79Llxcklq5YqS57NA0/2Q+SzEtS7O0qOzku04SXVa9z19MV3okfC89qWduEqMoI
KwqXyzAkRwZYTrjWcJEKm429xKnKKmcHgRt9uaEyQoFUT6JHUUf7KeJ19b6igZkzqZlrNIWlq6wd
vxe+hjMLWnjH5t5L77+hmJ97BsOeRvHceyE6c8502e0d1FwzyuZtopjN7UVi7qDxnjIZvXpKI7z0
0YtXlcx9jngmUJ+v+7Ck4wXDvFMelYBoZwWwTVQg9aPAxBsRz1nN0skRAJuUhlPrz2inAmfq8Jub
AKNgcizjXP+c4W0lgrCPELSOdXSq+ymgA6SjUC9/9CQf6EE7l0LFbCE86iqE9t4BO68bzRFnVm9G
mRZnR/z4pbutIwdecW/e+zh7coFoLW4nisn74UDZ9k8tRLsJKvNjYEnERuaT3hQqQseuP005aKi5
ekkrVmVO9gvs0y9oew2QOUQd3kz2KJFo13GZ2ACjnJ8JC3i/2H4GIgLE7j4m9hHLHDCzgAPDJa70
VTY7Czgr0LNpO0ECpWhzmLDKs+bfQlt+MpoJCAJOGZs06+SBB3YLdAhr3dlwIGayPxQfxmcgCucu
C/6TvECxjyzhsXzhyT6ul9MliJkz8+HVcXLgP6a7y2grJiX4ir2GRvGCcnWYsGwSAbCt3Cr8oyxQ
ycuRxadJthH+326quNn3VMJq/2/bQmeoTP/iA9NOsvEwOkulMGYnz8B3gp3ezWKecggSbdqcy5k5
3NRggnj0tWX0XoXWN2Wp3K1qhodEvc118jm1xoOcgD45GcbhJEF3drKdaxQEJZHQE2+xvaWbYbpx
g4IaEBBJBJTA2o8TfhQs9P0Rhr9gPK9ipqc8XZxFi1OPALtl+z/sSjiLWRk1DggInbrWIYPEMDbF
yY1RgrqHqeZDOU3hBaM4no9QfvaD98dMy9MkMLtP8j83szaq4fPTCR4yqq33RsN10onwAliUp591
ES4tGX1QPvVuCJJnAfHccpqANm5l+8dIkYqu6uhAu/G7dm1uggZxdhO1qWzffNPxT34q4DvCgEK0
RUz3aworEFVhaQ1PeUO2si7fsRk57JwcjgjKfk4IRcmwv8/ueO67+p4hWpa1h28vPzAd32tcj5Eu
bm0fEO2vWYH6a9sfH8G2P/HohZAXtu/RYvoKNY4MbqUM2Ey+cfYmRfzp5uBhBOovkdatdkyNYDjO
u8T8ntzxMtOv/iMmmtD8h8Hrbo5v8IxdajoX38c5IIy2zeuJTqFi/rQmC4ecGRTg2zSpdHwedPxZ
06Mu8s3kgu3i404Jdc2pysaqlU0I1U4bY37JAv/ayX4m+sGDtFVFuLO8EpjSb1H7TKbFqK6YU1jq
6qg4et02ocf2Go6OvroT7vRcBt3W61GpLQLnVspY0ySBvDao3FAIidKHpuefR5kfTb+fr9Ci56vJ
WHoCgPaOqf/TxY3WJad//ydEQFphwHLw+fIPBIOpKXjNk4XIINs7AQlnpdt82+X5S5xKtNRQn+ZQ
Uv9MyJdIMIWGw3iMhXMZXZNLE5T7UEGgGUAizXALkUJNjPXF31RK981t3dvs64fAkO+1rMJrkFlU
gOZTe+awpy5l1hN5pwk9H+PPjo+s/Z+UKGQB/peHfIgZ3uNbqfV0J6Lt7QBilmC/yB9nirMh84MG
KVTLny65gKy2nj1KogiHBz7drpjLiywKthkUcGv0zONIR9U+dd36JSMCw7ooGH4xFm7RkCN4Wqdm
DOwNPa1sB8ZNVHAOY81t4FoS9SVRaPLWbBWfUWdt6+Wyp5Sg3eogHNfu8o1KEgRr5D38pX1wEpVf
7nF1X3rLgvcxFf2VozXNuDlmOzOdrti3OHlgSXKcdKIbIVmY+sBrCtp6N146FYflA7qRuvolRIFh
LXW9o+X50MBj5CxgOjwt8+Y7zJCXGoKoRZ95j+e+rzADmeOvMFx3i2OYFFjoANWL25uTF+IXW8vV
Uon+E3Ka5HVJyF9lHR1wVZ8+OILykRaMSEd71NVoKx7hzYPZpO1v6PVfNgja1ylfevX88KUQfbrD
ijQ8yTrezSKBd9vjPc06L7y5rCFJAjtNKKnsqarHsJQ0m1Em9JzVljwwbsyHmWjppXKbR7MmQVfx
749DMH9H7TH2IBJhE5w37RC1Oy7PHKPYGBCfF2I7x+6XP7HcM8zhwlF9WQnBXjEOvujNW6iwPbnc
0EqFWK/AwUTejCWsZoZuCVKvGinNmz3Q0lnyed3/+xKoIDv10KSnw14yOR4EUQyZUGTLojliKljg
hLFApoPKRW3R5d9XSeUi/oagr2X0hzU0LeOe1BuWi8opboE5o7tRktfYGWsODt6swIJRE28PQn1z
44ZztO1ChwqpdKGb+Yn7wRrtbL4WGEaeSmjRI7FzK+3kY9jBjiGr9hb0Q8XfYkRPHe9ISYYuU+68
KcIRrCz1TIThDRsfK3ghrC5taw03YKHjjZyCeuQH3BGrZF80mRpFU5LMbRUlHsDEL+EUn6wnvF6s
24hezPg0b2BlFI554/jvK5MHNMTB9OxqH8Czch9nYMg9RYMbDtXRlvxYeitDx330KYyosXif3XFa
zwunzm+GW+fmHbZHWBuA1WLMjRurHMQhDivewCjkeFVbZzfV8gbqbKAeGIwjS/QQlS8tiucJ2gVl
Af28xqr8QjWZehRhTNsaSSjsEtS8Nfm1nRI2KiZySVWwp63Vgz1y63KUGn51vlveD7vW4jEbWZDh
kHntaYXiACWzM8xUSkmN4dzzJo8Eay3Hij6GijS7bi5WPbQXnZC4AgC09rl71s6yYJ4NfaERFCjM
xLjPziyfsdo4pic2imq9k0v4z/udg4w7y1yRR7GmK/HJbQQRJWX3t3FAdlOA7v1Y8506ermZ9iEu
nIfCQ3FSKXFTAeSpsPk2wbnDs/GxFodVCHCTXUdTYp40U/fZrIEmRZ6/N2McZalOgzNhV3x1Fs9G
H7klhDyMH6idADQHBxmnz1nbf0ZR+Rn1xWMLOWlVcPFvCh+x2ZgzgHfEs3CAzRIA97SEEix3X1qk
oimmMy+Gj48JsiJoFhHojVT9cRzA6/sNOF0e3Y/TIFmk+vg+CpFG65hYWtnjd9V9tM8iF6gTOUOS
/ITiQ07hBvhz/GntwWHhHSQPBm6s1ej1V6yO4F65xQrnTvYHIdclUmHoGC8PjekFeElwIcZX3Kbf
Lr64FXdawKT8F0Smx62M9Vdm5xd2VPgBq9g+WEVKyqqbNj3fs6K4Yw0bY90E4AvGNo8p4z47kLE2
2uJvbkprm0hubHXJwZi1MHAWyqBaD70+7LnJZ+NRFIgpkhVhBSWR2pR5rZqCP49ddfn3S0PVn58k
i4W83QJPJafN2ViXeKNc1QGmbecrWXlEtwBpBvLrhSjFybTGBU1tm+s+gYcSzO6Z8gyc1QylLDvp
AanHb+yo6dqJR70Z9FdDs+6FJlQyeX53nCr7LbYgQwGMRvzFn0OgyemGdMGQf1dubpKg/M8HFq6w
5HiBEV8sChmMpjhWS5KJuwh9OdiiVlPBM1UlWyUK9EIFAV/PALkYjW4x8Mbd1BGXSDvPhdyHJuFR
U4gNkAHRgLWxLbGYkyLJAsw+4T0tsCDXsRkeHHZ7nBIGvr29TvpPUOc01MwVp/6xtl+j7DUJORba
tjsf+pSl0tJj1fj8J5zAjmioHPg7ZjuQ/OtCCv8oGXnTKTgi6vAWmQFHidG6pOTKlkfW2qPp9Wx7
94Ej+qFNMvD9/W9FR+wa0epPJMPPmtfVrdmu1aDrfNYLKy0capQ5sdLMuqMAip+oY6CSHgn25Zd6
5D1qRwP2OaLOuu9HqMHLZVD7O3y/S1SYjiHkr6eGZzyfHvILAVS+jl5QUc6cixNvTxiLkL00NqJq
GXKJGe9FjkGGig2TgyRiXV45OBziX0N4G2+oIBgHAkkIW/UaJDkY/JyhJVfUhPkBXJyxLb9IN4KT
nAOIeRo/ZGUxhLBZ80Ex5leg+ogFDu9vUhcUpiyOIRAMPQtDgvHGuMmErfa1iN59nydPllDSWA6v
EUeIOJzx5gDTWXe1+xdCSLn1IVJ45VDeFnQj6MRdWKHBVvM1Tvj4xa+2SquTr6q907XfqWC7UvSQ
dSeySjrkrGdCf/bSr1DV1wBkI94rZe0SOxkfDUvuCxIehR5G+o9IYrqtOJuYVngsFE+VyQ1H69Fa
dXaEUQWSQuPNhN6JiQTVEO96G+1lNLgXVAy9m1CJae0tiY54IqUhJ9ODsWRDYuI+hHWNwXrfDvjD
IpeRHo7+Oqx5DAfDiEfNmn+NfD5xdqs2FT82ezmsxlOBv25CJDKzE1nWmhtKgseDRAG47q1LUKfI
5rM1TpSVFWxqewTh6oUlyBXGBJ15HtwV5bNkdSVXshkhJmKGWHoWjlbrcdHWHlkf6j7Xmabr2+rq
d0KMy1yJc8HmJ5zH13nonF2RijdBPQwkcCygPo12gK+TQ277W8+jKnAOX1QlQRiZ/dUEhxYkfnjM
5hCf8yh+CuGCqSqQ47sCj/FAwg/MANFzbEp78l6c6mg+HjEci9C4CmnxHHSTp9D8ov4v34HafbMZ
n6SFCaEMSEvCdlK+O29ZlzMfoeWSSW6okYoIro/BE8WX6Yak5j5P3BW3zN0C9+em+mP2/bJhqpja
pXq02/QWtk5zMZZfVG9dKODFBJtXj9Bi5o2B9rQmcN+fLHY9aWi6dOJRRNDHf+ApWSdUMmsdVzEu
L5PqQp52wbbwrgPoh/Vku1DZcvoQQp/+KEe0n9pocOtGFxpqtnlr3+CHkVtIWRK+yHHOKBvunniq
s7eZjfe2dj66AeQQ293mmOXgUsZgAwsa60FZHOEKoKaV0lk6aA/QZ017+O4qEm5ViJVP4gsZZLww
J6yjS5eSa7cb6q+XpmhFWArjDuVF0EU88UtwGp75nAyLg/LVNRDNo1C+8pIpzhmw5z4rlX0WhrsR
iUWHSM3wReUwGXowEjbhuJ5TbdyNG/as/1F68z1a3V1Jmno536Mv8ACit+XoAGnoI56dXg58wTFh
/+TGFQQQrxXmiSQmhGDoqdpAMeUu5Z2lOZhorDEqoJ1xbLF+LTH+EufQ5oiLzGTTnvhIZS7lFnW9
t7nsiI1PDVpqkh1sA7U9m/BIu51HdsRr9uNcsKFkesvm6i/yM3Bok2hGSxn7OoyMeaWN9qOC31On
4/xnpvkidU1a9OZFTQlGhMcNVDJnG3bk3piiSIfC1qdYEeE84gSHdhYOV8+YCA1apCDGdFgDByeW
HstTFRl/aGw2Jvx8jIPmSLkrYWBiFv1fN042I2ihMy2NhExAL3EQxmbd8X2jCioydshuVP21f7vu
q7aP3m8nGrkKFWGP0KWKWvQN0FfmsCRNXhnEv7thvHuFsJiNud0zRa/mVB4GVx0pvm6/DN5dnHMP
goTaIhjegO4ScM858EMqPnad/SLwehEClQyVNQQiDa7MbRomODKcXC76vaji5x7Zc76Jlq1EMm3s
XOIPupkwR8rIekPpliA0SUOkr8wvn5FZPlQIZ/9qB9zjIvUkTnTgKXy1xHTqHe6hsy+jQzvnwH0L
rpvqxS6iI8GtrSToTi7bf0lz31qlBrZ7SRtfxkMp44axmi2IJ3R0bZdpB9DVW1CRdzXpkPWMgZ4A
XPEFezzecSQQmhWIFT/M6QyNIj3GvXirq2Hczh6JkMWdoAw2ZkFa/No57+wwk7d25wK/9/yfEFLs
dNfdjYm5EncbFhOW5VWPN+AcF+VPxkJ4U4NxqrvsNBZ85uig29it/7dxi0PgF2+iii99kt06/DWk
MXdtQ/Wxra548CDlMN6cZ2rlqB3KsVaeRsUsOo/Jq+NL8n/GD8sPHMX53TQYTcZOiJVFEAT02qEo
JNncOFUPXg+syTQVzkLyq158i6f5u0KL9TVPodwv/+tE4KyQhmw/MZ5DjtrQE4wH3PFvyoQDj6i9
DUX15HRevy6Apc6HnCcVLk7oiB6qjg6GfTYDr/aHfdlMNHL2076bqN+h8HpdkyabwP9zal9VA4nZ
YU0S9j3Gv0Sv93cTeKDnJsJI9ir06zdt83pnFSp/Esm3H83J+EkxZgfkKGAS5RbtFWzJTdwBvEUC
RVx8aAKjnVukZxO5yW72GaJeJONnCiRZFDT63EbLp3gCxJ5Lxl6iNQt0fnJSoNZ2vM0kEHieGDzM
8ZAa1fTHk0TWx5KIRUwqClM/khi3aEH4BYwdUKAtuyR5TPm/YmkLz0Fuvg82z4AOep2HEE+pZ70S
yw6abRYS2EzjpBH8nRk4IIqck2TA++/yo5UIE7WAwoeaNQGxT5kD4MOkGyN/ojMeoJiv/oMKvw+f
Wt/89iB4r602MdcObnqehgH5n33kELEqJITQwjerM4SeX1cnTw2ZM6P3/8RtMbItj0m6VRGGqo4T
+NRtjKk9gbhZIIisBwY53MbCsrfxc21gEytGDvdW0NIyb5MRnSCTouF5q0ElD4E13MuCUC5+LHiQ
TVWwMu/Onk4gMxb2YZbzf9i7ELAH4Ou9GT4ZmoMMDPY0uWh2Uqqqv/sS9E1JvUc4jF9pQ5A6dhll
grROEC8sNgsl94K4TB8tjTgbhqDQRHbK+4ZYwuKuxmsbh/wDejbfaNGuXWVy9MOnMgs6ZtrZYcCm
/ahA1G9EsHFV+BJFLo7o5Lnz2c1NC3dtaBghIi4DuJbxI6TO99aQz7YF0imzPsHDFSjhXsnnl+mv
jd5EglnfarubjPBrRvHA4qjmEx0vis18xmBsH53ih+M+PnMeDUkx772qgkUmnTfICYjXsgLD0VU+
SxL5aNRPMNCg2rqzv6lLzueSMSJoRrF28yc/6LsN9faf7IBuy0TIjR6gKLCIxAfwNzWmOhidg7nQ
EmympgGzznQY5YRgJ7aVgOlJn9E2aspf1SnaqoHeYZZwuHZ6Kv286Juj1mvU2MYqnY1rgdKnl1CE
yZp2qgvgQjxhY0HQiKMMDEtaUvhL0jLdUOKHwSgXb+xL4kvXcL/RluPvCbcWW5db+QX767FE+r/l
hY5PVD4h/CctE6jo9SnGlnQacXhORmyx6M6S57QcxRUS5L8vEq84z4jedxZdmd1/wmfs9wA6uT64
3cRsDR/itn2jsse7ROpUWbrewh8iIWNXyT0BzYdiWodbXAZ/SiIej1bjGxQWo2/GZRvcXAspk9PP
ZrCd8TKYvvuQ2zVXvznKc8E3TcrJYWIDF0BrFUG4yPikmzM6mdhCn5sQAE6Al74gAbLj4rJe6+Ad
4YK4J2fuPzkcWLDHUMz/fTmoGsOWZQTI+fWxzVheD4CB1pZmRaoz2Phdg+OSaWQ92Nb4yM5rT2JT
Pnv21BMXM+VO9Ps4qdjH8g9jahBIEn17C1Py4wbrwT6InIcIiEdBJ+zWg1Z2pu5Aw5xmE6WytH/o
Yzyppdk2D0apScnpmOm+zR8ZCUysARWOZ4M9wZD02HnZbxtjrTdzG9WXdobrMwI+XHuWCxXVgImv
2l6t/WzjuAYHptrBoqzQDoqsGFBgEps9f/8TUZRARLx0714WnUICLKyl26FmYSgj7ME6+axC0Z21
zJ68aDAuRlaRUlXqFuMSR3ae6o8OpgJOrAluKY4mj4F4nTTjHkjqdBAdHu8g9VuMkvV3parkibZB
eWmCDnj0bIpXmUQbw0CLivWMDG468gjajwbpUDUX7ag7R3TM+jQBfg2CfuesTCskGr3QehiD+1mp
o7KFOIbK4f7W2vF+UGOEQS3yNwEC1GYQEdcQz/EnBexoJToS4RKU0I6TDrR42R0TTnLsI4HWQTQk
O2H5vwHF8H9b/z3AVbk3+wBJKeuUSTXubA6HICktpFe1NaiZepC1CGirCTk4AzzgYmyDq0FGd1t6
xGbLgAK0wAJ81XPhfIF5302Msn+z2LpSw8NyQOBgmDkFXeiEwrWHL+YNJnLAPVqzOmqHbczS/Ikz
hXrA1cDZoE71J4m4q8H67aWhH2HdzRkRP1pk1zNEp/fZ1Nguy04dnWGmv6xeqtjxM51BzZkPDEb/
vmitxtwqFfjY8cmlrPq6v3Rx0F3/fVo8jln/vrIKXOFxErXrkkPl0aihn4+dabwVohO4uKtPauz+
a8vxYVCG+yJc7b5MhMKNuXxhU2ecYkIkqyl0yFw5CU0EozqK1rrHoyN//NG5JyMCRxz7w2X57cCc
LmboCoDVhj4OPdZtBxAEk23q70apOcbrfnzLUzWfekpdHr3aOrSFG93+/WIZH2mPm3Qseudl6e3G
2OjVN1zZNGKSJNU4yD7GbgjWzPyYGyy3eMhnC/FmGdRs2sWW7x+N6ipwpbJbx32fNSzm7eEDTFn8
N8sVF/7sFDsRwwckDkH/RJ0BMJsnMJMIaB0kT0hlqX73CszTg26dJxRB58hij5R68mt36E/Ln1MX
Ee77OKEpR3pbf6i4pUvXxRSevmcqaO7/fss0qv+sFkt1S6vLtkXCe4kmX+2w68HZKM34ZW4y51L7
56Sx75lveu8dBumd0wz2vk3o7UVzOYkp8+5G7U6PkZXydy2/j7ZK+YIaNiQYaelLq+w1cCeLUgZO
1BiKgMA08KvahvT9vz9tLdA4CnEDxkCLhSvygnfRc57OuzI4t5z+Xq1q3vz7fUpE/rAUAszGA3zf
OqUF+Sy/mV1ificFPo5eFsPNw9K0at1p3miWiDBwZf2ZS+pX69H8ll7prac58S7W3DBCAEfBatRF
ROa94hjRVohplnce6azeDs4Itb5xYA4Eib3Pmym5m0p85lCitq2J99hO3eaD5Cohu2kgZlg2T7rh
xR9F2Nz/g/Io1wNy9UcRYxJqIcOczQooSariw7/fJ2zFqD/nLNNG/Tkq8252bX+PBP2pRsH2WGJl
bX1ISpikrTNUP5NHYEm2S/+ru2BCzgg1R0bpvKZ4iUQ9Du/kMJtDfoI3pJ7CQQ0Pru+f+Ohqlz1r
i92inLNdqu327Ge0y5SkYCI+m6sB998+5H782IMCWRMfNg8Nf0IdUA76xHP8h7CAZt8n/bQDl+vt
DVb42l6QD7w0rybySDq0wx9nkP9j7LyWI0eybPsrZfk86IEW16b7IbRmRFDzBUYmmdDCIR34+rsQ
VTNdlT2WPWVlMAaDSSKg3P2cvdc2DoRdzd0GaWBK4+NJBIqxpltSL71K044MLAljaVmvzSCWx0Aq
d73vVQ+I9h4CxSVmjFWE0Ka1MBHIs0ypsuPYaFi+4RevmCPCwWPgxyLPS1K7ibGpk3NrFeZjGTKV
Iletei+wLbmOMF9ZJB9sI0RfaHTPzoRF8FIXPlrYyOdRdVaWW1nvObly8zYNHxmRy01l6drJMlGx
3a4u2/cXOPGj15BmCyqD5Kj1nbM3GkGZrdTCj9ouj6j3lUczK2Grd0RZ1hRF+wLgXWJSJPCbUf3Q
Y2sxlGP9g1o7elKSHoKqM3a4ZJp1IAeMR9XYP2dau4pB8evS9e+EIEQ6VrwrxWP9WEyvXIf0Pj/M
LHQXJZKj1La3IYv926jrIx4cFHXcj4ATF7hnxSMeAYcFbFC+Gkn+PQvG4Xs7ahN5h3Umy3VkP92V
anrxntSo7MvaTZ7tkdOnB21930vSrJqLDPL+ME6b21dq43WH0u6iifCYLuu8Dp8aLOplQc26V6GX
gOFGSw7C/KXGEWBaDocY/B65M0p1aMxQZ9lvzsPGf7td+zxi6be2vnfS6BDfNSV4xMat/AczEHs3
Q7lUAVY+DG3FwtBX3Tu1JYbIEOZZ64ZdZOUDIM5Ox4Mlmazikl8pNHTpIEYWpgZff2vS+px6EesC
sM7go7tn2vq0MyvtgssmWmuRgHDE+iLuOOs5dSHwjKiVTEFogdbZOrq8yqVcEiqs7cME4o5nEMhQ
wHBzSuzCjvNwG+bMpszpdZMpA7nXXXZUS6hvuS7qAW1ngaq+SCSIKHIsa12Y2FVkmGE47AgHE0a0
ZWU0rJwRpzPYYFYHoxxeGqm6qzEJlKU6FJs60/VH08TfDpxY3ScY8sy0y6pZZjnlLlRdefZMiBXA
U5Q1yXHMa3i4DH11Z/CLoFWLctnkkU4JkjQo2ltPsCTEGtbqNQoB4zL1H15gpEIo0xxzRxFneBn7
o/CgfsrU1IDoEWJ30Eq/WbVR0cdkwQeE4xRwLaQ1VLQCMpLoU93Yk8rUTtOl060/YnG7HLqOhV0c
NzzY0qHSlgGJNxu/nqpwaGqvJDZ91JlBy6fOXOzTjzB7oTDyRU8t4PaFAuDiNTTqR/Sy186z5anJ
uu7B7CiI6GqkkvTWXrKxo23hFB8hZuZZ5HnDS+cRApMl97pbE0Z82wPPd7dRROfG0IyXHgESjpl0
URpdfqYNGu0DVfsaWnOL+NK8d932GsgqWSl9VG6jWEn3t6+UDjNkRFsaGUFwHCxoZ5Cfw02YN+ox
yrwfyhiEm1bQf0y5CBuSr4NZ2N5xc6i71i7Vtebqz7WBHdQai/YuhQwNZqRiZIkCMH4K+ZzcRxBq
2jjejCOjiEdNQ8E1hsBuhq1pIoVhPKJxJnZtTTgMnOlyfXtCdvmHlkofhG39nY49l+GQ2PW+svXn
HP9QYdifHcYHmTcgs4AGIF8tjrdNprjwFjyQdBpCo0tZKuvR6/KT3/cO2QV6fHYxP2oNcnuihFYt
WVwVwiTf3/x+NQJ+6DeuWiJrr2y5tBr6zS0J1YL87nvNy6dakYxWFmRr7Iujc7aHaxE/pDQ87xEY
dvfdSHPMDJJ6E8n2MRyd9qp66YUY7+HBLEZ/m+aMw0npxSfJAmXWNerKd/P8AZ6HfefWCdZ1I3hS
ywpLodWBcuZChsFBhocaRNum9euFObHiGJts/DRGtbtdSAADO2oKDefZhl/hNto694dgoRRMiZVC
USHadg55L73Rb5D17YjUtO6rREPmLRM808bjaOF7YamJzrPR09XtpQOAurBBL5Jmfzt3vWdSkAkC
ZZMnCik+APjypD71ZgPLuK+QUrSVyTgamofbV6j8xUIGffQ8VnF8ZykWgBuZgPwngq/VG2/jIIyg
gjFrNMhrtkMNbVqNVW31VSjYsCHqwcRAEXSq6M5BPIVURYe4k02/1vQSZBA9vVOhUDSSeEPxXNbW
fVrMS1UbNoU/ioUviZnK6+RCHTmYc4JWeVS+48olkRUzpB2U4VV3SEhohjz4brX2SevweYyRc5cg
Tj0DYXhtcf2+IJ0dlyqdZwOZKk/Vzg32gFXZR99a0/137lOTXqJf9e/WWGnn0tQemfLgP/dQ/9+u
bDM17BWzbXs5tSmf7aGEcmXA5nDjlIqbZUe7UMczXySy3YSJpj2ouPtXRPzSLKW2CowIaoAzet6q
JxEK2pre7hBn4jWyzP1tHkRGdXGi/owFXKHBpIA3tUSENCItvU+ZEdk1PXhuG/J69z2muXXpSaiz
QwrOtG7F1aeaMy/wZpwhot2zOKE3L73gXJt5sQ+bpF1i7wGWHp98sn9OkRF7c7PDboUTx9+P7ll1
3WQvU4EC0WDtqSNaZ43qJfet074GOc9r2Otgs4Q31zu6LQF8bwBhqyoIy52YOghFZqEpC9Ri7dYu
R4Zxf9/640OHK3IV9r2xVdqCSrOqWbvAPjY43a85H+42zpTZ8EwWiL5WJhWwIkv1LQjDpZbb1WeI
EZNmQFVevfDTl3C7mqItH3N7Ak5WAbH1KTl/2iQEDwnkvm8jZmssvI0dd26yb6QdzyMG0b50Clxe
jUBqz526bDW63xJQ2H6g+rrX8ezuby+BSKN9G+qHMRyNQ6He9/jZjnGLl0KUKjiV22vxmYsesSNM
mnkbYS2YZcJWt5GaP5NdUWyCHJXArdTSqojQrBbNtcEE6tEmc3wuFdPcDLEe7tSpiiGj/rV3dHer
DKN6CBv0xLUPvELolLXDYeOYmUqRo4xXtYME2ci6bTSJgiueSIfEhnwrnUxFiavZi5DUYanPKXsA
W+80D6ex9YkZpKPP5r64iEwoVKNpqZ/qKIBLHyHaynjyXF1PHCw0l8/o+Ld5UYMl41ZejLh8amaW
ZkQExzSgFmamrZqiKaZiWbLSunxYSNm368Lg4e340VMe5kx5avUg6sQ+FDoTtT5w1FeJAAx4xkMT
dcn9mPEppIJ2KKDwSrvQ2lfTbDvSsEfYeeCuOt2kVVzLi683zAcQoj8EXPeriNXSq2u9xY1evVPI
6pctDeiVooR3iiKHg1LAzctNX/7+FdaJ4dDju84FfKzbTwzGEG9YLf3xsxEf0C17ax+iOISIx5Lm
tkEpUN+pqYvW2QchCt1r11DRfDbgtCwhoVtzr4CXZpA28FqFm3poiqUfWOq+79kpzU/d1WSgfJxS
80STLD1ZO+ugNNQnJcNs0KvkoN9eumRR5bF/aseiPmleYDyKWr7dXuFhQw2qqfJAVnuZdsNb0bT6
qqW5swHLkb66Ls14m4wfxpE9RkWyMtIMJCZ/61WE1iItMZFQJ77XLd+FPRxBhKnqFIFEglA16bq1
lXTJIRCmx7SOYlCet08OEpAZTwFqWdPLUbNPMUu78+2VizEyYlTGCGS8qQG5lnWoguvyjaUnAuPa
6+JQgVR5Ufs83GLydcBB+Y8lptxH0zpGiu9+uCU0ptaKR6Qowj83ERPTyPWe+yS8o0co7lJKw1vD
opcZO+72Nn7nzHBOoR5gVMiS9e+TROEYDiUX6Ka572Q7cm2yXa6mWyc3ioWQlXWf+yBU/CR8dMqi
WVTTERxDdSsx+HiqUR5VQ6mvRhQWtC9zdZFblKRrOfaX0pWbprZN5G844G5npUUQsxmEs9V5ZEAp
HaqLUjbvoepHpwqUvI1i+gOLGwxQfXROGIhpGAZk+qJrHea36zXVzTtSexwMHpa5bYVx1XPJrlR1
/uJJG5sI/xGmIoInh3RiZfq+hX0EbenorBsY9Okg79rRCc63DTn3xqp3zWzeJMY9h0893A4Wx4WZ
0JgGO+b74b0PV3+Co78CVyd/GheCFnUv1K/Nt5YGmSioAGaysCH3dMomavR4SW+NKbkZnHrX17BK
SmcXVBoFxDZuL5rXvzpUSGm/hu5eIxJsD2z/1UEIgQGGiu7YuHcjEKpFH6PJG4ZCe9AiUr3rmKmW
EjNQ1nVMRkH6dZuE6iohZEFR3QWs2bFCocgNIaP4iQahCD/KKe364ohulO7pRGC4aJm1GvKt1aTh
qzKq9tZxCgNsrRG8xj3LqlQZ30zNZDFRO8VT5L3KuDSeW6tlTZEnwBaj/msg/ucJJp1eaBNhxFPv
kFEqjzppPyOZOkcV+0sMytOlkKt0G+waBfOxIss2tg39mRAWKqJ4+Swlhy2pRPGO+/TDh4d07kVC
JKfl2esqoDtSg8DdBzxKn0URbrN0VK5JUGsngiR4sunNaNUrFvvBMVDD/Jw9I8HbGW4N5cPVqIXs
KSEHm5IQgKs9pqxHOMxmI75su4x2MEn0R+aO90ySqzvdaoxHVXh7a4wXPsjpbYpZ5nTbYK90VhCn
IAM7LUA5uzsFYdvdZ/ROV36dljQJfEo6bf1d6balsKrPXMPPH9UhxWu89tsskS9VghI2zLRZ5uvh
4xBhunFyadzhlhtp0iSPogNgjCkzPMbGEHDSWLAUcrhINRrA5hLH9c9dKsB44xopD//8viVyb131
IJr0TiOUK2o6/ND//a/MXjxHDm1fi1jp20d3CkYTIc3fb9E0r9F9FcNn2kX2SmGM20izbl6ldbqt
UGvBE96LnKU5DgRITgsgr5AoIJODg3/lhMZXcBl8L7wqAARcIsiOIVc0UQDWcBDauWqAWdh9LT5q
ICRx7ZKNpFkDiFvKNISqaKdsKtOF1KHI6NlJ4TRo/rkkEB3rx+62lM3pGdGqtC+Zndjf2yZ6s2u8
zyrChzWVPGBNvnGu3Trdp+CqFzlR0C+qS+HTUiIIU2gqOxr2UtFePcjxXhQQbDhdHDox7Nix5CGx
rHOpJvoBOq5/qcM+2QzShcdkuSME1LfbZWamWbHvrEm5qWfnVKvz8+37do4kDFkdOTuWAODt1N1D
zyJna6msldBhyQ38YW8dwWhxrdT+roRoSiq9ti8BSO8tPmaxqofP25jfBDjmAou5eDRsSYQAdYir
pE9KWM9Z8Dayyj+lhsssgAn1eqAsR2WJjTpt0C2fTQD4U/d664vwtW8THfpflFzRrUrcSRZ8VcMI
NrfrGD5ydagr9SNKWVDy8FEOqK7GbZwWwGeJ9mX6gwkGdVmGpOEuNyiJxCPLlaTzKIw2eT9bmMC9
TqMSg12boky8CYLtpa330UBfi0taQUQxvCUtyVea0IZ1iH37NPTGcMLJxQQO9Xvv4lu2LPmRmsXV
0hlwVG5K8ktxoUuT9l0JDf7WGvKY22m6bz8ZVh+g/noFjW9fx3TYqbbrXrCtQ39s0IVClVzcljSw
S4Z5ankE6XrRDvpkcCAuWyyjpvHOt69yFDQH1bJf+gxerpk1PczlyS7aBc5hyJPqIW3MnZYp3WuY
glALJHFsim/SPs4T7wH+GrleqiOXt5e9BPebFVOZlX7UrBZqRB4lw1GiaOrR67TkHHsc0K5K83e/
YJBJA4yrY6ZH67ALYSMNevKmCuVACf707bf//Md//ed3+f+Cr+JcpENQ5PU//ovX3wuE3VEQNj+9
/MdDkfH/7d/8z8/89V/84xh9r2jR/Wh++VPrr+L0nn3VP//QtDf/85v563/s3eK9ef/Li2XeRM1w
ab+q4foFw6+57QWfY/rJ/+ubv9GP5bc8DOXX3799L9ocWsH1KyC469sfb20///6NtIXbgfr9OE2/
/483pw/w929nMgva4D39l3/y9V43f/+m2H+j0mMjyLdtx3RV0/a+/dZ/3d4ytL/pjkZUoofBxOQs
f/st57eFf/9m6n9jsLSnd2zWs67ufvutLtrpLUP9m2qons47lql7XJjf/vuz/+Uc/vOc/pa32bmI
6AbwYfgbQPOmUz19Nss2NHaPvraO5NKzNVXl/e/v9OiD6af/oy/ydDRhZM4DL44gTX9KAwUssqu7
Wm/sZYpbGSAtpdAW3WNWlBe/aK0tJTcaqOVDHoA/nR5CtlvLVWkzAfnTsfxjf/+8f6b18/6ZkMFV
1bMt1WEvNc7FX/avDCJ8phoCGGknqwCI6apWyaIVe+bl5izvmPWHnrvpKpZlVlTElyrQyChSIqpb
jb5zxpAoyKh4FDqTKg1lqi1ae6l77UPigppV3UzQpN2OgQz3Y53dCTcfTrZXvQvqaAvkR0wgKu6x
Lpgk2AWkaJWIzR1ekHemXvKUG2nwJDC/BwZqN2TiqH0N7T2wBa08YwzOwL+MU5U7y87vmfn22b85
RIb50yFyIIM5poML1aUyotvaXw+RYE1ZqJP3tpdIfXwIBnMRGcWS6K1ReW0hQc67OserpPIzLCr7
HfIQmMo6SZYlIgIwlfGULVgyXQdWGlJMmFVBFJ0Hh7aUEbKyTagB3imG+VG0qdwWowM32OfZXGov
ZMC1i7wZRpoj9ZXEIuIXNBTniYAXrGkGMI3M3f76quCW+ctFiyid9rrrmY6mcX1MN+ifL4qg1PUw
7jokwKQuTozHLztTfkSQDedCoeegaRUdVSxTs9HQotmv/7g5Hc8/3zIcb9dz+cuWS4vZ/Pl4q8Lt
G6KNKmp5BfyE0S4WiTcsIBxSP9AselmyTPY16zlsSrp6oOSwUGs/umuCkrg15pbzQq0arAfgAzy7
fpZRQQyNANIYZF752gbk/aTd5NFzMSznc9Kw+XdBaJ8QelJ5Zxgvm5OmV/GGU0pdopB3xlRKCM1W
3fkie3YTlTEnVPa3ipOWVShxSaKgtl08U2rP7n99SG534V8OCScEH4Jp64ZKWV396RI0c6/uowiB
pz+Y76kSvQHF2XZoF1nFI11KSBHQ00k8vRwQmswCU76bqUu8Q9PWm1/vy/92bRiep6u25rncFfpf
r40sKJS4CBgZfT3/lHW18Ztom3QhXiSl3YMHDGbk3LSbQuj/7sKYLrs/HwWe5JppcD3ayIxMTbP/
+qcFKgdwqdPSk6fuCl6eu79tMOu7e9EX7dbqMxZUdUX+qOmnz6od2Ev8iGJtT0YrfKbuPoF7FASa
3JN7qizIrQn2soX+F0XKpZTKS22lwz6Z5pmO0t4BU0sfCls7BSVav1qC/+jL0j9i/SK5Ev4ullzY
R1rULFw9XDtZ5T737MW8Rd24j9PeIXSURII2ZHpjMJMKDEOlgG2UV86UPf/1uXGmI/DTEdI91TNs
09NZMVjTaPSn0UYMQ50FmJPmoMJCKVtk8LVK867vQSkY/qlrjMVInWLf+WKCa+DqR/LX2At4G/He
bPt47xnNsemsU0kw1Eprq5hqgwyOaWXfoVtLjjCx0BpnOvoANAq3bzURq0MP3sCysKR6IWEnIXsK
LcMoPBLNpg26bYfGn1ptsOPhsjK75OINMRq/wP4x0OGx8g59COXCnqYr3Caj+H2DPfKPl7ZfLvNS
Q74VJeYJ1qxxUmO4Oz1hg793YEgwAsmI2CQJDAKOkSrGbpFgPLeclZmBWeWIaRuplvLAOm+L5Kze
dtOr27cimuCHsmXZGxJzZfRT8FI+NHueRfneRWbpM1cdksA8lQ4wZ7+o/91grP98bxm27hjYhl1N
tzwGnJ8ucHoNNQYJikTCVdQF7av0FIbOmcNCmCZW2DUF6WZRqFSeeoM8BcQp6UNWqyvMTDWJrjJY
VVORCKQY4oXGvYqRVoQZDac0N2LS4svkVCdAaF0KEJ14wnmJGBvL1TEnK2pmBGO2FrnbH0uzj9e/
vjbdn4dRw0YMygzNMJl58RF/GlQQ8oEMahC/yb7/MMG3LGUeyqOPt28bBNxSQAM7TVookfxXYPlP
taZFF8X2v4eRK3aq4oeX27fGDmIPDmhjffvebZPZDnaDDnyQjzwjVYzoya/bcIP6w1y4fhI/KSxQ
qV9GS6QFYHs6S15vG6cbtqXSdac+k8OVEcfeCR302e3NsEqHq+GExEwxFVsbcMAoJ5/RA6hnu/IJ
JYUAvri9vG2cKnZWhUNjBkqUQttvMrnYhv1ue9YZcET4qANGWE8SvQro/lLx3OjVHZJXjcyyi6q1
xRkiwEb6YhWYUDCWsvJqmB22xx8pcRTnxWNaYPmsCd3Y5hqFIi2lFjyqBCCPBqXdimnjClfu1c4p
zVURzbzA1nctbIpLG1OGK0OCgcmtvAK5+/z1Kbb+l1NsGwxSXL6cX8ee3v/T48f1IjtSfWwknUti
RlM5FzJ7kgfyO3FTkN2ZO9YrYXFKHRL+1BcOJv9pY4DJU93glOi4c6VZlfsuR66hoDmaM7+8WG6H
InTa6Mx1DgYL0U1WedcIsRDAzFR/68iOX3uxYx6yrsp3A1ThqJJQwyNDbGFbaC/heFe2nn5obTsF
nu9Ze5WMpg1Q1qcgld1LOLgfWWGZn0mxhRO/acoiPwZWjC+U1j+OUxUS55ZK35S47iEkHghp2oVk
XvyxcYS9+PXh1LR/mZzbjg7uznJNOlbcM6xS/nw8qYjoQ1VAee7lMrTNdhejNk/p2ITdDsUVLBNl
6FBO0oqNc8u6ptPGpRbJNOISdw5EeFdsWn7z/p8b+jyLUsKLFUSY4822mbsn/Rr7pPZMsQquRNYP
27wqZpEaWrshLbo1D89dh4isMIYlzCra2FgKr5kWOgtop8qykqNz1Eya46ZuXqqkFfPccuU8Ncxn
uuGML2R1gkgVNFGMz8F27A1rGYmb16wuk7YfnTEwvLb2yoWwmJUh6Dtp2hBs3bG6qF4i9m0L7E3V
fHXFkRpnpVJ6i0JmYJrlHlu8fY77kIBJp91FQrP2t82ItXCfKuGbJT1vXfq1cmwTQznWI0w1Q0cR
nvqEhJnRpRrG9aChPbAoH7j1oGGyEfqZRBv9TPNCQ1RqJCdZjM1Kdrl1l4XE6MZe2V5UlQBCr1RI
Yq8oM/pBbM8bQMLvjZbeWZM/paSqeyg6s9+jNkoXdZoXb30kXyan/lWC4D6Gnopm1DfztzJtHoiw
6g9AIWIqXWzIjV6rkdB3GdEOoKlRYPeDYR37WPlOfk3+/ddX3b8sd3BdOA5WSZQ8ru7o6k83sQNm
h+hPB/Z5tZBYpa5ZRyIntFoVqkboHKk55/vUA7Td6EjxwqztWN0l226oSyIz0nqTNfmPyiJlB4in
12xIU3j2c4+hvQo/k8hT1qFiwhG5FOB9Fgmt8VVdglc1h76nRaGvo2jwDrdNJsJ+5UeAerTQ7h5L
w5hXfTQ+//ojc/X/vEx3WAEz8+LpZaFoZ6L51zsNIksP1QbPPT0s1x+Kh9smNYjFCG2dHhDY94C8
rzq1aqx7IT4E283IrGe+aXVJ9GT1an5QfIhtRScjgn8ie9d3+FBv79q+3W1TkyjZujfCJ+mHPnpm
JIlRsRpKMiPdGFIROS+tL4Jrp6bNlWS6lL9EiujtZS0yXDNh6DFIqtYP4j/NIxmRwWJo3HNVkvKD
nowOGMTM3G8kggMx1zrZb8tRPMVd9SBw/tIlEZ8xWiamhOKtSE5bDFSfbtJDf4bLMibemw8SckbL
sraa18HwXmpmtPP2q1HcHzmt8rFMCtq9KEDDZHiTBgOaAUkunWChEGdwzGPvFz3Rz6pRrB2bPARp
kAw+2iao4ACHOAA6CCkV805sp+7W9sc3bypVDhhYNKEs8bue46p7jSvykp3k3RUGAAYo/5rVkUpL
ZuAc2yzPcIO+bde7p8rNQKD7yvuYA3FmuThjXhEdAUbGs9hBNaQ06H0JNNGQgLfkNawDy3+KoxgD
y4Nti3tUpeY2NkkjqPLmrcGmuUAH9azkrB0UooxiQZCLhtyS7gVsTZWgHTOTj7GJiKy3V1E9YeDG
e5vKa6zgkUcrF+beEXPhBdt/uZRBt1a10pwxG1gwGBdTLg/ueUKBV1klWF9q/pqcmmdh1Fhm1AiD
cQpIEUXgsEnNMd2o3sR7YnxH/zwTmHDXQjNWWgJ8aCRfCESAtfFiHEoItcXKKIPv0AAV2JuftyY+
QD1KzqG50hq8gcHV94jyMFMCs2DlEJdkQU7H5ceah6dTtkAr6T7CxVhmHqHspgVwtyUiMmWRK5Wo
XWsgaxeV5RJj1WKm0aEQdV20tjrlYPpBuMutZkZ4AyRTGrAUtuZaiuOtxXyv+6i0rFIGB4UVPJ/M
WTYmUZk+uvuZaPWZKSoFTqJ6p5baj1Ap1X2nBzhWQ9DTKNmvVas+xMq67TqomW65oTcJtGQKC+vI
higtMm7wh8WSXOpyGGYcT2VWCkgQ8RRJO6BP1ZPxaawgTNamRdm35fsMiM7K5qm3sXQoCjJOlyZV
p00nLbmEtq5E+ZPXuO9w1nHzbfzCONKmd4H7EsInZVUB33F+pJW/7y0SCiX1OxBYPKVNTqew7WNA
ZXpW6qFy1sZ7YeUfMI3WcUjsFMmr+KChwAcI84cxphEuZqauHUvpnVsMUEs81mu02vQ+BWTgOHlC
U/KumD1jUfCcTjbTUN10NplzDwgRqWs0gniQAjUozG1JesaueW69ktuw9F7Hyl572aDMRug75TRQ
GW+xbL+HzquGHwYiPdDmQGi7Tn4lbVq8Zux4LyGjKUXnXLJdYFTqXQbMBL0qVERdcDMPVnHVE+/d
JjhqU/WC4J0QvQ3tT1TQClSZ1KVL4BDxc+xU+SMvKMuoMh8eLfy1NWbwOYmb1dVAGrEoelXfqchw
ILMnn2USmjvapVNQi5CzHpwKyU7iAqAGSm3dbSIz/gDPnK/jWO4NgtdcP2+X5MixygsQkqVYsY1o
EHQ60qexRDS083e9yx1Y9XKTCe408gf1JdHok8HN8zYC/nCUfLnKEruxWOHbyJd+jlzFsq8DGT4r
Gmo2iAN72ICl6CKozqLXd2Xu3xcXyALpPDBHFxmQTyO62Lapj/G6t/UVk78nph5En0PlP0rH2tgd
oijG/ciLvFmt+sQTuuLFdyr3QC0U8YT4EU/G77qMSDLRlUmbPy8apb30kvBoe9KPZdW6JHEZgh5O
5kAvOQkeWb8taO7OWbe0PHd2uiYQQczahF+TOf5LoNrNNoa0mJUEnGDtJctWxdYUieax9mN7g0NY
8MvsBXqCrzY6emhcB/tHHFoBYpUc71dFg0wTGuOJnx2rchxXpj88N5jmZpg4NJwHfTKv7V4snYo7
V1MgHnZRY6zwBH1qRvbl4hd8gQe2pJIOxSUas3NunK06f1QUca10vOdBAhW1vUTNShArnhd6tPDL
6N5pzEMPVrWMwfR3+lij90i/mprE0gzZzkKxZXCHbgTYf21++SkSBJfi7NxDSgXtaQPQxYVmn0bX
HCxealnNutXlXjQ0/2mNYrEfiKPLjZGrcqWnaEVbQ7sqLtM98nFQBg1zVWjunTAfNFPki7gD2Doi
sYwHVUPgujCVJDmWNZ3GNNFgceSbPCucJQUgda1jwo6iT90dxTZMeSD2I3BEUwjEilgbUSxAL6ji
YsWtUIqODB2+SLvUWQOy/ghLAqgbP1jGXOUPDLZPokNx6HUOkuxIOVo9qe4wQi6dDpXPBFa5bOPk
q8REu/IiEk9gK8wd0wIOFLEAUwf56LLkWmVG8d1oA/gmcf5o9PrFN+5jn9Rfu6ifLEjMy95FVG3V
I/w0Zcmp9uHK5KC2vXzeC1KzRRogAMTxaJnoYEIvY+CFdaswLd7XSvmCgMhjRuJ9qKLdVDH9WFwj
jA8FeSBRe+gmoW5VubTT0VQtg4gCVgliagZ3dAUx28clFxuQERJv0YfS2ky4Q305dtlwbFk9z/XU
7AmrCqjBm324taQGP9G/jjJ/SFScY1xjRIkAI+mhWyRBdVdIxaUVH3/E2N2qWHE2HgBtUBS9hQ8C
JWMtSH7P3lMEjvMghlhVSH3fQAb+faMNLUMTg1+ZOSkR3DjoQ5CbXtxmB1HeU4VECpV02T5PTey4
DcxsW7o/HJVh3TMWNqXvlQMba9aElPptF4I9oARE+BTwFsBKeebB7LXbtf+ud5izLbIP6MV4DVdj
9xKnw4uTGhXYZSfZRL4ky6F/8yG6U7XItl0xLXFrJVhGipXPqxg4aHSLAhjIWGeiSBgu+hf3pS4p
E2Z4KZzU3lMkZP7wGVGImBlWM266vIXqYqKT7Fr8ePDg0fWIC2xWVDuem7O+Z+CzGesdkoyrRllm
7DKOGLgIdTx+UO2z4enxzKwGlCcigYqdQaWZJ2TRAOOCLa77ybPxYo6JszFrLV3ojrrGM9MvbUXH
xAjwzfPLHm080rSu2pV1m03s8YmoGr4GQ32aZClVSHp4V2ZHlXCBoQreQhJfsLTfxRBXHTBB6Nv6
1dAzjxks7DhquA2dZpbULYHP9kapTarDxQM8kYekIVjQ8YxHj/hPXxKemLbusreVH2haggXshaWj
6+mi11D+OSV5CxggaIXBJiXEPWkwlk0eFC8eN5ps8HW6B/AS4OT09gU7QrUdxl3TUjwIWNGkdReR
MzturbR7HLFrYbAh1BaIl2k0q1S0RCl25AVjRnDoVZKb5S00TBOKH1O/qmL0x3SA4N4iOougl9Qk
2K6SkqW+A9JNNCNpoj/cjOsBmo35/9k7j+XIkSyLfhHaIByAYxtaRzAYFMkNjCno0Fp//Rywx2aq
y2ymbfZTC5plZiUzCOHu7717zxVQUaPwGMxfVFru+tZ292NtLtM+zzelPgd7Fka85PhURBbRq62Z
MLyDj/Ewh6rfxVmnraeB7DFUmuiZM3PjGZ4PecUPl3oOvs9LpnIRMhgCBJUQ9N5Fm1HaV8pXTqkZ
h6OxuU0DdOWO8QQMH3ejxTB2ogkFjN8hafR2Uejf0jQ011FLGINdIw1GYk42bzpdY818m8p1XrfV
Dm3ONc+4b7Inw10jvE3ptArI7jw47FJwsZwtrwZgKHxBrMjlByKGYDEUHOQtO1XLUgiUIPk+0si5
N2KediQDWBr14FdQWPckn1FyDQl7osg/qU1ZcMJyWJkpB1oTVchBj7PNhNSO2G3KBEwZv60gRyLF
p1ug0nXIzyRg6TIZrr6M4tBfgVkxzxPsoDyDKu+wNVAFYTjp9JLybZXxITnG583C4j1eCEKQscIE
xiqehqfIztBPId4cpAL0B5PbjwIYuOOMYLfDYzlOn6nRM5dT7bm03XXtocCUVQCptEYP65bUNsE0
HRy9kFtDFz9GPK1p55Hx6Tx17cRUM5IO85FKrNI21Ja4v4h4Esl+7OqXYpbBj5A/YlVay6Iy2ERC
vFpETxtanxwwmlkQIcqPOkMmofQ+XKYm1HxQl1d//OHmyFJKIrRIqHGXGnWBY0yfpESodWWaJNwS
v2MO4ZHZ6CY1C963JrhUqhwhQ039apCOhETiTuhrzhbsy1n6h7+K6Fso/OtigHleomhk6BJiht1x
rr/GtqVuqhleIFXS68rSdQU3fiFdumgQD0BuxHpwJ0bGjkbr3kFzWmhOAMvBiUeAq1TAbuz1dzvT
YH7Tao/rk2GYn6bq9oadOux+3RoTB+NBka1c1pddhf6QWrZpli1MCmMol50Pl1CX9lOlBT84ga8K
KT58hj5L27JfYlPs4g7vCBr5aze8yZHyfnr3W5zrvBYas37IG5OY+wkjeTSBeYrRqGxz33lp0+Km
bPBXiepXmaNh+tLMW9DwMXAYnIui6g6j7+xG/aybgHdSEwvvnPzODzckJABNBBPWmePuu8bfOinw
vnAq1mxzr3UhPnnDwlVLDvgi0cEr2oAPVsEUfCYq52gOCZqMC/KtOZfGgMtbH6Siz1HTY4MyDHgL
iqgWBF5kCuyKnm+gtdTfjQbSL+95D6ykAWAx/Y5U8U7obrRw+/aESQcMiE8h5JBlV0/iOcWEXWl6
v5d+8oiZmQUROZSxM6IWA/ca2IBZfTW9jbn1GB70rPKVyYZ80Jx4HzLvIv0JhqiGCBbnK75lTf9h
lJAw29pfSp/lamrTP4ojKXB6G+j0tum7Xzl8EECaEE97fRPGWXMxb7KdGRqWMYdfCrId2pZFEu0C
iAemEIA7tlpOBHcbAU7SIc7TH72Ri7aWUik+MCln+Rz5GTlyjUlmVXaUWLlC3h9bIPTMmYzXVc6u
6Vx4JOaznzODGU3CjXq3W7e0egyTdZGBjV3Gm773n/3pEoxw+PQxJOCkJ+wN1d+KiWh0hcT+u+un
GjFHfPAGGeD9ZE/xKuPI2Zp0gfarlv1LCdHwWMlw03TVV5ANKaNbVnJf/1HnIR7aBmrCvBSpRo9o
TkAdgh/CtND2mvWAdaSHbDKmdATwsq7M8Bz5nPmT0Pq0xuyTVHQGDZDrPZf3zLNmxwtnYcf0N3IQ
rEri5gxCWwqbm+S0OGX6BP09mLhUTohHYSTBjSVgoEpeXLj1eKRhmqN2oLYNOlhjMVrtkBPDWISY
1CYeR02v2bVunIOZYQnXhvvJXKsxMV8jqZv/R/65Lr5XABlw7GHZTn9U4uC6qbsefXCtPgmWoQT+
5alhxrO92Bqz/RbS8UIHt82fgdxH9LwpvAx5aZXyK4LPQ77PBKZq7fQGJ1LOr1WPtIy6dn5OtFPo
Gw4me7qKJSIgTEw4hQtBgY3dKCG+rGDgtiy7acBbU3frnimzq9mbACAxOBfChNsBI6C+skmNXuCO
HJdVmH5BFl92zjvRVkcAPzhWw0MTl1dLJu99jA0exfcNxFm0sSvjT2J6t2jCXESo6bNeBwRBBqhU
/DT5qLVh46U9jw6tOu51/BEE16YvupUeS6on6BHeKODu6q+xUAOcX/hpXWKdhkbEKz3kMGpMALti
g8Adg0BXe/J/Mr0BipIFwakEKQH/7Zl82PB2Lzo9OxRtcS/C+qyhxTsOqjknP0m6ILjG42Wz90jB
8yWeO9hqVYQXCwtIpnADGA8tWYS4BFKg3yk9DX6RfRIgv8dwBvbVjGhczKqUvD7glI8XXZpep1gM
YDwEdQnV7PevoIAXa6wV56x1tqaFn7zu2JF6wysOmWG+ZpWycP82RzON6dGp8LUAZEHlFj2Ua9XL
AqUXxUkHxTyo8MqwV+clLe+GuKLO/DM0oXbo/WlLjNYSSiSodxhyiw6YxYpDsjUgxq/iXS7HdQI7
fhGYHK2dZgDnWfGX8k/Cur8/V7lMBgOcYOpRkRKWZDufWG1glFgtKR4JXqVSmUBuak7g9DaYiYGK
ypgORpxshh6fq1O9oVCmAeyNapsW0V2lNic5YBrwztkEhJpIBjBdOsQZAhudtLS+fclGJJFYQK/k
GG29OZOawnyn1Kapnyr4GMTGl94arXS+0CB+6Z3zY4sb5T3W1U9HZqSVa8mtdQeXxz0YceGYT3rQ
fCXmbMOI1LvfeGsCHW5GU/YHsA4o1fvO36XKObV1/Ts2vkpX4cVQLCIWaGXoi4SfBxC5OpYI/Ng8
3uNa6JRCRUkgb9ukTzh4MAKF+CcX8LfAK4xyb9doyDoLn8kAHambqg+MecHqpINJV4PIF7z/1So1
Mq58XQPuFS9gpe3F0LrBrjAceREDAc1w3KmERp182UPJdFHmN8EgxNK4Sbb2DDacI2SYnIue2quK
6A+0kPY8uGmhdJ79Jj+lNtN3X3qvbKSsUkH86s5ceM0qaATqnLF9WvzuUEJ9YhXLBrpJNA/IOkmA
ruv5AFmWsyDGlpmlPJs2YAw5Rf0ZYbU59nMxSOro1hmAY9NxWbiMF9w2OA9Tg31SoD6r/NreZDO0
YugtVAJ0JyyLUr5HoNIb8UWLgGXHVQKal7nDzg3LX3lS0yKuSzKVgXoZz9ZULUOnMvZo1zZ1mXgr
YPQVx1lMm2xeixxBMCva9IckBhxawtvRCCjWJDNW+8iwHTgEBVTVYfgMg45MoW4i+2KBblJdE9Pc
tcBaTqGI38hIWrZdop51Mez7YQIaJsgXDvTyB3TtYd88WxUslGA10C8j/0TrtrI3i23roVXHKUjO
JTI6Xf0pV47HzYAvwYwm4pCDdPIPQ4wF78mp5bVnuyBUyExkvYWVtW3SUHCu+WQt4x9mMD+55mFM
5ZWMvEPkhwRgGxxCeYAwgaMBbHgBkwrpUGW0jFu8fDdlHXZeABpGFx7NSlr7crB/aPM9n5iL7uxJ
w0UIadXneOSgI0JhT1BKDaqDLOctw8KvRpv+FPQAV5RenwZRsYs0jICm1LcRvcyhjtNd4nFWymx8
plSvmE2FRP8QynPS29Mmabp3sLsLlUfnyevNbTDtAdd4+FnOCGBfaV3T4sjtIxBPGqmV+znA6V6F
nuKwipx8OTD+OHi0LxvUfpBUVb1VJruxDPKNihgxlAFwpdjXNrmvu1ezqVemYdO609YFA4tn32tv
BTjYEpbRPTGeItUnNzfcVy5HIZfExoVbqQwVFTFV9R8Y6Vw7EjEhgmjbTtZPDS7aRew1JoWz9gJ8
GnG2L0gNbMsvJhBq4QfJStmDiRx9ShedcL9gKC0raVztWEIxqQq1qEl1WzDaRPdTknnd09LCe076
Ue2/ceCHiM55BbNkcoZq9kvGo9gCqaF/MxcrGoAqfgr8ORVi2MYyHr0sjYcR5VuTE/MCgAbjJUmN
rjSBXy7Tx5sLoAsoqLqzfTR7pvU8AwL7pl8P2hJZsH+xObhcpE4Ki8qmfhkVOWXM6GGe0ZsLTn9q
M5WfQsOtLprsg23cU2Fpr+TAfSmY4K9GbkPBy4Cl5JU/bkdObhtXeH/sIDqapaxO0RxZ2KLrGYwi
uBVkD9CnLDi201RfK6v7iSTxCDc125uE0YKnMqpLlkIFMYqm+RXNYHZ0lLqV6VvFbHTTwM45VzY9
gTDJqlUl9f7cl2169yCwl5wK70W+TZuyvjMoXHdT3tMDyxzG0lEe4bTFBmtcnQpNYKOc7hracX+V
jVPtmjlSqI0+27Sxb1FURffQmuzjZAfvstbC+/eXqJNA4QVFOxLEfeCEycXnwHynPkD2IPzu0OU+
E+nQrukBZRlW6mDY+sDWn3pZWLc2oZQgdAdVwyHI/fApnoroCXM2gSyN3+7mP+yTVByAXTGN6TrA
VGXE2LQQGgCIqF/bbeysBnDbK62v643rxfXdm79UteAdDPoLdNzq7uUjTuO8f08brEOEUliHMDXl
s+/+UgU1M0Ny2HVsZyfD1sSqskR5coy15kDHqXo/O5vucNYn+IBp8jLKorxTU/fPAaliM+0k3H7/
UsdLvTBFmG5Gz/0NN5X6Ul8RupM9EltUDxHnX7GX6SdZ1tVDZqaLjpFEk+8/VE3Jqq0maDPRXS8D
7603jYaGdJnuvKmzHnbPPLULZwAAR1A9siAOW86w0EKiL03FLaQWYVVWdfbsmq22tEZNXFL8dXpc
LIlGGiRIpDBWC4SN6TmwOwY7kwYRGzLfxSOWjJCn4DapqGaA7n5anXA+KiZcy7KSuyoWsCoEQ46h
c37D+V/Pm47gpfkckuBDRXr3UlmhgTbAfYqkZqyMnMALE5HiCsdntp37p6fALqODmLV6aWmegGgU
KNXN9quqzIdLGOZdakfcNmtEuf2PYkw3FlNiAB50yoXWH4DLPQJlgRHHvnhKW17robq4EWNlwnjq
JZ943OKLpgNUvWCVKp9jKiVgPHCjurfc8HEcEY3l2gnbQdofRuWppVGa6thwbnIyXZ1ClGMEuz5k
ZC01csUWgVVHO0dz7992eVuDqJAFPRk/WmyetaTbq4RLz0XBhNenzWtqG8vSnWyeLRWCRmEsJXIN
P27hv9kctw66nUvAu19FRLAszCzMeFH1GHt4y6QDxjTdsmHdWEWAXb946qPQXPk6nmoZDuYZua2x
qiIkcYzJR7oXSY4EK9tWNvjJ3K6AAJea/TQ6SXalAb0ZysZ7ztrsnsWFe+xw2dpdRr4bTaSFN4s8
TDw8rZXivxybewXpiEGKydhD5uXJmlL7UMJJrQI7QUAKb04X8ph6zD0ys+s2FphaVJpEm9Ly+mD9
9Xdu7Gr7NiSvxGkcPNpeejdwJoO8ZYaZO+9W3TvERONVKJpB8CaEF0SisOUqcckrSdBflsrtRM2/
revyhkWz3qmKjNfakJfvL9ng7PD3absRieDal39qdqtmipi4l+7PmDaCnZAwZRMGAK7VFKeQvcjT
2uoSe3I9mp46jE5owwRzdh4bHhEg2Melw4NaaK5L1LWzt5TqQcovkL84t1jLhj17nYcWFzBOgApm
VFqKkpo+6ISzc6WhNl9OXTEeXc2Nl4YTUguUs5TXH+pNxnu8D9PZfF1av9KMnJyxW6RGrb8lxog7
HIEGY+whfrZzB851hKV1/pKH6KQ19VaR4PDkpkrcMxPPvGzfFUKWjc4Y5RCaRrAz8/qDzByS1tLo
tzA5R0g1Ok8SRSW07LmxM9Gord3mlBF8OEw1UscO4nRs6hek41iVC81fTXGW3RwdXZdrk4KpJwz4
KbaqT9NrfntXY+qLe8yuLAASHOjjwLY1QOeOo5ugYYEbFIwp7E/89Hsnq57T9E9G2sQYT+PVjJ3i
BdrOb63ENKKRBBcOFBVzqkcRmmTQ2vFSmXaE7w44U2fZr2OT2adS1hJQObnf5VicpyB8sRomfH2s
jCeCchjFTUaM6QFfXTYoECZp4Z2zLiKnO27pRbcWDRCkuygjiiekMNOTQot87+RwrHLN3BMKPq5j
IwzOmSvU2UWZKBMwk2Znr2NL+aciM0le9IHF24EO1Z8VautZ4/gEtQ4AYuFe1FD3m7wG2wS0mHNn
0m+i+fcHKwOgGixEHYtbApoEeL410ZsHQwyTjyUKb+SaAD3ASxSVL1gh6K1HosckB4RsqEzImkXH
gKIW2g423vSaCKgsgRl+Lhvb6M+Gj8ckVMB5Dd2NGBVpvJTtSDYwCOrj95fEj2g2ZPB/axCkjtdi
wZHRT+m/tEbqZsvUZVzOei7WSWn59yz0PU4cNJoML950qfIeBJWSgFr+MJmyXcUk75PBEp9NbbLp
hpmmgiloMUrdPkSWulDNUxuWZfhUE0/E8TaxjCf6YtrZ0PsN8YLWQct9i5F+9Tox5d4GkntuuTJd
kzhP14k8+ZPU012AvGc5Tukjhfh5JHasXhGDighRiBysbFvMNvDiqox0Z9aPIB2qI3G56Gd19dY3
9njhJX3qcGV9SQrRkvz6LCP3s5tse/Xf55y8t/dM0b/3BE8W5gdQpUPGSH3l+JDHHA5Yh0IqBMbA
Sflu9qJyNKq4ShYvbq93oI89oomsFLQ/uS5MPdH7Cb3Qb+xDc5J0Njy8gUMKadfFxtGcg0vW4I33
Kl41ZQlgTifLJU3ccZ2Lsd7wFwhrD2pyJ5rGfTidv0XUMDs37OhVTRvdqZ2DBUk28QhOIqnnDt4N
ejOQuVU/uCTT1RqJZ60+rirXSRmyJd3ZH9ZOJ589ho1Z7tjPlkc/CjvTZxIkdAFVVp0A4DnnVr+K
wlC7sdKfUwzpp54D0rJ6r9zQ3hRuazz8zGBB9DV6sFPoHRh6EhhO2R52Lp07fablAJsmLIvWEaoK
0HtJSq/OjyLS0uJ8Qy+fSYOBIs4rI+YiEo7nMpkK8+oN2K2nJrB2IlXdzi9g3JedFhOAUTLrr5rL
969MvzQWaC/lts4ygPOh/ynsrkV+Njj0JoJ21weg7BEHWkv6qwU426K4i+432tDsCtciOycB5U1N
EowyC74wZloSdK9QlKjuZiI0uslYNkdp2TdFAqXuVsbFg07/6KPHt937+xeZ9Qyjx7wmynzYnI/P
hZ3hVsDM+wP/NIT4iqiBNEy2tV3if7bH9Ol/V0Ay40Hg+FfniGtbrjAtegTSNvFMztaEv0i3yzjo
6s5HQBQifEE9U+tPTuSQcG+Fw1pERXP0ZjNEaGTkO7YqXWUjwS8+6HvHS+XK8vV2w5YCGrYkHZPl
paeNhmYlsF5TmPY0JYgiHCsTZWFeEJM95D7txco60pCeBRsbdPeuRG3vxs2Z+iS/FQOR7mnZnb+/
aAPDsGxATvP9Sz36CV1ZHFPT7Y4+TOm6q+td3knniCgnwHIXECrkCovwmag8pPWH3bFdtaWD1FBv
s2AjouYdb/mmiWR66+YvQc2zjaFtWIYMnZCyBHGysSw6m5aZoFd2shdS2uyjDGzUMnmHsBWv89BW
sANyUpXkFBNoRKdhctCvUjR3KBE5z/N9xA/LxXAPao4RnH5EwmcscrD526TLm7dswGqXx8TGFf3U
0ZTLh6UW+/m9pUO8ksngbr6fPCu8SbfRzqUa3k1/iF4ZyeDfGKBiNNbbgLDm/v1FCg5jOGvMTX7M
gyS55GSQkO0ZrBqIhc9Fg13/+/n5f+/yv/UuIyTG5P0/eJefMDNX/2pc5v//p3HZNv7h4AA1XA95
B8L/f3qWbf0frk0orW6Y0mBeMRuT/9OzbM5OZ922aZqjSbOxRv6XZ9kU/xAS2bLEMiRcD/PX/8mz
/K82JFAqAvm3wX8Cy4Eu7L9Z/JB/Ra3jUZf4SL0XTNAyxwOp6n3G9LSWA1h8o9Pexc1skLMQAMex
NBY0TkZkpNqsKUPn65NhkAzZKxgdaERZe/vLdbz9c2H6q2/Z/Nf1is9oc2080/VMgfPb+rsNkVoH
RmHhkwpGNzIV/oYEpU2bOatqAOPQa5uYsjuwxNoPBxSt5NgXgNCiVzNHPEEvdaKEGsI5nTp+G1W5
zmQIWUP7ACB9Dt2UmBIn+Def2Ziv23+vsfNnBlQgHeHo1rza/t0BFU/CiOjmEgw8woAdd40VoKq7
eAPU49yX+2gCZuYqj6O8SpfdQBDGvzMzzzr2v38E9P0WDx7TCtecHSd/WeZF3KBOz6CSlUbNyMp5
RIZ81B2zZjPwH6giIQ8OYH7+97tlCP1fvZvf98s2UNgLV+CGt/S/CexxLjA2avxsZcuSVkXRnOLJ
Ux+NVerLSRcOvfVE7QwvAs2HI2CJV2kgz7AjcIvm1RsvxI8OFOwfTtJ5AiaSohgA4gXUxWJSJs2X
ZD8lnKDmBI06PefSPkUhgVVjs43GbNXa2FXC/KaN+bawQwzoGLRD+6PQi32OlkDUwz5LUkaU1YYs
JdAlG4NoOrIu9owDm27cTGRFWz463HwduBGTQGRRYjMU2g4UBQfidm8S5j5BbRQJtqU8J7EGskqQ
bZ0y2hGWc64H64TuZA8s/hDF+i4gHnL8qhFWZI66FuZ4MYZDHrnbCQtbDK9s7MklzAKcAuWm7Eho
eFZ1cCdf6OT74kg9sXHI6EhC8p6S/ilk0bcRJnrdLmiRjUo05gF4GKPMH5Mx7b1CX1sTIGg9e0w0
cguKmahCrwMxEzmnRWuiftar4Tls0pVdgCCCM9sa9R7DyrIVITm1zVoXxlay3xMbdET1vG9747mY
iC6G/UYGwGUs5YVh00oLi0chp11Zjj8FWoTcJGEyqglNRGeHyrykzFIc3gNJ5HNIicbZD9G+TwR0
oCXruUZrZoBzNOxLPYGc7G1clWwy+0fCxKar/EtN16EPW7Qu5tZxrbutT0iQALLpzRq+2S7s7RWW
JeJ4rwDkthVllbd1UWkg+QBcO76kRrcWbfgGQXY7BN1LUBZncLzFmrBVy8dnKXreQsWjAPcgvICN
e0kEMlvTbX4pctBkVX0EeRvTmyvN1dDRe+snokEYIYRhiLY6D1HfanQgEr95VskitTloFtoFCeqm
/k7PxvKRpZuKH9BBm7kIHOMFSPAlKcaXmu+F+/BXi7HTrdVVjM49ToYnagW1mK9yr6dvLqP+mPLf
ClOSaewQHTDXSjhnzf7Q6UjkgFndQZyzkW8c/+hTb8XI+UYZB9FXoidrJhreZfUnQYkCqmJT168y
Go825bMDidRpvjQ93kLiJdo4PfZGRIlHSnwod5zhwNcK7l3XaoyLbZEsMmZeaLQfned+IlCZFT+Y
BCwd3+4o8w1krAV9ohOMuC21I9RVJAHGsG/t/kmrSXCJ1RahwaonMLE1Tkwfd6YT7In3WRic3Wv7
gRh1I+NpRxnPUJIc0nKglnJ3Dlr/wAzWqMaorEd09RZ5d+mwd6J2bUcp6oh8MW8KUz/s65FXL2nJ
97HvYFEPfpPc9KBHAiy2Oso9PgKtsX4ptVvinurmUuUhgXEo+DVzJ7yRajlZBY1gYerJO+iOU+Bx
PktW6eSsQFc8tcm415LhaIf6br6/qcINp/J9GL6Ri0ssQ3GgWb4sQKpFdHgIEjo4jDqKMX9Tic5o
x3GvfoO0mM5P4bw28regjUP06L4mVkgyOqmCdDPfo9HwNzE6SvoBzLghJlhFeqkpLacNnN+VjIAN
DsNeE8mpAWvsutg87K2gB12407JDiUq2tU/gDy7ZTcFr24yvpJ9bebMna3PXe/6dRfdeZslXEnIr
W0v87mX+BN97XMQR0YquNhIVx9OnbPmGhO7ZaqwnvTE4xea1XPUq/sOkk/vo8cSpskfbQyM5gwLm
M7VFx1G0qAf5p2hiT3I4BFm0j9Jw5xb2e4DhMJaWi84YJV5ha5+dQv6S1beCa8Zgn2xHW5GqOLIR
2EP25RpxvC5T60xWDDqTX445boCv7mjIXJmwWlA3gJg0evZsOJt8ENtYzZlQ4DZTA2sl536L5ppQ
T0aWbF2XxnKY6EyG4rcQJhm0k72ORavTWyTB2JNRvyxwEF4KKPpkjtDbqp+seDjGPZFzZUZb12rf
Az1m4Vc7GfUfpbsKW9aDklBRLYs4BxRxuB+9+tBPkvjnqTYXUYhiUA+Fu3QD66NCSl2qB+LnnGwx
abzraXrQu5FxRsR0vOfq0c90l2aJzc4JEHEBb60DwiC/Xz08ZASNVtxEWZPQBSIiDrJTIk4MLR6d
G37NOpDcJFcgyvcD0tOyyuH0FR/WhCQDynmWxu+lS4Jyh+2t1KN506Nr6zt8KxUDi1SB+UOpvFzA
SFigoSbcRjmk0fE9bMbUi0bLP+i7fMgu+ajizxF7ELnXnDZSfoaIaEfQJwjyLTu8al795GYsuUFi
7zQ9vTFMfkDm+PJRoOcjOdBjCIjTJ5wOeeVtDA+AoL7csvxTN8k+iXFT+Fr4BdQXUiCZLFDoYhrE
6D5T8aPKY2rXBJFYTyuVG6Oj3yV0zbWGRcM1TvMLaQNJwjwlW6NLR83LlcqshvfVp/E04ONSLo91
kgI8iYhUjDxUMEz4v6zIAQAzXxYkSwRQWv66MwdUYeO6ZQS16EJzW7iuWjMWWStC8gDp8VOG2fDC
EeOa1EzY21B7NUtqvyj133h7fpYDM0nIGsRhQPQLOaQa5JIt6na8Ox2BHY0AJUfWSYS9cEN6Rso+
8AtYDyLXMfxyAr4Vlr16Ybsszga5bMvO5gpWPJUozM4yomXUh9xPxyBTTHV1v6jMZNpEVsn5S7AA
q01Qo+lo+uzmZvzME6Ing7O8MljpNSf/yEbQ34LQ4dCUv41QO6mYPwYYwdS5Db/m60esFER2b3rJ
ZPYD5rbNO2It4elscWjsgAjeE1JePOb/qEVSIvBwkxDhvghcqnEXhywlKzPfHT2m90wRIFML5zcG
+ltRR/usBMsoAmL3uIGcSzbujKSHEwwD4qvEdbjQy/QjTb3nkHdHkU6ziNP0w4NrtpDYt6pBe6oc
8VW0Bv4wl2QLwK2WycQhQJOHKH2lV/h2o5hDEJaqMbtUTCeXaZacBDHoq4TFzqkqZEvuVqQZ4HQe
L3jLKR4lbOkJ4b7RkB06DVCIFSUYEVOBlHnsf9poROioCAwf5JFas/nGjfEzSFR+ipRUWOrI8RjI
C3YX2wo/+8KJsT9Vm1LwCQrT0BeiuLt9/2mIlziPv77fz6jzH3O8tM7ENxY8ARp4tqVyrB0OXujc
c1HxfRnClmvx/TQj5VuSTXAPpoysNS6M6XPdMBfui6FBipHfkIl85RXSl65buHl/BFafLFqE3zxK
EIAH5g5ONG7nMqLpf7uOx5S4KjnVVfYzlrFhxmUajeEfTPfU6RhiQIyk2O+XtotbLI9ZUYzQQfye
78swhzlKLqNVqrUOkmFZahzvHbqehv0hIrYvJ0GMCZcHeW1XSJJ943WV81yrBl0rQsW7V6PvUYHO
D2+qr8ZnCyJYXDKnguKT3jAaciCZnW8UBYfJWOY5XXNTr+TW6cYVpLC5IkxQScqfeSJZwXk2pvn1
8WuG+33x6Rk1IhwO6KU3dhzvubAWDE3cLXItcsVMmXluwb9CGgEsQ9e7hdMA8psXcdEmxpEr9GyM
2CX9Lgu3uY6QduIye/NCnLao+P1yaWXy4Xb8SUNq+ioPyfeZX+Petg7jWP0se4Q+FnZYHuOIYL+e
zbaXD18E5MMQPKpnaCX1yEmA3GU3X6ZfWPoowqM5aG7d4SMEOpBwWB7MtRjnhz/0OezrcCxR+GEn
WuRBlyysmv3ELCLQZzAHdI0P69407IeoHLtVFGizXPbcdfLQawegEDvD9//oRfiVy+BLGT2sDAog
OmAcRBwYOK4xJJxcn/ICzymzxscEfXxlCJNzhXdtE34XXvHDjJzbwCkLDvRNx0OCX4e/HOI25Ip/
aJgtEt7iZnAfuP9vGejD7+pBN4fPriD6Z96aqortShfipa7aS+9dR2iQTBXYaBokajiDHxINFj1E
LPD7+bVJCn4bVyzt6HJPZOE6cZ2HHrBRASL5ECAkcQns+8pDpMLalqKUIcGi+11lA4sQy0xk8Fqk
OBAHZjco30Fdp0n4VVfeo8M9pDeMVtFmm7m909muqAWA2s9ecptHxa+jD158fZGgikeZZD9Sv2Ec
Hr5+Px9JzfceWdbpI+2wkX4QBUdMnhN9zS8nx7ePsvSv88vqW2yobvVSqPoCn/jB5PtE1pD+/bfB
hD5Df6yd6GO+S42XnFx2ZYGmtqkYLVbGOfR+ZqCLjeCfF1g1fK6aCTmrAyjaB/r/75VfRZ25zqW2
K/WiXgw/wxw4aJuz+scFVz/HFBMFXK5AY4bBxanH+uqlwdP3FbaB+aGUSveZXu6I62F7jj9NFrgV
zucPQrXx+007309evpfb77/jFt7VBvL+/az7bnYazOQWc32tjEszvz+CeyhZG6pWe2ClQ97S5bdE
z2mYcuuBWdxEzfMU5x/VwOec7wsaRrQOGm2B8uIEzs/AZbOi1v0o2+xDi/i/IItm9AmsyD+0pNUv
GuZE/GAzwjd59TPtmNFpCLPibPrtZ5o+c3rCwizpcaMHPHFRZ5ckwkvZfXqWclZJAxhU+EjZvTeG
h2+BqW++f4LvHyXxtlNf7jI7Oriokpbzk1c4fAzPE7+jCwrFR9rxCJfTu23aP8OJjeI/2Duv5caV
bct+EW7Am1cSoKfoRJHSC0IW3rsEvr4H6vbt6L4RHf0D/XBin9q7qiSByMyVa8055rx9/NsppCD/
6Ii/zjQdUQOh08qPnI4fFfWlrrTPYtLOdTBuseDzW6h7IsqvfwtiMNhr5pVZ5NkXkfJsMj3NqORg
tHwPmqpsUHYeUq7sDHYmaWTurhEivgqxDTQQxthv+bn0XSgymP09AYBF5sUkwaWSvtAtczlY7X4y
0QZKmRRiUiqPQ6T9KVV26/HwgfH5zcfpVQtNpNnmBXypp9C0aJsDMyGbTZtCsqygcgZ/nA9n+PQL
ZQScwz2dQcZqPqIDP/kIjPQw14oqzl3daLSFSeIoLYJ/FW4fjX+T0u8IGZvX/7/CiJStPzMK+f6q
N5LJcbLhuTKcx9gq04LXGpcIBXaD7rk08emFDnGSQ43DQkNRP9c2IXtlVrP7zEffUMTkPcd/hkm6
ZlJdWl4jfEZ/tFFABKQHOU7+Agk51HZ+WWMVWfXEbIXl16TzBlzPH4fFGhjpCy/Sl47BYaGqn0zq
MjfouZrUzbefTJVrKdk2JKA2acQzUxWvUqpPbOeI40m08TmjiR+ZPu2puaSNvgrVwesZnMaJp/Zw
XtlTCz5+UEx/OLnPaN+X//YMufJfJVn6LXnE89qYV22S1cidG/60oK/DG4D04GSl4mrXD5/Xrc7Q
U0bO67xccgcBTsaYls0ln7QNmlR58e9vjuL8PO96dZ1+9BGHXGJsaN7o0lO18g8C29ASbQRqTtLn
3/693wRL46Im/zIjOFwwhIsjkOfEnHtGwIY8f4JTl6OmYmkU+fidjghVWODz8we+8FcwmSky40OU
ymw6HU+GRoe66EJvLOsvw+ddVyT2oJc4Nn+Jdf7IQoKP5vUejRKKbKtYosnFWVOFH/OnlcBsGSs1
XPlyac2K4a2SOilAEkKSM+6TBKCTUDbCEyrO8/MQTfJn1BYqu9bFJe+NRXjHyvVXyulHN/dKcO7e
/DluZy7IiBniKBnwXxb9fX5A/16Q+TQRwcNPReVW6ogVSlQ/gC4xuNo8AwHKVxrxFcDuxGhhhMkC
1A0HSkFefI+1zJkNYGjGIeY45Q197EUPeLuEIH1k/m+EZ4ef3LehtqBBzCuTrGJEQkSspOsUSg0E
9ZCnaqM6F2k+8YNicRHIHAryG9Z9aG5z2ogLqTPf6qy3XfLbszlBCsEX36OBSHatJARZJode4tLU
ITun2M1GD5UlARPKhBeeU7AN8+RkEVmFVZhkJhDR67FGZzaf9mlOkmQLOBs7AuGGSYH6kVbgwimd
aKNJLSFeYfpJ5B93XcNBj1bhO2oFJ5OK8hflQbWLO/lSGe3CiklS1+sq9Hx0q9F7XJnVrsXtvIir
rp15ZDXAigQjnVEgmue8FJXV38equhvMXr/D2HqP6Ij5uXjKtRyyO6nKa+NkEv6asyrBsquKFBEU
9cExow280Yos3MsR7MhpyH+7ztCOmZWRp5k3P5qI9SP2S+0ozINap7ja5n9T2SCpBkNxe4uwViK/
6UX8P7rw/ydO6l8PnrGJqWk0/i1LNv8bi9aXbCtqIqdw584stnKydQxXN/2VjPfNxjvOTs/Zzowy
XtWOj9D0vQuxMQzq0bDlzb/v5v+PDP8fI0NV5rH/30eG1yL7zKPP/31o+O9P/OfQUHX+A4yxqjED
BCUswwj8r8GhKv8HTTT4eozuNEPmY/5fg0Pd5j8ZhkmamgM2U565mc1/wo51jSGkpdq2zeWIP8gg
8r+Gmf9zCPefhOr/C+wYk91/e8dU+F46KGGGXIbO9/jfZ1xhgwHF70nWS9CjuU1nx4y5ghNUVaI/
q+yQJYrnBOAhfAfbgeEPe7syj/6UUGyMfbW2A5V2O/Q4EvVIbppCwF9I8wysVox/phVxpKCDjKpZ
1b6OuyBpOAPxAVaZb70RueFsc/GAvsA6htTvZclG13Ucm+ob3KsQ37Ih42T6HlVq70mk9ZK2x85J
4XBMKNtoTzaeKXM6VElj0YUOj9yduCsRAYrL13lVB2eLiLH2BPmdy0GHBKam18yq9KOkFC6CXtkV
CFRIRKkZPwy915o9ok3LQuXoY/VD35ZoCNfrpl3lSdFQ4UQ7X2YHB690G0MNzkFo6R6qW3ouzaYU
jQkqoIVE08jXQIsBxwQYm81qWnZoI/G63RyhPNImghEvUB+AqXI8LaEU0wj9454P4qabcB5MGrYb
GU+ZFpMXlfEbJnbVhWOnX8Eg2kspFZu8cmKX+dZVyaFVFwNZoKYSuALks0arjJ2/9tS0y4/TKsop
yK0mAX5aYVaOFHklYQZFY+Z2jf0oga+uMjPy8DHZdAzhW4T+eJBt/GoDKVN6dxiL9KxEtubR0OQQ
zF9EWH8p9FpBwlsBEQ76jTQvGU8CifbG2L+36p9R0CkIte6SFAg/Ip1BD66GFvdp3Sq49AZMQJOg
SLTGCb/Kl0jagD55OnmO85vUON2MocRGbr2LUvOXlpoyPjG6A8cDlnzs8ouxlJ+039oN6d3cSPVy
Wfd+s2pVu9jLQtsGJkOqgUxD7ODYgIWkbWWzB+WgOcGqyCBJ6eEmSqZjjOWfKVH5Geg2ojacaZsW
2k3SzH3QoKFhi981K0L4lHT65e6HM8hwY73Nl1WHBBU2wIEEbEIbnKMN0H7Kch+qqdBdiGh0ChCu
A5lo3wffRx7X21dC5o8IRNF+pEyjmlZ+dpEVrvqIi78EedR1DNknPtINhNqBq7Yw0+qDG5qcOlOK
r2Us20Wqm7QAe1g/vUoYUENehs8AtS9VlGqhsu4IdKDDlefAhefCWKS+q4QJrNeuXmqNn61Qorkj
2Uo4VO1qYfnkbcLg28WDqnpj1z/VroMF2OkqtfeXws1lHcucPvgyPnsiaxJJtN7MOwYvxbFECNTK
Saan3ZFaX1t0hZpae8iNxj5iETwaqggU23vJkw2lLPBECUKEXLCzGKoPv3xKingfiIbuguJErAhi
2tEHhZITXBph+jLTSHEvBH5ErvSaIp5eps8Kf9d+oILqEjoKAU6ZTZBdKmc11rn2RlFGuM4cO+3w
Yo/IdT1s2i81nQgCxPJFX0jKobY/m9hs11lE/zli6NvgnFzAKro3pbPvkskFqjdtE9yokqL5qwKp
KE1NPnDGP22xm1ThOgImbxRv5Ti2lzNRE7nwSEOlKJdyrb0OUol50sQpY1T6Ey72aRqC88jOvIkl
wgVLAEE4AtnzEGQu62p2IlsKg2QJwX6PPRxTi6WBYWks4zuYbD7onPLHCIbL0Et4Uv1wRcoFQChg
TUsm8SF2Z8deCa2/KsnUzxUEHgeS7SNsH0sFpCuVG9IiIgOPclt9lnokNgONniyRBX04NFJhiKN0
UKK9EfvxBfkXg0M8/ond4LfoOpxpPnPmUcrIAIJSGYSJWyJgRIc/eqiGuT1b8GIq+Rv3ur7LNK6/
WeS4uk8gN5jfZJNlrxPehnPepc9US46C1FZXscMfsy6tJTKWbkmkFQ3MFGE0dbGn5sB+fVvCzpiV
bkso86UpFfUltHF4NWOLliRzPB36w6UYNQj5wxi5Osxd9sSs8OIetznTyDCA5RCO8DBtxmHemPEA
Yyejw2cF4xwpewuhIJLmLh+aMpAZx1kXbANgJlUhraWq+TLqwnxJbF8sy757TrgmloFvgiEBn8ed
X3lqbaKvrbB4+EpQH/ruFZ9AjLlscu1WDtyk0+mKRnxPrQF+SxnCcaf3XbMxzVFhmOk0xwSfodvn
ZeUaCooceIBC5wCGt8XwW8teq1yyPDKo13gWKffjulwlSdBBTVcR+vJWt0QZL7UgsQ9jNr3KtlYc
lQldce07XDR060Wr6kcyp+RMBuhBYg5ulhH25HEPJEM3DzmPg12qhC5pTuGLaZP1VJNFXc/YJQj3
G30UmNLM+N2gRY6XDI+OGuDkJzsl6k2us5P+PkQB2vSx3AExctaBV5iZ5jVT0tw17FByIqIXEDFu
Kr+g9Ss/dQ38bDoQrqgqK1wHmtuUE3HWFfMMDSDlBtCsWlX2Stf67K5P2UGGL9jDBwUj3aU6qpAE
KK357YeCtDhKlM3YJvVKqkVLQ1AmpbiMw2vLOt9IXJibthu3mAeMVW1V+VVWCXguVFN8WLTmOsEE
iDHPZ8BUfmlUUXJUO59WqzKbrRu7dmmXd8+iNi7Ipo19wVjDoy556fMgfuTcYG2/83IgXAhJtPgY
amPlKuLhpBA17GSH26d6NmOHQXryN2WIerfVtPBcyeGxNNGsipJZScMAe/Pvl02GuzwlxnjZFHJx
bOuqOOLWjd2+iEN3KDOuw75Gp8Vk03L6wCEKDkcxp/67M3sVQlkMh3//Ty80TzY0Pj4ZmiEYS56V
7av6Oie18BhaX2ImOyetXC4lOfWS2b0UqTDZcymUGVYz4NTiivZFw0lBkgaKFo1fkkeMWaSyQW+E
u2JQR1SZEq+GXwz6Kg0j/WhlTEtVA3AbLmMpy96pK/0LtNSmiSJa/c1palp9i1d3TKTgpdeLYmPA
60cESuQWVJ+NiZgenyHXIgdH2aKXsGWnXTV7N2giU+Ztq8lZq0hs9qbmPKo65Ai11rGOT5b2OSIW
hVe1uLUid7NRXeVSes/YtRaRRtp5paryUoU7oyuM+GOGW6plPG3VOfkBgzRA6O+V+VRs86wyzxqQ
Y2iomv0ZkaQ3iHMSw3ztAoF5JW2xf9omov6TQ3dDqvC6oFtTcpjHo4unb6FNbgJiYaopZhmLK+zm
jEeZFyWLWMOJHCQeSlDc2z3dGaG0oEtoWEqEH62ctmMwZ1cPvIYsRkP5leG7rOJq2jiZ2q4yzQes
H0GEt16H/DPEcjnYwbFTRLvQ1f7QV8lutNMdhdzBDyx0CwhicSWm3bDJKntdVc3GYG9ve2sDzHNd
Swz3zE1DkGg+YeFOJHxexjKTKmMJY41Csz1aUtvzqRGMKWJ+MrM/sxTxJZMpT2zv1NEgIlqroxie
wm+zQgoL583AwFEXM683dRVGvQOuw+yf6uKrwh4fmYAPnfMwtuC/enBZOa2VwpXtHoYAbPxdJqFC
kzpXhUI8b5x6rnr0e3k4KD5IY1m2UcGdWWzmsZ6CHj3RFCARo2sN3SzhoDqx3I5xnUmnhphRXAgx
MuLI0cOF2mpIlJtvQ3zHBMEZAtAoVftEpSGjjwCku2iiswl2LCaimHqsRgEoD1D/BC4WcHEZ4MWZ
2Omo/TGF+VgoJNOX0zLMsw+hXjKH+4ZPKIE3YDDABgLOAe5qU9wtYNUUtslGLu5jDlyYpsjU0qFT
vd7omJuri2DE0YM95BAYMY6YAu0YTxJinq6i+AaGF+NCqZgIVzUzZMt5M0X8kcTaJU4jMrZbIueo
FRuzm9YMaAqXhHnqczLFGsPZ8SECa62ZyVADyt8VX4I+youOtadTf1pNZiE8c3V0k9ZZGGqHA1xh
j6aNKxFCUkfLAANWV2BQZGGOU72wgp5YX2ScIz0cZR12xdo0iD0QqIB6Jkp1axNhSsiDHvsbTS0W
+PHwfXFQcmUUO4VLg+S0pHV3Ce8HCFIjhidJ5IqMTx94jDPCHLGprapkPFit4Unho+6cm6pPFzT8
2HGZ6MwD7a6yjxFw3fBkWAxRKjMLXPbXLRZUEo0hZ+rjxDNr1FvIRRHqARmDxnjFpvDl+Eja/YTu
1yR8fkw7I4VEXSllnQHcEdAvcFFjiSgvMlnkzBywuOnpRWqzK+5V3O1h9WaOFFwd1TFd6awPIuB7
KIj6BpiVFJzMwO49KyEeW0ZEBeRt7NTP2KiPlpieSJACzhNoAxrKqUp91ihMnvDR5x2BkfUIZodJ
JTMSNf0oK/mpShnyGBgpEj8i/Te6VgHvNNHZehF181c+ZaDX8lIdltgtI3S20ybCKelVBcTuPPvj
ssfLxjKMRauuU1/79uvKXBd58FM35tqcXzNsnRC4HY4vsKeu0yZMd2v/HkQORD6z/Gqzpt2KMPsL
K5C/JASBLKsUbmayF6OA3+pEPC8tP2UzMYuD2mZUaGP+JhpJ2zmlcBOl3IStIV3GxMHpJmE4jLFh
oe/nezTVsEZBYajIB0eWIju82p9Fx5QrLXOXlJ5ZYJTkboodwMPpsCJObmKFL7OUaVKCdAtZaUf3
A22DSRC51QoMD75+SaLkkllsM5VVrPLcsld+rnLhSDHJ4v2gRHyZJbvLPG3n1nNBlrF+UgaoVZmR
Sas4Htolah1YcqEYXTiJ3IoN4PdVtRNFfgpZlG38tKtymYPfo+9IskeADbBmbSXaw8nouGBJs33M
giHkva0a00eeW8isBuUzbF+6aG8P2Ba9if9O11hwJx8cfHRhtCz1UxLcivJKamZt5pDbuLpGv031
KcafQFwgfdXdeRQ70sL7fFvdC5Rn9gHVZpOxFZo3ggtpaH/U059qQbilfy1nFqitAH0i9wppH3Bb
KZmegPt1C47LaHiPwazVJ6n9TMdTz1QVI9OiKF7jbuQWvIEcxI8YJlcj+yAiHKvaxpZeVmrw7Jms
ddsW+FD6lKJX2hPc+XPeqXYpAW+p/OvInk2GCF8ZSIpscZH/DWfYBLfQgPWUF69B8sj8Wwc/psbw
qw3NZ+CQXnmkt2tHb4n/50vfAcDlQX0M9G4sMKOC02eWWFXBth7W1eRp4yoF0tGQocmXzXneRfUw
xE4aLmXslVBtdc9pd4aNzeip54/Uuh5FsIcPEel7gMuaT3xqjlqJgIdyeJvLlBCqDxEGoD42oYVQ
JUfxOytDXkgGN4J91jJqHq4pALMgfkaqvCABk2udhoxnRdZ4qh8biT2UM30T41+PX6PkjUyBRTfo
i5VMMIs0hPyZzyxI55SGpTP89fKhFqiDnK0wr0rV4O2kZ+R/VhpD0RXHu6jWvbFrjASTKOSpEjJL
uQ6UlVFjJWMkKXXnmRNG/wWQwq4bP4LusyZmvUCTOSgX2yEe9m3UWMfolQZ7H0RH4ovsDunlT6Se
2sxYxhjFMoCDNarUJZOhPN/3SNZ1wU2itFF1frYGeG3nC1DMQoViOJhIlZ9VfBc0lebF/B4q18ZW
FiMSVjuKGPVcDH2TUxnRF1mO6ZuRvKfBwU+//OicUSMVkKDL6ssSHvHZvnaA/DmpT3Cfi958Gctt
jqcW+jIuurL5kjMYoJ6evMBZVvyLn4x4xJl967iPlgBd2B1pF2nSOWiMbUlcq4mNQt1JdPzR3A5s
XItShSu7J4jCT9bsnyYxL/FCO/rst+TtcneYrKeZfMSUvfq6CH4N2jyy9McUCAHOudP2Zb4iyohR
scK0GFch91lYGOuYEKgJMdIqkjb+sEOzkCUvatltg86+QMZ26/qWdLDfYX8YIeifxyBdy+HPtP2d
P0D56U5NcONqzigZaGi04OJqU6j4urTVYamZ1UevbdX2hBtRgy0iYZ3PCEIvjU852gk1ZhdC2IB4
vnTWdrztsx5fI13KyGRjPIONWBrI24NCWev9nd+TBSdFnA3kwRLDzbUDZbgr3rpoy5HtD7QiOcmM
CKs4P6NToVehsOrllyF4dbI7rnq+huy8WBYD6A+rNKAZAOWghWDn32p1U+J1lF0KSnZhn63i2mhY
gPVFR7mN6depkk2e9JuqfJC7xyILCi7w+NpeVR+9518ofp12L5G+2cBnowOAYPbshw9Ju+b69d81
sHNN5EPOeaTOjM5Gf6nLg3AOALkd6U0eqdV/K+ui6Oe222IBEdrSQQELYj9kYDuLDe9pdcybnUTf
GrHQPRlPSQqk1BsyT9Fg0GxqDTZUQDlv7srpGSSXSX3xs5ch3tFBHfK9yv2vzBrYl2xhB3l4NwOO
uQ3kyiH77NVyP6LMhhuk5u5guyJd8ZTZACPoLXxpG+KEwC6p2eEi1w+Kf3Rq/uwWD2yX76WEodC1
ViWMEp7JBK+MPrvqnJn7ksenK5ciW0PQbY9OeACB75RHWIVJ9dJ2YLQucnfFfG8ra34icwS6dEDH
KUXvLd6o+DuuakqYi66dx/LyMOgNBezDykr4y1z9LIP3rr+w0YzZKbVf+viZRftpvFb6oylJRt8O
LWlVy4F41PBuDoeCQ6ynNZX9WsF1dG7sMUhnM/WohPvWv+jlZ2HApiOVat5eA4ciD9oWbaf9NN1K
KbjlPO2m+gEIPm/IjhsWXAnlh9194cZfBOWvOW1TFnXEGHS8YZGgIvWNF7KiSxPGpktvIwHpXUCC
WNOjIEGaOcV2jCHQf+UK2ZYu371T3wIPLKGenLPsjTCzFU/KJOGvO2XCxpmResjr8Fr+DsGjwwUA
fk7Zwsijm99x8VrTtrRKl4sfj5E5Nnw2WIdkMfT8UDHRQsVKZ3dYywEq63UZkY94UFDJoXTRpI8I
wgZFM+mwEMceXbKDsGlW35W4T81rGq0ZzjYxt55kbi4hPzNQ1rHdDNqmHH/ApMj5tx68RtmjDVFA
8+K0jnD96oU1QhueiGcsZCOQOXEiKQYqf4KI6sihrA0r3h+XNu8QwIwO9jx1IzloNeb9u8IdP3c+
u/aKSRsKQoKxZLpyfvFkkEza2Y1Phan5EmmKHu7sHuP6fqafRd+DQs1D384Zv9pSEFVO9srwNlZ3
W1xmDA3VOD8SHwEenrG/pXCoJVQf+jELdjpGAHCnw1fGkcP7Wzw5+2KIDRPIfIQg6WaUHob2qwRA
/HaCaXftWVD/kJ22fwY3VqV9aZNXoYHkzZ/Tvm5unfOmW14BfascEPOOcGpOLLog22j2xpe3xfjZ
25tUPRjhIrFX3fSFbk9I36l9spyjbu75olK9dmRQmwdj/AbwyJOFeO7nXiidgpJjjOAfib/0BoKT
jhoVO5FhvK8abT/EE3RDRhgvCpLxO9tp6nxNyT3GGTUvbmudm2u8xiDJ6HfwL/qVwDE0LIYIbxTH
a5LfqDc0+WsQuxQOCC+EvLZVvtlQXvaoG6roXnpj4OoT8LRxwy/VEjiW4OrPNTKg7Y8ZyGKpJ8uY
WQpvA4W1rtFEO9Y6rK2blJlIKLtlnZqeMupLiEMeFTiJSwcHmiXgV34fn5dFBJLVnxtcErG0VPtt
AudJeLL9adYS46yb5R+4mifxeqJwHsgD/0gIF7L4ttDDdtl3L90HwIBKeclCqIArB77bQNSFkV0H
4dXKQafLo6wH+ViJjEvnYxw+ez4W4v7icsPpF/fnDrn7KOSVhXbA9GADDcM9E67ZfMvppm23hGiY
wZIhCO00iA4DMVwyx070a1hAusC+mmuGg7zFGlq1YlMMS+63qbyOauoQDkQpX4nmbwqJMAYzMsLe
qsnPoYnqGaEXGp7WPOdQ7XiLQn1kllj7x85yWbLq4OLKojMCaKYItp0vNh31G020DsQQ91kXBbo/
bX103/YLs0Wr2dS84vK1yWb5GIkdstut54YzjNw1f1deHZ2W0aL5rOCZqseQUA4T7Q/QwS3YRFwW
WcVFrrpL+bETR5G815a1CPWN3MNUJAGda0V8jrV7DMfardHG7Ox1DP46ZaO/lcZXFj3M+loUZxnO
OLGBONPsXYEFT3bNAqPK3jKuE5WCSksba/zKKnZFl7p2/9pJm8Z4YfywaLmDTDSr4vh9SM5xcytU
5Ot3bmao+va9hLfF1bq1zjogrza4atZnA4s9wwi9IqfMU5Egtm7ebQHzQMtYpIOz0GaJ+nQS4pGl
N7X7NDR40B8tU8EEUHRHQkjJXO5cm4emOaSqq/5p0y023+SCaZVM+yb+w8+o08DTX83qLKJrmt79
8sVuD0UdL4xFBf4H6RKk+IPdXqPp1Ou/ceTieAqr3dh7pnLTlZ84vkXd0d4SrhmvQRS4drF0FhXX
C3cMjy0mK9Cf76WE1O/gy8cUIPS0rofzNPw1KGYh51H/JwuMTHS+ROYJ6i6s4NGnB4aS4Kt1+qaU
JKEv2mhVijeubio4ewCdFT3GiM60xF8bLFD9hm+CfwzaA3fZkkvTUpefgHz5HS7NHsaDWKwAl7xE
zkvB9SxSdgHjWOfRxgendiPIE8bJHvoFwxE3U55OuR2cp8gOwDNI50vTS6Yj/BHfFjskHoi2eGrS
RN36gSmP95w0pjo/VfEzkA7txD0F3ZpzBIghxlXf7ehVIJcWMAfNUzB35wOwJWBlQ3ipBj9XcIg0
7lObVKzSYa12B5++8PTRWTwjds/cuWvy2Ub3yitTbuf6q9HW0FK4qtDXn05EePB39m7fVuQKLrs5
G4f5xMpsV404Urobt5FZCAondEeLmouUqlNEerVOx7V7dNJbpJQLQfBsQeDC6P9CJaGp98oDz4ZX
NWAZ7ksQustpoVeY/7kZl78C8ZNJMn2qnFUVSMSx0NEXrgMyLHU4GPtk54tXY85bkkkBuDRkRDLJ
C8wXOXtzzAQY/C5tb3bwlzHgyWOQocP7SPM4Hs6J8dLBC87wB7Uw2kVKukVM/6iAwxOiPj4l+Y5x
e7CntQu4edGp723oLz+M6I4gLVCx5y2rwpPafWUfCFdZzDkSGmcHZFC2dxoXgE6nJ/s/Hez1V7Fk
GjV6zbJI5teEI3sJEynUf3wTKnoaLwd1N1VHie0oOIfFkQ9LDzbTCDHhVcoZtPYcM78dckDeO5oF
p9Dlet17kScB23ThKKbUxKnH/jsuvxoaov2KoX/8KK2N5u/MuaJtgLbdM7w9scHYk//5FWHGb9Qj
RXEtjaMcoQl9LuiLM3Q/zo3rXSxfLdir9KLhKv1wUYUcc8kGSvDwT+YQEEXtpUN+cHr6tua5sA+c
omSDTfDtm5dcvjvaVvIQvDFSlZMzUBLaMXAPV8pK9uTqO6DHxGBjqWOJTfrPvquYQtOMp8XZikfu
Hw1xM8p3A8RsR/eI21d8zrr3oB+9TPppcGePIG+t8cAgb3516sgdrH1q0eFTz/MNKBMMWkHmOs85
OaEYIKG2K7IzkMRp8bucnu3BU7Gh+F+RPcs0c5e8+gWazHVvMvuIrygz1eqld79IB6kNjxuyeFY+
ZOG1ZR5GgdzxrtJYaeDIb+27LB1I7SHRjBKaSrTUt5ON49gris/aWMsFvNIXyTxh1F40CpE4myiA
m0TnusbLYawM39nxXsG/H8JNa+7U/lK2f3Hzp1kQi/GHIJexma5a9axQw235KOAiDj8jH0XDCSwD
yg+8pP5s1G3JZEHwKDaK8mZP7xMNMKoIVzHoGGfvkrUlwCJIHyXvQaGC71Zd/BvGvwKa8SCtMCff
GdJz7ovp+ginG7P3qMCngd84vrI6SOpqE9gyGqueJTJPon5S+tGOv1PK1xbfZbAPKWKsc2oWyyi8
jdZDcrbF4gv3Tkb8jPVqRG9QYxNzV+hH9rdUewsxvmUfZc1tf2+YG7vizrOx7XeoYsuwc7FbELRD
U4M2nXqzJS7f8kUG7OpsJvVrTBPaWwNJBTB9xZJ9lCLSP5FmA39ww5aVc45GGWr2dmArOjPZVTkD
gPiDpFfvlv6Bo2fDI5XFrix3BhVH7w5ooPmc4JXm9gafuJk+aK6NxqsyHepyR6yLESHYZnjRV3PN
RcARHUnWq/JN70Ss8OY2KKI6rHQ7RLvLDKcaJmeG+JSV7PTGq1YfB59+/2wgUF02CE1aVX9yvKsJ
LWYsX62t9KuXfkdSSXRxDaAMWswEtBiDRH+PUUjq44fBoVK+aMG6LjeUr7SC4opApHp2ey97BnUA
V7g5VOrJV9eW8dto73J2y+tjGt+x5xGDEsauOXzXyRdqdw+bKPdHk6WAihtL94EGoXyP0eTXiD02
zXjJfQzemyZ8khEdmKsw/nSg25ZY9IfVySbMNoXu8xpBII0Wqvqc173D0JGt6shFu/kzTTcZl47p
Bf6+I+Ihx8pQez0Y72CdquCTGOgwuVbjbF13UDbW9OVkepA+vCnSKlcT6bLd1i8utnkv5H2wBnUs
XStG7c2HFltumOorhW1JWvBz8Q46u8LaV+ER5fQms3pccO95epe9hBayvtfx4CCV+peBMW/iJFtZ
oJ7snTwcaTgxItrn7CNJ/uDFbiCLldzzWmeDxSmcbk7yQWyNWe0b7fT3JtvvMUeLNvdE27MuPFFv
ai7KWUVrntYXcl39rRq1lZT6S8mnKzl9pNaXYSXQLi6mc24rmoz9bfC9mJvslrezcQ5CvIVzHFsG
slCgYf7tEIHhLDI0st87vggLFXobU+6TxeOMFufQoKjGAc4RqFKn1PZVTLdpNbl69Q2Bb2klKwj2
q8FxhwUVEiw0KwQ7ZuEixn1bM1ZRFXshMQkT2k+h0YDYZuVa0w+VuUKVCKkrpQrzK3/Z4uhKyRfH
QMq+Vm4iDwoRd+QmRsJCsZbA511ix+Fz93BYVxdL/QGEDT/lmC47+gGoiPrXdF7cjBZarFwSsDMS
/8DhK+dyvAWyN3hflQyFgqqipLPf1cjguPurK4007XgzaOTtLCEs5ueOe7/8JQ1vfXZM5yYA9i9z
eFUI+w15T5fMil09xLrQG5zSZDch2DbERyTQG5aMHeIHfg63Vk/zj5NwAwH/j6ojM18UaBx0EF3Z
2jfKsZkPdAICVOCTDilYjYft4lBku+azr49l9+RRmT19fH2nAnp27GtaPgm3YyaGd5jVsYzadqWR
KEm6UDY+9XCPaEviGsSX72Wu1ajhic77maRbV59s49NIvGj8DSBFDNOPvgJR3l3/B0vntds6kq3h
JyLAHG5FUlSOzjeEbG8zijk//XzVGOAcoNHT3duWyKq1/vh0vp/Sw2oa/nl2DZdvbN7SLdXt9a05
UCTEJ+qAX7Nt+0a4HX1lJYXA1gPIl/6nTPdsfI2Abx17y4w1q1c+hjr3HZI2WdOHjSGwfOUh8UgU
ee121V2DiMl8zI2BiB/fauuUDYQ2c0LXUrdsiZ3d8pVZyS2qT616lKMPSIAx2YC2diJeHo/VPmI3
GJq9XqyfLrELbKubcMvEyMLOxShzm1CjOqWhSGV1NR051Xyfou8IW4dew99KJ50KzKR7jUmDcxKy
jDF9tEDSNQlWiM9q0reezBYSJSaAzEkkuR1jujm81j5RxxSbB+VGL3dVMCJ7CUbnqs0vumOtDAzr
mXKTAS9y6skwNWhjQOkJ6F6lnpDFgoBQYY+861OnE8tVA+57zbUpEi89ioMgqOFMKZBP2cHJOjnY
xofTz25L9eiLXl3i+V2cPkP2qpZ7PRh9+Rkk1gf9Easpw407ZDwBNaLYl2kNGl5fK08HrQqIKvcq
ENt1SKnfzgzx28vcIdanOZ01KxhaxnIDKzYzKmq17Wixp+Mqd6G1m7Oj+kW1zTIw9ls5vejSH71m
YfimzQfN3Jk9Usm/uTsq5Y+ZfGnKDHAAjPKe4xkyoQxP/4oVSgEgBwA4xziyUzJjRIQIJZ9J8U1B
JCq6f8hAV7GbIAcOoDP4yUuf/tr06oCwxE/Vr/qYdFedctY/kCNmfUk/jzKauxUx3Mtu8WDck2Pv
U82HIRF+TgkwYkrAQkbt9uA6xeibbgQJOrEqF+FP1P6Tp9daPs/adXpKPiVSIL34CFclzNbFML8z
/upp7AE43HE8NPCbLQsv6hYPeBToznWIi988P0vpOM/ver7OMYw0GF/T6q+hngIDcl98NMXNmD6W
hiSKtY0MQVN+VcROUo3N81hwsKfdttVfavx7cXmVkQnG0D40/e0lqwk4GT2sFrMboykFCDjgjeFG
9tAurqazzYi8jYNqfNKmqrsLfMyAvYfC7aTc9OF+Ko+08HEgo52IaHuo7jYt3es4IKeJ1o31+Ov8
m3w8fgS6kcuOAR9j/Ac2nRC11Bhgeh20H1kSkRial+A/evqcov3D5gobgP4blUz/hoqHFkc5ANki
fSv9R2fdmHgblpHYp06dJRRE4yZJXqysFfvNZKvXMEEnRkCiyaqrDpkZaK4Mr037i8cLQtlH3X6E
1QuFlOXFZFChHlkpqaocBWCcuc3Y0jP1LzGOUbJFGM8ToSA77fdofldP6+KgYuZJHe4ctRNXluKc
bV7acAM1A9J+SYtbT9ii7bi57hPOjZdezu8VLHwLGad/QgEhvaFdlXOM8k2rJO+Hf29bSZQHlSsS
dDGiHgtta1LB7DkkpK4l8h5tqWCLKELOEsaGCdPmJN8nr10RA5yiOQvi7bPYgqcELbGO7Z5kvU77
0ZtvoTSTUS31PbeRAhg69XyR3crm2Ine8W2vxA+ugJ6MAvuF84vJMKjE/PzsPYsssY5dN+KqkdAV
pqJBoml2dbH4KoHnbfTyVL7aTFmDNKLD2CjWd06l43jLqkOlB3r5VVGep0+nXqR8HWrnOI5ogm4C
MJGfzrZ7sloTU6nWr83z44mHty/WTbMeWJae773121s/1fAtq96gHlE5uqW0az3CKwjNcSdQHE/y
LbqlgtQTDidsn4g3TB4BHtvkR4/fnv319j6kVx1HQhYoXuIz6hCr6ZvZLte43sgJHBmlOzBY+95p
JPxYG5aeJ02hJxt4r+C2oyZ8pWmJS74hK+dPBsuLOosDl7KdgS/BIMaUq6B58jeJeQXr0W0XXXSA
sBXaCDkC529PnATfkEU6JhXL57rq/Bk6RYHnrpR7kYCt7wy49mZDunv0PMF3AFYPLAv8oa7DvARZ
R/ArFI5E9vFHcrNoXB6BP1pfdtF/ryJAR5KNk6vFcBEOo6diYEiY9uQkcLq1ylWIDmI8PHXSQPML
TSbDEsTWCoXuUJ7CtQYJclA/a2bEGO2jhY4+/xa9Ahzvqcd1ECjOJ0gBxPlLmP/IU3KYImQRxU3q
LiBfbhLRAYHVjzNIXJP2dcJfj5bU7Vezqyi/ZveWBpy+5PXUGMCRtRBOAWC0rgjFiIzvOiLd1GXa
Cr9rab90Z8V5K57sTJgoF3kf0u3UVvc61MFVRNK9G4M+yOuqCXKEIenIQEL6NimXVdesSu0jt/5Z
LWigfOnYwsk0fY4eiPHzG8B5lX7VhAOs2Dp5NZrCU8ZNmJxbBNvOYgSEYa2aJWYr4ongh2r4fxMc
fZ751XRss7VLB2EZ/umRhvp+MzrHfhasGAfLs6eFEZWxHcR/I31m5D8ugW7WqHE0dwyA1gTOE//7
/wWjvqEJSrdmkI/3/y5UyMaCbvufiuesnH60iugeZWcX+8rZRjzE/V+sf0UrqI4zK3qRAgjzQ9fH
5+rsIJNqoodivSKFRLNGwnnEF1xuohonHd0k5Be4DXu8KhH+srMcl9+HDWy407PhJTkXQHIjGzlb
zjRGQzx/PPN/4NiehFwDnhxanwgy/awNVwVz/iYE/UKf6KAiibTgKTre+FSj8o8tdoJoEBfKCKbt
tr6CpIG3gXjaZ+qs6L/G/cb9uqU2A4Er5ZPomms0bv/saAMzGjBxGfN+Yu/maSp5cBm6BuvpPVdf
839cHcqaDK6W8p3tAlIm5Z0v6byJeIG6bwsaPHYj37F3QqKZI8yaLDi39eRFIK00mQ1vSledE9It
SodyjfIxVu+oWwjMoHMFlSvXoOH1PoGJGfEF4ybmmjErUFNcNojTPcli/QWNXGi4ij569Zrg5S5/
Vewr/fRlyi8NNiUQfcszmxNTW1jcEnjSAVGAAN9MPNwFm51cPCLy6VqUx8nBJOv0+TconzOK42cU
ugjNAK3/Wh4B4mjcvv6KWGGAs1T5g5Yq31j2KFiRJ2p8wgj4Ae20FeFEFGmOYDL58G78zvW7So1l
+9yObjWfxurN1JCptXTyVb9YlBonMGKY/eOI+oTvuu7XUB6R4unPz8o+JYHuWdbLtLG3oX6Xig81
2S2diaSXvApSW0oDidRt4lxmFSrxwADDuwnvfX8tp7NAhNUEuSp3jhG9qQPdefHP8HxYEBBTRIx6
/iQb64VPihNZIG60EVq7ZD6qBhF431p1zue7+E870pcNwlAgB5rsjIcQkWx8c6rUm1nqFNrzMFib
N7YEnWhW0WK3Rx1pKh869DoUaRb9TcnnN0ytuVXWSPNYNp7qjgtg2yEBMUCI8n7ntJtJ9pAIN2QE
aRxRKAzK7qsJAeigjsr4noz+om4ozXME3jFDB4vsEBAsAuFxYr1axRu7wOqZ+hRkTZsMh22AqB1e
ipGYRjq3xpKCpBnZaiDviu0IHe/sxK8SW/Q9E9kcP3pUjV8tDPUi0win/fYoxCyszmzi87AwRL4v
H5CHLZFDfL8YjRBo5zELzl6SyFYp1xgEFmTkSV6eS7qSm5ZsvO+ZdXoOxH6k8ZP6XIbxkbpkZKAw
UQWcJdTCTPPVQDfknn9rmH5IOHHFIpRXEkgu+LJ5EVe3MZy+kMfpMOTZ+J01bxGedPnM8q1nvzFt
h3L6Fi83dn0l/pyae45kSQG+oKMETpJieZIGCDoJW1g4qjDQ2m+oDYet27HDwWVL8TrjEm85Erhb
a2I3mvHHaAZP/CwArOjXFGDL/izmeuLlcegITqiPjiVi3goJrt7eIvXaQmkqnMzDKwxbsxww+6GA
lTbfwJUGEwFv4qjTeT9SXS+KoGFeYhnNmW+T+WMjeA2k9qRUnOhX3Sbde0IM3z1sb6AAYcXPGPAm
KoDPsfEKFy/b+7li0HyeGumlnmWqpz7DaVe09DEeu/kcMiu2H7J8kaVzwfJX6OQx7noPBbNzxoEN
lX5V+024aG5ZbzsgHthcggeClt8S/kNgTT7577CkT9xGuJvosLTUP/V5b2gI+aylG8ooi895mm9Z
R56U9aJZaxP5MpQDcEdi72uCNOStDu1U0ouJ5F4ly0yTmUOW+zDfxfmoPwOx28XUGXhYdpI9+TKW
7uVzYJVUAtVM8s1eqrf1M1CzDZ4VBqGamgBKiQrUFrx3ygT8826ZVMvcLSSrWUbYbPKm2Z99oq0s
IMlLZPu5B40YuRBEYoZCdzZlpB/sK29a1wlhYbxYH0pyIl3Zrxevx1nmJutBWzv2IVK+pfi3U++J
xXpzSdMvCaMcpYggCjYyohDMFzVDBLRXf8YIeDgiIupWv6hq6YEwPMNZl0FfwWet2+JsGXsi58G4
BYeBXUI8ZWixwDz8vOIt2ZYgJdVeyg/NEFjPdQaDnDW/bIE88anD45784BKL4zUpOaRG0g/OEOoO
5c02gmZFEkQB/CEzZntYZx2dfP7N7MTrUX8fIZhIb0lf0unQTbfS3DzNA8gRPBP1HzxRi7PFjEMV
+rI21WvK318odzP7xE2yTaazsRNj0m76xZ3Ws8/Pgt6+9fm2+Tzt7eRspe8KKHvadcMbUzyKm5Wh
uGIQzgYQdM4OZ87BgBngZ9U1bVLKWFfFgQsfK61hpbGV8BUQaEOtJ099wQI0MLoQu4aAN2r2rbEn
a0EzcE098JVhxN31BI1EErCGPdImiT5xPSmg2wtJOC7cf+LcGl6vpjPZcJBH0MadnPgR0/WwSad/
7VUhfJDCepdtm/qc1BF6jmzyqaKdrRkIkZe53i2wK2xjUEzorO6LCRU6kq5ZusrzyMSA1TBICoun
ARErBNfIeunDxaQHRfoK6+/Z/Jwrk1Wn961QXXUtYBsimreMia+K/2vkRZ7AFrmADmHCXMnKfubx
nY1po9f6ahh+LRlr04HDFesNL+6wMbeDEdTMJyszmOm9vTszG0BxMkWE4KlUPkmvQ8p+19g8FqbE
HoBVOseqxjVIXMsB05imvmYsQ8tNG35p8woMqsUEUpzvJ4CIEQ2mliBtr9nuWyBmvn9EdnH21Wig
bs5x1kCQ6RZP8GtNw3ukBA0T4T2ahNuM2J8fek/AWeU1yyVpd/uWIQKKTuwV1cL8w0CS01QwwGfT
xtrunuReNR9i4Kp+OeI6khkslmyb3a/glRcw/ORxCkNrTCNlCRXrCEx5lCIsqzFC8Oqx3qEmktsv
skDc2Aq+kyzgHkLR5RvGFglPh89t2rUh7XkMs014SSVIixXNq1h4iKb9h0ACF6UFjXlCCS4ucAFZ
u98k3LLcpqv/ELT20JjfDbVxtfqpZZDjW+iucbjxGPR5MH8V/b19nmSkqWN5S9Fe5Wj4Ww5OiClX
i8F7XGJ/4oPqtkCtN0Ec2TaOBsTm2qWkHZ3IdvYu1FffpA8TzqUS38Eyax/qvg7ajMuR0Syp1shf
ZIQQTqihWwLpFsdc+1qr0GqgnML/7PEyK8bGsX8TmTjNa9h9zbDtoqNOvCeOjTKIFYnWk/xnTlLI
X+TGdxoG1zPf4xq0Yl6hH9A0P6p8I7kULnbZxaNWchrQTMCsieN0AQHqWiEMYWOfu68ExoP8zGUn
CO8yfKt4IKQZ9VQFr8rvzmuDis6fQH3gEOJ+R8FZXfJVedSx69ZlQt1j8DONLz36EeeNF7al4zPc
1NqNKGFQKmxAlsQBlmNFvRAJp3L0xd2rrT8eM1B17Or6G3ZsEu7++vUIKltiwDpFq5+aJbWNIaJH
0sgARgyPbJxYaJFlBfRPhxx9jfqvDimJOfGBIj53+HXynvTV8AcafxkuzfNIAGTe/hXFbx9Sz1Eh
t++/bYdWtUBnflNa3e0eBWfwVuOteE+Q3GMO/adAQlX03Fk26AqvA4+X9MGZU9MVS7KNdkopX+/+
peNuLE8sldqBWYG79VczoUCvjbj99kN9nuS7YP+TjVxHsAyghuMVAlMmfpEWDFK5SB1sEBkau4yT
ROd/93moeIeEWAOQiRKJTW9+GNHjCTFIQym/I4AC7l8oFMoGyCYtPFH+lWu+NOw483TzZJNH1zVn
oW2YWh7V8Y10psT2WcUHiDxulWXAlMSfzxuxfgYWWqF1wjIBVppQvpwIQwUgowaes2E4BfRRmr3h
IHMIv2zlbynYxwI0HER4H1Ghgbg83Z9OD6ZNtxnnXbccMrzWY34aYjGAFAmqyI+23mZSkHEkmR5G
cdb++k4M0/S8CtZFKgA4bSRb8D7vqALq6lTjEayHB4Ablfdt8g6gNhIzTuQtYireZruC+xoDccin
dEsK2b3WqysNoLzYFrMnFZdi2Xa0gPIdqv/yLuRvzdAk5qorLom8p150ZX7CRK+Gbs/UllwbUj7j
hhTzGnoeCX9EliCBznxoU3qofW7TeSNQm7B/k2MUGoogTNaIFeLW02LsTJAJEXZBFE7cQpF1cGgc
ZGFI3jMkuuPdnOH2PNaAdmB5CtEtQtgJp9+JS3lBxiU1L3QdzqxiIXuZN8ybBimNetUUEhaRTTF9
MHWJ2Q91+ehL0QE6VJz66F2bp40Q6iMZbtWyt7JDK7PcMRzOp6E6ol/xgJVl2F3gJin/JmEC19a7
KKu21ziyTKNCAnhHOwzwr2ITyvsP80+lNiTfdnYgwzcuHllE3HtE0CvFJkUCbuFxlqfC1bpb4y/u
WB2JAmpTf+IR4+rD3GRYf8IlIZ0ylZ+fbaOFBy8S9DlkeKn2JVe/Y/vKIzmpWzIbAhtqjCAwliUb
FOPd8onsGGnuwtcLOZpdxXnKxTUgVhj/4mqrckyx6A2exJMkr44K5HALN1Npv5LzsJs3x9mw+5X8
K8WmUxLX6B4DEnvgY1oGVkb5r18T9BFy3k8u0Acq/RAYEVsACUsc7zZWtR/8lwHsIuvJ7HOv9Qeh
i+ufgYa8YUiaY1v+EDPdKMRkA1tqXwKy79MXkz81HFCP3zj6yRVBOFuCT49gnxgVBAMh32J6zJ/q
sM5UVLORAF8WywWBK06yg2ITfM0otoZx1ggqXmKkPbZQ1/3CMXIGW8bW5L9YABnKU4VSgEvWenUQ
c8VByqCe79PkX+RcVWVePUin0C69szGXfdgewx/2i/4nkvc08pQB7bsGYN7CWYednmYlYNSENClM
WvSzbxuGPCbGMZM9EbWAaQ+Q+z/YDyyFXavrd6xwKwIJxLLaoiR1qpe2/De/NeqlrNcj5CXPguKb
9JYuRwOtf/vRoNpU3yyXHS+/gWI0Ibqjx/M4l4/Ci9eGBqFPslrpTtnVQEAe/jjULI2QoXBiuDw4
tf/Z0pZRWeVrSsnwxXHOdgwhKrHWM59l+xR5OwMzc4H931hlyBfEaueGJ0ySdiry3oGn4tXWmovd
HedLFqDq1LdtUAbAKFz7WF2OzAyhgjU+diF4hnrge3sjB4EwiS9+N5luJQ29xdoALyyJsBBBpo+4
/+6Ur//Qaee1Q7RGusgqRDOHWYSHu04u8dpx1dE5kGvB+XUl+wpT8EmRjhROg51U5xrBKzMTQ4KR
n6cQWLJB6Zi/cBdlQENPJXRjEGDCc1aNlgvAW8LmJiRdI6oTxTg+vxKHVR7fBQAG0hmCKDz0pN3a
DKg6wsDB/r1hGVjb7T7zIi9ZcBP8OhUd3Z9zumNXzpPbqGxq6SQAJf7KaejGYeTsDlDKZOizrtJk
ztR0ZLrBrHygO7ArPstiX25kRA5B/E9NoH45cx62tiF+F7H+T9KfpOIVjKM21vNjTj4MxtT6s5xe
RzZgwVQLXWcyPpBqcNxoiNMA8+t3RQ/d6NCLLqGhdnXPdn7/2/1B5DPpL/GJTDGhsHj4UKgzVIF9
t/6yHuBQsJFDVLzOvPzSNZOvUnWcsw0DnolAjRK8T5L3VeL6hCI8tkN6/X5T40t6lndnpMATinAt
+UMjOOZR+hOT4TP5lbtz+49hF0qtZwcv0tcBIEoa77TTEut/QzOsE6Ri7sLkpKlnedgnz0/iTVDT
TIEen1STtmhIlZDdLbnAHnAP5B0BH+dR+xTkSVtwRjB2m5ZHqgaD0XOLSdm1s2MiB3+opLvPaE0Z
BfAhlnpK7FY11E7E69cgGuodXgFA0icrnhDYLfajlV/YZiwa9eRgBHFCE1h55GREOIa04W2Of1VF
aMLx17zX+skptmL4mYqrEIEhNxqG3RxfTdTJnfRw5n1ey6vu+ZoYRBhhTnsdljeJ8V5vZ08ED9fk
8A/vrbQz05uTn/LFABrlzRtvwIs4BKCEN7q0FkcAI6MDa9PUwfRdZli4djR76A519H/SeJnadw11
n36us0u0cPNtqmGdlowlh3z24YaeDnKCYXYLBHE9FJKvuSrgndIekhG5TbiOuvNCmmB4sOxbb96T
+C9J30aohB55F/Alj0hjwIKx4ur8c3DLNKZisvR5hfjFI2L8Oh/GngPj0SJQ7J+czvVlIUqOcNX0
amoXSX7VofbIi2Nxyty8vRNXDABwEpycWIac7LVF0Zhp10jZdPbGmte1z0UCS37PIFbYqLsK14F5
ybV7NzNEZN/J8Jv1qMsvsABonVjbJsxvRqPADv+Z0mZo9wqiZ3De2lUzgkI/xZout7fQuv9+TCaB
/T5whfHVJMDN/T+0bDM6iys2xkk9PLneU+mRTY/yBMufaIzb7ndl/ggKyQLDWaC9rAJ5QJOgTptX
wrbYE3aQOHtNSC18kk5KtDjNvsg/muq9x2RZvg58NZryeqniT6u0iY5eDSqzdv/XG5Z4zhXSpeLA
Yu8U21PQMst0ByCmZk19OGJtNK0cTlHE0237TvSP4Ik19HaDLhplMoZCzC3dH11yK50BpHNe2Z0o
lZWUb1wzVg+krSC0EEb56sshTIAyx1WNxXZWT1JydWqYe84CATaPCMJ3Hc0EpP3TSlzu4jXTKRcA
QfAIduhywT5XcbUIjEQfN3gdBEGOblMgKxpfiJLh50eZ1I27ELBAyDRcPq/2LhPVvjQP2fT71oON
1i91gbL8NU+ZbSg8gV4FNY+ml7nkyMOoI6ifvmagAxtUPTFiQBWiSG7QijGz6eVGijfgR0bzZTcT
o8SvwnJrfQ8mzK/1o3WQ1Cut2oLhpVBRkcQJjyNsiU/cXg4Yc4ySBuQt0VDFbGrze7a+NcACNatc
VToPvDNG9QbsyuWInLZ2mX3rV7FcD3AjU/EVjRrcXLWS+AdMk68RVrjRDzC77WqYLp3OoL7C/mjp
a73eKgT/DhgkkgSzQvvHhoAUZUWArGcRD7/wgxhswi2l3c27rRNem+6Xb35/ATs4XCjs2jJ1HkJ7
D/858uydVedChEnf/5by69B8FNKu6ugEOSAmT5D3wY+aJDOsnd5caczfU3E0oxfoA1eB5qFbACiC
lwoSh/hZpDasD7gUJfltDi9m8S9qGHcI0JV2fY11BUkN3kLKFllGXAFfRPeIe2LgpmyHYOaySD0C
WKYrXatiB6YfkegUfkOI4ZDfOe9/RRNURjLk+CUxXcI4E9COYDvS1jEh3wGmcJD18PyfwmK5JIyl
BM3Y4NOIkWTtswXfCV+gUuncRF1NerlvlbFrc0SnRUcoJsQMEWG06biWDXBCvhnFLbt8Qe3doD9R
FY7lj6Hr1+yUHpk4okmgJQLuvzHAabZpGPQQx5F5T2UKbPnasxEWs0Bpfg61Wzyfo+eX4bjpsssk
iWGZw8mFrEZG6sZ+QxLeCnOEuusQLgmSwzPlcfXvp6ENdmxJIaHaByMIVPgkvpYqu3bzDWSsBFGN
rWuv3ZPVv4HpHxc1siFwo3W9ibeTfsmr1zrcZ84JpSYfPXk4GH8zQusBGoSUmx6kVZx/WPFLov90
Krm3rIUuYEHSbajSUQmXZctEyELFR+iZBIA0Ysd0K5Sh483SDtoQ0BKITtzwaDyF2Dmg9kcjj32n
s6DLuG61JMhZmhKA1xZJLZYTCKMi6gJVWTANonnlGN/V1RtfRexwa3O+NJNLn7VXzsA50xt5yBFf
NPSDD9HEAMMqCOQ/AvQp/c3hFh2b8+ghOKEwxYLs80ZoPLxZ7FKQA5soGIZ/Y/WasH7Ypls9X1IS
3RPjijgZ76+XsvFG4nxiqm6oFijZlX3WbNImALFA2hAZMriP8LLa16R/ZBBHQ6f5Y/1iz+8mwY5y
QiLLPzJPCyYtf/a08nfuaoR5PK0FiAIjtpwBD6zeCVup1XLdxc1GPF82q2hSlVvbXrY8a16vntTy
CiUC4c+gtbU/UVaIAy2s+WTvI2uTupwrQj5iwc3EFW7i6iMbzuJ8DVH+EefokupL+ET+CJV/WcqZ
FKP8aI98eqC8qPgOZrMxYITi+IwIivxXrYIKHlDbU1lnWRQS3LQGP+d0s8qtZl8xJjRYHSKdrMVb
McH7QYJYdyS4pItx9Kc7IpOIZPuYO64uPNxe7pD0KPB/x//vkyu0De+4bzNhi2PQbk74AGGfufqA
OeALBC6oc+vWRzVY1tZ8kdYyji7/aX2q+R/svJm+EycQIdeX9as9bJKStF8UVD1RvzSFUlvN9VE9
FX9u63U8MyMgp6zk1zD8jediPeAhRFypS7+685eUrxGRCNz8fK5auib4bTVruwzNjdJzZo73jA0V
M/GivImpUUu+cpeRpb38oi0rG1aQxM2mWwOTLQRd+XQCvOgRiHS/5RKgzhFfRFfj1NNVQnRIh6kd
/wlw+COFGLJ5KBz0XMNxxnlNujI6qRR80kS3y2axLzkDY04WuNbGJ/pFzGBFthnPnDCYmigu/oxX
Onqv1SNGucYl6lXc3iSAAfbblHAxvdqON0hPToDc3U7C2t24UQ0WH30qqHaziVTAEuMDG436ooc7
3nLpwdMWM5w7028O7uIAeMUAuXZF8PYCrN0SL8RbH5OzJGwjhGo17CFIRj/pbUcDsJmq0wISMHTW
KhrfUXBLLpcR1KMwrEAZjxtBHHTJd2cJh6n9fGuJ8R9hMloJawyversI2TzUIcI47JABgcMBHRp6
Qboh/jQrdH8IekNtIwhL8zplH5MgSzhrBXzb4I/JDzPfYjk9eNZ5dQE7zD1MjQmr13CF57G4XLUa
7uJRfEcWmF73x2XFQ5T4bUrJna26FMW7GebNeQLrYEJV2w9zPi1BtG3Vd8lPgsU4CiCjzoMw4NaF
3xMiIYVMnx5FRsaV6EgIW7i6bPtOdQ0oJZgCUXBgpuE6bL5UCZZFQ3NJ4k6DcevSR+hc7L+sI6BB
+4uAHLM3K73wpXkE+oVcFgg/7NUrtW+DS8td/9CNb2B76kpwce1DD8myyqfgOJ6iLH4y8uPw/ZF/
iL9vIw6NGGkpRBbDRqf946/w3OEFg/fUrJ2d0GoCVDmCiqlfs3Z5Sv2mpLh9NNtgVGukcfs2Rp5z
ATb02ItdCnX8Mkad6JEKveRbrUI5z8Mx2AU9kxiz61f9MZg/wlltJu8FZj8+GRlOPxcnBa/nW+Vw
s5eIhFjNwDhIceUndQB62+uAnqgs9+IkaCySkPwcqYs9f6sjn0SGLd76KhqJGxjFkv5NM5pjXFL9
JD0PlfxnlS+aiDOC7ow+svp3aiIyZXh24z0FCC17PcsnCSX1zsheiifu32AuD4zMANSJzDrK5/hE
i57xCgPl8L6/1tWxrq+98WPzHz4ty3ZBQZArAvRq2EU6hAtMwCvH7TWGLG5H/gjhmlI4WnIswfti
GwY0bS3xjSCfFKFytw+Ha64JcJU82XghnwD2sCbgAVlPtF12Vo8hiBugjTXWdhX6SNQVabRqPZL0
JBkFySLNKmpz37JqDso5sGWJni8HHYjpmxwX/Ao0SxNFThEcT2NHytUEx98xzMsMV6X7Q0UmBx/H
NAli4v2BBZvR2iLoqmm4gULkxnMpqUdeB9HSf1qUjbYI9orc8oWSa3EKH1ltE4LmJQq7yBupcEbz
ESqfvbYrmwtEPS09OGYs5zPLiY5vpPWcsngM8UqTXQfus1tHbJdhQdVNP7s2BFM4vuMmBDgGkfti
kyXNCoSRifGMf7jG5szPHGFuTqCBVfXFMKX/NN7GAiR3alDclpB0mTqsnIPWt1BJPVXzwqUhNiGa
rIxxVxHpD2fszsbRRNoGx9Oqmyo9ZPLWkNYk/cpvCyH9WLNttl+koTyT+vJlIQXNN8UWN4d6IHhQ
LEeYjGeiUhB3dvHaGrqtk9z0FtFYB5O+ocKcpymJcM3Cdfuj+FlkjnyGO3sAAUUVP1Q55l5vsD9Z
94T1oORbFvOwGrMoSp9StckocaQDrZXuxE+Nb3Z4wqE5JkRkzu7ooPd20pVjovVXK1/Lew/trm+B
BAHxhwbjF5YHT462ev3opb8qfQEOL8rLgJYjAig3kAoqMLFABv7YHUMLYflpzB+qzcRJ/GcLZoNd
U6iqLAbbZv7HbMrXyL4LsWs+qoKFS6NwkV+i5WofEiCWGrffLeT7yL/iFKUMSOyw7q1DPvxV9V1F
7UE+Fs8WWZ9T5V24vAlpQr1OsCOjFiysSetPQOWOgxcSlQ/fPt4g5jTCSzZqWLlPvn0iKHS7Ws0l
jtHHhF9w9T0Wf5jeQRJ+G/5L8/BqzXfxdTTm25gcK3iYLHCaQFexme2K+ZAB+oqGIw2u0ZRt6tZZ
xAj7TQcuxPK9ITlJVM1gjEQOWCRr7Z28CXGcKtIOztkhx4XobHDkNzq/7fLUhzCdEZ54cq1rzHKi
W/VUKd+Jxljh7CX50Qw/vQb6SNe7TsW5iHSqIAwqCwkpisgo/rHJE+OaRJpyz8V13O3V+haqx7q4
i1LOkMAvQclGXLUje0XhExKI1s4w/wG0RtUNIEPnps99zTmRAotsS2Q9Giv5Z7YfbJIuV84zBPD7
MeePVH0YcucZzbsGc0BADrDkfBichKQCgCDEqwL2jKo/8Z0m0jvZk+6EzYPgIUzUW45nvohu2snA
nzgqnizzxoaq1GcNfvthSx+V82fqe06FUnoP0VVYFUUfxTufjNR1mHBAKIZLmZ5M6mWGjo0mI5Mk
yPx0nRLEACWjoZ1HmZPQEmBtLeO77B46s0sV3xYJwIE4HA+AC1xcQpTYk6663BQ2DW0G3EzRPqYv
dnHg/zJgoFS0bTEx2Nq7mmq8t8VK80iUsmJwGM+yN5S9Zuy/4DLWcioHjSUmQyn/mzxRjqPoYH7I
7WOO4Czv9rAMJP8UgI6pNCAYSd1O5m8xr6nDXciYOOATnQPtqHUvlvGXwDjE3RWShY6f9omU0L4k
4yEOr1H7ihUNwNsPWXPMSuLPZbMLP8m8E4oUkEWICa6CrHyEwzE2j1p/aQCCnr8Zmabzpm0YKzvb
09rEfSr/bI/I0vAXgaabs27SH4Iyh5CfVEACoi/jjF5SbLxDq2KjwtxXIM3sEDxfVKKzaulLaymL
tD4m43NZmq1hakgqFzqi0YfkL0R4YwjwgMyfNf51lHxsFGjCC+PWxiqGg/aQN2DV5NtXROTEvAx0
HUOuUa/y5xgvavMih6/O37yePTgWhkg6P7HpCvjPCf9H0nntNo5lUfSLCDCHV0uick62XwjLgTln
fn2vWw1MAd0zU90uibz3hL3X3lKrVzjIODbeLh1I2BcDjnIT+UwWHYP9wF5gMEI8DSzWBD7M+OnU
ualtcElE9NJvurljUS1570K9bnUPbbqoxlP4+SZOLLX5xpolGnb64Sj9lIJXQOjniFVrKyHa5uXg
oVRRB9d2RkWAkwzrPRl6Nc6k/TCcrZEQ2L6f3dnWhX81GtH6kYTnrArhZnzpKbCnt4IS+wouHDEI
pr4VeGvvDzUjdFLwiiZLs/GWNVe5+mSwQB3mThrDsGWPxD6X30Mu5/FubBv7XHJFa6j28CCiXOdi
lo7NRZWfQf1jx7sgW6DR3fX9MuzE5NBfmHOpugbOmX+KDNqi1N8Qm7ypCADwNRrE0xSojXCWeD1r
84qraa2omx5iORpdqFjYNbjPZgp39ReM7eAg9wcPRorFJpBFOAIJ1+7fazybXFTiXmZagETLlcnU
TODucp4B+PR/VGtgeI4xj3djMM+ABP23EwGFibTVnpCCKg+z10v2DnJxKAreHQbrEpmO75NzZ3ra
sGux6cCG6VAxY/GY/D+S9NwzSOwrbB0TySRrkpg69ZZiZouqN1LH6YPI8vEv1Ezz+gOdF8BNYF75
0lkIlcekXEZMlYzZ1caZKWo3d1j2Z+TyZHtb3WJu1uPvQn1ZNBMl0kf+rRnsMWz+KgibaAGCUI52
KWHQKP+KbSQdgGO/VZhplVWeoFXntDSIYxBR0HzvWujMNN01wrVH8GPrvI2Ov7KYYgnBb+PxVUkL
PjhRduUgB4TXHDGD9BQzK9wOBNuhvfIO4pPw1Y/U2uYTgEm2/uOeVOV53X/UJvxNSi/L2Xrmjq93
DEj3g98wq1CqRWi9G/YStgTCLl5oyC2k4iDFi3Z4WKhbYLQT9fZxZ3Wdncd5MSPdrSyOmUqzdRR/
gCh8ajKCtDmLXuXOSgx4MJsNjgyELdbwPaxCxkc080hjT4yTZzGkxlI61Xg2UMcrQMenYhHY7Bfe
CGiOp3PCNufEDE7zubMdHpD0SzIAJ9aEjX+k+iWFGWtAj/L176w+aMV10j8DJGwqmrj2TkGFFkR6
B/cW9nMKobBxdV7wct/MZcJeGZAQlKCB1nTANxu86DIS3Un5LbQL0b9dtMiYJnsYkeLkpjDArYuN
3Z7YXN1B7b4ZxquW9xl+4mZH/DqZe+9j+VDROoq7VmR3ZxoKWwPpOqPqjt062gSUcRymJVLvqFhb
+dFAEx4uCaagaGDJDBaQ7U2wJX65Sa6pzKx29uXYEXAiTvKxovQWcYefTrSXeHMZ26K1m4M7CMqN
rl+FcEUO38Vn6/SYj6pbE345Kf5ARnYV2Jk5RFdu9s+xeCnWpgV8k7wqdTWMBC3fx/6Z1u9S9hs1
r8zgFmLfMFZri9sp8pA7HFFT4T7aNuUzZz5NHsO/blFRIXbv+xJuMfUxd3teniAf+tWPjac1a24T
sySa91HPWOC8fOWYl1tDJwxZ+Yz1jw5tk9y+5HzLwIELPAs/KtPbd0hFgo3MPD7Sd5zcaFZ/S3sx
hZhIXQs4oroKRPd/qvOj1N9tgrttgAP5OUlX9hvNSnGM9b9WNmc2VsJvE3nf3VoYC3h+YvnrBT/9
cEbsOYmP1Np0ZHJhbCHxgenKF89ZWSJJJnM1pG/kY6g3YjhkoJMgsYMmSwtc9BSjeNpRDZTPCGX5
mBCwvjELsfHuxqd4EbF+jMwxMTCTzY1WDMoMa5RXxAMhKY+STWun//DNTPKhRVHj26j2CHizXaUU
N9hWzfdauoymo6w9Cumq4W2IqY+RY7BdchXgiMYi3RnGe559JNPe0vYYCqv4PeUIK+wzqhvYq0sq
Bl0l8B2B0alrVsNwKiyUC44bF3ciEDKUELTlNczt/61YLEg47NNkI+b/DceTbrgi8SUmfWTRNp92
DnjS+hQySJSkrekiluoJLgHpJB3xHoxYnamYnF2kXKse8NBHXfHYCZ2o2EVyfC0mg3aFNqKOmpWa
/wzmq0DbHDN8W+SLtD0NOREp28FcCSdf9KnhPsbtC0rXWwpxchzsh25JAprTsWiEooGyuPBPDRIo
qp9v6z3e+tpWOPqVhntD6O7WpDH56qrXSTZcavKLeAynOREWXKLaAbDryjYJJPecvQrC8rcK/Quj
8khd/VLrN5iUxCHNHs/qfnP/CnefkVsos8Hhbgjzq20hSGVbUbv1w6rXESM2383Ui2UccWokrxwE
icxEnAFU6f+bbDr2/7oD5pDyEcYtOs3HqC4NlSKFnsFtq88U+S1Y7uHAorZTNyQQsOFYI9BFysDe
aVZQmt5J/Jnp5UrTKES2Q/tLCYeQlMkuP2yYXZII2W/PwOIe5Vw03FWmH7rMmmBkHML0m+shSG8W
5B/pH3Ml7ndsW9FURcx7leUER+vmy/uCh9hkOWwNuDQ/RqYZFoxrpTojnkrlVSYLnKoU7xyXJqax
9haIxqizacWnme7/Vd1BiAMgQiDX5nP6dz0dxQwsyj4ssheEp2kCzmtge0s/jJ5JFJZrLJ/TPm0u
WXHzDABX300lAFaHApG6ydSu1mHvvOziRCYpjheL/KDgwFAzJaSNpy2ELnZs9B21UlpzCGFMwsVb
LOUvmYAg5BuOID4A/yEWggngDRpAMvwU3tamEieQoWKKJHPtNCx9BrgebKep7DJUKvsqhEgkZiK8
/mgV8dHyebqTeRzAC6E8Lcx13u2sANDb3aEqgDJQUMU5KlcBy37tkPNge4hQNgz4C/R7LbMxncGZ
aGeSQV+G+aWNc9yRyXyqn6DEvPQlHuiSRI9EY7C1gJZoJ6e2hhIXZIz4l4I26DBOEyzWasQkUu/8
kjHESTPfnfrFSz8LMCux6+aAbBCHaspn1WIKWLbtn4/JmmLJmU8NimWUDrhuxTY1868an07gnAZl
Pbq66/jY5XO0Qw3p3o/fb5n/P51h0v/oQqtR2Yuq//HYgaGSnHco53p52zsb6NMRSU4EIPrOT2/9
iZ/BhGnhlf6srs81gc6s1SgRb+UczWP+LfrOFmhYd4uYVUrqFxxludjhT4dFpI6wchxeOW056udB
uk/AnC3tMSYb3z+jUbTlvaYJJzUjEX8bipSLpe5vmNsNyr1pH4nzrB3Ep9dcPvjeugj3FsPDGaF2
9hoF21uT/8Rc31N9KfWFrv1a2V+mgWcgs8dtms+ovDvJS3Vu8luw8NsziQ2z0dVmcf4hs1UQOkcT
XYM1ZFRbOabVZ9vuNeA14daKaEtd3HVedu+YDSgVqYE8RhqPBsiFmW+dNAMjBlmwQDXniJbngF84
ZbGyTP6iZSbFzD9oSLoWg76l8c3KFWYNGkNoQMIwbi54EaxvRkBMc1HlkBdg7i37VqeXpP8Ox1Ou
/vShum7qS1NprJTBARHCo1tfSb+bskPNpjbh1ptYERTKTb6a6B/S9b+rk82YfxXkq9R8GugNhxUg
aR7pA5Azrbra+a6jfaicwgV4AySLMbLoU9T2W8ewMT4F+6Xpl3V3bJKzDAgs38mMQBlm2XMD60fk
M9PjrPQyAV82KL54KdMl93XUHbpxN9XobRMIx7xSzM1kMFgHjgCTGgxhRXgJjD8OBZgplr4iwsbz
fzkNENT9Tog0yGXkZjt42CH1346aeWJ62LN4jNUPaAMGa8i6prLrt3G8aac15oJZ+JfUiIiencdK
63uo1wrLOnzw/aJAnqc/E/7B+mkMX1K6VTksehCDw7VjglLKVLOgFnRkt072I3mnwnDrCTkSy6+d
8LqqmHbKdSdxX1uc2Yd/MirpxvSIfEnYm26bbFV/TcqnapATs8SqsY5xfRmoOVpeoOQM5E9rUcwL
KO15Co85I2CaBMHwwGcqnAC9DKxvR45WtgtHoKJL5JELiBNZ9+yxutfZ1lJ2oOKqYm8V5/YNJiFa
BPAwxU2tL2z9CyznFnrzeZS63KHopJr+METHkftFbgnIoXZkUQ3t7r2lYszLW12/j9Tz9cWqLg6X
qKauYAemDOliNDpiUFVKF0O9kw9ktYcwqGbp8NHpHFjTN2t+Ae1uUMsgz7e7GifcBnq7uWb83Xcf
JCzMcCmQA86+go3TipZQK8/O1RvxF6zIVIYrd7a8P1vfT+ijix5xHyeWHAxvQXFUa7fQECdQd630
aOu0J2fYwdYcWbzDb2eaGXfP2Oe8qw82jbxKxkQXHk2m9UXWIB96atpayjepfhAO7KlaElq9wPYs
NAv+QULrEAlRAf1F7KaZSIgUvhlteFqMWWMQFDMkMTlTZ1jH/XYyCd9emdlJKfcRUi3pZNLBFYjN
H4bxqYyXVFpnztaA31UzIFVqVwpKaFA2gA00f1gCmwMl4SwzPxVOAcv7EPsycL2oU63sPeyPQDre
tHQ/lRvibBHQ+A2t96LXzvbXvw9wvGKpXZD/F3l72bn23RekF64Yydsjrc4U5H1ImbOlaJn0+Cr8
zBEvjoyVs/aeivMVInWpwSLzSnAy9q5l4NHb+sGPIM5VkAHyTYYH0tHe/Vpeoud2NnWDMgr2uWPN
ikWbHoP6UtTCLWRuWqwco/rUve/a/kU2M28QBFrIvcWpojdH1iB2RFtL7LwLvQqMrTYwTcexrABE
JIXJQ3G8GTQW5ZeGF8bcpfajeA4J9FQLxxD9hQxij287gKUTkEfSImDxeCwHHVoGhpOMv7V29kA6
809vl0yncdDQs2IxY6lSweQUFup0W9uHaUAePqcqjXmqvCXaH1xJ/Ls1KgS2G6F69ZWtTsNtGyeT
cCuh50MoAx2XnzcPwBoQ7DTrzI1iblIGDhnjsZa5WdGTTwaO0HT9dJ3jdrN34hitnYXisp55b8Zn
1K5t2qPhBisykUDaG6yVNNYA08jxuKd+SZm/ofVPKpD1ZxYNM84X2doVpD3MUR531ocnGnUIUKyf
Fg40ZBmu7Fa7qOEjwx9kYbtjyxieoPaN4aFo3dp+oKFBds/riKXVGS9KeIMu7TA3VQPvUKhfIqyF
E6ilVIEl0DIsBf6UDmepPcjxA73qPGDODGYq3iIrDc1TPQtcLOMGBnNjNnorv5kzqQvcZmXrh4C2
e6Xbiyg+UrOnIDdaxMYyShhxS3TQNR08dFwRegs8EYcr4mjDDpAIg338YGmmhSAdqMbsJzJ07qg2
OenGM8l5lSzkwPExSW4IKWD6qiBAPaAE1i4Qi4uYNTxUKopkYML/9EIBr3R8aBuXiRVdXppgJnB9
7zFoQHkPY7sCAxWjaOqrlbXX8701v9Mf2m/Tgqxv6gkLswzxOcsuZha8AaqhUaznmy642UjeJWfe
e6QqfSIyjGYMJMOz6OXRlKkMZtVDZTAqfzRIH/wVS7ti2IkqHyeqxNvGG8/DOXUbadyCqeVh1GDq
wU8zrNXjk6hAuI5yjzj7lHTLXBC2oBI59yR1hfuvuPQ5u6I1t8brl09icm5Mhnh1QGbDtf0H7EOu
C9SWRaSFfCaXQWovguEEbwErq2/YswyLfw7YXrb1hcnNaGgNUQZv1NFvtJIu3DyaZ57JziF2btXF
Z1YmTw0+OM0zIkZ4Eb7xzHlDguk7jgjWEz4HKJ+44bx5PuzHYJNUdM9iJAtJqTvWFuKHpTYARoId
QlQN6Hm89birlXbJHxsiTZ8+x2hvJ1sk6OQ1Jzah7MvCvOAcmdUNG7edj0YeIniqbUIAxAYhlQcW
GczjZfUQ1Ux62YnkID2yApIyfwAmxAkq/57ifpw3yGHEeBKJSh8vp/Q9A3jn1Ntw3AgDslIuhJlZ
tbdFfQ61DYdM4SDuBGHD41rda/y5+jalSJeJryxpFzaORZ+GemCks2K1z1GldmeyOIrxkrfRbPLZ
RQowBcsIyeC8QDT/vzRaoSTi2xsgjAJSLxbSA5dyVy2nG6RIH5VpNlwrHVyJvw+b1+AsO+GYZf/o
v7LUVYqjmW4Ih8Eiid8UifptKuZi8OKlc4kaX93HybNnqQmoQFWWCrmZNHv0igYoKiHmH5Vba7wL
L1b0maP6tqez6Oas8CDNo5nS7X1kVj6hIA+/XE/KyvbuwyNj6CodJe9alVvL2cnGMoqwOQPHbEYE
F5dEqLkDZjDR8wFYgM3/oH2Hzslk0RxbH9EyWEI6nMKfUuJoy83ZIP0lMP3yVdmCc0QYXBe495xL
Jm/1nuxAujhwuwd5XDvyXAYKMQqtn7Jvm9eej6GhLq2rE9jDfDyXZPkM+jFK9jISW/2E+CUpmzcm
AeL6jbQ1L29ZfpJPw1cdszDwCaESeLGAp7VfCF9lXn+lxA6qFP2cmuDQcgQGTHtLCkM/XzY0sEI/
KR1rhB7SVfwBW0gCqbwc7adPlGmI9VJNkbBARYxXCNDbCm3juDJiV1IfOqMAQlDE4KXcWUjJaIQs
fI7Bmjy5t4YmEOVZF3KXdU89gAjvHaN8qcFxHRwsENj2FORuAAaZJ3YJN5R9NOeQ8vKnFMczm0OU
waQAF4hJEvd5ip0yHJesxrhKmeAs23BFbrBWnbE3D3T0dvWCwyeU8PZ1ErVKx5rUuAgd8+B8ixa7
X5fwO+pPve0XGXbNF2+Jd+7abZfuFe0ubMNMbP14aw4bVQf/PCd3ZWp+9fK9NV8+aoccsa1SQ2Bm
9GGU7qgvDPN9ZJkK+i5Ql6JtC42LcC/p5Vzy95VzYL29rFEes9YBUyDqZMU+98o7w3sLbYAPjY8l
MEdo+cgNt89+y/5OQZRcqXSjBu6p0PWG4V+jXELvkf5O0fFFEnHvotvMpt+8o60RctZtRHhDto74
vGTiqBi7ae2mSGe1gwtMZlm9AUwFEZJJRG6fJi5t1oBEbXYPumNmdmZ6hDUSA9BEsyNnRzJK3ISH
dKgvsreH7ic0XTDWqKP5bSHiFZcJLFkcPGp8FaKU01Resb2gQzGGLjDLGCjaWSk/M+mjcW44mA0G
D+o1Cz5qoK3mDZ1BK27gEGc5+uiNbpPycJfjdStGAyZq2uaclJsM6QzYYp2qenzlNSJUZ85+yf/t
yVuxQDmi5xHScBBxFD0W/xMxo0PEkcOOGooW+3F4Wn54EPWGHL9Y+MP+QLXarxnyL8h4GJlptbtU
W5ZMmFWKzu862OgFUlm0XcmK7Y9j7IFLvjXlRvgV2V6LiTYtvnmuQHAoEdBi7aFV66YV3GQjcbuU
H4iMkb9qbkOfVdeJ/2UK/Ii/p1jnPxDbjZb8yHUBmLNnK3vPFIHVZBFg3RoVqO7N8lV2aCzjuI99
hshRns9UOnIThnDvCAAXKi43XtMqeKgWaejDk6wd1IbXLYPyubOBQDC6CIy9MEzH9ad4zOMFv73s
FzQ/sJHVnCUGyEXmx9URjLsYbmrhhYACuthGOzlAcHOqAA2BAyQrsVmItF+1uaQ9jQ4rbERLwXpe
7MLsYFhHjItExd59tnLUM7OupOWS8PxaNCvQr6vwIWmHxkOb2LNW/9STZeaznAoxQhF4DaJB0pEi
MZFTdqPJzoWhV5n9dHCQ1B0jOS28B8Ylj1emuimla52jrdgYKF0gR9obO0Xooy2YK+NW5Myoo23R
/Y7Uv2l0SDqU4BntqPVVxRzS5XogJoi0MtFhacpXlWZgZD4Srj6LEK2OhSm0LT0csZd4j8osv1SF
XSdx2Gv0YKxdepyR0bYyQUoVFR/iPO/9W2XYh1qK/tqq/CS5hLvKz/S5ISmnaRKuI2rFNJP/NN05
Ben0SGUAVJUCpIF5vhqhHwukbcNFXBVr4p4PirUa9fzVT589aZI2X642kMvlSwcTlvyUm886BY8W
dEubeU5Q+tscxn2UpvuKSjKUW1aqyh29+KzFxQ8mpr/YKEnBriItxP+WxeRuYLIsoV94064PVC5T
bCClvnJYprQdD1wVc2iOLq21i/5/pobafh8M7aGT24PlKEu/sC+9msosXFrO30WBNlALJHQzGEK7
+BIM01JSdHCjzlKOKTel4aiyi0SSYecOZCLL7RrTHeizBGuz56yp5ObH1iNWDdbZcsRuh14iIf8c
4ZuDbmxM87UV4hcF8ofMPGDqZBaXUoUUO8KiMwfgi8MiyqHJWOMyn9C5kD3r2UivQEt6frUsJjbA
rKIa9cVhLHX9SknJHNTGTS9L+yTIdkUXEhw2rRJkgi3CB8Xn3mSLMKY92WsOLxXSHzV120JbtvSc
JYDXUKc3zuPTlNr3zsHq0ZnGqZj6fRAVS8MH7Ise2UqU+VCK2JyChm5Ca5ggfJT2ZrjRU54IKqwU
3xstmJO+J7hPBn84+JiCoG3uDBgCclwuGgumKNxHscbII+VcO2DYyCgjntiNeY3CoNz1PBoUJgD0
VDIty2WUWxjPwBKBtodb7HY2IC3WF5NCcr0QAVVk0SjclAqeb7vbKfqXJL8mgCqFOHt+FAuAjUUE
QQ1Pq2bpycTUo6LQuQBjKiWWtiAdP7wfUZYkyFYM9vrDKQqYlrNailAbBgZtEsrA2GZRbrD2g9rI
3kJnbqxHByd5L+irRofOmaCN4SA16B8IhpxM6DSgtRqMzgYDVZM18TihE2tgPqfxPGrpcAbwrqzV
i1SfqWRT2ODCRu5slXLD+XLQLpWkgylICXsECuLfo9NhFc6HR7HfFu0iiJU3A8MVJ7Av0xvTaYaT
603bMfkop9rlB10Qs7lIDOR1E4Vu96M3zJQYk0RH29p54TbD9cEwlUp5jjRJq9mtc35Y+BUG0Y0G
t8BYWQoZYGwuia2nIvzspgtFdxo/Cjy+LRlkoYXIjtkEMrRQ6ud+kC5r0h1sPpEEr0dCBsCbx6DM
k+0Ij52FEGFc6wDc/HRRo+3UGYRIqXxnothyLIqPdxJcG6IQJBj4FupqS+djQzsvfriQhjbJOR+0
Z0eGUS/kl/wDC5NSJaIPFZKWhLRBFmMkmow+knfsHiM1VQtvb8R+zXXd5XO/lxZqiN7WG9wMCd6E
V8DKVkXA+rFmvEZTiTC7QKIQjlQloIFU9OyZAjAVE2UKBKoTlRqPUoVcC70ABAE0Dx2fuZ6tNKBe
hRfv9EpZpNVIt0EDx2BwUZrXqmAPFv7mgI9NZhgqT7igexlNOp9Y5+YiAtKhj675ADncwRdW4yVs
6IzpRBSLsRsy05zkDAepQ4F23YJiZ0EwDqiX0V81f3r6ZWMlFnSKWmUezLJSVKzs75XkWXUgZ7Ut
DK8b5PqaThggECVi9i2FTIoZkSs9lxgT7aKmNLTQgQ1jvfDB7TVfTbq1AKANzLtqdnMyt3bOz6oB
ItFka9V38psdNSgrohlmLFxNOW9KU6Gi/eyUV+DDEk35mM+9TYoprWS9UAdsIRPhAL26Tar3xsQV
xhqhb1699+yGgxPcE+dYaI9c3dfhu1J+AK2wq7uU7Hn4NdpLZaBKMWhYGPMjTShU6sEazAD9R0NL
MPD3+eC2tc6VgYRi8DZO57Ge+tF7MMD9b4toTUxQxUxEjh4J90xh8QDhpzxnfClpfBpKNvrqV2Yz
e0iUexGBd4U5gtViHkFS8DLMBjmhBMg2cijig/wtqBYsMw1zr0CUGi1gxyO36D0rEPWFfHevqT9Z
5meKGjqZvIUwfzh6iK7kZUBU+QvUW9sqkC2YuQUMYyEmNbgcw/ArrJnaEwlFtEH217eIJ03UDspH
jdGgAByi/Crxn81UqvjMkIFGNHM3OX3hUuAKIB3yLMVHpYLp9RGiqhYmPPUSRmDXMe8pVT6PVcBs
6dt6whFafnX63RxufBI9XhBWxqDlYolArnCWGZtBPvvFLSVIF/hRtCUCVjHJEeINZOtN4lG+HhkP
ycEyZTMbn5T42EHUemvVd1mh/ZfcgIVgwncE/MKij9NwqJX10kDPNmqzNPRmNpuAhio0KOFHy4SI
SAUcMQykMp8FjsqGbYFhv/NfIfTD+mR+pZwyQ07VYi81Hvp/UuwErR8mc40bu7UDV/PNbUa/a1jF
PGAU50GyjZOavRLEyOHT6wQaMHlr2AOrDBVoChEME4rIQptf/kgSgZevhrxcxdVc5IfQiFhs3JFV
HBlVSTFhKgedGDbajHRF3hvUaBDLb1ZK/9DvybkZkVD2br7B5zilLmxmUbGrd36nlC/K8WRGOz+8
SOD10LS3Wxn3Iq4ePV/nDty+e1L9TOBeJbCfLWMKQ7mJhzwtPitsKT4/cu4M/JJI1oUgwj6cCNmQ
qVNClxul0ypCHYSuQqV7SmRQ+iEKdf2uReVc6066l7uacpH0u0S6pKa+FO9mpi/F/2BVPpnZv6On
DnCCm5TtSKEKdE/N8FUYH1l1aC0f/pFB0Abt4a/GCZKfw4yotz81OOgkkorXMkt/ZeuuWq962Kre
sQA+Y20zhDCKxnTxN6kKd1QfcbyTonXJ51v7Cy20XVNDE6H8dQy/vSesM6CwlbflswztHdME1nYs
Y5qt7OyI4sF3X9vbCrtlei3FNRt+6fR9o3ZTio80RWT7x5/ZGXe5fuUNGaf3nGs2G797hHxp+Qno
N4mvKAwnuJjyQbdrArpJS1bX1nCvqQNS0g9rTd/bLFKY+TcKJ+KHzPUT4WyvnJPcMqPae+XFbL+z
clUONgZf+pYQEx+h8dnEtc9mqizuamDxxtyz/DmO4KD6q9FcRIWgyGhx3Rz7pnLK4nRuBjtVuXTG
tWGGksAtvnQm6WYb21X9Q9RdVIr3cRuV9HIHEtL5vaW97kFbTKeA+YinXjX7oyqUmcGdmsRHDG3s
Ex2ZXeCx4vSqrmPwnaZfSrpip9nqlxR9N826MR3VZo0DT1O3MmkhSrT15BFT7bJsn6GM2HGXxCc7
31jeJWDwBtWu97YVq8ruUJSuXgNf2LTGRWsRWcr3ybz16BeU7AAFvaJltBWGN/Uxx7DDB+8pzybb
1MU+UT7C6SAPV52DoA3vPDIKxwD+59L5VR1jp0yI2bgxxR9Hoxets1fHWteKbwxNwLCH/p/UPRjL
K+M+jFicvhVgESjJfG1nsqzDvMgSxcdwyOyyz2+FciNeCAHs0YywIOE7nE4SWEixtLiZ9rphGKTv
Ery+kVs4rCuMHbvtsX1P2cj3OH7obIXelboxXnrGkb+o4pPs3ExGsbbBiDLjREeakJyM6m6Zh6CC
OXQOym0aoOJfDxOSyBVwPTs4BcgXiYxwtGNk2HNPpgpfcsmxFrdQ/Q7Q8vv+bCYvwA4J32jeossj
y2UoqLU4PbsrQdhF9pvA1yx/Yq6/dB/44aJFsWAH1lzxHp6+6io0KG6JZcn5kqrX6H9N0dO08aZK
Oyc90R3Ml1QgAWzjirM0134K7hobD9aAmqbO0fL00SJku5X7X8ZAPjSlHmk4aDvz5DAG5NTTgcas
HwLlKw4eefc0zXsxsoBZVNkCM5A3bptupyafOtv57OgHF4N/BinbDBTUdq93N5l7JfrmcKyNuerj
SZiFrKXA6DXHQt8zYKmZFGMgRGaKIOErRUFpexeHBVrtXSKF+gnuhnpVvR+ZLyC/80SU6UVv+UL/
CmZliBj56jVEumBu242OsNznqT3Zw9b3vvR6UyjMx/LP0f9u5KXRM/4u9v1wiIiL6dZRdIRnTANv
9ysy6jBXc8DHv+Jtak91u/fVnVq902PLED2j6CnB36SM0rXvrn1E8rJENclaw9kmORvidag+eFaT
4ruu1sjyBpvM0fQtR4JEsAROElKNGZ48Qsw2Clg75VzinEw5izvYkOBsIbXPTDjPKfQwRqFzysLC
9meRbTOr+hUvmBgeFA2zwn1kbDNlydHW6o+CDAD0i0b6V7HGD8mYpAOcoUQBrcNPVigbwpB9aS2b
TLtQpHKa2P2m7j7wQTQTM66Np+wYHjq4qiP/XWXGTQX8VvdYhfk1Dfq8jdIZHTWZqmu7JXBU+9VF
oAI1TY+2L4ZfK9tCZc+JallnO7sYDBaKTRDdRJvGD9tVL7pUH567zRhWFEYdilGrIi/DQ321y5Jf
DUdSx/g3xFhohLd+fKe9yyl/olOUnglqyzy3LIXpIfXZau/s+Konv63Cel/+GPTvwvgu878SQX82
U3pSBTdB/2PGwwyDq+gPW+lHZB6m9GFdddXVJ1ywmipEYpgfXDCsMkb/1GSEm3hJyZJK1p69SZu1
V4MyWyoE+ljAq5bDRDb8pYmvts2w+z1wDsmjIncBqqIM4w6JHZV89pc41xalb/HNLcofvvcvORwc
QDWCMQvJ+FQwFQlZJu74cU3TBWpACKXJG0dh98ZLE5RP3oFEO0oYs/LHyFwvWanGaswIR72F/s6C
CU2NUm0q/qIkS3dx17HG1nuuY+qPCtw4Ilyy0SGT8e2UOBLY0LCPemODB31DJSUoXPIXkXWLGBBx
TowWypW1Qb4k6rSmAPYhrbURFwUHY+IXrFFqLgRemREpfGi9r/RiXOhjhB7E+ezS6emY6qOQK4ZM
LCvV6cv2OsE6PNtcAioK5zbNDiO/kkPziJm6hZa+7zRso70NNija1JrGK5sj5vj2KoMKYlwbMYw4
Z0jXqV1uzYHaoMh3Hir61GZLbAPTkxB9IwUYQFXmSXUyLe+0K9p01xqWcGMtAjkz0O+Yp8jSUc6R
b8UvhX4vghTQhKq6SuKVltbbodd2vRTjoXubbM+dxsKVGFI6VgTCEBVlACEkeB88WhQLMyDaAhyt
S8NolmlHCEVVEF9tKPOiu0AgW01WcFA8/1zb7bkZIHA4Iy33rkmvPlDp7qtxpkNHcdQEgARiedFS
mrbFsCnDTxnFQDpS18J3atVlFib7lEj2MkObYiAcJtTN7I4eZ71Csy53VwwChXUc/WGVMtprAiAi
SK1GljoaDKCo+ZLzs5DvhrhgYlLjslh9K1kiSuotrkY4YOMzjjKcO9OuRcOhDJgmm50z3cPEn08Z
0Ug5iTzkecX6OJOLBlXyuK7jV4crjJFNTKYEVr8VX6WbJxhVPGGNy799YMi0owX2lfjPYBhCJihU
KxV5nb+M+RelOSG1NLojEHWMxHNdRdgFuF7qRtchv8wk8sugNTQoxgqEjpaKaxlZRU3eTFcC5bcW
ZDNzHvFFM4tVqRu9AfSEV07scAkgavruKkvY/9qEc6c2+wsmty69SNW0zEOSylp/pynjxq7bK/7E
KR92yDN3cjLyQinHLGvONMBLnZQ6nDW4RiFFDOTUw0/Io4tMtl9pS89k7K9S8zvY4X8cnceSpMgW
RL8IMwIIxLZTi9K6NliJbgi0CCDg6+cwizfPRnRXdmYCca+7Hz9OgXwBryvD+dFJisvYJEePHi1N
sFcX7rX1umerzf5aBXVX/mrv7adr9BKY5qudqOn1p++sr54awXeHcykx/ykc7ifL3E5C3Fb+cpvm
WIy5S+qUmj2UsMhfY8Lu/NPDdxpoNlo9+PYO40NFC1LRFl9913ATQbYwVDJwoAmfIshghhEdy9wY
PQpoYq1EJIe1HFTqXbdIRzeAzr7YEOyEVX7S9Eq4fzup/HlO7X+F6wL+ysfbPvpnxPQ0ht5D7UlI
tOPW95bjRPN3JadtZJs7Ema4ImxoY66HEY/jxciLLkeJpoALusYCKlW+jflOT74Ffjb4wPFAkqf8
cuMrcBnULblaYDzImH1EdZOAV2K9Oap9otQGJrR7LZP2aYgIn5We817P+Xhx7qDu8zRt6/dkWjpi
1D/Gmn/NRDEKBsVTC3buyiMzYisfsT4shuFP167HDUw6RU05W5uH6hrHy0ugSrobZvVAASLGJsv7
U9Pqm2oScRN30KqlYNdFbxXEcqikOcChefK6Y8bpZbM0SDWe7M5N9u5SUhVhrAc8QF+LOoZOevSW
+OyG3ambIfdCW8HyqZvs4jDSDgWuL/wnZYjcHpbnJZW0G03Q+ryjD50ism9G2qZil/QdDJIGeQR3
Fe/QIezVqZ6y7dKQtNfdgz0THM9SwCfJhmTJKXCnq5/AyretbZz6HwooVxGXGzVxndF9a0/9ofMH
KjNJCPcjU1h2VQxss6rPYHUeBQXufPl3S0Ak2RPYUJ9bbzjOA9GnwT6L7M2MfLlFJx6XwXzYaU/P
B6N2lt7ZQvy0mHSrSxjHOAuBCLdm1xbDabUCsJYfeNPYO9K9BkDe5F9+grjuoXdk3X3SdOdRLT8L
DQlc4/eR55/MwLNyRbD5PKG9ZluNI3ElsvG4YUS53PQWn7dcrl5qX2TiXIYAuoeCrs8BIUDd97LP
CdpVAWOpxKaSzpyxfUg/03Vosts2U+cJ5KQRWG5BIxAdjJv5xrBsTKU+uvOwtxJoTbI+ZBACSh3d
MtWQzzolVnu7/u0IKHVsMlqEJyQOdSuH+E6jyXdm2RWhxZLPnPqsxyOkzwsSYMjWswWFT2X8HqgS
VaTC32hQ+0Ui7p0OsM5dWp+LdB+7t9Qn89fUO8F/GId7p2aMZs+ib+kC7cAeKfXTGPx54M7n6Ld3
37p1jCy/ausQxO+N/RLIB7I1In02SrAEBmgRXzv23137rVhHJfnIkp3Flv+hO39bsDyY71PuYyms
yVZYmwBSR5QKOKsImJCyiAHbggRFdE9+dojOEzf2RH0O7v0Kr5cxOxT77JHyGqvXdbOZRI8R84IL
WsP096NeX5DHZrSlebXvwJ8FXwk3W83uHIWdATsd6DmEZeKqB016jFORnvG339CeRSafc9A1pXgi
aVnvtyCI831vffJD6F5IX8PqueHB05C3DajZ1ZuIh6TXR5jJr+X8ELS7wT4ujLOcfDUN2173mosj
H0dfnK34TiRfnffPcbGXPwfeV+s9+S6zK/ReG+eu++SoX77vZQLx+rMEa5kEbzDdyB0tPZ6x616t
JLmbGihhm6otiP7BsC1jN+/vsY0TgrGRiPP81uDykin0cRYFFQEGK6CNZWjo/eMCj6w//gCXkDyK
hsKhA2jrRLMnWnWX4j3z2SD94w/CCiiyWMeenZcRdKTDYyy8sYrnmt1xOBIIUeTiJpDN/ZqPfu8p
G3U4IPGwbtddG1thuXy7gDAbNmpU9njU+FjhZ5BjRkMvKhMsTnG3+c5Sw20536a1vyso4umQ53yr
oKM62sX3xkWQy6OjmgfCeHjCeXPxldK4wFWEnmN0dZBxsc/0mpzt9j7763BkXphPWD9oREMgppsj
J8Hrxu+glml9AAlbASlOzmCTDRv2OHPxIulN4lOgQew9epzCv2nJQ9FGDYO847FKlolBdHrh7c/2
CnPbQH1WfRTFg+W8xFmJRvFVZn9t510MDBT3sTnRrRvtM24VoX+bhZ+NBA6U/HjzfVjekTtBQuQg
vzRQidX3inZziLQNN2a4r9BgZuSr/+dtJrmw/EjUn0m8VsD+FqalEQ5C0b5WCanvd45RZfib2G++
A0/kJedWLZ6GERVGk+n3S0YkrObTqx9cAz6GNO4vvvVbaOqEX9P8YWFspihjcV+4OsLwkloPanlO
YFOzQCmcrxzRIVnek5r4K5xqVH3uNJvMlxseqOzMUZ6td8qgMKM/pSXpJgtKyLtBlA0x9nE5Rl9D
be+XXJDheu7wyXTFX0M7yyi46ap/spQIf0jfs0WQc2N5FFWxI22KZ3zwGseL9D+zgpe2JEA06bNi
KTv8zQMI91g7kDOJu2Cm3ypdbNHw9rUfPc66OKxfpSFtdyuDTItdwlljXb31YXOUCR5GA+FLjPTB
QkLNcZ9ijHV2i5Pu2CoRlkmJ8RD/c6pd1DinyKJ1ED+v8XmkimE7y/icsm2KJ+9i8mbno6c2FkAz
elD9iJWkN+0zHsETRFwvMzSB8M/6NYZ/Fq19MyXTg0GNKyQXC+HnkgZPk+YnZmbai+hyGkMk66ck
4365eLfKa44C+4YV45rniBGIdB/a5Z5XTed4ta87zspTe6gyf7eEBcYX8dEoWCetoTgc8l14mCd5
m3RkteoUBWQ1QCDJJC8JVIswx6jH2nfC/cHxYNsk2U63TzLNaWWk1S7Fc6P26YLKR1w5ljjsMPgW
DNC2bUEbzPcOf4TMcIW78aWt7lRYXYlAgxxprb2/RK/80gm6J6WiZE79zWLjCnDggjgQsdoc9jU1
V5BCpAcVDhBCCZBpcfADG27A2CMLBKN6QmojgtMUO7hFmx4umFxXz7rd1hxxOJul+mpogMmq6Var
ZVfi8qgyyHcJ6v8otpOed9MUny02QHhzBXCpjp9npuCoQHjKYjiEcwDUE4ndte8GdmlLXO6iTUd/
iRd7Oyucd3NEvzpTtg+kkgFnJ5vpOE/EXnBk6EjtR9CRNlZXFTiYlxZSODe+j3Md7bsG9Zbo8NCy
CWJlMYcvmcjOZRsemUsGu94GA9VvVvDe99HWZjHJOZ3/UVTB1yQ7mqU/pyH9n5vFuvoMdD7Hqhzx
cWYHEgH+sTlLJhSn/53YBHk4TqY1ovzPyt/shq1TbrYTudg8QB8iqBgp4nDjdwuTprmDTBuiwbn+
pl4l6nzAWIy+S0Vbmr8HLQXFnwpxfyYpGgx33vDmoxLV8an3H3P541mfIzN/bnOaEQ9d/pSR3SWc
f5Ei37sPaXKT1Dkq4TLymvrbRlrPKutO7GfqXU4TddWrm3U0bJplG5HXMZSk1I8uQJlxX2R3I0iF
Qn045rkT30Fx445/ZXU06s229pn7HNLgWR1y+77rfsrwtK7d53o62UxyrnXNpi0I81i8xhCD2wc5
5LuSZhXR/uRoZkpjuAu/BnFdQ0cJuHQcoHb4XU04wh8jFA2JyzD2VstJstFDvYsCStc/UlduJlZ5
OdrcJH/sNZtJgGnvlcNZWeTmFAfK18h+6S2x4f8A3sOKkAcvwrNELEE+tBUZxPLiC7oXcMcxBvrQ
JzmS+IKEoN1TXkRTeEeFMSrY+mPKkvBEMCNPRgwY68b7qBT+c3ekZ/3Jje7nDMY+h0sN7JsEIgoE
VizbL38HtHHh9ifNLdTKJdK82heokSNZI+u2F3j8Jn1OOlpYMtgGScICF+4+rMgaMkbn6G1Hfs8z
yGH+S8XzsI8G9Pf+IKrlYCJ3Nxkbb6rZN03/ZLmfMbfpgMUrmHIVTRs3ynB/9YeodfejH2/dWO2F
9rZjHu7HpsWT/enOjCVwcaLotlcvsZP+WaL7og6w6gdQPs2+I3tghzE3VZfcQ/GjBwJvOS8fKc/0
nANBq3sTZT7UUhd3de7dsxq254I3fD1qEPegY2+KKE7BRdxiI0XJBTcJq55uEgbrCp9Lmc6HMmZp
n3xU2J0ybBWJ9+bgFcZl1dJ+trT1cdYReBS5Mzl8JtwWaqHfcTYUtmO+J+zatHSb0ahBT2/pYNqq
CKyjXNXI8BG3x9FmM61xofwznEAnWo/W+0kGt9qg/ZJ/W2X2bpx5Cr9qFKIqRGaRy66f441pemr/
CFLy4jRhi4GOyQLVWeFocS5OwaXM8drapA7/gEcdo+ghV69NhvuNIAfHO21dxhGc0G+DQlY7BG/K
f47m6C0+lmGgPCnZ4jRbF6rNfuyCPx4T+GKorrPUsQmWHc8seoGuGm63T9NokwzXbgovYU/EwhkO
iuKMuQQd6jUCcQMdpriOeUoT1DDyEFjuQM59YAUp2TrL2TnXorpxgv5O8cKZiLuMWS+Q/X3heV9z
2d40QMEWcecJ2DABl8YfpyUXsT7oZWHtl4HHTM+qpDO3xTQcmoFepULcJlH61I7idU0euQqTo5Op
S1hwUdgNsRAq6p3b9QoQmXMcZ/uX/u6buE7AmYXHzp650DSMLx/Mmrr1BdS7uj1Pi3+/eDdxlH4v
ef0Us5gqrf6NfR2b5xoSvwYpEQ+/IBtT3T8VtYeDAuAcP9US88+6GBz0cJtH8JWylRfQ3SbUVxcv
0QBkK8K3XLyUUbYLiEXlmXkd6h7MCaeV6b0A2tJb3qmY0chxRGGrIlyYz/s66e+ctMGkXvQXLqDr
KHx8Jh73NCzJUnwIjBhrzMDqPuwA7UpOkG6Xi2jyE4tUHFiY1qPuXvnMmpIn2Nx1Nx2DqMrosvOL
99HrMGck7m8ftnuZJG9eIl9jMT3GaHGR/UwBwGPBmzRboLYi9ml/1MHxua+EDI8UvP5MeBq0x5as
8C9yJgeW5Qe741XX3a0U6/eAY2clnusIM4yYXyKLOhfjMDY1qngLluwQepyMfe/flNQnu2j3YlL7
boofTR288mOfci+5dXFEJS1mwQnvplXAqis57Pv+dBdFxPQGjvIoXg+d6rnr4PpNCBx2DeRFrNyp
+5P2NId19AYF1rUpwn3YPMDw34b0QeRcbBk6Z9/21wAqFpP6qpo1jwnu8RkVzR1assSP7mLul4yo
GHE+q8NFvuJNU8rkMRCxjM8KYCdIlCNPOOGom3pc3rHCcT6fb/jm4018t4k7F6w3kS13My3yg2SY
W4KnHAOF7WTgXPMbctT7EKCiXz2VSXkgWW4l87vGpJCl3h6PK0IvvfJx97ywxh8Sqi8d5zrn0Y3U
bOIGtsT1JV4oDJ9gmEJX9MGK+gbjj8ttsXW/F4Y5QTgrnux/nV3sxCSP2ehe5tx9KRJ7Lwd5ahpU
TzpaAf3jPNiXKnkWWt/ig/iX1N7WTfVJw40Ppv3I122kQh1Ge6HTU4tTJMWbldEuljvFfpH6O9Xh
fgoesfhtx7a47TjbqPo6RxUCEYIHW1mY5aeAKNcsE9ah5X090k3Qxi+zqawtB5K7yb+KSFAZrwD/
CIY2tle2P3BkpksaX7Rrytsw6x9MfaRGFo6kia3bsgIS6mJI+Q5Dc3S5fpeSpCHwDYVqHFKNm/Ow
rxYsLou4thOxuMHGyCsv5LDf5BD8M/8Cik2dkH2Ud4MyKqBfsOHbeOFdN/mP8xrf1PLvul1z8vji
oC+0aXvfLsHVju3b2p6JYs4HbQBx+TRj1+P9ah5omaoma4EJXd2HFXS9CiSVF1p71++Pounvkwko
A+FsERV6zzDypwcYIJIYSGEAldHda9AEYh4v4ISHYNmOXvhWd0RBY/SbOu837CRwvi278LaqsF2H
nFcTwgnkVnIPX5RuniKcaqrEbYC30H2XY7c3dB7wtELuy/xNHg7nEQ0ahr2Yc7A1EaXnpDjyCEV8
iB+HlikiG6ZtW85XgyRE4/tXq+mJ6y9hVR5l1F9dM54KFzozO8tRZtcuxZo5UOYe3rSGjN5VpPiT
KvSrSVKQ05y0BdWXh46lcP347PG1s6FPvSTXV/MQpPOgQS7Qg76NXwsMi9n8MzTlvpmjDSg51+hj
udT7HO/UrDyqrkLYAi6YCWczdv7etsd9A369lnzwJVpX3B9sD/NLbbYlBP7SHBgmTz2tu5odv0/N
d89ETg7z2lJMZTOVtQQW6vwjAJ3YEwACYxp+tiEU93crq5mk8EYIHMlJuuUj3qvCZ/tXbuM1OInj
r+01uIUPQzdDvKV6PiKvp6HUzmDG11N3w2KT5qiJQVSyVZArcYFUnWJP4q6WNUzY7ZfucGVh31IM
tS7trJUisdHAdlxYg6HMKwK2guGopL96SUlQj9n+LXDh6tg8sHUE86YlOoh9FZMkZwYqU37G7loh
dIfp55x998v7uK6ISjCGPkEfeH78Mb8qa9jWHHJ5dJHSq9Eb633oEuv0LzYylOpC9jMs3G2JO/vZ
UenREg+OT1NfpzQ0bQ6IqSto2Rkcep/LtWyQioZ6WMghRExgwoP11VjNeKp6En2RwgYkByDWPqx9
U78HXZhuPZfzevpWLv63m+mPAiTMVthqGywEfrXT8vOz5NN1Mo5elbhTHR0/QZjjKA3hn0wWrxbw
kZNj5ug958FvgZyVIcuaGtBcyx+hziXHwABDdmXnkGjK5la0+r6HBJm0CtPuUAV7ra9WzCPM8Uy4
CUpcnhaFquOyqioFX7LUg5eyqLDZV9SPuIVwjgrcSdQ23NUEpu8wx4eZeVWGXsyx00iRHn0ePrSh
cpiE8BsnOXWLWKuMPwWstvNtH8T9tSZc6AQezZ1Ema3A+26nAFSrocgxLp5FQGeFlQ8/QPu2Y+Hv
c+HsQoewMgumTciAUClsA/6vP65wEKWuXEkrBdkHaNvERyeFx8X5l2gznfRhhBlWfeqgussb6zn3
JKCdhJm/vqaTvmayPRZTwynax0jQL/M1JL+VFuOJN1bss5Izj2fuQx08ZVUMocOJR1B02VOUpg+B
KHd5SVZ/8V1GdW0jl2AOIPMPaBIj4GRhZxAhZXFmRY9SPKB8+CGJCk4JmWZHkNhodXhT5uCwNCh7
m8KNyWFt7cgUV+D6l6rKkEwDAAWJ4RliY+qVWXjuBmTVtHlyjPzn+g80cgBntCTVP8n9YsMdz/y3
kRpbx4fuzyvPnrRTwmMyX6akMgEluT5UHmQ0N+VLkrTPbtYQQ5Hm4BVcXG4/XaxgdA9RdVE6Ky/l
EB/CgDVyGTBjJYU9HU2ZXNsG9IpSMbbxbchzc2MSOJ+ZDRS/KigEW4piL+YU0IdyAb/H40535BRD
NtUbd/aGQ8dV1K6NR7L7ToYg3yXpsnrQy2MuV3oN9EfjLMt2Xsho+qvLiV4uMahpryvL7MLG/E5t
+aMdKjl80TOis8V3WNPb2UtH6/epWEIKuQr3bwyWsvURq4cYzdbty7PdYhIL2B+2YXsj8hZRfYCG
q3IAXXmgoYWRpAgRBDbuK0fo30TXJFjyBXuD+KomLNpTs80qdm9dIn/6ppl2HUhIW/I2DfC1Jkgl
YqFzsaSeoi8LB+5Njnc0Qn/3sw/Syc9LMDgE1UvmJ4rQ7AWZexbxh8QIUC/JT1fiaM1dmuoyzNtR
Wb43Y+YfXRVfqxohzQee1c6AF7vAP8ZILNuxYqBzPe/JhjCH1ncQdIs2AWB91mjLsdH2X5wbS/Hc
LhiH5gT8olGLy3l4uQ0ndjr9OJGuFZyFqBQq1ZcsYLRO8fPowMxNkTdFjclyFMnOpJR6WFz3nva/
M2e8ZB1NBNUiqVIkOOG0/6Y4/jcL9gGGc4FqMM+1OWMpzoEqUbCSg9ueUWsb2NjxI/szZttjDJae
zHG23ry6qR2Cy8qNzq0L7lxYwUcEN2+ESNN7T3nIMOHK+C/3mpIHFouK/lGSNRHj/Cvc1gJtQr0g
1CwnABXBA6yI7QVFpOBMEr1MPVdGZT4zn5hxttALK7zgpm6ec9ZTfjYKLN98HF7A+s861JyK/4SB
v3HrBBC/TbWw1VGyJqwqvibE1FyIcuHKYlvqEsmnmN7HqN1JYFZxaTGw4Z0eEoeTTa3J3o4Nnoq+
5bTwGOX1JfAAXffUcGe5AmUz4p6N6wAv0rQ3lYegOWeAJxb3akLoFk6T3knvQ7ngAOIY5Gi8+rpD
aiMgJGSgqIXHu9FCwAgC86jd5up6jr1tF8pMUbf6AIqNgwQcMvQXRfuGTHtXhjVQ4Ng6OSC1o8G7
1Lzj3DnZOfVF/DTy5YH5CZXVcklwyL7dLsHWxJzgfQv9rFI3juUtVKo8tP+/E62X7ZzOPecDe6O+
oyxt0Jg8pHXfYqsrOHaxPyWzMJTEuwyzTRDKAT/oY8uOocA8Q4RtoOhFkj2cWrLv60ko1/I16jF3
RuNJJA25U+zvXcLWS3T6sRCEfXqHw0rZLTCZwPVguhJe/eGlCSqaSQjV5YoxqoP6RenQvOiTq3p3
W1nc2VtSdXKOacRm9WJVWG+m8DPrMSkau0Kql16LB+RmXCgEccKItbwFcQ4LcjKSQrShda/vIyX0
Wx8XWO93jz1+HzhLKEteVL9XcYcK5rKgS++7wP6LOPAUdh0Fi9Geal/M+9FU4gclRef73N0DgXMw
DpKjQsmpe3rI8pJqB9UNZ65LwoopgbR+JeoYBwoGXMA5q3A3j1G4xQHwUtj6KrQEW0QlCPfqs4f5
l2HtveIyRR3LN6mi66Pp7W5n29QMa/UrR1oLZqdl5gPHi/rWbjr2xa0lj1xxKGWGr3pswJCP6P5F
liA7EGhyamtX5wH/3hN4+PC9tTN1RlH3g62WzWoPxzGHlJvW+evosKW1fDKGkvkpSGIsveyGRi4f
djSPXlEV25HwKwfwejNNBIuibEhQI8QTGNE6UPZGdlFBQTF7xYpuWhyLOKkzFvWt01BvKSIAEsu4
I2M4x6W91cOvrGIOgd74LrlLtT0cmwGdR3beU4XJf3QrQOXz6O9mXcNCCB8SE6wF4wu0gRG1usCy
kfb2e+ZyMvLElGOExpk34Kjl3L3snEq/E5zLvQzqg588uE3vcSPDvpSnwcUfUH9jpLFhybsNX1JC
2eNtZrPSdqQkt+1IMFvFmRoGwoYIWqPV3xhH/sYL+sMo/1pzb6O3Grb/BWsyz5fHpjiVEwR53f80
FgaVJVoZ+0wqg/2O+XVBB5RRcbD88I0DA9Q4xTfRKynLtdSLyOeI5R52prmJblX3UNjt2gECGCod
yA1No3luYA94OUo3KXJqh5xs2TwuOi/IfMbECD1stFKlLzJ0k6PvsrNUY+Qfsr5A1BrJQEStd4p5
pF4tqHFFmX24lbyfO5u66/Y37XlkWrnD76G/Vd1IvmkL1BH10lRivnbVfVLHfBo2e5rBwFYLQohS
jKxjUhOuchIqMolJ2ApBZKkU+0BQmKZOqPWFKyDmltsBtZnhwoIt7y+T4730cQmIxyPbqyq7Ws+K
fG9Q4LOhb8gvGjLpc/0ZZGsJY4nO4JChgLjLOt1OHl2neUN3mX2Oc1YGh2fsJAvF+KEI3ZjUgHh2
YvadbW5u0zGkViZ2vd045Td5p1lbherOyQ1ZLM5diUJ3KLoeeMYwUATDfrqxP+miUJvadxquS0Oq
aup+CS/ijl2IGtmxu8uDVJ/jwn9otP6qx5xNG+69Q4+tYRx8pjLj3wcBFuKprolFMYZERSgO8cAJ
zmbb1nBT92o6fHWWrLsNi/JVHa6PUcB3JlKvckh/A1fPe7u7LjkRoYGD8h8fgZkJB9CUllyRLAPK
gWGy0zfW0twZKyDd6ubh1skoZIuhi/RMiFlcsiOaCDW5PRuGPMKDO599V9PYIyL2LaF9l9sc4N0E
3mrFAN0VuCMJB8aqQtpLhiNtONvctSC5CObewaFWeco2DTbtjTDut3EHZFKCBtHCmGll7q7pxzO4
9i8njQhad0hQeQVnzeaBQnTIcxk/9WqF6+ge8JLGBh7oP8ce/m6Vhn/CPiQS2Czl1rF2VTC/j+m3
1ZYfldV+6IxlQRyRZKlV/x6mCeE2zcef9N6LkM9ZBd0b2it1gQH3o0nvRO78Wzi6chnzRMisbpPS
dqoNDMNcuxFWmvJQqPpY9j2kQ1IGRD9riwycHYn9TJc0kcc/fQp9I75ppg5uK2zO9d9PNcdEbIaU
dlyntRhPe2zKc4x5W9DScQTNt2+sU7Y6LdLVm5zGpHXker5e2Co3a8B96PtPKtd/AjxM9hJexFhs
p0F2+NU4jLBe2Q4jFZZhzQl5nsSTSRDIaXFnd/DjyVAA1+LVldG3XxpqCWdKKVOFBYiFJFwMqm3V
euRlj4jIRO9AIO760P3ESfndLO2Tbw/7jP3SppgeLHdc3ZE9aMD6rTIgDFJ0rT5ZsA0U6xxoCEi7
gr5uDTNF6cMAuAF3ST+BmywzkiT+tI8SWB6zsqgNHxBgA1BLg3OlyW0CUdlmjH7pyAjtpMjFfaah
rQmsJt7JyZqAJEpV7iqLtzfIyDXnoXcUFk+RaXIM7bPJMRxCDNe2S04qDPdLQzIO09e7KavvtGbf
tHSIJFgm38K6J3LmHSyTUfYZRkge7BxVFR///++0SnbUPD/Wpf3sJs4zCsYPAfXLIDlZOy5jYVn9
PyUd07TibUaLHNd+dwdGpZ39Swb/rm+fMhYFAGr4ks3L+N5ay9/KxRVjE1GM8xczMft4nX6pXRLd
FceyfkELyh+c1qMdsPisaXYM23obLTABKjYEQynxlETyoCHKlvzuf/z1J7sWdCibp8mMGkI5xsKy
aCWt5Pm2ERbzrTMdQouaAdclgpdFeA5sm7sVv4p91Xefej8lblal0ve0jCDXPsmJHKfnF/42ktju
akV6ssFmyIML8Rexk1tBN4TJtk37T594WZWSH25dbJmpP/5MjfXSR1l6qN+GODN0r13JAnz56cKI
2QNpaZEN0poVVJJOMBWj/C8tHs7qmnEUsw879Fdm1mOOARKLU+5x/NsMA9FOABoXbxyTHYBXsECB
R0G8XdPceyVO+HfU6YPy7LPOB8LdHGBqCa3AGXqPJDKmodxEya70ebSkO+3TehkQRmji6NhGDC7N
FJY7KXlwB+tXSstncrt3Tjz123LkM4tC/eKOGMiW4Me2pIO6BXGce5WcP3VCllQS19skmh/J06cA
BVXeujnD5TyI8tJO+r2MXsrEO+dVtSnwqc1+xtPOFKwBCYXXaKBFVc+7pWUSL0zzb+iCd5Ecu9i9
5xVd8oSAovExtkEoZn+t9vVsOHoMrGimXPx1aSONNfreEtVnFc3rFhIcmjUGRzfAHJVPUNMXDoOD
m5htEHNIdkcO22kSo0eZbQvX1Av8927yoKm6Xr3liWSQ9x10TB5d6Hrcc/tx3ri8JPbDSbKjiv5Z
2iwx0TpfEmg+VKHM6Byrk08W7zpkOdKZekKf7qJNOSq+8Xq2ti0z+9KIGPvC9OtY3Ou6hGHILPPR
b0A+dgHftqFh8vd8JM4hvciCs4dRYfsnsYuGP/16AhP7JrVe7YhzYJU2jDLCPWo5rZQOXB0x9TRI
M9mGzTLJZVH/WzrMHGUpGOZl/+zn2IkwDBxr495E3NRJTPLOtDHvnO8WRP3K3UJ9CwjRCUJnE7I4
L8D4lGxE21aFhwYGpmlIThVyb6A5uKl9X3kYxZvYgpdkKKscNJyUBpZsY6O9aDnvTEdbLGdBoapd
kDYxxsLPon9ZJMf+PHdJzDlAD1wiq6RBudYkGmpVAtXvoWhUXY1hgWu68eqzMJQ86wTvkdUHJ0br
bVLydSw8diFTBq8oTdgYTRq1iFUcmYgV+ZaEGBireXoNnSA4Nwz7QcZ+mhV5tuB09YnS90OV3fSj
9ai5jx1y0365LXKbCPh9pT/UF4Oc32cun5ddc2IV81MS1PUpMsGlHerVYH1X1XZwVgiYG1mLy5xy
r2rSpDtyPjxaHZ3QScWS144tRgVaoIoEOq2cvWC/9Ny+3MJ8RDbeVj9o0z9RHYYs8ImhYfzdyYzL
QznQjusBdsfENxPJy76Dd5BtTUXgrIuosKin36XhqKfj9n6wCDXlyJp1SNdjTd1MlePHU4Puz94g
H8J5rJ8qzGiI+AMS1i2zDmR9GxxynJLy0Afu+PPOrigVW5oPdlscs9yQnQ1H9Hkh5mkX5Bl54FNd
2P3BccMn2jyxhgqZZ8MPGYtbOfOrUikYlLtgU2NS2BCfObKSJNG6H1NKM4zdDthKWBYtjcHHJWm1
zBnQTZoeHekD6BP2R5+6Fs6C4bzE3d9q9S5kpyBj0qwKUL+BWkGdE6ck909cO5xm5hgqQTPuYq5K
Nz/lPn8fOrDEYXJ0O/z83L/oEm1z703g1BwsLjNbyRm9dvjHPmfBwwX2kVtthSk6Kq+abt1wEvuy
qY+6dH+XeqEWsOQOH1m7JA8e7ZIWF8+sqMbU/pk0oKR6cm8mgd1XVH/jpJk2xsBHdgkdOoAepVAI
PzNm2JSJuBV1Qddtc2hkiDU27xE9K3UpwICAUSZR0wTBs5R1e8g9s4VTkhx7TsgYRqL/qDuvJcmN
7Yr+CmOeBQomgUwoxPvQ5V1Xm2o3L4i28N7j67UwpCSaK4b0qCA5McM2U40CMk+es/faXzFP2mry
X6yoyrZ+F88vmWMyR63bwrcYjfYi2uSNRT44AQ9IuzRzWQcpObWWlm4tB7Fb2QzJogDApmgbk+xL
qTyqd4xVWWdAzVHJO3cViLCpY+3PpsXoC+DzNiY4n9Oe0fco7uuUh75mcalqFPw82UQBdfg9Bg7M
mj2gtOWwAsMajZuXgu6I6aZcqYoaxspGAgGCuMb2Xay9uPmut5yNwi54nIKu2obEctn0TmpJkzb0
ilOKjy4okcn6E7KCcRz7RV+SmBNrl2Sge6Pq0tqy9zAPNLKVT3R4lUbTKRQGrnl/2sN7WeGmIBc1
c98j9TiUEKgdHe1G4cc3fthd0lFBscpNxi+oeTPJujRlszwzSV8Lozp1IRMZI+W2Kc0IHEp2GyRo
2k13ttIH1kPjRJvBGh/bzHlPDc5LXowiUwzM7GExtYTV9BE3JjOQdAJbZzPMDZAMoH760j1I6alF
AotE0uG6w2y1a8NlxKBu47svLJnNwuDohZWG5lSbxQtXVS/2wP5t2Sz1teE8B41uHEqJHs+sUcyH
5it71XoQADxtAUMgDgq0VEjmEi14KX0qr7hbW6rOl7m77G3kkw7H2Lyi0CYcV7GTuT3xNwH0LR+4
olYxLwgU8PZ5b8ERsxaM8UlCPYRJO24nTmELPntnZ4gwU9YT2B72FzLEpAPE0mcowYcG/fL4UDpe
u4l4Vq9UW+5i26MX6HL6xS15k0nnwUicZmVPMTPHQKwCH25MqxG+KhGuN/4UrVz4HEPggX90BNM9
v72LE1SoWDCGfISKKT8GixZs7ebrysa0MfreZQhskpYSNhrRBp+FWdv0K7V973vE0EcYZIg1DCqP
3Xqk+REPRG+aVNbQ6jnKVS1tR/fOTDmWek3C1Q9Q+nTOWG7K4ei5smdH10HgC0UQW6pWbTlP8arE
24wTjbMxw1Oh4rTcevqqy8fT6OLpyzOxc8y23wE6OXf6YzNlpKB3GUL8nA0EMxYtAJmvQQXZBU9U
RVBnTTgVyIP3AYBtmZRfDBijleVrW7s3YQC79FY5D4ktZwec2TSLw9C+lTXkhQITAP569JTjORCl
s0dF2e2msfqMUH3AMk205dhztguMBzqwFQrLhhWBWrhrbLIM9aU3hiReOMGq6Bv06+QQW5r0+Jzk
Zsqbbh2i7JaAmxqX64l4jEiLPltZgfGUBkW2YuqoScclyK++G4hYqyHMkIpBMrZEhTolzWdI1bM3
ZHerkdKxrBL3Ofa8N7+uoqPVkBXhy8DbhVoBAQWhXCIIRMNPh4ovZ4UPTHqfjuGvpySnNdRxQK+T
d7QL4ElNE3yDGMqto9yPuHd2EY8j61J97smqafUEnKeGjp4Rh1y27iEV/B2msg+Bgmpij6HFhFEC
PdJ08G9Tpa2CNL6o0QRWP4KkzoP3qkPWl8Ud2DGe9kS3XSDiw86pDoHo/Zthwp09Uc0ixEvYp8gJ
8mPmzT5OmDTPzqLX0+UQ0Lj08APsq6HBP8gOZtLJwso3Ak1AvdbDSNjIDqh3U4itVF26tFFwJQL+
g2l6QIcymtT0JhwJpdUpKkylDERxRMUvjkERIVqzXzqyHtZWmj9X7+HkbnwLD0uNS7frilU63k1u
GK4UwvKlydVUMUwFPyQvzs/C5VQgX2JDfuW5fyU4LKaqHj5HIchv0vAHTcyXXUMrjoFGkapBhIgZ
AMXmdJ1Vctm8V4ltrW2nvogoO074O6eW0Tp2JuaDJIuJNwOb6ErVMVRubbgbp5OqOS/m5QT8LkHM
NKC3NgAw5r5h3buc6kVAqIMd2ce45YAZiv7UaBBxrVmSPdrIqDlWNmQ8Uyu2SNpoYUpzMXNDNPMj
nTvbGPXA7CRvEW5wxA7g6Nj4Z+UxStEAbabb0IXJIuRXtWM5W04agYu7y63Lac8qv40kI1X6o3TE
7Oy2Nq1TOVmUnz1KjPkMk6DAxCLHUT4vzWkZwFIVxnCD9+pF2DJnDQzwltsF5LsKzWAP293lwuR1
t0s9Y+SZvklaJO+ThoGm8QTcVA+ZegPMdJaJ6VHlAQsc1mXsNAhIgz0aV3DOXk5D3VC4BvoK3DsK
btcnrEcgeW89rltqxBlO+QpmaGSAXoQkGNssDyjmCKMJ83odVSwf/VTTmVApy4XH/BOf3dqq0E+V
JR3PJqAQhU2L8JNjdDH05AeiEpNG5W/GonmISwhN2D27ZVrxu742HyrmJkFdZ6tOZtcawLhlFa1K
JGpLZNUhYgu2o9BN66MerMkf9o8ddGlWrgpFYwslraK1o4Wbwmf1cZ2030ZBcxadZJnKHJSTjrp4
foqIvaE10pZgW8ZqOMamnLaOznAXJ7J29e2nf/3Hv//r+/Bv/md+kycMGrP6H//On98xE1ahj+zw
j3/8xyVP+ffH1/zX5/zpU07he5XX+Vfzt5+1+cyvX9PP+s+fNL+a//rO/O2/vbrla/P6hz+s2Ema
8bb9BF/1WbdJ8+NV8HPMn/m//eBPnz++y2UsPn/59j6fLubv5od59u23D+0+fvlm2u6PC/XrdZq/
/28fnH+AX77dQ5Z9/cvnf77WzS/fNEMaPwvdpv5Ga+Dqjml/+6n//O1D5s9KR78ghPz1g99+Yr9r
gvnLrJ+F0C1T1w3h2pZjWN9+qvP214+Jn3XpCOUKoWwhLcf69p8/+x/ew/9+T3/KWlRuYdbUv3yz
hfr2U/Hrez3/cDYjPeaOpiVsk1aexWLPx99f78LM59ONf5FWEnW6PhmXPkDFazOJK3r7ZLotzQWn
ezHwp07WYyK0cxExnaC+vRV5/hi38nqYmhNgO0iNLKpM5GPq37TEjqc1G1V8j9lEynl7nuqNQ95S
68SQmPmyuPrkih1dBlUi9tlqy2tZr/oO6lE/q+YFv1jsEy6ytStCpbdBUfIKZo9osdJ7Fg3CrHWa
uflIKC+bDV8BVdrCnXElezIOnPngAhFN186BKU6j7Egn8hgIIa64NlOSsRWBMbFbXpmatVGo19pO
v9dnBrAFrx37jAaNq+QkblBnSKYvPdNW6E3hW1LE56F4LnJjQa/uNMUW+TvE04XxbTWytZXaamrN
+3hsVyZuYA7WvqbhY2EMbnsxwWkKpwGW3rqMb32bj2hSXRxtvI+86i5HfTNfFQt0s5cPO8tm5WOk
u1c4eZiLrvQgf8SH8W4kyVtx3yBMrpjJpcK5ZBjQJgMzV4iPWDkK3Zt503gvaWscetrgEAi0L8AJ
HIFc7VkhlDNycdIc7WrUs5NW6u8wM28ThqttBws109/NWNy5EVN/gPbS2EdR+agp89TAFHfco1lm
d8RTpBC/c33f47A0LQ1EgHvybixbXDMQJeU9fSx6c50ZHsHR6VbWvFVV+GL4GfPZJWwX5E3lHffA
DvwoUnN6sFxphvwaXdW4UBXYaCyBHmVY5DB2c3JQHejJOhQ8VUjBGxgnDNJLWplLvQwOWeqdx8l8
pzl48J0FY2MBjh+I5YVOBa3Qs14OYCbcV8cZvyyIbJOanvBvYbMV4CGj+M0u3ktIYpj3wOziS8+a
T52DZZZQgNuEHCUkNOtCWw4N23kDXZZTseYaz2bqMZ2w8v38X1GAtKtK9aWZ7OcW7NgSwEA+hBR8
V01RPbtyvnkZIk8+ZLVYx3ojhXGoRHA73wp6TyS6z6Yk9JrhV2VdNV13EJMAIY8ihvErHtIourRl
+DTmHtQmnCUorxg3gKMf7fi5iIn88Tj+dNqqCeVDWA8bC3XlgsSC98TLH/2quqsq3my7uXfaYB26
4ktvmNW02yQv3jt0WOWUPQb5nHHfXZNmkEbxrZfRJk5hOEtijwyAEvhwtww7kKFA2PSn96KZAYnA
WccKYEG7SkYy4BxUF8Gbr1v7oPVWjuat+qJ/90frwOLy6Sgf6YI0DvUwB8tLeM7VNKv3YNGr8Z4x
6m0p4DKXxqHtbYmen2htrdpXlrimUtqCinXQ1IqS+I86QM9FTKcWAgnkcmAnupHki+nJ1pueY5jT
aDV3NpxptMxHLZ7es5YTuCiHQ1pgLe6K/rsc1CG0rHNtDN8HU+xNSUEaauVRZ3RXasVLkuSb1IQA
GlpPKbB5Q3iXYOSclMcVC4iPDWtWJeTBQza4xhIg4UtPNUQ24zbhGdRH9RWhJxdVzTwjeUY1NJPH
MvQ58iUNUF7kkdxIh8Uzy3goDGp4SOTeWZt4DGjZnsMsvQ3H6KUP9SfqXLyk5gIx+EYNw3e4DC8T
lyoit8Av8cSYSYWQqvMPsjePQ6wdxkOKR8YO9e8tIQhqKj+rlr9GyHaNMdH1eDWhNPfUiG4B+77z
byoDAWEvd52Ibv0furXysTG0r940Vkken0YwCWRUWe+pXd5NUfiSpdU6dtLZxcicon3QCVRwi3l8
ZB26Vj/SyeyIJ+wnnsUwoFdpkMzNHHNkQnxlCYegNOMYMX8bQnQ6OT/FkOWPeeOdu25XCs6l0TyG
tAQXJMXn1XmkuCFbrXzrSKT6fui4vMo709K75E16CbSPoub7pyYRPpfa4dGiwXaJh4YkhPqaUesy
wAQWaGpnKmdZoIRrlXGYvzTrsA6t0q6+np+W0hsw8k7Ml0bUrcBGpogAKnltVt5Wj2ygct05NB8K
1X6fXB5qqqyVE09PfT8nQqGf7qKtnEYGVOguluJ2MtJH16zu+pIFchR7t1JnqYOFQ/Ae0EOvc2Ya
XWbeA37Y1lLnoqTbEdeP7htrrXAJazuErk4cinevWCI05jqtOd2XGgW3w0MaAVbT2wY3xbXeqIvA
QOPF0YtMnevngvWk5ggN+PU7/dzj1GrnoakInghvo0Q7611LWol523/liIeL9EsC/c+lRltV7iLV
bvRSIivg2ElgxZju2kxb2CzleEw2tW4dPKu8o8WGQeKalvcRicumrnkv+5H2C+25xY+f2MweOeo0
dYLdmgvZwigZrRMTHlTEKD1HdXbxzUYc1X5XpP1WCP2+8DGcf1b30Gx3XcdBaqbPddHv6p4p7xEs
Q2+51Hq01yv54Jdym/nY+x36mqLGBq5IRZz2x4GyJhPp0cGICwlmq3gDhila/P0LmkvBvxRisJQd
20WrIW31pxcEpdPhCgfGpevqsyrsfdNCnNPSJeqCD8214Axg9CMRkyfjTiGQfx/A1NhRcpM2FCFY
40PQa/FQkYNOG91QDwxIV1bnQQK/802xZQJ78/ev2VH6X160MlDICN2wXNc1dErl319FD6OD6QTO
cGEMcUbK+WSihgScqCX9S+PRzOGgc7QD8tokjIyO1wUesh2nz7pkHTAzKELJOc7FZmT80/gJ+Il2
V+dYh2Py/TyDNJWYkMZhFc7COTLZqFtXVU3daQW3rQ/St6TPX+9tw12VzRNrqpoYw7Bksidupslm
8lOtihZu/j5Ts6ScUMdPL4HXkaBEc5GD9t0yMkeYLLyr+Lt7Lri0t2DAWGWoWaIJKhln9YaF4xoh
9qJw2nUCoj/0E7rd9iKLenjZfIUW7Ysy2DfBbIgdNjGYZQSER0N7CGAE5i16G82/dRnA21QNhm2e
sW5PqHhQ6p5kEtxVWboMdPNkR9qxy3rOjtbeFhBzgK/kVrKMDJ5Wzs36lBwn5iUGu5BI8xvc2LjG
p5uy/AwoITjjHszppss+nR5ZoPQQU1MDkSFO/eLrR0RGN2NR7UozvE376LYuyx16MNm591U3AAyd
iYY66tHY5vKbN1pAbqTJstr0b4jNCTrL6lcbJObgHR0tWExYGDX2VJPjgQL6ZsbdjoPPU+nc2PWb
oZqPKMziq77vrsuE7hYHYcaGTmKtyH1ZYDKNrgSuAV7nwSxHdnHYCH559kLM/W36goB2GcXWySYo
pwOFP2Vi0fTIKoYONSphonpzporP24uR7RPIxDLQ7qtm3IAOW2ZAEC05v+880C6QfVY85rX+s5hQ
6mNIC5Vz3wU+0Bh/37vqrqSBMQX1jht4LdPhuiFkIyz9y/BkegFCx0Je6MUfDUsS3DO+WzLZIkM1
GxSWfk6XQccsGYBHrAsoXOKgAkIV5r0mJ0kTVpCeeg/I8W7ihhxUgshpv1Zu++ZOb63sHxqXu7ji
MobSe3TDdNtT2SubcEAkxuZ4T8MY94H+PlZnWaoHYGlJU3BhjL1JVWXQDxG7fracgBOPwboHnkLJ
j5avS28Quq9llN4EVYrrp1jPAJI6sjlbPUwmunA7OjE18DqMK5V7nAzs4pKhEgVkAqCAgu6c+/Ft
P6GP0hVJ5NBTwg4LSrPrOSuBE2AqZGu3HuoeJ612Unwn7m9VWMTUBv11RQtPuVSpEQ7rMeab6tYJ
u00DVn2c7FNprGsn2cuhP9TuuLGnacM+sIVpvqgHlD6BtuLcg96m3zSmeszDbs1NtHIu7GRa5uwr
xJh8DIM9RwYbyt+0NAt1zKzitWb4wi167aFyjAomFdZB9eM+ydNjGLdbi6BjeojGvY40IVK7eLbH
7FEW3AVTRsWUbOf/DPgTzKIJPV9GKcr2iZJyzIft1JODCgxBT7TZsrpEf4Z0GIi7VpE3RCoydtyc
Hz3+3s9aWKOD4aetjK6/jsbwEITN1rNGCAva7bwAtEmyDHz5IJhU1K1x7Qx034GCoTZWR99yL01g
nULozb53tov6ZOiM7wzxMX/PrvjSW39juuLiIkNoJmOl2yQrj81hlCmtvZpc0UQk20IvSTKiOG+d
di+jZG2X5TmheOdZPzFkeR2lOkb6BXfJOZhlYuVBmjC2RYqyt4jAqMiekIZhw8QN5lb0lhFUzvBW
e3XM5hBwPB+w/NplspV9/ooXMFPZm2eGdx1QhCr+TBH5tJwv43q4pmHHUNo8yZwzZzTuTTRDViH2
k1ud2SlxiIWLidUOrdpXNzIsiO4Nt1shMN4q6q8gE3vDYvGjCYgTcRPZnPZIaJzPhAonsCvAsM13
sJ/ObLvrlLfCUNEtCQFffd4DJ8LKAtYNl0QZn21mw+M0bnobumk9bupRXSqNK5uk2N8TfB8B8SyY
Q5LqHA+gtazzBKViSLSjJiBmuPnr4IhTZsZEMbcHLxGnQA70LzX3PpqQMOb1TgFCc9tql5rDxiTR
yqmQuEdgflr1UCr33rZ59jIgJ1B5quQZB8l+xEmj+dpFzNUs8/IRvqav3Zs+SfWa+2Rb7SFiQcOI
jldk2w84m0v/rh3SjSWGLXq+41y6Ep+7UvhnM27DFp2GaeHd7sXJCDcImUmon9XeRXSjmO4OKneW
Bi4m6KDxFYCRZ4dciqLwN5i0dggRrkNWRy0y3sHakeRibyfLeBeVdhQOp3PkaFddhNJNEYyKVvNM
s2c/GnBsuzfoKtiOovQoXPbWztvJgCyukrplxF9CnlShw9vtLTLKADYhBrm1LRSdrXvhr7/zVX3w
Bt57NkQ94lamN5EG/jo0eVkxhw2+UTRiGIzSbfnUeN4BBSMDNYgQ3rDpue/GD+ynmy7E7ehRURFQ
70wjti2xDfEmCMdbxSFRRilnVLNboSlzcU2jwD8IS2xtRA9qPvk1BH8g4nV9MFIw706Z5x46eEDN
dEhtHQufh+BVHSYTOWDqHdUUP9YR3DS8KX2BcDhmBSque49IzSi69Qpc2uIUG+orENoXxoFXsF/P
osAB6X4JqH5AUIaWqHuYhXjkCeGdbWKqP0SDfNULLGDi3syhTKJUDfuB/ohlfffr9EyPd+Xa4caP
yg8n3942mAoIsS2eK5+eFhsASpZDlvjkS4AWyvA/tAXmhAbCVzE5h87He2SXH24GkKozdu1Avcle
IcPH1oyfGhMqMihxDNfbCpiTpRKKH2sTANI3ECQwGsOOUSCFqh3tojOOk9o6biRRgHJlGsXBLbSv
WLNfA+vJjtWbJIzCzP21bOZSUtEOkYc+58ch2+SDqXzxa0P71z7tPzkC/PUEMNeuSlly/gcl1B9r
V9NEZimNfrgQBHBqq2ifc/TSx47Yy3j794WyIf9cJzu2AzwQ9zgnd4M59B//rqIe66ZOJXUyyxag
PThXzW3HyCILh7WAz4sSe08teOj78jAncvglqAwaZLMSdxRgb6tzIfu7v39Z5l+av/PLsgxhutKi
gP/zIag1si7LTHu4mMn9wD4TDhFz1Sc0D01zy/mYe+R7XK7NTVU91+V3Ploj2vdbFMTEFYb4nMnM
oxyjOPfradlXzlWHCrvyGQ1uuAsXWfD+4yX/n6YQ/5+GBwYnJqYs/9Pw4DP79F+TP4wP5q/4z/GB
8bNlc4e6jAK4R23r9+ODn21L1+kaKMmBUdiMCH4bHxjOz45rOOz0uitRRVscyn6bHhjmz0RpcB/a
yiGuiPPN/2V4YPz59rEcjA6WZLxmS+wpzp9Of7WBgU3rWKONHG+rET4MpZayxtFyAokI1a/DYluy
7jYCT2hs0PUsDaQSWWQbR5NRq2uDlmXaiVkOLDz91aiWxvp3V/SfPOaWa3Et/nC05um2LeIeJJdD
MlKZP/67s77We2Xca8ExGLQTewV9cZ66uIxeJuhhp7aM3twEvatLgVn4muI3MNIRYPf3rcSbYITK
W6U+srC2crZBk3wks+C/TJjzifQBHhB9PwU7mlaRVucwuOj9OlVy0yXKRuYyQtAO0GkPdvQcjVAb
opjJcNK8pFW4HePaWPUhrkqg24ceIngopHal0R5lXAsIiPPOykuiaZ09uB0YF2Re53wukvN5/moM
eIh7mI01NmDHC8nGK1A+GQ5+HIGlz5xIC+1wEm97T93nHjgAi5gDlSNIAdo3CxAYYGG/AoTc3019
DrrCF+EuClpAHG2vr5y2+NDHxjymFYJd5afZqsEnsYTWextY2a0FunebZf1H4gwNqXS4tEO7pHWI
1zvMZq5465A5OJC7pHkMfnvyPMOg+u65/S29MJ90RjjQgnYtCVnVOlKGczCgSSSvoHlBrHD8G012
jK4gpNLT4It0ph+vPRNmfB+T5V3rw/7HL+iRtasej8E6xeBXoxLbeE2L0BLlyjVU4mfsUftYAc6y
YBovUttfmYTvhWmLY0brDv00wmgBLsrY3SEXhL44N8l7qUEj7fH8+QJMHKZJhzHMFfU3oXi4H1Oh
7VXKLSA0tHcR3pqZ++PbJo0aa11ZbO5OhpUnEMXXSK/NSvJtjEofMUCHMBrRAgJOejpvTgFDWICo
WfbKWvTJjeGBkouKakvmw0vYtF8GxEcfwy4C8mdt8gaGY/IaCyTy1yY77/ShpsgonVUbjW9h4x77
DLdMEWHY7u3vecoxsoTXoUY1K/fUcTDZYBDz3zCmgGIEW8IMaawP5YObnLoyV8R9a9zaORTcKMJu
b5vYmZBDG5lMkf3kINHqBvpbRRhBk7eYXvoF3gvYmD6biRDiETMT6kP/EqTSwmUVvTl5s/Sy8QGl
JaKtAR5zAHhdutWTadLZyTvtgF//Cr0f9CH6pFW2yzAnCRO5caMwNNJMmrFvzaZWtMgnieyoNKqd
Ge6bbiIpZ4KDlxfua5a2sA60/p71YE27HHFCTP1rt09l76LAjSe1kZO/FTO9MYavHlPZiBGj4DRq
B58QPaFl15XsP1Fl35n+EDJPqo2909yd5pvAYEozxgzy4gDa3li+SUhE6YjjtWjBUwriqSiyy6+A
PBHMiONqJtyEhkShDNjbCGHzJzOz1jf3LvLc0eiAennJZwqnIm4T52TJN70pt75hfB9c/S1tRhzI
YwJJzh0ZVTR0XrQxN1d13CG1f3PIt9KUaBZ5211RuF8rBor2Q2gBLhFe8+W0sPyN4sk0hie7DC8I
y99trP9tIFeN5+QL4ep3YTXuZV6VKyTYh8z2wWvrw5HhJ6q/EYp1HaGoQwE/eeFTgjV/1M0EfxzP
GNxr4jL5NrFJ0Vdjgm0LHVZXA/+jzVBkNc7R7rtxWaVUPyFBnywPjNn6dSXc+7IUn50depx70HLX
hD/0U2fCsWUKO8dPjSUa8MIM9mxE8alLnI8guYXtn+B8iB6zQvqbqoPSRZZ8tSw5uKFp8a68OHsR
0FL6rv3STRSoeVIfHR3JnozEDOBoNsjdIC5j9VzKlIxtKz57dXPMS3fn9/g4m26lsLhte3dMlgNb
Uy0pkpUnLEIVyBi2Ig7ctoJBukuSmB5arHKkL+Xd0NfYP6ijZqzAAg82uW9CPmUi3rdMfnF6My9C
3bXohb1r2QkA5mapswrQSHlpBD2GLDZvYC7KDeVJOFppqj+TC+QqRD11jQDa0b6brtOi6VTU8a6k
g4k5yGxRszi4HwH8Gp8tMp4yGNcillAaOHMR7FbbV5mO2Y5B67tpw7caB/tYkhxQc7ZXefZqA+ik
FvY/GMaXW2aq2K76c5GyNoE155AG0THNwUuDU53GVyVm1p8LH0/xfXFVwIzlN/jhU/8zzSISrsi+
8QMYK76Z7Apz1XJPnybs8L2jQ8dFdViVs5xO2iSqoeyfahxWmrmLK/cOsAPb5X2i8gRGKzNgbag3
ZEIEuEXRDlMXL0Plu4ugI0er68cbSokjA6COhcJDqdVVJ8+3rE3n2sZemvCi8B6YJay8idgdPK80
7xw3A2ezzBqRkhjsz+nPVbSJM3OJQCxKdPxordy50+itW5t9MMiCpWPMWE7X05aiCAqUwzXuVh97
W+BiUNAnL9habBqM4hdV7ROlM1jxTcHwHH2yjfLbH+672eETjdGG0X+3BngAOL6u63PhdkRg5d6H
Z7FfWlKtKoiND1Y2bAkWN3JNbMqoE+tKMoH1QftP7VTQMhvok9YEBQZuYpIyDQx1gp1edrgSgycv
IrAss7OntgdqTALNsoJqAh/PJrS39a11nCHLbS07WhIhCelEaM+jzF2U+ZziJC0C2KUY5BIblGRk
s0Jj70DNxwXToscJY1gciRvR07SLzb5d1eVwl6ies3qOichkVrh0QlBYkCThyHZhco1q5a0qG7Hg
3oRELKLHGBH2Oksy3LbGdBxrHCqcLNaWB69Oy+xjWnvXPcESre7hY7ToJErdAtoauHdTWfpopGaz
Q2btQjMS21jBZhNGtDKaG6q4Gnkov0S5zUjPJRQ2HM5dj6/F7nyMFk75oRAxdEl7U6qj7fZvjZBM
JRB3tvMLardeJtyNh9f8xzPZuviKSOejGmnEbkKvIAkBb7R8o5rhrfJQ2GZ6eK6GrzFzYajt0bYd
LR0+fh8/mvYMQKVn7ar8ULmHMdK+XNsb9gQPXBntdAkBZWuFQ0pxt+mzEgMFPVjkAKTHjuZzpRMo
FQygHfVy3KpK0SAseaRGZd0LcyPtVqdm9e4jPYhZBiA+MRG24JINJSOJsWvpJ9o3bZSEJN7aGJZW
ed6zXzfW1TDoe98Krn2hm+CY1N43gtM08cWORFiMBxY02VASYdTDcc0nDvIgTZKgx0erwBmkw6s2
pKCt2zmnyLodnJQIX/RrKS3bqwAiR+wvAqW+JIiufdR+5imdc93mDgB5gz87DZDK01xHiJcPZ1Sf
T/D4Hpuh3vc8dztvct5prxyHATtUYyHam6r4aDbxmnACDhx9/VVp9Lu7c591206xqRoTCLEidT4s
YmemXDuRxE2mteiHRa9T/pL7d9P7bDIDkJHJHqtbq63vwxDUn7IcaBpQpPVKaWc1OLgkegDJRtYu
mx4Kk9NbEgKWi7+rPpQBgfZmpd6aMqOO1XBKpthBAHeI4r6YXW+zutNvmjsmeW+KPnOB5+ZY5GVH
pFS0D/m24JD8fNHFIbfhqdSR+tkjjj07g3FdE28d+u5rqA9za/P7iCz/pHTZU1N3w6pzpwDfB0Sw
We7jMWpZu6UDAy8kRjXPvWuPRjn7NKZclIM+DVNeUSB0b4+IPSfMxZ4XtAwXOS6bqE9Ih+Zdyelo
WmF0r7U+lu1aQQh0SU6bclQX9gYdId6bBL2GHqiEoFUMxpn0iCEA2WkW7/kwiG0eqnGtaAMVaJoJ
a864QDDDEwJ6Rr7Sqp2U0hC0guFPO8tzkkVQM0sekv61C2KEQKwC3LvvLPqI50udnRjDoOV1z8Ms
afnxv6WtfwTkHS2QZ6UdayrnDYmtRb1FWb22845Rvjd8+TVBC5axq1j3wRLvc9fGvlmgIZgigra7
KNdQb0D0t8Vd5uPqbQtE/Vkd3WqJR5moTZC5ksuYCzyXYQZccFZSUdcIsgzqaRX1dGXTFi++Fsbv
Bv028rorgeFCMd0oSls9pT4XlqadlU/NqjNJqolQf5Ml79IUwj3WTTWY43gnghDAYAaKpKjaQ1ij
0fDz8LNy6y3aFmRhrodLPYk2jGMwwHfEF3AOxeTJ+6CxLHb2yCddOZN9MBxolJ5aRBXOY0eDbAnD
InH1fJVM/tKOjO9JwWdxSNgj18XDgQVhF3lEpqVEtXWe9DZyOAok/g8V9R6u6F3NhG7p9i3oKbIO
mkI/D1E9EhNzpSHWA8pLV2hE1BIGUOJ5y7emJx+zQLGaAXEd9JMfedc0vh0abln6EGSocfWgMXZ1
bS9GETqPKWCYqfKuWom1xi7zF7cs0+tq4MxL65v4GGyWhv+DTttEmLW+6uEUOAEiClGfdbx/TKNI
Mf8Pns5rOW5lS6JfhAgABVevbO/pmkYvCIo6hC3Ygv36WeBMzAtD5+pKIrvRZXJnrgSMm/n9n2AA
xyymYGk6fmebxuVRgCAHIdvHBaQFsv8wOwuQr2ppfi/GCxtgdvTy0NupqZgfoxA1jOzTt2VVpPU4
/9rJ/FoYX1nNaVyV9U+VEL4fUaw9F2Qzc85N7AcpWjLeH6j7dCwmloOHHQd1QLn5hqJzSUXIj65o
g3f9nPokDrnjEnge+uyiK6jjFmGmtUAxhk9cWoIai5BhVVgD7u4E6R05AhdwIkbbyfQRuRnNi8XN
p5mVUqsx32HHWPGCQqoS0Sny8ZVzCuKnTu07bpqttNIJ2QWjVTT0D7rEvmQyByRUwLWfRW7aRHdW
1fGpMZYTnN/TSti+OGn/p0mNdTsy0W+t9McG5k9nGkFOUDxJ8JkwN5wqd7hxZTnbUwbQXwMbd+LP
buTxyTOgIp629Kox7YNXwb2uW/eoEtc/Byz5ZHzhLoHQjB13T0PmOnSbbZl5HLnK91FZlJBUxa20
I/qE3HC62LYNin1Y87hhG6VqNjOKTYHMD4U4mHYSmh7PMJf+dKIXORPNPtBBD1gO0xjqPu8SoRsJ
cIWoYsKYy7fQPfR3IfITj8R/8DvWYmZpZSjBTR7EZ2jyT4fsH6RuTP1gWhyQpt45dQ0VOEUKoY6Q
Sf0gsfaZ07BBmHlLOesYnfuW1YoXMsDVk7iSjJyNo6FhRuhhH41CmB0sTrsBz2KqSOQlBCA5n0Fe
bBJarUOi46yJnC+CldchDQypQe55HBxuGmRBihyEiMeRhxu+/w8x5NENHGLhNNk78dwdKhwHWedg
jxqcNUe4a5mxEeqYPJ4bsg+GxRu6F8g0Yj5dyKGj9GNsiktnb28gdPgq+6OZSKhC/VYirQqPZt2m
vweFccs4yHIUUrfZoGhmpoUO9uVa5eHaKKIaD/uwb5MFtuok5OCLt2LKpxXuIRQsmTFB7JJD4xMG
higP7br31SYJslO5yP8YEkGE0ZtyhjfzlzrolQPxAZoZdA6ggP9pswJ35Y0epQkMH23vX5nid5QZ
tWFuXh67TS3X2VSd2t/ekzQ8SfQy3Gx7g16wQmRHh4bmwmM7JJK1mcmdPsS6/6YftlzPHUcI0ZMw
4ULvMAaJdr4ItiHrMCk+urgaw2WijffVZu18bDOjwSCKm2m2Rxohpiv3qEYpA8DJwQyG7GABt8cN
8DM5gHJmTi273mLmJgfxU9UhPHHLOaWC8MbEJkv/gouCmEl6kAsmoYvklACvKewF5l33t6L+q7X+
R0Z5xnchILzCY/EEOUTQQKV2b2GVnFMbC2PcvLA79a+6OMQRzJIyC17j3v5r5OQtcJHInSuGl8CJ
T8il2Qqn+rBqAuu5tNQaqzpHw0D+LeGyIdYIRbIzIss8RaewhX5v2Ne6wf2gB6Qvdnf26aV0vCA8
vW5lRWPsVBJ98FDdGkIhj5NbybPlQqUUA89B2tnQxlMsZcWqmfFZqhgnWz/K6+CDoIzrMdsYRv+q
5rjeO759TkfSJfE+Rp5ZFVTCr/LQ/xwKDWs7x+HTaaAvQCUxDsAhmSbM1yq35v3oU6M2nCEXvlVO
BUfeshcDdgSrFWJPHBCPSuafYsRHXkzOu1eOxg6D0bulLczVHaNP9+QAO3wws+YUqhrL8qA1xxEy
MHNgn+y0O3Q0JwIf98NZ4nNFyFN4jQ331CXpEwSSGWeo8sA+qXiDnLxtalxejFPpzYLSNMKQjqcK
PnyoRjpvqKJpOtRgabO1VzYUshGDL2Y5t7VpRalxA2vsIhOQD1Jy50ana22577G9kR5nY6KC3MrT
8UtHSz5f2RHXRO5vtidupoOinOevoe38kQqonhW77wZxF2+I/lK+E68J9HxFDq5HWAm9Hik0zgf2
Z4e4uUXl4uwdpIDGrD1597zsmaJImtHddeO23E5AcfCeb2cnvhgaK1dDoC8JOF2RXov43P3zehNZ
EmIs+3YlAnJdvBeMxUHtT84mm8WjmZgc1ALg1amT7LBpr3EN5phDQdN3LLWBl3wFYnivLZQf7RYA
1YHur1JjOhpYt4PmezKKJ9Mg7Sy0+HE6cQMG/sVGDqB3qj+p33l2pUNoB9m3VdR4DL/jeY9MV9Cj
YCmaeB7+A34ADzwb77MicQZh5TbUiIl0QnF0RQuLmLE9qDY+MfVyoeCvMNj/8a0KX5bv43NiCcib
exNz+LcNrtwCqZRZd2adlJDTi1M+MyrANNyYYj3OLGX9QPbWAd/N0f5UzDn3eDsHQeaXHx62UnB7
qIpZlGGfogposMlKpPew5z5hFMF3mft/KO/7LwSq/uC7xV94jmJ+7a0KVeKdQhIfwDxg0nDm4ekE
8XY4TxBczHpBln2iimisM1TSNUYE+4c9LO2ITM+L+8MFSBY2zZvLGTOE57WLckLwjZD2k1Y/QSqv
k4+tyh4RN0eXzHUZyf3i4nPawlxPXCrYoDuun8sk3WpHFmn71ni5cSyolDbn/h6OrvGMEDviXH0o
aVrbOGN8A8y7R25HFHPaLT76d63oREjN2t4Kg27bJDkmrkCg8jeVCzAj0vWuS3pY/ArgZO/IkzMy
eypM6R1UE32Enn0dawhGvo18ktiIStCOrERcmgl2ygRZYNawUvy5P3odIRRDlBdYms/9MJCzq8mV
eZBhxoDD0pAWh5748lQSsSfxzdmSTyqOs4D2Ez1Pr7ZTP812Fu1B2LFCVsFr26YJngPuImWbXSIl
KEWYllCmpN6+wUzmt6dZ9jvfh/KmbW/njOpvV9bRLhf6lvk7UcVPiN0g5Pq8hk6LIAfEndLfPLko
Wb9ZuXGVHQJNL1nAPQIVvVJXfP/+FdV2M7rewEUTY9jY1V9pzpykSV6bAmaMN7QKdqd9S02/2vje
BGllDrYyh51muzrdBDXYmlmcmiSOd2mPNTie2p++QkiBiYNfuKT2ymd37pyAs4PdrMrRNdcAA26C
BsJr2FGR3RjmY9/FybnBdjT5TrIpnPzLHlR94yTEWDDcp2b/w2obKLcHQI1a6iknIS1YN9uuHpAG
w10SYTwcT31mkFeYCYzOiCcT/GC2t+owNAUee3PeO4a7q2eMVRWBA5h765QG8I4euNSlIqB0ztEc
QM0rpktlmyBbXKNdMwOxcYfOL/Osv9OSGqARSjnw3bteyKFhs7c6bKCTFrcgnSR34fwlNjwEHcPf
z/VI02b7Hc/DJe+h9nKkSVZaR4ckX5LovGWpXmzn7TvkKPLuJroaU7MAGe/B7canzAGxPJpEDGX7
jzFWzKXQGHbYErJV1qLsq+BhztNmHbt2Dv7cxgEkQhCeLEn4ahGdRbo1yqhbzwFXJWlxEp3sPNz6
FfHLcer+sUCU67ockDG4+YVFc54KuH9WKLgI04TVOl1/A2SzK02qhcTIx9jwx+86GBkKeu60F6Pz
7WnDOpoD5WGdWAU6SV4krZh4YQkxlf/MnBOS4iQyIu6TTnHewn1SwF8NETB5xkmAPKI6WSejKAlA
GOxtUlER1oU5vUhBeh284bVuQTs3uHm10UPCjABcG7l4a/3sCOnCOIqcznLSBCJ+jg0LSsU8P4um
CFeh9a8ssKfMPfxnWL3cOgbGf+LJbjnlJovPzuuA6L3VNJn6b5nRcXmYgQeek5ryQRvXGzfPMcLP
g64s2wGodBqLU+vTY56Y9Oo1lnooIs8/RgAfucIIWwLwjOQtIt3US9VcvDEs97198RLEhlbO4yu9
gPIxM+WWtXd6lQ6c4DDOKX0FAGF0w33GuH8rU+cP+Yb5PWLVXM28Hg8oPpg3VVt+joT2h8qdvmqV
hbQ3m4Seish6xmX7Pa0Hw7eY85XgdPzCvHhO3G9dndBBPOCPRBdp/haYTaf6FvdO/1SO7fRohvk3
PYz+hyh6KASeiUEJ6XvlOWZ9pqPFCZX/6fYepkyI/btB1PEdY89xsVDjMvhrBAgycJfUxbUUtYPK
NFeVr8o9IR0PPuBzVvjtj+2Gn4P2y3eAhFgzRQgSoAccn5vh3qqLmiKWRF4k78PGyar4tY59UsA1
JBPHm6IzkxQaoeHvvOms2PqR84506tyGsjI56frAIJmr9b6kPavDkq0xK+4zCIFgAaoccQnkU9Ab
xbtoqLal3gCR287/2UNU321afgEmDKyqpa7v5qjNTZoC2KpStSbRKJ+tNKuehdppQpn8NE1CkbJP
/40TphvF6InaRLd8UWyMu6YjJ0Z/3HcRxQ3Nq8ZNtmjlTNPOCHW3Icj69RQnx24K+mMUcWfOwouv
af6JrJpYOzQqcxbiYKn8gYPwyL03+NNRwc6VKTkMHPOfWo3EwtZa6LzYty9u8GMZLgk1bOdbwPhP
pQj0ClzpV8DpB0nITHauYkITS3bmgDf1oa8ZISnvXcwxH0wj+0HTl2TrlsEp9+6Nbmi/9GALBFgH
6iB4sQbuDxZpjw5+/IrBJ27kiAIFHvQE+Opji06sbMM8zJrFJ9MU9RqOFRwrn1DNVHW0o3KQrbB3
mRx7DlkRzhsDb2rkce/STpk/F1V2NePPRnu4VwtJEydmxyzi2hRHqX8jG//QmKG7csHCX2Vc3nlq
y13WU2qa85CTmW/1KetoVMk68zI2zrCB3nOxuTmdgXVMZMHnYwqF920iChWB0J3iBgZdtRTEtW5B
XWD7r26jU1uxfwxZXNP1bSAdFf7BJ0N47qazQ/xsneqh3y1kwZyyI8wF9GXww8AEujdB+zykSX0x
nP6cpDHE72q82/gvtr7leyzzzoebhVs8+e5OOfNd4vzdWfN0h8ACu1gmckcIstjYuYQxn3Obomkl
/WRIVDbq2qaB8T0FfxwTOWnqKPXMpvouOuoRSKzHq96fir0m6zmGwPcTjgTZUMiXod+ipzRbOJDh
Q5DTkNsAWZiRtJvKi3dxEw07C5N51YzmrrHDP2Kw2ivLAWMrKjfXcS2zcz4wzTBqSZ4vws/rLX0E
qblwOaAX0ULr1HaxU2nyaA/1OUmIYjDzSFZCeWffpzDQJ/wrlwaFttMW9Pn5yKQC7+sAdUPxM24G
RFGuCBU6Cux05CJ6uBVufjcvQsr5SnBJZIpXoocFjaOTuQwnHa5PD2qmqJP5fMDd0pSbmYDoZhnS
w0AbNjavG1CcFgWgBJlhp5vSw+lX2NSWV0z/jXa8kSZdE3kzn1OVFIeJg09SxBnVTjTPL7U0DcLO
quKExYj32c0UkuDYfQJzE+uccCFLsg3TKbgJxizHDsHRxcm7r62A9BYnx4sq2PpFFeDJxH7ewk0+
dsuX2NcBhN4AqplFupEZIm9hxIJV6RLAIpDVI1cnA1x/e66X/0oDUfzvF4vpL3g1g0+fYQ93M5ov
ZCgZLGlraI5l6M+r1uDaIzOO7wWctDiGwFfr+tAsjpzI/E9YKkHFYLSYhQcHusRxHpvqGBGhxsZN
+yUipHtMSM/gD0el0IKnuavd5ugyPGLgP8VvdubF29xoAYvTZtscf/9xKneaoxn0UOpnl49JrwCX
hCfHLf0jc/IvWZfVtnL/ak9w9C+GgzPLfWs3aj9OKfYHmP6bwVD1KlEDlOWBVGiu/JMKacJp2GOO
ctYVyW8rYscJub70+bW27PIQMnONKHC4ZD5tSDjcL52uOghAQ/Jki4FOhmlj5CzV7dRhwu3MN1Oa
1dHSldy49dpouQbVyIoPEW4vRdA6X4CJjU+6sguUeVckFDi8oO4Rc8CNjBVXT698q1uqXp1D4qbV
OTEY4MqJ3LNnWT86ZClErXaepAzfK2W/lLj8bwJBk8gf/o3k7tJtvW89CcEJdm+UJ9jcy1VDtjUu
QTqZbp8vA61n3zJnslEWWrlajrPRfS5YxkEI1Vxb/Tc/cNjBpuGeuFwjQnLtSDQdzhI8ZbBYgq3n
Mb9piHajNE87s5k/yx6uHLiJmuY7ikRsm7oxiO/VxnZrd2M7hyhBwxmsPtl1zsKoxEd7AI7ynPCS
nVD4GOH9dUuKKiDJXXVY7EKIdGuvWADBddNf/Mr8wbDLGS44CyPYt5I6X8EtgO/vOsEO3UBq5pQP
Wjqfi/AofW5hrkmVnVsPr50QxCMzKKFACR6dxmZLR1fPfUL0Gv6MzEJ2XRML1wwoxq7RyGZEnZ07
KarefEphbULzBaDWs2EkzLdwouL3IafVtM2pZ+qxzcuQ7sWJUEwKRnaTVkGP7Sba99RdHYDBdQ9W
uDDyhNEjCxTBnqIGeDOJFYLR5Y7WceAuJka+oSV3UyhZ/J6dsOTRL93/KsNzV62fIgXFLbSByCEG
YueCJJlEZu7cif547kG1thQ4ocTZON7Ji6v/JqHcXd9odjSOIAUjjyejnM4RhPgrFSfjg0iNvYxN
ZE6PlOZoPFrZ4G4jO7VueXCu0xSCvhWR+USwTiluWHdpdk/wkB01Qt9iqwo4E6EBtBG2Q1JDJrob
1NoydFCfIPhaxOZU1njPCTrjalLxIeAV39raKy9D7aqVQpeY2FGrvhOPEyYnt6Yi2SXp8KgqA3Bx
Q7V2T0dBVfkUBY88VP4ybjThy8uEWjqyXFt/xFIG0HSpBLj3Lg2RfRTuh8gND1AVkHYCLzxa3MVR
sa50oZeosnjsHcegmmEhSgfVG0Sp1yAv8wvM6rB66i1PbazAvIaPRbipS0APo0dRyiJ4BU1znXLy
/I5JqbUfcQgEtR/vNIEQjkj+G9kYikdi+K3pZJOfigKqzXRarJw8/TOCaoZNYJHkiBhWA/7XlIOd
G8ulGsVnWwMC5BP8itkkKQX3rUYz9qAmyRzl2oAZuBp9Zt+L+VEUNcD0ydjFln1yTE9t4/aKW6E5
FhRDJNRB7RnXOievJA9k/nWUo8/JGO1wbuO1i0cT77i3wRbs7lIxPecGNzuVmtQYW21xKZZYgJe/
l7z0azP8R/3wuAfi03N5HspLqaHnRqUmRR2m22EJWLtJMm0s+ttkYNvXquOQ0EqADdL+ycEqreDn
GvusDnZ2lXKsN82DneUOXCF/4u+suv1Sqyt9GNMlBLGzbezDeK4OokFPxLaewCCPNhwY8dG0cUL5
obVObDDjWfkLc5NQBuxIYe3UV8vh70wxhgBq8n3QXKSUuMXc27439oNtLvd9T246UsFlR+2HT8T9
3FouSF+uhpbiViKCABxf+dTXkFE7L2UAzoCOHgPcKrwMh9qKwNgVl2wc47dn6YIYSVuXR8pEO0r6
hUI8W7RDxN9Z34IKDTveaWSeFhuYM1EzZ43RLfTHv719DyToXTcwqW03jJb6lYrbpx1/x7ZM/0YO
tlI2u/bc1M7rwAiBZcKsTn7cvCYNC2ww0Mc5tuGa/hHnwGCT0eIUUu7UJ6uCDPDDTKvRhWM7oyRI
XInbvYlCn+eo23luw2ZMc7xPAJyGdPxTERptnfzQPOFvOMTS1p0w2edocqS5+K5k+FPOIF/TiI0w
YZaHysMdITDng8mYnDSM855QmYA0RHkbkLZ9kAUfrXasl7FD4Gw4p1ItgioQOqTbGq51qSyfZOfe
SkYMO1MWwW2adMVSkX64Wqdbs1k0J7Z/Rxbilew/Ztv2uXNiFmo/Fw/RZIHqB8NuxryxrhGtbYXN
zkvYXofuKRGtdehb48uZy3bte3DwIqfaFSNsq5YIfEZBzd7FHNmkzMpmeBbwZ6pLGsTXQjGuoqXO
XRlG2cNANnFZoEezaZitC6el509TekJc4cP3bcC6mXiBB04Nq8ZWlVpPTQCAWE/Jv9GAzjSPwENZ
WfTyTbAE04VYpExhLPvg5wpL2fJlxgkz7n9/6Yl4E9bwsBTXw6Vd3lh1nGb2ecS/5fGtHoukAVPH
0h4vl9BmZRkffcFtAnPDlEffYUB3MVmqmtOeF+Kw9AngAshNq3d61Txu3MnYfIatmI6u2f3fF1wn
/cJJoRUlDair6XgPmmBI9yEEzY1v09UdW5KDxfKlrFV7DAeJGuvBtLQz9VBt4JaFdHDFN1T7VznD
eq5rkkU5rROhYTbH3y+/fxwVYBl9DSNzDn7DqNvmGPz//+X3P8tyRrBNoq2YqU1NavmM64w5FloT
iTUrxJtZRkuhWYuxqBrVn87AaOVjUaim+ey2/ZefhswfQ3WXaqL7gJSRE7oz21/NaNnmSJF8C/TP
3MMFFMERHZNjWztvAQxrpKiTKPIePiKNZTGETjv+mESiHzwAsYegfxSOmCmzHRoOI1WNvYNyzLYg
tS6gUhgIXXtTBBfRMdiLKmJXvOt/mZ1Ye1p+OBcAhdn6A/slSeVyE4qGAVZbvxqS0gI3HwG4RvBv
jKE/dVk9bEVXTuuy9PHZgP1i1DtGdLCZWzkU3a7oPkNBgxG9M2tf9+g9vhB8Pg1OPqF7YUr62NYU
oaqfSowLf7Tcjjhdd9FgsRf06SFWXfNfzwRCErqYuTPsCqt/ik3KoXmijtAAqVrzih3OHrmzbDpW
CF5nV9qIfqSvon0YNOdKQH2aXGkcm+qxl1xU6MNId6xunOBmlgrLti1uBpNDjo6bYRC5V7fh8jpw
oB47uU4VdRAixQfYSuzgTA024WoiPhh81pVXUlld2zgS2AEsCvB8zHb3kG6btVfTi+YFIyBlqwqf
9YhXwGseCgLsoD0lBWTVRwEA/MEshvEQJNVuSirn4lK3OaZqh1HnXiSIlxlZkrwH4xlHJuXHpX8n
4f8x9Y9BAdPErdLuyZFpuA0VHidu/l+WslpgmugfXXWEBBHtmmx4joWGT6OWUx8gxdwwPuM8nWgX
ZXG0MecflFIE1rIfhnfLJjh164JPAzfOrFtFaaHXwEEeO8vn7AWkB/Wgr+mIMnBFUF1hLj6a1Acy
lUhtYLOqHhu+n2ttULwl9xVgCDILJguc06y01apt1OCih1IPQI791K0Ekoth7pe+KGzDH1EFt5BW
c4uR3fQGLUIcE5p249TJDhPR6+JUaZRPaSW3OmWX8R0H10tZb/oUAVkD2V2nMKYLLHpAndt5G41c
7jI6AOCjQ5lPUB6nLCItkbDDDmXEicUn4BIuIxCozBXMyLTHzI4nkfeqAkledsYup/B7VzXTI1Xq
Mf4x/Oy/P3DhIQgXTk2PCh8VSAHPTsPtPe3xo5q+9h7HSH3OeCnabHonqwBOh2Rm/JBqNCmsqOmx
9wrcvthBHuzeuCB5xzspxn/MNWEeh/8AF0xrTuI1ZbJ6X1b2MbdGd4uez99j37phBKQVyCesxH+9
es5uIoMDm5vYlWPj0a6CT0yFMwkB9VXKKqNkvVwt0kJWFva+7HMsa14H8ifIuKRGf3OYpaxXtJWX
DpPmysueTE50D5gOi4sfz3JlDH9geYAs69j3cL17hiypJx33MSrHGu8w7ZTDcoMNsFAJdYYM6Bys
2XhR2B+MPsUHM4LLNqT/KEwE3Ays46mc/Ooh6cw1Z83PmZHMUqO0sK7gR1qp+hADGp20bmosM4ZM
9Tl2iVxMhkE7hNQpHVDd2Vuyfh1s9skPR9ywOTiAeSRZNOqnpDYuEgmK+yWMqyGXkIydgRR7k0PI
oV9T4hDTiWFuC5ssNJPAXn6FDlCGosOEkgxcnhcgrD+LL+kTXcpC/Ee9/M/p+ESDOTxZnFzQogbn
GiwdU7g7fqg/S3ZMGcQ6MvB/uIDld4mLJlKm3W25CsVFCuuihWHfpNskSMWWpYx9LvRGqMpWcYXk
8funbFor+AbAXgR2QtMPVykfnGuH9wsQA3CPNJ2XqOsfA2LqQ2lzHufEQoOJQCjWnTIQGrppjaqw
xrovt53mA4Db2kKKHRGYQny43gchqPqYuS3w2x6+cjvH3Yo41sGrVbchZQGcX6n3Ooro2TDUH8uh
7xODjLEyzGNp0PUOQZkNC7++VXCNNTVlMBl304cG4QkgPk7rjIqncxk/06bKS8MrvxptTQtkJ16A
Mj1T6P2fx7Bsi3exH5GA8IruITqpTdkhavhU1ouqpD/Lxpo8pmxBarYPIZM3Oj2chJBth+tXPJUY
3teZNYW7wClOWKHKddhxKRgEy+D0ERsZwQKmvBu3xOscJjhpIn47tYts41AaTjkXlSv1kaC8gARB
b4meoucqepl0t7Ii9vdw7vJnNK4qHbKTT+N03ZzLLjw0lv0uRMEtHBcuUtJ/JcDm7TiRrSKtCv/b
NONDzhC3HzK5a7VAomkAQoZhuGOg9h00Jh89zVWG3mJ8TEb6VM2Dyax5KfGuMW8GaOUQq18SiELC
tB/5t4SXjeeqo/fUHKaPhK7gB5xq5UlawRPOJapeloA6s7pnuyaOQI9ItQIgHUOCw4mZRJF1iJMJ
62Pandy5rxBF0n8wV4ulMnD7q0TGsdZc68STqZY7dc54N6wsznj0AwRT8S0a77FDHz3JLN10U1dS
JuO+DHbMvLRRO8T88dLa7cVWzruDOXlfUmlpVPZE/sG6LWEvz7Mg0JEhBE3nY8LJ7lHcWVzP2Gpq
A+tsZAfncuAebaUkJlRmAryl5dJhNJ1PZgZEXj1GWHC2hox7niu8qbXhvgrHT9Y2RTurGeuU6bnz
Y2wlMRgdqEyCPY7vMTrWcU5DgnvNTZ5JLWguG2JkxmNr1LyOVbIPm0I8OqbJecf+ivKRWvQQj9oo
Jd1rPfJ5SKshoYs1z2yJBN3cLF++BPYER6Cft3yE/HWb8WxNRnxviHIcEXHRBBSbY3QYeUk7HuIK
HwoLpjjhOR8pM2PJpCadcDkXcR4gRiu+13IJMSfrIB3/B4PiDJMdfO1A0fpYin4X9z9WYJVUl9Jf
RY3cC66ST1o5uz3Vj1OvpjUrMxKf56c7LB4g1R2JgaEBRM2ZLA/p6QpzImDWsvFMdX/1w4gFMqEv
OUqz6Ex8i0wopy0m3+iKFftyWlFhIQSJvClOScy3qxnzl+9Sh+Sag+RqDy0vkLi55gr5bsTQyt22
DjYmFBkM91bMJ4FPlhtiuoR/tthwtA0DJ/hjNUN/qTwAGBSeOwkLnzNa8EUMEVH2M39qA8ZhaOWP
djrY6yEpKVW4uq6vzrI5c69IDwUWp0KD76rkeJ+IW65lJJJj2mRvdO9C1vd8sQHIXr1q81Jl+8qK
y4uJtQJxW2Tbus3APg4zCi96G6fb8lRiYdjMCx/OK2klsSE5PRkGI1kqLKraCLj6gdfXyXwpi3mB
OxXpdjT6nTF4f8ygViut6s8GS8oJTrYO8bdxiji4g+VRofvHb0e9mX33v1xqqqpV3q2JegIFx23I
kbE84zFCkSdGjdsTHmhdl/XaSytvjZFOL4ZWmDbQWAK7eQXOAPWRaRy9LPkIRpv+j40kYyqbLD3U
pg0L1DvmgvRIVWl57CfOr5mYPoj1NU+94d7mzA9X0NcWD2N60stpA1MSM72IT2VHU6PFrrpCO6+O
InKp4ESOYXjPoTp2BP5vmBelwP6TiI7lt9klkiy15RY9HFNImOPkUrvpCM1r7GyiWUUPod23u5gh
M47SF8VQaNcKdVCMpw+moAtgKMo9wg3EyBRIagHgao70h9GRcfQ0uAhP8TrpuCBqEnarxNllXGPP
DoikjV9YpyiKP0ilp1QRSPyS2idYwQGHLR7qpzX0+en3V8LBpM3OsxIjz1XdLpXb0xVCOaHiCKWy
SlR/wbK8qvifEzjfz04sH1N9rK1k2IXtmdATu6OnT9itoOInBKjjCiFYNHI/zDLd5wVEvqj4L8sJ
JcwetkgZ+e9R6LcHrrx7x4ShTxPF6/DTMrrejVN/n9hD143NaNfr5HeZQKPpbaByVfLo9e5fVyEN
lgyWEUHip9a1HlGtw9NshPGTqxvz4Bnik4aJ3Vxbw9aLfXSFajiZBXWDLtbIFR0T1jH3EXM1nS2x
iMKzmeVvtaiehoEI4wwjdEAXWWOG+1u43ratGC14ERMYH9jdZcJBjd8A3Ym4D2JVnAD+1/G6CE15
Eda5y5irkt594wQr8DwEHwmaCnZD3L1pZDymo2i20hQ3L3TmGx58hLIQriHimqLJpwFeNHHV0eFH
ky0fhBakLsPQO9UfBBzieWX6LWdGJ7kaunljG+PxO8y++UrnEcub51yHYdFA8ULuKD7jB7YSD3MJ
a26dlHTdUZJRp/O7mefWBUUXjzQxIt+KOdZkutr0DF0prqDeO8zMnT0r85kZ7WlAPDkGUQjixV8Z
7AqfhaYCt27Y3O2aC32sbeNltO0ERZwlHB//lj+ynnqf8lvtb2zl7YrBUkfyA4peKPfKJA/b+Rjv
caG8m/DOZsIHZ58Pknb5A7lyP1sxkjUO3DdV+FwKNBTEXqGLcGUEbzOL8ZAzoMs82z4qT714lbi2
3lM0NT/lELyQNdF86kF/2/t5NKhtTOmJcCa2jtXcVB9917osz1+/I8DEzcpjn4TlTIcZcYdxnhls
5gikv7/z+yW0iU2lenzPFk1obHXJvTtAE/r9ZZqBG3Jighc29QO4n6n94HdYZFP/y63VfcBaeuzS
hYIWFdHq9w/9/k2/X5Ll7ywMIvBTwHQ/0Z9NEZMxUuFxtKenEakLJ3uKmGk0zb6a7b1Mned6GCWa
Bu8hdFyfyAF9kkS+6xfhmQNR+6JjyL284oFsTvgK1A4zSbWf2q/JFWjz9CURg7sXeJHNzf+QdybL
cRtbt36VP+4cDjSJBDC4k+pbsliUKFoThChZ6PseT3+/pHTiiJSCDA9v/BPH8ZHtqkKTuXPvtb6F
OZRntJe7XDWanv8yOB3/6ef/mZA326fFMeORZPgONfb4/JfZVysyOoEiFXTCZP0YSoRNjdF2x6nG
QcNKxBqDgumoWyWOt7jdF2G05bWDj6qSrCpEVQLkEA7fdTXoSOeMTiytDvCQQJO8FM7c0NGuV5lT
HqrS+dj1007kY7ipyIzyZ5gFRQV/FvzKNvHmaI0O7VQmuNy1mCRVvcgx1OAa5Cl6RCFwGTnxAv9t
rv5EOEHZgNPUSctOqT/6wd0l7KkLQy2Y0tUJo257At4xFtJ0+scQ7Di66A9IKiG344t0cf8wA1u1
ESHIEWI9G5i0SeN06kw2EQNjIMUoZ66QEnCBVQRraV1Ga7NiEJWUWBP6qsSoMDhHsNZjdY08H9k1
8+6mJ5BwTAnB4S1cRkbXb8cu+FinzG7IjV9xnvs4Oy4auuRDFqV/JyWtvSiHWxHFK6hl2EOG+Mh3
+8DigwONANgWV+sUUlKm6tTopfxzBodZD62rg743NHyd8fXskoXBicAiWL2zgU+M9gy3znoUBk6U
NupPNlvtptJtfacJ/SHUegt4VJuvK1rMZYi/jDnRnZ06qG3F4+jWX2qnlqvBoWSaU/0yz/7Hkdlj
klnljhMZURcDoRFZjPALqcMjI/CeaVuwjQcmJ5EzIxNAtCeqbEWuK0vM0JFFlT3EfUB7yy0/eqGC
2+ffhE3qqKJ/1/gIDJuAuxZ8QYMkYV03dDECtBMb0y329ph/sAdJULgbyIPhRoCmg4YUVVxh0DBb
5KjLKWF+VpRFQM4B3UM8Eohf6G93I5N9hkra3JwMRsEbJevZ1kFw8OVMW7qXXAzQixw/5xiXp2w+
th7hSJpZ4a32cC1Y2gORndCbUv7ZPrC+aaHm7URPbpX025Pe1fV+9JttZdaUJ8CV5zBfShJM88D1
93pWXYjI8JTVPt3ZNWINVNfLMkBzHslVEKjU94GrOzCVfkay/CuIz//KKAEFWHqLBjR9Df9J03+a
F0Ag9S/9AALZ8i/Tc2k+C9eUYGsNkFU/4gQEf6Kblu5KW4D0N2z+5D9pAtZfKARMoLKuY1qOLRRZ
til+pgnof5nShktl45KC4Kr/KyDQS8qVaxqurRvPaQLSgVNsqT//hbMT19E8ZDoxW7nE29a44sm2
zW7ZF/HeKJVYO0Rh8ssV+gPdR/3kX9g+Pz5TsB8JYcIgMiEavfhMvzbQmvXKAul+EWTuYGlfDkkS
7Rk7EnTud6gmiAxDKeouSjTyQ26hEjMIWmyb4ttc4zwhmS6CVuDfvP3VXgJ91TdzLCaxYAtcxH26
UH/+y9WYorGltKXY7gIXjwcppivNdh8mXrN3EEcvOUzPn6Q4ZgZ4Sx0ek/6KLuYwS+paswa7FhPE
Q6zSd68hBchXJqIPc2Mcx1qP3/l1iu3039wI9ZkkEXi0BAwdIo/jvGIqFWPi1T2FLxusNe9FvI9q
MspGV6I8I4d4YUYbAOLrRhPm6u3r+go79eOj4TZ7LkFduuQM/vLC1sasd1GEVsRKEzT8ESODMvJO
0rKYb7ai3gdB8LkIRHAfjN7aGmJjz4DmGnjZvDEdQA0qtBDpsbafaoQeJJre5zNmnne+prrqr66Q
jfbGopWBVJL+68uv2VVtWVelhYE3o43NwefYeagF8hjChMUWQGdb3ADIINwV0C4mCuJpquadi+X9
/hR6EkKzbisClmO/vk+5n2P0HzL8rajqQ8yOK4pk0pAkGzzZvjj/oB+Y1pPQC0AEbbYnsc1hXh7E
W70or93MxsbDtUrMBL31aO9NL0R8iAMCt+0KQ8q17FKKFxHlyquORX880AYtP9SSysn0BrHpFLbT
cfOt3g7fmlzUdzjBTEYDSO6CqkQG1usXjQCDPQ3oLxKgp+tE1d7ED0jthLs2L9s1mp9rnILwz4fk
H1FycnKZGhKV+GlUg4qhmxDwAMBaegyrrk5of3NZcSr6a+gG8YRpPhW/3ePI4R25q4RBlDyHIlQC
y5qiwXCsS9KT0lVx3oeHiFjPKF0gVwENOC38kMJcXHSFAneaWL+I3kEN8V1PuaEwx5ZZT9NviMIH
0BRHuzVA99I+Q29EIBHyyCc9nsYNx4B+qTFXRChbrZIm4Mc0OMrdBmtHGLBAFTR5irkb33lX7ZeY
7uc3ht4Mi7wj6XUJ+WqB4AxpmjWjac6tVrO1bJCPwkxPQek9Gj11qWEAZx1nJElxTFlv5ag0iblL
5vmS9vmHLkYG4NHOXM6e/WQQ/a4H2X3s4d/LYATkVUFsbwhTxPExLlq1cZ+u8mjqb6zcIZGNxiAB
4gkE7qzcBAa3Xtrgc1zfX2CKxWXE83Kr6NGdE10ND79WkBvoO8Mp2iQhbTAgeZ9KUlzQDIR3cDKN
detZ34QJ/MVDnrey+rMkeGb39gv8hxVOOq4jLcZ9MCyNVyuc7aOlDOlJLxs5qlrw76ggANZRgl9M
We6KFHDo5HCIo/pHffQDAvinTe1PL62rA5FW27ILhOXl0kHGUwCcko+267I7xL74WEkGMYAFYKdp
ZE3Mo/4J8WJ/W/kcX2RN0RgKimupQaxh5omx6UOEPP+d1eT3jYbWu0e9AOuPteQ5TOiXLQ0vipQO
AZFLREAiu6dFLvdBifTFNPNpjzgij+7evgm/lxSqKDF0g3WUS2G82t4NRy9JLANuD3WI9gOTd8KK
jo5nKhe8yxCs8Q9vf6J8ffFN7Kw4F3WPe86W+vojx6EeyUyB3ZTELal0dmYCmL0rx9R+HKKM++5g
syT/82h3XXvR4/nbaFeSDvo8ncN6VWbg4+d21Qbxg4nGGI8/udsx9mKWYMS9KAeYg2mcR/R+6XhJ
i/mqrjdmpY9L8qI5iMQDpqaOE5IO1g8cyOg62g27K8ifmN61J2YYH1kDhgwDVGfYhL8XTXeGhoeQ
0EO46ZHeeQ40C7uizWEuiWfMzxqpn0j5Tq5I7sMwSkihiDmHcWzUmQFHAw1qY0t8EoaygTQR6Ttw
baz6qDEQt5I5vw1kra/rERGW1rkg8bzqRBd5vK16sX37Fvy2w5vw4T3KWWKpXAPUzKsdnmboXFrT
ZFPUTWCOrWrc9H1JUzfSvE3PmhJEMN/CafqQZDhDYhhAa3vcP7+WJSHFOwd9AoK+9B7/GJ2+DCz/
TP/z7a/5XMH9usPzNR0GGVRAgkXefo50+OV1SJvIShKPvAgEAelmMuLmrmug18E9GrBTj8ZKc2Pk
mbS+QMPNZxEMYo3cIF7Logywb/X7KR/6J2fylt3kkHyTefdeNhw50KHHjs1zHsCkNMLKQUdQY36q
8V61ltzPcvKPkY0xRisWtVF6t7WpugjSutSjP20qCyo9q8EtadCbBl5VbdQuAqo9FB063J2NtFan
azFP0znR53nPtbJXaT1r76wYxutV1NQl9Y8DiVR4zwvpy6UM0Z7d+5xZsC0R+9eJ/rM/zt9crTMB
bRs5z1k0HCC8rAq4WBu3iUENzW2+FSF7OeMJ9DmBA2rZjSEsKbRY0zorJqDRUgss8V7N9tu7byAy
ti0BVNUV6jz18tumQRL4TT0gSCGqvE0DkPFT9IUqoDtPDCYAko80PtuZoFi7e6obCnvIAqq74xLU
a3KadiP5VXNpKLz9rL0+5qC9o25hXZOWLSlGXq2DjTWDfaiY5VpkygweVBWtwZnfIJSuAkqTtz/t
9aqrPg3tIsl0LsJP1sCXl4FoZ4v8GfJGui6m86Uz40Uwv43D+Os0xDe0k/P3XvnfP5IP4/BiOnw2
teqrV57yNxNWH7DlmUA9CkeHctecNfz4wPPqfTOAWgtT7L9xYy4CexoOAFDGg22l4LWwJcOSuYlI
UlTZCbiGE9m8c03M355kw+Gg/Lwl4CZhS3p5UYIASYPMy3AZ4FW74Z/81hQEnDqcyg7TA8Hwa1YB
ecjn/kKcM340pMwLFvIID/8kiNrgABpy+ghzP/0bdS+1+MTaUDlLPY3MTabOzOEIKkyOhI9gginX
USMP8yCbvTNTwBOJuNG18fL2vX6uY16sYgZyavZti1OKKg/Vo/fLKpY4etIm6Odp7enzKutG/z7E
sZ5OzFvNkFfUh467sjw6TXlfB6vKl+UONYwG8oAH32zfWVZ/e9RZViF+Ccmp3kAi8uodJKy8cLGq
qDjv+mQimls0BqB2dy7lxrC809s///fbapJHJwV1A4u5wYe+/Pk800NSZRmURouijvzxlHGdBdLQ
mFme7TbgYXJ2Y8SpBdHFx3KszWXoV+e8KAQZn45OYFRZwAObr1KCESsbkFGVATZRGjPCSYbC66Go
70zZzAsty9FCt1q1JzCHItztHwBvzTsriI9Rost3LuVvLxUTVX6epPXDa+W+bkEkSZ3rPbkFS73y
xqVAL5g17SaHhsbO5LnbVp2a3r6eruB6vXicTFvghJRUzhSufIGX1xPJOjRKH5ZaUzJTcrISutds
2GhxwM4gWCcswzGyfToajFyaRB0akSAmwEugWXK0sMp+BQUs3DVz2++04dg5jDnHCmdRYSbrCmT5
BskToQi+eQnz9BCOMrvz42pa5QmOL3CTG5mDmRfK/OtV5AdE098GOdynVvRPmGDL62xFN3SOyVeW
6T+K5Kml7dkUeBXqoOcwW4QVAQis65ZO/9tGRXjgIEqETpHvjQJYju4xR4nw0W3biCQetw3DMzLy
uyiwmdwWDmNYG05y3vU7LIOPodPLVTRN9aoBWXxXu6Q15k2QLnwfIYnT6eO6Qti9cMbCPhH1w8y1
bestzbQdNzDc5AkRZ13uVh97bLewWnwaTqfBjD4Gk+ftLCDPK1r8ESHVTnuOzQFLohGuEpHZ79xe
+/fb67DrkhZMq4++1uvXxeHUURoOsctIt6dVjGgX73KdAPUDtZnVCEgzc29l0Ici5vuBqINb3TaJ
WLrMYQslp0ReOtVmetOeNHI6GJON8xXZ/x4X7bwrcuh4jUZojDsNGyIM15am8EBTU4JW9psDlLub
1hTlMcw75CdDBtSySA5NszOMgSR538c3o4V06/uOdO6cRctvqhU+DtjK7hPjkuI2osohVag5mIMH
DcWq0mvRzdcMWcyCIMzGTuOj62sRWljkdeP8CNEj+HEd/1UL/P8rjj2V0huda2K3vpRF/c+LxrXB
v/OjcW3opNZ6NGw4N0qTQRWL7I/GtaFbf5FNb+s8UK7i2bOr/mxcE52LSM8loI0TPV1rnUfxZ9/a
+IuDGZsDx026nixxxr/h2LPav1iz+FqcatWHA6dltxavj3xZEoFExhkBe2u+IVQb6AAiAzTI25L4
mMJJGG7VWLdkXTJcS1Ekj2557xbzkSb3aoyYR1n2Dg0V49h8WUAWQVRJ0BYNkj7SVm1KZeszSwlq
ucNo/T3XmOeOlQ22FvfhCHZBPOOrYtKVZHoqHAFvKF2DlMN0hLgsriig3dTGCGTTcM041/FRERwu
KsKmnjfGkFwrfHnD7EA4uU9gvyRl9tkdcUM49IFhz1VYkOydR9BhUz85rryZNGzdpW4usqBHqvE1
li6wRSxeA9HtCK2RPJHOa+PGbsW1ds07C7dAnuMRSR36qN1KfVX1ZapKooYi+NZuzwQ70vi3l5VN
g44LSTKrPbdLP3I3U4beRflNcnFn2+WjTIv73JtZBCFViISU0yG/qP8WTaGl06Sfe8L2Kv2Li7Qr
Nyi0PQNIGq2eCYAkQzQtXeeo2/PoxgaRkTsfJ2z01rUF5+ZmzUJvr8Cg7UkicHP2ag7LCWM3iqtl
+4c0xKQ7H1GLftATi4TwGtKN1ot0P6HDs0eYD5CWF5UQ7PwqvPzCcZ7EI7HLwC6id1/NoImQkOC0
yU3CvDhuQopCfI1UehrKv5vuqdCfEq6UZqRoQ/pVaF111PGIbpZ8S/XNdQJqDZWdWQM418iXiYtL
3+aXabqq/0vdGvUvYkGG6yW2RpOu1ZfRLAPrgdy3VfBNxvad5zeP6p/vteBcge1NyFbElHcOaSZo
MS6OjHsKVYvOkLloNdixCGYXk5+u+ZKSYMCJCDwbSVWkX2Hc5MVV59lTN0JFTaoHQieVxXYgzH3A
wbdFSrnFYQO3Mjyq98QUHfNfZ+N0ciN4HIam2jpiGzk2wj8qRFzR4cgzjJqrGzB5yk1VUs3GJpgP
/t7by/qb+vg6t7eaCRAF36ukyCevENOOYnghXtL5jJonDGNNDRfTEUuH7XnurwEqqiyxd8WYXVpD
3uRxf666/LOYs1Pjy103kthG732q2hWBMgg3n58J4HCbAnZ84YwPBICt1fMxZelZ0BZR/AGmtF0b
rWs4M5YLMiDlzpM0VDiYfKdCO+hwh7Js5hgoN7LNTrObW0TrjGcWrk0kwCkqHbLLb83JHiBJz665
K/xKjzZEl4DU4a6pOxrhOahMi9BaQOUsHlUDG9hEMcUbU3YkinEfPHp/+AEBZ657Fo3edfapJjeg
2U4e0V9jGW6mQOwsg3ebsF1ejs5Uz4+79938vsfziOB0VevdWVmZKKa/Zh7Pe8R0uqCy5t2vCl5t
KcFBZEv+Fv8ObtirhcNhLsKjH8lNGNxMBPshTSdPyt2j6dtELO5Ld+5QFUin4GVAQ5ckqpehLEhE
JzCKdz77HU7sMbMJL92xMn9rfAoaFuST9LJTkBXTNiuAw3U+wRhYaA45/45XBwj6yIbCbE0krEll
k6k8ZtuoN0bozxTZ6TItCGjA/X0TDy7hryGtZ28qgK9g2lkRe6kZxCz6ZXlrun5LiWbvzGp46pFp
l3D+cPXwz/pG1ECsiT6QUHgJBRlSulcz2x8mNLjeNc/AZbpuZa/swcR9EZnnwkCCwGq4tCcgaC2m
TlDQ9gKSNDN4R1xy1qaFkCYRYsBpDU4zq9JxAIWgTnRGVHtVhCdJ/cjn79nah8rXORR2JrcYiaqR
wQQa+vy7zLMcE4p5pnCOdpodntG0/W25Wb6ywobuFqafGLPssui6gytLpeGXK7eld2Jq6LSjOvy7
6vNtrBXRphr870OPWiO0TJh2ubbr08aiez88pQ2eGei+45KNCEOkks9OrMBaN3815lau8zn4NPXs
aUGTrVAVm6AZIfpz7Fi5yIbKCltJCOa3zZdpHaGTT79mtbHPsKtg7X4s02BdZONJjxwg+ymX5OhX
8Z5s7HcO6M+79H9PHj93cRLsDSFp4lAWvDx5aDA1RSCGYgsSZoMed6VWEAcosMNqMufmHXGLNJGw
ZwIVdfw1wd3vfYVX5fGP78B50rNMw+QUq8qZXw/TMC9oT3ZJsTU8sc288lD6Q4/LyN2ECNuf92P2
r9T/kpTf1D46gk9EIEtCZ22eEyv+ImzjIc7MO61UwqNwfBjSu3Kgn8RcLlxaDRE6XvHPzyAOaK63
DUMJtUDz2gLPvGCgcSSW3wyTY9SJrfqQGISunn1gDIasHiTAQm0talEMZu0AmGI9g59SS7m6UGJG
EtuIrV7m90nvfrDFU1ZWS+YNKTgXVtuR515gdM6x40/B3unzzzjDl7LhAe/591noSlOijHRQFAfH
EuJKjCukHgWeIuJz02yp/t5JAnJovkSGwSDUX8fjtaZpIqEpGUQvRJOz71NyBiGWdE90+kClcF7r
sguZeKTbXmk9E0jC/czQDfPfENLeEvF4GjBVlENx77nJd61EJKdKBQNrm3UIRnnjNcNNxVOb4mhI
ulOgjbuxluOirrwbdMPIADQSNdLvEHBnz8IHKnZYwIgz2VJJ7A2DeLqWo31n2wCixAw41vkwtDxa
bvw9CvJ2HZliGfjeFhTVgyqkaP5zaUyqRnbjKFvjcV+rn1JTHXT45Fi/1ZWyqf8ccehd5XfNn5qM
ZMcm/7vAMC/EE0j+G82lk4xx65c6/Q+jppcdgh/PqwQxRo+PF5YH9+Xz2o9hg0RyAuzk4+/A+L0o
+rBkQUfNKQ7klj+9/XnGn0ptFAqkNwqXmfjzqPKXbpPeRH0HcQ1+ODS6LmqOIZMIxui7QUs+oym5
EzNo26ReBWwbavPLE22LKX9JlXz39nexX3b0fvx4R0c54ahxg3BftX5QUwnIyZgQRpyXz+UGleiU
lJehRbfVEfEUsSWCBS3kQYvu01A7zMlJt9oHYWZgVW02NHdpA2VieFm4e7BnKn3UHjYDyNrnpzL8
WtvWFkPnOi2TrT8cSmKuK+nuR0NAZMc6a30iwnPHXGVftbYKkrLOAQx0XjvNdDaSoqphbzAh8fVh
trZ4zBvekxk6q4QlADFN5jjzxJM1Vveld1DFc0Bro+cnqGr77Uv2h9unBh705jyDAxMtkZfPy1CZ
vjbVjJzUKjDyfKsSLwOHVVHQBgEMRipAzJUgylenGQimrIIjcv53JtpCraMv1/qX38N6+T3ABoxZ
ZXDrkrlezhnqTuSCQca77l7r8YnRwqKIv6o1LZesKryAaNkWriZ3zR3u/rVFqG7iQbjgfnVRt6rn
zwAMssbgn7+NxjNW7YPTPI3g/tvpUMqnnA3QpRVRlQjq2nA5Nc6NT7sJd85C/VhIvVTgyefO7h7e
vuYqr+3Vb0WaxeyeY7KjBpKvfmuO/Tbs9aLYqlI69VlOwxJYBrJWD5BM+YmlZEifZivYqMXP33bB
ox72K6iRmE5ZAesnFlfHy9Yj+ZZqzRyJx1B7IWYnDgVU1qZAH73slaf2sRLjqmPIMIbzzdAMCALF
Sn1wopHPDvmXkKHtBGnrnR/5p4XI4zDJfANZEROYlzd08PAKiI7NmwdfnfLwYm5lj3mZgCkACcty
wCSG7jfmONzl2Tr0sqNpP7lkCSfhE+LY/BKrSBn/ilD+hHx2maBIV0fL59emvKrXRJ1a4Y+v3Wxf
Tiiie2ej2zT+mj3ycAQn3SokTw1v0Tuvzatw9x8rjSct3WMKZhkAv17+OqvUonywR16bOH2Cf25P
goYXWum6g5seyn0h/ANniIXD4ZY9h/e5s/+xEuNWZJzFYrbRSVv7ZJSaHX54Kz1VLApqoyywhSvV
b1llm7dvySvVyH++tLRVf5z2+GsVgpVWFsqChi/NXquO1UzAVigQl0OmTDYm9gCkdBkGFQMWQLUo
neRkoZEllvDGIrJIpDcDUXL4jjjtPXYRi14nz+4t7yfIFh/MExd75nSLDBkc7LVLsrVacVX/BAbb
2a/DB/V6TTMmQPgBY76GObnGhbvKZ2tHUxUFBsdo3LUJHk9wlNCz+f8QCU1F86hWwLeviPn7qsOb
6Fj4nAVrILqal7cxZVVIrAz0nLoK6gimjkJqYbEN8EWs2PRFo0XEIWpgOahrc6GcN6oLoH6iXvw9
xB+f86nDnMxzkrE4J7/zFdVi8HJhVF9RojsDd2LTon35FW3cSfVk8BVL5QrmCMhOvOSKq3VanftL
rqI6d05jeiKX/UdtzDnfso/j+LniFj63YGy2HqokDRcHB1MWeswr6TvTieen/uV3ZRHXHUcynLCQ
eb+6nDNXrvdn3gorPM6tdUXFsM64o6i8wdZViyGYdqY+LCNnazBptQiUsBB0qm0taW/EkKzwef4o
iP5VY/Z/ozbZYuD6RoO3IA+9yP9n36Rf8m/Nr21e9S/+7PJK7y9GuMynBdolbiob2c8ur23/xVlE
504zT0ZxTKX1H3my/ZduumxutH4tYSAIZm382ebVVF6pgfqHZdNhKkgB958o1Z+lbfPq7/+H1KhL
gby++b//R1Vz/33a6B8zSoQiZCLs0QWTPlWZ/lJ5ApKeJCyO4BL3vsF5w0IVkU/g+fjpq7qwb3+5
QD8//tePe1no/vg4Cy4aXW1BJqn+aqA9aiYDEBT8F8Bzt8VUpeuOYJV3yvc//SbLokHORIaxm2qR
//qb0izXZgHI4kIyt7Noe0JkQmJQl3Ph3uUpUehv/ybVwf/tGjqOadtSorc2nsuyX65hKDoyNSaC
o2ojA22vJe0Glg80ccoL/IStDpqBETF9k/SQ69gpp8m8ASc+34AGjFZgO+7JnvMOyFLeGWO/LJKe
L7enJrhIhgTX4rV+IKhaaWSmEV0iiNybQHQfYlRTDry/nUwm6Cq2+KoRjXVXfXr7mvz+wcxXPcNh
rmGgAjJf3YIGBSkuTTe8NDrAArJuMDaLoT94Tbrxx46MCmOCMdXqD6C9tHfqYEM9RS8fan6qgw2T
14ec4NeFRZchRxRpEl38rE0xzYEHgAhzNNEMrW0D8OaMXai0ZUl7Fi9OB3flnWfiD7+fd1p4Sujj
cJ5Tf/7LI0EgqNfmfhxfMKBi8oTGtWrxkfugGZZ2SbYph71vqV6mW3ql4zs78p8+nBXDRNhEneK+
Vv/PUWr6DaEsl7CX0f3sI0uo/Tnct0mlr7IhXvddZGy03g63BM9+fefOq6rt5cVH2MRtNxgdmS41
wcufblgN6ALwMhfClFKkHGazsoW2hKQ8boaWG3DljUSTZ3TwSFSpAPFnbL29KQaCMJy2PjaBdjfT
jkpLs4d5Mw84r2JOeFouwI2ZzQeszXdawsmxq8wtiYvoBwP6DwOSZ2ndT1nWHS1a6VsxGOUaFH0Y
xSBFS5l/6gGIVYO20xMnPk4dXeO1qRt7qySALChJ/ayzJjjRB9/WgiIUo9u5jyg008anhAmC8kg1
3q5CUjXWhuN7B7uq0lXZ6ktdEBU4k0tMXFtJ3x/dylhpH6O8K4+B+gu+84GE9768y8Npp+V4/piL
44uqezKvrH7pUaMv81rq18adqId7WoMjECzM1lgvnfI2npB/pGN/MXKWaXN7r/e1ed8a09mp8xW9
9VUQifC2yeFG9aJP93AdglVbpjvZStJqtVI/5kV4kuS5QdQ1630LOK4hJazu3XdaGs9Ly6vHgEE4
PV28Hs+jypePAdGOsR3OfnwZJvuYYRVb4B7EXGXr9bYzkQhHaRQvZhqj5xq6Na0hlyyWhsLfcOtD
2emMqYgy2YyGlZxsRZWgZ8ZYPdSuRWEap4KQtqtR+XehnNP7KKyVc2w6U/88liKKH+yRhTaxFelJ
ows9OmSxZs0/OHW7Iwl0tA59imwCCrwFPAPAFbUgmi5OjkaPVNKLx8uoUM+N1dofpsFb+UC2LwWP
Fu0o+yS7PNlHRF/oAWSyKkhu0fNvEvaIw1T7zMfp3J+GIDxNrhsf69BdAwNjqKdn40e5j1rg+r6T
kLzkd9pNP0MUt+2LnlbtonOLZmtUIkD8QBhFgJfm1Pa3BtYIkdcNtmfpr1x0Fytw0ErOCb52BtyL
RBy6MqiJ49vvs/n7bopqRTmYlH7FsMWrLVtOWl3FBBRcdE7bC7+bmXX23U1KvbwP0wR2qgggOBMp
hXaze5idcjhDjSXLouwRErR1gdAmHg9lbaFTwecQDQFoHw8sEZvAIRkitF5wdVZSC/udSDs68AWv
3hSTOVswQX3797xq1qg9kd/D2ohq0OVE8PoAJ+uu8HwcJpcoUGwUEvhwQTEKHAB6VtN+rMHPeYjr
/LQ2aZToNAHJ054BThYqJRvPxuM73+j39RoZB3UezTYqFuNZe/3LZhHmk2cmrV5fgOyykomtCZ3/
JqkkVCwt6/YOjK8iseg8GMpbC6k5xToF1PujYVo3rubdSwFUWBrjY9spGns2EVxGQsU731MJEl4t
7S4GXMnxxDWRnj//+S9fdIg4zGtp3l6MoL4DU+MuLMv42nVpenScEu4f3B1wvDdaJwEBWL5NxGJ5
mW1x1mwPI0tSFTfPf0HATaepicnQ8drw2miZtq0VItpptyVQaljTlX7QAm2+usNdWpnRx45j0aoJ
/Pni23iGG708PG8WxDijuMkRmw058ZxIg28xd+PXJwYQI0sTHdNRACjNJgiRKbj0uZJPVa3RRm2T
ralP1b7Q64G5X9WDfnKQBlSmc5c4BQACF7KerB5yDTCAWRlfzSxIzkb8qU1kB8Gx9Le0xaHHzVn/
Yc4KEq5Fc0tJwoo36/axLBsIBkVgLM3MlESLiepcIC+vefzuLDJKUUs5KNOhGbCOZntXUW2z9qwN
mYsLJm1PDXkldhbFp97R22U6YzHAKSVW1YgGTPZ6um5bHkpTL1I2uuChSBH4BN6n2tJp3D0Ty+JE
nox0uEtkxZh6YK6FU7Jcz1pPrparXaOYaC8t8Jpb0LoMOYVzE3gtE77KCy5aExertx8j8YenCEEr
oXqAOdDMvq7OzD6e/EG320vWZdm5iokKtOYGcbNutit4kT04sHRg1FaUt+DPkSoVrpqOpZuS1OBl
atJFKOu63LeZaX7UW2R0oUZbOg6sixDUllUQjw+gTjm/GDDwIt2+IgS/Bm7vn5oO/wA0IvdTT/So
xxDSbVXULWy8jd35X8Ehagc7sLSDjAlutt3aWMXwjhcOPCzBsfyWBCgoj6nb3Thdf7CjXJxzLIx7
RpinSSMH8e3L9WqAp9YrF8cIUkzDRGDLC/hyIzWMUKe1nHUXWL5iRQvlUQ41N1kHJZVV+aW5qdt+
QkUTEENQfbeg3JwZUfbvFNWm6pG83NBddKcoPHSJGcT7raTVNaNmPe4ublKd3Na4c5htn0ffexY7
fHcQCT5hqvunCay917bympTjbdgkX4c58T8D4MEU7+qkkXg5G0KqnUSQbbp5ZJQafzRGbAtGYHo3
RUP1ImQ+32vudF97VnXSVYczjIp3fpH8vVJFc0UXD9sORxWGoy+vbIHjmzxhbbi4bTptEDtYu6zJ
WhCSVQ3uStOPogzSbQ2iFQJUP5HB3oFqb3wQK6H2kSQUdi4wVkfEBNj+3QKrPoCo4ZQbZPuWmzhv
qm84WMjxaszwRquii17QgIKGMH02jeIaN6m9L/05OMODw9LQmoR3R2G3hQVAL4wEOeUM+zQmM+kr
0WDcwkImoMzpypUZFwoW7Q4PqHJ904FAVtkHDXgoRl8La19aTgNvExkRmTEeW0LqgEVI+6RP8IxN
a/ZvpgYiEQCdnUab/oIoxv9AlFC4SCfv6gkSTDVgb7uoTKpF45jylsyrdFcdK0vUC3b//MIu279z
dPdeNhN52l26qrbHJMUTLk/Zq04duQxdTX6meYlyQHJlGGWH0SMMkvEk+IOKbxzR9N1C0JyXybaM
HG3p6AxnSy3BUxxRnKSZds5KVnSY+7A54u99X9CM1BwifieE6jl3ccvuSSyQe0d8SrWeYpRhOP/Z
X4rhPrM07Uzk4QQfaj1UTbOp2Q4/ypRx1fPfZhkxDb7nbawRM2TnjtNjFuTYjyan2aaema4ipwOj
mvtwUHii7PKL58/OqQiS+871Hto8+GQNDPJ84Za7wMTCYw1Jf8BeNR4jNA1IPsgA6UqzIBtExIoI
Ox/MUZBTPeh4eiyP8I/U23dGbD/0bvV92qg53mMwNI8AIqu/27Rbpq1TLWxZuZ+rNn+0esu7Bj3e
t95iGO7PabPVhxIVThE/FJ3QD7CM2yURKENeq2dB5SRUAlMD0AYBTAyCnDajXxmOzN0jvo1bn99e
6F71kfFUUI45UrDmss7gsjBfvo5d0bn6/6PsvJrbRtZo+4tQBaAb6ZU5iqSCJfsF5YgcG2iEX38X
dV/G8in73qk6qpkzY4kiwMYX9l6bPaO69rnxaHDCLPLeRcDj6focURUvPa/H4xTVTwxPc1hcyWlK
aJlCRkmliRCKLC4B+zQgq82QhDc7QIRqUqUQuhLdYHckZgTK/0c9+XH48/6qEW/a90PkzxVNqBt3
GAytrlYLb6TzapTS7gAHcHb+8eD8Xz/J57xCRMHOS8oPMxX2PyN5IkJd6yZ9a8Z9Z5AP3BjE2Pz9
Qty/z38P+vtvxNCAASNgNcnA/PfrkOPWQgccqqsDARfaSrdIk+hfbs6PT5N7AU7Ry7Y7wKPP6PH3
H1J0cZv3VtRd75mBy3EoLDC2k15Z87BjxbCyvUPnlsE/mpmPto77QIICFge6A/zBRZDy+4+lRGLs
1bnddW60XtpVXx6y0NwNjfvJ4ZN0K3jKzwZSjthCB2EaxHwa46/cTBqUb7P3j3f6j2f7/eU4Nh0J
3hmHU+TDsz0nyl42mUJIOcT7WiUjxCij2wqjU4jo4pukTloOnTR2uVWjjuD8Lm0JVTRRt79f9PtA
+cNVpxSjBeEAlrZDmf/7O4NzB/EjGPVr1RJFIO/38pB/r4vOvxV+9nXm5ZyQ7S3ceAovc+V+a0GM
7Z1EDYe4Dp+ceCTyYYZbhX58UWuCHJ341fWz4Qq7Mdy1I4FlYZ5IMgabNxIs5Fmmqn22EW9QY/3j
LPmwHb6fJbjBeF+5jRl9skH9/bdps2TM3EgN11LYw0qN6bjOqgH6kkxAt2aDPOIdvmfBGy2SSgR2
VhbeGrRSF6Krz4QYOWfYVt1iBksRFbZzIdrPvYxV8lhb6sswK/vBDNiOlun0vcJWubJGJEmO24fn
HrI+Ix0AUZiPFQppVHjAcpoob3fBKLzL7Bc/YgrSLZaQltHG/CVKRbJnjHJuAjvc/f3CMu/7cGVR
ODr4+x3kHExkKCN/fy+o0lxJmIu+sgMYDoPloHGdlnEq+1PmTMkpqlZuPfcnaproZFgkAmO27EIn
WBdD8hgYeUG6B+Fg1ThdeyqO7ZAOSD+6pCUucLyEAYKHUtXx1364JQrDO5izFOJOmWx9B8a1kWby
1PrxfBqKA6Ec4uqPI0CkRgwbOw/HW2Fj4OA9rTmjvQsxsuilmNPsYgEJG0x2s0kDtthGrrzDaFnT
RSbgkQsFxJRYsY1BUPtubr1F0Afjg02kZR5YMAVNZ0f56e5ED3aYqi0nZzzrD1M10zD7xjU3PNLL
s/anb2b9xvBqRfJGv88z5zgQ8bBxm3uwF3ngS6YW/nFuRPKSZjTaiUuC+GizwyA6qgIXvQxyvMvk
cL0wQUi2lgFHc3bIRaj1HC1yWamHfjIEM1Cgo01dJdtOmedcltnnYGxhWsmKpMgiMDY5awqBCuZS
F9YyyoJu0w4QNe8SMbO9X7VkbE4GGwMuGaOLUMj5GE7NsTUr8G+ZA74WRmFWtI86QOhpEXsTYE0h
cS2HX8X4ZZfWOOF94j7WtZke4cXD3prc+vz+xYAx7bVnV6bBIsq4yUflRIt01CN5rUzkpnSbAsJ9
A7A0bW2UOF5lWds5FyM8RuRJpZUSExvaMAQDRNqeuSzGwj9BsRPr0SmLBf49/8wO5CDshsIu5Uwo
EubikohIw7Xexoj8Ey+P59XoCWy7g6rWiUnGOqF94v54p9H1nsnl7hX+MWSCIwcU8LwEpRK/ZjQ+
j2Ohb5F48Dw0m0IX5GS07nMt0/ZZSoxdhu4mmmbw2t3YXlWRvqAr9TfEAWT0i3awySQJ43jIeQIU
j/Zg2XSCebIYA2tY6FaEW4PoyGM3fe/qsuMkBIVMlfYrI0bmCDmWbGGSGJaeDxFhArh7QXdoLewO
nEaSlA1jYILZPcLNCiv4mepUborGOUsFJLy0PvM0PLVu3e91Kph4LiZpZj+DEmJpkT+ltsweh1iu
XcNvcZ5TzakyT0kouFN0RcXnWRliYWVJcS4zDq9+8B7T8E5mJGIBvKZzbfIOE6NdPeNdt9H0CWfd
87zbTDnEk1QG+SErvHJZh7o7JzaMK4PAwt1Qk6WXFf3WYIV05vM8gWoNeE4NDvRUX9kru3MXpEzo
b45ZAxNxevpqNkTrPCclDERY8JQNv7TNOVg5vf8WTeFN6vmT78fVDcVfvEWPOx5JKBxQlUcXomXD
RU6Q0bNttJD+yR0uYfdeC7vfgPcb7MEgLH3KLx13kEB4S0RYED3GfB5IJfVIakr0ESI/Q3oQp0o5
aikiL9xTp8f7GfChSmIga6mn1rJplrosgmPbh/Vz1N9TJVpAK+//qDMF+HXuj74Vzs/GsGuHoHhO
+5rBbzz8Gq1Mbfgo3wevZGjU7boESmrE8tZIN36qBb4SSsNmWfrkfrsxqqTOPhr3eUYEHXU1mIBh
p2Mz5mDv75/guITEp93MO3uSp0h21bBBlzIln4Z8+fKc1ORsq2iO13bXkX8eUejbbmweoA6hFmGj
vAy0a1+Jp1fnUDoXMWm9YvtIfkDpDDgtEUhFvQXh0qgZppfdjykqh5M9b2XZWKxD8B+Y813s6X/S
lbeO0V2eXZX0DI0Chp8i9Y/OPfmu0+ontt9dUoXJLQd0c/SaWa2S1L7FYWuvqh9jbWie/SJbVwFx
YgEHIuHP2ETTqN/P2nMPZpdDhOvatdUx1IwLUtXC0OixI9T6KEyWLaax5sPQ7/p2cFdC0OHiJ2SK
FVdXCszy0e7lQxpmoAFKAPfzuO8rl3jNckH6IrJcL0YKBaczEd7XJA3yS5wGe9UPxT8mCdbHrpVH
LGs+H/UfxSWP03vp/p/BaJxb7ey18XRtCkYzIXzSLcYNPE5dPX4eRyZ0BH/8su2veeEPK/YTzYEm
OPpHDfc+sPhv5f7+MqByS9hfWLHfsWD/eRlWQYQmBKrxGma4AEhdw+zI4gd3obl3iYMmd45RW6uv
bUAqkWzg1Ldc9YEpyLFzkMdXThDAYpjM290HMHlEF+nklYggsJI+qIWksYuN3QKdIWM55qEWPbiy
Cx5SNQ9rB9gN3XcRPOTRnG5Fm3+J+iE+KiXhZgbB9NYSIgeBw3+Wem+b+bxyuhgXz/yprwPvMDcv
iIUJcCotPMGlusommW4krw+geEibKMI4g29kIYPrxA9SAolzspnypWRAjlby4pKzntNu/P8W6byr
HhNvuhTPsr0/NAuJG8zkPAzTtSuGYRf2DvYzROyf6/w5kfaiCSdMEryNqV2Eqy5nU+lAlD6SgRz/
o9f82Jmhn7cQWMG682GM/TEcKS1PixG6xg16l7/mGIrhY8bD6u8V4wcFEt+baQGp3+x7MLViNhe/
382B0eSekl52SwCBL0C2etsoDg3m5P1qjBOwryoQa51nWFJ6Nluj7HDwOHIRSaM+9HKyNx3Oo32a
pA2+OhD1bi//UeG/t0a/3eusb+7sG/z5/0vS1csmii3+uo2F6fNpYwMKuwsHbmBOp1bl8bInVC9U
OTvujFMNpfEqUGHzMImqfWBq1DrfGzswntDzMVqI5NqBfjnV4Kw4zcwff39PkZt9rMLvJD6aEZe/
aEo+HhEj0xYyEBL3Oqn4S5Z6O0wR/ee6wxnlTTyDLLMhlcUJxWtg2dvAz7/roZhoqZKdTGxi3ouk
27cmYeqSeSTT8SIEzY5vOG3D7DShXNvZYfMSj0l6Ntzw4f15kiXRa5bE82KK3PGATQsTWgPC3BOk
LFojLAPZf2UFy7YJp+dGllO26ZyJpbqvoP+V6ERkXLk0S8ToeciZ46/0f+T2ZfdYyNhTV+Kp+0Us
1W0yTU2RWPzEdsHucrThMzAjBJlWbP2oJv2EtoDoxTZbzYz4znX/AvlKLjS9y7X1JHrorj9J3o8d
LGiyoCqXcI8gKFmVX5OZchtrJArucOZgIHZn6RBkSB/avXTDp85KaNXS5NgnIkKk68PYi9jHJzmZ
TbhYwZn584aF9ERubBTvcr/GMgII9kEUpkKMwog0EeLJrXR6S7JoHeJ4PMKT6XawPpwtcAAeY2VZ
7u3aPkcB9WaVFt1+ELHz5LzGcV0/tLipDxH8xw2fkF53KA50zdFITsRjl8KdpZZLD7xf3kub2Dgo
yb0VWlkIjVvzIR+yb8RK4KnKM6KpZRXck41TroGPJLcb0mWNLnJFQlVwDrvaXtVOeMn6Huav6aeP
718SXwAJx28Z9/opjMmjJp4bIwh/mG1g+zgw9tkQyZId/X6rmr67gfiqHt6P7HjU8+PcDr+EGz9o
lyAjr8Ac2JH5cg6KcFpBNSBfOfHyXRDZlyx20ek2ebbTJhDVsYZ/psTQHeHpfnHZWB17nT+1TNOv
c2fhtuxc89SJ57IUGBuScD5b09AeyyG/0rS+mUjkloRaiU1ZKL0ri9xfAKOxzlPWeMSU83Kkis6p
m25lRbbS2JXeEkC2figt+cQuLFll9Z0aLACO5DphNsp37SlJlrEgNgP2AJliqnjtqVGfE9e/+A68
asbE4ROpJvayc2ooVHxuvuWEb0k1P1g2HjzDrFZpL7HkiabdSBMqVCLN+Ikn4JrEM/Mc9ckDaeXd
uW6LZvMwQ+o5hqF55LINcFo0BaWbbUfHjnaUqqzPC11sUHJOiykJmoNNk0X3F++mlhi+UYrpDsZK
j6SDf0Nf/OL2MJMgJTP5je1x7SjX2kiJrECbpAHrF68x5E0NHSW3dn+5AKV3TmWlhw5gbhl1yUFy
szQk6lmm3qcMStY8zNLtNFbHrE0INWcgv8aDdc94JW0FCW1xbBTc8aQzqqvycQcvpgnagwXocIvX
2tsJsyPhqG29XR27n/iQUSQ6A48Dc2w2jIU/1z3VW0GAy3slqjO470MqT/l0UVa7U4xNuO2FeZwG
j/i9MZbE20zpUhJ9R0ZNVhxARN4dn153DIje3vteHexpQEjUlBetyq9EX8YbRrrBmkbbOxPW4hxz
jKDULTAMMQfzkgnPnArZbHGxospBQdKglTlQvkWHDM3CAlF9ehxm88rjCVBCkd/0AIJvEFG0cquk
R7LFm5KN/XDSuYAh1dfVMawgeKL+h0MdWpuivyeBSdlg5tr003xlZi+LTgGSMq5tkuAuGIPy4Ok9
Pvtu2YpGU/5V12gcp6XZmtO202dTxPzCed28BlhEBqJ7PlPq1NvYZDnNWqYEfGHAHp6T4EAK4Uj0
HaITEuqWI9eOGxskekuW3y+AZ4+MgAocZmPLtmweN5k5XbJ7Q2RY6T2OCedcPq6TurQvk9IBQnWY
3rbhuJdZVQ9WNz6qjumYqk33xI+Zjj4usr4RMTHuM+ktId5KE7XUvRBLlqaXO5fUsuQSaFK4CDpr
SwBvfTZE8jkL0/lQe9MGgn+2CjErbQJ+I5CF7LVjK2Ll7Tntt1C3lyYu4zVsC7V12MLsRJ1ihhzZ
ExYulk8+oMVTXhr5EyGQC5CWZx1PFs8kz/sH4O7dSvF7PeExHOPZTPFMn/QRWzZ5Q5SlJBxc577a
5K2CpZeqlCyX/AXNktp3LrL0GqoAmK1hx3V3cYSzYjEJZc30JE+6wQxbNKa7z1V6jOtZbQfU3fhR
8u9uFBKZRgrultQryX6ZNHipinnBZqcnCSApFnMXX8v6asHufZrpmhm0NE9SEIGWzK+dH695ajbn
IMiOEc+1tBFEQPHFKyMweUrNqzn/FuWW95VJq78iXG1VT1O2Bss3sqg243+0PN7HbYS4K11t9B0s
6xybkvH3ItFsdOequPSuhMlwh77vQX3QOcu5d9KjbFzkPaj7x664FBMWS/a37qIu44q4Asd44yhT
a8y8NOCshQ9SNxYU4q7Ylg1iq7IKH3pmaXgMaz6dTngz08Hemz1bu/ef1N0z7LQO+q9xM77VOIrX
Haa2FUGRyYuFklmIcO2PyAsmiOFGG5+spNaMIpm9GUNlUMHI+Jzn/WYUonz0lQWhwcwRflXGcKnt
cCXogk5VEW0HjrdVNkfq0tuEd5bvdl1/iB7vgj8w52wQRGQdM5OlT1YRuehb4zac7jmkkS/2uEW+
Gs7Q702f5IOWj2M0LTubKNVGpeXJMfzX3LHU2kzD1zKx8k8+Mc6tnqzHbLK+/r0K/UMYy0VDj+dL
JCh3ZeZHI247ZXAEMuFdTbfH0Zw1rFBz61s7CQvYQmQ+Z1PxEMz3/otWbIPpUP2jhfljA8NLcARN
FD+cbd8f8tCuQ/6RApC9FXP2kvNSl4EyX4CEfUFEQUBmnVQ8Fg0fAjE7CIrXK45Eb4GC7Im++h+c
K0ZOf5Tl7Dvo7Vh4uUjk3v/9f1rmOGDL0ekyu3W+9k7CHJ5JM+i3ZtM6K0aXNFjcW9ey1ES+1nWP
4x9Z6GhKe5s5PJv9HtyeiUzzMRHySDzjLjCsZu8rcfy/e32PGHJhFVjx9VAvrdBfh+10ABM8Yrif
veeQkeRQdwB+VU/EuXe2ydDYBFYmTn7bC2K5YpIVyfmTaHnhaan2wlxM70s7/WIZfXOqJ6oP/95i
d3ORfYbsRCcqLUCcubI/EXe61Np5amu3+2yMDHxts39p+/wTztkrnXb/2c8QwbjCGJajVQ/LePCs
HRDV/sa3MxbEmV6SxjSvwRzHq4S9Pea63FreQ+8anRMlbpg3MQZPzGRWZh4VZ7Z3z83Q/qDk/dp3
MtqJUtQY2BrmkdznzTjjRNJTclWdxQ7e+ORmVKKD7R9huRW7JI6aneNmd4UST98JJkxQpdaSTOAF
eO39kF2AI/pPrqtfSZdXS6KecjIdjPRtGFi7eBNpye//GAvnW1rRMJWt6W3dKaLnGtxuB5EnukBN
Bq9yH8rKgggu7XUb4hjY2iSPHt4EmDEwSA0oAGdyzOmMohQaAooEibpFp65EU5x5G3QqxRFk6bAk
AWpviTLYuaH/FY/qutF4dfgj0U4BuTm3Xr4x5ZycirhUZz314zW3b5WIpherGoMF4NadJ/RXABET
gLlarmRZjGSD/ehzPzvF3fjmRig8WflP69pJvD3RHN6yTlLnPAbtL0VQxs6f/B/zIKaHaGzFEYT3
Cy4rspPC+tscmj8U/cVDJywFd1vbJxkU42qq2v7+3auLrG2L7L8nEeT9A6cZoFOlX301t+f736CE
qbaeMQRH9dLkjD/Q8Kq9AvOrYrPZNH5pH1H0iEOV2mfsF2LZOr3xiR7eQMUYLTIyQw580PKVVZX1
MtIuF7Y1KfEFuRJDC2mzqAxrScBVe3VNjQM19FgyjGW+SrUuSa8Z7wmJvb2eQt4IsydJOx/5j2uG
0CXBE6s2hqk/MSu1QbufUJgW61x8BUeZnKP7xi7LGKbqPN210egTIU70nT1nzCrvUFVfIKIaSE+q
458uQX6fjT47t8L6hNE4+YWcfMn3ab6rKkFuN6eC2VVNHmNMat6cWhgXDZ3cbNl8J2n01uhhDb5z
3peOLB9SNGWr2RiMl8JAkhDP81GGcbtmcyboFPv40ezNrajt/OzRni4zIilIN1T5sU1Yv0TIMx7H
kM1QlkMD7Y3ppx9WwcGXobn0R6976MjwZbZLfDWt1xPZITA8tOy2QHJuBcPtYzr21RUJ6gtiheLV
VEOMVEgio8Td+lpbVr+eTegGTS2e9FCZ1ylqoVg3oj/7nVc8++gpkR0W31nZvTZVVbyA1Em3mRcV
e9gE1dopiu7IYOmOwjATsrFQ/uJmtY7IIRjkJzPxILxvAjPnGURN8zqTRFOWdvQyZY55TGhhaceL
xXsJ//4F/GK3quv6F7aWYRM3afUgy6Em7zxIAfqwYAyU124QCY+oB4gfmb0heHayxr74uXnmAgbP
rMqpebX0Vgls8Y0RZfmxYvRJUBzrFxY3wOKs/0sNlrH/LbNVszZMveUNF69MCOxVT3TT7NFIpwhW
NrNvpNc6Ue6qlNYnTjV9DF03J27KCxaexAXPHOGNQXGIq8O4siwqniIYJPvAT36irDJOVvzLZdZT
+cK/punoIBoknMyvQuZWXls9JKU9wkSCZ1sU0dlz4vwhcvU37nz7qEbrZ2blu2mqrOcuz719St1+
ML0hZuPIbIWT9TsAQ/x/+dzscSdfRQ38P7PafuE5FrJSvMDsRfEvUMO6j+9/F7XymXGE9ZDFZbvh
PRErPiUdVJ1i3JGLk2ybEn6JEf00UmBNkVTucp7f6nlMv3bDs2wo6GAdQ3PqC39pZM4AD6JGYGSv
LNFVhAkYP8uqJEPLzsU1Mr+nDC/Odfyj7qxonY0i3I32jFd/Jr9QO7JHN1WqoxOob44BfmXwxu4w
2ySfpXN7NXtr2NaGepyCyWUU2wYPk9PYR8CDLfL4NFh2s53zkBP4aGnhlrGSpLkx6ji39y95f+YS
MVXxTO/kgt214FQdmsQ/TVVULAqlsk1hJN3acHtrYbAYfgn6z5YRjZ+q2FYkcSl61jpK9tMIWj3Q
9XQBgn+pQketI1ElwD6qlti5rj0EcOS7JrsmfTr8KGVP7kJCXvTDQKWxR4Ni79qGZYBIOZ6UvFPC
ZqNZRTm+AhYoNy811TottLsZCs97ZH4IxPV+JMmEnrjX+1EsaruMfk26fLO81n/FUPBtrgkw58lh
74NWlW9JJIn2cY0jxvj4IfAGgoTNpnzMu/5ZuKTXVxMoZpwx6XKMI30alHssfa/ath4DqMiPb8l9
3StZzm/97iEcEVOY2oQm6NvjDns6C+sYzgf4EQiuDAoHj1y/++wjnziVrQGIiMFU5Zinc0MMex9f
B6Ziuyge9wrJyKNuSFHoTCPb+bO5RULp3Co/DC6OgxSGk9qtHpsirj8jkl0yrgv3mSM5iyiUV+lY
XhyB9wMEX7LJJ2T7WPipqLl3p/AtT+3lDOXzW9T4L9Bcz+quFjZSo90e6sBJH6Vbf4MEIFa9liZH
ZUDSQByRxsz/90ijQNiwPIxO9ISmPjklfbjykmBYaRDlj+4Ic2mI9AUAurwZxaP6Nsd18qY8HRyt
TN6i1vtJGOK/3Od/LgCg8iGbxmHF1Mf5KJ3Gqkl4WexD9pxxiqeG2x7+HyRt9l0R8nsv7COhAa+A
DtOWf8DeJzBcJFqHxU25GCGQiJIAYbTQdBo1bKsEhXpvzAY3M5ZpYzLkuvYJWM3TtNshUWZvWK9R
PcUrWLXzqg8qOvxp5uPFonYVlM74HHGKNLjSMzVn/2hM31mbH148lHTfRy7OikSaH3ZxDhLbCaEH
e2VT3Almp6bIrZMDzH3RDrLd4UQYV2Nb+euKNc1+YkzRz/V9o+9hDOzIibKzQW/flXxT99my6/HI
JmxVqKAhAxW+SOQSbY1CBfaECr50WRewWbBeE6v65gU6Wvp2UR3AUHwKqICWjWacO3zvWdpfQNA/
Gqppn/yy/YfOB63hn1ct4KoxvGAVGaAX59//p5URlTBxWBXpLTWzi3TaBCcDEc15Zd9FrzsMCeMK
+A/2vxSuQhEDbvGmbF8KQuN0o9qdK0fqjMQ49Qy4Ts1oXWwYSCtrqnZ8o5esba2NQrn9WXanIsA1
4GThnX2A1NJjW+37GUePPbAFQDPoSgIuKgIiFx1qZFJz8udcGdGqiDi3pMko45jF1m6yJoQKIOBQ
5URPtdUVoPxzfAAqd49Cyl9eYpQ7XMNgHAd5QJodkRpUFBszxJnQxoh2ddIiKOC4Rkz+hH7F2mvT
2GpVjYe2Cd8kppp3BW8qPb1QUoQb3frPIUFS98fiuBUboTr/0yw/uW2WUUPN1+Z+QPRdzZmTqAPG
JETRtd4m6cwGUh/TwgRO44+PwSh/gIRG8J516tpCsBOFZRyTPDbhiMzpCmVMfk/WgQA2oGxMi3Zc
9ncwDt6MYgfFmT0rVPyQpQgm2asZzevEKx9DTDgnmZ1owkHb5k1zIiplXkJktli/ohgKLG4rtnP2
Oi81qYhh0G7ciCrQbLoAoX2iV8XoUNVSNa8GD1bz1AbUV4XVHyIX6YaTs9rzp34C92t7W4XlcO0j
VVkz2j5bfjbhP7kfMbmTroUNSob4qPIh4VmT62b7j7HEn3dugAwS5ZqUAfADcdcm/ufOjZ0pZYKl
s1vf5c0yCOw3cut2noWsKKxNwojAQi9sAykJigFEJSEAqFRY2P98sMiBHv71gv6cCkBbYeELK4LN
PirC31+QCRePt7Upb3nsD4jh2SaGYwGXcWyGTW6wG2MzWaw65CiD5nEZ+OOvJM6mlTL159kt8yN4
cL1KLWVvjJFlFRG8wYtBWvQ/3rn/MdEJJDhYj+gppGgI+H9/pShbJF7AsrlZNSTtSIAfrsLqGwiI
YOkYXkRHR5c2uF9EVhlvfqCfqL83lHkw+5rxKLuwfVV+vcFsBEjUS41jgcwIy5meSJWPfzZegd5C
pEeb9dqhLsNbFxAVaGldb8dePRXeWJ8MhnNH9FdfXFqkRYYv+tHMiYAu05x4Por8IH8KJgVjk2HL
jkiO8Bp7DumiRelsgmQM9kwUUBbml74SaiGUmO6PjeDLZKqfPgfnBudJd+ynQN7qqRs3DJ8ZqAEe
mlIXWV+fEDRhM6TVwEONyRw+9XF8lBNHjRx6+DdWR5T01L3yOy/qaMhObUimiMVsMHNTNlC4KVsF
T7KRgX/xxjBdD1zurdZrkn41Z/o2CIPybI0kDw5efSOKA+Xa3ECom2JzZbRzs8kig2FoYKldliDQ
n3Dkjpk+lgb+NJcmFJup4+5wmX1J8/zNwAIDvZ3wyZp7xO6d73iSFiCN/OVI3OOunenrW8SUgEfs
ixydBLb62re8eNdnkWCf3YtVZc7uPx6fH6A89GjCpsZwbc5WF5C182H5zyxDZFHaK6iy5UyiKaRJ
Uk0XJRjOxWCgfXB8h3Bl3R9H77MoKuJmemGv2rb6kcQ8Yy2kY7vUrj637isanUs2zlsRIP1ryxLs
bdzGewrChYtebRflkHnd1PqXZ+qPjy8DRg/dL2M4po1/EN4J047JKy31raeZWPchu9iAAKkdg99F
HVQbLEoWm1XT2f/94/hHecaZga9NcnKwRQD38fuHMcIklPizam+TPwx4TAjXGnX+9vcf8j9+OeE7
eGNcjkzGuR/OJoGcOoai2d+YP5Kji5Fk4SHE2QrzEHUPaTDNl36ig/v7T/0oD+c4BLIooRk4tutA
g/79V2sQ6gWqsfWts37MAMFCpdmapsmwSmtiKYq5/fb3H+gEHykO/EjmFVy9uwQFvtBdUfGfp4Jf
ewYxqhKjGRPi42C29kn303UKRhq5Od/wp9xdyzqMZgTmXIuq1uo3rddmwKpSwmVqViP56O8RSoZM
M0gIh0mhEMVCpXWV251svDp11Vin2ifyzkwSuU/m3ls6Kkt3hj+hDa+9L97QiEXU5uHjHEUzhOq8
RLlHZoURR9OJofV0jRI82VUsPqsuS3GyBsTEmfUxUdlzM0ZMKFwxrOIArKlNRoeFj6XiiaaJvt6U
QkQoYZmBybE9J+TLPjqk2NDGmWNwG8nM1fdo12yI6pOYODnbPFjMCVz8OPZZaicWM2MHOqVx1ICC
k8XejeefGWYGyhrv3KMowU/kOTC9mn5XacWCJsh38BWQH5i6vO9cH+AcSiqJ+SkxzB+jV8SrWGsg
VTktaNoSR4N+UdV7ViWw0izzs0oDGx4DxC0PXhfjb8J+4Hng113R+MlFN+XztkNcSgzBxAKbwb6D
3Xc1Deb3qYtPkKE+DeY8XlxL/RggdAJ98vXBjX4Fcxt9Ilko2GC1iy2Awiqc2tc5oVIxQnJ5Ee+1
4zBek7ouFiQ0k8RbDWLPhNLkRbEWvQd9mS6UyhzHYSfcVUGvijZ6LFe09tTxQ2tu2IJsvCbRdLWC
CJfC/4LdViy9ufaWnQLcycU/0qQ4jV+vOzUOB6L6WObY8z4R1XjsixEcIyNMI3K+2IX+ZvlVthN2
aC7MsiAXrjOwq3pEZI9Vvy3inlvGrRYOPf7SdONwwQrwpZz4QZNXsaWT5SFlobqcQ4YMxfw6OPl3
WhQi4iqm29HUs1Xmt5wc1gWz7jT6T3JIyLg86QyBpls7SK4WiDWgXgO2zcXirj9fIEBJFjihi6XI
4ngzTHW1EFZO/oKNfTAlXpq9HFRGz5tXEVEs2EyTVdUjcnAZ19d3bGOkMXh08hlXqLiY3QVNXrSZ
nAgJajzcrKEJVpjF9cJJC/6HG6SEcXuwZ7vZ+coblqR9fQ6SKUWAqi+VkyWL2hiees+sXqa4JhHZ
YHUnzfFUOozrffsQAUp4Rssnl6Y9MSEa/VvblV/ge6G6rya5qmS7fr/BXAQjKC0KnvLIjLh4hnkv
KdrN6AH+i3GXFlCrhXuoVVPvdRQBlTatZMv22N6ks6jv+vDoOA8exb+BBKsFUTp45YuY3Eubuupo
aOZvxfn/UHZeu5ErWZd+lUHfs0EXNMD0XKRTOplM2dINoVJVBT2DQc+nny/VPcApVeNo/gMcoWQz
lSIjduy91rfYbKld2PyxK2xwgnXPPjaIVNbOzgurGrM3r2/tP1epOvhzxdkqgUUnirU1ct97VvDO
UJZSDN1kPFtHj7CK26Zwv5v45G9b51c4EljlRXgASU5ploJlDgIFiLIkz05ENiRXUVtNj5Od77Rh
N69Idwmwj0BlmPH5Y/vlJACzWBIRxGVOU56UHJUzznOaclMwdchNm1Na6k/06aS6n+Rw1+edImAr
jEDteofJjsO7lOeA4YLWhSfVefipB4VgyBzkugv6jcz8+bHC1GihomZg7TxbBpNOvL5HhZyceHIk
DBZB8Asug2w/NO6dOQzkVdW63ssGN3VXpsMxNmAqpNm1t1GpjZ2T9C96yOqxZZKm7MFakPcRbJgk
NwemwlRfajg6aTdfMcAjfVxM12RosoAq4HqGq7JjCxZjNWEQiAMLU/jchIQ628+WZMLFSR4JvMyO
KCbrVT6GTKIa1ZxSjatVxMbCrkvJWNbnV+xpjMJ9/W4o9TOt5u9DxTw45tJZVvkDtNgTxo/+osoq
4d2jwwkj/yYuHIJUHH20FehIExW8Y/uYz5VEYEMSYZoNzSKf6SdIJL9TnByiBqV9FhJ5a4T6mmzP
cZMM0F/8OebWz4OeeFqSuMnyWtS2tRnl9Bx3fIoWNtOnZspuAT2QuMhIH02WvhtbmNHhSG8xLzm9
tqoejpUYvhPK92ryEEv0kCujJYzEaOkhcqXBMkks1CVZiUmnLVcxdduSMxW0FIQcXRq4V2FmpyvM
Af467+htl2UOwLCySSuwco4KRD30ofmrn6fqGnksEl70B+XQ/uTeCA69695qZuULYRvRIUXne8rb
Vy9ASBEV8sXzhj0aN3mlsHVg6130ASs14cTJJnUK/oCJeeM76pl4c6IwyUq/mkR1P2vbP5rSbvGz
yGib4EixxMmP4oM/yWA7OupXRtzYTVfTNEy4PmojZ5aeWovCru5BA3gQIejGTDUk5kDqYR9FBGWa
WBnmIGxWCAc12rKdYdj0fC+usHmq7+lLJMbQ7FMDcL5D4icx7u7thEr/BTizSxsowyQIdrT+kQcE
qHSmhD9+kQDjm9DHriSnPOJF6oabWHiKDELlrUMc/VcVDWT6zcYx9vLotYjxhwXLch7CY0z2uizq
g5tE5Pbklx9PZnpqYeNwIqva4sK+qUXA7Th6K9/Pg8vsbaEJi382SnTxSXbMJi5N43LpTa24h1og
bz3F8SKC7wkcntBzWrS4a8OYjHkcDknav4uEKZ60WHmySB6nusAFzB4z0lJaR0FUY7p1JyIW8PQY
uoG45METN2zcHhx5Gs5HuUO7hbZ6YbFvqtnfZBmqnsbkhADpxkW/gglPCvMGPjuD6W5gFFdVL1Vn
Xww/5tpoymmJh+DZQU6203ZwawB2skeve5dEyrNbDeuZKfDepTW3tyvsyGNWektC6D/KfAoQEmvb
ad6iNH0MMsxBbgpLADMRyR0mHjEjoddkknJUqEZxmUprAVA1XvQuggdBwzsKkpfARYSimFlfxWRp
IAB87pzGpFePftiYOfb9fZn7hyzYEQTqhZjz0H/YeN5/L3ILSnkpUqM/5c5EXkKIT8TiNFpBMikJ
dgu84WUoSvSH3ld2YuI7+dm/dUp5bOirLv9ZHCk+w/jo+ls0mIrxpJWzLLuajYsZG8T7YCvx4w50
4nlaozxabckAokLz5qpo0eeSuKA+pQPu1Gy7uS1v4RsW+Nlh+jjlx3kke6Lodve+OUEkp8zRcvI5
OjYWSz+qqSQiCrsbihQhg3zP3eEh8gfxFJXMRhBRO1uLM9oa2FDzxhSxTYV+rbzR3DiRNpHOpvOT
7B0GQHw+ikZsDIldHQkWf6Tpbu1y3MWrtMa/4oxtfE01uZoacY0mJ7npuhSX3Kjaq8GI6PWSIWXH
ToAtBgHx3mpKRmotqeR0FnaqxA9oDXmwRMF3FybeSXK2v6s4ly3T5l4baclthq7JEIV3NSq3va4Q
Yhg5/r/L7hDmPpxnjHEclwxjF3XDdDM74zpN4JgUONx3ra25aLk4SXMqp+fI+CEqmVzTNUTIyf42
DP7JmuUWt1a6NljqH2pehhVX7Cmb64kfYmbPXRamK9F58ppCot81jn/vur1JZ++248494+TX576o
k6U9OdmWGGHn5DpDd9PnHCDH2LkjVIgEsixlRNuivkid/JSmRbKArg+30CRSEKJrPOpnGvb+zRTW
cuGysN3aHN8W9FvkKsuK7DvySvJ0WM0bfC9XvqXUQTEfWrUpMkVG994eonu+HsRNRaA0IvM82Wam
L55L/1XCMU1QBj/bc46tNmgRPaJmCyPCWcsOKZBch32Q3o56IHMFAO/Skso9ugzkOQDmDU3Zchll
eLct5ffHzLj4VxPjyQ1JSvEhZsyXJNJoTozNmMl85fR5uynyCeilRR5Wmtfhbavfu0gb28InlMyr
w/r6401qdeStoMiB8OPfVIZ/LgJwRqa6GFXdMdvWRlKdvEu9HRKRQijJvKTf+SbqHx6ShIOBAtcq
rfqq4PBM35nwWlMR4VlwOGGiPEVFQ7aZuJ3ixrjkDsljNZi4rgA6J7jCkPMEM718pL4+sbNTO8iH
OgFZEXeJRM12wdhm4igkJ6QQGrrJRfo9WTWRrM4mTJI9DKxqq+Nul0DSv5F1D3WLA66fOLvSwLOn
614vMmJ8QHuQLOBZ33LSU44Qpx5A6nHQFv5zDeIUVJzNYSacfyLBRcRYmveJoGAzYiPYEkuV3fTV
o9XBfMOMyWFqHOXGwy96BZBKLT+GbmliHTrMScc4SK4+Bv0WUvuFlaBZZKX59sEt8pqBq3ESMRKS
4masUG8vlJmjBmO0s2lJBLnuL2/guqhr/IYgWjL2pg9oTKgWjdfX12MZj8hsGD8OtX8t87pbT4y5
2dSGDpceyyxuiCMIuqtacEGNQRa8zWiNIDe/F141bRkMr9ucQ0QaRCXHIM7rTVUG28gZh9vUnZu1
cBNiC1WMwRFT6ZVgF3tQHKBZLoGyxVloPvz9XvEHLsBxmMjBR0GlGgQW4vzfN4vZmII+qLQ42SHQ
KSwd21oR/FO544OSDTORLjSXXai3sispr6RcVgPWZs6Sf/9EPhryv+8cnn+ZsaHecfn/s0Ooq70J
ZV4mTkZlJAxgBoTRYRgesC0lQAjjGNUESHXd2yV+TWLL23icDoRkv5FlW94idFcbEv2QNEWK155K
SRgh+urwDu0LoxNkpLapq0Nc0A+lHWVttMH5FU/gispSbvrZFXeJSe2YE5gR0MdlyFQTNBVMO63d
uwht+mK27WZTJ1F3ExXu49+/An9u28g4LgALE0wGToRP2/ZcW8g0ndk7uaK4HVPfwVfB9JPgUkZk
EGYWidc9GW7A2b2on/7+sf8gMTmEkqJavDyw78DR/TQu4WFLhMjKOzH/L0G/OOaygg+4EzkcIEAG
04IeR7sox19kSdZL7JvljhSQcT8Z5rzIq+JuxDF9ReCPufQug9ncMK5CL9VI2LNXaGPDahytAULj
om6wl+VNd6a8zI+R+8sqNCOwi+3r73+p//KCXjSpPkxg52Jy+zTHAMMoewxY/kmNpmaARY5h0uXu
tRbSWyvQGNA38Ql1JCHPgZV+0d20LnfOpwsahIsATOzDCMda/vudlaazLDSv9KkbelJN2AiqYQDN
mT45iTnvdVlTOBQzUzSVrgxRXU9BPS5UNW1yTFH3JojELxrxePv+eE6+YJTLOJeePK/Ip0bvVNoo
E8IgPo8aF4Fv4OD2flWJ9jlnGs7KkjO5DJdicegUUU4q2dfYsvZZ57w6VW2sejsf1jmBoXvLH+7n
qvoBJ3qt7dy7xhwlV+ACuqXvVvIuOkXASe5B6X1vfM9dm5opN7M+fdJ9s/AuWjAjYAbpzbd5ECdn
GD7ug1KMfetyPVidJiAqqzFf+bQL6VawIJU7OjgzGor4QHFvrftLmGwb9c4j9uDVkMBL4mTPfWKY
4FdKSs5Y5riq4vvUp8Nh2DRfQUUbd/bjWBTlXqBhFCq5q3U4PzN9MXeDzA9GS/fbzsb+WAIu2thW
88bxkfCxuWdaaw0DZIFoWo68wnep0hD9Rr0OO8gVQ5YCIAjCZ76cQZRnHKvAb7ZjMybrwUPDVmhh
H7iTIdWHWm2jQYj1ZIzruJkPeW280RmOb3u0Syu3RnI0DCTZGAoDU+XKHYQRSYzhWzf3Ee3D7/X8
UtH1XSO1zZdt0KZb3G3NOpdutoHV5t+GGG/CkCOa6fX+ASxPtxyYmV+gEOW28Uu4ioo5Yz6DRyAd
zEHU22HH6mtSERyT3aarn/3Uh7Phf5ul0dGlIqimbsaNz4tnCmWfORFlC2knTMft5GUKfIbPzF/2
+jL9C2WGmlbSe5m7xzRl8mkFlHd+hieGGKxdLZCTFR2CXQwBhJwZ5TrGCnNrmngM0GzL9dQa3bK9
MG1b//jxpmhqmABZsJSN3eyH7GK0MwKbdKeUP3RUhDt3dJY28RmHCePgwdBMBSOQG2LIHtQwWke/
bX5Y6boZm3ZBEka5K9UgNkXfSlofnqQVPXKgy1qymwouNh1qFxQglFuOrEbsHaWrnhjKJ7dDAKVu
dAdrL3Tub2NPQOTIqmPegH9NmShAgzXSXVegJGpz0I+yjd292VEdJh2cjdFt8UI5Hbk2/NxFUOXj
gdy6ducHxa2nx3Fn0jRf92s23UvobFBuauXj9E6JHEk0WYDCTQkUm5Jb1lr3aJEbQdclgJugxMps
zNtZUIP69PdGpgut4bZbN53RWun6MFSYsmWUBouSTNl1EncvOoqbPVnL4goYkJk6b135Q/iTe+0P
OeVNnf2qJe1Cb7oxZ3Jm7TwYdiJ4dLP2bsij8CUSam8ZhX30tKVPkMbuqF6fxhTfjS7HCZ13OW1c
YyRwKNHVCskn5rA8O/cIAw6kdlzmEaTIxHWYLzRQzLXftNyzmYsSnZKrVcwcWutsmgPQ3SBod17N
ZAJRsrseumIAJsFoNrxg5w0PdUgb99ckRO/LICx2A/rYNaijmwzdFRiVGSl0qtrDx5sgvW5lMR06
u5UkIcQjIyFkJ2Tz0lRrlAVmwHT3+JbPo/Sae7NFKKaF4d40pVft6uyBg9EiznvmPpbzqiUyWmgf
H4WoXXhvodm1BzR0uxHx6s5JIR2ie7/Fyt5eRdhlYS9ktJc1t7JMQUl4Nh4QlB3hCdyGZZXmfhiK
fgN7mQiv1r2Wlzcf/wrzYtEb0xf+hT+t2hfEuW16+KwAnYM9+n3fAjMOYHpqk7ND8vBrUDJhynmC
JkmQoWINLspLpp/YxRl3+RTLGB49R885ZnzbtR4eg/u+81GRmdq60VJ8sav/KU9w2NGpVGkyYJ8X
n11VrRU0Bbr15JzM32JgYxsk9da+Lm9lnDFzl7hQrLGkp+Di4HVyrb7Y2P8oKxgC8wyIX7jYxN2P
PfYvM0RRe46NyXs8VwYP1XUNZWGRdgsjI8QzTF+znjW1efez7qvgvT8qCh6ZcTxvPB6d6cTvfxlh
dKzzVT2do44gnUntJhO24t8XTX+aaegbIVWFlWgDuXI+P8icqaiIIWFjMNZ3ASZVglVXM3S/tVX7
5TZPilOG1N2I1Z2E07LWHfw7dFD3iWSb/vsn82e9IlwMPUjuUC9fFGif6hVvEAmmt9E++2Px2CIb
NQqY2H3rAskJbplEjM9Uj+8BR3fJSUtyBDzEXiIZHguGUdH03oVlxpnPfmoJnF9XkA4QeAjjqOa0
RxUivvD8oeX5XGIJ7mP0PbjyfcYHn0fMRTClAPozl8uDB7TXUeoTC5/14T5O6cliw7CuzHR6+oBC
ez5HYFHv8Ndp+h15vdYT4ZFhWFjUOYWzQsaKnMqYw6Pf4RAvO1JLDQeXHzJs6Ese+IquNTJmekm0
FUlGNytvbtG5N/ncPzRd3KJdz+/o9lsMuIBSFz7QKgqejamd+Yd2qxeWPboyjTdtkkCk18ziHpn9
Bwxnw+mWFt0yLNmkkHGPD8Kzrz2FaTvqo24PsGkp9PhqIFHADtxfY9wBH9X8kAMnWwzeAZKSikJ3
1lekZ9RLDiF6VxYQc0vkeFYwH11NLGhkGVxkk/s827tkdKZ9Epv5YQzyO+ZpMeEXVrmiiPHmA0p0
LHreGJG00AVXmdltcYrW34sJrXohJU1D/ZKJdGLWjLwYK4exnF1vY2LZY07OYKAxp3E7G/IENZO1
LDGsbRU+jqZEwD6JbKuksY/zwdrUl+3Qafp6C1iaYjW3S1LpydPN62gDgd1fVRRHh0xSLYqybpdQ
lt1tX8z51jLTm3hMji2goWNwmbFkt3qYEoLr6Vt0VfPVNfeHqkF4Dsx2dKmsiUhEPp00hJr6dPRi
ca6GCw1pylOa4tMbLl+9/KiILzhLUZbjtRvPZ00Zuvz7+/TPJZEnQP6KDakcy+tnJcdYGbYNQUCg
5e9fpj54lglyTTWm1TKP6Z7YQb00xA0Ue/HFCvHn3eY5PDAP72EA5Nb7fUlUsk3DAq/N2VHU3D4K
sghvvp6L21budOK+FUgp/v6X/cyaZkQVeBye4Cc79CI/2/sQUwMV1hrFduNm2zAP9wy0KKEDZxHj
Ff3ipRWXRf23Y6QILojmizqboxs7wO+/YZGWUZP4+CQsvwCyMatr15iKldNJn+hGH4q3Ue1UYL+O
Xf3oT2bL9UteYlnAXyK4wPVpHxBMvQphgUQqDOhZoRxQlS2v6AH+iqNlg4JyIXLfOHiNcw9jFuBg
8pjjn1wPgRm/tZSWS7cOjOWQWPPa0wKecdKqfZSaZ9AXBZbabliPjVucAtVOt0HzS7ozHMISwHjW
1DxmbSNC4+vXkdcyZhvLnyawsg3+byQ/ETX2LM31OETj8UN7aRUI1Pq82Y9u9gZKD2ls6H9RSPy3
Fxa+qiAUiXkJQ4vfX9iQxYWWzuScvcnbucpUS+Zc9jJp9KE345cq+HJvtS834ue/JaeIwLJ8wd5q
ftrO2tGkfYy05FyH/R6sj/zW1eHSBQYRykrTIdHeXhdsALTMs0VDUbiYQujjWLaWs3EMBudVOInc
lR5ElowE1SAJvGNMZDLh7xypZRUwAsvIbNZIHnZ/f93/easFTJV46uxpH9zH318vZE6Rn+aecy5S
zk5lhOMkgK4q3V9SY0Ayh+nkW9n27x/0jyAkbjH0dgh4EYuZ3OifbvA4KqreHgbv7BVigEhXRldJ
hccyYhJTaRWfhKWO3tjNME2LYY3fXiyjHjRMpia6mALr0pj2m6jFNPbFU/svL4gg0NT3Lt3CgEyS
31+QFKQnRj6W3XqewJtG5n0V2IxzTXXfZ053hp18jNJEXIKvJFnl0y8gVlQlsQkzo2xWpmtN9yFn
vwRASM6UodNR8/LFk/x8lbsC8pJNYBLRWLRLPy8fmfTcPB988zQ6rrfn6WIeDebXhrntoq46gtob
6+fMueiWnG21qZEgbroR0CBSwYOJr/5hnumuAPwJVrROKbQL0KRfPcnPla0rLklSBDdeRIjIjj/t
YE5vBWlDUOLJ8ZLwuqtjzJ2t2iG5zLcBaVMr2WE7clEULCRGzG09anE/++soigX5o+pkeYqzcjwk
V9osgRn047z6QLEMZrIrtePdDlDnNCkjJ5crx/Ac762DNwp4ItglBGJe5xGESG3F/QNw3HhJT4r8
7ZAxo6Cau7MRKEKYe6JZ8i0qVbe1rNldwq9Rd7avXo9NO/4MB+VeX1gpl7mfJBZgSKg1Y3eX66G9
0hqxivKd10Gh+FeTOR8YSAPKntIb0sseY0z8V43tdQsUmggCJgaCzSiL1yAxd7aBgi+a99UERxzm
4wF7AcpX10C0Xs4t60CCEq5J38JwsL6rtDu1JtHQ5LzjzhtyY//xhqL40QtVcqOZcTMA4yDN7GzR
RFa0M0Z6sAgHF7129XtWYmgjs7o16o58H+RkpVVk+xZx/LJWVEKol65Gm/mr1VUZZtGM6s67G8lA
PzvVXG6h/sdbapJhH5i22rciprNUeTfId/NbtB9UfXHQ7c0MWQRqbXXkJj/POe7juuufJlzazGeN
gzFN13bt/RDKdl4AeVTdkgFCevQv1jqqb0j/yYTyzgzWo28lq9hqUERkydESXbgdgh8fmRl6ED88
MRKcdmHSpnV/lcJDI7d+H0fjrTXVwJUq2exF4L/YXYBMIWqZa5bqqGvPWjpD4mwsPx2Qr0nECDRu
9jIZvycXClIalcMO5MDPMBnKtd/D1XGNUG7jsXqrVdCgi3/9cG0iampWlWLAgEP5IQ+Sbg1V/xLz
OiGny3Y6Eo+mWymUNmCyBkacypg2obf4IS/spTzJii9Kiw8y9V+3I5cTFRUMmx/cN7TNn9ZWmgCu
lSF6OjO7svsofQiwN1ueQ/spyL7Bkj0KYQzXkKGTvSinuz6u6m00tm92p687lp0tvUSCbCS3q2Zi
+430kcBM2kVfdtbGqYI785K4XiRK7hq+ELHveUoSufdYlJZxqc6qmK2dR3bdwsFwgLonr79KB/xj
AeSXBKB4OcuiB2a1/rRKC6xbVayNc+GhkQWkOR5V8W0CsrASpo62uWE2+4KEV5qo/SN/4eSHqjOQ
9OGGD067vMOfEWU2Tpc0bo4V0u9NaGP6tqPvAuf3lU95e+h8d5dC0dy1CnRPKhJQD6NVbKoiHbeE
HE2LDK8hOtAKt8SoNwIWKLovB24uK8a6JYRhP4TlE4lLpVzMz8YUoavKkAExCG8xp5FsmO2rylvP
aet/C73uVzcwgv37hfjP1wpjjghRm9O9vqzIv79WkTtPQnCGBovhOfs2vB5BwrROuim6kliY6quS
4o8ZieuzI9FOgZPhczW6l33hL70UPcHy9e02uzdnCUhC9/PKHzr3OJb+FYA2a+8lk95V0ryydRge
m/wYz1LsO9Flq9iFvhohQv1iX/c+F/iXJ2VZNvkdLpWh8D9VaUMXe0NLQtp9w2R/kVOaENmUNvse
wwxKuvDa/Bj7m4iQyTsjfMjaVDGQ4jgQM5wFRDfpXJlL1rvq0ScFYZLhoWXSCL1hY0Xgr0JEBpZy
okvO74Ux6uiddMDhNwyQIQcgtJ269IpRYb6i6vD3PcrrvZdLAoMq576uTG4zJx+XKpDVwTeQtaZG
PtG2jC3MynqjSRBAIUPuUOMX7k0QteupM5N7kad7ZvYGjtdcL2ziPJYMyfRdOvn7C+57ibgVSwyG
rNDn9/UChWem1avgdYxGsTQvaQQqdAjqCp0dJjD/QdTKvem++AP8gT79+AOA0sckhduCNuTvV0Vf
K/r8nZPd1y1t9Gxyf5g+xjFstlqMxMLjEXYHtTVqBLY9fktT2V9dBP/1yiRelTO1jQ6Txvvvz2FI
EnzeuB7vVWgs9KTI+GvMG/nTTAbjYJXeJvVquLmhXuUXAxIjDIajgn/MY0bw0/jFa/L5hI07AjkV
RpCAQS0j2k/XJJL8PHE8w773Tf197Oy7yq+2QUA8XzHdTJO+NTAUVon3VbjBZUb61y2Cx/UYCFIb
sjBcuo6/vwxJeIGD0Q2859xZw+G6Y+R0h0rlvrdp76gYIK3h0qtyaTW0ozgJ1eHH7WfUKiE1eWpj
OuDK/Y8b538UHnz1s7p5K342//vyXe+VmnQi4/b//P4uubX/+aGrt/btt3fWZZu006n7qafzz6bL
+VZ+kPxZXb7y//eT/+vnx095mNTPf/3jnWwHQp/PP2VSlX+N7uUS+stCfPn5//m+yy/wr3/cV8Vb
ngBe+vcP2/341z8+vuPfab/C+id/fF5/OGJ4B+nM/r+0X9f8JzIBhBs0Rz8+xVXxn7Rfy+JTzLlw
8YHfucTI/iXs95+IPciGAEDLHBh+v/8/Sfu9DI5/v0jogdqczGg+0Q8Hamt/WsWdiE907sXR6vnZ
aiIjZZkXjXrtpa/x8GJSNvu2uRVthEL08gmedbhwo6oCHVOlp7CjMfrxCToG0zLrI/uoabyc/V4/
MlJQr4rWcg07f9E3kYEQZAgea6Lg7KQwvnkXmr/OhnLbRk70DS0uBp/hm5CGjTXOCdlc+XAmJ7hZ
/XxvISjL6YvueMYZLZIheWxM4zWVZfSO8fw2u4RMJGOVYelVhI93GXRJ4qYeq7zc9MPkfoPZ465t
tJtlXcNQK7oM2Mo4HjN9cai18MGn8rVMcmslSiTkzRShDmz9GJgshhZXkbhIGxIbm+UM+9QJ640w
nOapNKL7zGrTH6JOH9yQrknOr76fB4I75sYIVg3avwvuJrmirxtfAXErvvWDufe73MayamXXTjke
zCJ13lOLCSMkoPZCiNBbzh9ym7rgXa2+R2cXZPa7iuVNElXq2dBJsQlqq98r8HR3vVNgRZUEoXr+
90C/66kefpZCposgceJHYBQpjeISDks3X3SQfrHu7Th6Csr5+eNrZdStLTsa3kSgiRRvzAENiOVt
Dem0294Zk5OeuhsrF/bCtCa5d+ps3PVD7fG8iNZl6A7Sjtb901xCUHMTGe2NoHgKuPMOoSaTPisj
+8ToFsKMW7i3YzKOG0NxbixHw71Kgrw4Qt7PdpEXgsWipiCIiHc/PoGN372a0ZRft246bsohcG+J
IGnXxMs6FwYy2Z6pIe7JGJ6X46DjJ9yjPqagQL+IActJUUIzF8OzTkwkMrXfnDHKeOsy19F1r2gn
z0DI9olBT6eBaLOxRdfctapncMtL9cjf1l6EqWu/kjxxGlQV/IqMZ27xmTFa72wyy/Pfu8n/NeCX
eOnTCm/OOHlnZuvzmseuHPgtA83Qq7lL7UM1inQ/t026M0o6QSoYgo1bIzv0jUmuh7DX924Dmcau
0vwZkZ9eiGCq3/pQn0GmeT8HAxIS4dLJoneOuY3JfNHBs7TF0L/7o/wxNBwEOkcHi7ZLikcbw+Uq
1NV0svoaqndT1De4UIwrh15UgyFtX41tt0nwxZ7q0DFQtM72U07iwqIG2/491DOMDockhNDf+pVg
4OoxP84jGb7Wk2EhyQsSAFNkClejI+8S4amremjswzzHzj7wO0BLTkfEFAyk9WQV8Y05Zo80/DFv
NKJ+b4sEI4AdPcfazzZ2VdZ7QSv+pCFFLfq65itM0hEMzioBmWBrYRE42XaGt6oCFewzSxVbz/NQ
5mS2sy6psM8xUSBYcSqs/IoMN3hJzlvlODeWcqnUy/YFsD2iX3C667j1xBk08LAg6eR7nmLfGaQH
VXZw8pNt5PLKqgC54lhRB9KQ8HjXlXMHNCleOXqon422/dVKJ/5ZEFg6p77JSaAMdunkhG+IERgL
F7X5YGXM4gqh+xtvxoTvBEARatdJFm5ThncwEjhhitp/b+jwkFA2vA2+U69SQQiNlVJbc6cA/bWs
+pVm36qYfe9dFPNMzPHonSaRVzsZxdVVbysk7xiwzXowj1nPhKTWlJRoK+WpadLgGi19zi1gT6+z
dmFQAdU7ybT3KZXaPz5hlcL/93dQVM3//g5bVd9agKTwvXjmvdLfE8tIv1m+ZBYuswCYQZt9Qzm5
qAKo08KJWQHMxl12NNy/GXrwF84UTdekZ6gHR827j49nVcMUoArczcdPG6fxOpRvgHzKGzNo3PtS
SUQSHAs3lind+5bIHHIDnW8fn7QvX4EG6xhA/L35+II68Os1cvVgYaj2F0QPGDwOap5mDMStRpd5
nvyW//n4qDtzY7nQDD7edUZ9bGXW3QvyyXejCJ9C04DTwB72LNC6cKM4xkZFWr4QGERt3dmo4GWS
PaoqXeHCLw0epbCXH9+hfKJDvaj0dh/vDk64FaPZ36d6tO/cUT1/fLgbSBDNWmqyj3cZTNsLGoDF
defX7nP19PFobRbiwiy5UHMS5MkaNtzXru6em7Y1SOeJQ2CbiE4+Pl4QJJE5XvngA0nuI03TbWoA
RlfwWxFaFHd0pNO16xrMAnwrWuJXVI9j3MmltokvRgX0TZq3JsvVD5O5/VLKWNy5uPR38diEm3Ss
8GkF7Ws3Os23Wk7nl3ga2ydSF5ozuTlXqauRPeJ2QCPenCqSn8GB6X1mjNYdiRaEPg9E8+BpqRZp
h+JExsa4CsCW3oZFb+BDmTq+OBiOrkUydl3YJaQn+kgZaKVvaZo8IYzqiPkb54fWvHMMM/2pAH0s
/KrPHsugGtamMeXXA+BN2m8K8rhtGqfANgpMdVHxhuluOzuiB6modvaYxKA57WqJnhWtMd6UXWSw
EHbKEw8p6FHimXuBmcu1FimUuRfhVznUUVO+1Y54ab1GvRMRexM3U7NBGywOCaE3deCNr33P6Vhd
tnnJWPRalANzeS9sXtGqrhrLNN5pf15y/0Z1xjhE744tAKAZItiiHXeTHg2EM257qBun3MokH64h
fzPpdEfajc5Qk9JQFudqYprAaMJ/cFyXjJa+tZ7zj52DP+9rk7MPuip4TxK6kTQ2sCD2Phk8RswK
0K51LRXcdDZUm04G6Yj/l6szW25VybboFxFB37yq72W5t18Ie3ubHjLpEvj6O9CpqFNxXwiDZFmW
gMxca84xiZehx7Mji8X/i33xoMm2+QsJ81j3gfdjdtPZpDn9M+TqWpq87pgNt7LK2z9jwaIjKILv
0NVeusBrv11tbi4W4VefJl9AXvqv3jH+FOgOvxBb/hKcMnyWAVcmpPjks0yNHAWjmo5iBNauWGuv
kkG2JzK2xmtYy3iZZdPwLQN977h1jT+2TLcGuISN2xm7pLTKq+nEYt1nMn4ypU4+S9BWb5lNyK05
8TYSXGVWblP8CnD84A3EiKrV1tKYR1bRsFYrOuczFcx6RzJkX4lDIS/SE+mjPSZAW922vUg3jXfw
E5deyCwo85rmMOZZuMNaHJ7iPPU3BSJ3TLJaig7S1R7HibOdsSt6jAAi65TVFlbadH+H+lZEKvlB
Ce/S52vqR+64mDEzaS9i5SBVB035Fk6YcTIr1Q5WPvZvul8cQk7Fx1pjtl3bcn9/Vp112bHRrXZ5
3+1YAq51jGfb+y7nB0AdORB7ML8k7h3J5/RGzU+7lKiwFkwX9o0m+ifl0kjnBIq2pdvX70Ncf3gk
ATxEpTM+WmZ6uR+GW3pntOprm3nJO1Y2/F8AtdHK5ZdWMq/C7An4ZMz1j8yM9hF3+Z/RCN8NpuWv
iBvJ0Eyc9vjvU5nsyLUSkb6PRbVR2FF+Wg3lYN8kGjcpV+4qjYFeOt3Mk3fIo5if4kt/o4/W9NGp
kDsdGSInD0TseRhVu8rRTXxC5l/enwr5DNGz0cePqubLijpr2vYFznyV49aNg7XjlcFrmuDokL2F
NjU1gleoRN06QBbESMv4GKZ5+anHZ8bv/GOih73TfOYs98NBNjLCB+NrhEfkEJZoIf85PjFx7vg7
Rii9Y1fa2j8vgyLiyxoM7zZVmXkmDChbTnIqP70ohZAdeiZyGTqqmoWotxksWAaa+xjhvt6lEltK
yQ3rlVdj7mh69rr2lXiFrSzWhWGDknZT8Tqw8FqapWj2gRX9NEgTEYqQ+pa09kDkXVM/YwRh3uvR
4AKv2TzLMo1ubjALUkhkDwsMSwG+v4dR95m0kWB33wsrE2x8754Ac5anoDf1fV0Rj55l3aVWXXdp
fLu7pIO/VI0mUdhyPCBUzff65kHkCbo4JacVJP3w8b6BZ84gRbwDdgosYSSd8fGZ6TbEu7kqB4p6
fq+lT5hCl4Yrw4f7nuHYoI6kba/IIYg3Ud6nm4E27E4XySx7ioO3rs/zZSYt7RgyDhKfizOX8iAI
P/Wk6cm4m4SGLbnT/A+TxL2FIYzhEtYY4Sqt+gbR5H+kIxofy6lCpqRGv+sGZrlJla10lacfRaRB
sWlZWMbtlH5QE33PE629wUDIH0YviBb3p+E04T7QcUUhStnZsiPVdABB1Wuhywn8OuWtAAuWiiVW
Cv2hboke8bXO3FaI9VmO0kgP9f54fz9e2jlrBfRx19g1iCETfTJvs+/sZgfyOt9YWKY+CJ/d0bAr
XySsskVTR9PGm+mPal6hwTHusFW60UoL1fhq4ubeUFHKKYCLigw33+Q/HJ1DnwHzMh0kuZiYAHal
Niig0LUu1RBXn21gXUlsC+iFeuGxrjnTMiNwl5hytYJFYRTQdAAaE9hSnX07r9eNXwPe1oV75e2X
x9rpLmrQ3avX+tapavNzYrMMES28r0EawTGv8T1KCrJPeIcwdoRFfQxRSq2kG3wLYrDeA83Jl1bp
2k8dZM21G8RAkWU8EUzoLkxbg1FXdt2HY6/7SNqzySTYjzy2alwM2rmek2vbGruwMWdbGb3foPR/
Kyd8dJm/7JUgskqFyr0kECoDspo44dnDvtBDgS9SloQm6zubtTqFYGRukmgcoFVPRvLFLTU+G07i
0laMnI/e7AlNikgOJoxgWtIVB0TsMh3v0kBtrFb4195qn/ysF6si45q+32TNwficWcw0MtGOmcQn
LKkO/QaJR76Bln312kRTy2vUruMU2zRTtMfnafwZWHJgBCZFBWTRPh7j/Ji26iXWvI40CEOcp7I/
eTWJD+YIUDpUMXtdT3EZ8sAkHAj+bpUTFWCP782It0ka2yzxzS970D7vPwB8+fLxrV0Fi05qP8ma
MLDxWzMdWo0yUpeSpM2NV3rfVcwQZDOpP3gRscaRkddbQwe2VJWaWkkFqFfXc3J98wkReeaueoDO
SBcXAH/9A+Fq6VFPxFdaWsE5zYL8oYQl90/daYyiclnzh86D0CH8NcAObEI5zMgU+2rsliV+NOrq
WrNxMzW+YdUBOZf29um+q9KBMLlkfGm8KLyKsPq8H+6kM+181serzG1f7RwfJ0ofUGx0sw+5O6ps
V5kYrh0FKNJMc0yIheGuDLAXlW73pwFiyilnmn667/67kfdHi+Ebiwnwea/+IWVm3IfQQ27Z6HpY
GMOz4Xb6zZ8PQTiQiHUMrBEo/C7SKjhPTNZpAppLHHxCu7RP9x1LNT1SvDBa5kHp3vRZBWDd7j9H
5Kbs+pzJngDscDPLOr5lBtEKbi0ZZGs3vTTARC+0ObytcHIkwVpzM8G9o4YorRO4NrDkrAc+hWKu
LhpVbNPZKYSizXnAFZpxvwxXjNPOgzkfqlRNbzoPs21WVNMpQFm5TFsymRAATqd/jjFmQ9XXC6QT
WXvWOfmPotUXddfieODKOJWW9G6gUXIu3brDEM66YjmaZnQkOOyNOLvmYsI+2pGQ4qw80Ouvvifk
wgu9/DIWPqwOC0kdjt5Nb6cz4Tx5iqv8XDBreqQSujEsyLFFndtLawIEcd8NEk0w/hrxqg8mlPdp
o96TracoeSi9PHR98BnMckC7FJ96/VEmBzL7YPKFgGAJCjKvplUtoR7EL9Xk5VhAPPRTmYYWFEli
oMuGmqBhrYjwfc/zmjeLauCnw9/ozRxihAuXzK6qa5+E5VWDVgnUV32JWjv7ojkCf4AfZ2neCi+n
OjXhMKwHq9uFQRIuqqEz9jBPjHM/yBeN7NbS98eTGi33HGUVF1+cIgBPRYZgna5g70R0nbRzjWZ4
d9/7d2PLoVxHOW8rFF15HCifHofaKo80zaJ1bjBcmk6NQXYi/SQI0kVtmcE1GeJnlj3ueaRJtK01
r8HmWscviCb0AwsFnzwrX99UWKgWKH+Ybc0bNc3BfqY1LpKWTOCewv8jfh1QRmMXbouyax8zKT+h
jI5bGgkTkeheKxeu9NVapSmQDApdKx1CxXbQDfuZgMt4RwFgbZuSe9n8NsX87pyy+M+opMeBvSFA
2V2lnnQ/9DZ6G+wEsqzjxRf81sh85uMRU7dlZzAE5IOG6zqvL8A6wiWXkPltWKdEeKz1Yu03d2zI
sGlpH6oQRmzQRsgmU8PfjWF8sTsSL6pJts95lcKFzw2F8LZhcFRuvEGpmF11PpnCLhp4cjLbgAJH
n6qn6SEi9WFm6Ftg3bmpFVFnHkrXNLn9sJkcuEIxRvODkwL+yilAbOTshqoY8RbTMDRnq7espc91
t5m6ZjpnCYQNn4UmyCd275sUPNudObQz5ifrraSX3RExAlL8UOQuHkaDJhpaKt720I77Ri/al97y
i9VIus1u8JzmBS19tPZTbd8QG7qkTc8gcrf8aMCJV4r5wWZCfGHiHoT7YQ9LmQLxLA3rg55DeLlv
IC3BoajN74YJ9KqQZvkyDDoGAa9nZcqnRiymFi4NvX1t+sn80w4UPWUf/1rEFYyFzJ5is7ZguPgf
1mB7l2GYiteuyI4UUeTtvid7DFQ4cp4n5bpn9ChXy+/PoASpBVb23xEAANdw62ybvtAvo6c10GPM
V1dqKSCm2Nj4RoSmY4TjvYr1flqwtBmXApfZH61YV10FUWm+OB2/qwq2UbbI4sbbjlDJmbho+ldf
BdqZ9lH7Zv5JgI28ycki2SQPfyPogUfiZn+lIw2kNbYBPmmcjEMdLYawah+6wK4evHElErIcgE++
1kSDc3o39jHptjEKT75ugyVGaYwn5CxL19O6i1u36bbhXripi/y3dtX4jeboTyBd9QTd6E8wmMOi
ThBHmQMWHJ14zNN9t7fNVxxyxLFUXC17wEi48nF/MctSZyzJzULwTZ7bqcLQkkQ/VWjyj/Z2Qi3S
xHh0fyAgpfbYNAB95kOkvRbLBsrwRi81jeUOmB5VeMWmHyftJkrAMWMqAWZ1KAnXCbmjmNyaVzFH
1JZRPzwgSD9GbVS/BC4CWOXo2tIVeI/43rOdPWvn7xv6ls0Vcut/HgiTQm5mwMNStDJnipTjUC9H
4OOqc5dK+caqIrYLcQLSIxfxP/gvRPVe2KRgxtSvI9zw5FPOjeqiOunSqYAH9//Z3I+J8sEYxapM
4UXDEwG7P0foLT4KN7O2UaPG9ZQn0lxM+e8kYCJBHDYOLfag/YgfaKd5cXqNNIfEtMJTr1aGDTI3
mPd7Y2/oSzpTeOBYT3G/z7pTTjN5ATOHTMUie0kbQ9tmXuGebCfVV1j9uBUq7bduazAZ5V+7oDIR
wo7GEcD6MfFFuOnyPDgSbEnELX6obUkd4H4oV/VWUtFajpVRrDvLK5MlwRxg3PyWTpgeMbtAbbeC
FmksUTmQ2RlE1st9d/CfcZCYBzp5CQlq3bsy9eSL9hrCXH30z2Yv0gcVait/DkSDy1sPVbitu244
3Tc2tcyOYOnsLZ+c/GgrCmvKTINDEUT+Y+/gNjVG/R2Tcw/QwRvipcMlsnaT5jnC6v5ZhV9m0+ur
YXLVLm9z54k8FElkMzZHx36aBufKUnhnWSL4InxtnwHCeNVCzdt6QT1ug9bzoUETcMbKcbrcN25s
+KcJFW+jNDqFZUgw70jfy4s794Fog3ox9TZUQdNXxx704nOYSG+F1iEhu1x4ELQYYGJ5ESkwaQP9
+w4wLxW24KVw0u5JI2wVwWb1atYh8C0pr4S+B0xowg+nsfyzVaSQaKa2fPUHSueWleHz1d3yFTFc
h9GMZbVttum6sKwAGUOY0jDQu+lYDsMyLy1FWkCUbmqDIFITHtGLTmyux1h0u+9x2j/W7oCSr7W8
FR5g7pyeQgduoUTHM447zyySaNf3Kl+75JadKe+IY+qnHVqYTezK6IiFrH5tQlqjTSfeXKpJDqCF
3Ejrc2E58ixHszw3m/vP96N1amxdlaSH0rOjc9HgU+kTxEABzVGW5tlSzXZCKyPygtzgYYeiwdhh
em9JowjtdxFIRDEOAH+rtTMalyFlYhKW1hOf0EYEhEH67fSFLDBe2wHqdZKhMsJupwj1Q3nqAm3c
VRGQD4N04kKP0XFiIW1Ku77paAI29Wh/29AUl8bkR89VHdZL4qdxXCRkaxvJNXTY1BYgIEtzj3bU
rVotpj7tePq1b8MVwjsiT3uvgzFngBChwwKNqHEpV0OQeAuGBhCKHhSbEdHkASsxFsD8n+3ECCQb
tONQD/ujrAURF/nQPeWWgH+WVfofLrxFYQX5ryZHbsyjt/YSSnVWQ4Mz5ntHAxT4z/gJIMRWqtuW
3koQ6n6lLOtewyxnkkjoTV0U707cBB/lRGcir2l0UpiunkWsk2s3fQuAwAQvDwsVTrRrjLJ6bfVw
AxCrf4SOPU+9NYShGJ6ZGsoGw2qcQ8LYG2Iqj03tl0eq1d8FvcgddULAj9KBl92a/kPryuLa/3cD
9of16snWzelUR+3/brCFTNzqxpNsdXNrO8o/DKbjQwaEcaEztfFrom3qWURMycA8VCy05rhC+ynt
yNvRezT3vjV+NZZR/3VIHWgTJ4kXg+9vGqHqP1YOqrNgnvyahIADqJ/pB2Fa56wzwRtlqkOlbPb7
wgUOBD7lK881hr02zr4GwV1dGvq4biiZ7wlaeuYOYH1id8RjhUkKISxKWDIGP7s2ND99h2sxzYzk
TCrLdBtr/ZcJHtU21byQE/aTef346cFeW4B9aj8i+gEYtwfxTr3QRLFo5W/c2zCOk4f4GrZEVrro
btf5GOZ4nYovu0/DH8ONwc5XWORz9PIkMxsXE/PCgRb3sJlYhDzPcqgFAPPkW1rRchZgmRMIzdEJ
5W4iAmsTj1X1SdW4zcfqy4k9f603cUzHOnly7bh4Qjed7uQEGi0wjfypTye6ciJZY9NCYhkAbh48
YoUAFr8FtWYcncoSS9jz+lbXvWbO7SlPWTBE1C+z0VmjG/AxsifjA8uh7uh4CQG9XqWdYfRQEK9o
ZuDObXdGHS+F5/SvKbU1wF85uE9puNtRM9cYB1MCCwf7sbNDY1/pZL+AD+zezYB1XQzOy6C2Bh/S
dk66Cw1HmikLTccbX1wYtfVoau/jhLxTULJc007S3huQtf7QOA86k7gHoBqf98PM9qEr8z3v7DaL
Pvg31qlMdKQtiXPKCZLA5M6LJQ2orqGn51O3ffhqx93i/uv0XYo9USoZ5kCeRgWE5qPUvWsgQzAL
9q+uF7smF6gCmfhty2RIVrCVLRDiwW6aJTIN8pmJ/uySxnJznlh8HYIs/6VUwO3C1IuPYiBfdAy/
BqPtrnZmagQZ9O1R1ZZapIlNwphwZpPRgL9vCet9PFEClsuoRU1iOJShBkrL+0QkchuRmbLTtNZZ
cXJH2zqgM50BkkiIvz3YuZsvlSNAr0e29hQ3f1Qc2jsq5f5qoLT3oVluvLAyBcKIChksCk1f0dYu
oAop2jchyMZkAR6X2/CPCU1iMU0aMCj4h2APw1sZWxcxFqTKh427GtxLWZM24NhWzgke7YYGBpsm
kFv24XWYzFPeTeHaycW0DGvRonUd9aW0k89KFP2y1uU2TEzzsesAU+QhEX99ZHebMLeJRrSmmtSw
lOZcZabLxh33Ph2dx/smVTNyPAnCfe2Z0WLsLXFpW07+fCjl0ZCdWKQGpxvA0B+WyfQ+S7lTISlj
8WD9ZLbU3rQYUh6F9eSx9YZso+2dkmjhPO0U9FrfPkFjTKfioLh7aQmFg8a/segrd76CHeYXQ7qw
YqPYohchxMVwHrsotB/DSWvoyU3pjiQ15xGBrbMURicXTGhPcZT93g/78/NNqLp59jTzLiaCfLcO
FaM1kyss1ar8a7XDXcq1SyPjRRnOOit8bwG+8scxu1skp4TuZtCuBkWiFpU8EyaszBfIqtKzl2O2
b0g0QoaVGa+T6aQsEHmr7tScqwLBuF7GX6XDewOmAZc1SqATZ6azKBhj11ZS2mdn3tx/4u7UrIcc
yxOtMDxmDTnG0aS3F9D5+rpi0oC0PWU1HujA5bXfAskLWWXpl59S2s8Mc0NolwfOnSi6Rgz0gio+
uyhUWzsSzaUOYIxGaLVFTji8zQmyog52gQOUztF6C2nZxiqvTWMtuiF7CvsH1YYw36y4X+qF+RBT
O37Lgo1rawXUBjFdUdX+RJ39oZhDHoqxV3uWPSA1fe2JMeMU9ZO3pUlo7piXUNKpOuvJeWibYil6
ZCZNRI2sERZY18IbF70Jb9jO6q/Jgedhp82m66OjGumgOeX0EMqYZab0/KfeBnhlFgHLwiB+YZoq
gZUn1WvTZSEJwom4NPHwnhE2nwGrzpQXP4e+Zixda4pPflcQtiU88ixZY77WArFrN1rJez1kLQWZ
KN/bDuo4lhQMgZKkRxMOQAz1B9gm0ig4hwvtoYxhUy/KbC7oagR6JbzhpMKv27tfgHx3glXSJUFS
t2gSosUkTDNWhwrmHdq08QABAiN1SSiv4alHVhL+nvCtnmhtNjnyNK8k5Hb0mYbWlRuTXVjV59Ia
3hK/CbdyF2h+eRg84xlLtX8rNBmvVGRgHvGhDQd2SMqs2T+E9DC2IaZEg97VwpiUf7Opgd0EdKo1
58cnPRJJJoKV3kBFpDdWYKwjFBzOQvF9TCo/TZgFFl5n26T5MCeyO/c6UuxfuUEqmAdbL5llNcem
F+Wt18DY6Pzd1X1X7+HmSUrPLZNRpxnb1SxH4ObS4jUa4yrYWObTaEt9I10gV2QpblSux7duR2/J
WehEP+9MZPZnwixICMnzWyTgfE9WUrNa6bJbn8phW1skHwvhZsux1dU2bCAXS5XRm/LkajA18zLZ
w48M+/xA64hMHhioUKud+uZawEsN2fJL0RwZPFNvhwoZtOq5wSsT/5jw+3hVsra/eZ2iFUxk1Haa
xA64vNpFFXlsce0I3ghkUyp0+VrQzSgHJa66ncmbINNxTRfBXd1378/tUg+h1j71hm4lCiVvGhx7
dF8TDF2VYvmJy4VntemiarOGEPtabSZaSBHLx0sp/PBij9MSnWJ+cyXhlqp3r3SXhnMyqXMqCqQs
BQTUsP4ziJSgXVu3Ll6t1ppXGbfYZ+NXrn1UhAV39XBy7x9JzL1qr9vyS2/4rhH60881smTXRja5
ripFt8W3J4yR0SVOXxu/G4/YNNWOYgrpym1GnPO8Cdy8PLVDfVFJHZ4QfZKKk/0lXi9ehUOtUdHF
8cF9rlo6+qZOwwu6fwC+sT1igIyqW1wUyTWe+mXq6+UtcLR9H4d/tapqty6UQJFl7alDjN7bPWhn
XBgbEDXOrRx0yUsluJf+Gn3UP6A5R8YZ8uFb6Yx4Heeb0BgsG0S3t8Sjc9Bonb+fwFuipfvua9Nh
mnAOJVNd1A7EJzOzQU8xvOvhfJV65RY5Xnjzet561VflFnikiSpxHxTWdKpy7aSnRksEDux61Zbm
unHCP25mI8vD6hBSzE8G071lqU/H2Wy6RZ8B8rofk2aorTm+rXuy+Ly6+e50aR7u1+oEB3bN1M1e
3XfN+dIt5JaKJGFiXeBuS76fPkgeesUKpa36YDfOd4Ki5yIgrhtQvhoKPFvuJpKCzupTjhwSvnH1
mYf2T0R8wJc/BCSQdOqPifS+j9LirxN5uzapwl+wJXCWMVkiAKT8YxGFtrDf/VCQReiYt1roQMc8
YwCgLEfEgxmeqB6xSGFAew7C5KdMUlJNnO6bm+FXXzruJx6kjJutU30wnvWLwantt2zq/UUf+uLV
CrFAxH7uP6da4S2V1aqnZKBonnIOPSZU9FbIhMGLCldfT6Myr0MPbQatgLr0w6x3KeL2DHfG3/pS
h0xToAkwK/SJBBHoe5Zk8hA0zUivz2n2YdAPx1AndKhOJfAGD5RFazrGmTwkf+M6mXtxECNvkKxr
0FiGnpPfL2+uQl9pl4F6bP05IhXo91PtJNAcVVW+BET5LbGYGSiIkVqbtp69aykjGPpD4wP7ELo4
2ZZfvUIZmKFJDqPyptdy+Bnw4em6X/72brZx2yimv5VTeBcF3ebE36VY6udozDWfCkMRQIoFljf8
N36pr2E29L9Al2A8ELjUV+JhNhj8yTLtrZyM7ss1maTWre59uD2yWSFjpCka1WHPzrxXauk5tWy9
feH/Yp6ms9q3GQNXnujNx5qK6opMteZmTVazbschf3AgdGx6krAuZjpA1keGcsZ/Nm61eq5C21qz
w4gGHqw2q30sS5OmUIFcqsvtPamK8DD4u7spRNycyFDbqqKpzpOFHm3UnPpC5nmH8rcbrmnJYiMu
pf0AMDNZd5oVPeb8syulavnUxD2BhqZhPltWjslx0JLXQnYhhMt4fLPsCpMqwJKPblZPeSg/P4Wc
vvU8LL6rNn2WFhIt6JikC1bjX0U/VsSC8rIXhnQA3BTt1fj2z+cuFj3zBPSiCKU4H5jV2+UK8CZo
EL0r6CT67V8rss6xnaBXN73nBEPNt+K6Iu20/xzBY/NiKni3J4peoM7aNzsytUXmBeFLJ8xuaQht
eFYjFfdGH4sns8+GlezT4Gbq5GYXYac/QApy1mVgtdcOztems8fqouM52Da1yM+6FMmuSsPkJHOW
Ss7YJUeSdd09rfr04CCuxo2fF/sxiZyjRIW0qwpU1oD51FbSDzrX2gSBq7eSa8DteAMtoXpA8SzX
MLnVjZ7+HASLJjhQTbYily5/RmE30ZXSh5cOOtiSggE4WVadC0lY7Lvpa4J6Rx99jpzWkW9MX2mU
v0GdK/+42nStGi/4gQ23r2JH/9Wnch021cw7KpmfYadI6S8v//n4A5eyUziL4QxGe68ltilgZFRW
mPyyrDh2wOJ+6ja4BWSmfld2+OGhvf6qNajvY2yoj9qc2oXym4hqD5qJvu7UaxGgbGyVSF8cfYAS
BpTryUHrseLm0zwmdRKs4mFKbww7wxqLFsFHPg4uiJqHPtbiY5+2MUg/8z8/OS1xaGY707b/e+z+
E9lGRbX499nN/PD/PPLv0ytt7N3lv8/8f3+moUizmWzj9s8r/vt79+fdd8NCgwlPai0T+yw+ynKM
jnfI8n3jzbjl+08FMGB3WbcIJgWD8mBVl7yj/CTGmFC5urvmutGcImVv7nvoi12HdmRRHsG4n8wo
7q4TktxLPrKiCbxr3lWYFVLO7Q7/3TUi94bW+hCD642baHs/6CenLnFYC5d6fmjj8CdmFksaJna/
ixzEOqaovSCKumBYrcSNVGeLYblikQ5e0LXIOHdyzbvZefRnQGG8NlsHzQkLNLy3L7pXuiclMIrc
dxERupeucp7vNd0gT5sTZ3Z4Kfz6TcS+/5LZXnRpBvVT9x4J4MbUHMlXcPetVMnKrGX95gusIzo6
7NbIir0Rdfq77MGH2ma9mpTu7hrFdeWWWbUmdEBH9C6tA0PHGojC+Fv0i44WemOhkBMmZoBUqmlN
JPTCbWMPKSf3b1qf7wNybBiKq9bHewsI4OgyJF3kQ4GSeJmCIQMVzfOruqdb472goioWLbPHncFi
iIVje+yb9CdCtGB3yHPjFiOJY+A80VRNIjOIZqy7ZrYOnZj8jrJIEFzlF82yg4s93/bxc5Y7YNMk
H3Z1tDIj4D+9l2jrxCQJp+oN2s4ic5YVpm4tqhg2YdgvK3s9dIW5qPsxXZtDLVBg6uIg+568lKFB
oE8UHtRjIsO/Da2/QHt8iubMP0mcxqKnBqbHADZJdqFyZdwc6gePifddMo9Zi4aD1PuMx4isRnpx
0Rs815LQyPoN/RUIABfwsdlW71ScqKApMjObwT0wNNgrUtkwOIly2mVuuubqDRdGLuBp9WIdxElz
Gg3v3Q0bZwuJschMn9oSvZO69NSpDxSp5Kii8T6SKMjQG60Bgpa7jCpNN8bFsZ9kcTT8N5Gl4uCg
gj3iuaUuMEpSku3WYi3eT2iiQeynTka7mBJ+57RglgK6xTkgP48RtJzd2rYiNxB8HjHQUn0KeAWw
Kvt3Q4WQs168xFV/4a5BC2/UZzY17SYKzHoZ49rBHhuIZUy9d0Fxej0N6skST3pjBFc8JNNGkdKO
xp5+p25H26or7IXb7Mk+/CQ9gQp6Yz3n4jdM7E+PAO6l5U0uEcbQC9x+TUrJXnRd9WZbPQGJemVv
DDk+IqExnnxTQJpokKtBjWjr2ocgBZxI7ySnGWjLgrBrrsdAQbh0qu+O9HerCLaFM5H+OmbNAWsl
Do1nfQqtt6HMVgpdqEdz5Nt2Y3K6CRi+YMFML5ZOExkFUP1tRgGIHdm8w/xA4tGWW5WY3U4laBhD
gJMkiPufkTQUFi2SldqCNOew1PVHQHoH4Qb7IHXar0qfpzwoiR9sFrLA0pk0dOFIQLyHaWbQtYMu
bO3FqkmSSMpQblSDPFa4i4FJD5WVicZJ11wLFFL7BI/NS5REl/tjiYHfoKylOFcVKs2upcAo6+cq
1bWPKmeNJb3euVl1BvshaOXKHGX7VRb1NrP0V90umXCBnkbANn3mlsbMGCpCoUL/Y9K6fWzTTBNZ
Yr+M7p8IFT/rMGeT8s3gb2L2YVKs+eXsP8aGEf7x0f43Ud4ywYOK7xW0T+YBt43Fq9+74595ctJ0
WkVpsK0fvCC5Ti6zk2DKXkCQZN9RWXwHje98RgPTfCenAObb/rAplFEcUNMUh/tPykH17vuJR4l+
fuTfzf97zv/7vf/5lftL/PuwUWcw2kP33HqSyPMhgrubiOqQzBtldxGE6P/u338CFlWBrOBhc5GM
UMgzPy9JDokrMvSQAB9MKzq6Y9kyrcnHQ6/5wyGzPFIIRUBsSeXUh7aTtb5s+9Zd/R91Z7IbN7Zl
0V8p1Jyv7mXPQU0igtEqGnWWnRPClpXs+55fX4t0Ac+WjRRqWEDCUCqdEoPN5bnn7L12Jfxg3T1U
iSZOwpPQ+o2i3BQkFBzHR50YtaNmkn5LxNScA9XVSXksouY1NvjFw5gH8D15SR0NACTTevkyUySc
uPmb7/9LaxBY/tvf/+m7P75UR+WxUGW59axuOE40MI6+bR1KwUcqWp111uyK4/JVGwYczx++9++/
Qtnrsv0r98V8buoqGI8kt9SrNkE8ITreFRRGY83aldfVUZv/+PHvwhHV0RdRdVSSGSEbjTl1kN9/
Y9JXHntk6clKLudm+UYmVbZX2nYYSaGWmd/QD9Tqox0ZwUZEQcojHR/0PqrcoG9xrfDDl182Ydo/
BlPJ4ug1xnm5PYo6zI7LVzk127EsVi3r8okrsMm6WNvW6GQdnefEMqIfZ2k5VVBshmNz39PI44WU
g/iU/mHI3SAe0qOv59NxUpQR5RWQYd8ax7XnyOZo1xYlR+mt9FhxiGBSemit8f0ASYbsDirIpmba
pnbM3UxkUPtM89kFlckpr9XeDS1mYGEknGNu7WAG0ykNBOHqSglpev5j+aohdQqH3bhHn9EeA79v
j4ai68lq+XL5ZuOP3r7M7618mlOCo+9YNzGVtt032O8h8XWlRRHRxjsnT9O9Wlpo8u1iP+jO9FWL
rC+TkM+lUaHAyvvwblTixBWDV3/pNGtroJx77TL6+BXqzgc5CwcGc+/D5nRlEFv3lUbjq8rXhWdo
DATJngGokbFGOGiL+3ZEQBqNn0lGO0xDmm4KQOl3OX3ztQPSmXecQUp4mXrnmD0FWTKa/9oiMGg8
/ashB3NN53EVK+RvtGk43FE4obVPyIUoYgu3EnGezH2zlUKMtm2k1RfAPPY6VtTy7GAXuEr4YesJ
v4Hfl8OXpABuXBHEBOvfuWId3FUzLNsiawBBX+1aSv8pjnCkDDo8lLE6Nwjx13OG3mtlXITD2M9J
nZZ6R8WUgpjHFYR4brT5jl1uW+b89g8m1P/J4f+Up/zzq6F/Men/2+1/Dsmsq/O/m3/8W/+PUAFS
wz3/Xz+jCN6hAtom+I9TXr39ggtY/q8fuACpQQVQBQIaiRffWZgq/Vvd/Pd/SlX/lykMnRhztN22
I/Dx/y8uQLP/ZfKfof0KUGHQ3SDDsHNsgv/+T037F+5+TTiWwesRDKHzf6IFzOyOfwMlLDSxglEL
xHfEQab6W0CQEUvTZ0nxb4PO8NGoosgtPbzNA65N+uoOTeL6rGaqwLqmE+w3gCnHNagmCTRkhJ1r
nkbkbEZDhTyEWxVGCbus69jzvgRLfOVThccKVcWuZyHaNoP/N7bN9kwiGfuN4QHlrrnPnTB2A4vA
noAJBWRpu+jio6D971jBronlsFecKT0zTfzpYt1+fM7/oMK95ewjak75Hz6+LVRdt+AvIHFb4jh+
Bt5AHESMUvk3oSIcaWUF/MlHZ2K2nrkdz3lHkSgnBc9WHMpjDRw9zwai6Mam+qK19lHD9D2o4ur3
loK0zUx3qhJ+BBuZ6RTvLhI8HpUrxD/cLuo7DlBT5sQzWnBjkcaQxpQa2lZ3EA9Vkv1bVobPRl5g
K/VHBSMxowYnxenZjX9PIlB4V01fTSet9kGVqZiuzegD3qn+K5Rkvoe4ceDzcA7nL95Tg4KQ/ZKv
1vltkM54SYwuJy+0/4YXQG5qJffvbMUjPoiOOlEiw9VsupNDnXKknVmvmmpcW23pn5G9qpdRzcNd
Qmcuyuu7qSj8p2LA6MyIU6/JxUTH8reZQNrllo7wvAzpzunsYxU55Umhty+ab3pT22fhCQNOWlzQ
+0MRFYZUubAyLMDzFllYLXmt5miVO3T7CPEcHycNrepTH/uZ6yBe3vua/fcHt9qvyJjlLDlCQk8U
EFwM/T07OYXEC4g4w+ZQdfJCrN1Xq+7yrarVMRiGsVzHaoZKqkoIUi0iDaeOlX9yzLzZajHDvMEB
INCSoLRIa/uwxM3foqgiO/vBH6LoA/SUOhNsfl0YkLQTTWHqrFvg4d4hAGtRRYC/6+yWp1p+4MnZ
0Da+a1r8mNM4hruUrr8hEjTMY62dQp1mgfeUxt7fktj5fWsjEVfsl6FJTpPF6kLfzGUeGe5IZgLZ
0Dls0OD+//M51n8FZnGONUKhhWlYloVbTix36k+PMx59pzCaPLxZWvaipJlcE2Jm39ea/lahb3tK
FcVNJsU+zQC9B4Ez66kpqifg79ml05wvhpI27vK/2HzLNTAI70tPFpvcKdW1nlWfAngSX/sGwdpo
sQstUAaO+p0y9uh0jAAnF9dWQ67kE8ZxRnXqelNt3dHuGwD4jdPGiLwNUj5vVRVR+kSR6CptjQTV
HO9Lq9q1g62SxhGy/Z20gz2AsaKbXn1wnpZl7ZeLq0ndhEAJdNBGzGm/I8QYCkS0AXr5tSxEfhjk
IC9NRwqDMwm3H31rKyUSlTTr8wNZ8bguCvMlJ67ppJach3++aL/faZoN9caAOSlUjYHQu4MpdGgV
vmbZ10AgS4fJ0j0BcX9ogWEfSCF96e3gyrBOv+ojAlpU59tYRKA3znkvUcT6ubruPK5Wlnf7bK3o
c86UGQ+X/mTl9Y1S2nv45yP+fT2G/cQ7w0bzIEEAq/Oj/tNt1kBgcshoMK7TvM50BlIbHX8TS1S4
ZVjGtGMyqZM672QU6bWYzzFog3NqQEK3tVZjQAFlErP8wQJN+cHFfZfcND8EPLfSMGZiPKgo8Q7X
hToG6Uakh7e8QgsM4ULbTHajAYnk1zujFIzd0TiZVl4Sqtc/llmwD2Wtrj0LzyB9m3NbasFjYcoX
lVjIY2Xe557Rbxy9Ve7qwsB4jTpPIAcC2Dlc+VX4iHio2by7dWyM9woF7IrgCojC1n3sNK9OTXbs
FEPz5ezgDgYmJxlfWmFp/ChTf4Cg/vRC/23Z4sMjD2DZsklL0N+/ixKjJ9OiaKJb3SPcmudAGemb
SGFUfRNgMdyhrHy2oSSf7En1CPcYEc7EunPzow9Ih+h93y+hxGc5JrAYe15GVfNdoHqAM48QMTWg
a8M6QS+wPRT4dKMcHAEWrK3WDvtKC9ZBPFnXmsy+YJUyZIMIje3NrjdqxN7flLwABPuKEO9w3kA7
dWYRw33RokqujYFdi/iUFGbvmnYW4T7hj0nr8D41xJUENaGCA+ERuInDjYUylGAStiYj/Y91F8yP
0WizgcnDesd86kkzR3mpUWozoR2PRUHoaxsSHad7wyoQVnOHJlnDk7OxhqKFH0L10wjoHdOnNND+
WhaMzIyha2Uh8hp5TupcXgKfzQneWMj1tbb226Rm0IJTKP/admgbW4Wg3oFOBBN8tpNR+dkxCaDu
QgJkp0pCnAtSk5h061Nm2uuQgEC/GdLvmZ5cFZ9g7cCrb22OHpGy+d7PbPbvQl6iRhZfIr3cGIXj
naaqlXOKh3+XWvaD3zGkMLhyrkcU4SqFOHEoIpw57SycmEr9b0aBFAEeUFcn+B4Cnvko1eMP9yk1
imNaBuERQhfvFr10XtX1gfvUKXrjJFPnkuqmDp5d/W6LAfthPMZIvceRDmApL8saYrd1dehM5YMF
Y6H5/vo24EWg2jDxHA5Gex8Smqo4A5GO1ld6dDpCjX7jEz52aEUtDiH9AVC33AosYmOkykOv+J9C
E06sLbt2aynW6wer61xZvDuc+bXEjgTcI6vs+9XVkmmbKEZ/RWxOFYS9hqSfikoSLHMlwxGHyAAX
fF6xfqz7Pu9LJe1QxPLVrmFb/NErar4a7w6JIlfXWfHRX7Js/brgeyVpakphD1e1Hx+KVuRELE5H
C1ttF+yA7ZU7u1bqld2C6mIcc+fkDTffXHpETBCbuGSjM+E2JVT9ZPUx+d0gARTGznNSQ2Hpa/Ki
0D8ok5inIsbqgzP6+83GVnEGwqk8Alzrd2+ElFc6RplcXK25AtNtMisUIlzjngjSmghiGmHhWhKy
ei5icAQaEyDR1K4Xdk//fCRLGMy7E6mbBq9PDoJUm/eFhzRa38518kJiDKp3ht4Na7gH6P9lF11i
min7sBZgVVR/OqU6MpWgA9paMGAH2LJGjdhfiZbEw9lf0E12eyXKOXmDHR+CNCcQPRgOSjRdoC+i
QAXnsweGo9+SQPvolP5eaXJraiisNJOyBQzgr3dEKWon6EuKEqsxYYOGTuJOTfx9UgYKSGfWrMTd
fhzz6lHTnsrSrC6+lx4sg/ibaczS50xDJtX7hrEyCtTOKh6+D16F7zCAcx2gzadZs6TOgdJk+PUQ
hZnErOYhMBlY9pUHoTltHJBvpXFB6aIfK++bJYlMWsqEiVwIZpbZ2R+TK7rIL1Wlj3jsQncEkO9W
2IPdzsicXTnBRA58dvcpSLzlYdNDBV1NQsaPGqsBPa76g4/yh8fvl0/y7kXa2mXaxX2gX9PU/OwH
4ZEI+o+2Z79fUODLwGXZOKgmZei8B/+ppvOdZNJm+uBtmBMUZDaaaDVYSQqIfmyQuv2yDpNEnB/e
cPSIHSnDiDZjyax3ehoS4WwqhlxgY3JWqXja/fOT83unQsNyoEob8id3G7XNr8fX4SDK+sqIb2WT
s3lV135aq9AVUwnGvKw+SZTTwSAFJQRRrRq5J1Ng+esC+x71mole1da+BU3Lezwv5LqNggNDdrH9
4DCXbJFfn3AHzxIEZFMj64UK6NfjHDtUSTnBfbfAVO6cEn+dMv9hyfFWC/NuqTkw3HGwOkDxwEaw
ParlWgXjs66c0TrHCak1gxxdkTTNmiS/zP2xS5nf6ssCpnhTzpwyQWKZ2xdjrOXWSlr1xZp6VMiz
7txgyxI7UOswbAH2AeFrjmG5cjLUNciST1ZdfXcy7U3WCPQF4y23uJndo6Y2uru4i7DjPg2anW8Q
TaAzVuriSXRwdqyam2NkvMEQZA7TI/gNx44V4jBCXX+g6knCtjiYbfOpKYmXKRCyVkrpbxW7Y/0q
o2cJ+WWGTnkb5PLFuTLyHV2f/sC7S67zKOlosDfGvikK72Sb4k3LymBXgeXa0v3HihCY1Tko+4uS
F5yEockfcjVe057B96Ih+h+gOrmGPWhnhoDofGmH3FrfsHeJgh50ok7d5GFxHIDkZsWtEibBz2ba
bwgEvOsJpl4nUR4fptmY1fbjdMFueKqapt13ARgWnV+Bp8+SL8tOlzadfi6MWxdmyjaElnSQxghK
EfvqkOCVB2JAyHMaF7s0NHD5DTM1sHLuR3z3Y9TG7piU99Xcehl6iG9qS9Z24j+N0wv2MNLkYkjN
wJOZ1jvElXTqwRAGo167P8P9DjbEdrg98jjidaaR3o4uVqbtF5c48I4Q6szvpJJhPfqoH/cuBmte
WVGQza0clHO6bi4F1c9rRZ8Dj9CT/AbcLHOhhuu43SGEw58YTD9CGlIaK3vUTw3RNNfcR29Q5Ahv
Wt0keCI3Q9QQsbrLoFQEqfLoTMhjhTXtoA1k+OtRevWW80EN8y65YzloaQqbDbY5P5/vs0bNJimn
RInKG1S8ZsM87a4kNusEuIugQkln02jJByLErzuUExU/GYtLqZ62dOuM6hmdgPY8hsHzP68Y2m99
MYR40M3J6WETxnbp3YIRxKqapHYb3fMuQ5tiozT0HPg/NVyRVI2R/Lc3EthXy/OEWvKCUURZLeVf
MNeAVoK2Ri9eEtaRLZBdXCqqJhnr+/Vp+Vu52qf7SSdceMK54sae5bltDCExSZFqkGNRzPvkcVKr
uzSsHjAGoVQxsWt5SYkj14qvJUOYFa4ACeLRYNPszdLFQXxYp73fMOrQ/+EJ438xLUni27s3tuEA
uI9kJa5e2wf72uIlS/4bCSFGEK8HI6O1FOCBkDm9ZhUBt53U+gfvGW1+z/26flM1cIfTEpe0/95X
aBT1UWX7NtQLp09u2J9NlGOS7nKkp5tYetW20710NQXlN9D4n2M7elu+6yjMONUMAAk6fIIQIQ7s
BqWv92gXANvG7bruOxj+abGL/JmTrZFLwI21klA9D4VVfJ0LWCgP4lLqUUoWZAU53Rj2gz8DHrWb
FLlyV1pexs9A+ZUq2gfFqfxTmUFNKuiN0T/Ekf7rq6uOYIZ0ZoRmS9WaZwai4H54oXZViN55wgYv
RIPs2yKMGd/HN7/AC9GYgEZzZ9S5P0DbTFmlf9BH0Iw/XBEmR/QP+McGOv3rYSlGMyCc7vRrZtl3
ZV9oz00O1s2MVONU2PdjYaonLfWIJYI8ccONiMUGINiqx1ylM9xcMV0nWbglQ1Djf5u3AFo8fUvM
Nrp5dRVu4gISFkypxLU7mK/z09CHPFlCenS3qhKP67xER1ZfbXRICXsgJDRAiahe5Zb/Y4hbNunt
g4XhD5djDr2UoJJZHX5rUk7g1zHl1PKqJiQ0hGNhb3PR3y3rABKSZtWmmI/rCTKGHthbYi/ESh87
x5W5gXYrdzYt6+BM27NcTa3RhOIrE6E64o8I3BbR7Unqk0PMlJftiZFY1Woy/dhXRtCPC7+P72RW
vC5nLKrUU2op2cUso3vTUIqtHoA0+OeP/KftEUM4sj/mEorch3eF7mRPEvAgHzktPkVdiTuTuNI9
8FLlQs3DqqcYQK+9HIZGPvwVtvbrhEP8bh7xF3qg0VuyXmGpHCwnD07AXp7xA9uYOhFpibmj27E6
VrRkXAF1OJT+Fied/RGjfonw+HkJ0UmJtJhTmeDxMRC/73tZqmcVRju212XSsfRxi9HYQz1gEes7
10ZDt1UW+VvZ4FrMK/vOnykKYJJSN0uLx7i2wvu2Qix731A7OqH5KQB1tfy8KcqzY+D416WrJvTP
7Ceb/VIiBh7PhSypZiBn65s+w7zoWwaKChqam1o103P+FWTBaelMdlhB3Miqsp1hK3SgsmA42z7m
NGO08iNQsjNP+a5VnOiRrlyCe5fN0tgk+OaaDMGoinY+a3D4deal64GuZZP/iutmeBxV69MyNhnF
X33X3I25cCCDtd2JouELsqdXjTDiI6tLDuUGUSW0im1Mk5VnrEE7ryHoEx1tN4CVGRrDfONYtF8C
zX6q/KpyNVyk69EeT31ka7sahqQzh/2qZAvl4nl5y6VOmW31MHqOciDJnSMPYaiDI5kf7mU6hgPu
oGa1cV6adiOh2R36SfKYczcuxuauD6x7hnHJng8Qbss2hLlXnsUMQa6rUcPKF74p1hPWKxQ5mTiX
loYIQ6TyktdAsHTdzRq6CmYGgt4o42BrjdrZbNSaDSjZcaqGY1ENijWJKtq1RmHrkz1OX7SLt3YH
fHf5KaUK46OaqvK6fKgR7MXaz3oFimWOmZl3eNeo5WOobJduu8QIT2txKlaxPXwdw6lw/YbegFql
DkYBVJ+KGR4snYEWGDvarTg1BMdbUjHTh0O6gU+SfJo7ndHXXoTB42AF8sAk7FNPxoMqW31nVQ0G
1Gq/tJ4Cw3zCP5A+deEbK7fY2qlJvtTIHQj/3kRVdKfo+YOiD9k1YyS0VfTkDhFNfMrUDx477X3x
wHafVB2d9p1BXSqXocVPRSnY5ElXSqlel8WazQdCsFJJT0PU++CbR3aG8zxHVvgGPS+qDpV4WLaz
BscXj7emwqxBAo/co920DlmNSkbp8norNfnQtS1+z7aO3CYOozt25F/Npl/zWJHIEqnNfoQ0jbGW
OWQSRNYqY6r/z2vjHKvwvjCh1YJcQtNVLtH7sQbuDk0ts5kjTKUMbLU/EWTRI3VXX2VnY7Y2rU2I
2fjHC8JIrY1okr9GXDaroevqY24PK1zUL2Njgw5ojQCuBfMJJdeMDy7FH8ZrFHAaByt0jb7h+1Fv
R65VAP2PQ12au42e3NQYxsug18mp9WJnk3uwpJPUeRwVTaxi4YeEju1xd32YGDIXLT8vxvNtQZLP
vPmhnP9tIOK0sk0qJcPsZfKUSEAjFK7JWsbGgXz2szXo/napo309RnOskpUdhKbujvWUrsRUO3uk
1XI1QEvZRThsSbAZdrIlEfaD6/un170N/8PheHXdMd+VOQ76EVyMkYTM8Tko2nAr1JBAa0OsyNCx
75djpGyVJ9H2L1MWf6qi1rlvUbCt8rS9h0T0YT3+e+WFwkYi5plvO6Ip3/WErLZqLW1QpytUuW4V
JVq8K8nsJNOuIyjKDskPCkzM0Mu2ItQZos7r3zIMk7AbViEbqbU/hepO7UGs/PMJs3+v1Dk6nfcr
k3ImXQiBfulYWb1ET5/p4pomRDzgxFQ2TiaKL0RKWHi5E21DLUuYhQMTySvz1wY1DW4RZtKpnVrH
pPagz6netmmbAoJb5rjsdba9lhlu1w/axujAK0aEiazt+EVTGKcsgxUk6GFeDWehDVcArCRoVKTJ
aUji9r7Rmdt8FNSFtV18Wb7yB7BXnaaGZK2XlevHlUVv9DVAerEN0gz8E0uFlUpzi2/6LE2Qbj9m
DYF6U3o8/qQYK6vIN5VVjxUCiWPLu8bWto1xHCfvCVyQ18JvhWgutgoNeF8yFFuWOmTV8Q1F3b3T
AT62irT4Yk9JcIeM8CmXvbbuQJK6vLywAKGcXEufHDyl6OEloC4dlXACTECiDvCkrzIMrU2partR
KOZ2ucR2gH0WhaPuSgDFUWgV69qo/A8us/qj9fjrIzzPM3kuJM+wZr6X/yTo6mO/xSy4rOwTppRL
KfZL+WOUf9WGQHdtFcUBAwllazNqm0rB1tTFxWd7SF0zSoqHoTRhFvsWAEXjs44Dcrt0N5f9cmLn
YqVpYPi1YagBcViaS9pethp63VyT1Ry443Hhb5IInnLWgusUOm8qBmWXbR8JiVmJSd0eh3XfyvxQ
F+VXRW/yk8rwI1fPBVuIW6sY16UUTL0UC5c6dIC/YMrg3m+iqbtXgCpbfQkH2LET5E2QLJKokzuY
s/1WcWpmBLGPn8mL2nM8lsUB/iPolnksRVSuAGjgKRs8J4RJVpBGxBRHd9g6XKpObyO6YmSvVH4L
EeDALh6KTWUl34O5R2X5praeskQFc9xlkAmQsDeV97acbEhX/atOFiR/H8tvGJbjJnO+GU52SxRz
HSbqsKFL5WZVCtyCEVQFDf/MkiSxE/jEcWgqD5JvxDultv1t1mY3H5Wym9ta8KOtmRDiyQSDUCs8
N0WvQCjVw9cm6/rzYNhv+Iu2o5dlz0kjjo3JT65RMTMJoYZJErzapJ2s5jHjWh2igNT1GeWm8Kiq
yffGg91JcsCLJTCoAtWTt2V0pjp41FrhdDeVyeeqD8RT2l0aexg/q15LqQPoM+7aN9uhWMyAa/TK
+JpOkX8we/17aznUwojJ3JFzi93Iylem7o07H86mG9WQ0SdRDVtbTISS1bgAiB5O42m1FLg22TMX
WTPP47UZrU0yME98eiav1HztVBU3spGzcmiee0GyzrK0gsyS+DJWqj+mr0RNbru82wx61nHF0B0s
z7pIwmlXOwp0iyLe9Tp4NEQgDmBL9uhzH59+ac0PhlasgIIz6VtcykRVD0M2fDXtLjtlfjGw+2P9
bIZwh2gAus8w7LqkMsDIj/kqj+dYezprbtltyRCFH9rCGNN8397p8Z0/sYcu6vsW1ZFIcPs0UpyX
jcYApXDdJGa3tntA80FEGB2ojxNhfqQ9bpmrM/ZOvaMKCoHnl/lhu6AIZfoJYi1BdkQzHbSpA4EF
f6MF6uZOzEEvFpleK7J2V4lh1SBWUKgzg9LRDShi1zhlv553f9qEGdRIOuhmjRxetBve8gBBVxMz
mAy+ASUzHoamDg5KnhBkUhvbtNVJdSjEmUEEM1ZMONs8ieNtEM8yBDhYLhY14lDTWf7kCDRKFklr
wK2blVI3RCQk4sBdKuGlRBMlL31eaYiXDPQycgG7c5e7sNBHghxF8EpUOVRFmHVrJvXgwLxUPExN
9KAFw0VjPrmbTOlsvLms9Omb7yu7KfeIK8ZLAd4BRaG8IKPmV3VPqtS/D2TkAOKcnthmYJk6dFNS
u4rDPT5/LKhMEBR8dg5DOdAyvhie075gowqwMaFtcsLIP8bkxgVFuPUH87NVRSOU+QJbgJpcAS2c
l4pR59etzEkjkW9yThnag71PduZyq0VS93Z5LU6hNzW7CCkR4g26hZosLXCtf+XtZ4cpkU8qBuk2
tGNUUYlt3ASHfL7xjSRmvLDo5CypEZ6R4IwuS7eRJs7YPDrWUYmkZ5YeLfXlMlJJ08rb1VDOKS3V
TwFLE7CITwHPvaILJpIOkwGw8rBRZudA0Hr4cOIdsEBUhbmzWxa7pbOSCn9XiBCrc51eqjQ795X1
DK21OA+9WTKZsbx14EN6V7X7WKyHJFG5V8Yf13R5FOFLXFItVHbLlhA2sn5ft9nL8t8Q5UAdBsaJ
kCQQGzMN30o1ns5R65+GQnwbgFGIIg8fO4dzkMVx9Qh8IVl3vaZftQityXKkZBsQBwSA2JkQvnsd
6NPlTYCfH0tVkh6Xv+XF2d0yLLAAcKzjsTVwuxUvQosMLLHO9xJf8TWO8jekeFtG5NMqy0Kx7tQq
fJgCw10uQSL8b7DeCpIW0+LiMPlbLW2KZRJFr6xybZ9sKos5jy1Gbh25V7mTtmlM6ERpZGeRq3jT
9cIFaPW/xWEQyLOfx/ENEu42s/XUXY7XCaZi1yALWVep/LTcrj0KtoIRn8yb8rOB3esc1haj7QlX
OtSlZ5GZhTuk7ZnIh2lth7r52BqeeexouGNYEC9YFj+lEc6TCZDZSuhKs/MGldaYqhgHRAOMsATh
hbUDkgw1HSHrDU9GAhMhzdTxSCYbSCcx7qNmeM3zlrZfhEMvCNNvjN55+ucNjl4C0SgS3dsut+IU
f5WlXd1lgX4au+YBjduIkcgjBToOYYXX1XpEkAbNRQFL0Wrmiid1XJltVm2HOXDOipXHysFd6es1
Kqi0P086PCVFGU6UFdWeU8TLE3LC0egkwyEZvJh5wP0ScCpvRpSfM8v4u04NeVyKJK/H9aqM6bBT
kzy7Dli8Vdxf8+6PhztfZ0Zd3Vv8CJYNC3qVfx8ngXkaoaSfPY+aKsUqdFRD0uC7bnR9neBQM5+Q
vStKvidvSnELI27dtnZoCfGjo9wItlWvxNuig1MDcOAl8/D9xxU2XIiUMeP6Q5qVD4nva/uw5LYs
4VTy9kCUUX3zqsqBRm3dhQZDs86YqNjDFjLO/EIUhIupf3NP4SD3B289D/O6Kt4w9hx2dWwTicF2
aJ8XxqGQU07CQVb8uC4WeNytnz9qTgoEgRY3b7RDCbqNEUvhzdlgG1PDfF2QmHULo6p/bUb4gpqI
71KtB+6aYjM10aQlOY9TK4GDC3uvt2fpDOEpSHt15cdhtaI9f6Mdsy4TD7vZrDFL1fY+K6r4bshN
wF8UMTgeWgi8JA3e6ylU0XkHJcqCTKGBgNQG9otAj4gE+n55rtn9HHxTeKDDUIwsj56JVPamTBdf
hxk0OOuFE+v8WIZ46c3o2JZvF14pzrg5TSQMeH6lCPurkgVAX/rhbdloLI/eBAIUp2pRuWGdhHtV
aC2Ahr/M2XALwZs/jEhbSSzeBG9v4ODBlpnnu0HYWbSXxL1TssnSSvOC1/gQiy6hlVgTEhHQsML5
dewpuXlXY43QS+nS3QAeYcfygvH2e+LkcqP0erDNuJhha47cShUruVZ5LnQ3Y0vJsumKryMYt5Md
5JWLoPDZy1DWt062XV5cZYdXdoAf3RJusE4bP9qUCVUhO0DcFauuQ7C09E9F0xxDadOLFYPE7AGG
f9S1XRvOAqb5cQZqhmWDEeDAcR0UksaQCzFcKPT9cq6k3vMK6YryhCm43Dd6+twg/F8JltCd6YPq
zEEZntK60zZdOrW8c2R8l9E78mUP58f/Ymj4wszR6TcsT/pKGO0X6slXHVQpGHQ0XF7oQdpOGYMr
V68OnmK77sDDygGIRnKTITQCryiUs58ci7Rq92rsv03GUBxqPU3dwTBVEP88FIUdNOsYLOnGc8YR
FXebYcVjyzAFrELJ1MVrPyob/Bz7pu/lxW+KEwrtcsNwZD8mQffQM5jdT33PU5E3D469bxCTVkX8
Ekay29hl4dkrvUcbrhcPiPrSc6Z74TbzKmqVKf4GOW6SOOk9tOiXXuGhCBWbDai9D1qix8DvB0cY
BfdCM0OGkdAHhE8BvRRIjN2UbW1a22nWZ1OLqG4eKuzqZ/mb8NuGJZvNvGbL70amaMTelDpO/WEC
Bnk0hQbPqnksO6Fs+rR/87iHYErjeCTQHENs6nzPUfMFSFcPom/rH1s3RGpmjACrQfXuwikYN52h
PlJRxWsnd3AOlkO7W8ZjveQ2rOXkbGsQXx36HRdjoLej5BD7QqQ5FTeeub4xhpPhxLuk6XMik5jF
hLFoHiarzdfTHAoDUBg4aTQEu7jCw1nMYPfIdp6XVrWEigJgOO2PS+/BnEK3riv9JpJ+HWlkYaSj
2kFfRNbCivE4JdNfaRNSgBt5sM5rgArnZccxhQ9hCyYkDvyIo1N35Nn5hy4a35QxeKNh6xxwWLJS
yZYrYKM7VMgDJIVjM1oCvsfcNrcjzLckjHdzE6Pc5Gl39MllqlEEcZa/+JH6GPn6C2Po7tLqw5ul
A1FBunZsKGO2UBMvupNAGtQEvOTUfCmH1N7Rn8OUo+kFJzrX3FIbb4UdjjAOyA0gjqYB2PIm9AJG
rygEaNP8kzQ+V852ig1zr1S+sg419cHyQDnH3lQ8K+Fz0O0yOw1fAq3ONr2XJY+YqFcTqRMPS9VY
o9xa9bpzJ+dywI/TbM1IPd0sn9KYFcBxbG/KMo9/7NgDLboZTaZfYJuFThedFHqbbqGDB2L8Nm7H
sDU2TRJ8Ix03Aj6No6fqHcSEvlTXDIoLEB194M4xsIfl3rH+h73zWJIbS7P0u9QebVAXuFj0xrUM
D8lgcAMLMkhoXGj19P0BMdNWyaJl2uxnE5Vk0UgHHOIX53zHB6NrqlaAzTftHT5xZjF+GexL3frh
a2kH8SmbVipIHqZUWcdIcSc0ufmVurWljEBXOUj3Q4zh1kmH6XFixezahrqPuD4qm1y2T5eJSN6j
oe/XUiNvdBk+uD3ahwIiPEMdroQMNBGhWnl+saA23XHS1qEu7zRoBg9sfkOp6fc80AOsatqOesui
oYN9jgOFqiFM0g16LeZcIVusvuScNVHRncys+G7OGQXkzXwkNnKcpfPtCVBTMTprUdrBHa25tYpl
y+CyODXD4O7S3KgPmS/h3cXRU6EF70KI8a6lr1olY51zAhhcL18gUfPfDArXh+CxH6W/A++JBYGZ
wd3yFQa1WDdjPl5c8Ieks6Lcd8XOAHoAzLSePabNurdtNoQQV7amOw/iCpfvBy00baY6QHpHYp6z
hIfncYuSu1KTH4SfJU9mm78J3fPX9tjUezQBIKEj406PvHfcfKtWGupbKNCeOcE7O4fkWRJ6ykpu
K5yIDFIdFDwn8E5rnPPn+3OCBdkSzRFWozFHJ6KWTb1Tk9fEkgnji7Lr7yqZggeTUQbGMf+uy7Jx
C0KYZxGk5XUAi/c9sX34iya01qQrHmpE4U6nO997G+RdYPLm8JvuhZE831fXTw8SYTmsvWrjiTC6
lk6KMz1NGX4H5XjksJ8CsynBj/jNk5exLdn14eAjAgHfknTiDGvuI5I4rIn5EG767vC+sO0k/abr
EGe7faEs56OZnHdo/PJBodeWIMQPOpTFXcZNtZ2KsGPwlX5l9OkdFe44nijpVxyXyYFnfQvCiIss
MnfKHpJzD/Jo18RNu8m0zNomhp3uPBRbZ2u0P2+nuta63VAH59mqAvo3mjZ4ibJTkoNdVMMD9JPw
QxmDtQr9XY1b+tgga7rFuAlhePbWURclXQ39zbOu5x9TLA4TT8RL42X7POOMgr5112M5AFSUUcWk
o/kJg4nj8ked6VTzXs7jqEbW6Ma68uJH2KHKvkFYHHruKZnjqbohhdJp/fLHAXZrgxhVpl46s6Zv
LnFs26ht0ws6OlQ5o1Ov6nYcPvRCo2RyCXzqKu/Q9+bep5BPEduy0clMrpJfU1rcj7F4mZ0kdpgn
a7IV/fWERau0EL85UbYtTe07J4a3BCONVZFTLY/f3czi/zU3AGEOI/4ksPPEGvtE80YYKJDmWau6
tx8b5LW3BkB6mPZfW5VaezQaPSbK5i1v4nzlu5l+5fU0QaHZCRUZKwd23LpOGiaV8bTlJRxsW78u
VzKmeQYDex2N6tGug2HLGpTOB+JZJcwvceatI9t3Nn7W36ZgBlVV0UtpZi9VZjN/aAnQsHy0nwyj
WotuJWXYp0d3HbnLK2S+OTBEN9pZlTzNEW1bDKGIdtlCMk9ex6QlQZ0kfTAEKaAIG2UYaEOLTrNN
ZqThBoAFS2/hrzVGwXCC6ZtsLVyDsJEgcr/VE7d2T2gyJza6aqH1y1PsCoFCDiXp1b6364gIh/SB
6yQfp+d88O6BP/+sakIdTWNOGw6yXVaRRgpDT200shNWFT6eY6YjtuFK8zrxNDAtXmuDaayZvHPt
IkXMmLZGwWicOtN7TU1vLzMSLZAb6ei/aF3HutyRPmDQZUgddb1+5420r5bz0+67bjv6xmawQoCq
KVstyFc7J+SdVZgGUnGKslga0I+InKLpmuVdNDYJwSxh+IqJ9KBX7E00Hj1eWxVrZif5Rnehw2rC
O2JB/UUaWboGAttttMYlQWZ0zzhHnpKZ4FS44H5Sl42krmVkszKRwtSX7TsxELOa3QJ5rMIQl6K7
8hpQnw061j4KJiKOPcBE8dqzfLkh7PQ5k94vpoSMrOqvUCH5PhKAwrR5x3owWcACECPcPT6rEhqt
Z5RUutJ/5etROzhtzyJK3id38FaZx3fcat0toLCnW2WDjgfM08A5ld6AgFSvNxADn+ra/pW41XsI
LyeAnxQ2TkkySvQVpCksP+/e5E+ulAzMbWQZzx2OVlh1udhkVbjzevHVaUS1HXH6YYeu5EGGCZE2
WsQHtzmDj4Ebsvx38/vSj1i2C5JAEz3dN6bmb8avVBLdrjDcdF8P4H/85Al28AxAG7+2NpVgkVOV
WZOrbc3GWIV3EYUpYlcfFrWwX9Sg54x5oN71Vf0TYtaxGZBz6HXzy+m6/DC43VXzIGb3sToNjnoh
ABdydMZBuU277k2Z7JrReJBZcnOtqDgOg1rXOWSWhHp+MDGHS5sc80iLuIbLcRtOJBnafECDAfEJ
ccEPI4yhrozuu92WV1Gt0sKAisWiaN/26Ey8Dg1Cp056YxItXs/RdPWG+9/cYBtv92tc3fom9oaj
SQO7DUyn2TQO4biTI2YkceCeSUc6FtCrE9M++rwdD2y8V8zYdo6GMqPQif+MBpvwIRG+DdxaG992
zlpOOi4AvhwG45NGjPoaQLNckx9N8odNrVAfNTO6dToNOydz3bjwN7pQ3JwAyVeaj2cHFejowRuK
v5eh+QPuF4s5RPB1DdnHCH8SdpCSB7sZssB7LlOFgUkQu+A5gVgR6ps+pKU8jUb3llhIOnslcnwP
RKYo1bNSBm9l2K13boU6Ecr75LVmtY+cxr83o6a/19i5KCZ7tYrMQ1O3wx3g02usJeE+TRHHjAVX
Meei33UZlBe/JNRP2YDxiwA6ax9aH7Av/WPphVQIRXyhz6pPtak9ib7Rn5XJ0xOMl3mduuDkWKU8
kHGEjWFM5cXP+++DpjKip99K3/nRaGVyrYmqZvNzco0u3fkZsB2PedYh5SyfCzr/xPWfJqWnx7G1
Qzx6Ijz0dgXlQJF0YLFcmAm16NXgtMWZcO9DGSK7G3QG3dWbYU1TjFIcqyLEBB3TMczUT+bxoIJN
G6Iy8Ygz/fw9I7d/OpMuTstvVX6Olrebxk1gFuKy/HDp2S9N4UdrKX1313tleSL57ltcq/DCOJa0
I4YiG2dgs5fbds/AqNHo4qCpRG7Pto+oI0beAXMhMkV29gBsx1XY5OdRQTT5DLjpk9lsdN9DQqKe
2bZ5ffIYpEo7LxqZxBgJIdE8lNjjE+ae48wKWHWBI1c5Dt9ey34FTs0AKeCZ5o33YmrMF6mG96pC
CloEBVtJGjISkfurZj4Z8IX32DjS9TL5X2Totd54B4uWRUM/hv4npY+KXiuKaitfm6UlD3lE+G6Z
oAaUdfPdiEgQr8BTy6qYA+Hc4WrzNmfGbDA+BVPFxjPz8u6LHLF129NW9WP1gDz6819g1PjkAdpE
L6RhenGgOwsyO0DujDtFelmhAPSzwVgtsUXmTMQVVXfqoHanjYmeSVh3bd4fs4LRii3I6pjby8L3
DqiO2TLPRzH02k9XatVW77xwlfg8PUJfPi+CZmSZ1lXXI/xnzCjOngkjo3LeM63TmOqT7qqb9xg2
x3PTg5VZdmR5G6qrxHL0Kf9kldKEongacaGv+Juiz3lfEKEPJPH5G3xSb+Mx+jnlaROy1FNAtj3Y
1X4qu4vj8dcmjHXX9RyYmoxEswrNNFaScME4meaM0zrdlwZp6jRcrOVZkLWTexYtyyqGfi0WmQZG
M74hfPO2BYvJ69nkq+kID31rzXZZpyi2ZV69YiFhHmAk963bTmunRL7pyIbrZln9NaIggNhwLkJ6
d72HUDfKEcgVtqJOdwiiQeyTr6xOF+uSawJzGG5oTdkPVNXpbtnWFDL5WqO6XVnCEk+aInUkqc+2
9Kk7G1s/5TkVvFNIsW/R8bEthbmRjbved9SNodEJ0q08z6g0RHlUMrn3OfMMBqwtfprA3cokKvay
HVeYq/1dT4CSZRC1BDeBfQypXZnsqLjqTkO+Og8qZ38DGc3SrM9+XHRn17pKtGOW4ZYnAzX7hjY4
3KHkUNfQLZ9xPDC4bcMnY8h3Wu/aF9cab5xRjzvYy9ZGOJkEQiQ/7ZDYuMUvv5y8wDWb1dRmYj+E
dvDwefbCRN7yrL7XJ1qxIoqtFwHlqJ+nuNhY78Kdxu6BF40oL1HuFm/s3sOzVtpHMq2L8wDAf9XY
fb/P7Jps2wYBgG0RUZuDRYx8h/45/ZzoFrBkV7r/Uqb9l15rPXZ59MPztZNX6mYVw8+x0wfy5bBF
xv635WkzTbk8R2OJLIlEzNKPFYMFF00j+eCEP3VMautsRyjPhd18dtWrguoqaB7It0CF3oQ3OaTb
xcYFLDIfvRVZMNM3qcaXOOFry7VgOBUjeqxlVGBSjz80hr+l9p0feME0J7gwyiJnm4aWW48heKRI
bm1Te9iiwUEcrZNuOTNXOofBSq1tUv0yMs7ZLaswZKXWmYjO12GmnCy2l5pTtCINt1hLPWMfOWvh
ybZBtKx3m+VeNeJSnCdR7UIfsUpZm7teRvIY0oP7LgrhAZ3eU9hgLsr75IoInTyY0OWLFQ4Kgszn
xYyKb1s3ruRmnqz9MpFnlJARao7Ca15KlaX+ysqi3i3avZ7aYDWp3IBvyHqdYY/c+Axe9hpPZvZv
Q7yP9OFHrKkvTmZ9dYwq2paNQ//kFieTMe9gyOFzE4p0leWDj2Vt1UYG8ZMcPE32iqt1Sw0B9iuF
4Jkgu/Gc0tmb7ljtl6OOsxoR+vzPp3neH4hx/aZpCNDmC4T8xnKVEO95oXHMtqwMijc3Rf0RTN6+
pWR5GgWC6LF9tOg2D0lMct4QVkQKjtH3hrN4/gzcHXQySbqs654NerNFDEhyT7Vp9eqmcj/cLjsQ
rlNnm0QW/X/MjsYGJ6ORYk6p69y7XfWxDLTsKRvXEH/JpsCltTIL3V/rUm/XYtZiIHLG225lFt3W
vcsca+0HU7gz4aWdlmMcY2seoz7ndSVAt8KWWEkorvuprHYLoSC0xmwnsizYcSpnDmivo5MJagT7
w3CGbArXuTMLdJ0pGAqDZa/BLJpp4aAOGnlfKw7nLGoCkXVADl2RMS0S+oZHqqTgMzwGuRuOx5fo
sbygN5+1rLj4AifQ/NGDiPGw6sJxDwVFbbuMFO7lvWuKCBJA+cL7y3gSARvzUARHwaCUEmrMURT3
22IetwcT/J/ONA4xWPUVLNllkYAc4YdDatytYbC6LHUiw/ymMV7Y5A6sOG679Ei+8AB0NafMi+Td
8s96khi/0qRAZmyMTivvTsBmLiZKhTXOX+AUCMN2DLXHFahK/5gzaMwhaMKcfkqII2ZTi0EIun/z
4tfJrWZqdPZqGR9cTd23oT7c4+66l2oF7l69tsX0y7Bq5huZ04OgG340rUgurIhWyy08VRmanaT8
McDL33usIe5jhLoXIrePdNd0qj7GI1TInhO9hyW6D63IAQ71NnuOBDPg54YLNudFBle0XiurqBw8
DbG/Lt12PJU9eV9RHVF4zTdEh874oeb2gOlUPlctpAs2F6S5Miarb6jZol0F16DhSey7Sp8zdaAE
+uUK9Gu7rwRZZm3SYEEr2EI4Wk2ak9nx9fNW3LeIhYF/e3RmcoI9F+gY8spvTlJjCKvrPQSjgxqs
6CzritXi5N6h9W/WKmy7fTTaO9d30j0xEHKHYnLa4e4gjq5n81maxg/cXIDwJVHWKXs/Yjlr95CF
jOPk+CsOvOxer5i/CtNhjRWN931hfu9lGl3MGmFJXvo64c4QMz6lLCpLHxGqKWQ5sUBk0lsTyVe9
fmfMP6ymIWDgMdAZxUso0qSjB+sgwC7YzsaWwS+LN7KOSRKuJvk80dkaONBeWWJY23ZAHGJw3W+R
I5VPM6Z2LT3avpq7Nw6/mn3abmono1+etRtDWRGvSFbQxtU4QU1WI+4pxz0EtOKgSrG3CnDdKSXu
EYX4FmUz2ydrPAwN/xaY7k9Vdlz/yPpWHcqWLQnc6PjopqcSzdiByD+xGSScV9dCJ0POPJQI8pA2
AS+WTeaTkSdDW+zNiY2LQOw/FHgH/YFaFCXgWZrdkxFC7rHMmCzYQjL6nODAaHZ1p3X1l+VVZBIu
sp6C1Dka8XjIp0Fek2LregP7Ev1LZBesOfya2HR4GIHZ1/AMxVXFBhmrHXkhoepmvKX5TsSXuQYP
ok5tNeLTw++gUvvzGYcwjCWnFX1oUScfnLydVmmo1XeOL99Fn986PKoscaPXMbSGe1So59Gyz7Hy
7znQBEUUKb1tbdwxXLSJcyGXe3ny0uxuY9rwwmVX3HD86ykxKJWEQ0QVOocka2Cszj7BmmvwzisL
PLRlnayJcmU4DN+qVQbDVqHgSuTJkXUfsinNfeFiTfYsJIMVYQRzJUcJCSaBLXFWDxs9BOjolNZT
QyTM0WytjSJwOyMEde80DEi6xCj3CG5+TKWPy0adyswt2GOUX5YdbGjZcxCaHe+8DFhUnNfacYAN
ui4RbZ4cyl0yQklt/JRXgAI8lwgWyiF8skPhAZfa57Xy6GGnkzS8V0vv9PPyAutyndpaVUdnlJ//
1FJMeyq+IBoq90VGnuni0pi/WXb2KGs0ctmmliWJecx9olWwsqPwCds799vSwCl48mlm71nbxXPz
wgMs1+K57F8H2uSDqKlom3nK2535pVOAyTBn0Yz5EWgbd8wOqUrJNcvV3Jw8lDMWyQm0b4bnd0ii
8u6F5CXo06S+HUpyn7ZxoTvrNuNmiYRDetzcDWQqHi40QJ/aYB9j9H5wsY2nqLcOmnItsmNtFwQD
DlalpTsnSwnQYQ7LHUlHmoq6XTuG8m58e6QcO9wPs9orlloEWDomIsnWtV2gd6/13H0tRXLpguOw
xNXCH4ZYi7wtbqgZim5jG0qZyFF0ea4bbVNR1us4IJneKi3Kk+6xIuv4GLc9epaOfaNiYtZ/wQwM
cl2G49bl8derBpNNSyeXls20KkI/2/VlGly5hOyGeSy22Ys/EFkGHuMyDUiVOsnDiQd0HeQxvYnw
NjXhLikGpVPhmeBSqCptY+gIyEQo3eu5TU9ixw+RbpEsEzR7vt59VYQnEZH1GcbxRxLXw6q2m+GG
RCVIWAkR1QSqmSBTRdt8CocQRYqln+KyZshbVNdgMC9aN86nwX/zDYPJCLjcFRmu7044fExmR4K8
15/S0eUW85nRE+nuu3q1qokG3I9l8Oa4U3KpnWQDdp+Y8okru3XUweZWW17vVoDMmv6MeTWw2G2p
9WinAonSAyGpjpUcT+Mdg01UEfZ9nin5uPRxXo2pz2GHa4tZYgM2Gl67e17AQo7sWbIZjz6gtrXV
9QLlW2hQZYBCwcyfHyKT/QrqlMuigPAHwp+Xly1s4ezg9X6FYVqMfKqY8OsEhaelDBZyFrOcBPO/
07ZPvHOQKOusPLUotQ9pfIyjGZbkf8utFhqSSbtCiIlCKj+tp2rb43s7OdPQ7BwzJdbVLG70rh7T
DgPyjwqJRxNnGDzfSA3zN3/vHfiD0RAHjSulkIYlAH/+5jQuGyqbUTXGbVEcJnHg33QjhuJx6gjW
OzYdjZvUGUiU4MJyMwigEqA6AHUNIjhl8Nz7mYEmeiWwkJ35QlekEZAYO5rYxELtsdEjA8sm6AaL
jVlMkZ5Y/2AY+dMxQOTRXUvMFnz3d8NIO1RMeopkuunm5CJud0k8i1RxJQAAzVqzYt5M2HuIWtYv
OnWt47jddlWoaFYG+2D5gbkbG2t4q2GeHw8SaDjNrP+rdeObD4fzXdOIERPaEL6OndLXZhz/g7Tf
mO2cfxX2w16FCGu6nvsHpkdUeX1H7oj8FPbnlq82fuXTmxqQG+Lc8+iQUXniWZjQCMxhRlVjrxK7
+CfAkfWfzCXXg2kHLdkwDNMyZ3POv5nH6HWZkzSTdiusYjvy/Ln5RWmtSJgUh+WFzWxkEyK/pYvn
4eOFmrZdumQD3zLEePekCfERFPp2yGv7Va8oAcxN6OXFaw4oZZe75Ih21W7ssc5D7Iq2MOGSjV9w
lxOynaPGM/Jtj/L1GKg4QIPpdpsqbqj6c/kP0FfzjwdrOKanW/hnTfc3dk9XE/JUZIF2W1phjbTg
LzlbsNHKgZHkJEIKb8zX+tAUKy2h5MmMgfERvfkZOjYrGnDQODepF+Zk1qr6lkaMAhNnmGVQZE/M
+jYAi3JVuvYBYEX99Pc37x9IDhLYnOCaJ89DOPpvXxbPBiX0vnZus0wUtdep01FtegX2iKXSkaQK
rEqMeqwrvJ+KJYJRRPZnR57W7ZOanc2p+if2y59AjjpDIAwajgTxZM0Yqn+7iPxU5E7vlvaNzRS9
KOrnuz6GWD436EsNupxvH9ovAw3jmJSy3npRAaI/IIwbBWDOXnvb9tPRUmF8zgmJMBIUrX0e/nTE
x9In6Y1Ux78/n8vn+uttKPnUumvADuRW/B27wITVTIkdtuYkaH1bRoDyFDQp9K9PFjslArVReQvL
2wdm2e7iDER3r7HJSyMkbaPzZRGkjPzRY26yPxV2Eq5sDGDHYL80mZVAeVTPmhfh6+tPL8vS7tZG
xt0QmWylDP9CIQa0tgIgKtyK+BKDSd/fH+kfv6GZYqZ7mMxJj/7NMqZsJAFhxmKn5uWzFqQlb8di
+jDjEpxbR3iSMbvE497fkvR50jW73wXGkG5qQTKB6UCi0Yee8Q8PY/S6JM4uxdkismX6bG+8BDFZ
yv60ZTfz95/d+s+HJd+SgBqG0cbhCH67uizTKJxcA68AwuGiq4jhZxWl63QEz0rYPSOkts8uiUWL
3ES4mIPYXXt2zQCB4j8IVLuJ9SraIekRl5h8UplRb/vsA1FMpvRUqfU4ZfZbUZS/kHwJdoi4HXPc
7TvYV9ZqufpKGx+bwhFU995pKY7//iD/YHKFhGri1BQ6DCrwW3+9hWbwXR9okYksvWEKNJXtm5Em
pLg4TsMy2vbPdkfEzQmuo7wPZv5G6K4Va8W9moiRzNqkOlWNEJtej16CeEw2eYbyOm+hGP3DR/3T
94HDn5cFNw/hE7+VEJreGWxocKVFKbcwyVmCREOtQ/MhIeHERUFcCm9hsxxb3iMs6YlATTdBr6v/
d7KNBNYB8BRgCYhs+Rs1oTdLc9K6FH+cgagvHKJfjVdbV2tX1Ja+Eakh8ccREGlFDNdnLCgW+6jM
jsuT2qmlRmxJpf7Br/yHt4zUMY1ytZq659nOb+cHpxjOE1A0t85lEJ3N8mcE1MYQTQcsAc5qudUM
sm4zhgJUxH0J6Y50ib1gFz2G1YdqsV7iO0w2SmshsZTuHnDLcDUrlJxKl78gWGBjoT76h8rqD3UJ
LxjXxYE1FybW7w9yvNyanQ2JuC0XvekW2Flc49cwgWGyGnwbgAXs+4JsiE/k4jLjM3Ka/7+/xv5Q
4kkDKqUrHANUh+H89qazYOpTkDjOzbFL8+yW/WuaK0+ufL3CSUOhAeWYfU6Y/SBCMzz7EodL3Zs0
4jjdNYQBD3kfGlgZ+OU02jYY+bTfozy0D0n7NTNJB1Kp32/r0niCq6rttLjVT7NB7B8OZH44/faK
obACrDM/ey1wx3+9r7XK0L15h3RLp3jck5QDocI6xlSXaAfA6dBqjruCPfwwJeq41NqKstRDArBG
8uduZWb6FE5AV8NA6/axT7CmPhbXZeQiyp63jnKvdg3ybfno/z/44Xksfv73v36oNgcx//gziFT+
r/+T7XD8+O9/mQZl4d8EPxTv0X/++c/IB/u/eBnxfpVY/z1eWrMz+zPyQTPkfxnY8uY3mWV7Bii/
/818sK3/cl1yCOYsBv6H7ux/Mx9Ml6AIvL8wshyDFwOvhf+bSHH/eZXVv/3630MPbERqf7kcBXAC
m20hCGvDBGLGVPOvl2MxYpQip/lXVObdzjBDfx/1KEw6kHuPufdOVDC5pYL2COMpssqKEvmhZmWA
JSFqtuQ8TneJsCcDJ0T2o3b88TQSM3ZsBb6hkGTku1DXSb6c51ttbyHwfeKpbZ2wYnROSxRZFEDv
YT9/FV1UvlD6Y1DUrNdWM4jvtQZ2ys4gNwlGwnczcVZ11edvaachh1fk5jYl2jZdmi9QD4ptR1DZ
vqtkeTVaxh5diZsyGOzkeSSuazvZP4aqHAEdCcgC6q7NtOG+a7IviZT1ifgwnIOwrDd9Cv/DjM3o
lJb542J6GVOfR/b83Jb6Saom2Na9m9wDI7C2jRtnWFDdjOrBb6xT075hMkseiPaZrv4g/GqLZOKj
m//+z7lT1P/QW/RjdQ0IDshac85Y8Rx0O2u3jefGRwLcmk1X60zbFH52hETx3qZM+JxbsZn58Ln9
j8tHLmImskymD1oj5YHVUnFsiya50xP2M9QPt2LSxrswDogtH30kQWPrscYZVLKLC7tdVa6rnTJQ
66flv4r5l4NpM+eyagwOeSXjDakgxGDWmr4tZD7eOSjc7hpLjgR2Mj4bghnXoxH7Wbb3SePsojYa
v/ZTlO6RQ2In6XP90Q6uVpPpHQvb0boPfE88ofBq1kNbNgcxr6wzDUdIJrz7NG4MzGAF15RtBNVh
qXWWH+gsxWb07VPaP+g5SfaMfuxXGffNXtUj85slbNe5mIzX91EhvvbRm+2TVFZlP9gwYc9YPqbl
tZdS2gDidUdddBsEUZiwucT/SUAy9p39aMT1w7yipzA2vW1AuN7WmZVry7doebm8fR7NYqBNDWbH
TUVD6JRTTfh2pIPU9f2DB+n6gBTfPy8/ilgYu8+PgL4aBQnv1lPMzGwzll372BMn68CFCYhkA+9U
7HJbM76Td3hUImhu4WBfiQLSTsi49EMiSH5eBvDRPIV3bTzRbco1KO3SWA8R3iwup3hjesInqKQ3
7kV5TcfQ/qhqt1s1pAX3ICidsg/3WV1bm76bgdtT9gPUbgFdF/6LG56nJM/vKQyQxnQ20fCoZ8Mt
u3UOEKuJXkaXwGKCWdVOe/o8IxqZjYA/K0xipburnDBejVby1pPC9gUVCSu/Tv4A7IS0fvmVHRtw
k8AeEjSmbdC9svhSaIzZv74kosoJOZsXZfXoTVuITM3WxZO50cWkP/V9765thJXzL7z5tzvdQI+X
tcYlwsFUesYzALDn1kiIqTXr8H7R6MvW+TY0uXqQUfpLzrLAbv6VSGSy1eKkP3weqkyDL/VAVt7y
wyvce7can+by95THufPgp+2HF2uz99nOD17kVg9p0bBb22gJFhwcKQRm1GQ3YS3KNlrlxfthwgu3
/Ek22AI9K6Yak9jEu853sC+QJO+6zU/yZRFAEZfIEPYuLLv+29ijA6sdw38kb5yKNSWXGOQHsxXk
kR4L+Y3uFOo7I22Rd99TZgKsYvOKRYTHBrrKrRd0qR9hTPwtWBwUdp1jvrSp/4FEGSWlPQ73rl3C
aCBIMyoNdR5ZcSB7Ev1r2/R3fh/eO4w5rgPTD9am/a8xpi7qza474wb3tiSOujdkN3KLjQA/aYAR
dUZo6UVvrD7PZkO096Xm/bB2hyo89pVDbkCY37t9dcdZm848KL9ocRA/aYGD/3wwTlWtMwRLJ4jN
eeU8KT/9OiSIPAl9067MgrSr04Y+KL5CsgLDAjObcnjTtOsu7VGJTlhRo4gFtAhBvk3FNJ6nXD+z
uULemzS/mHLWDxXAr9Pn0xuGYc3oeTzYxDvft+Q2P+MAF6squWEtAgvZkulg21HxCtaW/FFLrw+m
IM98drguP0w2WLjgX3P26bZzN9ZBj5dc+PFJddaeB8jRTov6FnsT29mBZ6pLft+uxb/Ikg3IaZkI
7HnBoO76Nm9Xw+ibOKQD5ymriheRNd2pGFJj5RLYBsSNTx80ZHBjubXX9pxKtEqtvjy6w/SQS50U
SmWRQZZX4bUBfmd1trotF5/Mt2gSH3m41t+TtkWGYRYn29ME0WY2Zt2pIi3XCiN6ZlIiUq15tHr9
LJPK4snIoxF8g8q+xWl+dWxl/2ob7BPOD5B43XowiRsrapcKtmLhTTBtgytt0HZlX1gvhaw4IHgM
bRxV942FClzIYgTbNj770TRiqWr7a9hHSDWMjq0yN6/NnOZUl1V9E1YyHjUjeBuKB6UbLQRMvteh
AxKMz7lipeFyBtQwPMR2infLrdTdOP8Qk5ZeRmvcN1NjfRnC6N0opvIr2JkzC1KANbCGTknhGmeQ
50w/hiRGQFKOT+Aw7hIPuDhW57H60En+DpmVhWZm4q8V4g4Sxqket71rha9Cqvic+eGw1iROQDaq
bPHTwt+4vWcd1JTnB9/Jyreh7UzCiOUP7LrZ+1/+IwgCtmMNildvkROCYzUrv9t5ocrWi4IwnB/2
UH2Gi2EGu2QczY0TssqJrbC9VANZQRAi+/fQ+dYqeDq9cuAL0Fl0Zm09mjF/Mkr7+AiZ3t7kLqte
CteQAg5DSIWT7U2Qx7fWxmilk19/LGfRl5HSsw7OeBy1CnqRLuPH5cf8WyjBy6NWVA9elU87G1yT
bNV9gUQwtCDGt7OipkKyYHm+d+f7pH5UKcqgXI/PbqM1cyRlcxsyizRQIqpPLjRjEgeL6X4sGXMz
u3k0c/ude8tzTjDT6qMyc+NAfepR89iAb+AVbTEpjjvCweFTZD7RHr3rXr2os8+9KJ4DU4VYfXje
hVWgNiH5nMuT2Zgfz81xqtsrcY4kBOlgSafRnB48k0ijplvZCMrRVpnkFDeIADW/ekc2jW/B0s3L
5E/9xTfr7RAohNeuW22GyZruI137NnWAoTtSQD+qkgBFSxYrqx+ya8JM9Koas8DSUhSv0ojfOpsb
QvSWsRvisXyLB0ARkrW0AycZLmrxk8xV6/V/mDqvpsaZrov+IlUptlq3siVnMDAM4UbFEJRz1q9/
l8xT9X03LsIMYFvqPn3O3mvHqzBPG+nQ0XczXzRDU1DxjNkJPbFXCnLJiP3UHhWUAY/knWxHQ6ZX
Iw4RYvRzRKIvlLwWJfY2NtXoidxc7RIpuOCS6s5OE+svGH5SPhh2uLiMu0dRMBM3Uz39CEzjUEXq
fmzt9mOaap9UYobGo974phhcEp20r4Evlwx6HsZgdcEsDT3oYkanOuXtQxzUwa4LJ9jM5cmIAYS4
fABNb77cwEN8Yt2+OijH23Zi9zpWoWkRXt4jR9cKFPwkUFjQXiWhxkMYrRPyxcWgOVwmlCfHtGyN
3VTyEtaSPEVbW3cEAV2gCMvzbatQBiHOud6IXaArVE59N9yzLRC0PJAqIZJaR4Xi4Ggpqnmfk0C5
Y9wyXSenBiBEgXlnIt4GNx7h9hlRq6e5Zu1nR/aXzhp58i2x6si4cQpPffncd2wZddj0J7oj+qbT
TItAUHG8Fc23h7lLUQjPTedP1uBlOOxcXHwoGUpH9W/mSscyKr/TJAtPiQ/ZD0cS0NgNvtYPpj7B
/2HBRTCNv6BQxOHmdzcSkM1xg3fDzoqOoiNJzx0HrVTrki8yl38Yg3Z/BHuba0bt7Cb5JC5Sr/Id
Dpb/Plrf2HGRBOKsX/+/f6FNJ7ORGFUQqz5GJpNgou+qO4q+iu5i6ZUsliGmbxTXKEw3tM77/W1/
0nUwSk7Ci2YXYDdLlNKckuYK5Zg2hFttBPnZYqm3IiibtwKzHsLynTqDhM16/mydhC7Temyw8Kxu
k6R5VpKBXXs9hSZT8aMtMscxiORga7eOfyO/3GKjdHXeEXuA+plMImBJCnQY3spCJtIbkWBtWPfH
uIvOt4du0KNzsz78v691otrHaQ6BDh+XyaV4HJXmYIu6vCzrORLCxnmgz3jOZifcWBNvqNDz8u72
IMMk8tCduVFW55vb/vW7ia17Vox3aQs0g/AcFkBcp1N4pNNuXIJWNS7EKpiX26cRNxgh3sAD6M/t
nAqPhwnu9E8cOJ9FFNsHwW/14yZ6R7iS/mmqbi2CQENk6KdeHJNjNoHS/1SJJF0fg48qjbB2OMxa
WnhXuNGK4WnOkuXe0hvSWu/6Ltb+KFigH/Ow8H8Lx/UzOy192Ub2rqwQOlh93137KYzPTT6fm7kV
tZeVujdH1aHJhuqUDMoaQ4/NYZjKBwD38T6QxJz3utHepZPl/VZe63tYNN3vl27dhDzH06OIFEco
do2t0SMXC6HkDFP3zhs3nkmZap6YyHZ76Bzdxpz65mnRRPMkaZTCKuAIk8blo6pWKNDbWvEnJ3U2
0uTP6GwcC62t/alQDHEkUCGEDf15EPwnMY3trs6U/BFedYjpLKTV9qslTef7ul3AvIWGsuttBXl3
gaBwiuu33DCwgOniaXBytP9kpIfXGzgpscMQLf0yNHeZgQG9063PILNX85DdPRdFwdqu/CSOM7+C
Ytj1OkHDhGBOBxkUf8tFDU+91nNZt12Uus5Qkd0U58WrqZR3pqrD9jfsrVmgqrhV0EYWG0z8tFVh
Qs0d1bjh8BKpbBFDvVsUoR5nXfmewzDbqdZQ+DO22xfZN/jZx+Q+GTpSEycaj8Wiz9vWWCY/hP22
MZKRA18bOR2ywzrb9QYTry5yYxG2D1qKf0xJchZDUeFGha8wPxZi+BA6IpOlB3mmUag6EILUaiVg
EbmulE9tqD2Dx8fDRhntWj9k4W2TKHyJzOQpT5Lnygr+ARz3DNFm22Wpz7WDsy7OOe6b7WNoulZL
woFuYn6KJJNWNWX3bh7bCCKHGGdvgDqmpHddvDCwZhTq4X+MqvrYdupubkhc0BAwx0Yj0JrI92RY
WJzks1paj4TwYp+nJA8CMs+HWCdEcjkHdlaDB+kB0dQovoncpgE0t1vVaUFooX5WNHBtBa/MyRmg
uwxl8JYJNpVi+eEkYYKZ6CClaPO/IMdiSkwHM/vYsS/LyGm2w/NH0Cs6uXCI0f58QrNYtepkcpnz
O8lpxlmoC3G/UFYjFdA60CGdiN+CQLBstvDAasuaqm6Y7jjpD8Zk38UCt12UBfMWTECR044qyLtU
IOwCIE3arRMK7I8iLvZQhO5EYtVYKKS5ZzST7eOenPgk0B5pq3B1BOIlyiLO/FrbARQclafWTN/j
BQB9NC9/yX1hVSlSIquV8NhLBWV9sSE3Wb13wkq7HxT1o7Vy4iyqVWY6hIdgxoStlkkPEEXZpZj8
09V55LChnGvabVOtVYeRG7AqmnabpyvJb8AW85kppfSTltgOwW6HR+3OEH/aRhanXoeEYavF8yRa
bwECCtDG+WpLmusK0sBZ4GDgJrIauZwV3dqYOnEUSgKYt6CR0oTdJiF+Dn7E9JAlRrhNumnLoVVF
CbVViIV7lFoUuSCG5w1sioNpcbqkCCTEDBnRAFjZY4ZtucjWU2AE8iGLs9KVRVrs59zyrXh5LHH8
uzmU3W3dHCx7pd0pGTP5SX9x8tyCZ7JYvtlkZNw7JrknEfHvNZbrS+daTMSPYS3K41IZmudMWc4z
0aI9vSvKEKN4UObphzPGT5KQzrM4mFP1CvGKNMFtBKxB2tj7K40fR1V4qhOYIHHgGaGBsFgzGcOR
/BCOc3lnF9ZxqDS0bAFnWmY8lMPxQ5YeQVUUB1Xtc5d8yhINH8bHMTUQNHSjiYBsoMIp1RIr8xmw
YHGq82rVIfKKLKSsBbCJ9pk97hvd4kv9hHHPUcbNDGrpMAQNQyz7B41XvwGhgjlSU01Pn6LXSnY/
+jOY82sTq+UjepxNZlGQjDLBnke7I6HRZxt/+7EJvaohQIul/DjhNhViIX3QptWHKHvfakgYx+7k
dKv9AoeEsYYPsC7QTy60pykmJNeJ26dCj99LqOIHp8Xjb/O9l6YJ906bHnUyJS9kwd2roXplToYT
HQZPnd/NM9BjY8WzFUX+OMRQmXqmYEcAFOGGFLVoS9ONFrJNK8uAD2Lb5FR1GVPpwDoojtxB9xyP
QF92S9JTBsnhky2qBbSp3xNU+wQfUDsVSeWZWDj2hf0edyonyKXUNo8xFCFVi5T3nFAFLMuU4lGD
grmFLNfMwkYFMr7Ssc+2mSzeFNWuTxXpCoOTIYcFEVqbtUlRCX/AjOCj6bAillcnQwOfxj/rawBk
PH0h2+anVo3IryM73c1Zd0+q8I+Ry+RSGGPiVjS2LkOoP0CNRlC0VeKSZPcMuEnFonxOyTaj2ZkR
aKWj4qjxwpNKtluMkU29k+GjeZ1bJgsxUV27Ck8KgZTWvUxREY+AEHZm1eB90MpqI5bZ2kzLvWx1
5zhF7VNTVYDHnL+Rpt81C+eEHPHjpNl/0j7/SgbTNfDeMbDnMmhabBw4S1xu2GJHc8CGNsClabcx
5SJaLhHpL9EyvzTdmopYOKfQQNXUJPnP0pty05R0pbu64TyoLyNhIf1Cb23Q3RbaBn3oTDmWY7Vf
sNR66Tj/lCI80Q+MvRljc2YodwnW892EVOIkY0+lcD3GrFnKMtTbpV4qhJ6q9PSgejcakIrakD/i
VqaZG+hA2zJOpyPug7KscUTjU49MI3YNZ4kPhAD3bh411zxjjLgU5hnw/H2vKv1Rsw56Q6ij3ms1
ZXFTuF1tTpAr0y/69agjEgMc2SIpmQxRXWNgIdS6//JlgBHVmm7r3KdrLRUrmbap2yE8qdY4+Usw
VL6xQKF34Hwuaka/u3FcIyrN84wGk7aIvW20cUB+UaOosv/ASsw8I9Of+XEvRVY0B4ItKe0naFOV
imsirgQ9fyrnjd5hTQFDgG7JLv6xpHzUc72j6iq3cjb6jcKCsgEY+b2Y9TfKIldHGLRJMWxyDXc7
vdXL93pxzgGHNkbZ6f191qR089PMz9J6cBXMXwtBR1betFz68p0pG9zF2PwOJyJEohiWVyWsK5l0
E5GY+ptgE6O30+r8V1m4Si5fktIxdnX1XFel9Vetum+D3pjfBPXOMJv+HheF6fOafdcLXZwyeFVH
DZ/0kD4LrS6P1UJgtyHQB1NYy03AfCsVoD7rMveNvjJZJlatb2GlW3Nou421qtcdYsRIcHVtLU23
hm59SdDOpqEjgtI+ex1E70Qrx0tnGGDCOHZ4GNw2BYrA2/YWlWCCcqA+G31sLjPHv7qe7h3iVnw8
xfN27tN3lqYvaSO67kX62Jaw/xd3BvvmFqE9+c2MnF2L++W5RTM8VeJhBOJ/zsCPbEOBlSsYQkgm
myjR3LJDXtmD0T9acqpd9gw6mH2F0RKhq+KUw2McfScIdKYQ5JVYw/EaKKWBfFu1YJieafixLGcU
cYjsEctvA0IbDkuDqr5g6x+6IdtxRrvX0tE5SJgoson6HV0FdPkFJg+ngiLKXxVcTbvdmYpoMaL0
pHYKKrtATZ9H44qNsT8Cyi32QMQZoCVQUCIgC7aN0AIU37sp8smNQ+MT+G+1qVL1Ls79YMQfYrZJ
4OXMFF0NmjyJI5hhKDw3C8nrWzvmKVdI8VxLtopfTZPpp5q6M3tMfJG9cDih6W2qWBjz4n5mWLXJ
hxU/6pS9x5yXfpHhnNcThFXWEeBTqRyW/hv8gtii8cPq01vnCDwJ8mooRnFanUVVn6c8O4h1lMRp
+pKI4J+R0MDMwi5/UOPsGFkNkS86YuUwH/aipS3D9KS6BBbznbga39DGZl6pEeQFO6907Tr8sBNc
owMOkkBrs/OgAW+wUERm2AU8iKF08KqlO1YJxjskym8THP173s2z09Qbh/WQiZm1kxhqjmIi0qct
84ODk/cw2wlIlvIKnSrzBxVjpzXVd6atAg/IDG5tZ95kfekjaP+SSVtf46nyq3QmswRxETsqcUKz
NYPyYutAKPuph2rq9diT0X1xgwR1v5mU7kGJJL1MMJ1QDMG+BY2j8/+sydUthW/YTu9WZG4z15hf
11opb0meUECacEysr4UMy5O9okMW0CA8dW0jeC93deh4jk5TrsIHTp1qHmzO1M0wS+g9/yKxND7T
gwDHdLDNY+NONRlhKRN28AK6BjdX8oZFCrYtWZpwUr3cCB1XcqZ0A0VtjqYOx2bOk6MeQTWRehaB
w1p5m7qa7JYc6tQsXhrV+MkQxJIWex0yVHhJkNxFMZKlmP5EVeWMWjTGj1b9lASUimq2EPFQvSgU
SK4RJOb2IDTlJ5qnglJhYC2UUURgb/ulzTUsqDyIj2pjeiSezWfmyDRtpkA/TcYwnUedlFBl3RhX
x/rtoZjD8RQ64X4x0amUSv5y+/KUpOYhXYbneHCMq9HMnW8FkjNIwdz39rVS7gShWoEbgcnxFBWp
Y+wIoqTBBM96Yl+Y9VOvLBHnVj6r1Cjd8kPTLU7y8nJ7WNL+TS1NuVMBG+xKicz7FmqUC7M9ihqQ
y+1TGwLe1WDEVYKxXDKpv4jFLjz6F3Sw1ACEs7QHL5URriyUQIeuiJk+482vqDKPAXma27wa6NMp
rDhmgvwgK8f8tCwjg9aIROlTvk54BhhhZ0IR+kOlAcC7Ua4rK9H4FLZ6YhLktqaRjB3It2UB7Ras
6r1mdb9UEJR/f5zToSpIp7jx8NAPL1BQ4TYycNYiE12DzK8INnPXUQx9I0fcgVo42JsmhsEQB9/5
OoGO1nmaaS7vej4Dk3EsSLx4EP2bxY12t8KhxxgvRou6NjTDt2KMH9PcGU71KODyOFbySHvzQTSN
cbaXLH2US8d6ZY9mejHh412zpn+rpsYipS6qH/Xge5VniM5GY7BCEUJlLxI0kuzpgW+PVf3WzPPB
Ku1+F0a3wQ/2w5GZ1H6a9fBKUe1FqJHBDCjOSZixO1Sc124PUS9PYRlCXKFHhPApPKrGai6cu9dQ
DfN/ADIBa+vmc9D1XjXJYNVwQDspkDbf2qbQdNmu2tCjeLYvROnYF4ku8FSH1b7GFnfSF1gtMrXM
J2XVaoxQJoc19GZeJ2BOiAhUq5NNMsb19nYV3n6EjgvS14BGuSEXJOySsOfdk7DuIeqSG7OaIAJM
UapcEduzJcdNQM0S+LpTAzhpQ1J31oc0XCrc8FOPnBaGCo1pWgGY2BpxxmaG2UtLi5Ukk4NINRig
l2lS7HMUJndFNwWAQnXBaRIIU7ZqC+a5Dk6K6L8ALY++pD2Brzg7Z3Zg3GliMe/iaZdb4CG2kTVx
lCCafpvYlbO9/cTbg0Lbc1sFDYVWrWUBQ0OSxR0lT7lkktM0AyfRrYvZ6b1fCshjN1tQJLXmKYm7
hTyj9ad3+A9rnMV+mQYQg4KA3gBRhiZQFq4jsWZv3/5ehzxH77e7lJkZWJH1dVfX1731+9lYIefV
qVRbavNVF0J26U7Y6nQsbEQkHHTYujLYCXNR31dtIlAAFGtrOuV561XsRdY+nufxqS40vFBjfR84
GoCnlHQ/SHh4ttshT7f5OH46CVPuWRXNuQpb52RO9IR7WQ9HfJyfYU/st7X2c2Ez0i4m+8C/0YH7
IIRmUFiXNgsM4DrrU0f2Dwqbc/8Jw9rr7W5IOytGfYwYI3R67UQwpMZqyUcEE89+7/QYL/FsXVLz
8/ZbTE7Ul5CwnVVlVBsradeO0nM5NI+/q2Wnqud8zlP+WDT7t4cQ0EZSalAY54VvpimlStjh++xD
TC4Njerfj5LQOPZ2BrqC9+B2udzeiBLNxEZNoDwSPcU5rqYxV6Tr5SjoTDmDBLJRxBJeJXchSuKF
/Vjr9Psmyn9EXUHnXR+GmiJKSCLpyet5AIk17nPcuSemY3S3deNFjuZK4urNS96a37pqTTsmBPG+
T3KbgV6qXKjXkckbNJYW4sR3NHLn16IpztIArzK0UmyrpBToHmyvzVTmZyhndreLg24e0/1jwvGF
LHlxn3U0AjsmOrxG6jbqVLHXqnryiyTHjWkXHwTntZwlGwoper3unJGtjrStPEpF2f82bilHz93I
jOa27HKgS4+/35DN9J2iMN1Zedhtsy5Dw4SrOXJK89qy0VhJ+zAMS7VHFOdwb6awcQEwnytNGC5q
GxK9IWl7kgvSxe8mqNq4fCvkbodBj6ND3cnirl/H/3HRO5vWUjZd11akisfyGdnFI/KI/LNaSu93
kYOm8DpqACewXE6H9jY/+d1MWqIejho0r81g6iZbTa+juUZt1iBR+0qCpwjaxH7UUiKdVGI61JIT
djdEIcXW2nm+gRQAsM9bot2iB6imQu0vyjyzNtbx/Ktju2mhqmEytwMM1GFELXaDJN9EBJWNS3dM
WZ6ZRn6HxqS8/N7yciqIPUi+8LzN76oomLsFHFN+pzyOHg6bm6rpRm0eDOOaRsNZ5Q1NMAS96LdZ
kIiKLwATvmWr2aPuhMhb+CwcKc2TYQ36ZvD2DDzYj4RTUq0vE6306WIJ4lpgSEjgUtqWaE/9eRT2
/W23RMbi3/5blSfTTp1oDM5rN/22Y2I6mS51Tic2VeCkFBO0JgDF+jthG95C7Nrvi06uD013q0Uf
ud4wJM4ACVszUTI1MinwWeVuD0s459uhZ9sQAJp6t8bIuGiR9gx36TFMq+GTXJDHcKITpy8FszET
wjZZcGtk9+/PX5xc4cwJKkprxxTuGDSpW/E1tzTBOyCA+FPGf6tNvwaQQiBxYq3Q0+bvaEdEy4LP
X3v7BDxdhRWyj0NAXoJGe6J9+fuUo1CMe72fP37XMs2aD2yW8N1uS0HWd/veZBRrQlALZJW9lfHw
sMz9+Mmx2TfMfnq+qYomr5MwTZmifTYxqgKZ0jTiHRlmkPWAdnEuQSUqgx/ydrq/1krIyHOGzlZD
hG4xcAqQDuS5ZCSlEX0KGs5OoYB3Wqg7JHXMRxBZa3yDEv+JjXHXcXD2NOAmDKzPfQeaCNzfEzgi
5GqzyssVD6y9nVlEu5GgATalRCGNrjOao6JBQrUmjmws/izA1ojQKSTVab284gkpUWI7By035KaP
DOcI2aaE2YAipg4XxSNKBxWlJYv7lNyWTZkHiy9rFSqaeqDTXv67jZP6EUSgBS1zikvOVi3wJpd2
WrWXQ2o/NUbyr1XgDKRZVfhTY/jjqreyxuojjYVxNrThSc9iZsTq0DykM1kIyAEbP1e617rLxn1B
75rJ1Gs+dhOlVZfui/XTLBqfZrovl9vfkArxms4iPRVSvN0G3aYmq4sxzMzXy/gD0v38qvbF5KVJ
8HGb1AlqdEghkAsN+kjXsRltBD80GeLarhmpYollVsG8ISREY0BqgFhH0jN3NRslhFVa/2noNAaR
tLL0vZLP/25AoZ4r6WAY4xr8SOLisAyoCFWIxiuxJpn6fwIEyF6x6Hc1mJC9yjAzHkKWqCCc8WWt
JUEss8k3kzHddHXUIgypRiZPd7+LZYTEd8z+0JGgi7ZWqWWxtEzv8aHJMY/8ET/oXfCPv1o7zm00
3N8Uj0kC+CFl0rNL6FhdnCRHqAdHy1PsKLwXpfmp0fl4oWdiHrCRKOz9zrFXBHxiXf1L5MyjtvTJ
F0zuZwzY2d+8KHrfluRFqhANz3CtYcAW1X9VkKl3zVWdX+Cvx68WcyJt1QRi6SDnatYP9mCuDbDR
9G9jb1YTZ2vbeeUB+1AQU2R3t8Hf7eEWx8WPPzZ47rZamV1FB8Ld7ALW/Hh+jpZ8+VDR3gCABLc+
I3LwaT4Wj6If/7SLijuvyu7ahMJejnTjtVU8OGG9HouUHOsojp/MYGF+GXU42ox4OSVStBtp2wSI
j2+3owbi5/5agCa5ynDJXfgB2hkGgnbOFfVzvAmlnbzcdXMoL8jh7Ive6TZBXhSSotehy/b9cJzs
PsPiTm4oZ2EjYMBOpQxVGIA74U8JCFep3cNc3dhz8EN0AqoGRerXPshQJOSADcqOyQjSm0DNQb3Z
0d/W1PQ9x2t6wk7/YKzjKpsZfdsoPdrL4Zsxu6LWxd0AvMYdAkv1lPpghHZ2tcJHoTk0ZpntBHK8
aqJfnqbMtxS47UbXbktbse/bjKUVEY1P4Ezi5S1cv5D2SxKXKywFLA+BY5vRtDhkMy1H6pmREC/q
GCy384HEYQKyL055noFiYSSqYOiIaAt09gE6vk4/K70QSeJaYnql/iAkRjoXrjRjF9pdRx2Kjh59
HavhaqAv6L840RVbIrksoO04W00fXSiCbWTq323f/NRl7+zUJDiHU7hVUNptogBdEZODf2JRdsNg
2/ukHejRRvKtp3yFSpGedKgHBXpRF7FstS+MwYtCm45kV4WbDiiHuwh0HgzOtnEQP9VZdKR6vp9t
nRgSxqZLPNHQ+yAV1Dwind5pmWx3gZohSKbz7Gppfs4ozRD/fZtBLVHIL6SOOdXg1R7P7Vtqeu+G
mnbtHDKPRs7+lokFZowdwt7Qypn1pX0ydR1DJumqtaVB6B+a5ICV/9APlvIIS3vVZ7/kVqKA5dH2
ToHBGemzkjTLhpnOwQ76j3yi1T5gRKLSHEnHRG1Pq1uuyzRdkGr5DjPA5qqOF5B21Z7ZS7NtanrX
VRT7c6pqhwxDZJIbTzNcdjpU8KmDg2K0n82QhPukAXobJPQfBi29K0fQisY606+Qbo2G6qP2pCrA
puBPtmJ66IgyH6n1xcABFFrcBfOok5KlWjsTgclAv+Y09NPHQrZ8XAMDpj/QbnAKoUGQ86lpgJok
kjcYp7Ppso7SbUTWnPC6u5Pa915gVNdhaTLeGswQ6nrRLrxEEVHB2EHPc+Q8icKsN0TteJyK0CxF
y3sHVm0ayTbTkCLpioDFWoFVra+zuqOPNatQIjsGjWGGFtNhinHHmSMCs15jDjSfR8wPm7zld5Wy
QalsMFKQnbi8VgMXUJL274hWgk2LKcF1QGGpipAwSaLjuNFkHewtSCCEoOYPHNM9s9CRC6YFGFaH
lvSY+emYopoRaN+X2PpLYPRHHKxqBcasXdt+weA5M6gIUJ6ntKq7ejzGWX51OsebEpyUtN02yOR/
UEQ/dAWDwzDsGXYrrAVsbFRBsE+t+pUkHfGW8J1IxsAc7MTx9CKeT337YFpe14p5XzWFnxjWbh4E
KmLQyO3YPw+LWhNER3z5wnrn1CSiEUs7u71pfY9UTBhiskfLtsLdaEM2GfP+pQNq2yc1d9m6baQ5
UttQ1BC9WlA0nN16CQbP6C0aTAayZ0t8yKQGeeMwbdHIoDPaehONodgNxB43yy7N6OzKWmpummam
S4CSxx2Q7gMNurQLalDd0gmmiSGzhoQEoh0Lbdc1jXKcS+t7WUiWKJkrs+gsUcOMfplnThgxYcCo
ExiRZ38ceoMevKC/PRcSOWnACy2CKLmi/5oVy1Na5jb/UOV+MO0dwrG7tEthrVvB5NsRQvpGtba3
z5Bj39eAely9bNFJpSYDTJ2eu9XvKTUOxdx+qCqzvoLUdQaW+Frccjb+LO0fETLAKmrp05nuVmVt
Sd6QOExELPqwmtJ/Y9hdAkQMJ010F2dsHstBLY4PXbbEV8bYpD0H1FR1dKacgXu1BP9USJKJ5hBc
NDbDBlkDRPOO5mQjzbNRcIKW+CW9UZC8NVskgk0jOjTJbKAf2DXvlTZ9ZzTNxU5K57ZRJrA/2TvC
V5bONqrdZO6f4qUhqFl3rmajfVdNmPqOE1+5vlPPrsrXKGrvDaRaR2kzVig43b2NxNvUcf7DtTNv
SO8lWgL3jNX305Y4wyP367XUcuEv9X2ZtZAbOJABJAZbaC0dEDJoqFJhBMUoiy+a56WZQTUHmjjI
Xjlj8USwwPFmAy5/cWN6eXMZgDbU8zeeVr7NAiY5pVM8zYFaIoKzNpiibS9PdDyNXDMnUfxFoml7
dc5tqSehL2ryNIqks70iOg38nLZHwKmknjGkj1MVKxtDp5HT6oVfBSr9atPG0xAw3eruEtSzrkAY
69ZQ/Xiw9hWWc5eTIoBz1k23jqr1UNyt+MbsGSVCQikUPmbsS+yRZJqULBFCLzZl3QLOJn1qY9NU
tycEEg7tOkRg/YaE+AoY05b4bMZUVfZgh9nHNKgfxthosJTPVh0qWxXJ8cF2SPZQPYiQ5ONIsEu1
xhBCaZG7xmTFEPnSxUySY5Rx8xuTQVdDFLhrB3ZhGfvVVA+nRo5MSX8gZuOJIg2cfwqPbyKLDn7X
kUMmadbx8mVXIZS6smErJZlRmwmM6pwYB11wV+rhn9SqUwbq8k7V951K8NUYjTA8Rs8plxwtmP7U
DvZ5FbSBWzMZ/6IjKUIJBnyYyd9GPm40TDpkyXnHSIlXkuhGqoVSyLwucLO9LmHqGpQR10uHpSFQ
FJda1eAy6VddlslCZmitb/d0abRrlBYdNh/Vh2Z4KEi+PrTj8GmGQb4jFNzMdR8U2XcqdaLa6J9v
WPvvbF6iQg7uMjn5dlYQ2BYxqeZNlxw4BigUTxh7u8c50v4E6vjS5bgDVe7grYlewe1G/gUxldJM
/hRGC1gXrFra60/Me7Rt21IPokNzxUgat14mLlFgr5jhvkCWdxsbcVivINiinYSTgFPKpg0SNBcv
mbbSxFatV24w0wHgssv74NhVqe2TDUtZTyJUMyJDyY8duoyuj1qo/wU3o0OzJ2yWeKvr2kdp5X+b
As36jMirSaDYW5N9yHvEyE6XbdSSNCpE1K0xH9A2R/5cX8Rk7XmfEZBUwRmt8EINq12XVjLHioft
2BbLF6Gg3N/mM2FiLNLtGQ7eAJaIeIIOZZErariDyqrvLv62AXqzJH0JoSdIYpW2dNH3wrCelZl2
E66498Gptq0SvWnSerAjQ9lU8JL7PtoOWdZxs8QD+zB/hrSxPQLN2oPwA38eItmmfIoS9YOFvTkv
47NjOJgDpvGRPLUcMRBPTqQYAkdGj0SD5cYjY5R0Vh60KWCcHDzYthelUKO0msAIQ8uY+EzPrWjD
qxTGfd/uu8mK/mKr2WQGeQQqwYbbjKk/iX1Mw9ryq9dXEOhC35Vvx3U/boshmzfmolwww0lWJMtn
UYpParicW133c1UNvTqZPmwdWJotwbnUCjIz8m6c+Y1Qq3uyBloU7yoRBMgCd3Zcv7PaMRVVRvIa
UvWdyUVPRIMG9qumG0Lkhl9GmdcW9XOOEZaUww7wIisanV2wGJyXeDVpyshcPGSDc56YUcNVeDPU
Su7ChbymGuqrheSeRSnqvMZphRvrwoMddgkk+gyhjB96Hp1oSWuuXhF4jhB0ZfIOBwyN90aoED44
Dw+jynQVfTWlKO0NYOgsRbmp1F7NFF6tr1Wm84tSDdw12WWuBcVZm2r9EqecHWfNBlCvmHdVkY/n
hokvmxLBKcTL2eWXInm/C1hqfkqeQ5C24pgPfeKhEJy2WmuXG6MqP0wraHnZmCSGlfGILf8zCMzG
VdNu2cdwBWj9HCoTSd1ixbyn2G3dUTGYzQ3lOwEGPRaV1NqokBNZsvDcmrgMzVzZSx2EJyxCpvyr
LnpR7gqONPu5Rv2pv0zVxKVNTpfZOjFHMoI5s5x0mzgOmJs6+wg8cLzU/yPuPJbjVtot+y49RweA
RCaAiO5JoXyx6J04QZCUCO89nr4Xiuf2f6Qb9z+3Rz1hiBRlSBYyP7P32i8++bMbu7e3XWBRUy8z
HrBit2JyTpbRQUzWBJjgMt6qfkKEan+NJJqgHuK0mgdFPBDOrlUcGtt+Ru6c6xW1llvgQoXxsnfv
mqpE7MifLGLBA5KtunQEFChQNZk40LcV684g5PG3aNjcUcFOXt4M1EktlapMDtHPaG5ZVxpjvW50
dUIuYm0ngESwTJHZI5tBDghPRqFc8MLMR1XkrKktKT1JaFm3nHwLarqwEHxE5BIVLjTfkhA2xnOI
hg70axEE1sZrOouE5/k46E59cM2OI5HbIePACfPh03Dj5dA5xm1urLKZTTlOUACl9ET0Ar1hk1q1
kGEEWQw+gUb4Gt2vcXQ3A0E0ngNmTbniSRfkI09t9Cin4tFvrB0jxj0Iop90YMSmB4cK6v84yBix
yjxsNbb/AiVENPikwGersQ7eyApZd2V2Jm5j2EbFYnQhMVr5r1wEiZeWNcMGrTwaheWNyu9vJ6hN
EVo6hD1cgbyed4yuwNmZjtrXzx09jpMTFx0nPljAvEe8iix5k/vEGQbMOVn7dgqTyPARdyz7zXlS
K1H6G3MR0Ps5oYmh9mAb+IinMQR1rN1q9Jir2Qh0SOBU1m1TB8gOeLErg3rWJjm8ikFBperUdUdH
FBz2sXqtXYPRY4U1G5UC25mVmFzS7uEhckHLYBPnnIRBlB4y8IQr02nf8rZ9skloZ7431Nte9K9+
2b7axCSssKXMWP1gPWvvvak6lGEszGyvmtgLxpPJCd7j+i6ZTZL7QfizDWhn6wu01CaRkyMoEQqH
FazO7LScxacxCykxy4dwac5bjOiVGcy3hhjTq0HX9ubU6acOEev3m3I0TwiOkFVkJmzj7J3Am5ny
zzrBg5IrHyP9pg+hzSazusXr8RGQTuqlQX1TD6FcZXqqIGbz8q/HXV8ztzOce9eaz4xbw4Nsg2Rt
pBYOXWdKvKnPpjM1zYZgzJBbsu8Tdz3FFDFFniyEDH9bRFm2IqVmILump/ysHUqEBk1X3TRMO5tP
N0ErUDHeWzVmD1s6+CTv3oX6Wb76bqmdIrvAqOoyXbI64Zkyb9nXBOu+YubJvtMzGmiSVKE+KZoa
BWAzn3uHVa6gKyXc+xnwVUCCy0M8WXdNnD/Zk2OvMkgJdmLK7TyNT32M8bNv9WltSYCxJW2J0aoO
90X4S+SEFjESG65RK9yxqkqZprrMScHAs3iZGATM/BN599j4wSYN8uYmd8ePpE9B8xWwSYuq/2Qv
OjpOvu26SN9YhmSGYBQofKLsEOBYAnc7V4cw+mlorHDDSN9lGcnpKt8n3AybokFXA6QkOYfxOpoY
bUxuehf1CMB0q0LpXj82beXcuGLkFqKjge22wdl5b7BAR1SwzVjoJiSEeQ7PGSMBROOtOZ6kH/Da
5KnA9h+hNIiQPBoW/XL5mIw1+1ZiF/lRWb9ce0xWvhqDmxQVJSUc4CYStn515tzsijieD73st6q1
rtwyeqjLMVpXpfEYkqbbDnca0d6Y5ihUq3s3SZ/i5rbETHlbdvxMeZVsNCNPXqXGaMmyqa4znBju
FJHoFtSIAtNqU/icLVzdBttzoN4kVb9oE0BjmZFq12N7YsMzI1TPBWlqMtiGk/qS4UMbncn7+WWZ
co0oFcZz6EjmevUTbF19eUq5gmOVehSDW6rtFqaw84olmxsFaeiKcIDOGOpjrO/amDTOqTU6lEb5
O6FsVNaT251Ls9g1iH1WgQ0Iw5+7O/qUqCLGpqn4a3KD8s+XSy4WDu44coBiF6+gLxCgBhoqQT55
ZhjqAsBxAaOyhwlAyNG4bv2JUNeWQI46g7Uu5iVpiNllzuzcf+iH3DwSNSRWwqskaZljGCpPVZyX
bnfv+/4MWDrPN8Dqqy03Au6kX8CW5trAiK3xfwLqYW46C7lXj9eePDXoyof0OJXqFuztMwyjap+4
+VvagTrUBH7PJIg6QKkBB1Z/0ju6B8bzH1HY7VHD5+tiZu3qs4qbwOIiBUTCVCShhWQk+TnXASLQ
Aeeu2fE8sBGt7/GBBh497X4e8+kpK8jf7vTxS0WacU4cq99qvhOwpiks6h1aODir7loms7E3Evd9
ZDdHacJEVSdqJoVEvtLMWr9Jj37R23f9COIAgNgq7phAduMvrTSO4UB3pWtNtw7sH9HYfTbirWD1
20fDeswY83OJ7obS/dG6kLvCp8FwpuPY4jsn8GLkYlxFjYVw4RmOLOttYz+yfDO4v+x5up5z8Z5C
MWnnKvUallyOELtsxGNXEL4FnubMKnSlkPx2bkKrPDMdmKC+h4C/awZCiCE/xvwBNJp/i/ZwGfgi
9ShzsY4iiJPLdpoldnhTms7Jl9YXr8fqMSzadicFvVcs5jNr1YIE19CW77VMnuPaq4d53IhcpPsh
Tjcp/xtMDYQOlUNrIxAyYcBWzA71mp6Sb+0zzRtRk/j3qwodsNUgjEssahe2y7etiVfIFIKArnw+
kORLzAp2P5jabd/zF9m7qtMf5zG95wyucOqocOuKQD+xZvwaEYyaNnKBmhW4ZnLWhjOzuqHR1CaG
Xs4hHlx1FlrgzF8u9Lnf9ajxK2pZoyNsK5Mt2jmiWa1eu6L53ZnKXBnIrPdFNUuvjIKB7EC73YUT
Xw5F7aG1qGFSV99k5rhpfNN+wgsAu5OEOx+ndcdv+Dy1ixj02sQ9tw1uQ811D2apxHZKi3hb1fMh
HhsHH8uKUdNH09AFO+yzVrUv9jm57xuZ2bwoenNbWdj96mbVycnxYPMl4HOalIwL6N22mmCuR/7E
uIYfp1alL0g2d7QvZPjG6Fott6E01+CMD0O41l0Gga5od7rGjFGbyrsod89pSC3RpU/6xNfdzw9V
3O8sKOvY6DyRjU/mVBDtHBA/jUXzZgiZKPSKVyLiXQw53Qsq/kW5XL1FrD7wftrWQarqodIeYTO8
apb/DBoCJ4jkHCySh7SqDI7UgJmJi1kYlyM8gFmtUPvcWb72nkOThyjjXJsiM5B1zOk6r5LWw9mG
mb2CN2dXYteU0XvP90qzG1TQ6W2Y+xujComTzlHo+vObfSgH56ZM6wG3FA+zUwQMtZS1G0TaeJrp
xB7z2V1FIeXZbf/eBXA0JQkfTFKLwhtE+BQk09uAyJjXKB9pacUazflqf9UZvf0o3Ff2oD9wSWeC
2j+f1Rsa4Y3jMoKouW33eXKtBXxX4M+v9Kj6qVyoL2T1PWKmfWYbxOiCkS0vytGjmdn5zWTRtzn8
5ECsrS/2UJshVB671uHiGOUa0piGdWO4T2L7uWFUwBjQj5N9OKij0drNKaj97PiNJNK4g7MiTDYZ
bmGcGRMbuMubmm2Ei61tz5VAdz5M6lTJTntmfH7mlI/vkMXRGaAYR0uiYxeOEIwvlAURuvI44UO4
5OZIGXNdjMn1JUoHzbK+6ZUveKExPy0GyosgJECt7Uk7Nxe9xuVdi4UQcxFC30HdrzqS0DZ6o2Vn
o9DHU5NZydaWZsCZzUupRu99YCPJo4eqPBOl9VbMZHVHptGf2QEHkNGw5c1mcw8LnK45LxkhOb65
ljjCmbzY6C19K16WTNu87qa7sYk+kNVFt13ckrGWZ/bV6Ots7B1PAxx2dEA63Hyvjq0yvvapoU6R
4FqJ52F668z2uhH5NrFd4z60cJss51Z1WVa3kn8xKSO0PPWEs3FZPwdR/wyWCZn3HN6IEJsK5xFB
R50ODyaoSC+S2wYdX5X201thldZaRDF7+CgG+QGeci1E8sVsL3u81KZF2RCDORMyLivZ7/WJ7EqV
zRaCQMZGKvs0fdYBesCaz83PVUds4PJN4tVdHy6ApPBoxGSGT4u9PCfHlPsPt/3yK62Yr2zCZX7I
LPqBY3U4snJCMAxvmYTB6c1H4LVWw5dUGVkXqFAPYTdmh2oM7LMN0HDDDAJUZYWmdXZizqTCaLrD
N3SFelZfK8EyyAjd6KZaDFh9TGdLrltxP/U8FDVCtPdUpx60Yme6nYNjv2zaGZbLPu7OBqGp5G4j
N+3gDnp2ifj1++/W6CaZJV6BT33r+kndunqvjn7YGkx2+QL+Bn37i632d5aauQA5/wX2+yapSUtK
qSzdNGz1B0u4KiwYFML9ZbgWJ+SkjkVosLbN5WmILXUAAfkjBtZVmqF4jJHsbCRyKuAiAWXJt+rm
ojbK8MJjPRyvYof1md2I+ED+cnjHk76aIKWsQRnidxg2joIYSd5y9g8QXPN3nOfyhRAfaQoFRVPp
tvMnedRRPZdzMaOVqxRAglrfmVl1H7bapgRZR2ySUx0Wub5eBI9O1QULBuxrlJTNUwT0hYKQJhPB
Qy4pj/2eIh9CAdeaMm+0SDuNYAv/AapoL/TH3773irQMmIq6a6E1sPU/KHYDduYgrCKiBNNFemtl
xCwmVZbvmpR5foIF6Efdmgdn0gSOctCg+Wwk52IgS569pYnHlnHNrlDliGQy9Y+Bzbwjl8ZDYxPx
tUhikPyhhnTMk7uory9vyjJcKz+o1pnj+0euvp5cW3xEo+EwCrKZCcCWqNfRPCvCFZOHUJ/NjWsp
QkEXJYoVs3vRCTvpWku/apY3l1+pVrwJIBewdyyGTqDDzoyiO4/4gnE3+cCtcgrnmfn0LRtVXBEE
N+4COaNfsGznNe8GfqWFN5Wt1S/LGRQ2ZfHQNtrJTyP0mirGVKSnLpMK8peTcBj340gtW5bowRDU
8CSaz0y1tROCnfi+V2Z7W1AGJULU//DMuP/pmXFs+NCuaRGsi5TQ+uOZoWIMmXppMEW44snEOLTl
HDxMrarPUTndYLRYmSEJXjsSYSNP1LQ4JaxL+h2XmNhFHhU4PvNsq8F3Mpe7YaE2tZL0X+Sy4+Hy
bqdK3IHlAnPQ2/uqS5ODFmoYY5iH3lcRARuxbRJL59RcDZYxbHoYrpxE2OuWmI2mnh/UZCfnOpIo
W2f610WimY2YlYXLEi9yc3mlFEE+WNnJhuK4nuyRzK7ZSE8WCJwVm8roRIpDQA6ty8TXabIToox9
kur2M2Eb3b52Ul62WY8vKEwJRULnNe5hnPTkZizvy0qQ2tGxEcD29lCrqNrPvfMyZu7dRYd6eYO8
+A78Gqody4eCn1Fq+lPYPRUaWneh9PGprY1bvxK07WOGasMymclMPrGsMmfZkeCmuCIBA7x7Lss3
tjnrMnflp7Oo9PoOBpnqsaH1isDPAmc6ponUPc9R/kFJnZC9cflYEajzvz9Z1X86kNyFhCnJjKeU
lnArePr/RhPXQkVDRNg1wj+bdCw01ldTqpqtJpny9laoE1OOaCewdcYMQ+OeXZF0D2LiMJp4hYkV
EjcQjX2J+9ZB8GeTVWVo4qnvSCLvtCm8meWrrWRzX8UM5QI/ovqqaXti405v2gxwjpZ+lUP65ZYz
uRc8SrKjlR1rNiLlPGiHMhbNpgzRWF9gLHODknMwxC6O+nQzBOl042AlimqneLi8KboOZAjqp0ez
pGaZxtFBRUqujABdtmmXs2AUNbqpOc4OgzR+RWnU/NCKEIV20b4EAP5gMGSSAaKePoOVJLtz0q1/
AG1bv7NquQlcjn9Xlxc4vsH3/vdvvBBTJ3FWpSvbcXGbEMRIVEdWZHtbbPRseIv1ZIalF+oES5OY
4Zc+CI28ea+tpL6udRRdMQI7BFwFaxu0Fsw47eDcSPs2SOLxPibdhrOavtaqMXsu1EAOV/to++OP
i/j68sbvGKpHRvDhTCauIdW75hMkIAIEat3Tm24E3T3TuXRZjRoJsdlgDfOVQZdLHcw8JiyuA6Fn
/wS91v/85ix5GewXluAM01Ku8weRuIFMV/oVaH1k/OFOmwJ9D4iGcjss9xfilINfUNFyM+qzPZnr
4omfbZNw53zXJ6VReT6z94dMRAMSBVmf5m70r4Q9vEjicmkNs9I4XQiBXat+0UAZUEubo5kZzZOW
6+1xxKQE6Sw4xI0/bYykEMAkBujRSBmZHkevOJ9CSE9mt2bEmJ3NwWF+bhXZOep85pwz83B3csND
E+YBQ3An22jUJ8/0He4a4tB61JPh3KeipSd21R17R9Q0fEc5Rc0rpxpWHfp/6rren9cS/ej6QihL
JXRKrALItol08JLSYPLZG7q3FAkCfNdNNGPsTtJq2BrLu5ePOex99loVgXjEdhFUMSxYqeZN17or
pLDWB3zdDd1qEaxGQ27YPAUoFkZjOlVKw2nnhMNximkLZausx1rU11HZQNHs7De0KF85CZp3OjFF
+GmQAl8gpRoGeLbZjMHVfIuTMrkvFx8U2sefwBmj0+W9oOyif3iy+An/VrHYaI4d2JuGQLlgAOWw
/8S7W1bEs0eBNNQZazmDkVncm/O7TME9+sFbnuvzNiMkkWDW6gq1KZFqJhJ7QHTlnnXsEkfdTTe6
YO0UMWx7r/IdrI+zcJr6hwwTTCmpBfUoLF/LEOPetASpXd44rJqPVjjj/PdfDeKUPpZf6E25bVoV
vC7vzP/x0VHjsyL1MuR1wuAeHz3y7Io0HhE+RNHAJt3SHun+i2u8kBkjgJmtEAXJdg6CXW0xk7jQ
1nL2tawTcOuHccdKFGxZ8T5lTLARWZMkpNyVJYV8aPvotRtlgrKs/ByqvLuxhXbPNDC5ykf/tZ/h
DqfkOZ2tSOt2acssFFX6kqWLFyPK3OLUJOKnMGdclApnCOtaiv242KPvt14qX4DiUEgi67oGo+l3
8qkPLcgiMdhFJOx7U71wov286GxL0ZaHmT0P29Ea0zbrS0SMqM+s8gdxFJeLuG+FtTOXj1hTa+7T
pSZgsvj9SRLDyTHoFtVpnN+201/8Nfi1bEYAA+2Nken0OPi/xjbbNymS97rGz4ftojmJ5Q2Pf3NC
4icHPTlR25n7byuQ6Rf2LsvV9BQR7ejH/fZb0B/UyXB/EY3Po7xxR0FEWpKf+zrwz2CKKXRSpmDf
f0cy2jd6FtdAN19KxDQvDOTP7CO1LRvscoNNL/zAUle6DVXsVLFyCfKbOuseTQrCpywM8e50zr60
MEO4xKXclgW2g4kX3bFUqjsQVUUjh2+x0Od0R+hw4Gm1/ZgXU3EnRNpuCwaA+6wwH7Kp0O5ka7PN
qNrz0gSDF0vcoyZ0WsNRtNeFzc5znrt2A+vIWssJABQ24nTd1p2NuCQqjpCrDa9QMM+jxSGgSU0/
k62oP+N/G/ayt9NPguYwGC2tt69/dtB7gLAk7T6r5r0p5HT258m/DgYAQ5YMBLFq1nwkCmw1B33x
2ZIshvJpesan5Vw3wBP2zNN3eTChbqxc8UIgXLypmorBicJjNU03EIdfpsmvQbhgDhe9FsM84Yqr
RP1FjhL5lDnuwwB6D0TnLQvsj2COr+FstVeN1Ntdgilg63fBsG9k3O77SWexUDWHQCXjeYgwv7ZG
ei9AiOD/t+9ryx7WFyJULLPpL5waoUkcDM5wzn39PojJpxIXCw2R7B569YKMboA2ybAEaLrzc0Pr
QL0LOMWwOZlQLqUjUAIIJw96b7V3/76uM8Tvh6BU3JxUc5Je05S6Zep/sPABIs+pS34emY69Rags
tthLKBzC9dnj8HZYq9vDqZAdu12raPP3pLc+gyJ866Ws79h5++BoWjCP2UxcVotgnGp53NW13p3G
trePMwTifUlgm2O01t2gyE0s6iq4CiuRsYZeLCWdQyau9ePyEZtS9yQzkHyXdydyX2+0wtc/3KQj
7SvmjLTK4SoaDePocB3vxCSbpYFjGW1AlnCUcuHUtIcuDPPPZlD3VmmT+JzNpwtOrddtivvYBUVb
DfOe3Dv45Ro42qQIEYx1Rzbx5UdkMe0PWSU8g4MoVpE+33DA+VdW7z5+P70awu3vm3cw0BG7kFkg
kebJtB7Y8x31vMofdGV8hJ0dfsygy6Jp3KGamF7ZV5Pf3Bhqj9BhnTY28pNQH8xNym94Ydfq6JAm
KLNjE8O4qjg1UtCOaCM05/q7TYkKJO2VbVQ3LnL55RkfkMV6UwVz6nL9X2rgoemaE1OjhV013rKs
bbw57azt5d1+Ya+jVrsTTnZ1sTuIxfOgrwtAqWeRly7fQQuvbuS2N1nTTCQ7OMUzFypyBnDF4BQY
bqpGI/GR2VtTKW9KtenRZbrWx9xaqakhvqLXeYnZ7K0RZ/s7kMHUj12sNztECCSvNcP8I03HGyUG
6wvwoGdQ6P/DaMK4ZAb9fTbhGJZNg2LpLoFCdBHLQ/C37mUORtJJKxIymcUSNmlW6TqmrngeoRmT
yzoFPyF3QXnoeORseLkIihqAFWZ1ZyqDACUjfuKibyGZ3pR6TCZnCIkJpQr7t0CJXVIgVmsB0EDE
h8SEqgWFuARRzdp2Djd2qpunNo69aiaSgn+gB6UVRbTbbGxjs5G3vbS7p5L41GbBkpIdKc8t4dMr
gUQyzh9L9Cn39mh8PxFtOLa33yOT2tW8YKkBGMdYx0tJoAz072NeH42h7Vuu4Di7yn/YbRieL28u
MGLZ0irySOmsDjB06e4qzLvyZWKxuM1sXkOX/LikVY/KxRMbWkBLe9RpKy1S4YLgROW7OCX5f5Vr
KTQ8eItd6PJmCKRNH5iI748FxpjgF0J/LIF4Hlldp2u9Eu75kptYCyc5ch+Eq4ujyk0b5KV1D4xM
IjxZWOh2C2xjynv7WosmluYwFBGl3H3PaI2pP2fa+2jJaS/1xMHWZPpckcr2UqcKwQAhCisMI905
cHqBvcQL9RnlvZ0/RN2gw6ATxW5g5EBDTyXTLLofqtL6yMTCuofUtEadaz5RPAbXtUIFnNTf9nf0
w6/OOKYnQp6NjT7pPyJ4mtf9InqPJgP0cz643d7JqAI5kNQdphIEDrLadb45GzuTDWaPzQeh8TWu
GO2f8m6Ip/jbNM42dWUizFDWcrQvcVp/dEbhYEyTlfjIK7HBpabc2wnSq2K+Dym8S3jV+5IFGSse
OAGjczCsIt63wa0QSED88JmQ+nUMVHIy8pM9dOLRT/NrN3A23/2CgejUaEDUjPjsYbXACC1pvDsW
WQfV5tt/f0m5vwdk8MXw1CrJ/SRcEtZctXyxf398kZYwS29Iuos0dPMI8F6sEnXAxQtHvDcm34WI
GIlq3rptt7MG0vIukyO9rFB2N8PRQPeCzYoxY5C5CLMuiAJgBRH1pbn4bqaX3qZGSEPIE0L9xLKF
BCeu3r4/U/WthspBK6HJdtvU8GswTJUJ3rWfN98BxgSn2R1XScRUoo0i40pUKbrYi7eb6OzmVEtj
J3U3vmoiMOQlsZYrMwKkGyD5eGSsbG/aMbGunPEhndhoxzmvHELIHvD0DWfjkixQpV9Y1zG1DlkB
a6XChsajTv80zUekhMW1Nuz6kOSfoQDgYwTrxnST89QgkGLo1pKWR1BNaLEbbP2fYeKjjimHfq+5
8jBXPX9jXIoXkrFTD0tLfhyy3Ls0afFTIP1hPzrISy5JEVWqf8KedE84KCNQz8ntxS1cm6wN4zqQ
BDqmDfGFqvmHF7bz+7hyadqEMMgdQyUjEIP+mYYkQ0VAiGp/FgsgeJoXDIh5+d6UYsHtc7ysSj3Q
buMFkUcE0dmGNXFv4bXw4r5nUrA8/trEKmtBT+b2iBemw602Cs33sL4nZxGSKDB07a5iKbKNc0oJ
nFq+l8Z1jzHImlaAi/rbqVuU+qzmDYqrAz0vjDG/E8ciQVh9eUmgoP2XF7nO02DXL5G1l2ZlUStL
zjhz0IcND9h8NN2MtR4f3LQ2VGvdVqjFTLNanJhXOEpy5p1inZdjs0vHrLmLZ4jyyVwBe79QI1R5
o9DXAHGuIONHA7Sx2G+IUrnzp8krfKGvLgNrDEvTVWRmjwMWwKPWFwg/ll8Fg7LWquuK+9nhysmv
TNU4MO4C8FfBfGr92XMi+uDU+Aob2VHWxWwkkbq6/nuU1o///pkXS/jdv67sy8/Z0SlKbejyhnSc
P+pSeJN2Kov052g+D8Luv8c5TCDLNXdqv4/SsL7JZqYrhNs922a4h3s7vRk9cJk2vv1+SQwRBru4
7akdJ2bzluL70IvqR+UzK6WHxSg42bSSrkHAxl2d2ek7IsTPWTnJg5b2ybEcJbHggrRyDqmPIBhG
LyFDdhlvlV6fr7VZEBG8vHGWC5bkhct34f9P3NM5+qyLpvhq/9fy738W5VRHmEQvWUX/em/3q7h+
z341f37Sb3+GgKO/vob1e/v+2zubHCb8dNf9qolxajhU/iMLafnM/+5v/pX89PgPoVC8Zv7rTKjV
r/S97prfUqT4A9+hUMIk3olrxbbpfsgyc7hShl9NS9KUIBPKwZ9rKbZYgq3I/82EkorfMmx6XjR6
3EU6Z1NTdG34v/+HNP6nyYHk2syS4HYyKfl/yYSyjT/zFXVm7cKRJFa5Br/5XdH+7coDujuE9CBk
PEGexs1UpA9hmdlnnzrUsV2a2cEK9hhpuPu0/M5OCTePBoZ0NtwwMphOgFg4kHp4BZ1Rm6d0ZtAZ
hW++wO+XAaHZLhZb7hqtduyTHFB0O9pD67e36aTk2nHvTeH0ni8YiWR5CFU+Ok1NGa8UJt7VLLWP
TmA6C/IPszOO49yv80Jrd+Qb2WuF8dbTR/uhoXYCni2y9VDikClMhj9uOcSeJZgPxOApAHUrKmVo
jAPedttoXkw3DreAO1a+YT8XDsrmIWurTVuhUQZm5LMisTh03nKGbn4b4IS0+5/V3WyF0C0bMBlm
ZO4LGe+EMwC+X8sBGZHdbJsMqM/ExVHJ+Gmqm9sh/xgUGEpL4HNYJEaSUzdEiGPolLchtNeWUHfB
GeI1PXy6bhD7uWuwxWQMbM3xKNDgxD2qL6Ui2NziqgB82LIBCEKsN2MiUs8dGPHpBgRRwoCCgmFz
P38moJ5i1/mF7kRb91VjeSGB3FzXLS1B5AeHoSxelp9ImvpfVs7Kvh9BLCCMPtZBh9DQHt4s5yRM
E1NQ/5wb89errrXWVofp6S3eSCjwXTF8sZvLvLGrwSI2t7VDHFdp3g5hO2wVjGBoDvVVoW9sWrQd
di1gchDL2MGOp+esB5KWGzgb8UgDqdbQdtWAiVZdabZrG3gH3jvaZVsNL74q70HQnUI79teWDsHS
acbHPJv3cYQamuiDYpVr4nGsYVCL5irMpo3eyfcQEOyepcMxmmgpu7o/uc7Qe+W4sANi7RZgcrFx
lR5tyiWLPPAG15fHQGA8TzPn7PvNbTCH10KL3N14Q88qwWuSFjtijkOzHji7Joo/S9/hB4rNlnCT
DywTOEDR+XaDtK/aIvsopWLaF94SSRjDLrBHksWHcp1LJAGE5Gx8rqerMeRfN412xyN3rOwg8rqs
cD2iqpwV+CSvEcPimkgcKolnAOI6sHCeuzSUP4TvvBq82nZRpdsIKlJwquW7oedYXeLPDinvFP9E
WI+N0Qqeagdzc5xHj0bIvN2JcP70M+IJ18xWjvIJExukizjbGr2WyAyEIhGzeyzxxNl0d0yt9lpq
g5p0hoJd1LMhh3bhk1m72WGaEA47+vmIlaE/b2hU8QyEcsarH31Wsg23bEhRUiW6udUm9Tn1iXNy
0e6cFLvUCCBhNwCA6sAtG715XTVQUM1Zc7fFpK91Cu4bvTgWcanv0DtOXhaKdabbKMbCbUsQ+G1d
02paPaDGYglsb0fjajbyu541+0aWtMoxfnGvHUIcX628o4TH68IxEGqLHA8vqa6mYaflodwEynlY
5AKLIYkiLkoq4GUagToy32TlV9KQn56DQx7jWF2bNGRocF7ItUT/1HQnjTXRCbrtapqn4RE9wdPU
VtnaKuQHMgHJTAkLpKUhGjaH19LN1Ql+izxx5JPrgKmN3fygnVrB5JUX7AE7eXtVDe7I3gO/Zwum
IhFWvS5Zz6yAlLPQDqIjeVR3pVuCke6N7MatK6Y0QYyoY9qhKqzXecJ/CJ217rXzl8QOCbhuXGeK
HoCdSbethnNd+MhtClTtaZvEngb+YR2WeJPLLnmplpcuiM5nOWnvQVCyipnzUwNNQDkY7fweQy56
GS+v524fZ8OGYIZ6S5PNBihud5FRPzKFx+HS77Qiuyq6OzzAyAG9VpAQm8X+L9ykBqlOQq1KCewA
0hr1IPp+g89Yt3YJLCO090XgnJpJlgyNsRy5BL7h2xSv5BenvOBnf7d1WKudgCg96sKA7VIfbZeT
O5WSziJRnjOHn3Vg6it9nF+GuOYAzODPRjxvQ3AoMJ+tLCeyNiECTWExEJZGLZlIdNDy02JCs/8W
xdj9i4CwIcvpXuaCEXBlNZtO6vgriRruajbRZmXySLuC7WWQbtupftGHku8BMI4qxlDMvmbkwiJu
zxDPQaWik4+APnUQ5nL5XRe9Wd5P6QdzXdCrNvpuxzTuB8yRGT9anUN4djJjpVAUiI/SFsGumaWz
G+KK/4MGfzuozO5gd8VetxA6dD7KKEP9jECvMokihQDZkdZl5wwwRTOD+LYK30XCCnM8RITkWGZ5
k0WUAVGVPFdNo+OQsMITYIF9Uwyd505Zt5Yfvcm83efZyOd+Orkx72WEWMTizujz19Qe7W2M56dx
CbCRbsoFwQGEcAr7eIxc0M+Ss2nm9k7K4razyxZFolg3SMBAmhucgNO0GRs5fmBsjdP2A/WwWsND
tHaAEh/YkBY7UKa76v9wdB7LjSNZFP0iRMCbLQlDK0NRdoOQVFXwQMIlzNf3QS8mYmKmq1oigcxn
7j0XBwZXr73sWL5D1ETt5xt6chGyE8fmS+EBOE8a1CmjxGUet9a+1dXD3Cz6fvTksxknCHS8PnK8
UkNlU62+uaS/Ewvovaa4fwkj3vhK48kQQo9QPR30OHeiTk8/Y1AJvi7m582OjBAQviNYQh5MdVSA
0BVDsEVhJT1W0dhWQ27k/kSYBds8w7n02N1hPnS+U7RHHPx/YWoDnV2c4b62xm3afiFLRQrP/mzG
W9w/qpmlXWsHabFqpx9YlhgpIszmSsGGwbREK9N/awz+eiq/pK5dZMadDPAagrrVnGBsNNcKPsjs
5u7JZP6P8EZDwIyZx+8MGHetHv+6CJHCcnTkGctpu+8hIIY1238t0f9w3n12McyYvsIs28U9g27b
153B9uO4PbR1+dZ0DWLVFm6Ak8BuEtNIKjz0ZqOBEKfiGvF7E0zpmPQf2sQZ3WR4kCsJKU2pb/gc
pT8z+DimahJpWWk+uXPZ7TxGn3wK2H48KIx7Fmr84z3gaVED68Lske89KIosm3n+GuDsInuYpLEN
5Fpzz57oMabv3w1N0QWKjcBcgYtTMI1xzZFAm2Wv2cRarkUCOdED2UZhV23/92jqiLPK8egtKiw7
1ChmTUKAU6Ff162ZqIy29WOjdbl50/6kKZ4e5ogQsXgiUGxVEI448w1s7LG13FGyL2HiQLrHYL1k
I8xe/v5KQwLore0SmupzPXsLEZeMC1yENj7roe8RrhqqSLUKk3wciebAkOcQAAZatkM6yIZBVlMR
QJgnQNQ1jrN4xIpaPVKc2dhfetI5sEHUZNjMRhmKleA3LyH3Hqc1L0h+VQ208rLM0qfJtlDWgwXK
TBhLDXkM23TxtC5qGc2snoKxxUELKR4V/FjK0HWWwGoXLkg5/PaJleCnRgCjtqikzDLbay0TNeHo
2OSH1OEfFfsSt9bOWBd5XMV94Z7f1w5LNiiSrBeB9nVzuOBx2NnbDVPO5r9WmZ6mor4knf3owcO1
ZPHQx+JnGqFElR3zhG8wfmvAKw58JYWL6FjH2Kscvq4PN0e5REZnpk58xSmM9IZ8MC/jYCUNk9yL
lCuBJTqH3tABb7Ew9G2QlXiuDlamHFYdDUyNjBJx4xTgQv4qsUaf57sJjhOUS0tO5mg94yQPhJu2
IJHNgtHc8jw5CiaO3O+TjFzAxLoly0B+WWqxOB1HXNTZ9NORlAQBoZxCY/DYTauIA+yZxUwNoDsj
nKxxKhgEg9v5rRw+up6MC4PQ7XDaku43dTRc7X5Hy3iYe3FIGbIqmQnenfDXcAKLdy2imvhN9j+Q
EjAuP4FAzJ5ws2Hlwca9Ef1OleLWp7nBFjgkGnOnhDo0cym8GgZbWYJSpEfVOcxuYLiii5pigOXX
Yw2tvASFnYUJMC3om9DX+7ZO2CGJsP6Y1o+jtRqhKtF5rJ2z1/TYjMAaTH6n90kEGm3XsQLHHINn
BiukrxrAhVaZLfgJ0wdwq6zfUI0jziHtQA5srVnfe+TPLSQyBrHr8HQ47Ve3AV/gvzFYc70HXSqg
q3UBSZpHrXac9SLdhQQSrfq1nBVMEQJ+cK+YkSIsAISt4I73+5rF0yCgBS4FTglTIQq5YVNejIHq
sSRcx+InRwC+WDxAKvv+fVE5gTHQhuWE74xJ91pZah0m7gRtZTaIXqAv8NfGaX3aMTIH97E8MGh7
rE2S6RD5U/252tmpIB6xIbwRGrzXLfCpMC0RMmzygNIb3gnjwjxtp99jh10aMQRawVY5DFaW0vtB
DB7c4V4hmj969ZPd9c2B+svHHMR7oSuDX90tmg7fXC1qT9t7mOf0WWxhoSmpKqAK5UOmhDLzpqCi
p9+tS3vPS977ujpZc/Kuw7LYFy6WKxsCVIlqYHNuVn6hlo+q6beUT76rr2M0uBS3hmfRxbrVQSN+
0C7gPI1V9uqJlG+8x0uhO38UC+u31UhfYm3bGWXx6cgBxNv6ksrlY4hR/GiCzE8RKnpxsQhhLo31
bnrxG3ryDiLfcEMaTHcH26GTxglDtODq9di5sTmAXAZdAMiN1b73G/mEVzCyp5yQYQ35LCyToPOT
XBShJSmzkQ5muAP2oLBUGPkpO/MKZAnKtBOMlXNhpKbPsURibQkqg7swL41T6SKW/3+7Cyxn9Utw
Tqm7fMRQq3y9n6ivS4tX3g2W2TdsiEzWYr5V3vBmO5AcwOehNXBHJBUN03JX3TVb/rVovMyv8uYb
zxW8lnq2kVoczRmyvpsru0RC0Mg1WItkKpN5ofOByuqdAeKNY+djkpd0Ys0C6OjdocPgt8vgzrEU
b9zql1eIhkv0NAxMrbeCHp8I/3SDtYTZBo8qKcYEs+gFA4esEbhOuf5KJ5P7fhz5E5xnNOdkJ+SF
CI4SQ+VFwai0n/ERwSXyaAwxdWpzSmOSzZwdU05puLqATZu7SRIG0DwHDWXcE/hLcKsmK+QqyqY5
MAEQZt2xakCTu625q1hHAE4SB2RIKSqlWj+YhXzhYIksaVost9EBxav13JN8HSFgYPihVEFj8m/i
LpAPf/VKPkBQXZ4GQgbKXLlahP3W05ajOYLPze8oMwgkaGAhoOS0UGvwazoKlLrcfFRt2sG0dC1f
JLLjz5vPqldHZWdIfyBxxDE3DFaWnRoUxANhS2RQsu5AO+QPVfvctH19IkbruY9xu6lV8WxMsKbc
ogl06Nq7iZsFjEDGJF4DRiE4xLASk4RwSNqFFBl8/KCcocGoxqcovOrAHnQOMZSNOGS8vwK9OGyS
rtnPc47CuJPayZN/ssJzH1ZFO1hFgYfcvPaSG3A1MvAVi8+fSaBS1FfyTHaEtqIPbvJ7RYeHDZTm
aUmvmobFxdLRGQJ4Swvvde31aESkygkzUghRR48iLBjZ7AHGDSybsKTVen7N4xmRFgIXFaNxaE5L
xDsy5BqH41KWe6HU96TW/knZhjFBCtDjIwrJc0dPv47yk7ejClazPU38H0Vlqvuys6pdg1o97L/B
/TGNKtowwSX9WGCnQMdTSM0OOkxPrt4dALHtU41Vx8zS3GFDrGpBusz63gMdiKlpX3tY/Uvs3k2M
U9SSzwZUCgCSCkJF92iiBtx3BueRWQLGwc2NWeTYqAIh/4Cnu8J5pI1B4xY+u+Eed1Fuk0xigNMl
ONfH3H5ZyG6A9XU0mdcRz+EnU9ntlVbrfd1FimbQiGfmW1yJk8vgkeVo/94P+JGpXNtDgk1pD3+I
XGlw1HbOCCwvK2u/JDktu0qWGm00CW/OdtlgXmaY4j7TwKYPKApZM0xDF9rkSLhZhp5Cd87lWJWP
k9Jt6dQBxBD7urIew22dlWfbWo+qLtYzCYetTspfMl2NrHJZ2BUH28pPCBTxjjasO7PVmvb4UdMz
Dkwe5UpGw+hBF4wBs1vryJeXdT9jgZlqdrmUSkf/duJqfrHmdN/n6+pnU0tYso0DYWA/DwwFTFYP
U5NUd3CUwpCnCtVUnkMP0DPYYGsZN1cGtsmuh47L0VFvvLrp22lZJtc5maYMdxkJI59kt0ZRTm2C
fuc7bWt5KYezO3uDr78RjGDve3t+nEZg3ERrVjwOQKtyXKj77v8UH+eN8ba86lb6Uek8opauPJs0
V3vNrJ40rkV+TnxVzKahx/Dhj8h9MLzDAx5pbyGKHQpQF74JVJxLnX2Meh3J+j7Xi/fGRBkZjWT4
VgqoVlmVwgjVrmjle565zre4B3eGI7JDpVU0Kf1DZcLByVbwQuBlHzV+ynVM9NDpwNFiOaO1rqdv
TmTvxGLpkEngtnpfkunMLeGXJteV3ru0H+Z0LtuCYzjRoZ3lRoxTcuZyzfsDRENGhIlNzMu8ktKe
JRJTLV+pXfTUzTxOD5ASz6lkxjHzdkSzC7xIVpeEH8fnEXvhD8c++dB0GBMqz9K0dDj+ZDtmHUnX
1bB+KX31QAzlS2tD+FYSlKNJR6yFN6rhmps3mUqmwB7cGVBYXWF5obqi4hFjOwaMjs8QRfsHy6zu
7fCqqg6bCEc5NxLeUFZlZEEY+qGuoJlnDfEKmd2R5IXpRjQgvNAFB2vxvchhIm1PwKJswUXo3MC7
FJupu0KrgNIR8gv1V1WlwNaZ9EY5ZUuwOECDZgJH2EETlGIOVrDqJ0PRlqd41vzFYA5px/PJkmu6
11cYYild294mcM3LYjbnMn1DasZyosF+At/kKW4IK1jIzezr5ok1KwpFaRJqtUlZAcPpTTYSAblA
Vy1x+FoGw7I+Y/uxWvEzotPn9rkzx+moMCvMaxbGulqv/jrpfJ5qchKK9sfrp7tLT1xOxj+FYgf4
8HS1TP1Ld5CHihVwmvTO3da0ItbuD21j4csr5Wnp5h9lbm/Y0yy/ShWKUs+z0e0qtwWTC2IYLSMg
K8dzoX/Udb4ZFSqme/acglJiFNJl5BTEXdHDPbzrteodVeMp0WdKDEOH+KVwFEPs5zWDh05SwLXU
zIOarfD3Ze3CWrzrrq4en6yFMpg26zHtsltZJWdZ4nutDPmg0fTuhXA+COL41zO9xeFVYkl0Ey4x
pgPmkvVQWgtjXyslWcprTr6hBMYmsjQ7aCJN/NVcN+Q78t2utsGtsu8N6KKJlMqJVij719nRiHCg
v4XrdCXt8Qa7VA/1wsKfHYP6diZ7z+bd3Do9FQZ+qYW6/t7NxXMnxx30TPvkls2Xa0yUYwA8IJQ2
a9h5LrKIODsYWIfxbCsXJP1MkPBy2806EDfcRZRykqNvMA8WRjI/pbpY3PrWsaSxJt0INI+1kOhb
snuqv+WgnyX0Bhu5eurFeYD5q8QYb0IBK1ZKQsv9YAhFA4irompdJ8omlZBUEklWnIhey6/b+6hv
bCz3qMdG47dwK+XIv8esjSKyoQaXLDhMlXOBRrE+WGZCLuyUfyVaKc/SEXBtYFlI1/vNe6c8UPNc
ZTWIqLKbjH5EUP2VPOllNj1gcywYCrtx6Ak7DdA8tqGigcQXbZGGouYiZKkF43YgDiMTR/SnLS+F
Gppaob15w59RrTwaXkArBpANwhX3rgU9JpfJd6bQy+O3yjZ0AxM1B2vQoGMl4TdUqWXoUXZZ9m9e
/+Tab9/8OO5XD81r3BXVg528t0MNORGy4a7uBfdnx8/uKQVMzHenyL67OHEx1645dStN7Kzn1kVV
1/c6YWOQETTdWd2fvk70nVV5it/Azdrxpr02Hu/3BrBZpDIwrdUEvzqvNNG2hd8bRthV+sWTahG5
9A/JcE6c+aDV9rfTy18oDF+zNYx7Z9Q/7NXIw7/DpD+OIPevuWewvajrhICj1GYqJsWh60A1Z+v0
7BUfYvNYKFrCTEiU80HP6mhJFGw0xOvkQouZt+uIQNP/2USwIboyoqz/0maV8ODJofGY/7gDRXOF
EPJS5rFgGUrinRTCCNmOcHRPKbRX3Mnjor/zxHFjdQ6woS7/zL8Z88DTschpIZIs6fkczC9cxO/J
SBJcPs+7lDtPgxzpy1g72WviHFc+kaSBgc5xApZqdV/GNg1rJyOKsUKjlBJfMHYpiVKJQtyJye4l
SV71sjhjclpZoKT/2tSuIwv6TjP3UGQmCaBFWdXIaYe/TdffIBY/IJ59Jd+W2J5+EewdPeQU4OGN
FpZzDdeG9J1/zMfvlMZG2BBodHZNTrZVeod+dA3uAHHld3xWKJD9UTfCqnaYUicLh7BShH3mdefB
ZvHFxDcpzPqXTEXMJeKCn7I9WYjuVvyPzLpItbEY4Bd2AL6ARGCdVkYCsPLMeG8OwEQrRgujOr3C
NYaHbdp1QNdPqac23VVmkNKwQ1uBXFv6T+unLAGlryTlnDG2Kn5dcax5ynwbZj6OSTf3dklIMZR8
naVYujANDKbKLe84hliF9vZtAEBebyMNPZ0y4mEt88yH4ndbuA8B2+3Z0byorDfpTq+SdWB6gIC4
xubMsnZm+w1JxHmO9WRiqUZr1tll+YDQ9Foi8HdAsvdV0WFGh4YPDvNIgNlVjhTbucUtCVdD+kQT
k7TLTKSaOQi/GLZctAYq5KCReD4Fo1mQxP1m8wkCZCROdwjLVERxWv3AUtmxkz0Sl0x6Yq/OV6cn
0hDAg5N/lKDWmRK3+i0dCTESJD8ZN+wWLZiGinDfEUsw/op0N1jTzoNiuSXS5iQpd9lbkfz0Bu8R
Be92Ewo2sRpb+mraVd1jXH9O9ldDJFcCuGHjP2pJ8TLzpUrDPsDiLEj7wpNJFomiKa8VxKmNSdYq
uR6OKnu7LmY8qi0xKy/W5VDXFFSnwC6hx+Xtk8qgizdt5TqzfO5oXOv2P29D6BdOtP1vGrv1ibFi
3xAukR2HcvAh+F3TuX9wPNBuTHKiLTonMf4OKjcgJA83LneT/LPh4mQKTZddA6vfzQe6y131uSfF
Xen1rQ65N8aTXVuRAFKumsnvQu6nYfNJ/OvB8DDQyokhFEkTNfIjlxcVJ4sKmyfDR73zuL5LhrK6
8lUTeWjpRBqRqsaymlHZ20bMRE4RgDBFHTFJHCgzGBZhBKmLiqQu9w7jm4I4xIIcrZVIAR2YEY/K
XrGgeEBoEC5IyF99PImK0HL3yPP6NC8JbsIs8kjUXJr8oSf6rFEYRTKRTAJV5yulyeneTdaVQ/1R
e2giWb60GlG2PVRFge2oZmPT/hvB5I0DORvyDcp1wBu55CXthn1ipRRai/7GOi7f8IEI5mJwfdDW
Rt1fCtxDxCM2CYjEdr6nevGuWUnPQA2SmAbBBrZfjQ7DW2N42M/o2cGAwNADriIIBGH25Dc954s3
PQ8Me8z+s2OTkWKcF8bjgsGqSuKzYS4RBQgnWskMUAvN5CHW+e5oALRXe3C3jc6p0EXUPS/1M3P7
J0M8FAq6BfaVoiWR+m7oPMQDn2oDq/3TmgRElQ+3fa6cPBgdglGVNlK3CHL7NnXKXqUacfj5FFJp
LTEFa3YFFfBUsNKgiYBaBUzNjH1144KNDHTbFadOc9SK34Hai3c6NK1va+p2o2Qh7KgvY8KvwJRw
OEnNg7X1QUI0eiQG/5C8Jv0B+hoM9PJiAxg2vRrR9SurjyDD1qshm7ArZIPDv21VYDPhTiyY3r18
pQBmE8nXYez7DqqWV5wbzGd93hK6c52aWybT35GGhD90n8YZkmNxLur6jOYk1T81jT/OJsMl+fBG
EzcRdYqUcY+bk69geBa4k85VfK3MxHzpuRPvdazc1RZLq6hd11/7gh9r1q+CZ2Q0yPjsB3TlRQ81
p2q97lgCm3hmAIbashmMI4DtS25P2YNZeNlx4+es8qeKfd36ipPvtSLzlyHBOsJV9I5LXTNWQZAg
IlVFLI2FXO+oJNoJmwcTb35clLdRSt4TFRMbBQsnZK+ZXxl2gn2lFh8No6Z9llBjWwnUUkS8zFhS
91nxEsbsK1oju5kDETcMOLwYUkAT2Or4z1nzx4kBepiQFAf4qvFF6+anltMEchbAp+Tcv0LR+1MQ
Kzh337Cud5rnAl5pf0cJdSrmWdl1RIGzMX6tO+2cVbBusJ7iMplIiOK45ZLhgjDI4xHaEhIy8Q16
mpmUtTEfgbfncDin9qOMZRQD7suLGuahcpz00YSwhi3drc7VZvHKn4x0ZA5DvmP9Wr67q3Uj99hE
bSYv8CRZ+A2QbXIH1SXdm8KyYqfGLpe6uaNlqpyo9zy8C6vhszBBeG88s807Toaxn5kLEacUpVI5
ZrPzPjsJegOColE8gWE4d5S9k5oeaGF/xBZQDLbdKTQepfksY4G7ZTmNnuXbYvrpGRTPeX9ecMj0
ZEfJE4vYN/K93uyqj5jkwaFChjAjC6AyqNIfCbYKB4AVsYyh1TRBD3YOUS7jKwS/yGqSAzoMpsio
dLUZQ5TULmzeayrMbT/kXVkUbPonKryZ5ZcelY4bJqnu87XuXActjHgf+9J3lvkoENHPevlMXf6g
0TxY4sccEG0szndLqtpurkw+xS3LN8X3X9WfQ5UjGqt8PF0PfQLch6SLqiU2Cis7TSIx4akxvJpr
imSYR4sX3YRtpebGH7X6brLmW1/tH3XrRyeHYRJWPnc29xJkYpjG6gdEMwyuNiyNZAvZIJyBO9gg
rsxJeSPaeLyMeByuyCfYew8TYaul+V4r7kvbagBBx+FMOCkrhPIpKxYvWuGCZU7PSanwVY4qdHTt
veq6/lxuuLqW3DdibEd4TpY0klDta51jrfiwkmVfwympylJ7qwXTn/Sue4p9kiX1oj6yREpXlnSl
J/nuacQU/E+E/fY0A4AeVolqqmRyEHqdFaSQvsepvgG7qfQjM8i9pUYJqWosW4nYep6ZAJJrfMeQ
xN9h9zdTMd6MWE9PLXl8l7oW19LIgNq2MXrqmNeky63cN8mJ36WEUSaGXxCgyflZMb8BvfuI4Wav
Tctx0hw2/+Z+6gjdqJCE8e9uMZUjYHZNAqOy/NlYfgy9ZuGuhHPp7Ahk208OaDinmsKy1HfzbB/b
7qP/yLKb2l1LNMekANjG3sI5NUJkjb09O51FnMB6hPrw7mAblJ4/zC2atzxykRnhKF0kAQldmFCA
lY4a4jvc6pxIap/uLFFzUUF84YgNOhPnAmjmmwFXgjre32RtfUlCgDtHE6NfmkgwP9A2KmFfRozR
Pqa3wwKemQW9CnA/ZscSV78jG4mymw2aE7s8tWL0dmtOSdj334ruvJWxuo/XYtcR78XqORGnmTV4
YC7JAxp5IFHzKcGgDxXuXq7FVWkahekcocbNUvxqCDIDo1V5VuzsoW77TxEv9n6qrQcsr/qpcxRo
Vq01B9VMvCKklqnE0ekYT0tn3by+vMNpjLoFXwAKoLpZWXwP2VmPW4Ie86/GbU5MPz91Ku3Wi2wT
vrHq7k2eLYwuvTrscCfewbHv076M0hKhuXNAgHXdmk/Ycs1P019ma681Q4hogFkad89HmVLry/gE
qTA03SGc5uHWsCfjMl8158UcXnP4s4mR+QqlHuD+Q5zdu00YV/8DtvhIWGWggfwobH1PxGCEad0n
ujSQyhqshLUP5hotog6AuqlKB3qDfbFmvgpu1SWrrgXTsr2YKL2a3znr8fD0oec+NfKsSPcxqxFw
5Mzmxx/BIoEqg5hx4oxXlp2AhsfpY+CRK5ObrTzVcgYTN4QqtvGE8FNSSLlXh4OQLPJePRVIBCHz
ExNyPYOxnXZRJhcuzrd1rQL8tBBm+doDtRkjXbxwUu06gKoN2jU1sXzq0AkkqakkkWNsg3Iyickr
WSgqMK3vKPH5O+LdgNYLBBeIamCmNUMUmKTDqgB7YQzRHYqpDSYeEpaf+w6dAb2XE85Fh9Qy6Mag
RQWIgmoC67pSonfOa9JeWhZLW/GFbrnu4fupxZHw6R1lK7na3ZOQJQTkK5N+9g/9xVW7A+pniOt2
lLCuFOVRms6LdKB8p1Vgs66NGb1VKRBdqURD+5kt7AWRh7b23yrTwkWRhIiwMVvVksa5WE9szgIc
qFc2RTZbaorTykKeU5p/S2U+9fMj9TFTqvpiJl5G5eX5eUbrtqpQc+HObhtiIW6lN4fjJB4aqNqc
ikFWczKu2ktBAi6aDfLuAYAgbRssCJPdI6wc6svfjLsTgx7MUrQO3jVfnxI0l9AAroMNLAOQj2YT
l1yQb1Fvwwgjcpop2MbSRXNOXS8spPRB6h/6abi23ftisfWR6GpxSjPoTE/aSnhV3B28nLC1ycoI
8krGcz4iJBfxBLi/0yDWod/l4vxTkvpognYrLfceGwps9sR3PO/R8YK+RISgQ4ViXyZZ56CNK2Pn
1WORBjmdiKlO48f8BntMheU2T4VHseqiJIHvJ3rN99BY5l2MuCmBqvPE5PvAy4XV6FJ0VBf19C8D
qMc8EuOQk6uXpq953TrqgA3kRlhW0Pd5xl/Z/TX19FcU603xeNJWsC3439h4HKzc/ZeK/pKzyA1T
JX2LTYPk+u5jbZVHGRcfK1GPyBVwWjEwUHLrBKG7O5h9+5xK9SJSVuw8+om02fnI/tajvQmS7NWW
NG2JQ9hVv7itv2onZRRWqKtIbTMTWjQBHsz1trTJlZUnVEDXK16SDm2kV7178ssrP5yUXTBak8Jj
+DddOK3DBYli63Kvw25KWOLgbgTYAqSZr4i4riX1EQBf0aBtUjJHeRrZOxz0VBdBqaIzXUbIpvFw
rZg0x31HFHN/L13mCmpHPsbQ/hrjWJ36ibKR3PO8h0W+DaghBv9I0+TEywDPu2AKi9X9kw5v1ipM
wrOU21pUe8X5FuqlJap60thcLX8Q9fPEQ862J8XvnDaC7PGm40u2XfGlFUpQmO3BZAVhdzmbuN/Z
MV7LqogwuLNxmPKw8f5OWUoKQDNQYGoPTuIwjg2HuGBVl/ChI5dl0XdluA7yDky9VhQ4IOdIm5yX
AvrNIs8k8qkHNGKnNoW0TIAcMqgy0mUIhvaRPRALYbSO7pRc1nhxDpm3PClqARQSisBZ0XhSB7JE
yMRREri2zTyRaGVGTh+/4uU1/YK/2axpz9RUuRqIaiAEVFHDEcFaU79z3n7A+aTuiTUmppPyJAa6
MgsVFsAikKewLjsA9s1wBtSq79oJh35iFaQJiSstxhGqy601UxQN/bzr++pQueqnAtDBXLXfcuDC
j8cU+Xr3oW7zE1L9DEs7u8TdZIWB05FY1OmYJPrLPC6HVF0ioxVw4FEErDA2SHVA9rxrRzKG0Nig
l/qsl/Z9amEbDCMx887iW7O4j2tN5CDPmKH9dsMQEf/4yn+ofEYCmYg1YNnos9M79Wx2dnAlkOLa
ME5Hp/3RJzKkkcTeBviurqC8idOjq2Zfq+dC0sqtOzXzxV7/uDYRCq7SPeLpedTATO6w3DzxtUbg
RyDCycuKADQs2GCoC7bFJcf7uxrslKa5UR/ZnJ81C/xN7l26VHzKdIUVb4kzI5N7kpYMR53HodIw
otiPQshzjcaYVELGr+RKg7P3CJWiWD5OCpKOefCe1wnrzWTesuIHPQD5zyRBK0nxZ7fqQ1SbaD+b
0WcmFFJlk15votTqjXPicrpaoFWRh5PiI43nqmouuoWxLftTiC5oWBV06tuCTFri/HR0vn4aRpVc
eVg9oyleGrW7rWJ6mFkxmzTOgxff7BbHuk2JR3+UjOFAQroJ7yz3qn2raQRaxTeDYmwW60npfhBJ
SXn3bFJ47CnsdJfugrKxsL5dciAHGkVjGcD48QFa7wYToIqBsKEkG46dYJurMV5yUe4NO/G9FIs9
1N9GSU+wxSeW1hbex789pWX8KhMVm/EU9VwfhX5xHZZ4+wK6ZJtZx56lrjDmI/XMk7EYF4j0Nb86
yQoFIz0mSnkXjJWIXPKHBJHoCRwRpemigUjSbjLuwnCRFJg3QriYXarwl19zFHF7TgMwMRmViFBR
JGB4iut/7WA9rEyDyGdEh2/eauZVgbY2x2x5g+F3TAaA0UttHUztZ41xpiwTszjLJR6r5rRKwyQx
ias2rDM0p7ss+01Wyoqylum9RHS+Ic6eFRJ4/fxZdYvPnLpAps2LPg0f2phdNHttQjGuJaGu2CDm
+LawbknU9UB48T0pFD8mzAuZLHWIqQbJC37iGb1PtjOX7m1h5RvkLPZj5dyNv+qghLH8QHAUemwO
tFSJmtgN7Xnaj9CCQej6VdZHY4erCfXvug7fTtVWO5SNJ95qhjyZONBLn21AN0jRBr91kzO5fYGT
6KeFkJFzPC+giMTw4Q02+UfMICsrYqYwRGATTrKj7hiMEE/8/FGO7mkc4u1hhIncz9Rt4BqPMOVi
hrTVSZlf121kSjYABhePTsh280tcIv0TBfGM1q31AAH15Q2juszOXvwuZsDwCg6XBLPVDMmJ1vd/
ao/+O3jIF7BmHbvVBt02ecEIGUvo/Heqa9xVq0V+WMwjRf64h2DSj0Ug5uVKmdkirEaMxt4Pxs2o
KMDD3VeeEbz0pkZ1INBsBbE1BKPiKTtHZzQ1bJktln4c8AMTm7QZKDLmcmSneE774qTbLKxADyn/
TIu5B9OxnhfLO/W55AHGPjyuzs/iJr8VUYSGUqHQ5MYbdFsEGvIT9LNUjij/VskiZQ68kmjUhoWS
a5kMbzncXefCZ8J+I36ZGw2anTb6Jgqeokg/NB2F4mqXPbUyUvZyjbQZ2nlpFOMxLW0gP5umzN4j
t93XWkdSIOxXvgIxKqAsEhRKugkGXkvmwBGtr2NNCQyDbo/lLzlrwwnq13xzRfsKaPmVdMyTl60B
FUJKn4oaPu5L+jaxtkFsrvcYYaVjz74+IwEk/+iH8+NV5pivxNdsu4GMab6qPoS2G2XptBfMiRrs
gftFKX+Qwavo0ULDVQJndGiEc8El07OJdtM/kEg5ytPPumkeLWuE15ogz055TRaKce8RHzzzLsGg
jDpFmPrFsL1bTB6pU0Vz8pKeqgosBWTFnpS6hnIy1ofnxWJ6Zlg7xjCvwtYfluLeO9NLPDDs70hZ
ayj1ZbyXE8khg3rWWAMvbfYqpteOYEl7Piau9TSRT+DVOcjJpWKF5R5Mpb90pfY4ztpjQa3RGykY
phHaOOeRk/xY5jVtNJrUv7mb7TFaR7P+t6hOCwpuewtSN1mdTK8KMoH/ODqv3ciRKIl+UQL05rW8
L5VKJbX0QsjSuyST7uvncIDFLtbNdEsk82bciBOStVOfdUvH4saKkYCbvZNRSCliRCHkqWKK17Gf
UjqmSby5IHBN+UhpfgP0fTLYzWilcU4h07GkYU0BFGjtJepCSw4hpOA1zJ6d3t278Cc5MPf0l//Q
crXIXX1lKvZjZnrn9o8hJ3np4egsyjgblnCe6cgI2E/XEq+TdtYbMMwEhbpbJLwDvU+/C486tRIf
2Oi8CeShXpbwSLA2pJ19Eq7sUcvKa6OZu4B7WGmXL5pV0RQc74bavjt6uvUTnJqRGZKQqCcM3c6u
bV10i7oMZycN7XgE6CzdpCl3mGsZvuDz43rOMBNFbblp9Xhl5/lqsq2T7iUwv3SiU/lrCPuc9C0A
bat7QzM9OY39mTft7IFft632TLHtuo+QULlx88HZ6ZQWQsBqMKvQUJKj+HCmrrGGb7jqnkOgEdLA
UWa635HO9XIo0rsWBNuMslTSRTu4KXojPt2Yp4kPEw/8tXebg3KQeHtWFbwaevGKysiDn73EdcjY
H0Rr8NfLkJvZQAmH3rhIve9ZNH6lcgtohK9cHX0j3OwbMzsz/v/JgDtAHAGuzGZRtg1eGr28dXW7
FFXz1yXTGV7484h5EFPGtjLEy8BooeD3a1XMoVMejWECVPBu0l2yqL14n+jFIaQPgiVntwvgkmDS
rL9wBH9i1NhQJA56kTiAoMsDsc58RjkxZHWgT+ejyfppodL6PqQcZpR1LdK++A1VSp1O9mt55Z83
yHcrILbYNC4RDD7lTXhJetYgzXNEC9GiZcEVEzvMQ9R74h4GmaRZOs/1nYoRZqOSqllBuWiPf5bf
E3JvXthcAgx70SdiB40QfDjVmsKJMTg0vDWer1/asP8bA+fLZJXU0BG/bUvtTsn9QbYILykkKNf4
F1gKSlQ8vsdpCUfapldNHqgGIrFL01uNjx1c+ETba8xxQ8h72XPCJAhvkb0c/DeKLw5k/MjocvnN
Jq6wqXYMDOrtUA9JjhnRzZ0NvHgvadk4mBD8QLgwWbi8V4jSrBNKIozjC5UFq6jcBx1nT/hjuGyH
y4Pk69DHnxMSaAO2dIMnL1xoeQbhyaOWyZDmj0vjxsrWcmi0d18Hat+bcumafGIZYmVDa0AVntAF
XpEFl7JjXjRComPGsvOQB0W56bXms4b00/q7HKS0yOg9QDQpK3Gbq/wSj7KibFyzPnpO3fyBf+Oe
ltQegWxjeJv7cjYluzZptVylXVAWZf0s0/Smi/Et3QPobZeqqekhT/ax+0268lBZwXNl0e5mzCul
cm4hF3ccMLupJEIWRdTUj3aNTV5u3cB4ryOeKRSGnT2aVEEQMtdz+1i7Ozj/36RWLuTWcKtk1Sf3
qnvpq3LdhvNQbTdL6QffUlKOWgW3Sf002AtWfeHrDNYoV37Nm0myyy/8RxN357kMfuhKOl2cFn9s
HPzgJV7qanoHvfPZIKvZFasfXOM3ssmSrHdAzscysXCZ5plQ0ykevV8X2YKcJsZZJ/CPbvFaMA3T
mbKtbQq4c69+bZwEBY+OLu9Rae8qmrkeAy8nj3LolrvGN/4Zjo1XndWtSKFh2MMt6u0rAflD6mOD
GYulVCzaLBQL2DNrwL6PQK3zzmCNTOhlssrHYGOra4wIom9sY8Gtie9MAYupwXsxmHzIqbv/ahYX
Wc6r6MT/f01/2vG78HNs+vWTX1d7DqtPY+a/phlDaHnx4mKNUWJf55ggq3DH6CZ1gVlNPUiYPVcu
eo2ZjQev8R6h+QhEcvUnN1/k+JxbtoR2+eVV7MCwf+bGxN1C31BJM0/S/WaoTxTM3i2dkkQPKGDO
6Zj1q1xCymS1VxjBS8xdg2jx3UvaM5F2IioNr4GJF0uKTdiKAA8Xdl9dg7YC7SnD6yhihiPC1uYt
NhjNrApFOFgkRGJDC3s++dpdLtJD4SQ0oVIrq4mPGOm6tvNtTCUMu5Oh71ceugfmo0MGyJGiO37g
8uZIbE+me53HMEtb1DjFfXd6Q1iWEoF7SoCv8VMcKYtg5q00D/HX1qh9BmHpFpcqYk/nqeYrFuCp
qXUd0+Yl5jfbaNHSqZy76/FPiMdTbrzW0508xFJjjSjpRZFCvIR0GUrb+mF/ueB37m2I0hI9hA/H
GMp2I8OQbWwiac0FjxSNOwTjWqzlmcbmG4JhxVepVgml8/pdmP8q03gp+bJhilnV5F+yDOnWGJN9
NM3yKAa9XNGr4lGuw0+6UM+kw2lonLmZIlwVIbVWGZGf9pIVGYpMwmKSvc/kU1TojwBjVbXuyXNH
KM+BYhKtGjpWvKxexi9Zn+xhA7P/GV+Idn61hUMhRnBIhvg66e2tDA+cuSj1+ZOG2uNYHQ6FYR3a
HvYfHxUdXxy8+B7+bk0gMcBqAMadZ8nFO68WdLzn+atNeITVH1JPcKatir1WTiaajLbVHPrSf+70
WzM9Wbaxg+RzNPBRibPyf7JcLOVcZUZDnDsjCgTKAOYKU2LwpeME+h+LUbl19JpAsfspDZMD4xZX
8mGb2j81oRBDSN3W1XsENW+czalWpdA/+xMEAYg9dK5mibtLhuzFRMZWTvdMJ6pePtm58Wy35trT
XPrAsIhHROrpLpcGv2dv2qhcXQYg/Y19EaazB0DyzZp5k7dI7IzkFsYRK88Ocd091RXXoQnCBQVC
hfxtW1Rjuqw2eTWeErPaWPMONQtfCgtfPX1ZLpdy+qVoNUNeW44aPWhG9FlqzkJwRzNd7cSEcI8J
RS7QMD89BmidRWcTg7zVl6pC71VD6M9G4k8MkDo3tWXfdhdsuREMJgfFlJzFKFZw5uHGRhtdYwkx
dnRhlqs5WdY00WnUHG1r2REXPStGMgufJ+We4Sa9lKN41y2W8rKH3aa/CK6gfniJp3yfFqTxxm8l
rX+NbZ8GHHJJOFeBp/ZrbfDZzyQYDXYipPu2HDs75WGMdwKK9Q5h9ag4KlQg2UtQiEV5QWWYx65r
ly1VrpjCd3LEQDn2/sNsY7629XFk1IhKEzh5tXPEJtawgwRjAnLa3Bn5Sab1X22JN99kC5MyqIT9
wbGmneLqBXgZPh7jzijlmY/1svWQ7NOgXen++GiD6MPKR3rWIlw8LayB/Arcfls2Yp/6lJfX3Z4K
TkRo5ieY6qwcAudmIGYGIdpqUiJU1VPX49oQ7drysgARA48MtLdtaBi7gcQKd11S7JTU9Bgbsti5
9d2t0Al7pI2PQJqdJB9GsyEin5EwmiHjPY9hMdK0lH2Spvw3jRHggPmvhlY0FhNPlGN9OConzrzN
YcAPGRu3dpOwkR0rHT08LM6NECfPChe6+S7Df37NLJPknz7d83GqjnKsVrFmbGskar5R01cBvXFs
/M2Qr7F2QwI8BT0ML+ROuPmL2PF+pEYmlkQbNSuefgPHhpG+QVaRahc4EOPcLFq6CSQ1q/YvPCId
H4KGHb35YQqNrtkKF0ES7eioYV2U2iyK7XidslYP79waaDhnzi2DJ60Tu4iraxrqDIy6d8+ifCsS
4DodrfEk+fGjjahUDVrSWz4kt5b6Vwe3EeGGinS60XyjeVLzM+Ny2PzOH2AKNs6e2CoEYBFZ52po
D8RPDnpo7jzsA5Qq8QjXT4H3i28NARxWb4oqh3g3Mlx5LfxtAmzWivUqmFbe1D99xNUfxCfZWrwM
Pvf+cKfpb541ELTBP5VskXJxFmGOol0qYhufzobM8GlAZq+xDtAIZL4mtbNiArPla8Q/eipPSfad
Bw832bHe+I0ZmYq0vGvMvXE87UMaQpIhv2rTE700h7SLfoSAqwm7uFftv9CSBxKexogjpihssCQa
M8lsMCy0V5AgT2npX9I0oVugenj1uKw5BIXAWh4aH+EoKT4Df2qCxI7fw+YwkPMMOOIKksPEcKLE
Xubji8uolKMfoeJ3W9YkjIDdYiTB0ZVi+RyTd8fntkTgWPtAwZyBiuLcOrYhK4WmgZ5WL72u2Mc6
LxPrriD4zXK1BYaPXepHI9OUh8+u/BuQTu0sXiSE6W39QGHnzfO7J02uDafchcGfrxTHLIUyE2dv
szG7zz75dP10LXmt0FyAHGLVIiqR6Pzz7lb3LiirCGWzq/nCyPLDzDTAP896VD+cdJ437atICfKl
u6SRICewP+oZb6hl+1zu/L2Jm2QR9RoYSg0rM7g6jW+Xlbn9UzKQlaY269C5xYpt1qnxrLVbdCtt
7iCOaV5COGMp5PkfLDBA071q6TnkSBZzJJg3w0nvAoMQpDRuJihYJjB8u1uDKNglPey5h0kN5TIS
49IUyc3NfjjgCVEM027s//Ky2ApWvV3+VxsD/oBqNZTpi1k9uQmJ1r+YfadhDrhVjmXx3HL1TrQv
z9mBOlhG1p32ka1Okx1nIwPMC7XWCQZzTqelnpQrJ3r0FrrQeGXmNtjEyjrcSE4hbLG04hU6XkZT
5ukm6zWmo4jcS1c0X5gL30Pl8H8pPXqlnDvnzbK9NTb787nKjXDR+JYU3R/1dO6C2IpagT+hEQ3V
Ymdm39y8wnTZkalAjcDXyp6tbT+MLrEf/eBdoBZsOyJtJ7cnPNgr7RKV5a1WlJ/6Yf1PdpGzCu3c
e+3q8UevwwGbMSmxIPZXIF+tV9A2UN2vqbKDO4kMRQ6Dny1s0Pcpm34TQDORaPkHCqaxhpQSymO0
lYWBrcMtynXBy+t4lHJoo53tC0N39gDg6UWivlQjZL5wRq3ZueUzPKHqKc9e2LaP1DI3GGZrqe2M
qslhKzxsPq5j8NXzAYRaUbrfaNPl9CGBTNa/RvpS5vse+3XuPwxMimPBdTigBY9ktY58EfjuotD+
MuOfGosNapnUuDAVS8ffSwdsWLqBOmJXnxMf/o61Cq2/XPDZOuBqcEHpTBsMVKyEW6yZpYWxkR97
6BxD+x/pRC/ZGQkkjvrqwJcIECHLW8/TLEyxH2ng1Y1txYKAj1BWUX46LCNqk6pyQ5iXQekme9TB
azMzy+1fPMVWwuqeWLjTPXCK+vhcQUwYKUxjPBLWoyDg5wR7WQBWCiFB9OvGwX8ufxPsIVBft4RH
l7b/J4Xa1GAPUjxzecUqq+G5/R2ogpgZZs7OinjLtY10mXHxwUmc2fONNuRzjM1n8H+T/mxED+ru
ORQOVfTTyicBFNLyvoZ+nXT3FDWYTMkBySjxMQFSQ05ZEn+2l0Ae6yCDYWAtAcNWysSgoCHAHMN+
7/H9zeWB9Ar99ueEkI0a60V7UdNT1P3W+tH/7SjWHvQDb8oSrnpZ/csriQUrPhVs8somObby0qH9
BOqtwIZmjAst6fiKgjSq6RHl3UKK5K4OSrhbBNobQLwFNEZJllOMqzw7+YzdVlxvWnR7O+pWiC3L
2Uugs6l2uOqWznNVo29gHafRHM3fCC9ZcFGVv/L1d5AHQGEWIW88mzIvOHgKkzaXFiPBEwTI9fP/
JwcxI+hJFmrlVs+ZGrw5UL5z6g5vl7ko27Ubl0DuwTqg/JYE5/Vnx/4IG2/VW1sf9tiU8h5wIPnT
lYsEmLzKPDm0jjm39G6RRqwlBh0GkCk5ADgim0CRj7dMVLIXnNIsD33Cx4Sv2JFDy2HHiK/Lxud3
0OCp06/AOc88QnqbFgiAUvnKSIyVy48mLf85c4A3ePEHxF+EtJB5NCnfSmq+vewjM0k3MCbK6Ba5
J9rWTm7DHa7mW0nFUffe8lO2OKQMPlIV/7Unq6fcW2iTdC0hfbl0sjZ7DzNRUb1h80Nz8doLFc/L
3P7EKRBonBC0aac9JLGYlC8BjxQGRF9vDRR9+lRiZxswRdbWrqHZK8ADwyUR9BoRO4eH4db2jwAw
gYSjllc/RUkJLTGD3v6Q8QHfy47yuF0IuHOqMZtgHMUPAwElhFASbwq2n/MDY608+nbTcqdYMRGr
Xcb2p8tPrTKSVTV+atRLqul5buAGZyAbtVPWo+NMHhKeme4PmyZOEyy4LJnYAxV8rhJWpE6H15pN
pcEa1VQpOBYQiCOIovbg0nIZssefBoxVMf7yce1R1jufizHvcE2cIWPBPDKlESoyEKWjiHQE7jYf
1n9UvEh9fq6JldoUFut6qkESxf7Htob3WuOPkIqXIgIp1NNvuWWdgXhlqK9WOABBxumpNxAMy9WE
flmx3KlUSavq3YbnxTpiw3gXy7UfVORQ6oB6bPJKy1yZFkgnojpFOkNyae3pLQTXIMJiYEWD2iTt
zNoYc3MLbp5IFH9RtgQrke37IhbbOgyfrLhYyV4DOYzkE4Uw7PFj928uq2rsNd9lVjG3i7palakd
X2KlvQb3oDIVq41Eew3TBtdfkr0orllH2+3uJm7kHuTgDFNJHJRLhw0vrlnMAbbsGVjfUjvCEaxz
7iUIR4jO+Lm7SQD2O+nJtegsTPnu1uQXq9jBcedDKqIWxBvWUKv2EwsrPiZYIbtjlN2q7p8iyBgY
F7P8IRm3CM8qeMWJftDo4HSnZh+g4ph4wzjq1p6FCqsTG9Ts/M3UIYPkbpSe/v9PJovedOj0o8UF
TmdL7pvkj7XS+kups1sVDg7hUJMRZEP9K+zDbmPXrJDCAAKS3fvPmmMz3cfyx+fKt1AF7eC60d3m
8Yz1wDYJO21ptpAzBLUMteFjeE3LeAP2/MmlQ7hSyXvq4LOoLIKOhO9IMAOe5jFW59xHQXKlsD4S
6FUyZuJxV+lAHCSki/Qui4AlDyeHS+6pBXYfPo0VCyON4rOqRd10R9ICGlgpd44mzKUjSZOPy760
ARt2xB2n4i2inaZvx1OZGz89j+8rdQ8zRS7cjk4WH0VVAV8G0e3Wfb62RHqCjsQ0sO15nhIMPmT+
wRLOSMtxyrA6H5QiFqSR3GpWDVYt3mHfHI+ppSO88UUuo3M71XfgwU81c7lt8btTJ10D0oaTVIu8
f8BvdGI6+nISuVoGtn3/Y7V10aZnWaTnIg892I7N1xgcnXr4aMduU2fBLTLVubD5XcLpXncu20LP
/8W50y5CzHZlap5qM3JmzMk1s61XAqO3moudxaehL2FU6ueOiaHlL2Wjnzc4AQYc2GRJNMhvkda/
D13zZdgJVtl2OUIet4h6EIzGrsAmhoc1zPuj0dn3IqKruvhsMFXWNf/jjoMfpbARv9JSt4479kBW
fC64KDgxOKdRjX/z5FOUz6P2HLeXgEJ22jk5yMK9Xr0U7pfCYVh75T7Tus1Y7Mk5mOG9JtRA4m9l
Rwl4QWPZ0OqaspvAR12FGLFKlkTYNqtVZYJa5y9U2+kt5pAmOQXx4pGhLfojgp7GfirCkthiMNoy
45V85GfTu1f86xvU/1a9muJ3sN6mkD8UACRH+9dix0wKi8vND285jU8mdrVi+0rdAGEefStJk9gy
fuSj3IxJv+mCnyKt13nLrEKL2Gae+6NNEELkjuw9zR2okePFBJmwKHtzY2X2ZxI/mzp3UM7HEAek
UeFgSJHHVTrtBo7VfiRUOwIiglBSj+0h07S15Cc7De5WZWzTaH97j93huRioD7NwWNV28E3lySFV
3Uvi2otanllorjq8S5WXvJbGUaeL1+OeYMXaamDnWGPmq9/H4F2WxXunDUtX5HcZQKrxWPIR7kEl
WhW3nLR8BlfaT+PlhBBKw8Nzx3WcnSkMWjq+oMWlbX2gzvQq9dc4kf9iGz6XMy4oA126YDHqLz8P
V6VRXOvSOcCxWZYpN04GVoHsZcakiD2FotAxNLg4mEOywpgQehfRvduE8T4S3ZWe3wUOOojqq9Cw
LhIxy2Itb5Hw9MKL0/Dpoo2xSEnVqpUM6SBm82HU1a7kQhwBoPIdd+Xip1ACaYHrnoZ6h1M6g7ED
OPkcWzfKobaTzs5JrTL+g1bM3o9h625UIXhUwN02ZPqaloFKf+9IzJUN1ZrJ1m4Rm0BqNpztht19
dNa4TLbwKTi2u1XmuxB8uZcYAUlh7LuFY72m/AIKrrG2nIFJrHyFvxTTiLW326Zacqb1Z+CaJEJn
ldNU18nmlRHfFxE/kmNuNDxW7WHevycdS0gD+bnrmBSygHRCA1aGHMz0M46/bDMPqRbg/DhrOizy
v78oMfl/5iRoHjAI1lHOgr00T3PpQ2UdI2FA0+Vhw0aSddU6Cn9s1a9HmrAHqFRj8uD7v2i8kKpv
GuiTe58xguBjJPvxFHBncYzhSaEOWKlzg/e6FhGxO4dCbe5A6ViydMWRITkdVSDwhrAtNdL32fak
NH3vuMF6ENUpoAJrjk+mwY1mK0K7czhB32OhXXkTqCftk/Ia/r2YdKloe4k7PgcUDYPm+6czCiUC
z4TJOlNzN7WRbwtfEClvngcIc5wp9eAvkJuQSRoWXCZlg5V2nF3SWvQ1QBFwOu42UX3zwGR0VKnq
5q0kGEBGYb8FQLjyB/UdFfI+j1Y6hhM6GdS+Jn/jC4U7vAoXuO5XhuEcBsL/BSgAkRwN7Lpt6O35
uPDcAEwUNKUzxq/C7ghD59zwDhewCN2IAiPMQZBRSs/a57W9tfEzc8eUSv4JDINJ2xxTQ7833AXG
4EzRlgfJddCyz2oqNtbPEF2tpt17g7oUBaxD4kkESXveOLga7GzwhRnjXrPFs9UNR/Zsp4ZwRdbU
EMUM6uuTlsm73Bf9jkPr6urWtdW40CoApMPdnMAjpJ33G3GJjdWbY0u+lekGNtSDHMUuxijRNpsB
YdTmEun4P8Kq4D2xuaSaDXCzb24Ko3ok/bjrv0vT3boEgIjh7h3D50edjrvGARPpynflo8VMbGte
B23ncyfJrfoY6SU0DnMTy1syeG/JWJ5paFlY8+8HLrLlHWzvNWCsHPTp6s5JmXmnw+vhoW+xNSlE
exVev8q8f1FJ8fJvNuabjm2FEwFhSPLfRBUvJg+/IN3Ai8eovtc0KCl4oyMQN+nYbEdtwkOtDnqL
QasV3zBVnwAqtSK6i5RAmEWHh8JDAwZT7+JdZ2Gq7bJLmzk7nWV0iG2VAAh9wuxMSly5bL0Tfj71
hjqHF+pQ1pHdbTvLIA5GJMjKsOVHS714yhWaYZNtiCCx54KPcNA5BMzfsJ/xEguTq7kjgnWaPMgQ
eqa7SysIRWRU3CB68Xt/23T1pau+PYmSFfHqcz2o4e106d5A/wqZaM32ua3qK/BmbqNq7TQwUXR9
kZnjNdcTKvWuEqG+NH6leqSRA6+GjiK0NSW2RlQdWqq9m6jCozBgkOW8xs+rpdWOLrV1WoU/YcFk
zfDj59NbOF3cXPu15Qbw9TaLJ9xhr3ZnASzHsfyFQQOAUPBECxS45+AngX5Syvci/4rZvhFPjvAj
dnFxjeCTHlHod22YL5Ma3/2Gi1RBBjquXnv9BlwKwCrrGtxHRvhOsyQXrnDtfIm03SqgPxq+sjBT
Wzvm361/MPJ91MzoBB8J+EAPJ/tYIHXm6KHo2Oz8OIou5YToK8YFzr3cahG3P1ILtl7+YZTkShP3
TXMhaY7/ZPDbFPqq5eIctDu/+UqrYSsUQ7WmPTOl6iya4HDvXecNo9ZGlqz5fTzEc8dTeirlbXKz
Z+Hce098CucpG9Saxf0iVBhj3L+0sE+QahakK6s6/CywyRoqWWuVACYMWFv0FDeBtZv+DI75Idvb
A94doD2M29va+hsjil1KsXeI0eXGwyxfAFZC8RM4YQPwjCxrQTvCJMJeWO477qFw13CfJ5t5Pd+R
BPHryxxzc3R9bfIxi/AuZ3lBjTw8uib5jAxo9Hn/nIfJ0nYxFrGAENUm6FkpUFmYOfem4HTznszM
vs25JarIVjE79wEkhFY2G5vuYjAwh+E3qABVKsAb8dCsQiIJypYrDRvdgmUk3Blrg5Vrn4YaUl//
HQPK4K5HFln6Kc5CEOUQBXdJd9asvXywaBEMoNmuu/EnDSbtOFwGUsFu8hRnN4zg2E9FbSPHvAbR
NekA4f1oKG7hBs2291+i7jpN2z49xRF5t5X74ZczjOu9xJinJHtPo14LyZfuAL1wT3GT5fwZg7+x
2K9bEPwbTixvPHW6WjoglruGZ+saxfOy3r87BYLUkJ7YXo4yOdaWvwW/d/Qa9CT7BzsADw/+e5/x
gGLqTiJKNs6Nd4r5uOO9ira0CyDQNFer+yuEhmvjbHGmwcTi7mE+Ij3qFr28UqnQhs3R5UCvB6Ky
/dIQ1zaqNkMrLt4xaR8OEI/UeITommNOhWMLa/IAcHFFhwyro6Nk5ZizEvUuLf/2QQ7fmpmLrR0Z
zbUcPmhB3/ViCKkp9GggAVXmKOkv2j45dqM0DnGkEn4/3FIK7HjQu5jaXQwJY2avNRws3Ti2ryF/
ErK1yPOQoaif65CG4ATh40iT3NjpffHi+niHtTpeTaksrlPYaDdcdatgkrA3iNys7aTy12GqAyy0
PIuVLPpIQ/8thaJ2s/KwFOBfWQq/WPsNDu48s8n7w8YaAW89tGpL5rUFAM4XofFc4zDo4UU54McG
KG18soVFk21Yf7Y479i85/8MnSqrxt7D1ok3QWT+sRP6VKpIaFYk5FMG4UEDj34KICmyvPO5NQJc
x91wiAF8HVvwaVjEq+ocCTunh6LJWOtwzTVpdn2zrQ4WIFyi7f//beOCHIv9Cmfo/L8lG7DTk9F8
prshf8HX7jDZN5hnvpMSL4DeJeMV9JNzTFsLT7SgD1Xa6GD2XNnhtsUt5Z6yJxejeYdIr5yrl0Lj
atsp2RT2hFnZKfXV1E7ethznYtPCs49IwD+xNUKPM70PnZYGxqveW2umJo5NFQFBTKdwWdNGAV9M
T2Ch1PZXLzPt2LJaOvql+isAZW4aRfGy0hPMo1NPyhNaE+kvf9jJilvEaEzNrh/Z5Q1+Z+98N3/y
h7HmX2rDKPXCYNPZIPlVjSPFwN3oz1CArqtqXLcyPTpNUpF0qFyUF5PKP6UEf8HuJs2h3ORNt4oj
AI/RrM1pHmjVrB2NQ5gVzk6Co0tz4RxdsgujgpxcuvYxxybLY9g81QX1uoYiP8k8Cnom7q9Ah71D
K1G/A22ImT0Ma5tHYXyK4ovdT/qxVK+x51QnEIyGinHNmKYi34pOphdAsV09RncIJqxvqq73RbiD
JkcaiLDRxiqaDz/uwKty4DoJ2EgrjOXSc3iwNXaRT5O68YOzj5pcDnEs9xMPMIROiPoGvYt0N5HY
Leyzrf3BN+EjVlbv2MwnHDDiqQG+yQgYstlThrebXI4hwkHnidDOJDapHnwPWgUHs+UuGVX9IbJS
PuVV+RFjtTpLEez0Sea0jpa//Ygij18bYlAQHxtqFh2XkJ8TULCXGNa6gL265qqKrCaydNvm3YGj
7d5CxBG0zG8ijdVZ1KXRkcUezBswOL4ZvKqxJM2ZKu61tDQtlBp9XFHbKVDBrhVM7KV1rCcbtj2p
NzbxNi6sPGAyGDBCgOsbpnS2FUI1iGS2j8jIEPvqz+SkCTxxZ6j3MkMHs4pZbo8JG/YuwQ4a6IiI
sIkfy2FagHXSNPpf6XcJ2VXuXAP8Tu6+tzPF25sjjNZUv9iinlE6nbkd6ubhmYTZkry6QvdjbVAO
1NUahXWyi0cDHXvfORg3ERi3ZYa8VoJfrEsweqF1zpQ27iobBcnsIMXCgac3gVOUhgu+VbnF/lUA
SJ0mpiJHAYkYAJxCM92wewOHOkYDqp2ODTTGS17jygysQL45DDQ7LbJX/RyEjRWXvTSP51IPVrdz
R7ORzSYYPslapKKN2xvq2kVNR8Fm+23JJN1PoDnCwjjnEo5L3o0xUSpcXjFHlpc9TTwMC3xa/jKf
sPE2MVxBv/S+bYMvehrp880xZFTKKdOhzopEK6YZYdFc2NTZi1T5K9g2NpvE5uuoHTae0ZO/dyPK
O0T/ZkSJA7M91Ta+eqlirb6YUfxrpVa81ciW4moV7qpRNkC2FKFCK4EAqNjdjQRXHinhQ9/tp5Uh
StKmsfPsC5Zo5ixZtP5r3EhnbVjqp6ZYi5FBo0xnh/k1X5qpbq80rGNFTn4fVFm8GWj9YHbyeX1z
JdZaJn5obEAuMMgSAquIcdZjSGlGDSBsAJFtNL1/hmqJCwEZ3wcO2VikvkVyEEC5TgjpK6lY4PgF
kEOrNR5W5JDK8ClJs7XhR49NiHFx4eDmLh4Tl7AMoRaqEb+rIpRbMZ31nOtaX2HVg9JECpveH1P5
xPAr6KT/M+0LVR+raPj0GjcjNM71RJrYV2l0g6NZ9j+9Csszu+bynOh/Qzh4h0AfnG01uU9UZKYH
1wFlK1RyErJGB9LN9Qg8fBFPsHw7FnBMxqS41djvoUEeR0SvU40ZIcAdEjTaPUL63vttupQVAfcK
UM/C+iK85C3mZ7wO+p9U6N+i1A+00wfIdQ7V2uyoU7xCYWrfsX7YKXzyyCUM5IjxGVOZdfPrjzE0
duh4FuFPmG/hwJ1NRbqzSAy5JonVQ32Uwbqew+vhwNGk8q1utg6wO+3A70xb+1qRrTx09pZ62aCq
ca1zuKxd1ueGyd0lyhU1V/CY4x5bMNQzi4uA7A6RA/six7TmJpO/CTMfNrxFjW4HOMakrZeehIGW
1rRfRA5Fdjzkl8kG2yUQtnClNaT/nmthhjuBo82tgPuXKR/fTJxwg757boW0nPnLKayyM1JktzT9
63/sncmS40aarV+lTOuGDHDAMSyqF5wZJIOMOSM3sBwiMY/uGJ++P4Tq9lWp26qtt9eurEyllDIi
GSTg+IdzvpMEMj81VshCcmoaDAuke7QmrATjzR2du6KsfOxWHs+CSBMyjHt5MrptQFw8yLmipqtt
CTAtOiibnqANr9A2BZ6pj3mAVlB/1bXnXJyKnBqFYi306vvGFyluZQoznk/VhgVUwTw+ira5URt3
RZi8S6vH6ZtzcibGYherBHw8VjntqL/GWv/KpUcFXToAgUt1MCcqCwMH0hbkeibAkalA3RURKm0r
Usk2oN93yjjembb7UUfeW9qKLf85XnPm+/vQRPWWFxYuTtazuEjf89YfTrP2HxHgSexr8EZdPwCx
LrmXut7Fh4gCMGj495r15eTXPDxxMjqhdFdNNoKrgMaBTwW3vO8r+r+4+clA6SHLF4DSGMlDRxTx
KjNqB+aCVzNTxOEaQyD9McHeWjw1bYFEMs6GW9/Veh9n4lnVmbyURCqAuEEICy/bZCTEjvGGLv8C
2tp+CSM2r4MEgNwp5ztMKutYKdzl4xwFl3mRYQ80D7InNL4ObSKno8eUP+NcozxZO/x+4lomfZh4
biJLLl6BEha7BuYvjrToajaQH+ds5qOp4ekK9d0MjC9R2lPWQAB0q6ZFD8Ecsm3GXWPj30g1okjm
FkCmOx9IfgJVmJ5Z9VI/snU4WgRiYWEK7uIUAL+dQPui3Qc9S+u4aQp3gK9MNnzrywXeZp9NNCFs
WvUKagydtGcdeQsRn2nW5F6SAIks3HjjjiGO14yrB9gvBkDnajE/WSV5ki342WJn5de2qZ2X1ofJ
VgFYTYSRbifKny+Z+TWW4/jO6N4gVWBjVsjP2rxv7nSJWsIR4hVTwFNDXXmds+RO0jsQUO3fs/np
d5RqL6jlSXIT6LAqxSuqJ283u6gBAHMDzXM9xa3lsgNQl96uzrPETjGBX117pmvRi+Y2qmiDeWw4
219hqn4bp7dej+5Fp57eULvXjfhZjoV5mRAxWJL1pTSjC/QIdSIy9sFyG+TWlQv0g8YgGZOL57N8
lHlwskzjPRxR7dFkMku0FkNC8DJ1xTIiHKArTtkjYx4Gm2Zz9twQLiK8OGDrwV0dmcee5HaacT4x
kfMkGjL7NI46u7JpXTdG+F5DVkePs51dWHoDdKpVHxjonBPUcnDYgj5gWkEq3s2bexTuSfQ+DGFx
DqYHkgkjdCRLMIrHpKmgIU+zQGyclhh4z4j7Y+LnGwckFjqvM2YBOD5W/44B/jglub1T4fSzNA25
95JTT8pV6bDI0b696qTLWr3sfhGvgqclYcrUo/MtXSQ7SYfyl48POIRozgXM1ZXkdCPtsv06+A4N
RhUCOou+Cn964dm5VzTjB3fi7BoINF7ZmvA3USaIzzX8UtFjcB1UbVxatoblmI0wrt1j3k6cWIh6
TX9+cq0quBaj2IBL9HiAk3krNMN8gCVEPlG1RGWLiAmuFQLf/Fh0/qKNSN7jLrKvHgKn2ogBtrXW
dMC7BqHEHl5rjSkzcYDLlIvO0bfGo58C3i39Yjiwk/ipTQb6CETAVKeWu8kw91ixemQDCDQJUORh
4IPGg18oT5+9sNvZCS+X8IGL04luP3cyRe0bIKFJ6+lgFKGFrdNmYSKp+biUCV8z7X3ZpbtaPKF2
R0GCBnaVNdl3hOJs6A3Ch6MiuLYye4pbZKo2h8wmdskd7lsTZOAIAVB4bbf3A/lTyJYxZlzCb2+C
M8mbHvl12aYZxbwZXeIemGaeIlvX7wmavCxoWpqAvEIEENyEYeCFP44GJgetwcHMZDKNLYpCJrGb
hPt5VZQLuSqLf5FyBLskRaQ0ezB7R9y4w6D2Hrq7xnbu61G9mpFBuk8dP7gO2sQsclg4o9nV3ji8
+ZD2NRzYIWKfQhNEroWlRuxW8bBDK429t2zPqkO/Ilx1tGb3VwvBbRPNuNoZ7GyioO/JsqRVGcdu
NQaN2NLPIONMT8OkYe/EJBtHbQhkYZ9NEpMLnk2c7j/I7gpgGVYnrhN7928mmQVk/PTRNrYeLcM7
19gTsc5tWgxGG2/W6GKSO6ftht3AKXmokJcpKO2baEJICW9Gb9Ahj+t8Dg7/VuWpAKrjzBs4B8lG
BRQVtQfEWoIpd9Hf4kjVHmrpLHkvjcc6RJhSJYoAQvEchO7wR/DxP2JUb39E35Kr+udo1r/88t9R
x/G/vyaz/vkr/v3/uZBXR/yrkNenNvnbmb3Utz/HvC5f8kfMq2/9zk0bmK6Q/yff1Qt+d8lT8U3h
S+LRpW39Z75r8Ltvu55nmtJzPV8I4f32N/WPfNffAyEoaDzbt2RgERz7v8l3FX8JNHd8/BtEV5rC
dLBMM0Ug/PhP6a5o8SV9h4F/uzJPakDhI/rYOSo8XsirEwvOI0FsoYqf/XDyN/0YEfuBprLMeneb
EbrIgRLsR5X9wrEmT07NDjh+X37dEYCBoEq0d4oaThj17U9v7z+uwr+VXXEj3UKrv//m8B5QBk9R
VR5//v03b3npli081w1c2zaF85dg+YzWQLQztUTBiJFIBKqOvrtGQNbojBqQWgXtMbmS8JqUc0qb
zt9gRH6t2cluM6wL+0HQiGZRsBfU3CvXrbqDWZsQejr+HdrpOu7HGw1vuR+Yh33+/MxrplWYaXBP
RQO2Ezh0m1Ga+w5J5fYM2qV3BaltWQViGMbZST2FM1j0QmqxGYoa/6zB4LSInlj9v7ddnLJD4v2m
hOWRMtzwJHswsKBn/Os3S/wlrPyPN4tq2CTDl6vQ5Vr78+esVDmD1mKtoDrFUDnznuw0TI9Dq58H
RoinQA8nQ1J266hC6RIQiyamEFsUL2WoKptV+/KWxkCq3OkXK9KChVgHY51TcW1p41flv0eW4xyG
ufuhM9dd9/SbG2+Es/8//Ch/yeP+/FECXgp/AWMI5HJd/OmSzdKpyAxtIylNZ3maQVu31K09hPD9
TEwVJh8WDUWH43pO0oMZKm8PvI9JYI7FzSjkDUCia2BYmjGLbNoGCa4DT2o11+qBhg5aFqKUfBKH
AjmKWeU7M8b2ZxlZBJ0xQJ9Dgknc0Rj865/L+m8+IltIy7ccdJYu//jPP5fIlO+CvR+2bg1eoRg2
WYtJc7nrYrD9lmK9SQzc2WqgFeLAQR+c1BVeYfPQOuYE+IGPQ9Of71O/3/0Pr40T5q93m4tYPLDg
97kcWJR+//zqrDQdlSvSahuWk7uTRXenSj0dk5LpQesS2hLlryPYP8ae1iZV6dc4I5zFz4vmGNm5
9b3EL3BoYMTj/rSpXqHftC1T/lYwNXfATjStuqqUafNU+Ve3c4eVRU3YLnIMCX1kY2bxY5H23FdD
RDd6q6OoR2Frn6UzqIe8NFeMnq62ZDDU1BiwtAc7TvQT9CvfjTCDvdXFgA/H9ZETp85RVmiJ1AKo
HawJxypxXyuPR/C9zWodf1nxUciegsHuMTrN/RcFMpxnPjB9r7qHAbTOreJ7n+CwzfPAuputX23n
2UcCIPBjsIKlX1EU3QkwpHHZZ9qL/8Bp4ZZ1oOIckJ2pZgpYaKj+nl8hJEa2f3ATC6SJMaM+F9F3
VP6boeXPrSBwDqhejshHi41mGIu4m5QP4hNvndV9I2DlpnLyMIx62XEHBjW3z+abNXqc9xu/LKll
RxYELha8EmX9qY8gqhO+/CXqLHGI0AbFzTwdxmWX3jH/DgiQ4wFkchbYJ5dC9WoH/R8fgFO3T8KE
lj+oR2mQYdrnw3Xwea2p7JBNOvjgjZ6jkUsJ5poESCKy+ujW5O4wyvRJuHTPeJMfGdM6ez0ZpHTO
oDDGcB93fnigxa92TYtJMqvxsPaOgUDAXSIDcuSBoU3zRFzkYyUBd3qOc04h2t45ACZWwxi1a+SV
g2z7+0Jb1ubz+oma+yH60nVBgmW8pCqk9aIeX24tzjwytnRdbIowZXgcWncTykjk7H3BIPV5Togv
9YiU2bkwFHvUL0PSBUzVkAeRQkGjOozFHgHfe54U3wBnVyDMGR59vi9Gc/n83WZislBy0vvUi9Ai
JNbBqweQDJERPgBO2gsS4M9FZjd/3O60FLx/XcQDRQO7qVt+jBboYjIZM6HB7T5HfIsKZjbw43gf
oi6ALvqTfclkRGhuaH5XNlFPzJnPEOLwQTpD/prGvt5MYgS1GPwI22q4yxrFAL9ARW3NA6CqEd1M
EJHBa0Zt+6RYIEAH9YxkOk5gTZCMgb/BS0JMwLxMS9j5E1ld3hes3WD6TuxyDBR5GjVyURN0OeU9
gOweyIzpYkKtgSZMbT6wttfwfboCy36fpfus14i1HWfCsm8a8A8NRIVFioSzcs98sONNFNHXurDI
JQoJzpm86ZtTOBK2VPbMbOB9aiPnaHS8ZzNRfHcwUiRrQKh+VlOck0UokJYN4Ux2R9pkPHH5y/5t
TA10vVwBbKJ9dorjT0dPrPHBx6GEdVHmTz8+r1e+3XPgdHrzebUk03L+LNexWs6lyuxXLSPlNTjm
uue5yRnBXWEt8ief0GKW+bHLrCfgkVt5fEE0D2SbthikU150NPg/mNwt/19dvTRAY8JcBRgHkxSf
6dmNJduMXJoHenjsdfFg1f68r9r62extix1ycAdQqztXYXya6/ZZBkO9H/oSeWMED+TzFc9RZ2Ae
wzmPcvCuo/+/G+LqFUFNw4ixvjL+8hjjS8ZlenxBDxxfXO/G0Dli1x784JURAinZCY4deqRkLJ2j
JwbgFrp4qil4WJui6ZP4KU6DUPhGlHeJXTBepcFaqjSKFWoCIPC4/v1B7/qixYVjWi8Dcm+7GcTX
UKA2kGYD4kzYeP2yr+xnYp7NA8EYQ13vhuXBjp5oPxSNcff5vueNq+DHBFxuSMeJ6plY9SlB+Bxl
V2Qkct1F7uXzI2DIW+3MIrzXHXy4cbFJ9JbCXwxFsOx99IawUu3cBysSvGVhZYEusIoVK2dnW4gQ
xg0iNMftvgB3c46Wah8A1rN2JiNki+3y4fNN9mP7B4G9MZ8WtWA+UuZNM04HnqLBqqctQKYbUYJ6
PbD+xrsJZT2mxWKKDisc4TXYIkp9JtqVvq+qqiT6LAayKB0YjClNa2KMULLTxdFjsSsr7VYciGHG
4pZAiKiBCxAKtQvVXMKeMP2NRXRBxOzvPhrL75qJwqoTRfktTH5KyxpghVnFIZlTjT4bU5fKchM3
+5w9xlF2tTQ25crOj50roQ2ryAB93833osBqmzJlECqfnuaop7JtPrd4R3b002NhTmAnx9lZZWwl
+My6R1hV9Z1s+sfMQL5DAX+10n4hGBXNHgJBvI5mOe7nqPnp21zG3oyY1Y/HiKyRzedNlpSM1EkZ
NV5LwRKEnRQWn/Y515/jWtK+u5mi3hr45ezH3dme+rdYJu57lsQXEzCrxBH2syo0YS+5sTeEO76p
uNja+YzxTzNyCYzmm4cJG005VI66Sp4jv0z2MpyGq2phTY3t7N/3ElNA7n4Vk5H+KBMkQEGVrYdh
VveExnD6yCbddy3vlzeSkmJr5z1ZhsZpUVxScDZj1xfPTjZbBxD+5d6PAgDYmTy1DcMjbbrBKziO
fOTeL7IIILiEADtXKCYiwzoxy4owtZGKZi0T57KEMsQTgvBrFMZ155wdXaP9AqSBgJ+rrFjAaz7X
cFcQGhWxNGcj3pKOkeXekSyjzyxwcKk8f7UujAPA1z0LoeRe47A7Ro7m/gRjzA7h3pjfo6CzTqFC
RsDnlO7Hkl1fIKC1uQiHd47T3zryruGy5W1WnD/vVRz3ZFRm4GcDbR96nXLAkYyDIec4Mt1j+c+I
w5Alx2FbPjDG08fKJ46Kz/KBBxe7EUxj0VAzbHe8k9Yg7pRXXqe056SKOcp5CstTnRg3ywnhGBqK
RC1O21zUOErj+rWdJfWL7C5thCRA04s4RhzsTd/72tiuwXY5vh8MNutRHb6B7rOPRkXihJHCUFiK
rRKuG+nU5bFZYFLR2NSPXT8RBshzSnsPZTsUR8m7SU+51OREN8rM7p4Gqb4bQXWuA5k+hl65cu1W
PuV7hHQnr/Lmh0A4OHANRmPjTNJK6DP84Wx/KAvkVU2T/6qgdN0vp3kEUbXj5n2qYnn1u7zcFIsf
9vN8k6wakbjUHrFy2btbzhZxKLy2QFvlg9+013L55ulUu3yiLCsMlz+1h1rMuMp/kSxtNpn0w3UZ
lg4boam/dmreh+yDAKt11j602qsLu3VHrPCMiQix+ayFT/gLHg6/JN0Zt5rDjnxfMKQ4QmeTJ0IE
2P8lTDb7EBfd2OrHPGVcbAQbtB3IEb3mFtkNaYBsgjOjWCMGv+XVLJELsvI3B8JhNLtT7d5HJhMD
hpBL2kmlNhOLeoKG1E/Kj2bvzZwts9W8zVNlPWeV/hjM4LGVLMTqPmNu7EXJvg4AO2C7Q1dmHz1q
7xVzcQ8RPuJJ00e1A1gJhRkp0pPIrKPGfP5QJfYmdKLXsG04Qpzui+lUSNxM37jx1DnbmSx3uSTP
YEQRsVJVTdxQMTkHUVUbE8zhalieLKHVg86D4rSLRxBLVRMl25Ggs8Aw85eCrJMIVWbDWmAUbbbW
tMkHZ0FxzEqi7Cv54jyU885j3ZgCP4LYGNXmRREZvWZ2vkodrl0cNVSYZLjA5jw2eYvka/k5GUcQ
YWr61ORrEzvX6vMmiBKXmACfyXW/XNikbttrmyxIvk0XXRdOvxNm7VNa5Ydy8R5EdWHAKMrGTVES
jWhp0e8d33golWZX53+v+uLQV5V6snV4mTKzuGlxyRMiuJul9yGDF4n/gL3QyaODcu07d5Lowcvu
eyLy5H4coo3yBw/x8RKdVN8PWJV2rUbrZCTPulUFxg0eyn0mXxwfJF3IK7sTFfY9O9/nkkVxbBWP
hfbekMG/jGNDKin6ozpPPqgX5FYU/XMC1f2hmJMv7Rz/wqWEw6WB0xwazsygmG8hQ6xeQZXMZG6R
1MwK2D54OerD1A1/GP3ssa9W19b2vfMQ/EJJYq3basx3VWf72AKz99kxu7tCIwUJ4nCv0cWtswEc
8+fU57OFrFjFk35qHnoZtPusIrKzE6V/4d7ad+7ChSu/NHlqn2bY2YZJ2pa0gvo7+hi2hyxIwjRE
ExonD5GTM97uKZZ7J4jPXQZcLzF/tJYzvvcQd1ZtaY2AlYNpF0hp4E3DAZUHRJplc8ywyaToGaqR
hMGW6MiiqL9+znGS1CFV1VeXAAk/it742necV2xEaIaFfbZ4Qp4/hyLQosYb6oDDAqQ4I2hfHjkN
p3aFh84vD+XovzcdJC81SoTZE9rTxjEPBDsP6zaX445mVKw0E5lsdt0dFpZxn4KgNXPnUZKgdSU/
oR1TaA+9r7d9Y9XrsIE/QVh4ct853AejE+VnrE6QVy072aL3sIg0Q2h3dLT9IKbF59JmEDDDiWSk
sL+xCiIgbcaOmdUU0iREgidc+noCdP28y9bklQL0pa3kQel4Fkjp8CHXi513TsQRtgjySaDZjmBG
gUe0X1k+8AxgOu98MyCMjFfESM0hNSWUbLLbhNNsF4yU9OhUyYlcUGt41H1Dk6+Boxy+O9VslSbk
+0aVOhAIVrPy4/fn2jqWuu62KOhuuijFMTN5QktfP7Vte4NVGdx9lkIiBOZo6ugxbCBVQ/IkmNLt
EDzK9OWz0PWyd1FHhA8uXa2PyGg7RA9xSAxNVoWSZDKqRziXcsVCgPqMec7KcjnRqeuDlezSX6MR
nj671dq13lzGk1fOkdciI4j0s/Yti5pTxXKqfTCFaksjy4eWmvLJJIN2rdAA4nXE5urhvvBBfxPx
iGZEy3MNNWlXxBqmT18dmf4ANXDwfvPzWwc9pmcrCiBRCzJUyEDakZrHes3vT/w49aoh9OTUL0Zv
OF5L/Y5DLCd2OAtmeC+pzUov+DGKtNw33ZMxgcI2CtFsLKbaqz/OUXd59he+UT4ZCH9O+Pq6+7xJ
wfRhZAAM9kZu+/joOWp4zAqi2GugKOtaGSehEfzBX9Axwi0aJBwx3bZMybwOumG6dxG40R0Qv80n
SQZNZSE3icmlECVrbywgtCjDBIpi+ZtatJGKg2PbYTM4DcpBPpFpDI/CoHglb3znmyPcwFkofDOt
bSIPjq2zx1M/I4LmgqamvZlIi2NHAxUbyGaWWRPe+8IM7+O0mtGxpUQkVnO+Y76jUT8s8ceh+1xg
OCP0qUYgZbj2cayM7qQV0DIl/D2yPqa9ywfUo18ASyfziyTXe+tW7g2kwsfQ5eGN0qLbpyIiVKNh
Y9h3/cHypD4Pww6Ja3LvWRza6Dc9aM1FAmWNe7dE5rw1PEUEBoPjcSzFen3MRv8ajjzMQcEwS/xl
C75QMW9HEBc3OxNNro+c8I8fDa1jGMniV27bh9ruy5uZR8xggsTd+fTCTr+o/QIFLDQiI6xgNYsR
zw1uHdNe0rkcgpYIOok00GqHA2yEHPxUJfLg1/CSqxSuswwD4+ZXdfRAfwnH5eITqcx+b7QfmMHH
ewqU+wy1FCSGGmTQwIA1MsSNXQqW6OWBX06yI6PBu2OCY3AUYHD8fDMd5Rn7aMo/8BGQuexZO/oi
YHTWs9N54MglAN9c2GQFqnCXYiBZTxkGI+kZ9Tv022E0CeOO28eqV9A8Jtxzlp6GFfoMa/f5B4wW
SGXbb8azbfQ4I+l72RHfxQl1f75MN4k6OTdFPxw4LwhdtBiy5Eb6S9U5CFCjfpA1VtGaEPkDUhze
/oI4+bED7YqLeJcCvCMO084AKi82dlx1fshuQzGA2JCOhZfNQircebDpJCuD0WFJrA74uOtdqokV
sMrpjRmk7E0iR6lwdnLE7NzENRBxTC9j1sUH1Shn3zCeX6vaJgaBHewWOD/CRO/9s0+nabmJNv1p
DgyM04C4T9u0w7XZQTywlyEycHjWLx5b5S702itTlhOql2KbLNdfFnrvZunHGzPlwRCGaHcirLj7
2evxkFgoRgPmBJ9j8v+/GX2e6o+///aj6krdTo8fETnKf15zsrP40z5h801/+9sHEgA93X8r+Lqn
rk1K/um/fMkfq1FD2r8HHvu8gIetw6Zr2fQNH0r//TdD+r+zrLKdwBSBdCxzWZqUFUfu339zf2eX
ZVqsLuWy/MMF+587UnattsUaJbDRtgmbocb/akcqrGW58X9XjdK1PCtAqYCH33ddk+/6z8uPBD0E
5lEsSvBRSINelOe+HGiCAPSupYHuOk+nbRhbBE6hjp5gmYhwvi9xXp5YCB6UmAIcU4Q7F1EERIYe
iayxu4LBtgAkuUEpM2POytZOG/Xn1kluo+2UDElCuHmk6QUWUwSFP6cGMYMuZm35JOqUWYAbpi2Q
f3M7VjZUoS5NrpDz562dJg+MjeSeRvS1yUm4ZKP2y+6QDfuZunliJv+UONmxdqJjFGwRfxgbQ4Q5
9FTgofT3nj89dRYVqZ08M+nCzBaEz1Nh1AeBbGMd5uW4UyOoHQEw31cIyxMrQOwd5PUhtccvwQgJ
o+kGRL8RzIUmfMZ8/KPuPnQg4mNa2hUiL7unlMMhAz/rw7a6nZgb8oWvBdbXXaIw5plWY1zo5+9z
F8l8Inz2lnMCzCP8Zk+8+bGLTd2REZsvQnjIbeSYRU+GQs45ikmcSvbYFY9GChSgIqNFDWqP9CSz
2OgmfxrqwiYFGM85j+sonJD5jnxFlE7W3hxfmkUoJwy7Pxb4UaOOn8bM/YUyTnXrJ+G+YpC8re67
8RvIc7xyvX4LA9Ws7ZIESnKTsFJISOlmvDUbyNByeCuyOl15LIIOluG+6VAfE5cYNvSy9Pe2CZtN
lV+6gfRrpX7YBcYIgmYKBtyEBHKLVBiVv/l5hjGn4iOEpOjvMvO7YQ2826J5Hrw+uOCvBQ5QmTdk
6nfoTfVKqPlgTra5tRQRf50iuYmN/FpI4jtdzxYkrZVPNQmlFCQlL2Jypl1eNZR+DWbMVzlhxAi4
LdHJej7ISLLDCMzJWE4hEscbe9+lT4ij2Nn5KATAgq3rPOjuRIi+i5Z5Agii9aEy9fdK1Gd79OQh
PhvOVJ/GEHVAqcVep+7iSlS7HEvPuhYDu1p/3gCQY7JcVCdWUNCBMvfEe7IZc/HM2qc++hVu7RjW
oYyyxzb4mizr3KgJ8RB105fYxqPBrB0plivybSJ5DJqytdZhVl/SWlt3bKkUNwQdl10fqxjJaSDQ
SuNgjhAyemsXGRKtC4KA5Qm4kkRzsNQz+q20CYHhm37TQK9Wg6eILdpWKJFwyVtrp5QPqoQm0cqc
V6wLh07fw3XIKHoF5iokqiR4iBerT6u+eBGkVS+iF21c5HXYonU6vufyLZf3w+C8hrlF4meXZtsx
KmOiMtYe1RrjCR59Ji+U6uhq5R5y2YTWfXJrALUIggtgwNeBMO4Gf7TKMw4VkvjioUElVzQDCD0b
S2WFZFW5w72ISy5qz3lxI3flEHO3YwvDDahsMEqKjBIyWgiZvpVmgsoij1/MJP/eBu3XfJTfRFn8
7CMLGJ5dsuep/GPlNc4X6dGGNMW7p4N5U0UFyzxZJSjNMHoltcy2PdYk2CTOvVNlezCMVLuzV9/a
LE6XXJpbxJLjwrw0XFeG/JHOTXeIvfQlrUDSB/Bu0uqxaKDdOQGtZi3F99ifrSWMljgs7uMBf9Aq
d+PXuscbnYgecx/T9h7B4s4ZobL4Ex8xw83UPzSODX12JO7IJKaxd9q3LnYOBO0FLHNaAgJ+unFb
HoZsYs2+0Kmz3ibBLwyekJaspn6+jfHFUczM3CGUm26cbqNfu9vGG7jUhi+5h9wCK/bGcPSNEeqN
SX3GngdmUGukL/nXokQSFub2LxQ1d7XbPeUA9DTdoC0RITpp8GEH/glFTbdxs/EJKBu9Rs6EMpQh
jXy5wac17QiSU1uDJLKV13dAf/10M4wY5SxAYWDvos3YZou8H4xrJxBo1ygkyWjrH2acXBgQp3vA
eBlIt7LdZfkD88IP4mtugMjbnW0/uXi9V2ZnfW3Ga2SC2aqYFp0SwKDFwPpaFAgvbQ6Lrhp2beTh
w5tKvMc5V5vrMQki1LwTJteJZ3z4vfuLESzKxgefSINz11cPOWEFy4P0Axwmwbu+++bQ3bOKWT7N
SkOL895jzp9Vo5pDaNCvexzbq6JXF28UmJ2dTO36wcMfwPIBI+CpbB6UGUfrLohJ31T+O5lKnAT5
I3LR+UL7hZXKch5GDV65CoazYzWkBNbtd1kbB/SuX4tsbE8ggCmJEVts5il4Mdr2tbsYJsasuWWQ
xtgU3DP5S7gYZs++j5WsVxFkKlURWJkkGQpQh7i5wUdGHDd7xKbFMU8GXLNWiDunbJhuRA4uvfhD
skeycUsBxc+IGB2fsiS8VIX5DXR4qek8Att+NLvpsVf+tfA69KzG18owXpwk+zAKnoI4VuimkZBT
HYDYx9Ewn3uTfQtQXn5ebPejNa26wKMwiJ/nyHgQUNX6kKQTHhNTif/IgAdqC4glibey6hxIhs9D
RFZnSo09vj+IKJBWqDhgG00Xdtj63A9A0JNLs3CwCx+xRaRWYoxvuNBLVbwmr203Ay7LP/OvQRhz
vexEG72YyiMaQHMKjYN7GyceTfN8gSn1lLXTneouXhK8Fy7OWwgjpA3SP2WDImg1UphO0xC3bVOz
eYA4mZd1xZglZoBisQajJ+O3zfDF0xEnrybbrrhmQRqQR2NclSx2WQsj0G5wMMoqJQb3warq8BDV
9M/OFHypNKDujmOIJekvO3FbIHE9Yyvn2SMNpCvHl0G4RHf7L9RvNEUDNn+3+kYA50FzM2kuPSZS
7wZItcnX34csJEg79eQ2DJAmwO8FUD3zucRxdwrr+MZz8xDAFuCksu+FiMkHghOFMA0oe4B9cv7h
ML1BdwA+ZchGayf0dxooPhnSodmHw4aTY7KFNiDWBsAPUdiachDyaum9Vk77ZUq7azWBweXSO5Id
Fm7ZNmK1zhDRDWF8SeEgEytQ4UyiE4+9hNx3TUg67yPERlMN6lBTqfP5TpsgXBwlpQIFG6nmpKnK
AOzC4mznASmys7cxU1AGo26Jp4/Mc4o9DVjJaM1HoTNSL8aK8GIjCx5VXZFWQlDMuo2aYWuEJL8g
jyTjMHgwZs3NHrHfSYNlwqTfVF+Oh9ybicJF/qstuRsxtO2UY2x7RfgSIJh1NkU/bdroS29aN9cc
XqWS9sbwSR5Nzbzd4NZ8nuPGPnTwwaHzeCdowrC0rGGnKgzLblrgxJuQqqdDTnyl2PtFzyR5ig5R
3v/yyf281mlTHkfF+qlitWn0HjgXwLq0qwdEQ9a+K3i3BmqryTAeWsWmISITesFBFBH6HrilxNg0
2FMQeh6Yw3yQC7odDKFoDoDuDG5OLlHxmNbVfNUOPrIy+uJ5hrMDcQe0dRt77HV6I2Oshygjtf1n
U5sKfCzIKBIfj4ZZfmX9nVEQuME2oXAvy/LoJgwJtQllLmXMftf7iFkmrNszG1iDrUQP8WdvAFRC
91lyBTkfPVlCVhZX297hmTBCcyaoyR5Bmc5QEhhqPTVl9OJDFOxKYGdkmLsbbnMSFS3Bt5QvRAX0
zMNgM3+zjGGJNeCkMVn6r0yNlDJuBamv5H6CgCPlysGckLriJBxkzGje7/12kFu/4OCrMwW+ev5V
uHBcQRpB8sIci4NkuOtLEW+7R88cu9N3ZTIm0BWMzKGjREDONY3cemPtUg0SrEbsV/7RtRh/OiO8
6wE7RjVgoJJJjxNHXxhlMljngsb1Tcwl+qwwA5LlGQQHVf9B2pksx60EWfaLUAYEAghgm/PMMUlK
GxglUZjnwPj1dcD3zLpq011lvUljipKYmQQiPNzvPVc1KL98/4fJ9bqEqRFA6ICQSCP42iiY0NkQ
1ZJNVnyYQjAxDX59Mk5Ue0K3wSTWQBCDDVvt0qj7ZaG+IR0+305sjuS7SWuH5ZzIW6chzsW+stcW
B2m2dyNgPsrWqHfCTpCxssS2he+dTA5vwBY+lCmfscwhjgJRBtPmInOE830Bga+t7lbh3E3qKI1X
2U2a5DD07d1qYqLYvPfAdB+9Hm49rIB4N6gKjb4AJ9QMxrHHKb1peqQa1ThOZ37sLo/z7DwPS55O
DK+tRWvOdG8aCEFWbNCdcWSieYrL/BzFlcn77b5ItySVM0Ziyz6QE2q75p/nQHLKHwTGk0rjFsz+
x4zhRcVO3tRMqE3b5l1aRwVewar8lYmV8Ao6+Hc96x826s9dMCtwpWhQyUUMxSZmFiH10tQu2vTY
zevEwD0sqljtnckjfTPD6savnTSwLLm4KnxqW/mikTHtcdAtajqMczYQxRp2YFAT9ho1Lsigctlp
fIihijHabsi1u2XobCD3kTMjOjg1AwZ8zrnvdD7lSojXyGoM9PzuT4+wjGNeIhuYRw7sRs6xSjtM
T0dGFFOJmGaKn30Bc9AFvY+X6oVeXr1LSjvaqLCvj1TKGFzeAzf9HFJAGInGWcxtM8PkK4Odwamb
wGajn9ZQ6l0kcoCyGHbAG443dmmKj8ksicGdVnEu7CtH9AICG4N8hhQvssZntxzVe8H8GtkS2ASg
aKfvByTM+YHu/GK6iNjaC583q0eh0c26P8PgQxpavgR42PDDsXRMBLfbBqYKFVsXMy6iHxakNY62
xIri8W7wP/gifsTtZBzLYKk35xSYT9SS4hcEF6dTLXDH8mhXIruKvM23qh9IDlRG+VJKsSvjVK1p
MoP/xyD7VNZjABuasF3MLEbOCVg0EXaIZkgeRAHiT0BgAEJisSk6Eq1ao28kUHjXBFXwYxtA+HXD
4JgguoiGAhDQzIKGsSs44/Xy9wjAHrtSOpd+7HiAWgnoPeXytdzlkOHmRx2ZVzCatNVJAo/oH+DJ
BfGlv0N1JNJgdCotSwdX5uX7q++H1KkLdFHJV1iNNiQIHmoEbDsqADxOqTBvgtkl6MIyaLZzbiMi
m2OfGDYe9ND8+5XVRLdG+/7ZCa3iuVfuoW4Lk48PyueIWvlcIhrZ4rhmWFPkNiPREVmJmkGrV0O0
of/6MFGtPBp9eoM2r1DHcfUJ9tZ2bsXBiUxNBYAWzTQ/ZDio50yC1NFYsfdDg6IWOgyV7qL+TBLa
thpM4QM5yeEZLSfRe/HR9QrnGTHhYtkk0bKNiu6jeLdDI4WnDbGmityKPAAeMuUvIgmA0D7ROovu
g3lWFj560xzsRzlM0PgRi2xLlnpabV5ys4chvTleUV1GTFWRcCLydd2+vIQNUZRYZ3+TQDLsvkUr
nHDCTd1FxOBIHZ6ZfSPwLRy6aUMyJy4Ae8RMQ7xoRgaO4Xmm8yOWI7SqyRC+eukCXxMe8Au3e6PI
f889bRG4zKI2SroatTvmZxiK5iritl7VJSk8cIjACxdsB/XCNDBLe9POfvHM3dvv2rYWD1zDP0au
8kfX2qUuLwsLQQ1r4tAh5nj2qTHBEiMtJ+iKZZL94Tlm8vnkNaCjQmsCwH7GAKofAAUPD17mNTCm
GdvZDYnl/Z8GvgMldhN/RDoAEROjRsN34nCr+tEhjgJC40c0KX3YUdkXpJHgxh43usNuhFKSaOW5
gW8eRsmT68j8BrKWIQN5kaYz63PZw8OyAlJYUqlgaFYHyRz50blNgxWfjaavtxCI4SYNSQfmtocg
A3bJlwPAqEU3E8jHVjTlPmPtofrJ8gen6wnj8qpmzQpYcr/Z16rU0HbtqrtUA5BIsXAUZoeZYkiK
HsVzcJmL5OgmIj8R2j5eVeuW6zpR3XYe7OlmVeqZspVEzYTu9PfDGKDSlXVZPOKKuLlNNL036Si2
VuJ3uAeq9eIluFZBYl0RuyFLiMjOLtRFKf1LESa6i0XkvI0s3XATWPE4dKbXpnix0qZ7KthRjtBt
mQ62dXdFR7w3aeBE6pXP9O+YDWpHSbJ0S0fo0SO3o5vA2UD3x3Zurgwv+RyXSterF3Z1TdBmkDXF
9tOKs/5kGjW+yYYVuxFvs1/TPYkDvdP4VtYduqij5xJdMhNUtPNs6io6j9MrG/wPv4VaZwzL5pD5
zYdvlVtO0pAfcTQ8ORzke130gPmjX9VUP3QTud1zhaDRftMdlgisb5A1+jK75RRvRO48tPqQ1X53
aLpeXVXOSZbgdogcxaMddztTZYB9PQLru5a2HYEyrMx86LPu571tmbQYk+DP8jGuEFdMiIC6V5bW
xwjFbdgMF47exyapp1MwDs2mLakmgrq+xwYBCjUSUIIUAfBni5gms8j2mYevGkkFcNQQDDdoXkpo
OAuOGl3iMwG9wREh+yCrnzyME1jjqrWXPQVGjgfwW1vGQfYAqcDbFOSIoKfom00dQK9Tc9Sutd/T
oC0VhxGFr8gGtOWlfM4JabQb1yV46du8PkFutJfkw6qVOzP5U8+mczQhRrvt/MLvJLgWhftp5MuR
UNrTzgY8A093pieBp7fmI6z6bjr1gjF656YQ/sa7Io793eJa3Vp25R2HpKmOAy70ASfNXLnlPkST
sVV+sjHHlrW87CK8ETQojQp+QlhR2lWeBWzLfHet4D1x28cKxB/Lz0Vpl4H4gFveY8iOEJq8MsPr
T6PNR2TCcz9SHLPtdN067PhEFRfgGuEzhgG2H8gLJaOL8nMGFX1wAxKn0hgPbt1wEkiiIypDgbYq
/PJI+or8aF9j+ViDJgluc6C6FbrleMfuVJHUi1gJwO+pYZZ4Vpq4kzkp6AAbyMnN8akV/DttPE0T
hU9BEFAwEgInAygd6SytfdvtccYRId7fCS8gHBslCgfipN+6I2PfeULcENYq50zGGjWIA050yDSC
iJhe+e8qjXuidNq/3MSw6vqM8NqU1gOX80wn49lLYBDEEkOL9iGrSVE8s27D0magAAypsy7s/w8h
nQianEhZDEE9H8sKzA9zfDocaoXIAAZ90+6wcpDmKQFV9Q35prm3TzBbw9gsFQmYCKODL5d98Axp
tNgyXIdu6uH+KmqJi0zs6oFFurOT7EfA6CN2uhvREfjpbQTVzggNouvUGkPSoqeeITI0vLggtPBM
T80vfLMHP3H0Z2HT0s5TknVjQuY5OcN4y1v3TFeyPpU9rDUvUzDYxLVzRPI8iIFzUDa/A6ccIOEa
4pwY6TvZ2SU/sKxe5ghDQS89KuXAsDdmh4o5LzNitWuB56Y2vQUmjD/Zbk+enOx91aPWyN7inqxY
5MEsq2Cq02jcay/9LKjKNpmL5T1GMPTeSgIbMUsCte+htuZ0zRJDHKYojT8IiXgYcl5ibUNTsRfj
N4qhVQXNdlOSckw5giVXzj/aWAM+YFvYSe7bR0SyDTPEQ1EVMHtlfyus4Rb4kQQCglx6EHA5G0Zw
bkWGBfQMvdUpapJlpQdn8S5D7jjTjif4Yt3E8hK+TSXI9BEr9Cav8tvoTumhYZY1CgCtWC2oKSv/
xCdKXg1UkR0us2kn6mLYR0gvZaDSs0FDmdYzqBOnmy8RuRPrecjlnuAfWqXcntinOWkRwFQnNmQX
ieE8ShMX2y+eA37ZuSEYcCwHPjl38RPQm7ei8P8Eyaj3bS7T4xjE+7qnKjUXtttU0j2S88l10um1
T84Ub3nxLWAKi62sX4omrk9Ozu9TM9VacQ8AV4vu8UQ+e4bIdS21Cwpd2Bxl0UqxTUbvcMI0bvL5
eSIjc9vYtbs1fWzy9G7XBWuarLtiC3MRQRirx8Yak6N0a7Ux8U/tgbhmxBk5tfirOeZxS4f7wYCj
l5EuCxkGdGlFq6J77FPtPjj+9JUQGjBUOF4IEVwamJAnlEd4J9RoVKgm5vrhBgfjNo1kSCmV/4nq
n/I2Iq7+VabVtkzFB9pik+OhdeWYqgD0E+EdfPY6/GPmoP+AYrfEj4eFc54hsEhI6jhXUIfZXn4Y
YlLdkxivJ+UjV3vDkl39ZkN4pC1jE26uKHM2Pekb8YTkQobQM6OfTkcXeM5wiIXku8afk1UDYrVQ
gTkOikQo9Qc4zBtsZic8Ps/ENwJ7EWQKLlgcXZGx443xzyDKIVuygoRV9Rn7+csUFOG+qiSC6SJd
F5ncFBMsAa6lh9Qz3iw+oQ25Or8UrI1Nnwxv0hvx0EU1qAU+irScidotkGaSTV4PV2Zb2cpEfwJu
0/nj/GWsckoGtOx+htgqiHcyKj+SyM/Ws9cy5wMTLChslQEta9YmePfpOX6MNfEvDSLSbWPRnpP6
aEf6NiXNl8v2Dklc34qIWAHIBDQGLzMQpVVm6F9pQB4Ck9MmFPfZSE4Em4G4ZBII9mTeDoJGMb9N
kgLAbRdusLfC4nfAWRLBzqmcmCZw3Cc3inw6dgtMLrMBR2gAsD5AF5KfmZc8dUPO8d0SH27gjXua
ER7RFITfuhXtrqYnRK3jMNgnGJhMsjBnx+aj0NSkKpDHBLcDO1SzieFJZZPBNd8SuliMjN4SroyQ
UNF1VqDQmeLXMW3vdpp/mdFIfyI42iEOq2lqXgeEZ16I4j7y548u8nf0s58G8Zia8m8ffUe9sMVj
ed0MhvrFCndN8GJQSMpXr39TdlUBiCVaOl2COnTuKTaseDMVaBP53T5z6HnjHP/oBih1oNGYzfiR
D/Mxr7qr8H+5yITXffsztJHgTu2zOXTz0UOvCNK//Cqz9HebMZrr+mI/0oO6jD2dDIbJxznmJ5UY
g/2eHEOHWZqoqc5742rfc95fxiiqxLZIXi8xEBENkrhYKN9jYO/9tPg9uNOxCrozyqfzkMb3sBm/
PAd/WE6RbdvT2ons6npAAm4WtPW9rrnXyj85AWWyenBgjyHuXUqV/TQjSfAoLW5VCmYsJ8amQ2E/
tXSnQzP84+n2Ie3sgc7nXK91yIFh0QYhQl93k0UsBdmadELY/CxNkcMYhx4r22V9tNlKFco1xHGn
Ebgl1yJbRUW3FSrJ3E9XgfdAkLjs12dKkf6EhgKRN+d0LrFEhhWmQ5ID0O9ude88t2NW7j03ihC+
o0C1NBgZirlVNfF/+iXYPHdRoDlqa7gDZ/IA+m6HudNN2e0NI6v2MOI3JRE/cQ2qpYCjFIdckM1X
YAPpLov8d4FbBtaJ/c+GjACWTGz/I3BhMPZx+cW3f1gWXb/Evknp3X0XdVkWUZITw+YSoegN4sm2
q49qOGmnfQXPuLTYnBWT0xTBJnJay56OCBEPOns0c0q8uO6esLYdwxlFgMn1rBHXeWT4Msw/Dulg
cU1yZ5FWwpj5NXXNl7brtxoD4NpOlqTaEZdG+SRKdUm48GNiPjs13Oae02wjrmCaPKtztn5YRdyQ
JjrHhjqhPpRx+FoldNKT6gO44c9YtSZUlvlZYJVdm7NtATkhRAQ3lffQVA0IPFS7OX5C1eWbtNbf
IQgx6+oWWflJ1ubeZ5bX1A45pz184kV96LViQ0pv2/EqjLw+YEny83arIy/d5wVROEGPMi8Gs2H1
KN/cAch3zgl2nMghg1GgqUacalehGm0cFJzBVMK2itpHXD8hmG60EGUCR9gNCWyqcv0890R0qCJZ
B5oQaBTyBAjAb6UPdB9b82jagKcqTUzSiPp57qtzE74kjXzK6FEyI+vIXnDfGJawAFUULrxOSpjO
/0TW/tsW7i11xr8Wdidpj9bH7D6ikAdRgzS3d/jvsdTuBHTTLfFLCTRHJlxpXiHZaZ1d3jGA94f4
l7sMyFzY/Mz5GdmV9EHltc8jsVcWis7eeTcclOtiJJpv6v6Y8G5PIOZeHNv9MeGJ3qMRvOLBIzsn
2mLwfRQIWqYSiqG9sGKG97Co7wUpxLTB+/GAU9cmg8l8XESjaCmyv7MSS5/FQkY8Up573Apj6H34
VA/UhCC6XHsXji00NS7cwqixAfmT3NYtNRppOVTu4fwrx7XV49I+Sx/noeP9rGN33gFx3QQG/4xm
NWKgHOCD06NbFmSH+ZX8iDHUmJ00TqwAZwJcQelbCf77Qf0ppEbAOzBS1Zb7KMeHKCrGDUq4S+GY
wV6ZmX2yNfrCVDu/dfxGcakJ9Rmp4zN4uHlN3FIlKzaiM4EtHnTl5Fmb/quROcCuLQq/SIYPKJkA
wo3MKkrQDAdLDHdVLp1ZXmnPG2TzgGvgR4jPU5zsl8ayP00TiHOVYB2srOihEd3PzJ/mB6QeVMcj
0WgtaAY0c9VzKU3wPCF3hLBeheFW2/+9BvJ/hn55/f9gyCySzN9lNTVxGGngNP9KNBfp4X97sv2W
IT51X4tsse0y/Y21Cb/K5W/+T7/5r5jx/yGCFOL/zofhtX7+VwXk99//RwEpxX8QDGFS0mAwNm1r
QT/8I4C0nf9QFtgF6KGOD6dlwS78q3+01X/Ylm/ZykGfhYnAA93yLyPG5v+zTNczbTSVphT+/44R
IxTv5L/oH5UAseK47vIiLESayjP/u/4xdwE6oFzC4Dw+VHNtH+vZO3dZme4auwHza0zRtRgw9ZRV
e5V1Fr4gA3pqUuvqhrb74ru2caHdju2ml1uHQ8ZbYiEKy+Ox2cFb9N6Yq8MS6RjEBYRtBHai3kQp
f2MQ926RMag3n4FBWRPLmAKppb2c7IuufDDmlkEOqTW4PdEeRkunTs4LqjclPvn7KcVOtKvbPN7E
afeA7dR+q6x5WnNMqk+cqey3CUx94pTT7fubhvapbZkDO7FBKyxJ2lfFz65yab2VMYIqZyw/vLCx
3nJTVudJxUQLLw9ebZZnA0jmXhD5jA9LzEgeVLmFZ2qhkU7MN9OpaCbFyjsJ5DcuS84rKVh/nNmf
bmPQTW+L6gpZm/NsiHm+h/pSKtu/eWr+jOMwexJ2eZWVHt6qTrTX2KGh/e/TCWqnwdSr7SK1b1wR
b3tz1nu6wHoL8th6sIPojVU9xvYDzP/7ffvEUTPrK+xzWZlA1A0zR2nnvdRWmj7qcRJvjv9pOW5+
b1gXnxOH1leTiTfEaABL5/iC6Bp5hBjMN9qI5animMqUiPfZGDrZi7aT20V1+VC11vuowfJm0Twc
wsSbEJ6YilmrkOj/eN+TFG9DjHau6Oz2EAqL3AzF4t0PwaVMh58eaer3zsdxbpZvDsEcz2jpMQXw
TCe0wwzXDznYdO96Cou3Mmk9gFsUid2size3VzbJWmjd2uWpYiMAIYZhoiRQdOxbuCUgbPdZk7Vb
ayBku6Q1zNGV3FKIutlbkO/JQQAK64QzDkR+MQSToTJ3dmQeIHaj03yfA2/a2j6ALxPgKC6+6W7b
eLInAfTx+294QELWhuuSXwO3ojLz8S59cmz9RsLgdJ3hTrdEcjLO7c330xzF68qtaflw2CCXx3G6
e1JH3TFWGSDgKe/vlbbJDmpokH0/df3yLk0bv79Zmitt5vrejlJdJrD6q07P+i5oxt9Eqn98P5uX
bFPZMrKr1A0kdXvP7FE81bm3i+uwvTNOGDY6EaRzOqRKFMW9rd6U2fovNNxWLnqvl6KI8rvfjCfi
/ZAGfj9L2k8rD/TVAVuhu/ReGC0atiAvzt9P85HzrJ947mFKVHqnfdmgeogkQ3DyCC0VExqdcqkV
nIbypkzu6LWsow/bFeE13xW5aC/A3l5U72xckwsjrDL7QenkNhsll0k6ji++/eefb/mjfmomuevg
q6bgvJ8pOI3XpPE5qNn69v2sGkKEHtAnTnmSxU8lfiFmRfUms7hVlJMEr25hTLsISMs2RppLycyv
IV8GfkJ30VPo2hwb3OBiy4SgPt/3XoO5rJ4qfq5Rjd4ryHXvVVo/yoE7S8yEynsYc1wVv1SeK27R
8mxKuCOiZhxP39/UIeuQ9rmqtDtugthxXquMtiRO/xzam78ZU49SO0uSW4issV+eff+Rnqqtbob4
yZrrlGxUgnBtek5HyITpK1hGVDW8v8TEg23Pef+a8SLjlPeuWDu9GfIcOdinpMvNF1puHTZ5lHdB
7gEIaZuXvM7IGLELyE6srhB8FNhOlJw0jpZwzwLKUpG8xjr4aArRrWPs/qJM5H0yf1YOWk9/XBp7
kS/vaf9MW39+NdKBiNLwrPrZe+0qvIVDNDGI205GzOUMT+1O/gQey0M/jNhbE6Ib2ioB7h6N+VVn
YHt70zxFpMbcZZXH9DT8/G/8PBaFfh4NJJZD2exJ0E5Og28iFFseosyEecqgaj06Tn7C2lycvr9S
sBIwX6cnK0LECPQVLsXylcU6/c9XXRWKo4lN8fvPvdodjgKliBJZesmKYSOMLDp5aZ9eSMq7csyZ
j0Un/avoAyAosXkauiG6SPkDndDGwGNN2jl6UzmqezdYw2OYHZN4Kp7yjDn1YBBaQoVKJtTy0HFw
of6N1xWq0VWrwvqpa9vh2MgwwUrjpXe8Lj9DlRXH3MkIduVUnEyqfMdUGGyJO2QMqqcRxQtTvAjm
VbVSraHPzvIwgDo5y8nhD7+fEwA3HLHD7h2HGUSI4wAgVqnfKzTvREQO460My/ShE/oL+LafDOl7
kJj+rc+Q0WTW0L3HsVmwmKOYRsLYvWMyG1P6DNZU9/s+zuCvJclDT7xq38Qmh/aeAV9QVpxyRzkx
kGVeFJCUdp1pSl4bkG0HcJyv33+UJMz1HZGhB1yg2//nwYNduSkogrdyjoHZidrYJco1H0YXKXiE
kC2OM/Mzdivk9MxbzwbL93NRRl9JL+ZPcK1My4Nm2oejDzQ4YYxlLOhkdtf8aoOAIoW2stqLOdJs
k/kV01wcxBKkveXH+4HJGSQ92le0a7JrTdo5cvIW7XoZi5Ww0/Lo1gSxMIpnwW3tnUCXsul9FR6C
0jlnDOw38xCaH/WgcMIl5qc3EfARDSQ5jbZyL6ALiDOvMgz9tX9Pu2cydQNE9253H2YybSX2X89N
wteoWIjQaTT8bE39loQ5Ij5p/Jl3ZJSCoKo1OJKofWek77OSudG2mLC9Kj6MH2U5MVcpyFX0SnDJ
8UBabdW2zUM5yPnQy+QQl+S2sR+Zj27LRqqzqX4d9YD/ocHhYOlTF82/67bxPh3L5X20tIb7/HNm
oYDK50wPWgzuMQZ4tLemuHwpJkQwZhXbv7nVujT87EOO9nPk0JHHjMOo+lcm0LENKUFRJONwDltn
Q3d1527rzeFr45O7QiCkiYw/w0MT0ZRxsDgaHLPXzJFjNEZ4ckXi7kOfsz8DW7FfUgAxxncGuYhG
U3Jwn8szwTO/SEMqdoJTKHpZVPaWj/QGY+SRIXa+z5ltkhhM+ybDmmfVnHA15VCWfYhsRCshsida
dIliSKG7udy7db6bKuOvW4NydvrsWQr7Z9aGf8N4vE9uf9ad++42ZrGnBzesJMHOUwNeMc8eWtns
jLi7OO5TAWQcbdH4MkXqd5TwF41qIrMPSaI3tz1HVYgMquC3Zcze+9A75oObrYfaYjTpDM5Olcjk
uhldEPp4Uu7J+YsmxD9Sp2elSk7kTYSn1km9R8FIvuE4mgeUAjQCyWIZmS8PEnB2l9HuQSQlWvEJ
lZV6TNvNsctRsc2hF+NtRZ7seCKhxojSG8S29J+vRp9AU4b2BGUllA6Jb6Q3u21Sgp6s9NYGNM9N
r7fXNFrbk8rZ8MLWpLvWUIlMwaNqpuHMErLrR2RPRggP1s02trQgN08VvbwksZ7kMLyzE1hoPkyM
3Ql3V1Sija2Iq7z881BU71VqY1linHmid/jvw/fTsEjBW40qxJ2ZlrQCc8TxMvOKUxgcJmuWW7vG
gAUOyFoZ85xskym6SW8+5PMMLyg0zV3J7Iwoag8dzu8Z3TEiseJjFh25kI3XPKNCGkeC9GrRddu4
d+dTNW064pMOputc4DYbV6eOwhuAbRDQiNoIOWY8wFrBsM+wskvjPjXdTnVyuo7RnOFvLiVi5dpc
NRPhE70y+X9nttx2aOQ5DeJXG407GjroVQC01pBUoCW1tOuEHZ/80Oq22JfI7AYxFLBElrO4BLoi
1Geys5MMTriL6qtoc3oyJV1zVzvmVo7NYSx1sJtj+TvKMTUZo5GfAnwDkfNZSVud/HS4tV5QP6sU
+LVzDoh9Yz7IdJ5+g3xIk5TNRhfHMKG1EzAS9caoecIAK47jd7OWC3XlTo9ogcgMtatmp3vBZ9xa
1kV6bJvQwhKUxTSokoaDXT5ghitno1ih4eEKlWxaDCaPcoY7k0Eu4UJiysqYI2ib8DFjKY4nX8Jg
X5wwpg7eHB2vtXDTR68dT/y/bL9z8YyQLUV5PdOWafAOWBE7QmROu9AMsMsskA0jUmrX2uWwEnPi
bafaCTe2CBGnzuVV9RaJmHgPSK40SA3LyJuZmUwrvGc25oxLHKrfHUrh85wTtQXOoV1FueCglTd3
7ZsWSBWydkimR43aBQwsiXw/N8GImLm3djaGjbWTTcW2UBWKgaWYtqmqHcAoUQbFbQ5/MPB7iZHg
Ytxh3gJ8TG5NJfpzVS3tw2bKzjZSTYTOkM0bMmE1U4srsQbOufPkZQooC0TiV9hFGFGmbSdOVdls
LN3pbRB0DPrSNriV0fRhNSGC16r0icAJUGa48MesCcuXF/e3lCwdyDEmxM6KhOA5kquRZuY6JgSO
JMaViSo/n/3z9wMkdKwrkNV2VcjZN6JZsq5S3qWeA85gwwDT24hOmBLca5D7M0Fj1S9vTj+8jqA7
owTbIru528NKcB5MP/oRG0F8RL/GrywCGlpYSwcz7W+xL/pD2pbR5fvBqAlETO1gb+AJmF2tT2GZ
t+vaQktMLqd1KmRp7GTq3HQnCOko7ECf/PigJKefNGvpKHiEVvihB+aui45RoW8cB5hi8vlf5Ux8
HJt9sYZJAZO6bmiZp8VzbgSvORvzlmkMqaywKyUT55szteT5lCI6sMzXu0GMr0ZEnAoNX7SJ0YyX
Wl5oBXfHjnArZv/er77Ob5UHYd+K4FoMmkZ9jaTMNUboKSkQwEJdKRHnx6omwIX8hovl21sC8iJa
KtPJ8932yr4YwltT2abEi23LmvZz58FL0reZAmYva9KQuUqBmEU3wzRvSU2CSj2VO5iclJGj6DcW
SSoctLkjln5mwY2z71S/9cRIVi5F0bot5N9hWTO96ill8HBxGIsggWVeX+X1NYpnqmERvnCMSl5m
smsGm20pasmPsGd6NiUnSvoYldD3fCDdTXFy2+so+6bL5EDWeQnJseZsjt0zREoRlcSCgqEiWW6q
1wwNm60cHHennpLYtR6cSr4APCUxy/R+jsYMDhGt8k5EUX2eTawXaAkeM3PyL20qjnVwsjoOviFW
JBrBOOQZO1STqA5R1ixJsi60AGY6/ZweyzKMSKxnr/BegomEJjelMjRIdtlFhGoiW8nNS+kFLzPU
qq0xcVTjw08W+/ymXeip5NhHZ8vuolWSVI+QRMLHhIL/mtcRJQn6FHb7CPtjMwBGT1jEq2TDZBx2
hLMzXXNmWk9MjKXxaXpOehER6ZxxyxShjfrwmsTtzhpVfTIGDkge8E88qNUhdLJTp/0GEhMyHy29
bufzas9t/uDXvn9SXWDtS5nD0zVQ9HXjNXOZiptWhxMtdA/4qAShnQwCIvHJDIiYpYx0ehUOsHSI
8LX76sszxk0P2vBcM6ATDsl8IU2vSqoVBwC1xqu4a7FpnHqAbo7nwsu0nN9W0u3tImJlK+If+ci0
IG9RO+YJMdlhad1UEV7zZGhuwKEu2MieKPlfdWj86iPGBwP5HoyCy2faYYfaIsUSvZCxHaXx2cQU
mmBrLrXDjL9kIPvSaLs6pNM0rrIlGSxvyGh1ZvygOWyEjdHGN6cmCQj5yq0ci38fnl1NvrPbYJ+b
vNx7ZjhoPbXycTRZcujE1NtUJflNmwgb2zZM0LXJx6LHyaElwfOhSx+nje4M1o8iTy9WMx7d6oNw
vU+WHZIqG+wHiSKLVOpPQDsBA8K32g78VWw8JAU83cIiNatz70UZfFnizDEmw1DAkMtR7T3X5I11
3uDtNKm8UuHOwo/ElNxTuw6uJMB+LYwPTWzNiLrG85NXTN273I7NF6uLcfp5lWDe1v4FIfbW57zK
yjrQEUWb2fjhgeEGJ4muPEBe2McAKFeoJ4J1bWPIcypOGI2VXLiOBqOgr+U7BQWrKvdT+1L6I+np
XYuBq2FlHVwqJs/v7sys9Kofwp9+YA8HI00ZkJoH3JBMRlzxcw5w4GbwaYiOGxDgJCtUMYg3+6JG
LTqcI025CZuIoFfyh7OaMMKwLmlooOMdB/tSoVlZY5HfkVp5X0Q/awHjcWWwmG9jO9VrNqK+Y/Ru
VnjYuib7Um7x0gI54mdgB+d14o9RAo6pJNAJQRIJIciKhx9Y35BmYUks/aMl5JPrD1cjmc60RDti
GteeiO/ziOfPTctpxSkm2GBkoULOFIZMJTeBlReIwxckCIrJk4GCMUV6S8QPn/YA2oMoYPc9N57r
OXiz516RiqU/Qn/6T+bOZEluZEuyX4TXgAGGYdMLn2ePcPeYuIEEJ8yDYQa+vg6YT7qYLJHKLulN
b1yYmWQywsMBXNOretRcVpYdr6YOVKQwgu0gEFbJePtm92GG8beJ49eyFvp10hvIdXO9KM5339ho
GdA/5Laa2F/7I5j7Z4vuKDWJJdzR78rFux541HSZ5Ze6lLdYy42DZnhkf6wfvcatHroP/ILYW4kW
m47rckilGG8XGeJHbKOMm/0pxJrL3cCNoIaOB5v+mH3RBscaMtxiKrRtr+ctvbfwtCDPv+t+Q3zB
piBMQnoxCIW7lsNNwpUkzhjYsj7D7RClgg6IqVmHZfAFy/j3tpHtoqoGawGadeGo5sNq8cYHAqNM
E3HRsVVehQwEVAJVJIMqdR71ktkUAxcPflalk+nfdTt/DtmXHRIDCam2ILAZO+rKAYbnPuBMo3jL
Q48wbzR9S/zholMKskyUAfe5h37K1nxnxzIGtAaKL5xDGT7n+DAF8pTSBmFnB6zHILSFt+dmpHOa
dkmMVmIjIHXtlactK9YYhulOe9vaeSmdsewVnWmEWiNALTn0xRAdnU4k3paBWWVvW8xfRL2So5f2
uH+d3DxXtILqESzeOueOWnkKc2ftvA3Y9yDcesEW+fKuZ4J25opmWlQE/CSiq9aUlqZk7KEThzs3
DM98yqNFWHMDzrIcPqcBqsHiekSKj9cK20OHxWSRGDFcDEZN2MTJLiSkcocwhfergtpnUELupx3l
kqCh175Ir2VQffaxZ+7mk1Sr8mOUlrh1NPcH1R3Owe+cb1UEIqlJ/WEduGpcsjIacKGtRjlO4PhI
H9PxZC6aLqQzlaSqU/M765LPe5ODl5y0G/2OIfbHhMuaGN1KzHSkAAgAi1lQdZhJSzfh2SWAHwqv
/rSc6pWYS7khV4TRy6QVJQzgB0HZWukjWDKuxhB7gLVzpfOZ++DQOq+ERWxWb6FvvzQFmwMH8Xxp
JSSqZ+pXR8dOZwfeQkkNreha527FfDSEl3x0LsXIz3Esg62T69/dpPGYpPItjKiOn6BTQNOrO8pP
8CImfgKMANQGBlrSB/zQ1gN78w3v/JNGTRNKlEifQg2LkfejGBPuEQJIFH0iJ03V9Wv0HaMWlxhI
XlzM+MM5SfGOQpheCoqQdtaYqDuUvp1yCBkFY/ExArxb5lUjzy7PRnBy0U4hV6EeSFo5RYLMrBMj
UNSs6YFnUZKQzVSKbKklroeIOV9rDT25pSAcsuswatK3SZJjIIq8SbIHh/diNHdDBWst9s0SzyUd
KlXBM6EZvaPX59OirSB8cnIsTilJL6NobVjTtr9p72Vf3dGbKU3UkvDgufa+jm1irNj62gShIe6H
J1c84b2B7BQoD9ozSdumzWysWRrl8FWb7ewBEWfMlb1DWfgRhGBSeehshqmYLrZd4/Ht8bM6RrrV
PRfRxWLdT0vYqIs1rUqYSAI6+aZQZ5ppOGA1yVAc7Sn5ZkXOuCQvAlHTzjd1QJibousb82K1j6z6
S5XrT05OZjvVakHTgvehmkTjsnHEOgCRc4AoUGp6f8+xAGxHLdg0USsXteaa9zS1hmf0bCiQ49s4
VOFy0sxspSr9Rw/YkqmmxTaMOuCSpKe7T45oxjlKwsWLQH9gQkS2Z9Fa4CCM3R4LDVNhbeFzsBox
LOqYqzZ336JPuu5GSglJGCHhol6SHy7aeMJx550Ks5kppRlLMbIPnvJLFmaOooWDpH0zdSd/qLaN
PgMUWPfg3ViZbfoRzPsyFfnPjmrHc66Di/RrDSKoO31qXUgdc2+uNYQhjobdzsHQtXH64AzpZ2NF
rrtoO3FDExgpysUpGyaS3cN4YM4c1ljtQswc43dyJYgcYX9qGOqIRZyVHJ2VSKoYzl90C6zEXI6t
ukmYsmvYBVRrx81bWBhHleGTMCJAzGHBqjpUfD+1UxJ5x12IJgNIfCy5EJut7ERzThIy4Imf1nyM
WSSTHmazpD8VPa255ONL66OoxhO7e/QJOz+W3JugpsOn13BzAOmSVOnGP3MPIi7G4Ns4TNNGJs1J
8leRxZvULXf8etfP0l5rQKVogo8kjhheO6z5hqixJCYrWDwJ7Joewal7MdKkBRvgLnROhZs4wRjk
cnigX1YHfcLjvdb5JMzM3F6t5+toB6/+lHdYTdzIPnQULlVNNw+nRbDXyzReWLMvT42mSXtyXRA2
MF4634+PpJLQxacTFlFwG55W0Suar3IeeWu/jRZaM07bTtIQir8/SxFgXeaO1P6oTITtADNaWQfe
KR75grinMdsOtgFjDAqYZx+tNndwxoU7j5F4AQoI9tCEz7y2wd40rf4z1RhlfUrAtmagc5MMFtKK
9prrAMXjJz9VNSWapUnNBNcou2MWEFQb19gloLt4FatbHFGunk/UDeok0Mh/hJ3axlaNFl/nTwl3
JU2yZCSLXQfWOXHN7OApTkOVAokrHWenhLrQh1nu2pJnZkAn2VoXNME1ZBa4t+g3lnX9zkzjj4qB
cilyRg1OEeQ16HEl9u13XLZ1s83ZtmPwtjiw4FS3OufroKud1RfsQycaGsIB+3xI6xqrdB642eA/
EgNDk7Kf0y669Kq49crqt7QLQH1Og5XBPZZZzH9Ke2AqRTpxIyG6z5LwouoAghS94m7iMRADZV+J
4BKmIZ0+oCOX3iRAePOP5JdpxikJs9Z+srUM6i6lLL94M+aW3hSPMyG6Of5vD+GpAzaQsKO9Cleb
FoIjNUmc4NIXprcjX81YwKdhO5jEidvA2TlK05f4sB4Zgak1evZ1IC/eWnxpmPZmz2bw0k4iWhYO
eY7KMdeobfuiiQMQDrnYoNeHq2Eqz2WjvVNRzJJ4YjiLEqR86CsUs7ZEWYPpJctUvNFc7cUIMsyp
Sn62DIKY7rwH9aJc7kTaOj23N6NWHfrJuuYQdBjoy1VuhP7KRvEPKq58s2OCaTx18jSQJ+iDdehM
t24EATjCS0e4WARuV8+C+QUV6zG5TNh+n76N8Gw2dPTqZHiMMygpwkKj3JL/GXmmUF4caYCoSrPa
YPf/0hmIGm4G8cvs63OcFtU6ENmr7ncFOjZIxGrKDzrQ9oXSIf3UKn4kOnZMtKnmOjhcpMzurlae
6eF+at+IA5yjxpS7oS2/hCmErzAYbh68hsNcERrEkBAqGQ43kHvzIy6zDxZra5v2c3iFS2qYOBPY
b2YDpEATRIylCeTb5jKyMrEJpjFYZ7KwVxJkBDCXCCkpdPehmHgWB0g1mtIMUkqboUUhjdz4PaYn
sMeJwuGHQKrTjwbnKs8ikRk+Ca30n1qet6hJZjH5X+lPhEY95drWRoTjJsJpNewle9XSXaZw4gi2
lUeXUIKrF+OXWEOxCr5myWife8gMTtyHuMVdUqOUVZ484o5LU49nMjX8NE+YcEdZ3q0JZX/YnlMT
GDOxk9rWSthgyVrEt7Ry5Imd/k54vcAcwBzQ1XTutPVcbijHTQOlFoaK/s1x69dAcqTXwmJYMndu
SVYiIrHrZSSaPlg4BFTKpz+TuDXRnMv74BDE93V8H2NZv7WK9DTC3MPSqgApr6aRJbmXDpU1Y38a
JaKmM3pUkwAyES4lEpUtf2AK+0kyxO19cTAG/2wgbJ+auH2Z9LjYBUOzdo3EPDlVa56qKiABNeM3
AJh4xO5fKmMWkrJ7akDBsPJ23ZQWSwiV3KE3v4WWzvoHgu6e6L+xHcHNRWxpt/G8KOpiL5wXadzB
Kbh71zgNMFLukKf1ny0OzGmCaAHcdz2FrVqhY74WdbXwqpZ6Q/OWeQGnT4L+erzwTPjjieCNkxW4
JK069v6kH/losRSkxVyp5FBK99PP+blAO5mQ+HMqfr1PRyKlIMY/e+4ZLuB3zfS+aB7xVZf/te0w
k0MMVb77k4Yidl/J+Ok6+T1LmjOy6qbI1Fd4oCwcjd7aDi+eX2zM1BZrEUJEKyu1pWd32BY+h8/a
BYtLo/ZEsr7xYcNOc6Uz/H9GYwtImMCMmniEPjiSdsuyvFl+vfcLO/sIINny0GLIp5e242EESUV8
lA5FTVpXBDNH9EsmJnfbKg9sqWBH5OnPFekKzpZRttJoUYbmh3lY2VA7+j7fmCIaF2qaHjJNjn7D
RQZHGgetFhKnZuVZzB45FSb3bCjSPemm6BGX3jv1K1eE5+6mIqowJrjaK4qhzza7GHbDfKSc9sJt
ZVx2DfngIA7cJ+nC4rTnogG/0Q9t3stTCDIgq8gFklwC4x0cu1ERPM4oPfG0GZ4a6t/6JKbOobUO
0VwD3FaSbeTc/hnX69xC/tVRbI6/XhLAo3/9CiaFvfeDgpNrtAO8Xm0LPmVGl5gHqYm9rHLrzqg2
M9H3Wqias3fHRJVdDWgZZ44UiOr9vfaCjLP0VF3+517W/xeX6u8m1f+9/VHMOMz6z9LE/x+trCad
a//rd6vs33iej898Ipr3dzfr/Ef+7WbV/2VZOlWCpuPY7u84T+H9yxSOYXsWhlbT8uYWun+7WTX9
X56nO5bOhlaA+RSejdX1335WzTD+5VjSRvJ3oX3Oftf/CdDT+HvpoWsYDqZaUximLXWbqrW5ie23
BjlPD1nV4D5Z6NPEft9RLx1TdEeFz0UjQIyNvMGib2NKaOBuNeiTzPiCDZ6fXP0Rzun/ee/YUc6F
hb/3GP7R+/bXV+Pi/GU16kCTs/4w19KXqCmrYNK14Tqt4HsMS2pIkcOhZ9zw9j40N5KniqpXymOX
NL4UK2jI2W3oaMolbJCvWrbzzJQNNAC3bbf//ddn/t38y9dHL4Xu6bo7/0Cl5c3//bd3q7TLRMMH
gzLptvoaw127cDBsLkpTvBMgGreSuRTHA8s5zmhU6HC/99gaFDQLVVZtXu0xUusB1WDpJOl4Zvp8
h0BADTU3bXCdJhTsonJONPWGu8Bur2oMnxOCr6uYiGzRdN62Y2GxqFu9Y3NHVqdCC7QNJ/uH71Tw
Mfrd5/zXt4rJmZpEfUbOWvN//+1b7fUgtrKQOu3YNbCWiuE8IfZcdYOll5eiuXsBXHsgj8NCV1pH
uBQKnRu49FnX0+uI2HXtbLruRP3ZTpi5fr1kLAPWyiVTpQfOPhqd0pgp/+oS4DhFwIycTTnJgYiG
oA03yAmWDnVJ4KGFhBjVpJzMupkB4FIschp4LmC0LNKKj8ZHh3AjQz6mVjsFvSqfi1amGBWsgY4h
+4c/4dloW+CKwVxprbm7mt5sgrU8H6GuurOKc6QWOPzrhQZj1hCDLlcWW+ZlCLyQ5p9iPUSevxUh
h1+OW/rJD9UhB9izG1PA1YKgLTnv4nuXaV8j/sy7UfdQKdydg0a9awT8gqDzLrYp7ScnLWHjmf6J
NRnycfQjp1V3FTqpu3EHeN9FBZiRhgjjWAxjzNjl0glIIAq/h4rX+DJWLQn+gyfNfpVWjbWSKvAP
OkXXjpiDxIJ1cM8UDxJhmbXd+IxaH14ykCoLqRheWhB7PFybKS/ZEDqf6TTXF7b+EzZDZ2tPRnNK
mLeD1tH5FNpvErlx84unrVskT4rAM55Hvd83gz0ceQ4xyNsmafcmty5iZ/RMYhhbIYrpSQbU14qv
vzxuZeFE+Jus6IB16a1LtAgFuKsvlL27h0ZVGCzHlKg7UM+twZc2jrnYIlrCqDWM6LmMXu0gXhsI
FQ8D/XNf2PMuJLLye5h1nzGKIP7m/BcDVduZbng2LbklTJawmhtoPSfdXqupO2gpB6DXuEPgBBNR
H5uQ83GJcdONxVbxmd9ZNbj0vK54RynAuGQ1fwDBIFkZNiXs0+RcIDYg+YJJ2pi2n21sdnbIG93J
iWi2q6ymOTrFiZaS7NkNwXZ6RNcyIsDR8NH2TDpmMK67uYtkQkBk1WGcRj3ax3C+H14CQQiSsQIQ
Ic+AyocH/fOKLXrF4azUZkdVU9P01bjL1sibtRX1wSkVfBT09sVujJe6EsGL01krvXS7dU0SfBtV
0SOsR8bJyrNXxlhNt8Z2v/qGc65Dw2IIiekICtvZvDRXNyF9cYsFLme2SmEvnsLninXJf39LNeZW
3f/kSbs84egltGFmeqbhejT5/nGfUWrsqcqh8p2Q7TIkcH+oAo421pJ7oHEbzB5wBlIIY9Xg7EBU
+murnMovUe2s000a5svBtPjig4junaZJONb3pvlXkoehhPzL/82DiYSKZVvQtQl8cFeUfzwmAULQ
A1YAZ+BKC64+z/SD6Ey8M3RVw7GmYqQfv2RGudAgY+Pv2dHj4e/80egRBBxjjzJAD1YNsmWIX/7h
HZxHhb+/hZzSLOHYlm6gt3ju3BL726065vSRJZihFxb0oatGWcQiaslBIn2DAqEB4RXWXLfUuaM8
BBysODPMQwv9bllkvlzbdLuBuQURgPmv2mn9dMtCy7i4oVu9wKDUiV2fpi55Z69ukYe2xr3r9At6
N1JqpZrhGHNR1Aq1Ks4KtpSjGb04HpiCGW+VJ2N2cCujXjgDShsLxXiv42XiUq+vYVd6OFoifQd5
qadK3ehPg605yz4DI5qXSLyOpt5ajrmf+uRgOQLazRnJalfUPFS3XtBBHzcA/FSoVbfI9Iqrj22N
Ohnv+OulbQmiBz6qRzRoFVVHQQ3P587SqXzK+Rc6XvnnsTSoquPO+xp2ISQ71hi0FLOXlHZ/7mzW
+oXFTQzpd/aFWvYXOZG4SFL3PI4yP8ezW6EQPwdfd25DkMSrkgXJJsR3BTPalmtU9egy5tHXip7V
+0QTolkc+yYhCTy/tFlIsrAJk300f1Pwqae1GxoRFJGQbWtcaggphaISKs6uld5ixGmHqz/VSLFe
27F9ogCEjsF6UQAc3PnN9OTLZDhbdo/GqfLx2HSRfe560IZxso0rvf7EWMffq6PUFsZXz1PODzvv
PwE/4WhJbNgx3mBdjMGMlhwPu32Y8JbLIQlWY0a4yFfpRSLuvNq1sWulHJ9nJPzKSOsPhN9sw4Wb
PfO7H3qPX4uVM4afmv17GMiL1hC2trDArJwS0EmY5TvcTeXrZKTNHocIMI1APeEvIVH/RVrduJkM
G9dq72UPyQ2N9QHOZZga8mBmVbPLvao7/8MV9edQLAQJMyFttvIkj4w/M155LENBSoiMIfLAorJr
7wGh9MnXw3Dv8vTY5LUBBAL4wZakWoFCYlTnhqXyI+mfnMl7/4evR8xQ/b/dJIVNYbTu8vX8uhP9
UU0eN6r2eH7hUQfl4mf4Ds2REtiwNbIvJSwe1k9HUeXlpxYxKuoNrk+ZbjInmBvvKmOLJ0s9UMLv
pkZwwOsi/AUYlx6T1zcrpxIxXeEG+98Eq0tivxDPbZZxFTYvAzF7TvievSmjCdlxTBCN4nR6jFwq
/BSyc9CVCgHRPmVVymCaCfHCc+uLb2lb0l33oZYFDhVEbJrgUC3VI5hf5DDCGUy851//5Psa3V15
/+54M7sp9NtwiVT+FWOdRVQ5wuTZautYGOHx10s6/8pjl7DE6ZZth6yFgwF4bgmVpnt4tPyyfmI8
MU0MqA5O7TybWG6wmv8CnOElArO5N9OmXFe5JGvXsIaGSTM8i5Q1elQkR4ykG5NZ4apkwyDJiDFQ
LrMatDcHoyTFHoN9JTw7riCX6CsRVvE1s7obg0k4ZRvTrBTW24K2Q41PBxCn+IDDFHNnREZ/0nNx
mFBkbyHaMst+IgN+KsOd5NZ6rTI92485gfK85eKL3fBYdb29wemQ3wzjPa2b4R7PL2UylUvLpLuP
lHN0zL4asLRIPJuLocuCW4CsspgSWJHBzBvAe+2/O6PI7+OkuavS0PR/KsYmmflfPqTkIi3Lkq5j
kob7+2MIyas11RzwJ9BXwwf4KoPRXpitH5G1L9C0I/u5IF7syPZHQsT4qMxQXwtn+BJJ3z2CWP4G
GOofLp3/8mw0TWRLnafXr4f3n8cY5cRVhZWY1ILN1DoIc46n/2o+w7VmqEx+1K0pEN7bfgkaUtsF
UUoUxu2G//EIYZoehWXUcFgYXYz5TP/7U9p2sjLoTfYyipoGBFQ8uRbkdDLyZ4hvw6bAZYc3otcv
hWsCZq+wIhedzeNpfC2J31wDq0aK6rz7rBH9w9v09yJ5pjDT0Wm9QE2w2Klav0aM30YIhnYfg6ho
Fz300A0pnAdvy9odafIAE/9Vb9XW7nvnrYh9gCs+750L554VAQD2LDB2LIJKkOZAspKsqE8uZ5MX
oaZtTqn4P7yRFjnbPz5pJl+tI6WJgsLXav7K6P721daVKmRRtGrB2mGf+dFwRT8n2xZvKsa4S2S4
m5LF18l3YTzpaPtraeMtgV6bgbhepemGqF+wUXp9mVoDnmZjXo3CvXVlU55kaJwroHPckHjUycDP
9yh90RoWZ3TghhutfePseuWb1uIxHHtES6IuyLbdTJDvrW+NOdeslQQyIJ7HW0hvmnwrqx1sXOhh
AZsc2XBbjrur1ftfxdCT7Rlx0bX1TWmKuvu2JTsZWK9tyqBfWuEedIsoCV7AojNrBF/ptgc+xdSD
z9zp3nsQbcTIU7bvtq3fO57fFim2AClk32JuHjQLZn/KsjOlqtsA0bzUHfARaMcASnqJOakKjnmg
yYNXwUg1OGg3ajqhV02H2OtfwlpRCzFNnGNr+FtwEpPG0XdRF76NBgI/wm94qmpNrbz2AwdWmMp2
Feb8b1TzU1wsaP4rBvl0GY5PDT9vGqAT7pC4hJd9I8aV0xbxE/n9ehWEGUzzDpaCT1h5kRecpFqF
kT7Rg5QVX4isvDYLZyDeQg4kBh+P8lxijVq78PiP9CotvH3Dmf00BiadE31aXNN0EljZtYvTYNLo
eSki+YzaEFGjskg8rE2IvmJD5xw8L83nFEIIq0j0z0kf2PGRIlsYvd2/Rs2pTKr+zbXLjiO2g09w
ZvHHDbYoW1JL2ys4ncFH2+K3g2iRbOlZ30SCPXJT1i/Cbx7eYK9TdhVbQkILyy4J61hxesPYSu10
wXfcVV91zeqXptHXeyZLarVP/LI+DUw7dzdt4x2U0pZlLEygaBT70er5kIdA3QI32Au0mJUAxb6s
OwmzNg6XpVZby3QqHSxCwXvTB9Gq1mYWWwrOqnZktMR+yj5iiM6ssO6+U9T7oCZ/lP5E+vnmVQTC
KCg9WuQjMXU7kqBznC16SvTMB3/xoTd0sap866OvPnnEPA+x7a1yM1/DD86Dmj1W/LDcudNwdK7W
QE4idMj9teCESrfaOT3sooLkBMBtvbvXdnpMqpCSVFexMKd3Y5yiqwnt6KQ4p7CkE4dIDtdMFAta
YPpHHvrL97LzxK6bwrsIsCEmzXDCIIAs9LMvbWfl5s3rUMU3Q+XqhvyyEY2AZCfLow7aiK6cZjhw
8Ni1uby3kzc3ALCbIeRMfSke7UoAIybprED7YushFJoRZmRFLYJ9I4KzsCVYZSL5q5Y+gAEjy0KD
PLiuCh7ROGHxvNHnsQwCeoHb/oupDwPfFP4hWsmWHidCTbblS0lzwSoBPCPqILroDvmAMYipH1bg
TYj36VU1rUJ2mF7R8MUxbEPRpyJ1sh9m0bVLlvivvZ+szcoroLH4XyGVAaxJ+XSG+tTvKioZ8gQB
JS6PvZyJsInTr7kIcoNYBf51byafF0tUE3/ZUt4BjJfNrh/SuMF9aTlA18njL0ZKTUOMELctMd3E
c0AFuXWJtYasHIbEXOPThnvjHcM8loDEI6YT3PWELaXqMUIZKt2GdRiv4FCBw7Tb71MFXgBIv7mi
7mmAzlwS5lczfTspl7FpjPfYgpxZS/MtJje8RjB6NYye1sMO7ndovbGQfdMhnidNS9VjkjAyDRuv
ZexqdMlxpZwaTkOghFWBdWyYMtA5w4j3LKNyzShg9FN8x0FF4UHI2Arb/YWHdbSryccGRWHt8eoV
oot2zOAYKvPGOmFtht2EfKl32ODCNgsuo6tv4DsH1yl69WXTHh3YIsw/ayGN9zbo7XXuO9gL8n4f
lYSfUpfGVHBS24D3Gp6CXNXe/G6l3oVOTcntuWZtWjtoSf0UHks/DZZ8UIovKiifK9fBZz+6zm7I
5Zbd9HvfOekGCm+zYqeIEWN2uOjkCTZzTcrMddqaLQgazwiLjUd+b1WqRzcp5yvvq7b0g7LYyNne
k7vsWps6eind/Cfs4ulJ16oSofmHW3wH6RJefGjeiz5MrV0S1N3SFGSLokm+GyzzUKc1rvsUDHnj
gg7IUm3h+FjiBn+6Icxs8y5GmXRRDHD8rljGtStR3zpyN2fOwGuyZv1L19LGmY4S6HmO99+AG7iM
dPqVHEAF4IoCmgLH7DWUPu3OdpGeUW0ecST2qckDMW4g4uhWshkKYzzQBvME3zRhMElwI0Tcj0ai
9DeL/PvQzFlJnW4ByKbMiYtar92lT4vnMubN5OPEYwmfm+H+SDVHWzmSqDg6AsWbSuV3hXm8jmuU
OuHlHxZktRado1PdtOqwuuDox502xrP3ilLoFNeaLqnfmgu5nkO9BESrMM856ceglLEVEz8wI6Hc
tbBL91BmNVavuv3B/eZR69WGYZruPqm+qWx6a7QSoCVhMUhMw7biPHKrlINqloyvdVv6GBKzmtv8
gB1M58xvU31EiAQ6oc2PwUENz/kYyKC+lm66cQBKb7OR7ice3FBl+/xodl2yadIKD2dfUsHeDz+A
KVOVRbYxcnliAsFrY8lxvJ67bPGrsnw/ZhjW4Mc22p5BbEmNkvYUp1q5Jamult0oox2oJch+tZBb
T5viVdR2NIL3mJ6ptoT83vIJGTMxvNcU9RpQdek/4McWJ23/qKfN3CYKcxtO1PBJLzBIwam5KV19
C9JMbPVhtPE5+C2gsLqBj1hmrMxnDr+VeshyegCeviGEqqhY7n1ujnRcg24LzWNVQ7cyepG9GD7N
1AXXbaFaDolQPyffynaj02fnopnUQvj0vtT0x2QpxZezPQ1ncRp8C3xnHei9/Z53DebLYvDpQAse
RQD7yUzVXn8paX4KsAJfASuTcC78lAfAvq0c9dQoFT1388vkyEMzmN5J1/zweXQUgi8npL7pz9Kb
Do1F2tFEQHovMi3ZaNLot3VOdycacYwv+Q5Vlm1e0a5cP2F46jRtIct2XHtm5q1gHjjHLPc/CMyl
h4kqjY1R4V8bBbguIFMCc1vBj7kvpHNm0imXxCe5RY6cZa20JELvTTWs6vGZj2j2NJKLeW5sjN2i
ifqt5qjimEcgEMYJNb2arHprcpK6kgsrthF3Kwphq/A5ctmkFHryNEYIC5GZqU0rR5PyYzw11FPN
rDsaiGZXU1969Kdmun+oGrYgoWbmZx81+xqxmmKmRYKi8GXBb6vWHrP4ajASqs271KRuoMuYmeFQ
UexOcisPeHw3iblO8HUugsb7lChRopi6Z630/JvT6QZOGejBf/2jjscJusUyHtxw7XSYS436jc5k
7RkLqHjBYLpV0sIX7lv4vSq2p6b1fTRD+apTjecwlVOmZxKlhpssQfLpJE4b5xXjHrygLK536Ug8
mg1P+igEPse+SZvXkqsZUJh3sGa3TmzHA/0V/Oo/X379uzTUP7TCVVuh598mkBWnog+Ma+TW36s4
5o7KJ3lTmnPOQqidyHik1Lnx7lGFwWnECV9iSUfFUErjEBlF9KK33TZp03jn1po42PNLCfAD51Tw
JaokhPiJxy3Z4wz35ySw20/RA6qeTmM21aEYqfUzEAVa1wLXheiWaFgeC++OM0VbRs3IYBSHZHwD
wX1jFAcVxvoB3nr2FDZO8Oip0MXR3mc7DZLDYzrUr63eyptT5vhdQrd+bhSwQn+Q0RMzJFbPwKLZ
SVhlSyjnbvqiAp8dFVR/2cUqyVJjZztpe55cpzkzUT/SzBoP0/womnDbElXlzGWb0UoavkXe13E+
miHdDqPZfC96NMuElTxQIp/EgciKi2RJvhClwCqc3JW46zQ6ceTkxa8EcHslsANi8n8a6r7bo+MF
C3r4mieqZ4KTazO7cDj078rzXwKzbQ+k0/OHz/C6QRfx2Gw01Slu0cJ7TdfW0zBRvSOMl6oX6S3M
THHRTIxiuky6D10R1DcHdq1FA0i0hP+x6aFA4/2W9hVCHNeS8nZBQOoxkkb0mYUEBAvT/h5b4FSR
+FpaWlJz2SAFXGuMj9f6i1ZnnJqjJLwmv14sNRxkYpp7aizZtmwAA5nPZpLgw01Kc5/LTzKekx9p
p8op1Q5p9t5S/XKyzVo79c1nlDG6j1bDKaVJ/NOvF2fK3kIc18cpDS4ECf1zSiHALdY7YsoeQnVl
WJyiSv/DnDgLubIJrm4OXzKo9OBQ92wrolZZWw4y8XNU+NFz49N+aGnChAvzw5X022hp069kr6t0
yeT9E6fiwBGSc3mSSajkqnlE1GM/sptBJ0+Y9YxJqfeoitB4sc34rWl87xvawh2pqHplyus2Wa+o
aTEs1riSepy2T9cG8ZtLVwhjP0252qHez7UfdnioIsaUqbQl7jLWDGM3lLtJxsQyu7p8cgezfDKT
1oKHgSIrfZGcbVy4o9Fmx4kb/iI0AON7oD6OMslfDLvVn13t3nn8xTxpnVOd8bhsxmOIjnM0mudR
aCPgc2cC9OgZj/8g6ryaG0fWJPqLEAGPwitJ0ItGjmq9INRGBRS8N79+DzQbuw/DkGb66qpJoFD1
ZeZJlHFvbzOxXvcCJgEbwZd+Us/YC+KvSMfAYfvOP26+6WiRib60vksVl71AkNm3+qpYcgWghLMu
6tA+y+aeJPemNJqTqlX84oboWWwfoYDZt7QXTtCQkjgWcZhdzYJGYVEOWB0nbdv4EUbx1i7Out/R
RMFTYVulsWLsAl/U0Yj6+rSvB16BJ9WHVl1b9O60y4utxnDvFRozshooeD5F7LNJ47Rici/18sJx
4aeRnkLYwQKEYIVvUHPEwc+RwUeHtBwzRfMNfskRxUDedY0dkjUSAoqVj51RJ7yNP9jZ0s7tnRed
l8pAV5zhTjM3zY0L4QRxjRfm6s8L0YZ8nSPwhXU8HPM+T68+ZLJ1Dfr2y6ngWTaN+VfM9ENNhfPJ
brB91lyPloU2K64w2IKOEOnWiYr0nUg8HepTaZ9i/9yaSXfEYC/elEYVghXWdw6CV9ce1SUdc3VR
MW7yQQ3nn+/qEkM+e+Po2GfdzZKV8VphpBugg6zhcHjPGI2wdmvhdBVVgwzv3sqU7KwVLcSe5UVm
DLuaUd87OeaF5YlElAdLwdg1V/ZfQdQb81GvTcwn+N7OTk7TXTT2ewzOcdBW3vzplhq/fp39yaIE
wWuY6ivirHuah+9IaHd4MLseB90ZJQmkiIePr29MCw4PQf86NZGr8RwenRS1y2mkcWJRgZdXKwLZ
7MPzbr7HSptO02w7N4eszc3hSIrX5NPTIvKvVl9/RPIkcf38mjojPUwOE3y7pOOLX3QgolrHpyZh
fErc/TMRfYENEC0stozwyc9JiTh0uX42kfk95S4Hzqiu8NBUxaUfU6bpy303koaZupxKhD5OnnN7
aE+4JnhmpkV/jUzhcs7RP3R9OiUgCl5kbbUvZX2YaHLQ7dC5aqTnrj9ftX77AcvyrXXjbG+S0n4j
zR9to9HUAsNuIiBUbbUZPEk9MhSzU23GuJyBqW0hXkso6hBPKPKjudccQeYlbb6zmQtsylyEHFCB
LsVuyyHG92+GBIQTU9lBK8B+nsg0Ya14wpQI0KR2212Z0WtgVVCS/dir7zlYQnD/1ohfu52uJLj9
jVHS6TOOqrqaiBDbzlD+ymbWyeyyTSjHQaJo88xYEcfun8yaNWYaFckll8qKeHnRBCKUb+pnA02X
U1YyUHKpfWoDnZbDEneCVjDgZeTuJdc6HdNZELZ5Z5+pfRUa4zyKLKebkwz5GRJesxkyEzNVReo/
9N/7qiVBRNHsICK5L3MIqb5SLO35YWZXhzl7Cj9dbZV0Tv+ZWZiuuhY6NZvQ+VB1I8fGqa4P0TR+
56XTf4WKGaczyPRGkCZ/qnwT176H/Emq+qzGYn6JbICuVlwdIBTTDY2v5asqvtra6Hg4he2uSPnt
IvaWv0o2pcZAzn7qvbcQkpAXFy7QEXfm0qKPwOXNCVxRNNj3nZsv9LPlx+7nKDxmX2k5X0EN2pfI
hJTiirl+0jiyrfWp+RsNRPZGWXLQgtUbpGFef9l94Ndp9DtKXidHEr+kEfZg94X7VtrNYbQb6xO+
nrdhdZj2vKsbk/nGu6+3Gzu3xl+i1bcM//5OkJxHP5/O8ESMu+8YzOXyawws8k+plfeWPeU7yCQy
xHGeriuLqJyus5ppnfvljdXRoCvhgkQITa0I71ZYfXGoSp4canuuIq7I5rVx8TuMGOPNjvkeNzQr
+ZH9ns6ZeTDSBddfNS/uQKOxns1nuYiUUdvqz6HXayv2scZVKLsFxUc1bkmryu+0uwAULL7sOKVK
kiVoq6L0dxN+yzJ5ZdbUQUJg8KuEmX2NmtfS+Tk3N42/mbtcAzG9ygExk5wYAceBQ+aJ7rMyqmWr
7Wa7sOGyCVWA9/C1S4z4FkWN+bKsDtD0uvvPd11JqSw9Bgy9HGWde6k+mK9GK1+Pk0AO+w7dJrBy
7ezrfhv4opCvTUq7g+2ZDxutlBBAkmxgab5EKeyO1o5f7FZWV187J0vvEqPhZAsyDVhwvcr96p8i
zspYdaXABzEgqT+nmS4UDGDh3qJ3yZusf9T6vdWjqQLb+pOHs3xC2RBMw9vKPSYEy51FdrUTgeov
4Nbo8mMy0uzAhoB4mZYfDAUT3vidKlBU0tbjc7sUZxXWAA8uxrkkGTNRVkzEexyS29wKZNSu/kfE
7Clki7VxLTlvJ5ThTsin1qmHp0oY8jTytM38QGplcpZ5HFS5CSxEy3/XdNqBC087/clQTckQzLj+
fFdGlXEc2+hB2qnflGr8mBwve+2F/G+BiLXOwBZgUIGceodnL5wgVHD28BWxwtwYzV9p6TK7cLP6
SoRfu+Vz9S+zNPNXuBACSc9swkZiYard98gjgxeyp8Td1vxlkh5d5gyvNhyoNkit+QizgwxvY8XP
zeQ8Daq0HobU3FWfxU3Qw+FgGWfX6E8fveDiMQf1bQ2cFiK6zh5VpoE1GZ3sFCZj9BjL+NaVZnxH
FEw3Q+c2u4QKz3hkx+gl5c0xyotowrXCTn4pGufZt7vu0RlLYbudpxvdTT5JMBvX2UZxq8K62Yd5
JXZ4BWI0jIX2RXxZqKDzVPSkMZ185Esd3JwyG+OjzPzhqlh3ZOS2+5Yn34L4evOjNqMDxK02LTng
fpiLB81B1Rq4V3rqXTt/NHZ/njTKtsymvHoA6TeSJwmnbPGnSbil/Skcj7UFNuzn26of1S5UfY/+
tfS3Ze3wK2mrlyayiFP7zFl8YrB88votNPsu6PGWTOrSYD7dEk8hsDw5xc2b0jfCZSM98azWiYRz
4Fmoig68zI92WmSeyTAOFls7U5Pju4zCbTKQQhjMgpkVMLb74IByN9+aKSxfO+H/yzvmZmLwqzXh
8um5c/TrpAHd5uOVB2iU1Xte8ItVI/mn3Fj7jhzfmLFPqt8TinlQf8CiYlbVwdP74eAtHyLMU/Xw
Q/r3eIJQkFdl6pG51bAiG96v46SSQTEX4uKN8gvqEA4bwLJD1Z40RHlasKuvJEVHrcAM449gjv/z
rcwwN7m194hn2slUWFkX9EPiWnkwSid+uJFdPlk6N/XPZVbkBAqsJv/Ex2Jt3bojOJIPzfHZ7wdW
LZZRrJSlfMTa8AwwaL5lcC5OWoEQ0ZNt1PjtiTxWWBzGW+HSYEFQ/T7rU7YkV21OPnzi6Qz2w1u+
xQPIhVM2+GZx0wKF6Cg9ENvIBO4+SRw5NZWYhB6VdY8sjzxsHT+wK8xQJxoUtiT1TrFNYr9zwn5b
2NR+N0byvNAFi2zSabVFd9AStWLQMF687p9VQrqxG00eE21RFPLhmkj5KgpbgyKBMYjTjLUqcMrz
6NXiIBrDCPQ684AibrdjlnbvM+dULhf3arErPcRYz6CdGS8i171bxaTxmEn+PMCoK8+MY2IBPohx
6NaDYZ1Njxw9ZIbu0bupsS0MMONFz+6aEZXkunTf6GO0vVAHg+SdNVK0ZGIKfSduZeY0j6mS1qXz
YRyRMWoec1WG6zBy2JfY+RYvOw0zhXpCaV7nvpIoHvwCDutiOYT3shzPpNuNk8iI+Bi6/bak46/l
kCNTLpdNUw6kmZEZKRPw4TpyjTNSxvSWUt6V+nAoWCjUBxTldZXClVdu6Vyo5wFAwqUwdBPmYy8Q
kCSPo55WG920qtdh9rb8LQaaVSLv2KVZ8WhdFqY8mdkMmDPsE2AnHEMOTjY4yAY8xr0YXdms+ZOU
Ej9EWxhEfkydVBqdsEUTA+hkDQGur55FQXF3wc36s7iV1AzRMIBonDRR95BykjArCPoXRfOnmK3+
tnzWjdeHV0q3wRjwW6oJhkLZrP3Oiz4csLNnmm81SHJzszHTOtrSfbMPiW3uJmUzzVat+Ohz/dGX
1nPd+zNED++Jv86e5ldjT90be2j/GtlLtCu0dyADiAxYMOHZeI7aJgrzz8mrtW0xB23rFKsJmXZT
ueafLMZt32kVhNSJCGIyT/hW1fhsaxl8GjxWR97B6tj6cbP3i3CT9joqgDbp61KoZq3phBN7ok6r
wowoh8tybVOriVYJUVlfMh0x884ecTRlYBLx2ZcZLrg+0R56e/gQiR5unfZNqoJKCq1rjhBJYghb
02dvm/aO0cBX4teMuUbq4NsIuloS3m1yr6t2YvTqzXc94V63/xqZER/DhasC2CQ/+svLz1eRQ7wj
NajIas0SY/FQw/zgpLvuK6c+TlrUHKVLq0mqW0SuDXqtfl7mSrb/ffXzrepn7YDwAC+hRRtO/vfF
xLIZlI7/N5eGuZcz+VUph2OFdQQ8Dqwq2jMI2U4VvCYHaw4/s5Fle/z5qmwjzBt69M1YfjqacHGP
sInZLXqeXFm+9Wfo4A1Hhj4G/w8zHP4Pa5gL5e2EinclM55DU9zxybal1R+5RCgXnLr+iCcD7ZLl
fVPWDhA22wQilMLxlIXDYdfIjks51VEsb9vPt5KTIX2MUH7pwwhj8ytkMzuOcty4BsVAjufFm/+u
CbvEvOm1lA79fP/zMjFMtmw4sDNKDpZyKpYaoBREqpeNnJ3He6WReGRc5MeSDJzOJ+umgD105z40
pN3JD+pLOxKbPgnC0cjz8ihmLCbzJczgrNpq+D2k8xlHkrGZrOnOER5hXMToB/HPK5rwc9Sh42gC
H1pkVjRulXm7+bmG6+WX/vlNMxQqYq0diL+5iE651/B+VIVi7uC2x5+XPFbdf19ZdqkBBrX5P7Io
tuslPIDlK7tpAG+jLSR7+n63itTBse3KDQ1u/3KIGQHjkrW3MLVsbSZ0RDemZoyH2oDeoMZSDwB3
1OTOeUlMJgb///Lz74jcIedL4yn2eGT8XNqTSvYyGaZ9nRGl1IhrnCybTkPAbwe7Nh9COrtG0DoC
CT0OTJsaVKah+kbapXv8eYHD4R7LKnyuvXY4M9l40gqm+QOGJEL20586graBceSVLza5hqAe98Or
nqFdNrZ5I7JUbUMh8Fc782YG5H0MwlIc8PmQ4slGAKRaiX2nJv8uFfbGcB43FZQifFQXV1J73oFr
Wyem/wmLy0Ryap8wEHBZSv9XMpafTpkWe6pCEGka0jmYaPGeIP14Zzw71bU3jWA0KAId+3+tvxyK
sA1zxTDt0zi6rscCGJwRzGUNAURRUVtRIKOXNFxP/WVK52fDLV5zQSTCmlIKyOo9uzEGCSHC/FgX
ORc3O33p5x9jSZVyEV0L3U93BcsGA+o7IyaPEHP8MlpcsUaYLVMagtZa/i8a6GJl8Qt070iod/EY
5EyCCiAnZlY/MrtJtjoQRAbze9YfVuk63qYm90+uE+eeMDFFXXlCmkZGcvtDaHUDdVdOvxtEepOh
+NVm1A85g4sx1jMom/N+5cK85IVOu54YjrHKS3SnusHD28R7rCkw/12MVSZ69coNywH4xaVycQpJ
quuxWJnjPkmcR+aL9pRGrPo9mfgZ1/N1mOW+sBxWoTJDMeWQpvtOv61mC3GHxepsGR6fYtPO+3Ao
M+roaijjEBcftu3tS/ybJ4JUkvMpllhXWtXTqHvjjQPN3z57rzsIL4mWP8NUuuUS6G7bHmiQEcE4
8GOjfn4xC1AtFtw4xlt/4EzYT74c7rBEDMAmyUuk26fC1Bb9u8K8PDSM0cW6Nfo2MKHeoPbjYDLd
MKiTmLwHtt5NA2REo76Vg2mxqytWecv5g+T6m26boBPL+KUCnwPoARjDClqTsbroOsZ+0AkFho0n
Do1vNJ8uNfbU35VfQ9SDDACc0mDvWs0VpltNYd+hn27u5keX4Hwjypfo1mFImyerxJee+CpaFTQV
QsPi8Ty1n1ryLhUlPGnime/k7LMjvYAAFKiw3dmirbazif+wj5vuXNhfgJDa61A/mKOOzO8CvRDc
w75aJ4lbgLfkbB2H/SPTGUoXhHZQlK4hCD74hcaBUS04rMF9jCLLyec4pyyOURO9Ye2qCSQtn10w
8JwkDa6R1iN3TfdaUlEZOrb+Dk7JzhqSt7hOixUTuQ9cezdIIpt89KmdwJgH1bjYGWJpjG9iKCmd
bFY2lM2goWUBao0RuSCrUAxDB/UdvNdTYdGT57e/yE286BTMVRLwB20Na2Zye1wZn2advZUcRLNY
L1+g4yBP6FgHm8Va7SQfnT8GPeCpuiDS7ozVd+kDTAwzRp95+MWZK8UG1WAesD9EtljfTc0MSmV9
1/2/qcpevJ6L1/JaWjLn4tUKF2wEWMLSc/6NHiaivknGK7kLnq4h2QukCYucw4Z9yKczzkDksevV
JjXZHv1fuA/KgDIEOu4lRxmqBLdWBTrXzUOq2NWY7BATiI8AGYj6S+gGUOTTD+4+lPnE4YOL83PN
cImxoPkSO2iBmSvCfe+24uyV6QODN8+xnHlpkXnb0fccYFot5geR3GiedLA05fSg0sAejlutquZN
5WjGXg/97sWjmthgy73qaoHr0aVUrAjV51BfUdhhtvUdUBGM+uuFJQcbjc2RvqTi3R0ttht7Nk+x
8oY9NEUe1sWNzWD4VqTHepT5fqL/eOAKXaMavEkseDPHWunwfHT8dWh0kj/hvPpO+eAwmK76xvUO
oUepBT8jBnEREJZKAk35V2/KnvVW7HrPpMnawZYP2JFTMvMpbmgGcuEqyr99dpt7t0XVz6ppk9qi
p9hr/FT9WQg8X3pmQWdgiYUtHn5XoYd9j+dy7BM0qMr32B8/VHbEEkyhFjcejSrXNouAd2addsln
QNoTOpDJQ4euEYalxh2i9xDhSskcjYI5R3uwjiDbJzOihnccaNgqHKbPVUHvLmSdNTvyb0kHZ8tH
twc9/ppZChmxIieV7rrZ0qmwKtbmyWq5/azOvTSmgiqRyXCd2V9ymH8NutFuayXuUFZirEKG2NVn
ZySc1QIweIm69ttI+61PBPfVMotrDUMCjN3o4zYT2sGc8o+otqMnN3fpzS47khVKJ1dQ/hpEET1j
qp9BzTiQd6l0pCoT7JbvEn+pG0qbm3NrJ59ZmD78HLeBo4p/AjiimiX9xACQgOoDenowv9tkFAKs
HbccdjCELkm+EB3G/Co44sehttJt8T2P6NkjfkKLuGLHNH1PNJQwEYnJiZEDKMTppPcaplIb/EmX
M3+HOQEMzLZnXAbliJHD4BlbJNzzher6dcXOvg7jIUii/K1ykBjsTgGUNjQCUZismZs67roc6YoI
BxhQFEuvXJcK69ifbj19a4P75OFEfLOa4uTlVVDAMwhs1weEyj3f4NUk+/yhTNRZz+Bc09UkesCC
62CvSyd88cz6xDCXNKEN84liLqWc+jq45g7OBNE9FbUbOb80tRUHhNHeszRfDRSqUaX8HWs1Xr0m
frL96aAArKTMitb4EkjLtt2bZRyTUf/Vp82JAVQMwM9cGi3Nax3POJ3TDiYPM/FN86eN/DtAnc+6
4+kOrtdoBK2RaWeSJUoeikPq1vL8fo3ZzQ3QieoZHlgY4oXrLfFAFKrBWWN6LAcDBlOfJAfXwCeZ
Zu0qdwcCzyNqQ4H+SZkmziG7bj7zrKEXWmBIARz6WlbsYPs0/Y4zrmjh989aM4OuHZq/pKxXGgfP
C30jfwY0FybFM7kWqe7QTp/SxNYJggMbbzaIo/1qCidISUl0A3mMFUn+FtmQ71VNpQ/uDIyMsKdM
e3gHCUXXofojcEb7JmoDNp0ny0vJhbi/pPAvdsNzTHohSL6SoQBm4xZlqBYQ7idfnWiAfQF5Mm4p
dKJhNNlGceUe8M1VpKG2qdF/EEgE4o2EHsaYRxh1LqfaCiosJzLdhf3bMM8G/PMrE9mb+FNwsIaw
vAq7fMeFx7pwNc36raR+Q9gkhxIZKRidBHlq0dLFg0Hbrs8W9mKoAuklGsrmCDrlM5kl6BMsHKts
MAMwR7AipbowMPhSbvoG7P6MK7Zb5ftq9o/6EP5LfC4tKk2lUe50p/vQFzQYQsm3qVIVlEK/9aH9
19PK11RLd5bDad3FUELubV6n0h3WERY/JcMDcvYYpN1wiZl0ehpp7YZ/0VbtPkHsOkgc3bLoaWE0
rWOsd+UhzLQ9bU/TVsvZNKdjvTYqH0r6hJSWmTQKG6MOb890n1NNMQ/CFWegKnd/DaemZ8sboh3T
L7b1SlrbyaRSNyRaWUs7GEqPIZH7S9Oacld59jckn4OjlRa+jTFjtGAwskHneM44qBGW4yMZ82dl
VUGnC7jz6ItbKzELLglKNWaB5Upq+oPU9VqHf0JB7sDpuz/rdIdjUzcxkVHFEOoYz42K4bNHvdDG
AA/OgY/3AogPnoK97ujvblv9bfOQGG7c8mwZ9pjV9HXik3PUjZdSjvdOuCf6DtHVMExr+XjT0thn
2wgIJ7XUjkjVawf907Om91llzFSMdmc60GBG+NZbfeBxk5KDxxayLZ2Om061J9+SCyq228FVLjb2
di4Bw+iKvcIop6s+DK99PGNIVyMtDrSGrEd8bXAz05MmWQfMSVFvj6sRZM+1wNe7Ap9/1YT5jrsa
gKKD5qf32DMRm7jMNWsF4JF66eSO0zhbm1W26roUYSn9nQ4x4RgO8WExbOIQmcpbtjGpJCZBAqL2
svPoWc1K9Y6D/XWTePZzZLM3AiPwloflcz0HwHD8fV+qF82WHzAGExq5yrsKzafGzXw+Svl7br/w
llBG442PuofUVJXuO5m2eBU3swu8dSzWmaZxwobS4FYFl34ZJYCbWW86di8bha3sOPkxJUvLV14k
7bXHwwpgWFGTc2H2E3sI/fvO0LJVBXiSYB41kC3X4CmPHj28wSdMkYzwZcwBJ8tMWuY8Ls15OHDi
8l+SJNJ2I1f82mDD+uLFtAHNnp+tynnmedn1+yH0i2MqOaGVXkqFyGxTOWA6D6ta+PJtWJ4rl2Lz
NlcgiTJHHrtZBHGS5RewpyGeoXbILyZXoifwl/Q2tcCT61r4Cnv+nO3HG2j5UUD0nPq6ubduiATF
vh6VtyIDLQIytB8xRlcUgCa5VUN1U0U2nEsvobOtti3O+iROWhPDPM3lf3CduSxtTc2S6UiAA0S3
6gQLTwM2a54Y6XZtu26YnzzBAryMDaXkZCXtU2NFD2mo+jyiIx6lRqyHd0kGCLjvg6uT1fCN4c6M
a7zbqf5at3qzCfslvxeaOrIExA+qAvjgNTozdfU0Oy/6PObcnTQZMLvS9RYZy7OiS+o4jD1yOMNY
mq+IACbhmgyGtPKuWZ/MJ6PwptPPVzHd3Fje0o8Bv/1Gm3uYJJbMT6Lu4BrVTNJGY4Ye3rjcGpGc
GfhpKCdTfdYp9riYywvVeJh+/MTFpaezO3KhbifLfLSUS91Ulg0+j0Gdko95iP9mZkx+nJ+/VZr9
MTDrOIus46RVCHC9nmWdRhP9irE6nimaCjBKRXc97hbMhwqKFuAjx63X3KaVtXBpHEvScKuXZvFi
tLa2wjeZsU/g753x3gBqt4IIr0kxw6P2ZfxH6n51H6pkl3DKfc+pKT/oVa0HBD/Mz2FGeZztHu2L
2BDTKnfFGKvcp9Uk0Ljr1VziGigMQ609fXT2pm5+OrLddbHq/xGeu2QeBelOyQ91eJLhjzCMexoq
bTdPqj6MXgUPxa6Y0hcgoAo//oXbG7WPwunCiJi7TCajKc3HMzx6W8FBbtPU9bVGcP8z++QiG098
t2rQjkOa0/gFzz/Asm98uXSPc9F/dJYBji3iqhI63cXjYH67Wnq3bFQTOM1izUT8DoZ0/l7yKGXZ
xJymw9usZVhP4VQj6bjFLTHZVrg8HNlE4HAbuWtAclog0IVi0depBSw9/5qlGHn0fjfnYfhgu6Jm
gU0uYSKRd5nx3jSdtg1hW+Citr98F7a5yU28aQrRn3kTJk4Ejf4O69HfQ0msN1bbiBvWi5PhE+FX
sUQOyaCKWcUEeQzsmxytO8lrc9cOWPWLWVj3nob7yoJVwP0MK18ZJxqkwx0EbyAbLjYIWt60Xa2Y
oqTDbK396djBndsXUqtfeasBYvSJhukr35u9ct4IRw17P4+qzc+3xDogWibpb63WP7vFzCp83hGT
jBPbbQhJz7E7qGfXbbMXRZ6CaYowAhurzCnsGEL2euXfdZv/RR+KJ7cw/XssR//q23RTL//t54UG
HzjlUUsnSqd/5k1a3puZrQqphcs0EkxN9PkNT2vb1enXkEO69KNrJHPQ3Jqr9ppFPt4lKg3ym4Uj
V+Bi9QibfgKM2tBCcRkMqrKlMeBEnJ4oXY2PAF2XAh+muCRkpotZeR8Eth+0y4ZBo/0SSRq9lA1W
tVRgN/MsqAGu64kt5rOtoQv1/PMS4q/Jsy8/nqq7zC13hzGGF0cU7/2UPA1xXf+O8R2vojLyg3Iu
OI/L+JpW1MPPSIu72dXFSR9qYufI1cqvuxuHeZ8elZPk+HqzPGj2ZTFtjQUtUHXxfJQZQM006zj2
S4rVaspiYVmHyR/alTZjXtWbSRQo7s1MmCEEfG+NyyJNhLHi+BZChF+QcJ7ACEKgLtt1psGpO7KM
DSEP9xSzO9UKPI4ZMirM8elMH2dxJxPCKFAgNeD8Kjv6/WI8nTk2ag5ax5zZxSZNAKSMqXvBN4W/
TsVB4lJMxR231RsT/1o2rvqugPCk0bTm42aK+/dei4hA5llgZ3FLurR8HoWI3wqDExBLBwrqWnYM
61t/WhcFV9RUC8pBQGJpSbO2sAHgbrb4vCm4IIxCOu/Z0+brnNonS9HYoLhjJaY5DmgQbcZ4jwUO
foOe3cA8vs9eiqCd+MsGrlnbwMfXXWHmQdq/jlVOCj41XkIqP2nzYQPq9mG/z7xkT/ZJrtMQGxd/
2mXFaqqd3bcIAua/kGLcCzw8tML6y9fhkfBo5fA827dSzcl+sNK7qpq/rsJTGY7AjrOpR1BntqpS
oOy5nTvbZtiaFBnfFbxjjHjbep7/ON4E2UhnKIk+tcb4X8PMhhjJj9+Mg/FM21sc2A4iNHz/erfk
ilp+3mRKMgVOwQVb4kyPa455zM6Dhs1GYMJIYFboJZz2KgyvCgtymFvphlvvljOKW3k+9FTwFBHd
cTiV2jHaN719aUg4SGK5lnmeovLCQgKTcwywtlE44dZBX4XV1pbhjJOJIVJW92A68DhxStH0YE5a
bcX4AvCSPr3UPGxWRfrF+axetzqbG40H9ZpuuQh3HDP/EuMgf9fK36RRRv1LXRaHDpf6Mx1GtyzL
1mFXuou/etnfl+Exw5bfsHV9Wk5sdcNRjoDVSsbejDSKn5r70Q/HZj0ULs8QEvmdGYT2Ictr5HfT
FduwQnufxnNoqKuTOq8M86y1TNm0+RYZwVJ8IReIA3XtF1OM5sEufJqHvV2ZimjPNAl+Wab/nq36
F+/vtDLrLt7ZjgeesZ0BJ94sU+DXW5aEzuof7BRxjBCiLv1pb+LL3aWSuJU2jH96SzUHCqMmUGrI
TyjK3OH+2edoTjY6D0Kf6l1+POfFnOyx52nHylR0l86lv9E8655M3giqPCn2fZTfor6A1OM7diA8
ptJ9xUkQYgunMgVpbe7HaUd5CezODemJsO67+1xMX/6Cg9a8jL8wfU1vBJa6u18aKQhdiJ7SK8R+
iqJvAbBKurZ77fMxPUjU4p1RTMV+NgrCio35CjHHA6CzziQ1u+yPdomiOD2aXIb25eeY6yhqZvlX
bxjf6jyktjaMCOajenXBvejo3s1C2183eFro0vA52bSlsWk8E9NIOZ/MbhgPQqgDc/q/YKs4Ubt4
19to2rv21xhr+bHr+jN1x6s0X9IbyxR+Ukd3MYQ4eoKTitP1Jg85fnZztLL4PW46NqdYTmqPxR/x
oOSsYIm92WnwpLXxWauremtnkG9qpuJbDLJr8/egM4TsCgFIeqgYNfrTK2e2D/wH27ktspMo2PmS
CH430dyoBmZ6lBtgtWBDP0qe8UGSWIiwCWk4TDuf2DV+T6rYwBS7shPGWWWC7qbS7lkwAeLmsG/s
om+gjFcaVO/DSE5jRc0yMxQ5nUqJ2qMiA0Nx89Hq3UfkOP4BhSzQde+Zf84C4barq39NBDmANbRd
qY5AjG7vwM/tNQ03op/Ef81u/OwbyPHLJnTkXvRz5pgpw3tu8Yx+GnQ7J/IQzTPMFjNnOVv26b5z
u2cb0hozjX6l+RSG2F58Csf215gy9yAMwuQk2qXd+M+dyFTp6LJT+8Y05a/BHNFI5n8VHZi6NzVs
05E/0D5JirSr+BkH58qkJSFKPgee1+sZwgHFMbhEZ7hY0UWx50tG7cMd/0ISu5QloY+2Y6MYlvV1
KhLmrqWDa8Nl6sKdr1y8te7MVKNTFI5VCW9Emn4aevM2Eg1eey4Rq0hXX5oS4/+wdya7kSNZ1n6V
Ru6ZIGkcF/UvnPTZJbnGUMSGkCJCHIzzZCSf/v+oTHQOBWSjlg00qiDIQ4qQkk6aXbv3nO9sG9GH
UUYzwl9UEo7AslMz4QDhD2ci9MZd0qcXMiuLMJ4Jz3WWeQt6N2Xqg8FG6IRYD8NOVd7WjpJjY+Ka
TweO/6htueHNd5aPH0O+fNFFjD+tI6P4tBjmY05XAPO1eRWwibcxIT1bqeOem72D5U7HxWq9cLIw
ZqbKf3QMCkini89Ohl4ps8d+5wzNZRyiU59XGYeh7oO663Uu6RiPxmSz9bFVFOkTE5O7IS6XfT9R
ORFlQ6Pb3SXQVoMJbOV2cksyHm2Hlq1NaEbcHVWPKn6hTRWUszyi6ov2PJdBnyiQyAMzKttiHApC
ixMNjTGLfM5jWWUsRqYFTi5ixl4yRSVLmN8fcU/nOT9ZfsKPVKELaTECILG3wioxX+uooIqLbxyj
+0an5ZYqACM+Iayx/o5KaYdUh+epdSkfeQ+oxK37uhWP0LAD3S++ZT6xQLDjrI1qp1fFL0lsWbNJ
iWXjP5vh+zI+GPGp8CLvPYkwR0k7729UzAE8S+f6QrdzGMf5UUsc79EuLR83HULFJOVlNEbqgEaY
ztH6crI9C10X5tr1lZ647kOMVRLGUVDb1fBMSvD45BU3NaOJKXDnPTEV4inlRz0nKY3V0s4eP19h
AdkrUSVsOJChU1OW188PsVmi35TRGflGebXwbF67x6mNCRmAl58vdnVLrmZ1uxazBodZvrCy5j//
LGp65uxDTh2VTu5ZiMwjq57P4mzh5Nv0jnuu1g9uRwBaVrYcT0ROHfX5TZ9f+fyez5cuRicnmjGJ
rjQ0Pan1cxLhKSmK/Obzjz4/sw2Pofjna08ZjNUI+9gMkf379/z25T/+ju4Bmqstw959fk8DR/T3
v22sP6Wvkuwm3/7x/Z/f5ZQcrkXEWr7+h5O2Z+HI232+GFaaK20de6ct9BN6LXU5qTKj1BSiYJ27
wZ3y6ZqgkXyEMXJosjR5FRSWx9gYSWZev8tyKn1NVE1xNfNVF1KptFzer5j4u8QhfiZzxCmpJ3Eq
h5Zkk7RkGzLE3kLZMuWUUh1wvqDxz2DccdQw0zLMmMcK/jyzq9T7Weq0mIq6UccBJEg0j+UGpkO2
S2KSEke/8JAYJNppzEjj5JAznlCaYCbEf+67jEixvYS2T2fOjOBKJ9Z0KZIAL1/HC+KOpT9x8CD3
FdBBYZ+6fLRPLYlXoS81cA90BI4oaypvguGstyeT7Qvf59c4pxNselg9GfCdPj+ISa2pW0yDDqmt
oJnyBbsn9Ykj3n4CDcKAPf02ag2aBFwgeyuPjkX/047Q4uYQPlhoX/vsxWPKBWImPyAeQgLQAscj
nPzdWsB5wa7Nbyt6wPvGWb5qDuFezJwSjg+XfNRwHAg4C/iKIFZKKwKbMVDXc9F6d+pBmqxiOvVh
++qd2IssbNut5jenTuZPKmNdBuDOaNFwz8OMatpuuMvR6D3VEja76DGaj81pVPbHtICrnBwslkUU
uiv0s8PMFyuEh1E9vMuleFqw/pGR7p/yhtqsGGCQFxezGH9omh1GU7Rl2HlYPOdUJgPcoFr/AMqC
wSEx7+fhY8lz8lcRPmwnPX4fG4hmupgezO5Raw2CltMFbS+JydH8ZuMbCLXJvR8c94MJ48aCz8Bw
luuJgfWGjvu8VRl5E6Y07xSNhbDLsizIsXoES6WeC8QraXKJ2wua4GejipDcQ6zFlxkfqdUcrIME
UnoIMweuizunR2e6axrrfRhTYmelOhoJjeXC9oFOcJSidf5iWNWd4KptskX4WzlFr4xeQXJV0ZGk
akUqh96fgOteGwqJaQ0QrZh2dbDHT2nUoYF3t4J5I28vQb0lCFwYXYU3oAFE7omIz4NGQaN4WORj
7LNnM/6GSlabGO8LRHiiK6ZdW0xTmCVy3NE/vvLWkFjrUHRKWYYGkshtmvURFbh5Qqyi0eeerC+O
S6tX68WBEZ51EPzURmo7kNOkOSvUPr5R8Zxe8wq5UA8VARuJwdo5sX0QE1dtpvXu6xr/5OnZasdC
aIj4eDN5qgijYTrXc/vaqmr145jcnMbR0Q39SGgK3B02gorLFjN4ifsJ/5U+VXds4HZH8KWRezne
SeOIH2YPXxFBX3/n+at8xvX9cG43zpTzVJX2spu87iNlsBvUTYLyN06efXp+fl+GPmtQyKiMvt57
w6GfPgVi0UEZHy0M3XNetGdWLlgF9ibjZAcIcz2pgRLoUYm4NczEvAVttRj20R6jp3kZ/XNs3dXc
9gR3rRY4uKjKZKI9k7Yi/Zx4hnIezr5z1OhOHXyVYwHbu0tyQJF/0RemnzzzmBuXKsywnYRTm4eY
9qCjLBzRcUAtOGSIAQZoUnlV8In2WlHpf7BLu09A+feKS0ufpv/by//3VBX8/++09b8g2W/S723V
VR/9P37X/ypwO3Du/4aPh2/921/B7XCeobTTSujn449//WKurO/foO3Grx7zSc/3XQpb23Ohj6mf
Xf+vXwCzGxawdMDsJqoty/RsOGq/U9vhsrPs+tyIBsBIi0blL//1O7Pd+dUwYLP6xGC5tqfbjvMf
Idt9a8WM/4GDdAGd00gzOa1iP/PgxK8kvr/wz6RRi+IDvViZJg8jY9WHBb2v0lpSd2WlBS1SzXCI
ibuk4VGSs1jhOjThkg9G0z4kCWO8kUXjgFpSYjlGsWiscdQlGtXbXrK2qFHciZ6I1saT5R69viAS
W2Dgdm08D0kbdkVeUeGP+tHQqe7ZTvYEQDWnIm/zk5L2yRI1R8KspgYxll1rMR9u2yEsGjM9Zahs
izHvN1PiswYLOuL8OjsyLiVRv/ZxxPjr44ehmZI9aFZNmZBmTwyexqAgHaUt7P2gJNqQPPvm0M7b
eBWSFWYWy8ZtWaDqiPEZxwuvdj+KF5K9gJaBkJwxH5IDswVOJwCjpnvY0C/4Kxnc9fmeIWhATDAH
HB3qiMUROZMlbZFqWxcp3a8Rk/2o0b9HlZHAdMnQviDlInfyTlRioAuUsro76Q/Na87f8Dm/Z6Jy
DmVjt5s8cV8FTRQHFT3df7yLvceOrNyX9JZU5XOCRTccSv9Nz7ybCtEveO3jWLCizwzgko+ELEkn
TVEy6Y+D4byM3szppTx4c3/2dKJ1sRWfZrB91EhRKDGJcCbxXmxYvnSb5D1ZtllbPtPsf0Yyd+UO
Ww/VAJDSQgVQggFWpNF3DNKzv7w684LUyaf5bVWYU6cOXQiKOZOYd/pcJkf81Kuo8GjtCKkeMtmi
YTLru8hfrqaBuVf4dAFMqYe1W7+Q7XksBnYMGUeEr5us6qZZPg+pe+82IAbT7COfrBSOQ8W4oXyj
TTTR7GwrsgGlb+8h/Q1Ed31P1gm6G30xUBP4WrbQ8BA/klm/GQsPpnfF9LgmPK5AZ005Seh0oX3v
i3kDfr3epDhbU0ZVc4YKxUTM4xX51ZLG1YeMEBS9/WPOtMAttJpsHQImo/IDvV0L8w78d9ukH22v
7QqMlpmyGVskUClAwjGZnJ03HXpP2LTe3p7TBznBetNY3BmJgGQVaFZx6T/6qHaYMKHYonUYdcN7
Yl6tHIc3YXP054yBndCRDxWQyuCL6a4O6bk6+YCwQ1PB3sNWRcQP+ytZEy+4IDuawcNTPvHOx2l/
r8ec6loHQQcV7QaTGlSX+ZqmZH4ymLnkNq0NA+1uW87XLo3ChIYLbxkFSFsbl2YasnuHlFdazTDH
aspwtMbrcpIB/GootGvvErXGo0idF3A8edgXHeZcHjJpEG5gLx3WZQDZJ3cFh6TrZ3+8rNb4OwPH
nr7aDOb1g7Fq6D8/s+2LJvCd9/pIryqG96SH5rT2hbBIjydz/VBXsbVH7XgYmoXKyUPZ50rLA5xK
3PTnh4ae7c4r1kBVGrLVba43X+uGRmPiLc+yMK4Z7wjD4gG7BepqhqZEjJ+tQUOoDVPkMFNu2Gnj
hZwayLlrlAVFwFVhx9AS+j5QHFkj5yFZl3NEapEIz+Rxw4QP0wU6bmSNQ4afgsEywpluKuCPrZ+p
ifrot8/aEsKNsDYNEuRwMbpXBTmLqdd4KQjqo+GPokx3mwS6UR1Bhqd1gDyb0jaCeEvpH3Y4SgPT
0Hlic/OQpHV1+vwwUeSosQfjxnHhFPe9ueGkBIEanBtJS4uxgVIIEphcM8LQBBVJtoRahV6bUVDN
hF9mOUMPpzpZLj4E2j0kObZuSkpNR4cSD78saTD7DtQIJCO5yaGqASIETBzlGUqmbVPXhPmtASKa
GaM/QnKx4uu41baNGdN3Rx21azVV7F1VfkF7/LUeSRvTvGiTMWPuh1jb1Tlwp669ePr8DvUo2tpD
+wV57XRK+kixp0A0HOndqSY7mc9p2tmh0y9VMM/G3oe9dyh0K95gm2y2PhKVU6/Vj/TQ6l3r6IrI
Lf/ehv4HwNC5y0aoOVzlJLA7aENmWZyNeCSqb41btqDKwdoQF+aORBvqdFEqF7OewQRdN9zuBI9r
Q7YfPZYttl2Lkxd8aJ3CuMUsHjemid+2eYAt1Gzbhme57Z133jBtJw16onTygow4tK05gSsCtXBP
nCUhY9OjVZrDU+bcQQu/8WqE80WmidDG7I3WK8hr9ZZMYqJwRJXpFfQ1I5PL2xLF2yxTdxkG7OMx
EAJT4ZqsCLEPOvQ64O7ovFp2bwYzzDRU0GxTY928q6n6sugdesSKGS1UPmISKappKUSkyoKJIQHl
vUf1u0aNkpiuGdi+Uhf+X53Pt7ZfApohQQpOEXgLTpXmvASu1bYgna8ChF9Y5iBY4ineTcukDk6J
KFHTMHbEJNbdAJX0Ax+zHA6C5ttSsz47QkeWosVnoKbT1iHoVaflUWkMX8zlmYZDD6NsRuxQSvEI
7n7T+nCanIQoqBYl1oOly+00NOS0ERCL7q5EeGZp5KshP1/ofZ+EX2+r3NC3vbuKC51luilKTFHs
ZMCiLa8+AURiK6lAciUMtxXSymBMRsI649xikpfZGyLqacDqqL5jo7umep7tVY8yKDX9GzdWPzBZ
zOxnfbajyfhaE0B3Nm2zPg+YoGGgV0BRouNoNtO5XQ19osCPa85RezskwHkq0vsY97EPcNqPF6s5
dx2gVlPTHpdlqO8NjwGf3kmA9FP2qmfKPRiC+GDekuim09PVX5E89xP/8uTNqHY7HIwokTdGNlu7
Zuzbg+nhg8eTwJ40MgYgmODc+/XZGUlpHwnr3LZJdpB+eVMWpku4LsZHO/NBaKfxHUcczkTC3zsa
t7u0NSscZStunZTx4djZ0zs9zt3SqH6v4XDZjRFZclBy23DQBAKbRFpXd4bSMcQP+I8/8JuPjzKu
4YjyLj7UJbcmx5sVvlVgu2v87LaUpY4CU53k0O9q5CYbKZmza1qk2OFpr1guWgC/yi+1gsyKnvW5
KNph75u5vFhz/VzVkYMI+d7IOWdVmedRDOj0oCB7015TPS87yVRlRt2mT+PW0oVgb7HxVfQVHYQH
H3fAqa0pXDm8k/2D8NtX/Y6Yjq8iiZbDlHMCTGoUjSLRLCYG1TcCdFUY41jcJDa+/qrcQshsv/RZ
8jVysu6hKtn1bVcemyZbtsxLzO1QYgpGk3XDICgYylrfdWP+UciY22OQGqkKZrlLSf3rg7wHD+oa
EySbssDYivPfwBRoav19o4njhOxjk4jyjLND2xCkYG3rtNECuy8hh8wmAdJ6oNLxZLGpbRox0Hxd
PVdDht7IIOHTWTBFEk29IOW7t1aSo1cwrSbADOwhjkNy16qA2RI7IlYKIFeLS7od7wwj3xJgJfot
JelvgloM48h6Ih9uF3twDtDlTutF1k/ZNLnbii2Hpz8Lutq8lPOi7+3BfvURG94CfjpnTtffYvt6
8DIyZ6hha1+Av5NusdXJrgNA6FLt9bF5AImzcnWucQ4teEm/Jgi/ynkmd5R5xaYk9c0zrpaQL0v+
jD6M0TRC9aUStFvmpLoVzbycsOGy7vQiHJn/kvK8oicjL9SJL4LcWI6HTNTvdZXot58f0F1cfLNu
jgvDaC2QxpTd+FrMjhStaS/2d1cnu7EHr3/b4h3fKNFYWxOX09TODCFjtF12U8XQ1IoHc26TbW9O
XzNtuJMdy11HcBx5c86tOfJeepZijic7n95Ijl9KGcbt7JAPPhrMyb3iHS9xFQz19L2iHw/dnWaZ
0faBnOkSSlkxJJtQAy0xZaFb4JrWWzVfDHvZeBOuPlup4gTSf4cD9kcivInUTOd1ih1adBMLQ0Ey
FcKf+0I3to3sPqwcSacjWE4GJieyyx8q4PQBNkPUqiTujc2gTl4sXywdXqzm93gOnPjQDQpJU0ce
uZEumxYNyhJxIEgc/ntLxGShrjMsNCxmrSV/T3eRCjUFIGfVWid3/UArkCeDGtFeY0JKYq88Qu2n
2X1BXHxFsqQZzBmwJ+66RX8hpxzvVYYATZZJwVStznctj0YwJfR3s3Uq3zDWstOUJc/xzsKNdnn/
fQT8eRtF5QMhBuOhXzY6WqQy18Quj+sHE70mYBeAUaPAeJJYT2WRI1xIy11F+akx/EY7MIUuDnbZ
qC8WuvjUyf2AbsJzORmvRqZObY6amMB3JoSRCjxbQaiuMCVKE/iZV06P7cCRvUeSS9rfI3gNj0Nn
DedDt5cWRjJZvQWC0WOZO0dzdZjpGZiXWStfwcjHMMXNn4Rrp6GhTe/UMfB+GQZrbMZkRII/RJH/
BCfyaLTo0oiPXJUJiNzLwtvFQLWDeHVcLwQXTwzEcfpNePLTbx6olwckZH1gj/WdnPknZ0PVYbsw
Puo9UhjUdEm8iOZk1T0Pdv0uYOUesxs7B1juD+uRWuK+Ue0y7WfFZUxL91VP/BetxS1b9TdLSQpN
sT6YCsiIab2W6AF61OsuYlriJxDIaepJkM+uGz3JCJx4D3PWvC9u9JjTuiuw/DlacWcb+NwsOH1Q
Sbs9qb5oMMVdq3WkN8IZ0z7GAkhD1LNgIc1+axPxA4OgwN5rPmO5Dz63hyR5w6NwKJoGM9cQjkzK
Nm5uBgVdYRye1oUKkwLdQntSFcUF2NcXGKCXIkZZILB4A5tb7lwQN5vYT760qyWuWSizlqU+WIXx
Taj6ALeAqZpnI9TSqDAasE3tK+qAnRrdapuDe1kKxBJLi2as3ZqtyS9NvM9A6luaaJfii/uYqpKS
ROGwkmSteplHbWlTIs0pRiULwZFPw7JlHusWhTgYA/cpiIEwqvQHG1gk2hsOkW79HHHDhAqUjVnF
34mHxRRR+fsyz+9jAXQa9K95Au+8JIlBRiul1wzzP6MWdUdSe5eCgJg8CnqHqFOKkiBeN6dI41Fe
0ovIPXc7+THKlaX7EuWJc2xvTQgQ23hZ0GGs8eTDHRaFO2ZaYLzmGMrClHrhQkcl1GZ3B+uTSFId
L6TTcuJhkY+mKt/Sv0WQlpQPKm72jNxDhI8IAcWZDIX3FiYT4jL+bdsxd8pixjDRKh8d/RGW2RcY
IwfbmOaNfvALm6ELnWp3RNRBOQk8xZbMc5tuS+QPO6sT1xjNG6bbACDKfBX+z/mNZqToBcjdFgy+
PGiijhD0p0fFHYkdF1sjwnfW2OQdHHp6gTp3HklsPZb0Cw6jG1/18p4R1S1yAxWKIkdiDyRn21px
t7UVxDRHIIaG27jaABrCCILFUcR6LBcryY8suaQOR49aqT/qtXPt1fxDajlldtwcCZE/0pWrQ4by
JBQsr4w5jA3l1YGDFWvB9ERpZWz1hLD2qk9e4tUXhwn0EaHPTqQ/RKF/qxLWEgeT+3b22rue23rC
U0auw0/LJpgE587rLL9ahaBhWH7tTRh8eZExP4fDayJNJo2NOfx4TWv3uws/AQDZOVMoXlTrQksy
L1FOsT0hFFojMLY+9um45v42GxnvENTt0P0k13I1U5bmMwNpfS+G5bRgt14fjTbFziL76MkpakCX
0Yu3tFeSR9YhH5LvgWyhTRxF73k03iONwS5GneEu9kGZIITSKhy14RsDf2hLtrj6cvwmc/kNlx20
XESiDsFPrAdLA3ofh/d1mkDF5631qCgg6LJw4C/ifbGICHUI8S6qj6+LqRkB0/D3xNZfxxi3LAoE
AtL1XTZAhOk0UClKyVPs2Y8EMj1aXXVgekHYUiXeAZZc4RPfDD2xxnO6/IALgOGkR1mfGNkzQYA0
F91YbuAloFeU0XqSfJK+9rzYbbsbihrG4cBjYg549fC1Co25E5dtl7XeIadtGvijDl2/Z71eVqGK
y4VTbSaDiM4u0rUErPyIKmw+eIX3BeQFJQqg9MxlqelrygSsDw6V68Y+lrIjVUDcWZWJUMukhQJb
6gyVu29piU2zty/MVkOGgINtMB7RLrA1pc/1PA4bPcJ7libRD4zQPGTlcCBSw954Ls5nO68vGacr
fBb4aiL5mgJXBGdKbF4C6JDqYl+5Nkzvebijv7Bgq7bCcgZQn+CwYdYmaOkO8bPDhlkK0+TkWX8A
oQnznudzytqc45IOgo77MZqnN9dNFMtBdp3nSqDNu22mKAsnKA+U7aR+uFiENKfbukPihLVFWntr
6bsVrYyPpL2gv2uCYZwGNCj+LVkjLrX6CcVxcRz0+NHBeErAjT5F9XbKBTwaelN5at2OpigDhptL
KAfroW5eagS8tjH0iDqPHBQXaGQ3LUhjnE/xG2DNaVfOYs/cMQpmA8Voqpw1LWRijglpTSqrDxuf
dyaOSPVZIXHIRWOgPvVXqYBFzuLHWkxvy6W76IQ1JWSOGu2IS5/uC85GQh7gxxJnPvv5C8lxm5xr
GB2mOX3k+Xzk/PwtRYVPqFu8FTgN7Q4aobZGw8gc7m7hbKpOPSA0T/eZyo6a5lygz3GwGfzqHCfr
20R1Boe3DjNTv6Rd+qUr7RejMctNrd+ni3PlQEl+FDqWQeocR5DaZ9b8zvXFmrqg6SxAl7bKJc+D
CbRMHKxCMNpzzvlKw+WRGE8isTCbYmGDS+xgZ/T1Oz8LGSCcsrE70yiE/s7Q4t0vC/yszavl8XSK
xtdD0RL7U3tekOXcKmZZmkSdFVtiY8xDWgG95pc7IFJCGb0MuGQL+HLABJpaHl1La3k6FuNlJLRs
dGAw6RRLMNdUgG2n29SasYKpaZczun/zqt4nM17+QIUURMq5I9okDmz5UsawQ8vSRo2G9i26dyL/
Pvbqr30zHRNFOIeGPxKvMtvJQyup5PCU3zpJ15ykhcivAz5oQU8KgCBtkhiNlucOd8PMalGu9ir0
zFRr0RHRO5u/zxk4d2NQyn3Ldpu92CqL93033jDerC8cjrgvOBvPkCBsktMxMceo8OvXmTnUBZHD
Ge1fYNjRC41+AJzpE64IdyNSbOGK+huLQNIgi55e1/16GaarxCrI8JX+69LbQV+go5ks8PcpRHTH
S4IonQu04KLdiPseC23DTb7V2rIJFCP0Ku+ajc1ALhxHQmMTX1joJ2OQo6rYlFMco4uAulCP4xlX
nI2yMyFlw8OE02gHTv5ukfIjOp5sg87RRpLaZjmEr1hegibVT7+0+vCkUMh3GmpUGzf+hDSBkDyv
Zw8jP2MIls64GtCWoOJ346E21UeR5vtxJLxk8jhRKrRu+8aCS2kgqZ+d8QeAp2fLb6jSiwbzkAcD
h1sflxWUyCneo1fAuyhQrMdGfsPDmgHxvFGd4d3GYi0+0pSNKKJXWGhswVC8g2ENVjGxf0mYL702
vGqFoR0WrEBbryGRQlUwNzUtcFRqQwNs3rXSLJB32UDiEFpFEvWZEN8lhgeGOOO5FB7NHAM2gWRx
1ElmQYIKyn/GzASGkpNVViH9658W0q8F7HNECN4NtDLeX05wJIPqgR0NrIWaxISLiUsqcCojGKqN
gzgKmlAK7onTkIlAGbPJvHdmRg9qYtZeWH7Yth27YhH0c/Tm0rUddJrgZtW1e2zSTohYNtlMsmC/
L52NmynvFtr0FOTJ8Ex07/c6xmjiNuufujXGFh4OJ2NBdsx666E2GWtWMjaRbxkegGDBirkxfsby
AHWm32hxda/IOyJUD198ar7QSH+rQdVtxkU+NDa3qhOj6qbwnYMeDuIqx7OG0dhyWo/CAaPm2gBZ
TFoYg6y+jzPwc9zRVPrbHKFmCJHmQt+5D4qKg/bS+tmWE/AqTRk+CqevdiwYb0p2JpoUpmFanXLu
diQ0qqS2T+ii2fwtOvAQaU9VbVk86M1utGce0g7rZSTT/rhgZtq1cddtPTrfrj0uq/kQgHhLUGVe
ThHLT3RqgNtjwdGmi0OgkkUHbxJEvjRJYWwSd0z2/sjbTvPssV053YaaHkbJo5yXw7uotVvJiSSP
iMRwobttvWzlP4Nq2ZY9Dms/cqhLsRAAgJRvsSSmOV6qbwKzLFYofT+LjMxlN+E5YmnqHKRQBalo
eAnig9mzb5VGh2iy4SzVEQQz0kn1XCAOi6suZid+itn4Ro+ME6TN9sgvzwkZ6RXkZk5UONU59Nso
10rOBXr9bfb1K2OlcILduYrP/DMy5AsRAfMYHaw6f69152YCY7QviHmpTfm8VJxbEvz41WI9cGZ7
ILf6MUKmaDbdwxKxAlavMiKF2Ne2lWRgViPlDPWkexWtfICS1u0Wyxk35aw/JdNwtoqOnkLvYQBf
+1RMVjAOsHjGV20o7AO3/MliE9mm0NtD+GdGLCh7MkKAC9P54k/Vc1YyaipYFGnhYNop2xK4SfRY
8NC7pROWmYo2reCDC6IOuvuB0di9UhPzIxYByq1qVy9sgLCu946V29hako8CN2qSy+3ykTzr6MOg
Os+MwzXa5wgctmnJqqcXKOycXu4ti8YviW2mcLnaFgNFhOjcS9a4bPqRzqUfwYWxiDyzJKR6hFPG
ZlFUlLXOw+RmZ/blI2afM5XbsW1c62qVzilNhmIfa01Ciz9/q1K0TN4o3136+4HiLQ/6YfIDrW7r
LTmNrEyrXUf2P93Uguxi0SOYWs6ZeFoDyWQohMDEcLTQeDxn91T3Q3n1mC5swikrync6WzeyUz+n
LAKgAFL0XMSsNontEALY0dCNKpwxdefMZ2H2zj1dt3Bse2KOSxvL2WQlW6R5JSbc+Tj0I9lq+Drg
3SPYkztEp99lkz61evdCXd7uaEdyOzVUdXVHRerTMNmMHUE2pbuaflbZOImpHN4W5q7CLG7oys7E
k8zHxk9/uGjWuPPlprT9n0Dc5601d/d5KY4C6NxjEdXy/H9yoE8Rz9Nc//zXL9+roezb+eEn57jy
r/oekiH/SQ5Uxm//9v2/6YE0wxW/usKwTcPRHdItBf/U74oggil+dTxLoOnx/PUrRMn+LghiKPar
zeAK+anr4zpmNP/fiiDNNH5FWqRjmzQ9yzdMw/hPJEHmX1MubZdCQ9gGfUfTQ5nkeH8TBOlEU+NU
nu3nutV0Omhj80VHmK+vymazuSj+hMENFN2uSy+1OdQEaYFxqURyNahQ7nET09gAf2WR/+Y5j7o1
QI6zOqB8UKqvPROg/Z8u7/U3sdJ/Yfa8VmnZd//65a+x3/zGjjB0CI66y/VhVVkTb/8kYRKKWrtp
4uG5d6Lm2NcU+arSBU4ftUbXEexruAg2Ergtvz0Bf9HD/fkn/y1x/LcfbQjDt3UHT6tv/S1Mt4RD
2s1ZMj4jKpWHYs7bGxoz3Q5Bj8MWM+lnVZtf+9R8kKPeb7MsyumFZvLaMpDjxGTxIMcjxik5cupr
ig/ZZM5F5f9ZCjG/p2e43FuuYRm0j/j410tULMoq+imqXmYsJjdV6yW3bhVVhyZZXCD3xQ5Fqr6f
ZAnXujt4deFsGVtJDMKogJniqv8heNP8q+xs/YWw6nKXu/zP5G1bv/6n94yLltuIheYXQSjDox2b
5tks62NmiG7fERABjJPLkuQDvbUaxTmMr6eSSeam7NBoLaYZn5Nx3neN+92KWwDKPoz+zrC9Ww8+
ChhOEhYarKFENqX/+cX0fd3iGfEcw7b19Tn98++u9SPIC2Y1L1ZDZFnvojxeYFLt9NLy2HU4GyFB
eyLQ+NwO9CrnTBy80ZxJGdZD32KM+c+3v/1v19LXdcFTi0eLiGjLWyNO/3Qtk5EInayohxdipvzT
yGDIamkiQK9tv1O+MruPordxdP1dJ/ryMng13bCWo0bkm4QIonG3U845JmF+L0XhCsaNogpqw3vV
LD2+eKj7NhXadIbotMIHk0RgLYJ+hmxv3GaIFwJSGtxrjJF+Y9mav2duYRwlUl1uaWQdM/qQ41x0
X5pGt7aOzJ4akkivnSHOPlqK12Jcrn06LUcm8ftmUbS/EFRciSO5X0kH3wiaodnSFfFZtMvaCtrl
tQ86AMT//3BbCp1L9YcaktuSS8ny5wjXxZuvO397nr1oNM3OWcYXD+TbV1luFyMt9h6enF0GE2lX
GNZ36G3tHj+Hv6We4ejh69E+JSybAeQy3SURVh+wcg5FWbPsMN/f0eRcDubS3IwoQ+gHieUrWqe3
bjTkfdVNa2Fp0xyK6scafwpBDuzxSWPY56nwL/98r/zbUunrhi0c0+A+cXGK/O3W9dIpzYnd1XEM
kyyHJi67RXsyXDQSDbYz9fmtVhWACq3s+M8/GAXov11aFAq2Z3hCpzQnQ/mvd6lSVqtXAJpfaKWf
nEa+SJmBDmpsXAXadIOw7Iym8DxwsA0dpF20DAn7MKzI32idU2LPKduQME+IeYqosVos124a3RDD
doxLiSxdw2TealAGU98BTukMYgWaGc9Ureb2XqWTvUdeslJppvEKJn2diSLJ7HqXQJmpxYU+l+nN
kNNQj+o30m36s1qMr2zOt0LRMBpX1JUuvXebcdXdg4U5nZlfVAfEAknm3dmD7cgdZrzmFDUJNvqK
TacswDb1THsMYtSA00CX/v/cndly3EiapV+lXwBpDsABOG5jj2Cs3ETyBiaKIvZ9x9PPB1X2jKTq
zuy87LmRlVVmKjYA/i/nfMcz1ohrUSsx1oARXPn5LIn35d4U2r4ICkhs1rTXdbSQbErgn2bqkCDU
W0mWxpTHJ4x2wyaJWVu6QfeoFdSxpjAuRSknIo7MBPmsay1Jb2XAP3GjcrXdB6Di1qEAQBvGIdGn
advsPMmm3ZONWqm07AhpY1jrRq9m4vRXjbZe+WSNOIw/vIYBSpGQYkcOFDOnMYcenyJYaFToHLv5
Dy1F0mClE445wveontek86h9b/niwUzcE+dP/2oF2WsYxM6WBMsCRoaGs0FMhySJ2nskLyvVGsVZ
U8ehQ7Ik66SeMXxfIRt529JI6yeDvVgS5GvfHevdX1+g5r/fGgY3hzBsLk7bMH8/Il1kbmzOaveZ
9FqU/1H8QoH0RGxOvo+1/GvSezgdBv/S1pY6mF1PrGKs7t3GElvHI+0jHBryaiwflUqBg7AFFhgk
JhJNyG3LOmNCDbClXzH9bFZaW7LjYtXL0F9/asxbjYdsYQciZPCR5ivqfRan8brzNY/pnWExxhDb
rok1aIzDHT1dsKgsrpi//g70X8Ow58cfh7Ju8IAg1lcq87dKirZMk67Wxc/KDLv7KQmaY9E5Nzno
HlQBNkmxV2BrR0H4dbQCWknmHZeQMceqh+K4r6WwDrhTF3/9tuaw918fyrwrzlnLwRZsq9/Pty7D
I5t5efzcdFKDX4fkaof/1SFbpT4gia4uf/16cn4U/faCyrJIMLeoKZX4Ubz8dKAODW5MlfcRl4KH
ObBObm4NrtBuov3Qk5ftZf1wVVP0ztKnYiy3KEWH+9Er44tk9mMMIj8QF7G3+1HekRdmLuqcxjYT
er2rPZrCyKjrJXNYuJcjsZaO3q4jJiDsYddeZ4eLImiDI5sjf1PF494DfBPWTv4FsVEOfKjF5c4B
vNNDsPpM48dthWkICUlz0qYgvgPYBWdzYC3kaMmr55uHKZT+35wkdBX//iXRiUg1GxHo4fEo/Fx1
tJFL0T3J6HlqjO9Wi2neYHeqxS9+1Mv7kjDotcyJD8+zfnzIXPu1NxCN/Pil/pEh5X+Rj8Tkfvvv
+8YF/MivvzSa87//r77RNf7QDWlL6k5HWToFyn+2jUr9MRtBDJvbVkhbOVzMf3aNhvqD7RTnLUNt
WpQfDeWfNhLD/sN26Rhd7idOY7qXf9QzOr/WTbSg0iFcwLLn//+nO4VAe0+SL2zsYr9EMMDGGjRB
qJXpLlAhQVvpIBiBthXzWWWZqGgk3e+4IKdTb57CRPGkCYTDGq3OrU9qQOPZG9NYX06x2TLRa3vr
vcmwdyzd1OlYCk78tdYqEIn7OuhF8NYblX0/Bj5T0zauTrJK3ejq6gmiDomvRix1s9XRR6IH/cRb
MCNQdGKVj6SiT+inCkcvFiIZG51HWcrMnZAZ6awmcmxs7CrYP3dMcux2wdHghZzfwPmAkPA4PFYa
qWBrjIAh0RrIXDQQMsVag9CULZkHNRYngDvzOvQe9HPggQVbYWYgTjbr7K052dmJkL7krbP9EWO3
dI9Gb4S0kKRkLVpuchaxoZ2/93HiXspq6rd+kKAz1J2IWN1GxfWqdFJ2HTTdqc+uI82/p8zQkbGj
vHfwyEB6C7V8lzFVeMMYXn8HrYPjOzKcs5+b7r2DDuyJgpcUwZLd30KakROTou5ASLBK5uA9aJmt
aWvuKlVMAZqEpzs7vhkglRDGQI57+Za1Q3ufxnJ4FL4LREQoFMc987F3OyjsDymTFgKVjgFDudBy
R4FuUY2C8YHf9dGVRU5ImrAhy8ugJXLlaEqcXUn2CegG19xLWWrEofs50/7WRhBHkyIRa0fQOytG
d6vcMcVO9mjg8LWMrNaIdXHsln1CUWtov6iByyPmyeyAZx6NmJUi62Xa25uw3Uvl9cgqsSFgfYD7
eYzMLhlWQkvgUDFFhT07SOuTNDhOOFSiArk8oco8zqXdfGmEBiBtoiAal76XYEifArbZiLtlt+rg
CaDCsArxFV2moxYWWU/hCs1zD/Eu1UmRE8k83baGgzNVBVNQrwDOpPwwcTYSIfLrxNfySKqtNm1d
8YNomA/1Qdd0/1OrJky0q9FwjQbmcKSzpbII91zLEnvH2uE3PPqRYzCCL1iPV1WQBEtB38Noty/F
SRuM5JYQ0AL8pVZoVhK/qxfUdhLtvmhhKbBrAUJZyl1GUbLnlEI0B5OTKCQ+3bJ0/O5b1Tr9F1O5
abdqc5ZFPRmLzdp0m+4FijqiLzdnTf6S8i/b2w4vFtpskTdf+6Qx9FWgjwh6PEtD4zN6XnUp6R1o
MT0dvg3XjhGTAdwO34AmQIxnkQTPoNGSq0qmdm+QyUKPlPvMzEXh+a+GaeWXydC1G7IS9Ck9kteF
Tk2NPr72gQOk+M8gUoAfHE2/hc3Vm/uusxDp6CS1ALD19bcG+U2z7AHfIDsVlknUTykAv2XGeOzi
AdpDUrTNiQMRigkwAMH10ZBqmo9tYC30jmQPv/OyPYIj49ok0Xjy7BKLbYKLRYc+7cX3sPPhdJMh
I0FuMpHZ6GZqHfGUsIrOrETBesdXE0RN0i6VKPI3dwjgwRtlm95sLbS3PgzJY9dnycYVRGPrWle5
5OWoELOI6ZyFGsPLKI2OGDk3wGAbeuN9XhtPkIAbVXsvOQOrp0Jxf3apPfA4HGKdmnPov//zk/l/
YBX9X3R4GwYn639/ej/ihQ8/vn78x9fs4z8e8/evv3lC5//6zxmwLf5gTsu8xrQJ60KET8H75wzY
1v9w6Y9NISismOf+NAPGFGpa+DRdJrMmZC/BGOjP01wXfwhpcJrzsFOmdO1/NAGeC7efql8LhC/v
y3VN16ausGze+M9nuu6z/RYYI5Zg0LtVBWdQYTu0zfA5SdM3kfMU7Wq5Mxyr/ptCX/9tRvDjpW3X
NI25KsHi+ltNWdkhORDSdJdNvasC7SF0iHPUsVVhpnrQOocRIOrHhGD6ROaY3Xq9Ri6R4GGplgQP
Fd0e1T483Pb60095/deH/3nOy5z01y/FFiYuXUV9RVckHON3m2xVRg5cArZ8dQupNtLGm4/weuNa
I9SFVKz1EGFljhswLuScTOG8WK1BahfmIYRfjP2MBoptrpYyRm+OFGFlm91nH7v00DZ5IZHDBqrE
WLMrLcD2rpG3hwisbGCwT6uKU27uI+Zuld7cNeQSgY9Hu1rMcqwmIcDctxdWCy7/WwOOn7wt++oo
/5SDNwO4gu7BDMmRwgRQWAPO+RKyY6JN+ziu1uAmTo5bncnY2JmGx+Qietfd/GEAGcPQ7xyzpGSO
/ey4xo3ckdn/6G7bNTXWhBw5fkdkqi0nKZ+MxNHWLhp8aqWLKtnQITTDbt/Kla2RLG5gg+iz5gRc
9iaxtsapAkrT4wBxwPMQO70gNFExyPCePZhEMlPDXjOqXV6bx57iAD7/EBBfkO3MOcXYCpFK6gk7
Yv1boc8eYOLrXNO4BZG8MT/ZpR76CCYlwHLwM7ss2BZs1n1GHGkBKaiDNNbgc1qKBM1b3QVntzHv
mojZiIyStW+XiGDRwvgmkr8MRjwJpliOWfoTnfqZE3q5MN5B7XywAya6G4XZNOHo92AIQHGh5NMq
EtkC30XAhhJ2lzJlaTkzFshETogLURiWnNSWny4wZWAisd1H0ghn6QJkYqyiaWQHDGZDsm24tBia
xOtmuLMqBuTMkJd2Nx/svrYGCB+f/eeh5zJjvesua6OASyRK5JFm4W1bQWcphPYURYAHg8Bfaiy+
FjF5fSq2cFL0BLiUmrw1DRV33Hytg+TTDfOHtMTP1FIYoXrhDmOuDLLVNvc55o2WtcpO6/yT0dWQ
V3vvlBKdvI155i2aSHB1W0QWWQ1oR80y+d0pp0erebCa/ADVm5BUfY1khVX+XSENOBPjc13VAOxU
8Gnx64OovJgQ3ZmeZCUJahCdCm16nIussioR7sjR2qaqcYiG7dibI3128sK/saLBpxL4vDZhAXdj
WJ8jA3mwjTecXzRBll2MhwqIyzhUEzS6B3TzWz/lW8G5DrzQSd4S77veDN+GwTqO/XhPFpi5T7CR
xtPcwydjsXKT9oEowmjOK0EMMb4WdjatK4rPhSCuG1sFf7ALO9tsaXeoj22FghsNy0KNqH9EaJ6q
SbvQWWwcI/nWTGcCpdFJkq/HfQmYd6ISwn4ym3XTt/mC9svi4KECID2Ci8660S4RUumb30M8FIiT
c0aecg8pkDDrcCrWUWNl9A8am3brqU6rlyZ04ERTWhamf4fLHxBJCqJSn0EkdZFhoHBe0O/yl5ZM
Ov0I1wMrC8RdbXGtyMNZrFT+YbBjaVLjlpN5w1c6m7eahJje19Qm58CMdS4VnUcylpwHXzZ8SAQg
mTc8C9QUVq+9eBW3Q2Hy3pUJ0xLY9jR1J1hPgi+Fd4wJ66EX8TYw273FIbEA6Vcvyc/DQeMRbCCu
fqfdYje9Whm8GUEkp6+jsErNZaY1j5VlnnVHZwXp4UI0P1mlPxKPGixKTO7LsicYycZxp4G/MTP1
iEKKOJcSOiRjeR5Lj5plYXvkX1HztRlk/Rkx4caozZvXRW9IjgQCl+5KsshdX8MYabx1FxJ+Q4uK
z4YnR5r4V8sNN11W0e0FSbHUaQcBvLwUcngeC6w4DYVoNPJg4KwgyfyDhBX0L9aBOWOzJqsUMzwJ
Q6K4y2s+BPnT75E0DnB2nhsG6CRNq6emTlF9Bdg76ta6nwr/TmjfVcyBSGbJuAzFN910DplevXjo
ntAD3VvRFKLq45GWN+aFqJsjZ8s6bMcljqJDRwsmvEuuh18yhp/orTnifdM+j6l9HoybVPzcnsKh
bAGWc5rqRanpUJsE/cYZ3r3JujpGv3FgJy1q4Txiz0REXPE6QiyYnT4QiP3mGNH7CJmMx9Ua5Vew
YC5N/uhTDKbOIQQpxrmoPE5Cfwje8ZfRG6nj6NT4Yaeu4KzT35IgO2YxByU6D2shy+jN9w6Wnr39
eGVExe2mLunOIjLOogB962DWuyh1l/hJWQlX0Rv7QQVUsL64LKsACDxbNBvGAM1Gd4b7MVnaFYNz
dCpMGlrzPKAhJ9n8wHHVLEC1bYh8vw6W3a8t45FTBWCQj1RJdeHT4HCkd02+LUtdgzUxussKYHuI
5UC19gi9neNpKtO3H6d9YSF/waCYacFnF/B1dYP3aBjIVeYZGkEqLPqfVNeeiC7ZU+o8xgX3Fl25
sSSoCndDXODOyNQqLpZxFX1EfHlePyHI1ICdZ1GxJEbjvWyzNwhBtz5SZKRSIggzAOrro5GNm11X
nsaGUiWc85cvdqMBk8ivaSB95OXDpwcjHR0Qls1q0B47J/iI3fzakdUVuuXXKCn0dWXwBJg6eu1R
+p+p1dWrgCjWsjFWEGfnwyZfRHp+rTuekh04RErsh9C9oXlTKwNTK8MGsdULHL/GFJhr8lNfzXDI
V7rTYjGHMon3ADzUiUo5XAYmItdaVce6NTaRmV81PTmGU4CoL4secoae+FmQxjmVcfDC9q7gCb0e
495dvuaAshddzpcF/JPznVPE1vG/QKM/YhldN0rTsVEFH4htPgu7PSEtXUtP38Sm9o3lJTe2j8N5
qNR7HvWLlKRVmwnFXBr1jcdZ2vBE0cLxEbvbKfO7UzhxldojzzgnS7ca8jsuP74Rp07eCK24IsB4
/lEDlNkNMLiT6Rffrr9KbwEmqN5WeXE2COoqbE6cySHfyB/Drc00Bsk6Tw9kc0mhjYRrXPrGbGAb
yHjZRsepzh5ynX1N1U/Lcepx3cc8g6JO4rsM5v+Rp8uIGPBG+yAYCZz7ZKx5QTKBHASeOrz8ZebG
16gx10zb7v0ke1Lsj6XXn4wye0PYNnvOsR8R8oeEjMjeY9ASF6JyDP1gl0r0YfWjKshKr0C7snZb
tCoctzwZCEpjgZKZmwDuOBXoc2ygiy6FAaPKn1fOjNErhny7QoTfkPudyEVu17rXnf2UCEJqxcHg
jyLi4m4Hm7ZAc7+2vnt264qfpg4fDvWYvFujfksMDKIdxVhieR/pnvBsVm+sELdTZW78hOWMXtSc
dDz7Fo1FLdimKc+Hq9uC3I+A6nYy36PMpd7xEBrHQb9ye4RVRSff0dfyyw6USmnlvCHuevzrTuP3
FshmwMualP2zwa6Die5v3Zfh1Y7utpUGfwLo2MQTmKBqZqgm9xphkgbU3wWoqLlk1Mvk6sCqXtRV
sY2t5nDDiQDeTXcemTd2f9OcGb8tyP58Z/Q+ymR1j5Dk174QXVKFnaPVuIy+VHn/pZr8D9wjrMFR
eueVs2bfh1UsfmyD6DOK25fQI8ewt/2vuJmWRp67G9nHcEJ5jBcOlg/V1rup4RwPqSIY2b1ZEgVn
PRcmdZ4W2EXF0ugLhnj6sPzrr/m//DBwlCzdnSfnSHd+/TBay6BST2hdiBvaTD2FQEGYIzTbYFXB
47W55yfPerBD66LL9JoRoltWwYFHxx00BsCD47IY02M8863jgVPKQqhrsREl0ZYPpPKXwTu3kjSx
wm2vLWl0/pQdOxOo219/Ev3X0Tsjdy4YRGPoWRkK2MwHfv0kfTeGoptm5Mxgouh2xfMEjW4OZwYZ
diOKRqz0ibfrIuF3Te31r1/+3/riH6/u4pBh+MBUY75ofloAqLDGX98GGp7u5iRpzArNPP/1S8xX
/E/ziB8fEMkc8hZnHm24vy0lx7YYm176WM9Z4GOeOndCO9Qdz9S/fh2Ep//+SryEFAZgLr5O9ZtK
iiidlIdhhJS3omceh/FZt57ycXiNu+40Jdohg9QqEcAsHGN+pBsMJZOyZn0O9SouXWJHEq6HpFFL
G1Ak9FaEc06pP9sB5tKx3HIHUc5WwQez7luhc6HnuXUXYAqbX8Gm+g1Gqv6ScFjHDpbkrQgSVuLP
pL60wroGhJY5jSArro8ume3hleJUB2IZUrjYm6mlr+FAegkdaMRh3RtoqoHVOHNGWVXuBblUgWbt
7BivTUF3tfJM/ROVHszoubqZW39bRM96dsIn/GB7DNmzYfZf+pgC8i691K2ieciOpigfxi7+9P3g
MxsxQiTeMZMNGme1j7/3qjv9GNSY1vTcUBhxYHiPjjnTHcyEom58iumnw/YlwOmClMdYYr/eqJm7
HYBWacsH36MtiLUDZshtamIsMAv/006sDRunJbp31t/+0C1bYuxEX77Vqrhavdojjz1qvX0uJF9t
E+QPdUtTOTcp8GfnAzu+ztECSs56X31irRr4Z9YYD27OOihQCG5b1a3NtsGKcCibZNX3qOrjfN2b
Ml3EnXqMU2pgDgxsEH51qYcXt7U9ZutL5Tz3Ufw43wPkYwFRscdzqOI716LY9VI+ZBZm0G3pMYPv
UZmRgM4PhIoihNG/6GNWBJHrrrVc3kaZrK3U//QIcQxafP9ISl78sj0FhfY9G8po0fjjk0TAr/T2
RN7sXQe5GcTbvomm52IKPwINBA25FUmoztL03z3K+C6092bDueAq5Cdm/kkj/xUAl/S+pC0XWmm2
JyyfFHwF+bpNfSTB94pW5DxE0dG36EbiiY1a0LEqaphCBK3zGHf5yxTpN7J337OQSlAv5/zfuaEK
ydtgIXIwS07szE+u5FJ9xrX3mCl7lzQMvnyfA8TaGjOfpbKdx0jnP0Nfjn845YkqLDpIWlfkYaDo
YM/hggw/2Iv5KntrRfOGDuu5wuG/IHMdhhQ6jY7uJS+dM2Tud2Pot2qAIaby+KMSsN5j8LKx+ZSA
NygNjFY/Hh//aBf9P5h4/38IR+RM+Iu5OE7DOvz6qx6a/+Jfs3CG2mAH0S0iubHUvOb8z1G484dl
sFJmQc20+cf2+v/utU3+mUSm5yCjFpx585j4z0m4Kf4wJLNw8lPYJAtLOv9kr/3b1NcxEMsqzgId
aTZHqyN+OxAqDEJBWPJUHaI62/ZSjXeI216C0A+X/qiRS25d7KjzD0pV9/kYg1QILXUMNDrLMDb3
dUGw50/f3n8xiv7tvJ/fEx/YsARqT6EkxcuvJ65RhyC2W7OA8dA86ZrpnDRyD9YAUQhMLkW5Rd5J
NjPi49s0+Ma2tTXvb2qOXytB3gLCdZYDyF+FNMW/nZNoTHJPNNx4fhDGpH4wiQG5cRcHuP27CvRY
HdfOupbOx9999l9FJ/Mr23x2Xt5yCM+jkv31w9uOyAraRHru2HzMi7zeexH5bq1OtATZlt2ByLhP
zNpk3DYO+GiTZJWmNFyME0I/1LafP/GAxfmc46uRpX0yqsDFpoInqL34+J0ygI+nwaiHC3k959oL
ok0WmNdpnOG/DsUVbknIXMAiqeDLQy0/iGOWu0QNwabUGB1J1nyMLgpzZ6u0vsQ+2X41gyva9HTd
h61LngOyN9g/5c7uTFIsqyrdOJ1uPY/K9JZl7qD9e8YBPTv72uKgsWLnDG/yFUTwNy8Lt/Bohuvo
4h6Lqu6OJnG4hjLfpfqEXD9Aree/sdEnkqf48PBJb60AQt3Exj5SxC6M2bA0xueQgu4QuvIe7AfP
2tyEgnhhbjEz9MVE4ANTaPoTfzHV07e61euHLATYw9pmlTnSP4HTY/qr+R3mX/dKcEYwk47WXTpq
7OO7BHcn/JxSUBnJKQpupZmzd5+8biP8sXjEXNZC45fMvtzU/xsBl/tryTjv1FC7o0pSEpcRz5ff
auKEXj5HoBaz1rcvRSvyM8ICPOFMOwHeDIHIjk2nf9G1igW2N95IF7px+JC8SUzF2QkYF8B1hmlJ
vXLTM6r4MdXeNN0LoQaMmAPNoL7r6p7pSxHUKwCqQGs6JnsCGPlKIxmANLIpWSV1u8mwlx39sLW3
aB/ofkqaJTKvcNoptZERQEzbvA1Z/C2JwIgKPJYJNrMIvQn4cdB/Dmt3xKDu1vRNONoayMAwcA56
E78rMTpQ6rtmW8XEiTa1zSjJzGFKD9aGbQm3pB/dd+OtN6dol3vGAg8ySxAgLbusq0/gDCdPK18r
fkJKsDzZaZZf30w9Z+iEeLbR8/4m8vg114tbCLVn25bFaqo7XK8iOgifrNc4MQm/GzGAwjUDok8y
WKY83E1ZY94TlZEtE1mo1zBub7D2QspnV66UqdUbG/Fb5oE7Y6BuPKQV+ap//bhgfDT3pP+vd+BC
cBzFsg6VE6ZURACztPCn9oQp+Ti00v4WOMYtRJzGPkNMK7tXPBfdlCLUjo+pbo73qIUunj/aF7lt
4NYDGenZi1e6S0PD6s40mzfupY2NFPUkGu4NFWTuquYxi//dukSDeZfAx9x3c04kRv9V27Ugx1VR
LYTT36Rb73DIsK1B43sXTvFtiBAFG3rzMcUoBqNEe21DBk4tJC8UQeIgEZBAnvKZpXU52WOAD4Qv
9V2XOPGqTijjsnpHhvmu8BquZGGL1TgNFlrap5HZwoOy8FW28jUMDe9iGjW5FWHSn0KPhIsihWqd
u/2d3mZfkEPcoS7VSeSJ+tsMXkDstS08B4gurK7KNcYHZL4AdjV9+moPsFYUvRgZq68OSPuNbXkb
reNvLPP20cpwjkhyu8zwlpqecTc61JK+na2SMXH3GVCMJaTt4eI69kMuKrWOS6fYWk3U7ZtplCud
0EQCYUBqu4a5Tmy5YQwPEyzjdshIczrMsZnLcY6GEnP75aS8SzgCgephr4qvPRSrBRFqK1jHFTxh
AZ1GiO5iDPYnD4tpU1fT16zFOasX0a4d9l6l30c2EUYd50BF0gnQiQKTYKauOr5nCtWNL7DO0+S/
og85+Tqyi8F0ATZaTbMvRrUe3aOdWtbFtUpxlV5TMj/UD1ZMX5TFOsr/HDOnV4c3WTPRcvptOtz6
os2PFgGcemRcE70fzqYgk7Bmnu5HFdxw3usj1N74XPTTU53V02PzI6MKVJHhdSi/ZXkoe6B1TKz9
TR5j2Bh9f4sG9dYHqFErMIK7GEaVzOCLFUW3KK0AebidZPsxgYuhbJJTOTqtJrj2XcQUyYuWqJR2
odFm7JunMwkQaNnmbMlO48kfIkMtwGSuh37YAjEFImX1GQp79dqZHIo1a6Vj2em70iOVXNIhHwIp
SLvH3t7X03tBcNJTPVTQ5/qEsC4/uaA/KKnzN75k1dcS+XKX62xOCD1YW0mXETMWZ1+Kks3Q5CF5
Yb4EM5M0VpJHCESF+7io3EMlk/jSuJOObG1J6uutmnJ9G7V03vtyEMmZ6ci4mmAcrcgPE9eq8V6T
sWVNJYA55HCFILHCDAir57ETCi/8d5155sWG4NtFEWoozOgLz4qR3WZluVGCMaTePSNGxk7PHm3r
Z9YtRMRz1ghMRdz4mApM497o9pt89FbDAFNTC2O+tSTaZWYBIdKxP3L5mgCNYN1MDlte8FzXS2/B
G94Yndnsg8bYs5c8AoX3kTbAdDPKcIm5lFFOw3BzAopsIBncB973zi2agxrVlRJswAblRWsZaWcj
ctTCa7SSdSt0mYA0SgpxGId19glew7tDgpasybRim1MJ8SDr8dmcfMavBm5buz+GutUvrVH7YjPI
yBhWu8zaWTW2JCq709dWKbwKLkQXtGD2ESHVl8DTTn6txducvcAODDUHS+qeNcPTwIFG0RWJ3bNd
VQ+IOuHeun6ybi3A+jq06K3e2A+FM5HYzoawcMpzb/JxcheCH3stwOjV2pR8fqI7ApNfpyiT9NAZ
RX+eMTO9p9x1kljP2ehCKeXXuSf3rLxocjb9aitNgKqVEUF6CE0hvQVpep18hzx3BkzLkiHWuQHi
ZRvNObA6TLd2uLc9+0nr+i91x57LCscDktRujYweNGXRfILNcM56eslHFtnIW3E+V7P5gUqiG+iq
kVnU3XBnthWUW1PTt0WDc8Oe3PqgCWK/yZdkEJHo5R0a//Slsb5P5Gg99fW3zM8FHn0up6bMspfB
tV6NKvKOKkZ9EhVshQiobr1J4QNxtiPLv3XDtU9tM2PLPB7crNLpjLuiXZe2jvYhJz8lIKig6rL6
LvKVvjPjWWMrVnaRvDmV8JbxhJUmTfWXNvN0kKXsOuyi8I4WPvIqMwl1N9l2ZE7h7DI5n+WRQfap
Y29tQWB9ZshTt49wG5+Mol7UAAcPboa+wQbdeWtFxFp/1ExS+oik6TxuOoE6wJbeflCVsTcixvFG
WeXXLCdobsILgIIQxI6NnGXjds2wSsGCdorzsgoQlkvSPtitauWdKTr+RsLQNp6hXhNwqmukKSlD
I44/zX2Z/HQTOrl+1tDuR16xYYKEII83OWkQhV2ZBCguMtICmc7BKhwtAZNFsRhaAF8urmGg2sto
niXg2A3vqWK/KLLnQjefLB5JFwVscoMgptiIaJsiH3nzeCBuB+REG6lNb2qsMH/pteIWAOzelpU4
gbR4GI3CORm5+CyzSHsKK4mUAqqmH+j3scbiPZ3/CDrxMeSsaK3RIha5Dwo84t1j62qvY+u4J412
eAXv+bvfSFaQSZ0+IIt6n9gBgdPuAKtbqb7x4xqUf2fsE1VDFQ/ccI/r0/P7YuOUSYdM0ls1VOtb
6EdffFNtvTn6J53Tj/JmWHrT5J6RNnkgynT7feyhi9aF9x0fz/MEzTHvXX0Hmme8+/EHMWkbre/q
QxHY4cFuy5M+Qt2SPd6Gulb7JGEfnUKuqTusD3Yon5JyCB70yAPOgv89TQKT52ffLzj886fYKvdm
wVKHwPb6UpVVfbFA7Z8EIa7R2arialNhVl6XjZphnGfV9mrThQlYC+qVtSANfSVRih8LHieEg0NQ
8Yr3gF9nGh3/rtK8Y4l3aqvQ7nRoJzell53h3XU7KsxoQT5Mdgerip1TE7s09QKSuHT9JUeSJw2g
39ObPpYOwU2suAYppj3Koo8evvYtRXh9MGN+Pk6xYafY5UDrTJ5dSdHzVZUUcYbQCsweNkn0Neml
ZX1iuxOw0qKArDQ3Pbdds6eTpQrQ7FWlYggWds6BbsRAcJXZzib//oS3aSaD+7BkeGuTTMc1KXwd
HzWh5A/brWMW5Tmjc1q1TUX+KprYQ8EWbelGffdSBzXRm9zMd4g5WrI7HX+NVyqGxNB2T4aHwCMY
iuLoxGAdHLP8ErXh+NI6En9a2PvbKJAdL5H2W9s/0A5431FHw+SsA/2J9JhhDV10bWGJvKjKEgsT
zPIHD+wFkqjha57h+M1CL+IOBd7by97blcVwkbrKnmRgp/cVqQX4YIxlF7feOsaBdkow2OEGNU5O
oI3IESXpQkX1GXfNeCf14momtbbVbfhMXdMAlbarb2jvyQ4N/HrjBXzhHZs90XgElzptzmdsv1qY
Z93E1x5G2MVQa4mBrXwd+R7+H5Lr7jxrzL5EAUnjjV6fDI+cAbKkD0isbMpvSbhxU764Cbs4ZAc9
CTFDKQDaWuEXFXDpeZn+JA34e10zE/3b6S7nikaDPOES9ER0C9oa4S4TJJZ/W0353TJy9fAWh8Qi
VKF1s6dTnQ/koSXdriO7lX5C2UtPyPfGHp09WERv4wGEf8rS6pvP5vRjGLEKOjsI89kDN/mwItWS
kFpus6NhNZuht9XO1lV6V8r8bnixEaydZOhGD7JJiOVK7i3NMfZI5e1FxW7ykAmNZ7AZ7iwNmBhN
Jo9ZEYhNPhSQfkuzorCTUEi9Vp5pGFbcnA5Fr43sTs+LE9361ewQ0KiKrMEkdbe2DpMOjp3xf9g7
jyXJlWy7/gvnaHNIBwacRAChVerMmsBKXWg4tPp6LmTzmb3HAZ9xzkFHV+atFBUA3I+fs/fa3WRe
bEV9iVSCqjDX7X2aJkyiC4JF4MSvUk8I5vAoSfVZPpwirM+DewA72u9TLTQAdkeCNS5m4t7nv8KY
SF2RiIs5zhg7QsK3iCXlAYq6cqsjddrxu7TbpKkxR875S4t8xI7rkaY1SbOoW80TsC4OwQuhoV7t
aX5VFavDTwaW15dfKU8RG9EY+enYYg1c06KqKl82rSzu8cg2vrS+BKR9DYc2woiQgybsp+hYGtFv
RE7xcdHdhu8c/zWH2XmupNwr9CvM951i52YZGKhkME/VnD5nlead6naedygLEHl31auC5kWmJ47I
+Frk2XsxwBlZUIFdKhPWJWqJndAcaJm2dqjHoXyJTfMKZerDxVt56TsURiFmDshJFuACxqHBoCc3
W4Izokfxpo1KOw8GzthuMtLHBKK0UeGLq3XvNhZnQu9sKG5JRkyZV33BlhN7hlUOYElA9+4ypLsh
njPU+pwX7XQEFd45AKac5FGLqd1i8yf6IS2umVmR/z4U/SZuFQ37NAWDSqOJaf+WN0DF02mwASpk
BVP+Ue+RtvWSMDlAZkXcnuLQs05aNx/gzkd3Qr2jS1Eun81s5zdDL37rRHEeainRh1pL47to5O/k
2GbBHIqV8RT/NohN/qXhVd2kMHcsp7COyZC6T1HTXUZMFpfGM9+o+gDWt9QzFOPnisMOrUr90pJA
E9Qu4g+UtKfvzamIBeUJSKHTwrhYRkb+aAZrflIwOe3M+ZMzoX8qVtAZ/hQUD1o/BwCxwH7FOQo6
g1zHnKZt1/H5ughhRCHKQDtn2/uyAaLGgfRXym6nmxu36IdXINpwuBIgfpO9Gpit5CnvIvC76d96
qdqg9+Zhx7aVnr3uRgaecXRoWO+NBERHwYkCX31mPnRCDI6Ra34lYHNPpVvwVHMCZOCiV1cv66t7
04IJcHBnbIU28saU8U1g93ghX/gPCqbkQheLCZrVA7CW6jPUivCpDZHTWWax76whAl2vQxnKyHhT
iX7BAaudIrP/ystogrMmbboi18qu02OI1KuLxmfLbjPodO5XuRTNRQ0sm/08x75updyscy6uTtv/
XawJaYyqgfhi2jFHLB1DNi+XbinPfQxSAs9H+FS005NeDzvCXM1bM/bEl2WLOCHD17de2A4nlYjy
Y+RcY5Yws7itxrOZqfLcWJ1HL0fYP2l6bvTWOOrsO69FmyAf1rIE769VffbIGuQne5f4bWixvrWL
Qd5QMNtnZvfO1u3rQ86Yds1DIpFolPWWavhLgTJ8b4G5Icwc9TOJCjNuJC3cmQ9Sjd2DHiF5dWhC
bb1ci2+ljPckW7A0tn0K/aK1+DrbuVjd4FxU+o9TOQcrMuJbtWZwppYDxA2U2XcDazfqttgmlC6B
aLs8WEKEmOBv/IoIlBni0XOVG8vW0eYE6HY47aC8h1fVIsU14vFeEP53jvlX7rhvkIAXi3fWnMo7
15zQd7GdXQ3AUzfH6oSPgJ7NHq0SZysPjBcdHwPR6C1W3VcozP6+kIcxWn1zbenMb0zPLKBgoXFq
dSbF2AmBMnkx5n45Dlu3ZNBqOLN2bfpy2A1tVgekK7hHDP4ZkjxJx82QF4cgvaPXVhH88AjQtqzV
fSASYdBg14VLr+2Hzrmi1tWu6ZQeK6iQl5oWrIqd5ZFoxKcatZ7vc1xvp4oM9LbMA20UoW9oFumK
AzcP8JTHMv1AUP48pBzWCfx6mzlgX1PZSdI6GfSKWhzcDGtPV0gSl9ZH313dOqWLZmwZ65chyu4J
hj66GU7y4ZS0lWY1I+Mkh3ybe3SHhqx5FGnuHrLKnl8bUkW8dZKfp385XS4bSxT3JtSdbWxZ7oeA
h6eZIR3kBOoqbSZiJumnUnbhPM/ql0YYIIFdnQwC2aOwzEf50Sf8eBkm2SZvdHGhH+8eSfONdtmK
EHM8/a3VO1Bdepaf81WilzUZmq3Y45yut+CtjfVX7UFh4G0rSCosfsAPdJ5V/Fk4ZniptPy9CNEQ
mg7dX+VhQwsDISGAg6f/IOb6zVxgEKQjUueUu/k0TqZiMh862wz25lGEzyn8t6Dr4/q5b2lCayHm
PsdocaJU0cfoNU+A8asjopPyPE9eIKAbjmWbvItu/Geo5tsc27kvrwhRkkezvkwJZD0zJN9F0+KL
XhyXIguvSex4VHAZUcN6DIeMZ7SYYNAyGv5EAEAHLbXtgzx3wravtZU614oUZdKPUDcvJ5vHPKA1
Om9sr32gePfOA4JWqobrEhaBahaaAWqNvDagibmtZxxkFpX3Gti9zAvzuLSFfkIr9FEPQAyzid95
yJR6l0R6V2ULVJRW8pmVbHpWtvNQc00QDiY1Jl3EgFjNs5Gb0bOkba04KNwbOb1Zfd898Lhaa+4y
IYqlerEX+7c14a3AVe5d5EKgyKirOMj7C1vwfOob8UxeBGhfO/uHgh1XqJzuIlv0V0ijBHJbKnsa
VmajTPemZsHfzNzlHBNXYOTo6MAc3jttmC76YrW3gj7yNlk74JbrxIe0lWQTJ8AUE7OuX0wQOFbl
JYC281NmpslNG+z4Zs0PoIwGyUGx3Bd2Jx6jVR7bwVloChmab2njjA9CAJsyAWr0a+eulHS6wZup
c1cBs4EgT/g6NIurQJQeIM8n4qoXEqwC6Yut7nQ0b0zroirjJUOnDdOCkDZBFWqGBG4j8ILAP8/e
Tpco1Yo59b+9+ZxWEBvo8tyUmbUTfU0QRQ+uvO+sFT/rEpBggxNJbQKkRpG/6YgrjkkRv+dzzHjW
mhw/5kiH4H0hCcPr9xx9r+QRH63RDXm6BF3BktiZrIN3qWvowvvshj8ahQbuXoNl/qrA0rOK2Ucv
g9U3GxnZkkgrWZQjwnaA3HqiD49WC1ZSND0ln3yLYgYs2JHIXcjCr5ETTxA1WIazZNMVbXkJFysY
oAZszaZ6lqHRI6+LfrguQWljzoKchOMxrovboIkLoOi6Ia6vBINukDcWSAESyosC2i4EmBBOvywC
ZqqFMyeijXBOkvjvEKyvRjSY28nlvcgv2Yzzoq/U74XwZK/dRwhLNzIDEut6d5T8Pr733+g+9KtW
ELWRmTSI7NFC8L+oUxnGCGHTLzKYkh2JL0PoUY9TDPlVCVB3KTmSeJQHxZ8wH6l3GHTFiXtycjIk
8LUC7ylphCb5ubHPxoBradbhypCiSWFao6ApbQI9GKfkRiYRrUh7a4+cPyK3LY5jqU7gN60flYNf
OIrbA/ZXfE1jsWd+Suo1yHm4PeM5Vo9Rjcc8q6aDgzKsRp+Dq3f2CddodsDofUFOLIRh3mDNuEuG
D/uJ22vLOKk3eHdD1dHcHAiiLWz96E1a49f4HA7JSKXHYOROSwPehmqh2jOiYxEo/XbQ/Mj9svul
R8jk8vdSEjlar5PYOTzCGEewMVz2CqzHDpDOh1YbF5bzP5oO5r+owfZaWu2neXoDDO/nGqU768it
qMfwPIdqMwqkwdNcjkdkPX4mLk3zs/cISUB32wWW1CAxOTx/bCe8O2z5etbvEs6xO3doq0NstO+l
nqijDQsASedVpMoGoBOOZ5IBKi3GL9R3G1sImCkrHCLJyWwt1zFsS2vdrtAIMardGA0U6LzrmMVJ
/Z+aMQT2YP3aRR/FkL1gr9N3FWarzbj0t0oIxjgtDXsAfJQOVcpwpORaz+G9IKuhJxT8OW7n+wj/
yG206+QU1WuU7KzOfunj5TmvyTQahvI37S2xdWrnq8PX6yo73XtoXfO0o6G2bJRdMxXEQWB5Kc3c
Qr4NJttjUTIvYqzA9547c9fmeskbOP6YezIr9caTe61w/VkS/RA3fwGKNKe05hHUVnN8OgzN1uYA
e/HED1w5JuwQcZ+Y7CVLUtzrGIBO2exBkosdSP8vkpesU9iiYOtJDJpUGBAgIQ6my+7Rm260G0AY
FykjWyVifzFGjC36nO6w82E9SXYxGu1zVBO6S6pHE/Ceh4QYumxEWKpUqxgGmNABct1gCEAr3u+i
l9SLC8TniBWnHuyqA6xGDyWp8NoYBlO1hpf35HhyQ5zrKPVtypKD0maUfmvDTZ92/RAy5QYYv6Er
7m49mrZV05yx0PR7Rj4bO86nAJcihR2maJYsfIpJb/2Tzu14MFUevQ20fgUsV10nsi0BlR0l9tkW
/UL/tv7SCiIDZ4SIG4jX0q/iOj9hkXkQUCKKKrDs4lkQhnHTa7yCGWxoG4hKyLT6PnQeXIhGHDF4
wyllO48nw9iaKTJk/IHXvo7L3QjbdjB64dNWCzgOMLomUU9R2zsls7uWPRxAuj7sHB2HUN28zp30
ntayH1Szftbc7K037Vc7Rx3EduZsOtPIAlE3D0Fi1dEdR4mIYHlqF1TSSUNEnoogErfzDWtleJ1b
mbwk8MaW1eySPmNHSnYOEaotKYRccqQIEXrfaSW8eWZ1bCYF4Ti6WHi9WfOi6LmunzwC1XRZui9d
VnwWVvfC5k78t4UzMBf5NplzMpmK8WtO8UzmOfVVZCGQXq96bm9K3Tm01egy11cLw9zEX0xrzQXC
qeWsZ9o0gDL2D0+fGWSafWt4LnhgMcQUXfFIZzDFHTvOjhGqxOkhONC3ybOTanQFkG6qBuzVQNcd
OHGT+gVZSUHd4xCw8UIFid0BRoJNTcESf1p2RxC7Y0/7VM8459f1Y9YZRVRwCATZeCROZieluFEn
stcRdzSSEhkiVxSzIXoae//oiFeU7Zcub9nFCWHYCEt7cuOedzniUjRes+UM0nD6L09GTFBJD3hB
6WDtWNDHXVx3v5HTQkeX2/Rdjvr8UFr9Z8wZIaSEaxBruFYHGCnXSCwvPMqZANWxQj4e8q5Z7WKz
uBSG78L+ij/C0HofI3M5kVD3tUgXXYQkCduo05+Mw+nsAeIchNwiCgKFX+RXNvCC6V73g+u+5s1H
3bWN7O2aUkJ4OraZJuzIheWMC/s8NUjjcVeK7HTTYjgjwsuWoyzRRYzseVutBVLH7JU55C/YX+Kg
OkKxo8q+l1lhcdA0jjLLP8pBmA+n7/QTYWm/zJxmJ0aJjcOyt8Xy+yvKRGCbuDe8znh39a7jziS8
KxT5r3GNLs/C7JTkoDrrydAuhGJqF4FaYqscBDWdZAQLuQxeOyDAZJrqHXJ2vLhg3i/o0bDOoWrD
21W9RAZu3LkwlifH3IbGsoN3vTC+xgwzS0scY9c7zqEueUA82rNZtLpVBCG5+lOdhfK8oilPU9b9
YY/Og3rgqOUJ580wc50gYZPqbF1zSABEaDWQ2Wmk6dM0Cwr7FtL9aJPWlC5jkMv0T5TDpXYNmjxZ
vjxKHNxDgzgmNIgaNt3K14gGQ9ZcaCl24DC3L/1c/S4UdU6hNemFHMkBnmSq2dswIrZRT0SAZXFi
D0Tq3CoGLE1u7ZAovEhljRcgsa8Go8PCMNAh66LbeawzGwy5o58RILx1gT4NYJXp9lrha6QI7EuK
n7Us6idZCeLogX8y2wvr9xJeiNHKksLaLh+916YnPQPoGiXhw2mUeGtk/9nhI/oj8+meK6qcoltd
JoS8nCqUCKfvP32/jGlpnWCzMHisRlxSckJKgeStIxdQbw4kt2ZX9PLxvu48DZeskoFJJ4DzpLe6
QS3cAzrIceXEx0oV4WpMJFivKeNjTzrCG3+Ds5+a798fjUn8NneYXmmHnkeSLN/4cR8wvA3wNla0
KxSy+rgYJWJByyHATWkA1TodNFGlZtiX0fCep/FVYCb6pUJo4m021w/paUh5pmJb1aG7ZSo1/FLr
S4IixreWyThD1BweBuLtjQCidlSFxhjIKO9RO8q3qQI9hAhC3zs4FF7CmQz7NilP40BeDdMQ/hjr
Ln/skK4PkqPVgtLS12pSoZZSM3zwmHKmvQih37CVeZUkTmroSE6TmVwwL4yPkoSQI6r5ykcDGH70
nKK2Hckgp7iNqfEY+KJOAFwfMWZhjmbfa2H/BgUQfabVgjy0RW/YmXP0yfLCmL3X6Rh1XrG1VBqe
ZvuH28v4sxsn6xy67I/fHyYYNHx7JpnUERCXUIWfrZAjWNOkLyZInofmTB9mp6WflgdIlo6KFoxr
uKS2/oxEY/Pn/HQg71F7kzSuxJAWn2GqhyflRtYWyHv+6bhp5Odmnp2KxTdFqfiMsV1pmLgry+7W
NZIzD1oi/A2dG7RRG/ogFjH4Eybtd6P7BDOj+cyy8JG6evxcmjPivS5956hunNKSon7injjb4wj1
KbMTNBpqkJ/lTMapMNgxIs40TtzchkkagZpYzhiE2w9IHVVg1N3iL9psP2JN7Wp7Ns5179oMUBRh
Ep1HBl1Uzftsmm6enT+ssWj3qMWuertipRICXC1lmcwLVb0dVkeAAIove9FgO+MFhNJAMb+QDFUy
XxtoNyRjPTFR0Kc7NyZjd+ydyGiMfSnaeOeOuES1yLtP0BHPMaGyvSe0C97RDQuquA9GAzKJm0Ej
4C370IxG3BvHkZul6uJ9TJLUnGhUf4NFtHZMnzkxsvLx75dWuvcZG0DTSERBJJgj5KIRa57q1MWz
l3sMLQrvHkMdP5tKXkyLHUU+95ojzkSlD1vkACVeL3oDpgVWsxXLl+swnORgsSWpj/a7wgkM37Jh
qtUSKxaZ+v37xZCxcdec+gVlaH+caiI92QsIcq+SfRPNGLI95oNN2qKlYd4IIkpdcoG+y+XApAOg
uo3KsQ9xWeOiWeVYw74JER6UCumXmEzjni8zh3GdM+6sHkiGn7vUMu/fL0vvvI2pKCjn030ZffA+
5Dc7DdXdJSH4juW18TupzYSScFtmv1mlu/v4GsnwnyVlsOOKtDs5y/JM5K8LTssWu4akDoNsrFtV
MRzRVKTvS1bc47fQ8f9bD/5bEDvC3/+b9aDJ/s7/1XnAF/zbeWBZ/1pROa50iGKFnm6jER7/tt3/
/B+G/S8HcwG6dlA0MLMdRKP/m6hngeGj3cchX0eCLuTqEPsP54H9L1e3URsjNbX/X0wH35rU/6xZ
tUx05KDEQQDZKwFo1bT+J80qR9mhBx3UbxuXnlFfk6PI5n7KQ4fhtOSeC5Iqq362NuK0Te5V0v83
F3NVqVmhwM6YiuEF1091NwyB4ONNJbeY8dclqdLp5NpVkm8afTJOIqPu14G4GBNj/KLoe6zB47nW
4j+Nmxew5VoEfqrgKIRBvXoRRR+07hzDu6ZIl3k3PZAZzte4T0CMFHq8M3Hg7OOOtJz1P4Y09PNi
aYJK1f+MnqeeEi3XNnVXHHSVgOfICMecPZtxTi4Dsv2QxSQlg9yUALlIiF/lmP038G5DWP/VMCmZ
OOEpAfSsOzp+QvF/Mp4RPRldWdsDh3V4Fs6Ep6/Al0TCqhHeKNbqQG+aJND68VdiR/mNzdR4i4fx
VwdmraudnFG1rvsNBcijQk2zN+rCPcdpGG5a2h3Ua1leXBbj8v2FJRXYa41UHgHV20Q9XBXdOSH6
JKAVan5Y8fRYvXJP1bxKbCdsBrxZTJnWH/r9YeGV7ZGAkNZycXQsJZoytXo7Vsku0SL2Oc+Q2Ohe
DSTgfXSKcZvkSO90K0peLOZtx9W6Dt0HzcyuZxtqp7L6KKwwu8YEhwJ+gM3RGki+vWUgxrCzRx8i
wvRuznGym93c3OGNcN6wok1ZFl9orlNngxpz7NZFKIdEflMiKtwkA+MhMRjUnk36yWzX9JW9ftvO
Sz6T2j0ZACtiG1EdIBPEEHBBUQmi9yp2oxXOpLQix6rG4cM2Zw0uhUG06/qhCqd704/TE+MBwg1N
4LxDJbRrbZMUSzdi+TF47c52a0YaxKYcYsvLjoupFK2k/fc/dkFPc0ud7FhSKUZUN1zXhg5j28an
crC4z1OKf4SsBOtFffyVWk196HMG1t8qZ5R6UPDSZKYA0kgUNDj+XEdrNzKXPidFtSswKo2+M5UH
TnPjzWrs8CHo7VW9ZV2L3vuqzGkgvawwA32xjb3RoW+kVetxvjESjpaStur3pSQEpvMlBk+iCrS/
45y9MVk4ynqaYLkyZjJXuw87PiFe0tg7oW2fv18WMVTbwlEzB+rpZsVpduyaWl09MCOXEV1DXVk3
eHPjpWPublZM4Mcu7zjCtto1FE1IQwv9x6Fvo5+TNl+wvLjHOPHktdNie59002qHTS1k8mjYmF/e
vz/S8iFGvGfRa4khw6/SZ1+M6So1xi6/eFNFc3JchbhFfG1y8xZp3tfiqgZpMZbWqZcvUBIR6ApJ
FG4CcXc7/TZpG94VfdqmMqtrW0+XdEQ+x/SpgLRFnRo3C5SQ0WPkavXWJYrtP4NozLNy8o9lLMTV
7PsDgqXqUlvDS6FH3kuWVcchb/4YFYT5RG8cTLiLfZ+j+tl1s5/15EiA1/wSkzMPPyLpvtj4MQdb
1deqVt2zgSbnuNDYLee/cmk/bTJ/X6wFrV7KBnMZBu9tAKL1zsQjgRhiJsSyGzEBVN7LWJvxi9FU
b3o1PocNetxqUFd3fSFQiokIeClpFOpWeRoaaFy1x9YF3G26o9o0lZIPZ1rkSh3Rdi19V9iT04FG
xHJyLIV6UDPGYFwcLJbkO9yqtNFvMaix9YOkFrvcEMMVSLl89ExT1s5QGXx/QzCemZ9Gmtw1LCDg
DOP5KEo9eq1s3mhGk852UaK/TGr64cL2fAx5T/VYTu5ea3T3wUaD7UcZDUmu00K26398LsoH79Aa
hIx//xWzRICFysiiNKwL3zBLc++R2PGqDTURo4sBH4cw7leP/tjDytauNf8xZ9CPGgabrlpdpRFD
0x8L0LN//+nfn5s0sTK3xM3+Fr4l7T+dmVyRw8ovTXU6itXaRFC/rsge0a9brTEmtOtG/0VwAacT
d9xjPZ53dZKab3ZW6McUdY2v5Zm2SSeGI1kGV6nBVb3vCKigEadnvmK53EaO+xE71RKsiqMDSnWW
kAkxrE/gnvb4funH8suFHnGaEscMes3Ym632jCzwNss8GD3rTeu80jfc+m1oz2C5Y2SGy2er3CcC
u65F6G0dF9Gg3p3mPD63sD1ja97H9TvhpM/6oO09CzyE5FOts1/idjerZZOX4jA0UB8RtktD29dk
qtX5j25YrujKP5QHLKL03F2cln7hNPgfjJ0XlUSTO6BSGkInFaX8TyNlZgH+ZP1Whp76JUnu+iiD
QUSBPUxBSsXvVk6QoZ4QRuzPEBMMTT9qkdw7trFjNMmOZaPvYoVX84mR41GMxbFJiqeQIMwVcV2Q
YaTKstp0mvfUJNkxtD2fRNhuhLhgjzuzkXs0w1tyEY74PK/UOc95ZJEhNl4xEhwqa7egvSroD1WJ
ZL+cr7oBzAe+1gRGL1PAnuItIglOLzJo4njfMUcO+zbIGNwhQQvoB2GwGS9D7p3XN3F9IxapPdB9
bPu+OPQhohXpBGhi6PBuaFYY3Vfv8c+bPu0FsQQjZ5PjFZ4rKoctsRABuoN9rFfkCgLqicNtz8KV
k4idZ/quqXcLLsVOHy8Wow9z0gNOHfsEi924DH5O07Uz0YrjdkEGE0gzOlazues1dM+eBQnIuoda
dWynlnZx9u4gS1xydW2XieswXTrM+iPw0ShEHoRaHQfgJewF+8Z01ub8vVHuDZfHFukgq4yDFmTY
RUjGUjBEnKJ2LeMg+TCI7wTAFNDuXQx4UmZ8did17MM/uQqPw5qAUSYXmj3opB36mc0Bfc9TYjYB
ki3WPN+aih35rNvVR56Py14Rn6rrNeL0ZV9H8gmyetBxzsasQufKc3/E/DTBvYWPm30DtKHEgmQM
zhZBRoDRkRCzo00Ls/W4J0saAxrfnBoAcYk/iYYcdpQ6EQYft2QuEQUuSebu4D7XzTEGSkUAcP0z
NhxSOd0rjkwasvgnvOpXEVFYxwWB2vxM0uWZmMgDDSB/CpnyVdYe3jM32D80hn8kbnic2xj5cOOz
nwehHzHeFlL7XROa7ZaK1h+pZ3ZzElW112yNDjj5Dwa50pr2SCL7PY3a6/pdEjQdKbxV0k+rZz2i
4uHOwdHFqhc99S2MWs++jc106KKS/r7lMzvZ95lG6u7gZ6mBYlt7Gao/dese4qHZ1fXoh4XlN22y
X+/npJ0JIOreW2Gew2R55EZ64jf36fhT4wZRV5zI8MU1gyxmbPeDcvbr572GnDNXXeoUz4nTIdES
19hjNtUXO5sHuoe2i/bEN535bjFFM6butP5/K1xyDywu3npQuRYEPpgWgseGZDSb3DIOyoOFioBL
uV7j1r4JPDuVkwS5O5/09rJe5DDJmfVUbIAtuJf4QkP5kDnmHXTV9y8HZsMnRP5ULSMZqMX7uhYW
3gy3gZnVJ70dSGvJzoWb0cviKSsIWjDE1wxUwdhho+A6zLdRUpfqwTz3u1n/va5n+Znd7ckanaBZ
PEREBS6HlFWsx0esgXywXynatp018oRkDz0bfOEsu8msdqNhPmy72KrM+2QUeIJTeF4qSs3Phsl4
vWTX9Sp0mv0EGNwH/7pfapAd+nxdI6XzpvwcbEaM/M8e+TJF8yzWIXRU2m822v1YTl9tFN7KCvNV
7ryFtQoKHWWRMW66pL+zSGyLwtg3MUG/Cw9O1J4ml0SUudkZcrjbLJhR+dNEv10q53li+OqXZniL
Q4RVA+PmVHtV2T6kBVYlF5TjhBaSoqKFRyRq22aOUEDxTvUzUqnxuZKuH00mWe8wkRuyvCdrebfF
cMx0/WwaI+4284D/6csenGtBxxU9mQFpxi0MsMVMbzZmKT5SglYhpSQ/Fmig8wJBg3ZdMM7zG+LK
NsuewnA4517OUZc3c5TdXk6kJJqWewCheHPXWX2HfkI5n2kTksyYkbcRTV8d968jKlp4hzmx1nRQ
7SRbF+xHQlCZhLwJH/QpjLyPLmbO4iLiLutrA8An19UpdmoQWuUZDQSSvyL6KrTyTWian7Rtyehn
2NtaxVdbP5UefVqDdc36BTtLJqxVsbCxrFes96yIwyEPswO5zrONSMuZDbHGFL9VMSOo2drHGUGE
TSSlb0RMoLGiDirxCaguGPV5f6n1STEf/3jO8MNm+jLM8O5syrrW4CnEPpKkO1PwLpsa+lore/pL
qtKlFs4vUtqtjRlWvzkZMbo0dxiZ9m2xPFmJCZCsXM4l0bEuFp88fzKyFg2YWUG4ls6vcQpf2uk2
WdVTlGivVt8+VidkPx6S1nmN3PjNi60gq7Jd2ZC6NYjh02mYxU919dzgmy0mBLNyuURz+bcqjR9q
+ZwX/V1UnbUZmuZH10eXJhY/EzXsHWt8NyVzJ1ppVy2Tr93qvMBZT3TUgWP2HnJmgD7xQHz2TyWj
nyaXr5zU3owAGSTtnsb4CV+s5KbaFrTnB1l/Cm5ClBg1j+MtrpuXKfG+kDt2m1orT8mfWsXnBilf
WU2cw3yv4ZitzPes5Hm3vGdjxGqgbq3hPtMlvnZIShDm/hmyBUlU+I9ADuxpbK4qfdhg2qexwivf
MEt0n1oPYLfXU6Top0m82qJ9SvX5VzkxoY+8Z5v1b8TCT3N5fTqBNbxR4/qWwEWA2xe+HfM3/d2D
9bnROrffmre2Mj5abwMbdR+jDZx0rrWyodZtI1nii5o+krT6rN3hmXvmvVPVF66NxzDCtVT5n2Wq
bkQrA8MBmuzw4Jfs8EPJadrKpjvHiAMBXUJLz0b4gwnMj95zTjgksaes/sZwuWU6+vjanVH7Jodl
jJlkbwiFurtLmHK9tT8d9cPG+tOZzCj6TNe2CEb9Jhe/VdNjjOzyirw9z7e4Urm5vGqSvPMqvnQA
eEc9ujK83VM4TvopmyeD1hHcyNS7kqYJP9HTDvDhICIIP8rMX4nMT/BLN5ZDykA2wHTu2pFqLDvn
hnZaDELzVK/uVYHCEMdOt69ktTW90e/QZG0rOa0AHwCMS4e1jJJgI5CJAquuYtIbXO9jSb2DYIlJ
SFGtuhIXqph+FcLZIfLYdGoJusz9mk3Ttw2TzZUwYl3+9LT2oSxU2F3k15RbDfrTFvWfGHbQD8+K
VX8gblOvOgwLk49V7S2y9Msw1R9ONDxp5Z6J+kMvOvbeHzKCbo12YBBXMpfKAwoKNi7k4Sw412Ry
r3XkGj5WUKhSHluZ5kH9m6rzULJ0LoK+diVQSNQFYCKJ+mGy+JQk5mpjpvQmWDt3TvS/CDuvHbmR
bIt+EQEGPV+TTG/KV0n1QqhkgmTQBL35+rtST9ONwVxgkGgNGuoyZMQxe6+N1LT2sOZ2gFGn2fup
woCNQ44YTlGYTJa1Nwx7X80kyZfapLWHpydJiNoskmRTvug9ARy4+PynttqjYnxc2/lpnu/qJDV8
ztWLM7p7uCAPWGgPNmLoTTJJIqCHn6vC05LWmLndJwgh2NwnFCt5FvmjeBvxpQUlLwIQJyOvAfr4
w1kFGbfMs7Xok5TGbXUZx1xHDeXS55fVOMlWAA7q3JCUEFV93gOobbp9h12CUzD44axAiB3lhv9k
lc2BJ/HsVvJ5yMYHUTLo7NozLvqdHDIAHRkVgXm878Xr4X0c3HhN1CWc/L0u/Y9GVlua8F0Kt7G2
3modnogyjl3lbkXxZXAJmYu+ZgjFIihP15COJ7mruyiLN+jhdmzDj4791spyS/IkNvuvYiKZS2Xb
MOcuUv62TMc92BhWH6TFefNLgSN1tjh+mJ5+w08VGT1tldmdRZdUex/L20HVhMVnZXUc1mTbh+lW
c7Zvq8l5GBnGgLEW32liX4KhHC99yK+wqRgIGHK3LD5aOTTrbkc/kl+8FZXZisVy7vbTRc1DGjWp
+wYiaQPMmZetvIUrVEFTW1w1z0zWuGYt1K7yQSTlDgPQizTqB4a7uzzr92kJN3ws9jOuTTv543Dv
l8sv7E+R0awnXl0stVV1AyS4nedpR+DCAbJj7CzQvzE017rd5hSA8Cf+wDHftaq+Unea7Y/aCN5n
Ye46FsBN3f2eRL410RJ64T0FRnKPeaeq9dHR5ckuywF8E8MH9Na45EG9dwZ1xHcZ12zefVL7hsKN
QovAizayU/uidfbT8Goi7MW29Er2o6DTSoXGOpMPdz+5CU5TD+me+PE98G3UbMW7fuqyL8JL4/m3
346nFPR679oHN9SHHoXh/aD57hCbST7IdnDdeDTX64KtdcIzZREjzk4biyGHchvu89B7zizzVHkW
TnGXUd/kyy/vbrjoBxCoXf+nFcnzUmYe8jKkFoo/66ObZFvbFY+Gmjm0a72vZ3xlzB1IiXf3qgv2
wdwdZjPch03wR+mrd7+NEqBkep905rvK50OoA7iFvClsrockfXB6vVX2s4ZMYmXLb7zeN3sdz2Tb
MQ+ud06KyEm4j7lnEMVs7ca6f3R99VYv9YWJ5GMQ9DRIvHAmUVUmJ6Ol97RC3/rxJ/79YzonOzRB
kYkoHys4w5wgQvX1NaKZah1232tzaEkAWR15KnRx7USLfC1hhMGpLXS2ZX/P2pK1qaKADvUlLYLx
INb6a7y3k2MQz067Q+i3S/Ip/tH1yyX1PHOTSzKyCuYhmPDGSJqiilWyRk6ZfE/wNRDwds4zdO0T
phYbMGrBK1PYn2jgf84BZ6eHwNMS766D/FGahO7Ux8X91bUySiXKgyY5A+CNa2fm7Pf+8Fvkh0wE
+rgWR0K2vyaMIvN3jXWg9Z1f2KXOXa/hT0M4g5NROiSVTvlLF6YMRV0ba6CzA9QKlNfYMFDfJAEq
38bdGH7/UXchemPa5DlkYIFHPiS02gCpX+OHVnb5ajj+qem73dwKhlh2EvOQbcV46AV48hTJpbbd
q66GKGxVHBruDmXR48Tf6jNc5k1F28XUm9AeWDkbEICNhf6DdqB4TbwflXXif02DYko6BwmRPJrc
8d3Ny31tzzsMvyd7OlQLSsEyPS6mc1hxwyw5JN274d4R3Sl3UeaYfQxi6ZChgMn65NwXEyTFZMu8
8BMqN6ILu/qTmOGyoeyFUoRjxFjf1zkvUN8Fe67oUzGDrpVoF+vwNIz3UnpGHFrQ2Db5vRSJFiJV
oNCroiYpUm0SjB0pw9PJ00fOh5c71z4L3FPAO1TXgiMoPXWmPGQhGsKEFbQv9v6YnEy3eHJqWHS6
UrsRjg+ZO4TKuztRJVsNcfiIKtttA3zidXjLELkU7W5p0Zv3BbEys/WomAb4ooMIgLNrqu5+ITTb
X0TFbwl6sG7V/FreyzY/XH40wxyrwX5egxTiofM6YS6gVQaE8X2qbeSqCSJ9nya/O5YN090iFxGL
uIPl1FjB91NzT2K9LO28N0kOkH2G3Vz/qCbc+oAMWI7sx+WLSD4aiajwMPsY63PrJLtQa5xbObmt
v4dpwhcpt35OP26gDdM0ukx7wDO/uYOzbBL7UI5gKNGxiajOEfmu2vydd/YlG62A+xnr6d3EFvC0
r04kAD75o/HDGen9HKIlgWBe2jEE1EcWcnEUvThUhXEzpiyyfZaXo8OU3QybawdJcYUX3PKfaHKw
BcGLYhyYsSna4g/adGXJqddGqbkgf5DHHEzV4AZ4Deq9F5zvWq9akvFg7UAypy4DTd3uiOX1MtCS
c3amsYgkB5CN3d0L3cOqie4acDriT9yBeLnLV0C1E4aABLqCqbl4w4lu9+AQXDZMRPRZFKkVyzNX
Xy3krn5t8KDWWwOaUKBflol4AaAzM1Jef3g2263KLl3e/QwT8kUHI04zEJ9pd/H7z2I55VMZ9azd
6hUEE9GvP1X9y8MfP+Cxnp5o4OH+MuCFyKDFMQBrGciDWRFE+mrmb6b6MfKt+78SK3xcQ7JFuArG
5I6mJ39DZFEuSKw9eu1y4iheTfTKs78JWnZSqO5N/8e0+i+57W+9Bgokpx2Mus3dsOCRHlrttXzJ
sbZMc76lCfTIFUrey7uCovKvwAV2FiDyQq/saA/lhXsRUiOjpOEUTCcjbYCyoCov18hG5JH631hX
ni1BhYB200sZlPbWo6w+e+PDaY5hcs4d59aixPb731OZTUAkCOtesLj6x1AI9m9/sly2yCQRK22V
e8bgFOGxOTqmx0DrE1p2vKKjYZpr+d7J6vtvRTlv0XhHrYn8NnNRScIDD3zCErujxylSrIBQjI/W
sS/0YlQAZRZNpvEFtJpIxwujt6H9qBaGVYkRmbZ7UyuCVm3ukb7t8yrZZKuIlOft8BztA1M9qMJ4
Sov8GAgWUliPmQyh2ot6q3/OS5o8xa9/EZD2GdktgtqFROsixRTXjbRZwX3k5+xBPgFVlQvzbIZL
NUhv1NsJk7ppdMPDck+WWBpT7+Rk8Gwr+7FGXCsacUmBRVzsLjywiAZePVgJHnI+CKkh3nJ4wuwZ
ROWqw7i6Zya31AwUpq0seBQX/6Ec5v7ZKNoT+vTDUK6oExXjzJqFy2VuVXq2gjwixojSC3HuFZh/
fxzTuo+buXVfTLJttrWio+0c4xZWoXkh0MRiLQIjzbArBJ5T8rub7Aujzg/EqcsBDI5zM51UkO7V
/WFtuZwNsSz06hK24v2PrW128K07TdXHH/9+NKH7mQ3uh9eK9imf3PLRN97l2HyxxXPP1WzFDVKP
h78f2ZT6OGmDNCYBAagOtk0c/eKjEErHLh0+ZL8L73fANA0jKsk8zh5gGVuiRSb4JlE8PYsmY+6n
MRsG42I+ayRv+IOaQ5ahBa0aa/nsVkQU68qz4erK3ehklddi4dJw68DZORr3UqnbglAZKNJDpc5y
IqbMH98guCdHwwff4NLjkuNC9qAnWKzPCSywueseDGHi65uz9itUvxzXANpFSDSDxQAHtV/K099/
qhjr7iUSXwoNdgEb9Ja3HJBEkFvlK3o+/HSL00X9NE7bxgysN63PgzW4r4EcmGG1VYvhNtxV5px9
M+T8/6HX/pvIIvRsEZiuHZqB+y9KZYNZ1YchMWDfG+ZosDPuXDcs3v28J6HASTkluvmPxGPxxVCo
0q262NqTl3Xvt/W+RnWXmBgoYb9SFCkcdXnfCWa3qfUqaOR3/6EL+i9QTeuf5Oe7JuQed+Vy9luC
fbX9L06cMtYeATVUk8YmDCYGny8nvd6M3qQ+WOTWNJbqEV9QclPDfbXttfpB2azGi2RNzt56j1Be
tOKc3y25Wp8qZO5EpDjNr7Ye+ReCIjkjTognxy9hqAQcjlWOhO7+seb971K8/e/vSNy/4n+qiO4g
axMiJlFeqAGcf6qIZEVuQV2kZkTXHlw65AB4uPky69q4zYJtgl0b1P9+zazV09nJcP02SrzpTZUl
swjfc5/5xUa1s8yPdq/D/f/z9f2bzMdPHDQK+YZWCHNK/P36/0PlNMrQxZ3bmhEsUTQs4Qxxyean
becTGb9qZf6RCebmvgO5MR1fVxN+dsFP7/b3Q47J9n9/Rda/2aIOPyrTdhxX2O49Y/VfbFGRGsGA
Z6KP3E5gJBMGov2qHhjFjusF0T6LveE1VzwZpnWqPcM6yhQxeCkJ/27ySR8RP+P8v0lPzVeX5W47
MMRww8Z8d++mojaf/Of//TUDXP33V40f0EcxZjngzP2A/Ld//p5rCDKU/SzkptQtPxhQR+kq1osh
izsijhW1IMqGZxq024xg4mDZwXrs9D3JW8ZWYVrHerbBfeInJKzE3AUiYR2CMTdk+pUmg890hbid
Ron4nlgZkeTp5m4edWVbHSTaEqiaS9RJ1o/KXW+rI37WaTjGgag/uirpo7EUXswkpxuJwbYYxxU6
0SfyT5/q1U5eOIkjtGh17A09G8W8uzYz3oa+R8+zAgeIhyxnk0c26LSEJWlS4/dRDjwmwqHSD4bN
vDS/Mi0/C7n2W+XdabAdiV4rJTG7Pe5XfCbPli0jD+dyDvKBoh9QaTvZ39pyuvPxhmFngljs7WZF
Di3Pfhu4R4v6qVwYvYe5gYtiwMfdN2cPRBfEjIPKBnANwwrUATBN1ZN6O42ImnTl/E5E+JIZlTgx
f372bf1pBPNOg/rZ8QS+OAZpuX4wIfwIdvk4/7YERLzWABNAoAnL5fQ+n78ssLFadLxLVbJHpzkt
q+X7NGpaW/d9sYTcz8HK9+eBGw0W/Drr+A0FLYOsNXkvjOd6rbyPcQgvszGG+I8RubUQLwSJc/Rh
DCaSeiQTFUsrVgDMFqOyN15F29rwjWMkGBKUYeptdiK7G4ajVMvZD6erZTlPTgHWi4wUdyJXSyzf
+3vuD6aueXTcjV361m4mZ1RxcTJYqhaSmfTL2Ba/hUbJS9utI7hO9Gz9XfDebpOSyJ45TBD25Omb
pN/qR9a/feVeWGOISz01r2WDCKQvx24LqrTYFoAM03U6qxE9AzOKlPATNqn0fGQHM8NJXOJfPevT
cZkxSikO91c0SehXwbl/cn33UGeHN75MGAK8sqQVdSZ6PHxxa/cSVD5dRQZvHPY9XkR1tpviUkiZ
bRvdIsSzAb4vOW2JgndcMiuhuw2P0lfpYTGWEE3modVJcVS19U4x80cH2orYMbWbys7Mlz6bd0Fe
vrZzmgOE2xJMI7+PiCaAFgY8FJas/JODMRJ21qZEzbgbTLYJnt+9LbRYSG0WBr3WuYax1AzeG8C1
BW4xprDmsRFZshlar3jHkgT4a/gh8/Ax030sXeRmgZH88PU3tOFHu1QXaRdHv0vflPTySPiYm5jo
bYEWPLadzI+dyQoy9/Py1jJl3k6m6DCEPyIsFU9zUAbPbgsfyu3Veniq5iqgv+Vjypbg5rA2gHh5
K/IEB/fq+5FV6DDSU+2fgwySV9Nju6vGNHjRbs4yrHEuVOtBNDnGD5a8xlaLVMd9qw79VD9jjmE9
nvYExknjC5HjayrcJyMoL4NToNen653m0LylvkHKWV+7m2I2H9cKj2SV9oB3h70ncMIHnjggsfpo
TUpedE+7BBA0dxzWGek+l5IomyzhfQuki0tpif2q+91pf4JmsPwZVIiX1lutqDGdH9r2vnc2w9tQ
eodVUFO5A/FMqlqvRtdgGnDqJ8MprP1fJwubmCCnCkTEOeyMFZU+dtb2xr9w6hR3Sxisy4Fh8t6c
/eaUZd2uvfOV026eNiINbZBLrrqYPRVG5xCqFXoro+pdP7jmpSxVjK2FuMZBTLcW2WZssloZTBgA
dmd1V9tO00c7bR9x/nD6zQt6IqIQNkTvxpOFVtBH9BoZBvZImaWvCUDHS59z/vpGVe2WBG9DQjxa
pN596eYU/MA659lXRwZVSNyw/hZtvasXS/P8dxcs1OokafhcUywv8JbN1T4iFg0vLq/Oo90h5lNN
c56tfkQZg1vLLIxPQqz9czF6L1gksQC8wCHyd/XIjr/xrQYDJmi93GzXTUjRxCSf5l2bqIaUHuOe
ymr2wW/anbkfMEVxxI9vDJG2cn5r65TLzBUDAq4peKzyLtJGrV4I9XoJoeGdp2oiCqvSuz5H5mP2
a3jpxJO0ifkwU/+PrvwCMdXsHhmOMd+ou71VcNS3yBHGJqgiZ7ZGCD2yP9NJ77IGxFhimreuaNIb
tju7QeW31BnGjWy4zQHOSWkz6alGdkB+EVdNIncYurprrmjZwz59NUObMb9RX+omP2szWImc86+p
h0LLNRg8NrN6HnvCtgHvEJmYhIgvyltKPFVvk449TZzYFm8UmqBbprX/mKRwcEdrfq2RPN6dUcSj
g6yMbEc2t9DwASPJ+VgYuHYKI3ntSlU940nd5BrsuGBuENmrk25co3Wvdi5RGeHHmdshPbpVCFKX
YJEcMDYFL8qPmcFuXw2n2asA9NbSv+GHNXaImsQpQ20ND/yeTzNZ/Slv3Thk1AW2dgIXUaeXvx9p
iC4cycWtFBw5gn3MtqvUdEuNJDsy8vi+9tJ94Pod9kldo0QfUE36q/qWLPorwfcGWw85AqF9yGpX
ajBwjdiUAViKDn8/eIbkZoB12WH4njbdHISkJ//9eCAqZcn1eCwsZBasadhmk/2N8IB+sGRIBGMe
L4foDwDVy23opx6rAwDAOqiygxzNb+1dRZ6wC4/SDqm+KNi+kMx9Io4Sj12dMSLJ9XAeVu54x3PP
WiXJ1WaWMA05TlHVlzAcqzODbtazgZTEhVsQG3TrspjzV/eQJeWLyvLvXdn1+x7KmEYK5FXFW048
4xaJHJou0adRryyxs2vzXXceASF0qSdPscFrwjnZpHYoTuO8tm+9dp79Hu250bnutjQccc6s8Gc+
uMOFoXNMA8rNbNunXt67VdsDwXln7KBZvzLPhzxQk/Jk+TrYmmXHmDtMucImkjxkqu9eKEQzAU5a
MTQd3F5ELE3WwgsS+tmqWBDClTq5VlE8hoSt+oGXvKPutIjAKdzjHVhrtZZ8xFJYbsh06c7E+k0s
S2MVDsc6tde9O5NUPjnIzyBCFhtbt1mcLGx+Jodu3MkQZlWZwaBkdUvmLezrJHQm9jqP/ozsg6iD
ekPmj30MjK59KunOpnRJsL+L6qis4mz5hfswwc9FINYs+P8vo8NQXzTtM+8iZlIZnFj0w0W4+QCj
Tn3g4F8GOd4X8MJh1x4yhKpbCR2c74VkVsCH7dWpzuNiU0j1uj9UeAUwKjyINCO/JzeuxE8Ciraz
E+HrYuMqLIxMSSGyqgELmpUQ3Fu8dq7pnDODWmYgsn3bLGG6MwiA2Hhe7QA5RAXgMcS9NsOu8Z5Y
eBUXbNtl5FNHxbZgTKNL6jSnIQKH6s+4YqS+9EM5HZCRp+BXTtoaBgaBLbq8/la1RFwsFhUTheO3
xWfvMZk/hwUVmByt2CC1gqKEM5Pq4ICn9ba23BXhgKjah9+1aSBhcb0c7SLADVnSNbH+UjXqKV/G
BigyshSt+jR3JMT+/fj7x5o9B97W9gNumrr8/cCm0G8mat7d0gHTIbCXkX6wfHjmIJ58JI/xikkr
Hu0yXhWH9eoY9OTTDlPfdM4W+ZQ5bYDqtTNPXjnHhrN2JMcR4NPVCe7Z0FA3H/zRbQSKcFszgmgo
HZZNb1asa+5Zu+b94+8/MbZRt3IBss0Vm28Hk6lOsRrtsfaguwJl+FHfQ+PXHtmmFxBoxv5nl4MO
LyfSlG17jYepZMzKtSQNBRQz5O13ZAlAqtcHO8QLmxBbVy4TEq4yJ6VztYFlKyZMuLUlPdnDKo2P
cYbUExgaW2UjxpNbVde1sUi0XZDtLXb40/LXFxBeNbKKpyQbLti8advyBwIyo8lQD6i176Tfvtqn
mfPhlcPZSOc3Rc6xrD0G1tUztIskmrXxx21KZOhrvccRyh1Ina0Q9Ypifg6L4psy0F2bzQl1f7kp
ud7gHwPqdvoSG55LAFWHDX1kHYCaGLqkvVQ7w82+wrU+5znxjGT28H6xxcN36hh3mUKAiVXk3r5B
2hPXE3vBBKUo7HUkQ3dqGDGiyGTWiviisJORv8pXdx22sMo/mjV1YDDxZM3Jn25szO3kLWozyuIl
q52fJGVM+56owhTR3wbFGJ4PebWZIcYhtqiww4XiTxKhwMJghOY7mvlq0xsshybul+aWqZdmWftN
4EEmY0aKykig0r6/OQQdHFpmM8gskq1LQ7jpA4vCPEMHPCsnjXOTNXGSMMZt5oOB+I44mWnn4C3b
eBC+N8OPvC+W4zRphNdFEbtF+dUgodoSj72nPDDO7noP+2I4zLv0ibNyjiib+10tn3qsxpFpI58a
WVPpHNmBxXBXkJzEhKOLgrmRsW9vrZzVn5mwaV82UCxq7nj8QH3PRicDrJygF5Ry5eUMiu/wm3Ze
hyLMNpgBUDU/wgANY7M170Lz5bNktkLARL+TnfOSTcu5yQ9eTcafapAfFiaSoqEbiYjqiIbs1D4j
YTSv1eM0yHpvTj/p9J6JwPK2ftm9yc57+HssqdkH4UIxbAPY2DlZgwhFqcfCD9WWR/YWcmOmSVdt
O5I9dmAz7hk9GX+ZeanTvNmATzaORQhSUwQXLD+/1rYFMQ9pifK1uAZZd54H2WADaOh76+lCHXya
BzsBBg+Oh2DwdqvN9ia1hTIk6L5UyAqYemUXGi23Ykc4o2IYbk9DRRE6fEMyynFsVi0tO6BfHb5P
92ut5GKMHatb45QXBXpZey7H7Fq32ad2JsI8nRFxGxSghv8T3xaywOY1wSV+MD3UZ8UQLR3famFV
K44h+cNCDE70kNdj2Om+VUzSDyUxEHvPQIyxBKE4w+d5GvKyPtcZOcMeVoKoSqxtyPadh2aYD6bw
ZeQs04uhkxoVn2K9WiHa5aAg+Dgp99rFrIE/fhOkEmeEJb+7YXlnmwyIHJKBw18EEDX4q2ZL3PHO
yLL93N+pSRx7V39bMgSuS9WsEakoqmONNKWHEkhT61WvlUPwYtA/+GOJC8CDHgX/+XeZqbeqSSH8
2QSuJk+OrCV67eTijZZ/rkKY0Oju3Z2nvk06gA2t9qbKxFuyhiSQEiU8L9l5bJMJP4P+PQWIArln
eD5buA/3hFQBQ7lGBNE23bb2CyzC9Yo7aWBcUIv63ake83l8U+1AyInRS+T7DJLgJInIWFA0O8BR
TDdpd1k4Yu7p3hezs+OQGStkkZnRAfxGgjHLA9Sf11KtP5n9Nxu3dJwnDG9scYBYhL987nVmI/jj
0/yrqCZ5wBYQS7tdD8HaP1Xj0sVL3oSbxfVStFQEV/c+Obh44DArIkGrWo8mm9cKZQRtG/DjaKlE
tU0Jrm19QTCIqYN96NGS+pVXPzaI4v7+g9FUeAlSa1+uKTq8Vao487K3wRvtAyiDHwFn8SXpy581
55ibzeZx9oj1WTRtUdoB+HBIXchzSbQPe1pgYS8+DBEldX0BsXurZ/Rl6F7KvWM6hHLb72XbPlo8
DJHKhz9Gw48P5MVRp/i+y7s+ubB7BiPp8BSSShEVc6/2xsQTylLnuXltHBtuuQ2oAh7JTTXSQPVg
y73k6gizzrk1wvgVKHVE83MqS+9HXaL2bp3sB99nSCwEqgxaky3cjmNQoLyYMAG1hrp4qugJWBpO
vsPKDDFOaJU3b8Fz1RjlFenNrovAq7/lgtxrCM7fxb2ehingUS3cN5PMEJW0htuCYtPtih4m2noV
tfMnRBd2rthNGoIRgK7tnHlpXcZuxz6I9v6FNo+Ipyk/rsDrWIqzrCzhJvmgbitk/BaGZHa45DV0
5ae2VP6YZetPe5hpOfNf5AR4JwCckOAh/pWjFhtamXIHzJkA98C91MnwQOR3fdWFjHExk8aqF5a8
sj3BOq73Vuk/OyArNY/JvsjBm0Mcu3pu/zzzdlEdzxRlBHDGjG7YmnmkCFhlS5x51wGT4X3hddvU
6/pitmjU2+AJYXtwcJj4BeXyhaKMJg7GDVA4Ns0iTXeZmz7KAEAc84YYSTezIDf/3WuEpXk29mej
97sYD+vWs5itwC+0NkkavGJI5D/PmeV2kDISUlmPA3Yh7dtXg1zq1ynfN7nUp/L+7Gfcr+8AbmJH
A66cLL99Ix3mFbdVC1rYb4yRc3jF7DrY+xk3YekGR9NsVmR+6/uQqxw/JsbeaUbQ0ODecAxUDRkW
Fj9bvzOvVlewJefKM6aj/tuYzAf8DG/JnZxqLUpFOsiIt2mtEHme/8ME09Gt9s/KKMKL4scClUCi
w2oZO7idhLILxFwuJfnM3TVAawDZjCjmZKkoTe4nlVjGQ13PpKTYlPBNYqIod+W1nr2WaO+Las1y
X9YGuTeVBEqs47ZVqGKb4bj4w2tvG0+gnaE7dWjsQxr3IlBH8jM72PHFOB3D1B+vJSTBeHKRBjBB
AtYaUgejSylkPkAVzN/tYVIHo+tD+PvNl5fMcwRv9TP15sfQgTNGpiWxILxkVhOwIAOdD9ocCWmn
WwK7HdQ91ntWiGCf/0lDLCSz6x9RVJ1Xrr2DyFt6d6ikk1xfbCMWg7/PjFkxcyUVwMq+taHxJFfs
EqJ4Kkahth0bFAfEhT/6n70NihkEBzwed6FKWZCTBDQ9LXqV2ZpR3dpPycj0CYoore+M9wABJDny
Ipq8qttqT1DczIOgyBGIOpJxeeQIA7/evDsWXTHX6teg7elom6c5bLpTb8gt1T+MDvsFPzwTtB46
5ypCLHeetStIlVzRIZDO0eyyzL7aHLEsvCFf9d6v0msgp3b6lpDCveWvhXBUwxcyu8zZYNg9Ok7j
bESZPmQlZFKWNClVdW495ykoaJMhBD6bGQ4u+qUe6TBpsrEu/AYxcvso4N5u6anxpTKAq5z6YTaC
32uuqxPW8e+EdpXOfS8CGzr3o75Tn4VGSMogORMEGwch30xVTM/uikqOJPUV7kyOUNIc7o5xKs70
2mXiGzCcLCFnrH3Go3meOkhDmtHgDaE1XWO60Q0yV7wTNQwlEs6MMENsXeg3MO9ksi+52GOVfgX5
cuTS5XE1kocci2C8DsreW+36K89a8UxSXLdf0H90OAQZvCHz7SsSsSYglCLhV6wCXWymKpR7O2sG
EvQ8yEgIa0UOddhyhIfSxn9ZU67J5jiJ99WojyTR8LOGLBN7cMpjx8/cHaK8mq1P8j1suRlxm8Zo
fifSMKoCLNfiWB+TTn+SbGBtgoH8QA9UaTw407sunPTU9vNnf8+DWp8CxKSSnJtNyoUTefVLniHK
dsNs3DZgx+vQ/BPYwXc59hcbjHfUhJzY1Ef5sYUG+giOa+CVs6muFoUIQM7hDh7tEmFhJcRHZSBq
Z/PB6ne2ZZdnObP0Ce97AclRValaH6DXoGqbnUtZePA8m/Utk4IxzDucbhL6xuEj6PSbj6O+9jYp
jEA9yfBkDg9pBzGY3V5NcFzUu+lABBxWuHEoXqbKvmILRoKf4kxuhABBjmSChJILCVAGczt89Kgo
zjpJENc4iKYsrBI7x9V4DdnrT4y2UFwwaDHzmQYMZDPWH5qKcMLiSMXHvNcIk1Me+pEqIR4qTVZH
+2FnCJRR8WTbnKSmoQqWncvlziCGWek8QlwSOzG3SO6qrVP+RD15yAbJSzkSfZWqfWMzVbOHmvl/
byJO58FY0o3XwTbucG/jCF65v1CPt6W5A9FTxCuy6TnJzpqQIlyxzGObNCZS77vHw3yu6YnY1HvV
BafJPaLhr/x4ioSXPoWdLi9YAcy4ph1KNTZp19WsIpdlX6wM4BnsSc90992JkbuzQehBrgDjKRVY
J9LJqsfGr4HvrJu84nw3mnYLJi0qE4N0Yz/VB/IzK6pnqPzEdGDALckRLcxncyVPD2tgDTUyHbeD
FxytAKeWXlx96rhpsCsLzEdFwxSt6feDMoFODSmTacSyC6kNdCGkmo1GGWsz/bCkvfWd6TwU43G2
3NdG6/fVTXx+78qLO8V8Rz+Y7DKhU4u7DKmLKe1uNexTxnt2vZUCiS8B9fshCYbYQ6sG73m4FOM9
MwbYT4Ga33dxbKUNMli74ptiH3VPFgHBFJqmv3Nm9V7Ag9zUwMFoNz/qNvy59Mihdb7G+APtzZKM
1LnLoraVYmEJuBrXjL8Py/HamsEeTztsxwROu7MERG2/ahs4rZjcW1p6y850eY6HdY7mjB9gHsIY
n7N+y0/yj9dZ5f7/mDqP5ciNdok+ESLgCmbb3rLp3QYxtuBNwRSAp78HPYr476ZDlDQSyW5UfSbz
ZNvb465JmY6osr2woagf/UVPrXjS6hpJMIodhscxsMJSRbs2IPrKeLAkYwvFnCmk1B2H9EpSVEri
QrWQqKpuq2GtobHkZm9AYqDUaHYUwO7Wn5x5bYIG3lOuh3i+py+BSiDzhL4OWr1WImUbbOeMDWf5
aZXGV2WK9KRl42wJJBj616bPsZTIr7rdMye7ThNEtjpj3ijG6SSL4LVv/Bglh2VxczHZIFrbeZX0
bcxivA/bDmsoLWrJW8Iz4mayW/kkl+xSloYMXMsP9ic3yF3z1p5vE0OME95M+OV+9lRatvEWF3gp
SKcEDuu2xzbXe78bxEOIUWY9zDZRbzR+FLVs+yrbO1p2etBLAtkcKxrBsDnUuffqpCxsSytddzxJ
m9FgjwrtM8W7g/HYyyMAtnWQbi3p/RWC9XWjm3U02eW+rPzmkSBp8sv79p11X3SI6jy66bL211h6
m69RHvrU3zt5ZH0igJv2jTiKzGgOYasjFnrTn7FTyam/WgKWVgHlmKbEfZpRz0mhvtpK2XtQEwLV
a/JZ++2xYaEyOF8hQR2IWtMtn0sDvSTPZ0R7HxOrpN2coVgyQdIKGKsEcGNFlN4qRNcussUR+Sb5
7PUtjYqjoWnkR7yTqDcvYcc/CTKMm0Yav08kvka2Sxv6SkW1CdychKGR0SOUQdZ5mfyM02q8pWDs
KAnstU8Q+B5Oz1NA3BvqPgJqpxdDLNmV3W2yRA8CjnbGE0fGBV+tnb6PiOqsGCB0QEOzKib300MT
13QVCQNDPHPC5Gy+MVP6A9ADlHOo4Xgy55ahntcNr1S6W99mY5oY6kmm5hMVYrTp2G9vdVb+8uHa
Yiy5L1D55fNtbSQNeXVyg5Qdu05T3izzb9Rb+TksbeiGA7vOkQxcK0fTvbIy3z3biXlsA6f5MhKx
4szukRQ+OcjHV54m597nExRqKI8dVTIOpvyduM6KdixJN43ybyXkn3XSaTiZVfgsrFQw4aRaEH5n
r2pbJIQLuMd0ZETD1mNXoZllr/YUueKrdbuXKlfevu94K339RwnHWrklsBTb7h8njPo5M6hNPJkP
VcpSNOxK3JHCWlGZlVtj6VIIfwJ9yHrLKSLMZRHECKDzy34WBeboxv2mYc+ztjpYDl3ev2bQHPeU
iKB8aK9GB0m6d8O3M8zlRvjYJ3GlU3vk1tq+jW3mn4rmsx3rAeXHOPCfbs+cdTHT96THLvY3yHhf
4y4tT+QOvthj/IMe4c0WRIiQqnHSgcFaLeT9iLdsWszdNIR/YsPbTxC+Gb3VjOpcQszy+layN9t1
LhG2M97IHPItPKA9+RW/5waARQ7EcGUH4+9RYv5DFGUnuKTskQFVzY+nnHLVhjoEISJvs82zuQSY
AWTK9i1ShmAOMGCXVDEQJhDwRn8Juvxhc5aANPF386hi+kNJ52XPD2YHd6XX0zvDua0V5gem8+Gm
4XeaY24FM8vOtiLIxlEenTDndTgYPxF/G0gMlWetyiTeWqY+eqw9WJ5srd6iGcnirzCacJeeLTPY
db7aGxYxv0igiJDAhtF91YrBMTKYuTc/tPQZST2U3JZyPDndZ203Rww3s6+vxJ5kqNlWSgz60Foe
wAQL1G737WfO30mrL4CIH02tP8Pi2++sHyyxatdnmmKpdF1F4fPgwj0svevcYqty+6LYWAY1E+iP
5CNMEB8b9k47Yhs6wlsVJe1L+eWiNtrCxAzROeF59TBm5wE5taUyMfBA0JaayS2qFsYA/a7uIVlC
1O4i42LrBYMe0TFqWkg0C1C3q6vHCGELj7FZV/vJnb/93CGygYe79CLcE8YvxJgNYlEj2IBb3imr
fMTF/zARC8o5I+AcNVaP4cfSSGu6htuQqid2MRQmZn3gggbFOVGgSyvBCuay4TGeDNX9LXMwmFXX
Ex2TpC+dE51c7+SEt0oyvbES+xKRZ0geB8WnsPDhemoF4GFEQS3owdBRohTMGWmafB5qi6VI5E37
maioLpR4DQAuCwgnKtqzanhG+3xpcroXQkuW1EPcxML93aOewdRGzeqO7h5o558iSP/Y2vjuFEuh
2K825YQYwhzxS+lx/lmSz8yc4dusgF+bObF2zfw7n5HXuZH7G/X9IXKt77ZyXv0aHRkhBQsxIZ3/
zEb7Es/vcKk/amfqtt6S/uj9xUlX4UNHDTq3f+geaL0cFnSZvQ8IlwGUYuXvlZP86VvwhlhdrNp1
1sr3TIxH3avJmmQ9N327CWLwjpNM2T4AWAr5CNmEaQFNhf/BymGqXaR7nW+uXWU90rdgt4MM1mQ0
MJ4uvivbR8dto5+im7kph2TSUQBkITXY4EHITnlFKzI65A/KQQnsEs1jVOBMkh0tlkzkGc+tUHwj
qRp+xybC3RIL7ArIGOkg8rMROI7qVvw0SQFmqeCjbOmhKrgVIvx8+N2VptpFY/8Zjxx+Qd7+ElH9
qGeMwH7Xq40NHqfru1PMu+ROXFlSVX8WE/2G+p4lB1AYyY9fPZlQpBv6bK/i89uicIT1CanB0HgU
+PUh4MV9C1q6b2OMymiWzlOhnwpF56F0d+3rhoOpTA+Bxxqojaj7CzpMnBkTjqr0Nuvopqqw36mU
+Uw6hR9VUfMG26XB0+kdSKoCOuIGPNvIiEFuoUcA6Opw49AGnRrUsJwVPehoib7cBjnNe5CaN9cr
8m1ioSESXmTtRVB+Ocpem3N25F4uiDH+joZ82lnQsDG/8MkY7bo4ElCbbbVS8ouaAGcQEDkPkx/j
IvJRzRQmXbqKfe0yFYapPmKmkKoILkH/Kj0+OT1o39WMprDBQcbWqPsZyfpPmSBVasRnb+YaDyy3
Fh/r41wSX4FPd+WbwcHmOVIIZ2zLu/auc3DC/EfafDhTxLFpLJcZdpKgYdcnEakUA4v/NAcaUNpg
pHxKTMv9xurs7RRIjYYsK8Ls0ZbmsaKPUoQOS4+IsyYxH5soPjNVHPZlPucvxM9rYR2IoTwjmopW
IatLVn/NNjPMWzHjnfFhV2zB6S1aUblNhx2FY0U0C9+PzI1PZh5NazrkEEC5dymdsoio1tj/xp3Q
hSabZv5F9vbNtgKkRRnJFpuLbZXF008s1L+iKvomoq1dMp/TdVLPwNi2k9L0IEnCExSaHWvI8WZN
yW87Q1iB8oE5msSaaVNLIkFrVwGmn+V0THX3JazwZzR6j2l1yJqM9dHoAvmCCU4hUf/uxZqmZ91I
Zzh6Ov+wJ97kpuWah8+EKvaJqXS/kr1+JD6IjU3lpzwEHEVzuWoC0PFV14kNP0m8i3z56CM/6zPS
D1JGhR2DXsG3XOOOW3cdfbkcko0SWLkAHjx4rTme4NKSNOZjEcKD+exgPpIMeLm1Kou6yPVY+wgI
kxaQU3bqFAVUeGs7+hXK+GiKLgH8Y/ymtfytAzhYrsRmL3P+az258+y7QZ6V9a+oJY2q5YhehUb4
Ywy71wFdBdAGZ5W5lF0wxLxtCMIptZyjnlvoP4pdQ10Fp0jnvzoy5uTUfeIN/LTb6ENSRL9BqP2T
M4XAbOLfrDb8TOCck0znMiPOiESzot1UB/DT1bRnjp+uPV0f0ir6zXbiu2zyK2r0DZsFogBRLXgM
g8ymLploI2JNys8CI1jiOqTeWzF/1htPtFhPSX+qRn+va3FQjHRM2rZNtvy4hUeigJsQDZUR9QZ+
CQrLhK3If0EydYqGNTcb++HCHMHHnaRLCkFuMYNXknMkD9FSbjJUeqf4b1Ta9nYmrohnA/VqKZ7t
SFAjpzfLTy7whiRzj2ME7muVdMR8YKft1oGodpiSEH8YchMlwa+eKM3V0pyxayoWflHY/jUWIU9Q
LjA3eEvUDfUuqBrGxAHC+x6TxsGcTJz+psz2M0RMt7mwPf2RxsZ1cOWPltt4wzydaZ3XfDpKqOVc
+w6nclM7w99mccnLi1lyftT5n348km5LyJKFycl2mPikRb5zLX+JKJ+fRgncUXfTWjn9j9G21S2p
SwSu6XdGQUHZpglPNidxzCiqVxHzskc3WYy+1abrf1MhH8JM/dCaqzh9TxCyEMWOlstzWwYfkoXD
HOhNbNKLZUUdb/sm2edEtlgoTLmiPodQYmhmVL9BsLZJWMIxZQzAJ8Uvoou6A0nvpD6IbS1McDYR
uq3ScrajGOWq7Szmti2JmJNBdqP1N8HU7Fkd2NPUe6DmmNeGKy9+wjR4YubeV5XC9uaSBtdDVTOs
tYXeaxWLYAf4/MMUsNargbmiIYCiFQQAqdYhOtPNP3l3dnEVEQoJWqAx9Vuazl95Mz8HWv+1sE0X
GoFsjN9qGfS6qCU20sq/WONCtYnyhukddB97nje60ZzJ41taGDBCG449l3k5enLBdogjPOQB4oaL
WBD34a537V8l2WckEAYjfIGGYpWjcqTr2pgmvtgRCUtYJvlDZs7iZfnKDcGE8gkcT23pqiewIC8B
WrYBFhDyPSdXZF2XL9qIvN9xDMsG9c4aE7Xey7Bfttm8xEQFpNq5SQYfld9brxpq/603u5chEaN1
0DJub3e7VmABF8rBaq9D9BHA5sYvogTfexlUfxPxWzX4fQs+UgPSyaeSkxYZHfQQAwH21FnhNTWK
YABhgvwahZpx/d+LBwOozjjKbWJ5cY+jPXRF/nMg5noXU3L+bAOD8g/ielAxY8TIX8TRYpwmv2Fo
gxM4+ekDnQNUcHRpXkPim2+SQ7WqaotlSpK8NeFwc+a4Io4VQxsDp3HLs1xtANHx0bRQ0soug2Of
Vw1BCA4D5Cxa2XVSIKDRD10JPX7l2PJJmh6L5cVA1y7OOirAxxF45uIEUScZqvzJK4jWI0eEsUc5
/LTBPLR1GL3VWN03jBM9TOu0DE6lZ9KSwuJqxcyPl29gNjzrFXh/hMv1LQ3D6bNu1y1DMs62+Tkh
n3ctAj0+JmRxEBPteGeZYvpLOns+/vNFCQFbgOi58kJNSa9sv7XR4D/nif8nUn5y6DyQ9uUAlC3t
BvNn7nnRsxGnPdAg/LYuFRgEJd47I80fgUc4tJn+nwk/4yp1C+caZR1ZWt1o72dSPxcXKClTyWvV
llinx8wsmPaMxpuFK2JXeDbMl4JpTR5FcBiZjbuQkutxaveE1zPO7izjfeaAIl1JlRffqa6OnQRg
/ZBfmm0zoRIgGMuoSQ7TSF4aTvGKtwps+T5YsKsN3Cuuu+gVWzl7mbl4peGjolfZuJGzG67j2Cjo
pF55ov5LEwSWp1e5Lk4K4uLm7i28v/jmMsRA/EdQmaoeqOOIeeHYvNvooE3icSB8OawT6zUxiSbl
2852Hok/ZRu0p0m76mI6BMcF/YsC4ViOpguIaA0aRb2QI6hpEZ7vX3RBNG+YQf/O7F7hzJfvObpl
eKbvOtfTpweotQ0scQ7igbfYsyNcEVzwp9a3/9zfHvZ7ZJUDf8rI5QyWwVhVXPLpG7Cfjbe8e3da
Z1uYMSqp0Nk7fdw8Y51tGqrNGKEX4III/IwXAlCS1vmONi0FHymhylNrEFOe9RRIwRCNIT5H2qcq
Feep5ddtsvI0vPRmK53eaBG6/b/PnDO21dbSxblww4sz9+Gj4/bPXlj9zaeEKzIqkOo1aOM/isx8
ZLwzPREbhW7RCIO3sqpWw4hTc/SMh/u7mlgwWqlsXwejV5e+HwJk/Qyp2ibTFzVFzaorj5QeP+qp
nN/mjn1rRrq8RJnwWYU/KV+Ht74cz1qgkoyha7NXQ0+uQIa5oVm8TqOYN/cPSmxRQk4W65mY9GP0
VZRYKG5UbG/xnoT7iM7zEb2Ivxl81CFxPfzsdFP88mPxIUN7q5oxPcjOtfdV3VLd6PY24fbaiLFr
ISn782EwixDNRlryuZemuoxu/hGO7QQ8FXgArYy3GxgzP5NzjOqjew1st35p7JnDLw7gat0RymbD
GA6vSLCy8nDm6CEwwmFfXHSJgQAr7q6OtQTVE818sHPwLY52SNZLrR9VTu69GvETI9MEmKBGuWtc
5KkRcOL7C3vA+NAK48Py7fYcOB1jr+WvInt6aElVxAUgY4iZo2bmnIewMgOW+bxumoBOX6u4IWqu
ZlcGcEmXQX0YhoISdvI3eSioRabxVSJxg4MIeCY1TItmmyNEuubTQLrvPV/9/tIJjNUDgdcbnMDh
zWPJf210uJ0lMhVHx/Ubi+waAZPaQ3LU2LgsAlHgVfheOb+MWUKkO1sSBhY+1oi4RTnjlH80xDFO
wmfGWPk5wIa8yshw9lpH/Zgy8B2FEJg7YucBl0h7SXP12gQ1zgKvNb5I42Ps5Y+Pw6R+pJOjLqnX
VbvUlxKRhWAAFosZliSJrNBu6uqagWlei9kvD4Y90Fn5mQ+gUQnorEZDMCzSi0bV6SO3oPnE9/9u
9xPhcGWf7Gta4Ce6i8XxD8YXsiBYW9uAQyjc6ZCH2ADyLhcvQZIACMxBwXkZYYZeik7VSlvYjFTt
jLWaQ6BIz3NSVnl9ERHuVJrDFadadFZkz619i12KJsfuMapR8BqU8athbopzj9zlPJlzcc6YMe6i
tjOqdUpS0ZqYpIj8SV6yHq+f07MwKxRpw/dngeiG9UgiZy9gDtz/LYNE92vBGKOxI+DbFnoCyzHa
5/tLMtMZQ+LmsUeGG5v2W9osA1Y2MYeCFBGjr96FoniTflwdUw9UkpdkzSk3qdxsdzJ3ruwtXOXw
VjEqhk8TEoRSx8ne8OYaVjnf3ACH6cQo6yWtg+ki7PJklo1+ygh3vCOnoxLgiBWXkJm6kOu8j96R
MyIWTlo0Wkl8lMQU/URqBI4oeXc8/yBFKLaaQNODN6TjUXr9Y9MF5UMfqh/WApTwyBez6ujojPNp
kskfslnksTZrfUL1Oj6S8YpCfubnLPzgcxrQR1qAAWLh/nsJxvLJybvqVpiJu6cl/NI+AicPveFX
qwEaWMb0c548pkBoDpU/OB9OMVMbV7W+FARpvQ/GpTXcy2CCIRXAIR/85UXq4o3ExnjP/is8+U0Y
nu5/ZXYmiX9WnR+mqD90sm/O5FX991KO5IGbWR7/DUKGxAFjT+0fLILznLGft62Cfp4j/D/b9Mvw
pb3L/UVN2rswubr9sxkX+Twf/neoUAL7Gy/H1MaManBXhqEffFhUp3+XCYDUApXzoYjmjpYpUunZ
l4TthnIy0hO6HnuLB8MBtOc6Z1aYzvn+pczTZM9Kj9lIWV/E8oKRNu9QtiK9jAuYi2w+riDP2Bsv
DR+CqOBiZ0xpBCTbS4oTDN0laaG1NwbtLi6Nca/dZmP2/i6v5pFTph4vnh+Ml3Ii/HTlg5luEAxi
crGn7cBxvTWIoMTT3T5T0PooK7f3L5jvdM/xMLSHRhLyULsjwUJ+Bzid4rMxZ4y7DtsLHueWJ7so
t/dSuBr45dbdc4Jl8CVk/ORHbfqBKDwHYFeQkFZ56Qc5ggDGqJP3FknvtdM+MKrvHmrZkuSzfGlE
EUThtrjVHd8kSZDUFMu7Rk/5/1/+/b0SFT72W7Zh5r5htXvuQSIc5jm55a7uWKMvdPyZ/uDK4Ub1
2mzdfnBZTbiCUEYHSb65VB4o4VArFCnrbEIVBNfyWzXq33dQRGX0j0CFm31X1N67X8BizhcsgfQ9
VgqEzph5yI+MKnsuMrVjbEpUdi+pgivNnDVNyl3QRslv/jho1YDl3SKK3uRLtESxOI6ylrrQyBs2
gg6Qpka1tyyYuJnc+CEFUQc6RJqnCgkQi8HnZkYjZkS2eqyCRUbZ5O7Ncnf3LyJOAooi47spK5YQ
Zs9nkJ3VV+Vnl7mpd2kXFQ/WEjiBxYIzxw6e2CYWpzSGET4ICx5NFxT0+v6IY3cOD7UR6F1rl9HO
dPLxxfTYG/teGh9jifZBpNDmNEAmX3Y3MGzcYUGOpcNJWcJkXv+aeP3eKAMbOTdLHWtQ9f7fyWMN
fOrGTdDF8TWTJoL6pksOOMLdDX6FcicaEjgjbRlXw9cwlnP1q2vpUkLqiNd+asKtawX5xRasQMpE
cA6Z1BtZLE9uon9V0cnPpvTpXnFWDuGhTHbgvpNZGY+8c/cb23ccWGADerqSPSVIa36kBWLzzCRo
GzS4j5kKEPorwKxvbOaA27khYfZotlIeLEEsPQpvNh55dRiBfqe5b13Kxbie5oSMlRqnTr18yb2H
Ym123iKlzrrvw0OY2wEgVxI5VgjFwk0MYu+Ms1pUKB/shS1cFFt7GOHIp5GHsGSGQ8fGuGPVECLH
l8740yPBGLPBgCZ2qfidbjaPkZv/tomYu6G+53Zd3vjU7H6VprjZbmuczSSmxvY2Pmp+BuUxi5QO
JHmGeNT1Kn4F4xTAIL3/wKJDBHA/WjHV/3e02pHzOZiRCx6cEp/NgzjPsiVpIghgWMf4wyz5QCzN
fLnXAz6WEPR1NAx3nkqA62RLsE648rBsTqtEKb0zkuTRrPuD5XjgPtuFBk8vgkjqLwtAeUC2jrnN
ylySgYuCdy+2qkvZjtuJhMw98Sh//1cLohkzrl3Xv6eEQRxKJoOXCMBQn9sNZrXO7ncVAreVWrAb
RB1HZxtw9TYEXgt8aECeH9cZ35SkpabD2rd8nE+jGwQb4ZYbP4PxsQIIHoiOxXfKRiF2BxaWuiWG
GZvVPoEfQ4/ZP1p5DSen4G2I51iSui6QTMMojaf4WyvNzrhIYNXgIQrHqr8mXMCbfgw+/cKHcdaO
D67FwzeWefftEMI7BPmJGtt6HZhoPqWEuDEK7qJQPbFYw8Im1XxM52lLcIv3ZUyW3KpOADJKvWPP
zOUJLSOY84ZbqVH4cjpQsDl+/SBjT2aF0gH/olC5hUm4rxbeq2Acu0KS+KtlNiYSpC0rMvCYZxc2
T8Sd+mFQcKeF4EFPqEhWjoUZmJGnd2QXeA7uYws2qUyqrWuBncSHG9Id3UD3KOFj++xmWAn7DkdY
UTc4rRn1LLc/PUPcvc3wBwVex//+FFOJzzEry8e24Z/h+UVkvO4bj0zPuDLX92/bCliry1642Mxh
TRDrcNWMLtf/2ju4DWSCQrO+zs4oF4H9MWk5QYWbeJt/H3vc2htnGsQpc0NJYwGxJ8tbms+0ON7v
lI5fzLYikkC6aOxw0tWYTB5VgsTLTobPtGgFF1YUnkhAmp8G+6nNA/SuTAZpxUcEBUvmEX4kAtCW
xh84iNh0bJJovNJoK4FKkWOIx9510csQ1vfokzHZQ+94QKNTPVh40N2D24b1aSrj8erhyATeuJS4
pMl/JFK9/XucpU70kagRBHu1e4gi238baqg0WLn+3fG9VYn1mJrD3rANsS0hpmyHyHd3FjMzcjFU
e2JscvFEUB3ankL33pZjfZhzDVdxeOJGU08J3QjGDlaybd0+TYX7ZaRhfCldskIZQgrCYJsNkJ+e
ka3LMy4TdfT1zF7GwsMniRe5Zx4F9vAC9Ik1wcBHKaiyE9GCwTrzI+eBlhDpbtzaJ5nM7ocoGRqH
07Eu8+JqV7g2rR42ALrDM4G5LYFKDLemjj/MTIGhM2OUgRib8725MIro8u9e8iJKesJutmMz9M9T
bbbLjj1/b93xYxpSBhaeDp50SPjmci/fX8LBwwA1kSAR5v77/2oQe3LZ/8wgJloIwxcZcXpEqAYJ
mV9O9xlL2mYoY1bIPidR7FmfcdwPL16ekX61vHW2xq9F1fq/+nV2sWsiia7URRBgOrq9eblHyt9f
FMEkK78u060HR+ai+p6qDlwES7oaD9by9yK3dQ7EoT5mnMs3Jh+gVDtVr++jCKcPSG5h6MANHvHN
hSb+TRdRDm5ecqUKn/rDqH1z7yaJ3oGouakSB59dyexZIoxt6ZUDgpjfTY/yMi66DlfUQDHttf6R
AdEZqvdHCaTv5IO1IiPVCTpCbVnYAK8FVVVeigm0hDtKef5XZKdI1+TER1YJ49UAXnkyqyZ/59CH
TLb4zo3GZlei4KJEkh1rO7tf0WCWxP6hfldrXWRHL+tZvDbdNW1YMOSTci5F7Vtbcm3DBYT2jLz/
Jzk23U3bVgRb1yq+W4BrAMNa3uVsfq0IUkpFaFxbN/wuF75Z0NML3QeMFImkNUWNdQY4e7l39r0B
1nApctiq6G3ienJvoQA6zMx21nxMOS+LzGBgI6m8PTE8kCBV7kVlKPy3fGkuIQFDOj1I0Q8IU0jY
UEnrPIyeIJGrbMP9WFVs1hxHnInNvBkJk5NGVuG1DCz72TObl9rG46QExTvjH8SnwtQP7WD9gg4x
XaQun5PETJ9jI7yqGbRtZQ5AYaIWj/qyKWgbG746RosY2hbB9mQcrcjHTTlLOiZAm6rRkFZAjFAZ
kGAe1yTKLZ9wKlfyBbQwOTags0AsZqfBgxMPf2RtuPjFpGZ/mQTgp8MRSzsrQEKfuM5nrweEli5I
uAU1l1BV49mOvO39c2mLEHuMl51Q2EUHBQtsXRUjJUvknT0oIXsjVIh0Aojivgtd26YBvhgTaeku
mY84vAlsq1zKolLM8nh/nt1JVeD0IkqrPM+PIlX7GTjBKdXavGDiVlB3qIMqobJj32PzcesYB/Ay
lbZ8RHeV1cI0yEdW8W78ndZO/m5LMNY4BW0W83DL7pdEFBBIMskB0UlgXsI4RRSW5uGJZcUSOcx+
nZLPI37D7tfMoMdPQf24Lm1/q8EUbJ2pdx8MWf2ym6nhKuBXY6FYnEtB6O9AnrtFP35+yFzcmgxj
OI/ko2OK6dkVMVt0BYFqYEWNeySl7L0foiXRmltDw/VnRD0+ivZXbDjloZusHmsEllQ1GOJUAV0w
uma6EcuBv2Fw2cNbJgFeCIqyazoU3zTzxXNgmF9ZNho7UfjqNCvaBz+Orl4njohOi1cQ1Tije9KW
3efScZo1T2q4cXTQPpNeAEUkNoZrrAb9wDb4eYAItO/u/68iMrsNG/VgD+PAwUA9jgedA4Aq9BLJ
OacFePlFTTQvA51+me/c/yqwU0oT23uUY4bhLk8aDPXQcRB8kIFdjThpZoJpyUiaWTown+be5Yjz
neIAtz/cEG0wbNqlverS8cd9TGJPyDgpCI2lIJw7fqTcvozaxnu6zKWYVejV/V8UuZ8/5gSPTKXx
7Q+KZ0YzGpIpAtR/F5iqeSB0w5TDreIljsirTEb+Rb1O+uatcwQzSxebf1UTBp008Y0hKik1RTI9
4h1zsLISkuYzZ97ULgB5I3A30QJOTGObzGenEei36DrsitgG+EnLm1ZWEBUmRD2xGdqXZMLeq6xX
d8lJE8KJ9rbMh01jXGNKmb95UP2MOgoLCs5gP5JjVDpYmjvIF4cI+8qRiOuMMPWabexAdG3AcHSr
3VDt8T5yUJvyZJlxc65hHhxDB4aJdnlqUo4e9GVG7oO/XVLoZnxFOMzDDMyQI14iGz4xMq4p8H8H
iAGpr7AGlzzEe9OPuxMbMUTbsgGuF/os8JYCI42m4uKU//1izS4y/4Dmw8pWWueBc4VOxkGsBXTg
aAztu6GL+aeRFuq5qRzUFktDhFTLPLXhrhrEskYW6ZOzyEYITA7XE0Fce0qWH82kAVE043FgfLAr
RsTlAeOZDZV4RXxdL97zjGJehfSBvluDCmGKv/UixH9sWIZ9UDNw8FW0oA/S5nlKopdhLOgFRvYV
Adm5KMJgpcS4rcKmOBAsNj7moVc/9FE5vGjhEARsWwdrufXQX/fH1henlBDQCwM057HWPYsgm6of
29VGJGTJWMnboJpwX2p/VSl3IbHn06oAH3J0uO1Yz9oXN7CrdVUmyc03YBZXRMuJZcCjfDwdXJDR
MZA/OHoBTC3/qRa508lPcHYj6k6XKChQgNW3PYMuMzP+xyU39imxneCxTeoBXJH/yaQ3f1NsVgyR
opeKNd0CQT2UrjPgZWzc91XI6KNkiau4Pxh4Qw1TgRtclry4jreGNMSZbOuKtO/it1V608EZCjzz
y68U/37DRtz7i8MWjxCHEG8JcPVE9eYuFmV7DTscB2yHBkwbaX0Oq/bLMph8B405kmbqcZ469Mb1
nBzL2mNeJuyjUxYjj2B+QhnqHK0SLS+2tvmtnxD0w80/R8L1bpYXgvQELG2kLWBmrwGRu3xPVdl5
aCboAOg8nKuPA3ozL7ebo9i+jJXvbBAsg1wtyjMmkvkchLLeErRwadBlY+rC8Eu1+9FV7S8ttTjl
DvETBmhLQClqvE6YYRe2IamtfQGfE3Zah63FhnmcFfKQukirYo0v6b4zlZ2T7TtJo0hEe/OIy/Re
md5nYn4k9MHUL5k3PE99DM5/YHR6Xr602ud0rhz0vuOIWqvvkYarGljO0OZHr+ZaEbp/bxhnLwKS
EGksodutZYHSLgTCcD7Tp6atQsj5ZnRsDOYsS2ujQfReh5nQVKMh8oFH2sav3bHzH4CwCvK0ZGYb
R9eOYfDZrPGAC/APcslhwuPuOOZDbSRqfd9S1BT7sBWq9gRi/Yl6rFijQoiupNgGuIOFe61msNP4
Cy9e5bi4qbjpxooZBZul8+BI+yxAom1lXeSHrCPbsOpnSG+y6m8t1cU7UdJw4kXWrr0+JtQEqS/h
hwBazSB+gRXOObOD5JP+rgmKXldiTPfUPtiHgjbfY7Xl7mqDcjU7HKOWmhkQxGO/Jje1IH7AOA1p
UDwOi0ylNNxfIL1oKc35I7CNHKBLBC0xjyBWBGN2+D/Ozqw5biTL0n+lLN/Rg83h8Laufoh9YZDB
4Cq9wEhRxL7v+PXzIZQ9nVKWqWfGrKyqmGTGCrhfv/ec7wxufEHyj/zQ5Y+M2SgZNemZ9NtdHxfJ
a9mKLXpOn8Aq7Qnl91JzXXkMkPHfsG7QSQ/ea468ELKGG8oH5Hxee5iiHMk2SKXI15vjqAX9yrcr
ezE21kXmnrvN0mmLCDM5wRcjwUy78+iQ0TCLHjLDDd6lu8xsHSxBPGknk4EhkvKPWZ6yBVQf32DI
fIDqrx8AGF5UijtGz5/ACORngjfrnTS7eDVks+fLh8YI7nWBj3GggWoCdEWPAQDaK+mDURNrsJ3i
ADlpVOSMjOe7rMyHYOfMo4wmHQ5ZqnTKDH1cB6XgnCKw+Kkg13C674zO6o6ZzZm7oQNXDdw/3qWe
55t1brCH6uYNUDB3Nc5fUxTpn//NVS3NZmd36BjiqvyCYxBLdC+N5WTY9LLMwebbN61tmbWc1ynR
XAyq+6FlwDwOxtfERQ1Ou3h8FWPQrhtXwiCbL6uiyPRb1BJ0Q3mrYykfr0hjpFaHSSAJctPSYy6U
FkdrHo4KGfUHimLGdvK2g6lAuHNPH647dJ0b3Ohd8cWZgvSA+kwC96Ax2jSls47aoj5di7suMZtz
C4jPdn3vIY/JNh2oPDbhWNp4ztlS7Bj+CCHk6CYK842PaF0iE2jLwXgwsPbve86w2Bg0tQQUUa7r
CSIFLK7opnIG8NlePNEpRXXu6sjFOZAkyyrpRlJ1mwjxKKePWpO7Ngdo2ejOmSj64GT1yMuuHwD2
PPkAAqdduv6w8ei/vcKVmNOGpcyN3fWkZyMxulFJ1TA5pb4x+2fbg/7npCGc68Gl7Utdremju0qR
DSwbrakPXl2/RIKYTlPVX33BLJNFhkilxHJPftq3W4EJXGjw1aprpTcGOGVpQ2GIpvNLX9z5MT1P
wio5sAvORff3nhdWcUfju7t+KH3fs7RW+dgfWjO416dg2+umfjtJrztFYX780aSYohWGG43EeVi4
sKvrL73yn/XxW1VFX4wBnsX17MBS7h3SpJ12NKeQi0yj2FraRw+O8naIVvrkUvxk9P45HOM3sJqI
iUtS3PcJ3DcXwQHTFfyTzawgiIbJPwbTQAd3FgZqYR0/2tn0EmgkU6OfqAiy6Dn29ybnm+vi2pIu
NyEJFqSNeqX1ooCNzFeoXnFqZNx7xNevo/3caYmXviHiQxTa0Ux38jcQPms6s3KhyvKumuOhZ3WI
IUmdvH5/FQZ/aZlkThOWvbWnCxwfVkc2aI6HLCEt2TcuQKhzjQnsQgeQh8UEt80FXhNUYdOxp1u6
jaceUC7BV2u8ZmJRJyE88wnxLDRoCv75+KUb1O+0nmlqJl5JL3R48BsYE2peNDQ7ViSBoCawJOAm
jHIWnYDJmh2n6iz9lNFQrlmLrjEPDMPy9Si9Yp+A+UETWDGCm+vq2IXuH40kHmiWlx2c6ZuvWXj4
r93Aslxh/9UeA9iAS7PDv17K7pICObgLQueQE8MTL6L3KnP7E3awcDFVaMZo+FCloYte+sWYbuCE
YodpXVhlBTUZtsbhXCIl63QjeDRNKjpEQ6dAAOlCwAWQPtHVoixZX1w7BbCJahO4nxpuar97L2oU
GDYT/GPURdrR0vctoXsbhln6+rqSzl1AbWiSc0BciR8CU7HbVTjLALqW43ge9Mk2nDUfPVknUxsN
766DrXB0H0dgjsjbxV3oMXvSda3aFX3H90ofYdUNWbDBbIdfeb7fEWfsEDcmhLTGMxUI3YFo3a0z
wRBse33ceG5qoAZ9NNuE9nFsArPCWhjSBHAdmNMcuhdXPDztH7xY10Os75LL5hi5ussk9vPeom/l
c3X7qWJkMSvXA5yXx76iFUbXllaa4ctuI/zqmdiHaaf1HaB95vkAgL1jGLTbyM4PHdIhezdLGGuT
a7ybJnWnD6B92pgwoBDgu/BB+/gGiniFxWaXa/EcOwxuYb5b7KI790Y/HGHEdhsdj+OiIlfQCaJh
U9OKTpcvfooZRDTJcO87SYNUDnB8UuoH2KbvRu8nd6HgK9MYFc1XdFvmIXlUzHirInvNUXHsZD5/
anWv5oMrApmB8HBgGHtAbP0jJg9/VdXdV8kKsMri4TkLJ207mjh2kwZWp5Y5oEvnS/m6kflwVTcd
J4jrZhHTBcRyS3OqKVswwO6Xaer5QixUYs8Jo+C5aNE71LbME6wfGpbcjaYbyxyPRjGp58J7kUjH
NtWot6t5knltkNFdfLk2GydFjmJKSgMxqYR6MQ0q1jSEWHE7Ym+x7+pEpcNLjWMQvkXAQnsdCmUx
4iZ3ILVyiFRElgX+8iigZY1jP984V/sc+F59keLl8fPxq5oZfKraXI8u2jjnKZTUnde2DycWeWdL
eWkkpA3ox8tIr24l+pc9vsnqBr/YapgHHWUPlDXTrSfOiwj5rqeghotS9e1wvH7dtWUmq5Kr+0H7
iBKBZDeLaEo79BrsMNhIvfZ2pqPhjIzc/IXSl/OZqqN9Y5KAl4RKbKVoSNXTAB4MibPyzFYddeur
Bd6ajjvAIrB/2UGB9PFsc6TurgGVXRHzcvRjJGNzP0InrERFKONHYiRpwJXbMpHepkxDkFpMKTSl
OFzLUJ18i3CUkUYgI40uO5LGUC1aEJTZmKkfx1ThSvNMOwNTok/xPQyAs9iiNQSJOwa/2qlSSJbp
Hw96tUVRHp+LsILNAgd+z305kmzmP7D9lXMRER4bMb31Vh48TOAo78cBVqBFWtD+R9sjaysHWHRf
EoCSZxsSmopna44Vx6K0YOYb3tg4o38MaGKbLA4t6/my3AGwOFyBYnLpGgurBLhXlg91Zcwj1gK9
FudVAx7EHRIiWDpkAN503viZ91m7BidRXiA1P4l00l8mUtHjDjE6qGvW38R7ExR23eB0pwJk7imM
LdAuBgoYTRi3CTm6fffYou58nToIhgNircVV/MI38agGZDp9JegjDRaVh2E8uS0tB0ZuGL4U6r4o
FMD55qkcHYhbLMGID3U6bfMOzIRvq5Kov+trbF31OHiPNA9QsPcY0zltpNfOnzD8Qx+26kcxwVxR
nSAKIih66LkfVplXvP7ICLgWG9KcS2Grai6wrxckeKplREb7oq01cWOYKlqFkyWWHd32TWwD10tG
2RzyIqlI+2LLRGEI0hygwL7SdThgOe2Kg1OF1gsnqZbNIt7zppEwhH4x7fpmKG6Fq55DrX9FyLxG
FZDcQwl1j971r8q8tNnkKHCmuHwI3P7J9yvipLiVYV8ky2Q+2Q5t4gAxqIf9gHvd6jrm5RQgiEuo
ngZUcbusNtA/tQInBP78kGDLfT4RBk8vR9+7WM+XhPhuUXHHd0UdBaeEwBqQQetqGMbLaJQ3kEj9
o2hRbxVNT/LtXAVnmOIKpKEbHqo/TPkbySikqBCRp4cpuLjW7Q7UMAkH2L2GZnqcr+oG9FJnbwh6
bC51ZN6SpevsS5vOl4MFmkEPu1qTOCBm/NuQEe0d7ScE0/NOUfkBc5beWs8TjbsMb94KOTLGNu0z
cQwNRthU33XcqWXjeIcuQa9j6fZ7XgqCwhoU01ak+69F2tKiIG9BE+q5tIPp4AGXIW4BtNNVOCmp
MVccKj8SF8FnTTf4MbO0z54hL/QC50PJmzy5r80pf8lb0t6Dun6qFHzpeDKtl7Zw0e0PDU49omwI
/GVHupYN1/VRUwyUpzxI1yJwtee4tujkmwGZFnNP08rL7RVCjacEnrY3c9fnyU5pUfwpH3s++228
c20kftejTm0UmLNS10BOz/tLTK8Ck4lLK8RuRo7UOmtlvBo9nRV/PvoZZvpW8R72GQqhjNvTiONx
RR5J+UWhl12caNjkF0TliJJE3q9/lA15oikGBj2EHKPZVxXpmX7fAU721GZyYaFkVGab68VWVfJe
+R06MYDej71RpgtszXcNAGtENexDJi7ZzTRPx/PQ+bh+Ok5FezlBMnOxe/CIjaAIvOpjae1AhZs7
Qc4MZ0P2KFfX9bqOSpNT3dyozVXI4EI01hMqdkDkBBTScjFua1+Te+R4HQ1GfFN48uYzCyo78gzy
kB6U26uNTlziwjETgneGjJyGOsjukAOPax3p5TEuzpUWiEscMEWXjXtrmA1MQvmtmtMP4cQEy7TC
vts7JFGFao4jwQlrps19yNhhd53EIljbV+W90oZzPZ/wqrB8Nobshoqr+GIWpB9iGkG2Xaac1ADu
ViL2nvAcMt4fvAP9Q5xYvWwP9QgzJxxz2P04d3bwTEgYEumrh2dMJ1moUahwyk5ik8BLifu4GL9K
iyQwBNREeA6LCH/gtp86ME8R7ct8JvcIkO+W5zL17ILNlPrasjUq+9xXHX69omQURRXl3xePyvRA
p1RQkzoHik5Xzo6Y4sGCqfXNmuPyELbQDOpTqjCZRofrpTC1YXF0LEbzxjQkdwPtgsWQhzdlXdt/
Xu/9FGgHOpJQfzwAwQ6H/T+3apSe6XLiay3B7mDou5YO7N8pchgLDVDBSBmqIXeFLZk8qJHueB8N
B91vkVWHBXBPAULqeonQfMz3ATjqJugKOOHOqzMl8aVQIrq0arife+jETuQ3SVV6+8YN+Bwy46HT
re7F1xfNmAZnL7rX/DS8ayccfUk8yZvQbnZTUViAD5HTQKXuHnCI1AygcKglQBQW16v8x/LGABgF
M5IZNpHHieRg8seHfR/bETmX1doy+uDu+l8hispGQi+HomeDhh6CTYMedzNMDXlfssj3PeGkK4X7
CNHkeHM9Z+Slt8tyrTwxLePMpcOfE6lv7+2KuWFXd8GTAdSJKBVeBKkf14pNmJqCYNbQuRizfBXa
XrLF72iZVfMalQR5BaONgKDTum2noT0nohoWnYTomvWz8SQN4vQlyPKzaoP4xc3qTWigmi/CyHqK
ixjsBGniy9pAX4RV9QUXQboqbSY4qXLvQ8WA59pRspViZuujOEKZxcEA+rTle/p+ZGfmEQmtzjos
nxSJ4FexWebA8jNibW051bssRBKzREyajk9V55tw78QZT4h+le4jQkLwCLbaqK3LgORix+g12s2G
d0JkDLLt9WnNIaCB76+5Fz9pTg24eSRemCph+4EqGG06OK0VkAqfOuq5dvx1Ozr6rpbFk6Nc4yRy
y5rxK1Ie+ni4N9okvK3a6r3RyG4UbpBfBpM2n1KAyCumyXRo3sdwwEIjp8t1ZcMZFRC2TXb4aDdA
9ns6RUGoQM+HVnH689gmpXkYa/dZqd5/IQ9vwB7vsq3W8EvHORDLaGqOmjiq9imLN8cJBMSVYvwG
nDYqdzVir6MRG6fcgpZeko3te123g1fwSQtOP4a4EdYVzp1VNU8RIk5TscTLJUyXhufkWzT2u0dW
TG1GrYruRldFtURGQ4ddjSHw3mHPTUdlOQRJu7JTc7z5ce9dZUS7JmEioNoigC2HIDPjPLikPT/d
xFA0aEPo+mWIvOCQtdkLaQ7B3iujd95N8ICUqFl0kWEeS0cWz5J+83rQBnTtHbWA3jbJWjcj8qjd
UTw49TmZK75iUO1Bc4ON6Kvw4qYTzBHnQ3Q6gRd5Xd/LIK3WWhp+uDhWL+z8TActPdlCJmFfzXIi
M0MIBZneM6cRIwiMLiUvb6zlKqrL6Yi8ENbGFACHmdJvtsrf/ZDIM8CeKLlHvRsWQ51Wx7aM7Zuo
0Y9GT7Ispr7q3WXUmwbJpxWX8gX0MGelyPkuR/15njhsBgk4MA2Le8KFQNGdULN0nKv4oDKU5iuj
YifAaQ0gA/zG0phnglhr4hP8Y2QTIIZoyjYoU/XEUo9emZo72OwSbVjsHBFuwc+oEvcFnBiCZdsP
vuqtlh6UAR2oa410HXftrFeyQc/kYX6ijx6tUp0BPvdBdBlU9ejOYJWuSo21PZjdTYVJZOPY3kVW
Tkr/EKpFm2r+TZ9817uQI3HQ02b4cRG7EvotGhG8QX73ZDE9P1oFPogpyPAAN+Up7LzuLqlDiGSZ
Nv1ZelQaEtHryA7fE13SNsi2+Fkhl9Jp2ie8zF1rogdtdTN8NXuXVlSSxidCmacXeAW0OamcOZ6v
utn90fvtjdMUgrE51pA4ZlqGaOdBl9hDcoSkj67SMyim9LuazrcRsOTyNvNxpMw/dWma3WQxbgSO
puI5R0W6cmymjOCgwp2c0ASBnX63XUlE0bXf4gT2zTXXzwwRc4JW1ZOYA0sWPuhh6z7YPkbXgDNR
VsWvmoiHUzDD/U08HVbApNm36PNbbZvv0sCd1lXmaUBmuCGux6eoznxMMDlxMClJyoNuDqeOyRcg
pBRlyLUJ4SVv8VVO2AiYGr1KjnabWrs8qtqj5W71sSXmYe4+sj5bzIpBNM2FPfGlfVUARakHytuu
3YVWq98JWz1PjFBhQJGlZOA9wMMMtkJr28cYtRGJ9OX04scKBAN/C/6Gs+Pgayg+a8Q3ys+QbNbW
hmm+8SUOace2qX4z+s2XadYh9hZ8Ml9o1mGQdfeIg+WtQZ65BhqMGV+02vPQy4PPwP3StcUSmT32
qqox79npYWjnCdP1tA4BdXUHDxcW13lL8kCVm2uPB+2cdkC1k+7ja6ltqFCu8iqPL6ZU0Z1KKzwv
UfJaf9BvG04JgowffRiIoNha0lycaA5AZWxybW8wkFtBSST2EkXaRs3uv0CKHB5Ix44UV+baD3z/
wsbwTjmGkb8mvZkoiV0SJ6eWXuZRzF24yIw/4bvarDy9sRqS8XIdVE5NqG6TJP/C6KW/0XrJsHxa
wz6Y9tSQNizwztmTYz7s8aEPi2za0SRgKFEwPa+6tNteW8iQ+NddqzMJTACuNs3QbWUih2Wex8Ey
HLL8Wx8W6GiC9Nlr69eCge1CdGZ8jlwtPGF+c5YzC8t+94kUydjecmaNxJaUVgnIK6mfo6o+B3qN
Lnf+KdEh+FpDcrBHs1yzKCZs0gQ2arn+4A258YQciPAM5nlw7dINc3W5r4zAX9K4zJ5kcogToutJ
SkYfZ93PaQZoK5lB+tUbVMC7UcOR0U46HxN2lgJdCu8Bw6MSIkcgRf+gopEVGVCv2jKBGtKJi03v
Zk1zZAbfwmCYk26b1G22WOHAM6OPjwLUMd690PpkxXitwqHREl1S5c7tlJod6bntg0HaDtYPyLha
JV9KBQWgyogxmjhE49dlr5LgG12ILQAF4mM4NKvjNXHuf30b/t3/nv8ZlVj/53/w87e8GKvQD5pf
fvzPxzzlP/8x/zv/529+/jf+8xR+4+SVfza//avt9/z2Lf1e//pHPz0yz/7nq1u9NW8//bDOCCYZ
79vv1Xj5XrdJc30VvI/5L/9vf/mP79dHeRyL7//841veZs38aH6YZ3/8+av9xz//QJfxl2i++fH/
/OX8Bv75xyNfWP2Pt+zjH8u38Fte/wPyHT/Vf3uI76jo/vmHJo1/012SJnVhiHm0YvDo/fcfvzL/
DekG2lsa3iYtAYdfZawdAS/C+DflGAr1vMS4x4mdVM06B9Fy/ZXhmtJSZCoiEBR//NdH8dNX+t9f
8T+yNj3nGFvrf/5hiD/+mh2JO0tJ1kQhJAZVXoP8JbyT1iAi5noklkhwDoeUuPUhny1Nq3xoHdh7
o4i/Yq98dvALgaDCKXG0BHUqhIC7wbPu40Lu//Jp/vkS//qSfk6z/PGKhG7a9pxzqEBy8Yr/khYp
XX1sTNn5G4U2CxQd51utewY4B+XE6k+/fzJ7fn//nZ35X89Gq9S1lJR8Bj8/W6m0rmpgFGykbzTM
YsGR+T4AEJqsUY2Try6Qsw2IztgJL+RxrwLfvg87liZmX880DpwFm85TGQSPo6YQojNmrWxWV21Y
w0MlPWtMP6HqrZgEbUoU1m2wLjSLajralY6G/lenC5GSKYGGF5dKVn1jXwMjQKZJQdzINgEJaXb9
N0GSyxDe+QErEAHl599/Dv/6Q1eIsC1pCNf+JULU7JIu7MrJ3+Rp2eGGpYtMJPpn1dx5ebP8/XP9
HMD650dumFLoli2oU3655MrAo8E/cMl52bqpCVeI5yN6Gvjwkmuk+P3w7fdPyC3xty/Z0XUp0FJK
iZDll0uqou60hM4zclg4qVrbBRH+g26MN0ntPeokZuauv8KdyWhIEzvbnkamTMldkSJ3smI0j2Z9
SvXyHInwyHTpUlZAxvMNiuadm6wBeGqkfM33xu9fuDF/7L9cnT+9cNaHv94LtIzHDiOxvxEtiFO3
f0618COakDF43gx0bsIjE7193lu7qJQkZHTIEV1kb+uuJMyelMT/nxc0L0q06zlpmr98ktT2aI8r
OLudnz+yUPQLMrdCWFdNln5kmdglc01bjcOzOQyblChNjQY4MKxL1WqPv38xzr/6Wi1ducrhYhLC
/eXF5OMQ+vbcTcKD8SRN7U6bghuVGaexTPS1tLuXISTyqfTIGSg43G7bZhOTJrVoouY1d/pTK72L
19zYxqZpy2rZpcm7rtuvDZuuiXFxATgFqFEPH1ylDzk22JV05sj6paGiz6gcny0/n304CM9bnBZL
wI4craqPgbQQSDLMCAHca82rYcJ99Qgxd61k7bfuLd3Rz8Srtn3WXPLW/Mqk7xm08kLTb5PGyJYe
IPkNIRyMr7GN+IG3Rl8Ps2DMXgpHl4iKgs9Wds9OJbZNIF7d1lkLk3Xb8Di3/P5jnj/FX69By7As
yzRtvFzi1xXSa8OJgx0K15H0Ga1GthJNiBupADuTyw3o8X2jQ+f//dMaP8dKX5cJxzItx9YNqaNU
ndNw/7oPtC16a1aGNeCiaKqo4yDQ6IYFIVTuUCYdOntcBmm2Gvlkfv/c1r9YDiXroKkrIW0u9V+e
m1NcUWbzWHAcREKCYgPtyNXWY4lDsprm3mBLj6RN9oZod7J+lA6GYW94G1tVL0ECxhszL4DuRPkN
kBUQIRXp8JZd3KaRuaKhzVJ+lwwrRmDWAhy3M5/ssoVWpygDYv0O2X+5CIy+ofI8Rn4dr8cGeqbq
xmdhdPzTDL3O79+yYf39bqJrZUqKDuVA27jebX/5vIO6QihDiwQyEzGpyBwfdfvU2sxMUkYUhUVb
u6lepcFeaDGroSHjvXfatuTYuTAnsbeN7KsG6HiJDfDBoH6wOIR4FQyhASOiHafnyhZbkkG+jrHH
mw0d0g3RFiUl0GtZ7SzLfy9jeZsym9pbrpyPDrTOFKENGSmfNmfdgAJZNWhHZW5uRpR5ZHQ8azXJ
rWJcObI96ZNZL/Dn32t6eSj78KOSeEbAvWCTAz0r2xW4skoSHozgbwU8xF04yDM5lH0R6HGCTiZb
kcnPhHAP2GED2VCCmUfvBOga+UK7CEnJwJF+MSQW0g3rNvF5L7QQ7EVS2I81Uxb4ssOesq1ZIk2K
14M7HSJde7OGyFkzbe8IQVxOEmE2c29Ghaa1M7WJfmMbHHRsFDUiA0YoZ1knZD15dJa9sznzB2Jx
ilrzUC00SAkbi/5h03HkzS5BbSHQKxK1YZoAE1atQjcDUjpwv1SOfKyIzSSvHnxTwAaH+wRQHlta
KQl20OydtIkCsZGqLQQpeohEgSqHMZOFYGs5sKbj+DgKn10u1t9jx1vFhRssfT290PJ7Z93Yidg+
xmlH19udU5et+99fmfMe9/P6Q5FrOhRnZLXrlMQ/rwO2Tos4MWDWZLiUV7Uf09MqUfNaefzOEvGa
eJ8eGqprvfL/+swsOxadBWlQrBj2L7uvq8CMRGNNrFdNsHYFEqFtbyomFIsapzMNTPIV7K3Rs1P8
/onNv699yjBYawWgV8ZO8pd8cv5pTzYXfietFxlSUV1niOp9xlFxixTe3giD6GhSeZa13p5sUd63
ADdxJgDBD4aO1E2UElr9ZOaQx5ppBDNx7mP/wzSn59+/UvtfvFJ8S8pQLs4pQKS/FI6eRcA8t41c
11BG1yrOSR706BE6FfCMbul7ImORhgco0YwEegdpTAOn3Wq3iRCPVGshtdcM2NYdUNS0F+rsYd5j
pcFVqaeseg7MusbVwLSW9zTRCREaTrrKH7q8O1GL0LZrIX06WK3JGUGp7jGXrZ/qfljIEZ1yn2Lf
iUD6TrwilSZff/8B/L2YVZblmI7FeUVymDJ/vjoRtdglqj+5xrz1MGEtqCP2CbJtqBqI/L35/bP9
/V7gunDmsxrKVRf4zs/PVoRwzVQ30TQfzJlJf5S52CZh9kDW0Rr/2L1DETL03v9wPf59a/j5aeff
/2Vr0Mn44YMe1TpQnrYg/ZXwzSA5uwZ+w9+/QaH/iw/UMDjcwu+YL/5fyw2GOUNdVYaikzUAO22+
aOIikNPY2bipWncfklHaRnPZMZHr0kVfFMxS0ROVa7rxGlZ1TYIxuWplyd8QIguHyfgSQm3Hfv4S
QNhDwPEwJRoShhnlrAt2X6fiahHJTYcTbQHvM9xavvHstzEBaZb4Asy3W3TFgOpEocGbotllXk13
ZhlOKATQjzr5uOwq46FU7kDFKDBz+STH430BWFGawadf2Pd+0J4m393I1toPQZ7sW8IhfPIOnLG8
N5MW8ZzWBeRdya1sP2PHRPeFqwZOwDYSdUsRpL7oJZqezDGYXCYbNldKRtynI6lAUd1pDInZEwXJ
n6AABBKq9KNhoFH5ZKybsl+GBgwtYSwtQeqKvS18telce0DTbcFfbSkdRZ/d6SNuTTeo4SCLSlt6
KP/IVS33iU6oZpNk67gl730+lYT492mZDhl3YVVlX1ObOpfoiYXnZy9IXZ+zgW+h9OGEJz7NHW6R
2NNr4kGi9y6IP2xnrTWOsW576pnwlNiq2AYmRymADcsYl+9BcdrNIzADJayBJdR/KhNMMmtX9Zcu
8M6jx5bZFQWCADEfXGubR5+KY5UP2LmyMyB5LP1ptLG0XTENuE4E5D4CGKGNRoy/tWM3JnwwbfgZ
k2obJq9h68A4zOjnOVF+bpR2EBNlgtfbp6DhrSEDJZp8IMIbVO9qcPEa1haj2QzvbH/qzfRrquDq
hPVD2TowQyfzrijWKr9o3jPdeJi8wjtHPVSMQj0yEJrj6z2+glpHI5bPvj2yiksqD9k3yGeT8pyp
gplq+l73+YhYvuX7c7+aGvTmcOCLgLJ+Dm2iU8Nhq5rBJ7HJfIhz7eIXxdnlYem/t+8tM0QZ4zAZ
QL52NAKXMkWNzUKpx1/TIa9XCIveca2CIHJugbRaC20QVHY07hcSEr9GDPc6M1osilN61+BQ5muU
t6Vr7uZyoolY9SvREiiZ6Xc1EsbMkAfb8PtlwU1BcG375NT8bzUHjzERhfzA6sEkrEMuFRNrEZyK
wcBnD2k5wNIbafZzItQB3pfD+L98pXnzSF18MkGqcv+i9FaUNI376AuqniFDHEVy9IfvhJ+FjFBd
pWRkABmrXfsemalPDc0o2Y7mlNfuO2z1b/RDZ7XfLkSyvBwETYgqaL6XJtDimrQ6iSAJRypcb8bA
C+Z+G5fk43GOoBKxifzFDnDYarQuUGbC8CvfnOYU9OVrNJfvTOy5OXtk3fmoXcyG9EFh80EEXgWT
q/0i4n7Rdyaq2wmf5Bh5J29G2mjRR2091gaGc/je73nm88xjvWl75CFpoh9lXN4N4M4iX3w0tTcD
Sh0CbLVwOSTU2YTqlaiknYErFp1jTGlX6LTyxq0j+1Vidc+FXbzWBLBzyMGiQFAG98WiJt1jYesO
0hSEZxXnY3OCj63OjkVMJLrfhSHO0ukYpWlOurTvoox2gy3InDEssN2TyYQRaMyZ8T0F+LAAXKYL
8WokfDezKTD0sr0msgetlo9+Lp4bOcMVmZ3oKCjym6bW67Xm8AX5JTp/2FmLSFn3WT7B/5tmQfjc
pEGSxnGxW3JUOaUumlIr6NcY2FHCRv2qaLNzqpXj1o0na4tZBXATvtD+k9NOPRPmnxvTe6NtfmNh
/VySHYgochPoc3y9a52tZES7pe3K2P2Sz7lfuvHkhKnaEPeur+DkPogyXzstt46YoltZWHxi9OUP
bYmar8+ANBECWqT+qZP9S9okS6fhnnAbmoBpypZZE44DvCR4t6dkbUwQeH3Pp6I1QWgpEoky+54s
8W7ZorCYOVY47ao74WO+rgr0wWIlXSRupstC4Yzhw6A8fDU8Sj8kMCV5CWNyxLX25jCu4O0GRxfK
4jyguq+DLYF8xLs2HKLoqIhlKhwyguDdpVr6hkIICwB4L5NBblvNEAEikKDQLjncjYvKwiI3oBeL
H2QSxBtlf3M0a9phHYap2xhbYKLLEqkgJsMHPYfaKeZTUkhLgJv9azDITaHSQ4GdUC8GbTHru/3e
iknnLl8HI3uofTJj9aT9Yo7qoe3JViy072FScz9FAZtVvTVJj0ZE6C2MIXzPqv7db81lPbU7FIsf
Kgk/LJO2kyOwrQoAUHE/v7M2gebtcOT2HkXANVIolh5HEVzYPKEw5rqkr62i6KIC8w36s064R/Iu
CvC1tQ5Nk24+JCGXLihCxIWHJvT3tY5jUTb9fLJRhknvX+qmcGiwzL//S1mVedYkNIPYynmi5xfu
Zsj0SxLrz3nMIWxK3pp+Kb4lJjqkMJBbx3iLRw+YspQvtJxTM/nk7D3OvUvsCX62uhbdEUQH6H/u
G73Q56BEznS9rfqBJlXfwdOIO/5PHbwnKYwSPdh37nnquDFza5trnBFEBQu+fp1K53tC0A8qBYbb
mCzoibPMpUV3cmz+kbD4wBLIQHbWfQmDAIn7fLkbUfaQqZlUUy7HTlvJsAF5UpGKOHzFBrgeJ42l
yWX02OfISoF9aYzxx+J/KMvNv3dwFNMDy3EVqD56Gr+coOzcSpn/5GqdjhR49Wc+cIbKLC6QpMF3
0rN3QIC7JVmTpb9Mlp5fnWVkxys7YrHrCjImdfkagUVe6lb/PGQRvX141r1h31aTdY6m7N5zg3sT
mMkCPphcaKO+/v0FYv2LwxVqIWlbFmjguSvz8wUSTZHbdGmg1qXu7Ak9uKmIPeWWLdiDo3MdVa9F
hVW0+d/snddy3Ni2ZX/lfkCjGmbvDeCx0zsyM+lkXhCSKMF7j6/vgdQ5RxJVUYrzfh+KwaLITCTM
NmvNOaY9LlOjPpqww5A0JT5rYHZNLIfQQw1ZjwWIkWfCOTKXZeJ+2puBv52bCHbJJWtRLJp6/ihz
hNnE3oUpjCJLO6QFy95//kRzr+vtLc99bthUj5XFf28Ka2XgWqFHOXc9je64Vpn+WFr1PVYtoOdU
SXatsY3r4P1E2geZa+Z6vrdnoerLKElLqEiJguKdk4nhP5EibmyVFX6zwkr/Q83zbw/TsUz6UDaV
R2e+MD89mTYW1dwlJWMWS1/KiTt9oqKngqWOkJVhy8ZZTQjT/Kz88wn6uzfmiltYzxwWNPLtbduY
VYic2GYT4RPVncUCVVP0EnXxQQzOs58RpZgCgzB7P/1DwfVvNl6WpNPoGLy7tN8+MZOMNIxHjb3u
BpdxXclr1ar91FJzBP+PPyj7w+1tzBf7zfhHX4vqjmPYdDlvVZCfzvKc2y3wTJMcXzJeZy7fIXjZ
EVKjUe4LPkxCW/gGa4Lb8NMmLuKM9HI74f/b5P5jk5vawf/9d+f4tyb3cxY2X1//5/9Vnz7/zxp6
2afma/1rg5s//97gluovamQmRSpGWZrZ8zT3vb8tjb8kD7u0LbjBzMAG//Lv9rb6a1Y3CZe/FM73
zve/29vmX/NkSP6xawiMh675XzW4bevXBoZNVcqRuqK/O1fxdBqOvz7MmHQF9Gi/XdHoRhUdNtm2
xn9wcQAt0vRz5QvekHihHIGgRY7ID0efHEpCO9baIlB1f0/X1FrA6LqfDOzOvrA+qCHCsOxE9w5G
2UXRu4haCxN6etmLZdZ6jyCDK1zX2uco14nv9nJ/WYz+GbOqQ/7wuHKb8eIrcezdCHCeHmM8G5Jl
EY5ffaUdbI3saFKGRRl/wyVh0WXz3uGopeFcYveR3leRuJ+nCuk0UIRXgELRxuutbj265TecJjFb
PL8k8qT5Gpn5juE4WlVegw/OWwx2SiZqRzyOydLQwroQlEMHDI0YyMrds8XlkRUbDVDeTnbZOyeF
R4FkjYR6b3xKXWwsaDSPseYtI3DK65YeFacxu7aUsVGT4oMIdLlCzocUuQ6/+RqEjZRqH0JtzmKf
3Hl18JRMXbjx2uhUt9iDVNEYzNTsYZTU97nCe5l8GDUfoq3/VJbldE9IQNw02pmSN70Ak/473pZh
0dBKwBRZTuuxcLX1VAMjTJ38w+QhBmpGqgcJfkwVp9s4d4dtNCa4YvNuib5UDTVstNwOAa4olvLW
uEH1YKxYZnKolXwlvImLHTcHinHslBDML6gxhGQZA8/VsOSPegoP2aBfF+kg5HEB75IIml9nFYfO
bHcMqXfo3LEQ+qraKea2inblthHEyHdSgYwZAS5Fbn/qDQwIyRODpcBfSROCPeG+Ru26zOaSIobJ
JVEOD7wOXOgCGUbNXWfEH+xdKLPXNHKoB+kRniARH8CbtWszYy/Jvbgh3/VbGk4rWfvFwkxJWeHR
I+WIYpOEw6B7hb8WaUfCSkmTQQ+HeNO4aOXM8oR3DUXEODY7lNCkzKpVSI4Y2KkJmZ4iylxmJwIf
CDeIWXRYy9HswzUgnWzZVw+uNah1bHbftHF47MvuCEeJXNPJeXACCjXEXGBxUdMnCiBsY5L4JZPh
NcU4t2aD3NLOmPbEFF4rXRNLgylxRWXlQFTPstO5oCLqAnJIu4/9iBM6d4qIZOtmrU95vgPrTVs2
PCI2JI5hxGvtRmpnjREr4dn/q+p8K4KImLSAVV6sKCsNGCCrzIY6RSTzZJHaXTdDfIKFBsIwW2Pk
4W9zVoqJkiRYRdRXfBLdYrqfYn4RQsPA20ckqLgFgYVujElQGNoWqncM9qCxgQbyBZDF49jp723f
M9Z2b7ZnXCoZratypKDXhMZnqt9LDL/fCp0cvbYg4CEdZ9hDSz0BugSUazBh+WSz50PzbNrhIZGs
uYnsXUd4MKa6HZZGapHRYObusrMdAKOZi9HKvXMC+HqECEet9S0P43caFKGYIabI0V0MSZouuhBg
R9rvHWleMzvFdt5sg6xud+lAIIVlEGNRVQ5Zrl0BATgDUCuJzFFe+aWKERjCokodKFuuKvYhddZM
8ZiUpM4zlHL+yPXYT2jQACa4GkIMivqYLFcIQKgpNCt2wsUiJwgQgTP7jco7mLVJL7JG31l14adB
us99gU46KWTBI5iRrJ4a/s7s2qcNK4mC3AVqU/mQWhunbU6lal60zHy10/qpGUM8yqGzxtQGfLRl
S+2ZRJBqwsiJPyJ4e3AOI8m83Mn3oDdoJ8iiBoXZ7h2h+buubJaNjSRfuhFRCrOYR9yysKeKAXWa
FtWloJq1GDufh6k8Vm4RbZKqe9FaiyhWLQ7RHnIKaB8R7ohPJY+rZWO05mqMeEGSgxZIU18wQC56
HXuyncFySzCd07azz32Rf2h0IgBJxwNaeGycMV2MxQARqE4XbZew+ZPZOzBP2tIs3GtEGm40YKb0
rGxVcnhLehew4Zgiyro4JpH/oXYgXmPvqPAZputADh9DVJRII+iihoO7GPX4nkEv25o11Z/J+1jV
5OMoikQLr/lS2d24irsYsaMa1jAr7kpMgiABdR7V9GmKEm9ukBMk7E3HXBXfqKwRLOi/82ErLqzR
oNwVKli3k3HnUVbHPjrARkzscIF7i1SIbRVq9lIB6MJc3KDdp+MO3u6r2XqvhaobSvlXa94/kJ5S
o7jkeCmIQQNZ2r0N85ae/Uq6pIlmmNCqlCfYni6qsV9qDxR3yGpkXQEZWpTEuOA8jtG6S41zmjTP
va+oPA8fE48ubJh99FPfY6Ss6FIB6KFKm1dbn+hJSC0Ee+mTfadVxpHCEH2FyQND2eT3UZN8pKpq
UbAfHtpedVR+qPfGvbHsajVsrYrnWsYveXq1GoseOZJ3dpY6+BDSH9CY294yDrN+pclkNwzpt7YN
gYkZCFf0OllZhUVtysmndUnXHAXzvXL0l7EkdVO8UxVnN24ehwGZMQwDXKPp+9r2yG8IbQBuNZbo
VqUry0gEgBtnI0yC5n3jK87wlFDS9sme+pVZmBfEZ2SZxIKCJ0DcquLSabgio4YXBnoXL614LfT4
ENOlH7hxjJl2EFmrgujrFIstFVlTX2YW72MRz8Vyc7ADBM24lDqTQA/NYciR9OTMHuLJMFCU0rEN
u17J2Cm4qFmhnRmLT2lGTdwgOCBMsaF78lZnRi3jvR9teYbd+jL/RmwOuPDIWlgGrk7QWvhcp4eO
j2DTnVhok0SXIeFU9GNLJKuiIw5Nnd2FpM/EfFT1j33rfpE+ViGzJU2kY/4zHu2aJCszBclI/PyH
tJ7cZRPj4a/GbB+L8FFMzctAKpWdDNiJs+lL1VIVDGX7jtZFq+1jZMyYHFOkRcQlw8zYqrYnQNxB
4hMjX3FSD37VN26Sjy70zkUQUaCI/X6DCYpGWxVxjnPiv2RNIjf0sbAdrqIBBMvDB4gVF4NOu58p
8YtNQ0uLgUroaDJqt362s7q6A/Fb3fUwpmfBzL1pRc7x9qVxnOdaYIq4/V8dFJTZhE9DpFDTAQIC
oDWfbiqsesqLfnyQUBgODM5SX+R+SWYHy/rFqBIss1P9pJAunciAchY+kDjSUFgK5t3aNw259eEq
08Pema2U+4H4mKUt0MCMtnrSOU/L1qmGZeTu1KiGc7nQe9mfSr9mmeO/ZzX0zTBqItlSWGtW0GK1
rU2kmDwqq9FHGmUHJob2ckjWHktwgPD2B7DVPKf06NaRRRxXXlnTvcRNVrFgXaUdi58gk+kmBjMe
wkdZ5K2VHgIa2FEPRTI1e21jB2dfCz+5TkxqCexSxmL7a+NXztHKJ4wrZSF3UZyQlswCcB3Daxy0
mMqXoilghuIwOYm90SL70WuT7uS8DL5D0SwNH2s5qkfqGhFQioRyRuV8lCRGb23oRZFBCTrIxL2H
RdYpC/KPiSvbVKk91/5pX6v0hFIou0MllN25Ff6vUvXEtTjNfWTk/TYXwEup/h1B2679Ti9Ocd/u
Rcy7xezwyLbzs33e6PRgktTZFjzEC7YM/i4nvD1Xaq8FLKNirc/XtR2pS2aVZwEtk+lXw89g99NW
axHKaiROucPXGlfEqXWn4cmsacBH9rjJaCFucz8HdlejDBQ+P9d1AEZZruMuY0o+mn50ZRvRLKs0
qa8NHF/XNZ8KGChk1zf9U1X3m8Tv+08qCY56DxcqF85nUWEnrUN963ux824k8mmg6UP0oo5FZeb6
uiMsiqk79K3jrAlvItAswGyQYh81yilb6zZGdTMMmhO6IbczD2SGiPUgyJqx2EUtAR7m24EBXvqZ
t4TU+ZH8c6osVoqGgo1O3PUffMMiNGrOUCyiDzjD0kWtspLAUQbetA88TD/5hkSjgv4ortRAEvum
6mnvKED5Qxsx9fXFEQ/mBwxLR2KygX7HzH46FLCsooSb6OU3TLmLukjohfAwryMJVKAf+z1Nvw5e
EeFMYEmS2OgxmO/TQYM0aLXjMzCae9Ob+t2k6ckenTOQ4LlzhC/FuSIXUMsa4eaCSDl51Up2wlbh
faqV55zrik6LWxAX4psm2zgKQ0vduNfyFpve3EVKx6JZJ+Q0nqoqDvd9mQGeBcpfBgYZfgUziFFq
48qGD7pMIfQcuOWvolfGvrZETMhaXD9pAcZeTNvtq8QjbCKY4WZoWGIEHSMj49RDxIoYp/hgHGMc
Z8fen2DZKcpuvhUGF1VYIdJsTz3YQDeXfYwRfLD67Kj0olhpIHlQIlTbzrOMdZ9FKSZ/toHkQc00
ISwyZZ5tCxuloCFJRc9TBLxZWowr1v0HcOcp2di++9Fi6zGl0ydSdq6VqaGtUQkOpCJuPtRhtqgc
t3uX5+c6T5tD2mJvi2OjeWLvuU4nh2qp9M+ScvSSqqd2IqY04yFkOdS55t3YkaTSdsUpVaa4BPTe
ylRf6lUeXSeSidZzUDGhrOGzIh+a4TI+aarSNuagzzxwHECltFZ1MSUb3DBEQPNeG5SG1g4Fs1a/
UrSoAE2FB71GQdPU4K2jEqudYpF2Gunwr0Ml+2s+RndOmyXrElTOZogb827SmGgl0PCTZZEJS9xS
uqCoKS/TVD+20Pu39O3YyIbRMc4Jgy/iStvTvV00Iot3RhU/cP6CaxSkHkaWqd0k5oRocNBfI3sK
HsbJneN63PA5R1P2bCTtp0K5PuUQnd7sJHdNQ3Z52g1fWDIXD8CB6LbZOJTWju6jrUzx3ZsCgO0Y
4jpN51QvEnYXTdLJg7AqCCG5gl6S0jL0SEtBCsyuIozTLzLz7kp/wPRnefY287Vx4wcMAXXOXGzq
ESsLp7DWBJpUmygMo3Pv1SzJi3pvS829jCo4jUHDSqHKrGfi6LqFCQxHq3rMZt3ofFIhS28nSy91
o+K56hBt5tda+7UTrszBEOdkagULGpWuicHAU2TlkOSw06am56ymMI72cVkdSAjGQ1gAvPWCeXss
STrhZdWygnG7dZhN133ctGso8A8NzXQctZqGdS39Qk3tIZJRB97Z601QMoFoDmxyP+c5ZZ4W5fhj
Qcd3LznlDDK9cD55o5lesknkmziNSdrxYfe0sCTj0bF2LuD/DQ2ecmkKpkBBQiLjo+Ou68Icdioz
HnKagc8x7uCt1XnsJcbinJRS0f6EFD9Zn3J/yjf5SDx70DlyY4nIXRrEb/pVZ+y0wTR3BSbfC6st
fcm2BwOFX1VLkenaImeZcgKqPCyRFfMYdgFLkSazz6WAUhVIn+k0l1e46zRgEHKtUjNudjREEF+3
SMLQXsk9zd3pWGpmvyZiTq7wZSX0vI3P7MsrrvTcvm+GBESB1lHxmNf93jJN62oVJu1Tbdp5ufQ7
+R7kjr5x3ek5VGZzRO7agLWMAdXLbjg1Ni3E1OJJpW65AyXSLmsyqHBlUCAMWaejyyzDZUdCyYeG
qHBccWQyaIxLNKv6y9hm/QWzrn/so+jJDff+NOoPdtk2O7yioFwBiFOIwBzp2o57cc3mwasQ3OhD
F64J0IVcTkbjwh1KsQVDy3osukzDx6Exn8146FYgmj5HdhvfEa2qEVUyNy1BvLvDJqKBdV8WcbqR
RH/xGaKUzG+926sxLc+2j8DKamFcxx5KKqPXtt/ZepYen27fkRJxBW7S7XxvSu9UJvLlaKFmSB2B
K1i606av+nRFFFl47GwPfTPPQCN7yIbvCGZD1BQmq8CR2R5LorWDNouCiHXbUuoYeC03u2Tj6G4k
yRXLgpucmTzcIzzHrpH3m3x4N8CCqdqxPxM4UVM+MKuNU5FriuAYyVPPaE7oGcu1aXJORHXotI0N
am7GuJaW47JJjH3KoD4WY5HqIL8gZTkx4LhcBp9vVCvSPhaW5kbA17P4Q6eRU6AySCEJaA1WJ1OU
za1SjwV25Zh3Jdm7rtM85Sy7hwhPjypHcssh5a5IKYhRcQMFiT3NuFihuo6OE56mGT8d2FALiZXI
ocHgRw+2/qDcM3npQLIKKAtyjCiHmGLYO0ABSO1gaSx6xqbCLisg3BEJjViNRPfk8/RfFHHo1xGX
CMirKHrWCspbk/WKTqBeD9YcaVmL9OpAnbxigDFW0ELUBtdI+TIOhzzy+0OnB842L8SDYM57CsZx
17aduXaREC/12DDOUneXSYEmxphqSXfe2vVpGZxsB5GClo3WpQuVu+jgEjsi0jZFb2pLg7FlYws+
Ih199mwTqyt3dK2HrHsetCY4RW3zrNgrP2uzmpYs0X6PRXul8bNNY5KxVqXltQuMVzbVCBEqMu1R
N25q4b3LLHVKYzFQfet9FDmE7HZEZx6zGKAmhR6INKwq8nBotyUEwa1bnzK9sfBUS6oIdeYdkgRd
H63t4NjheD2mbBa5eUCAxbV4V7EL7DztxU5ab48UfTpnpSAHxu+Q2w3yWCOIAJvfXTxYKBvVhuys
+y45diQpHoegPOuhmx3yVgz3U+00O61uHuLY2gaECa1Rw7Arz4ZuE1mQZIwgljTJPWPnIZ9aUapR
m0KHnlpEY7PvwuDFzZCWJOxouTvCYKmNrXYeh05bgMeyrqxsX4RZkx9GDSj1SOY0lXdpfTa2vDxe
LqgI0ITh9FaTzsIdIsddpq2a5hGEJiZncuJ0B/a7KIeUVYdSqwFIyqJLe3GIg8LZQhH71HuE6Wmd
7C9a1zfbyImjY57UF7MV3JWDqZ8LpzmwS/XPk9l/gcOQHFk9jlcm+uxKPlPRlZcwBH4Sej2VG0EN
P9O3PfF8+yzQP3Q9a4REFOitgIeyDYUaVeRgEIhKbc4liZPQ14lVaFk0UOlNV3XkQ34xRbXOKAMf
cMJPyxLpM/zvUKzYl125wRuiY0vKJDGkcDa9QZTTACFMdJ3Ty+IahQtKrlQkpvZgHjuHBHPqXREK
G8t4GAcfST/lEZdhycpf+yZjnorMdutXxllTFhy3KvhUs7vbNtLBM9Zj4e1apFQ1QtOl0+rVpXHU
J0DD+c4hpY2wCDaKXRW/9PNEoc1cZVag3j0wLc++a53APXSyXbmBmu5uX+b6zyYqZHnIHJSjpe7u
h7KP9m6DdpTaHzJI4RSH2xdIz+XB9Xtjkeui29KiuNTt2H3TWYvQOgm/NJUNJNbO+kdl+OUGOah7
DMrMPZbMVizZ7O7RCzST7kYcfpGchqoM+29Awi8Vgu4PemXCyRZGc+l7L6H2EE37YOj7e+QqFo4o
Yb/kmUYcYMh70stxbEm9h/pqSyfkWWKyXyPg1e8mE1NGjlZ/i3mhuRJmCo2DUszHcIyOtyOuVbBl
0yY+mT0eAzH07QP2N3fDZBUdZ7PXaQxHAXaJRpTIAhjfQtSvFc27259blvfMniJ471hYtVh0d+fU
EvYuMXxEfjw859s/3H7FD4KXdj5L9UQhuLGaV6rcNSzFanpCGCXWjiigaMxvbDmduxE87g+3w7od
IFHd29tZGmv/SLG9/2inBvg5RzTX20dM0QAebh87gGW3nvrcfPbDKKYsXouvFfzw+c3n8+bOJ3AU
rbWSZTLct+M47pMIKo3Sy+ZyO/nxnMA4X9csfmErr6ivw4f+/mUOBWSAAeDAln84DfMXexxe04LF
dFDN+4DbL97+4cef3L5zSuGRsiCIfZpf8PYC31/r9ts/XvD7PzNbTKNz/PFKt+9+eo/br1lisBfg
QmOKt/Nh3X4Yzod5++77r+fAHLcwQh5/vNiPX3n7cSLb2XmtXe//9qjmD/z9L6hjgu+1M+qs/zkV
hRvNx/Cft7+9RFx3yQG6/PrNz386wJ+OOjE/WhmJL28P66fftgbdWBeloPb365X56Xd+fFLEzigz
y1N4Oz8/fv7maOwA35VZy3r94+P8dLJ//F2tGhYppE7++NHtu7fXs0nByfyfSKgERDQMEIBNwSEm
yPe+pA3H4L9O7Tx8Ev1D2oHtqOmP7+KKqkijzSnQ8/8Gk7bE3dnveiRVtc0CmYL5otIzeQIpQ/6X
oZfAVLoJ1hFF1rxzgz9JiH41I9DOn40PChOEjuXEwbT+azsfL4aLvlcDehFFFuNSSVCQRVyFK6+W
YIU6jWjsg7bCfpK+iwVwM2yYNYFHPiEWHajXwCyvCYuH3U8Cict33crPvvU3cpbvByYwLKBZQG6A
i+7XA0tJm5S55+YribByqULZ7QwVexcjmc4wUx806bzTiQstoio4WTJ+oBQj/uAY/lU/9K9j4Jyg
8WZ6MvU3x1DmJuJR+qGok6nONCn4InDuWkj1qAo/T1pg7I00klzbLN7/8+f/u7eWrpISMYRAvvTG
JNJWtcIODxo2I/ljObZsLy3qV9uxwomAobprkfXkRXtFTR7+4WPPSpKfpETz53ZhSyGYwqXlKlu8
EWxVJVERdmQWq6BbEsVUfhhcFpGSOomqUm1jOCT70Q+nc8chsiTx+pMLnGPt+uRU13+0Sc/34A9l
0/fDmWkKSFxcSuFvL4M9WVbcjx18U91wdm0g7iVrur1b1gaxWfk2gQaClou2ZMdg0OhwndyaylYB
Nui/vSquELo1r+5nBsVbf1bnxXGPy6ZeJaBhl4oGyaJIq/J+ItAmU3G8nxphr3SrfWbtmP7hWf1V
hHk7DbNpz8QnbhqOZc9X7WeBl41j1XZMmuti1DBsWp97Vet7l+SZTY8+8/6fP+uvCrbb2ynuAVvy
FBomt+Kvb4cT3oHYHwA79UW38Hv4dZEsvrSm/mJ24wk4T3n453d8Y9D//pbIrtEpuc6s2psfip8+
YdD1DJ9D164Mi60TFiTSkAN6IJGVnT2KQRQw44dO0SvrffOUE6mUZ7m5hbNJyYfdGjS87vzPx/RG
+no7JseR6F5n6ggH9eZZSPLAKiYGGdJ3JC5aLNvHvoTO2ac0m3G2OLuoGLakRTJIlfFVOYO1j536
BS9n+JDCely4jJiXoodvJl1apE6i6aC3RbxotYBFbiT0TVI41a57gKQ85YueORdlPB4lya//88e5
qaB/eZYwferIEqV0GPlx2/16iitTlqosm2pVzDFdvR2TMEG2GBAnFtEI91eVMXxKzcHC3TV9BG+p
ZWm4bckkplKpdgneDR3JKWYSAudCI/3klOGwaWyCUUVLiUmZ5p021e4BLoa96HpZoYaVMO/igPR6
3ErEjCCCJ/Nw2fWlvyZY10HW08t1Benonz+s+G1yU9xDjBxKd5ncAC38+mFZ/BlCjLDsSqRTi8LP
MJgFab6Zspk5asrsI6RdGv5ls5ZpPB0/V+DdDoM5vaTlEDwOWUj3Bn0tsZJzlmniPGGxJ0I9O1T+
e3Moja1LXbaMafvotoHZIkj2Zm4+IV5u79FZFJskpQMeurS9VS+2gaH8jQGAAEPB6C6Duo4IpSb3
c5SKQl/RA7uz0RHJyY2ejWp8ncKa4JE8R0Me3pO5Lf5wO/wu5tMxKChLzfgbqd9O4E8PnCxgpKex
36ymse42xWADkpw/DS3ueG2IMMXwwPFQ8/L/8FxZvw0vinEUPooUukBK+HaOEUnjC1sRbWHQDt1E
Y/BVTvrZoqB0LDztrs/g3jZkDmBYaZDhYBpapnFDJbNG8+fbtF0amRBTVXjDqiuUWOeQuY4yKAy6
e8N070M8W5kmgqo8dXYpJudNSdscvYe6H43+WUlSfqOSvo6mUcPM8oLkWVh/ezade5o18ZGdOEtL
4OsbUF/jqjFL8Ycb1PhtZsPiiyCaIihzChPbfH1+Ov8Kx3SoiNTiqbMwPraPhl1M7JZLsSH9Wl/S
bMIJIDtMVk5bk+SM6qhOAdczCcZ/UGkbv1+RmzBeYJ+At8pT+evB1I7dExJJrSAajJqUy+TBSzIE
8ZusfpfOK7xprrA4cxJrkWtfPROjmQz8jx2LZbCJFTq2hDYLKU4k/nbOH6be32Y/Sg+mwYKElSr3
61st90hWVtklbrOKLaKYEpP5weAmJR8nWJEgmf3pyfhtDcT7MfGpeQ3EtvYtDgWXfD7EHoOwO1rn
ItTgfU/21W+19ppBe1sGt1pZGMaHyMFSkmZg8gD3ISYzUGpZbg0bmtCQzrFfQuL82CxQJbGM8g5g
HYk8d5QIirsy8/ZB3iIt8Ag7Y133PmtyuPN+JNayV9Zy8qR2GMlKQszYz1OQf9e3jNRF0N5LYawD
bqFrHw57zxPxi5WLUyUaY5k2g3fuTfXQVMmw7ww2uVB6swXTy/ScDgV0gtotIarNmtk0hPyfhx+g
vzILioVmpP6eemexgLtQbsXo35d2oi3K0Ix2NdD9D3ZnLt3AHy/G0J/CrsgehV6h1gnyrRXzHdAV
CeL42VZDv3Jss33E8TIDPPTuUQmyCbPKa0+0kVH+CD/dYwve3uDwTF3rBu3acbLpyPsOmtR/nhLM
3584IUBu0FCAwgIX681NTstQm/qgwd+GhGGjCsrs3WDOnXpMbHFGnU93/IPtFjVRVvhLK7Rty7Yr
VwQmgJsIjAadn+0sozCAym9TZffiPLs0UgRfrOEQZbQDMhDFl37o3O0fDv734ZqEY5MhAysg6IaZ
YvbzcEEDyTFCI+xXYzCJmafE6jN6aOb0UaP1Mc3oToXgsH7VjAbhcWcb6HY+W0Wiz+Al0tTLyVsD
N/APNADwSBXGPkmxM/sFIdzjWMZ70ivSXRS8QqbVTrXTawipAStjYKvWpjOYCH/b+g+joPk3j5pQ
eCRmghX7HfvNx0rArCu2kEgzy+h8Cy5z5vApnea4ab8OEGUWZmJRww+rZz8gdMmOv+aEZJ4rXLd2
2uAgreOO7EI1LbUevWkI+gsvITBS96PbspUPYuszxvFsebsg/2t3+JPdYQa//dHucAwz/zVPfzE6
zH/43ehg/MXOXlpsqx3BpsaeF2f/Avk5WBZ0y9VhM7B2m60O/3E6KP0v2i22DT/EYCV7s0f8y+kg
3L8wANqs8gy27MqV1n/ndOBZ+rFQnjc9JqVCxPkcmyNM9WbdT1heqEj8A6La5t9kYHWIKpurYO+B
y9iTRKiYj7fwo9uXQY+KXUECxn1m4jOkbEp4WYEzlzL6Z8ub2j8NBTdyw6/Hpxw2gcDDbMOcHR6/
jgUz9jbJvLxmIiICR3Ud6yNyAm+U3ZH10MKzam97+9/bl9wkU6XMtPfs2ynhhZV2qQxHw2oayhV8
JqQKc3veFApMT4MShGVwsYr0eMKCH1+LRLLP6ohzdPX0CcUeqpPEzfZNZ599ifu7Zyuaq5p8Thhs
+yC1UNU0qQ7eCMXuppT9tkXb87n2ImMJaDzfiIRQBxjSZ8de9p2p3Zs0jCH4MGWghwj2PrjibT01
KepE7aIqsGNJUxtqa48jbGbkNFibi7mXnMZHIg+1vRO3mMGDID6XoTUtnM74GEcq/HxD0WWlbR3t
nuN2ffliCD98TJ1kpRmiO6KfdWcJI/VgdyAONejtVdHoxsYqBwJp7T481b2bPvVjKHGbW/T+vn+2
inRKW/Y4vKKk/WjNQX5KvR/D0D+Ithq3Ravcq9vRYWE22FCp0QhFmVsDVfuVheE3XTTts2MUHiXt
Zh/YVkjyskEY4JzJEpckLc5Bwqnux08I77HdLIOZToEEmEUPc/Z+oiCz8XsfPUHWcxH8hwAvzM5A
ybdTjXpKnG66liJDNm4QMABHK9tQQXcQNdJCcX10/4E+XBoY9ZdBQ0asl4hrCKZd3rQ+lkYIXGIW
2nfpT6z89Ex93z2bnTKfVVR6Z6Q13/+v1bXxFNCABvB/ADKBL2bM3X7pDy1cK6BUBlJPAi6CY2zS
uCbtRjnT9BzVU7UVAsN33h/d2Jnub3lJty8ZuUHLHo7tUPs9rWxGkkPR5MUube3hjnahhcy4H98n
U2OuaNeCYJIIZgEQPdHuqK/02YdLHGnjQkblgqq1cwf+iBDvuveRx2tyr/nF18Zwpg4ZDBE7bL7C
hVN74atRpHuv0Z33UYN0rPKSVT269qNhiscYY+u5ONyywkYc/icuz0TX3ILqQCMKXQBbCnqKNt+Q
aKZ1cPg7oyXDrjOlRgqO9dQiEN5VRPSam75UV1pv45eRb7Sonz7QWlmJDm1/Wjf6A93a/hAK2aEd
Qaruh0MebyJbJ00gDu1r0a2Jti+voWjsq0qj5I580Du/1JoLCo74TozASxadSlaGbz7IYcLYOl+7
xI9eVfiM5tIjS5EfZPwgcmNijlv0okVhH61MwS5nbdHOX9wMszmIP4HaOdWOXjBO2zCryUO37WLd
tFXyKerwEnRV+aQP0TFy/JKuo64/D81Al1eLok95Xl6w+wSff5pd/qZWLHHL/TpW08y0TdfAnGY4
VOjmf/9pG5W5Jsg/Q09myUlPWQW1dzep8AQw5qsfhIgyUQKebt8R9VbQkWsRGCtN4OEHA/P/KTuv
HbmRbdt+UQA0Qfea3rtyKr0QsvTe8+vPIGsDd6t6o4WLBohkSVBXZpLBFWvNOSZF8sbqA/0mApjD
GFST7eiWuMq6NH1uDP+pyRT1KINmb6iWPHkI3M6tE28br88uRW2nF62wi5WqhTlGlUE7JR2KO0MM
4GfMPDy0evmuE9i60sayX4UTEmRM2PT5tvD2jmyeWq82vvjgwdE4IZpy7OwVfHuDf+2rRIK+Nczb
R/ZVrsRwINk+kGrXZMf5VTy9Er73l+3gbOT74wHDhzoxs+h0OppKTOGfH6piFnFSKhmGmNHm2qU7
lr/PubSuNdK7MuX3AtLgaV6hyHV9043B2lXCHQBFlL1+MIi9aRWWZra9y5yfnGUT0OpgkniLMT/e
0wKjVJB72l9aC59adtOj26KnwZZaxTBpaZ+dsG7UDuZgdZMrxG1PQ9hlfPdEUkykfdlfIwuJmos2
6sVrH6LUxWth5295QGyPem+m3LtCOvbVkw6q2yTVSEfNCXYQY/yD6L+nqM6MF5uUxa20or3b2z5O
mK4n8fhvDV9V/lnwT++E+Er67zqFPV/H3D/4rwt7DMwIWshQLsfSSbaMTw+9LkiCDlRk+CQTbQsj
G0+lEaKMCYFQdFZRESCjeOfRzBx6IA21iNmGaFrpnsoo1NZ+5d4iffDO5eRscmusgqqDo6Wr43DP
tWnvyjazl6jrm1UXpPpjfqXS7MSEuaL/6WzrRCM4jAptRe9I3VgheDSCNr6mWA9KTQmeqiYf1RV6
7JgHslWq5X0+KIJRuV64DpwjApFl2zj3Tgw/kjTWvpQ8WhUlfE/9QH1X8wkomOdib2Rm+KUPvpVA
AYiyIyWsjUAGOX7qvDYENy11FYWeH5P5DrMIMkI5Nq9dDq8Jznsx7TG/z9l9Vqok+wrkMDSOVyb4
xwbz7VvcVeNKsQf7zJWJf56xfc9zFVsRgGDku0u/owG2yki1CGzX2rVeP1UdNgpT3Z1oKXJCUrU0
hc8uMHFyi3aAARDvNDwobTvalrkm9yJwNYxr8bBxhia5j3oX4AwiXqm1ECdKpRkO9GpVPCuptU5F
PBiwE9dCPRKxq5E0UjYIwlmsUuCm6wHzxprw8uQGZ1lfC575lIBefEbdN64822a1C8PqWnR0iHw2
6AShQrXym8Q6WKltwdJPQYcwv9h4sOD0wtm1iaMz5HWrqx7n1TWKr4qIytfacvaDGYiHbtGA6KSF
yitI8LLWuvockly1tF2v23V2oT7nMSlSmjAEASGsRq4lb2SS5DuUNTQX8Uf++4o/38J/Lk7TjGAu
gBV2xDNy9L9ujFxQjun5MG/ZUfg0SnZp3a0OZvTSTEVUgzQZG8aghdZZm+57n4YrXxxLGpazut1V
jvHuWpW+h/wbstRXyPkV2lee4qe3HjPNv//CNKo+PaNMDNsaozxuY1PS7vjU6uNCHFysowjcstxc
SV2BfY2NdGHUyQ6KSPLdVICWftw5oknX3ZAc5kSFbFSgsZB/6XFz+QkIayLMkAZOyb5dC/s+VRCH
uIX+ZqNP2bTKI3etZktWtQViW2xJZtwYqEqf5p62UaWCyl2WWwdC+Uct68cFgUPkzBzdOVZRko9O
F+nNDXN4Fmrnnko1V56xmO9aOTTrAvkpzryuYxRpHE3L2w3cJ1h4HO/cJw7GM+Qtuybok5uKmm8D
bZcuex4CCRnH5pw0mjuP7N8NyfpgY51biDb7FvgKkTbkP+FzDKOLWVvf474LLuzDyotRhT/rqrkO
WdI9IrYmuBAC42AWGblkdCg6Gd9tgb9OEvXZFX6KRM0myztGjjYine+rAORQwy2i+3qN2Tx9tpqg
uPqOr2DkMpO7Kx0yZTXmPQs9GIsNhQLotcIiwcg3wi/56O3RvtrfYlXRNl6V1ktn1auZ+6tlEpvE
ANvsoXhx5ct8EzlNulAbn7c8FVdBY/l7JZcOMWMD/X1L5O9JUzxKhy8axEy9QEPm/6WvAujv0zUH
0X5y6LNd5uKB5fSpLkJsIPAxJ/Eyay35Ar6nxOydaPf5lebVDYvkeKmLUnlDTqasR06PIsqrCyY3
rCphFBxBtldoXTkMes3yWFva8hEqRvuaqV7yYLO3G8roEhaJtVSZOMHyKIYbKNp3kWv5wVMQik8L
TaqWxCrWCmnmWpTejD5JN/PPxhpKk6rb9kqirkfyUePSqKNnfoXyVBW+ZkKxE8ou5zkLjPFXbRYX
P8/tu02D3Pb68RG4+UFIv34bnJJ0Zofg0Lxp24sXxO1F03n6GIm+n8/mn7eWHhIfMYljY642RY3s
w1zrWW23I+CrVPdBi5G4zILirUVW3YW0c5u8APwU2uoxN2SBIylj9+gZBKzGmXOjGx6uQvx8/iLw
HnrdMTI1EHYzqrVXgDK7U9Wb194brYMjpry66RKI3baDohneWrU3nqqxtVY1Q6ft4PTkyl0K5g7n
SOCqIxbLWRAuNJWbfNjdwVYwvHwUZvRIqqWpJdnFmwOAzaYrsbZWyk5pQ3MZjh0hcmnMCEmxeUt4
bRYYwMAkeGmLx6JYRcwhH1iI/UccDn8Z6eqfqCSSZY+YBkgoUjqWRNHwZxUJZTbtk66HNxA3VzSP
xTtaMcTSY+BeLO01V73+UKqVxRpoUmN7xk3LgSS7JvLpWNesF+zdr0NY2XtTa6O1G0TyMqm4jtI9
dBKN5nR7+bEXPaaz2Jio7Wn+PhblRpIIco4ikYLQaohnMyOHiC04vf++tMvPb3HiylpIAljVKDft
z52ipjAFt0c/Ox62vounveJLP41lW06ia6DuHeGHMo+nj9/eK4omVkiKW1DXrj/FklrTHjH6MsEx
TQNihOKW72CX5RupqYuQXcaLdIf+itRtQQExsdcOlobNWEuBL5mTN6ZN5JOBh3jb5aaJNBXLSmSC
KVSp5BgvJcxpgCtpRFB5OrlhQA3e3dy8Gq3t79LcC/72rf+jbqU3RwIENTTK+mm89ee33rN50HtI
lcskJiiaRMb3tCs2Q94pRBq54ORq3KysH8E9VJHkdrF+JMXeWTUFot1BTcOT0hTFRleMnRVo9r6b
brvIoAms0AC80+RNFphw0h9s2reFn0F2SIriRCI40yvywTEtM1NBxL8mRhKrwmgbq6jUlZOW0kEw
avfoOaLZW17JHJhItUVEigReadP+C2KWvuPnNZg5JyMkwyKDA0LTZ/hR2zoMcsI0W7J3F3p9LMKx
fUbTk6/pSLWbjq3ppSmzdzuq7WWdVBRftt5sASLd+qDzVnNXLm0tZzefglkhTUEX/crxVOAlNLT2
uIbqR196Zw24+bKvVfFqTt7sMhPZeT5183wjpfZqDoY8deRtLVPAFyuGRjx6fAu/fw/1ZJmZJVNS
wClTePJ8oBz6RoOd641cZauQGFzMRD68SMiLbpDXKWlSJWW9ocubv7vq8KtRTbCrElrwttSRx4zm
sOwbDwvQEMEnrF15scV2bsPUpfipN+6wm3cHxQClv+9QfEWt+wslO8mVqpkH+1kjPB9S0VPg0Kda
jGnTb+wUx2bkZ9kbtFHNpcIhL/E3LgvMtJX6M8/Ne1Y16xD86Hsv+4IialBPo08GUm+j2GKsYyN3
D9JjosTqIiWX4DFlVBR25zxG9RAESvjI0c+tWc6tVT/lp4VhE29aQbCGp/q4MwqL8ZBCO65qpyDT
AZfmydEsFOCdL0kOZ+dMXFN8T2Jf28jESpf5GMWbwNJvITn1hMmDfGUBXpAHUF0VUrq8Kox3JOEC
ea4VnLauxFTD3uuqUSBtHSUE1Dudqv24jnJFvSogMbd1aW5UvStOjjnsLQtbaV//zgTGXUMj+o9A
EAinH7+jlZR8xWi4yHIF9j80hvKODSKh9tLCo5Ko9iLJup9zOcem1z19lP5gay3pnedDmOc/XCxd
C6E7NUCMpL2obLnpHqJeV1PXWk8btBuU7S864FrFCMtXxfOvSQ4vwYjEpSV+UNT5tSzq7Dkw+Arw
IXqLvKp+CMPovgRecScR1Xxq0uqr6luInidXXD1fXPN5W9lX1mIM5vP7s41erOcehYr9IslxK5pl
Zt0tEsQjdyTnfjrMr9iXteSulphgHWFtbNsq9kRxojHAKiQAmrwZPdwIvfSGs9Fm3ibui5YORoAR
uLaVnYgnWQyhr7XnVjgNo/LN8KgbhPcr5PGuFe7dGXLlKoQVXcuMcUFDcm0/758aruP9EPEMbj1Y
LFlfxWsxPdMaP+gIA516bAME1lWVjZhjPBgRsq6jXQCClkCwfF8Y2hXDRrSBqKbcPr6ZKCjIDZRu
RLqBtGB6wPK3ayykQu30pdCK/DZXUGMQvA5W8RAZzVTPVrrXtGJcOXI1mQeVFvqxdFPrHkTcTung
UgBNp2Zhm/c2aoolsHv8fio4FjULCSnBsnkCUuBAnlNDXEQDy+0Uu6bWOCBM8aK+u+0I6jBNC/Ih
/78fuyZVrTp13Jj24Jv51J/CtgAgxAddP1I9PQSrpxSEgWCStFYl2/6QABt8MAS0uUGTrzSa72tV
z5O1RVt1PckrHmUhs4d056rY+mnQAlmoZXIBe1KcK/5lYh2qh0uo5KJ3i/wdLhbYQqW5IwIElTLV
9YWb7mpRF0sk+l9jI/D3gP2lDsIAdwao50VMajj9j7AP4CaEarwmxtY64zGyztCWo798KPr/eNog
Q2NrTT+Up+/npp2q+AoFLx0Mf4raHnwN8G0ztevobz5ipaVS9OiPOL28JIOa80xp6KF3cX/LA7jK
tFGRqyXZUeffwbNXwlDB8bVndrooi7K6tq36u7chAMXcQOsurIhJqLGxS7J8j7FozIssqDkaySXo
0TbcYbDt9KR6GaewaFCLIIr9dZzkIxbSpn2Ko37a23Y9u6PyL3tu+adkhO4ZVwgbcVpntmlZWCf+
rEKqqKhdbfowMPsiIaqt6jhOh2B05GEAdz0t6PiviYjDF7egMoqWFfjSPaoQQk6r/lCEtXwqZ5N/
HNyl2R4MXBov859zQWHeqg+0Q+zthzmY0sQyKsIBCg9YBO5f+IvCbLeysmJJzEEpLs0qqmEmV67u
34iWB1gxZphaC0SOXpj8AOd4M0IledVV21+Fun6pE4MA5l5Njlruj9tKIVz03wvYT/P3+XPCigPq
FpmLyfD00+fUpgbwx4ljZqCt3GR1T/pKPXwQKWYsBXP71dgU4q2185+K7TLEIKr1OHdxP3oqtrN1
7RDWmWfiDu3JYXFcfZWYRn3GdA7HOXf3nZlUp1YQrffvvz8IvH/WWI6jThU4w1+NHN0/v2joDyTM
llP3sSQNOOzD4DgfCsgJH6/+38+MCanV5rohd75Dp602aMk3BELNobmV6slN2bJHT0LQ+H7AUjHv
rTSu/kNL0FU/bdV0/adpYiGcT1q7GZcSw9huPoW9UR70krYCk9Zs/9G4p1F99IKy30ErUK/kDGar
Usvt60jJeMr9/mLZlXdK5uR66Qqf2OH31h6D3VwkYM5xt2KcTJ9M/h59xJJ8iOiqLHKreY0xbHoL
9rF4ORkaxeYLESbWlwbL/1LXguGuiwwneO0oawCnwSaZ0nXhk8N90vRDO6hfPmJGkXfsWtGUpxp2
SOMNx5TH3VY48ttc+RDNIu7Bfi6K9ALAsaqLZj27AWSXfB+KcDiacMiSchKA2REa9engUXvC+9X6
Oxh2hdGI02wy1ud1heb0WdW8S9dbWwHpw9k1UWbw3ZQoZZUsW/CgJcI5rIdLKERsriCOb4Wolx8z
MNuXS1+bQNGjEinbxOeRjx+b6SjTwJcEhf7eUwjQmadbkI2DfWmAVp7XbVPJqq2J0VOrRAWcTxH3
jKth6QZF9aUwh686Q18oKzEtz5DW4SFRw/I8H7qudjd9QiZmVWQg2Aff9BeZy/oBOGw4jrH8oWMr
Jvc8DNslwcDNBp0EdI241Fct3HOuomRP5Ql6mMB1mOgWlpvEgBKbSAXaFU+GQEet6I0x9uUQDZkz
BWFloBpXCS2+hQIA6qFhgcNdDPQsg+L67zeUPomg/uiumuYkozAMaVlM1T4vCDgnzcZSeNhXo2Ec
81wjqr4ROKroIhp5zMG5l729lsIik6dlqHzUooLmhCijw9hX1XVezOS0nDC+FCjWC2/VFrmymsdl
PNWPY6O+2D0Eu7YwXyNyfL7mdOyWfl8R4a4oW7gg8SNT3I1WB+shlpRMKo6gWFVBzQAyP6q0aP5i
fNCmheLTG7fUqUmL8AQ9rPWpW+GKNIqqLqVbMXdyqlSln/Oxwnm/5haRk+OazsbmqGTkH6QKKYOq
y940MbO3IUzTI779r60d9rciVbRHgzFITQZr4QRavp2f/USnYVI0td///qXJfy6CjOpmBZVE3Y1z
5s9FsBOdj23DjQBijt8GWQss012B22lTM3g5+AMYyT7w7VUUue49TZmi1H6X7hB6MvgiapGBkhXs
olapN1ZNrupQFUQwcQGELgQCLJTKIfYM5TC/0lI5bH0n7t39PA/vh3a4Omb8mBhzd0h9ryTepquy
8s0320vYYAMrqJz8dSA+6qNPJoIBXEsBCLIFLLgLnOQ3hLTkmvZfBqQ3a0qc6mjpdXVUpldaHXWb
f//MPieTUSFwedOX13A4UL19riFbSab3gOF3ah8AZgp8dzzoUnmLhFftFDM0QVcm7n1+5RGwgndS
czcq4QGu1RmvOoX4xfJArdlt99tWu/cU4eUlYVJygfSC8Tun8ozr2HhC9L+RVWU+mwDLVpTK9UYk
cAJUvdyoYxP+LCoyd3IdI4nmm5RdTlPeVDMpz3mWbjo9xL8+uAC8/v0T+B/Pfof5LpJCZJgoCtXP
V42XW57RthF7/1RdZIjnwlbAHfQLdRlmDfyfFLZ83xj6WetDeSbvLN46NvsSpw8dHKThl7nf3fqW
PNcZBaPfRVh0g+hiuGV4pIn7nwMYx/AoBvf139/BrJH+457FuwZbevKNEF74j0S90KaHkcgO+MGc
1l0G9pfe74N7rxrvNCe/6p3CkErX00eVttkjzBXky319K9swe2RSSwFmBNVOl+naJHfxRMiHuTUs
0HduG4BkCVRzZQ6tXLsOSO0BsshyFkR0UR5tQ9X9DntNPTVWnR1iORxDsIZPfeF+M1q2DSoDVL/X
K+h5/rayiSHtuko90NSuHoOjPFcewQYBQC9wze+Q54yl21TlNWlrpFUyf/QaS2GQjMXyYxWq2Nx4
kWI81TpoJWgTOaTvqelcj+YPGlzRaT5YMVk2fVXW6wr0EqJd7uK5qUxi9BcRNt02xeN9ROM2p6vT
lYv6v91cn+nkkhRcWlWQt9me6Qpjuj8XpKD3waiYOeOOxLXX9ODkS6SjLB66H22JGhr9X/kCX+yH
1fVfO8UPNnGgeqvcavU3N0XP6fqrLDc80hvYKQz4EneGRQkAwf8v677xjxYuIVCUvnTvEA4Y1ue7
wDWLMQd5gNbB567r+Irntps3qvlhPkV6m207OutL5kjqCQfTT6MCWaC0+XCcD7WvQ3xNrRfdgKFR
50FxHCMcImwhqyvuedAEAHWgTJbhrWsDIFYSoJ+VinMoPWs7jtHv+cwWqjOhIGqenFp11brKuVh6
rN47T0XEnU3TuwVtue5qhJ28mlnWsG6BFI26sjyXPdhfiFYtSEU+xjyj1xzHqYrYiNPOlC8Bu6az
Ytf1XgjtLxOnfyovLAW9PPo39Ar893k9TUXmJ13BwOmj6iV27UjMNrmLPjoQ5FQorOMWsGQW7UGc
inU0DSf4YJZxcveDOFiXOuaYMh/FAROw8W5k2dFWCOczLKggH71+Y9N48dN/bnbKdumOb9Uo3/99
WflfbwUmMztodo8M0T6/Fa1ij6CROQaIbKo98N54NGVydOCGf24yLdkJz8QeWWIj6bs+f4SYZnaO
klPMptVz1rh4e6cBzhT3UyUSfOE0Hw2No5zXqZFpL/MNuEOda+3/80T0mJunWREt02zQd395R/8o
bixyAqScOvOYfmie/Hk/+uXouIFGh1irw3fZ04GO29Y+egQmXQjuspZO5Hk/oHu1LZmaOEFg4sCZ
PYrc0sCK8Ft2/VFrAuM19fRyhYveujJFwGUjYCKRvg7j2En5vtTwL/enNruB/lzkVZUdnq5hymAl
+SzpQeXSeWyfQzC1doOMQkanecttvvL5x2/tkB6bnlilGnJF0jvfRBzIS9qm5goWVb9sXae8Yy58
oj07xZzZdyLL4hvtxmyyiqbHwCFAs4V08QCr5G1d7G1LN1XTmxurPWgRALC8reo+WMMhj/T0bIY7
vUhI49Nck6mgo64wQwd7GGHggqedjQ6A79ZLbTNt5ocqObVDUW57PE5aWZhnDXXJudfwWjlJ7Z5E
OFZnS2XTDcFsYfSDeXTVAKEtCCOX7mqoQxRIo9ZcpyEM2i4ltg9n8KkLVP2SYD29N567aSthPNfT
wYmI3QpC5Mfl92H6xcGvDUuvxKFhZ3QWMC/C7pv6H4YvK4i9WgweN6B7o/gPfezibWJAj+ZjnU0b
AIZabjlI22Rrk9nWWePOZ2m6htMhnShcfi/PADgNtkX0iYZEF5tUuNmy0/32imJyW/5sPVhuVpaS
jobvktzvYudmIjpTtGrrvEuz56TLxgVoZfHdpi0Sdh1ZSHVxEm5LdBUd5Y9DHidiJ4bkhEIxW9UF
HKw876otFiGEcS7RJMMIT2uEPLHS3Nwh7GPc4amKr0HovdZO2pzo107BbkRchV+GKNNWARbwhR/F
KAmAmxSen74r/RDvNCRfG4Np/jtJaY/AHq9BPAYrIZ1iGZX2r1lclOGFbMuWGYtaFjtCHsAhQX8y
keEYWeg8jdM818ZJ8tqQU7xU8iG7dJtZdFunA7hvu+N/jvxrN/cZ/UIaO/g/9zhq/CNr/qpvob7n
1CQ71YyNN9HWrwry10VfWAWGDuSZtASHle1GlAKOIF8U0J1+8WRoHoMSxqejZ3s1SA9KbCPlhE2Y
FuZl3kj+Zze56KCfdZ4tH8xw20udSybEQf8lhr97qqu4OYam+pzFdrYSoQ0CzG+KXQrkY1nG7fA1
m8Y8nj0yZo8CwPOlV++lUX8nHie7ZqSRLxAopyubAdVuvkBgd7nLmDhptUlJvlP8JyyhHVwllGhO
R1RVlUfrWmbf+xRmUQWL7Vk0tDdaU3xtCx1Npp4VZy+qHuBIKXNwr+nrAMjwylAAGiueVxx4+v2e
z2xLpZ+v9AYzxxjAMF384+hU5cImf/5A3S6ewAKxA3GGL5kZ/KU/ZU819H8vXpP0B4elxQpm/Q8V
n5cNdpNZzNU6J0ZPCnzEJXio6hsEV3RVljZ12MEEBEu6g4QU0x8UPamPTqFmSEbx3JFQXF2z1ksP
CNCIPKyi6tkgGqvTnf2oqvlbVkKlRBmg3sXU0CCwyDwVfPmr1rK+mX1iH7UQOw2OTrqOoJNxURrW
s+tn0P9Lss0LNtm7TKrJrlDLo9vT/PkY/+QdFqjUGQ4NqowogcDoszF5UnEo93ZD1oPK5Vtq6u8Y
BOUCz5x4HWm/7dHi1atumkTKvodVgyYOq2wHrSH0H13pwIOOVXj1SoP2p4teMN4i4LPJh6WNMpT7
zC70M0oUa0+vgICezHbvoYjce1PSkcOdfykrYnUDDAYvGTQnAHR9cZ5LXA7VgQ43BzUzF3XSts9x
KPxbf1Ow0x1L7qxl7OclqwSnoSuHvzVUPz9p+cK533DqUwaZ+j/KSafsPA/Ha7QMRQnPWwuqrVcp
mMz6Wt6bpvpZm2281tPImRfqykrEXpcjkiGQ++6WiCQFzWGT7D2d39CMtK/JGEdbT47laRTptyQv
rBvbYzC5JNf/xVpCUfC5/0M4hymnbaFjUPs4n6cIisp9LRoC+ahYvgYWSRyFP4QEn3GwpTPsgSDH
6HiS8K5PzLRyCKIT4+jr/DfmH+VtzxiAwdIiNvEO9noIlxW229aenqrckPqewMMf89mguqeBDcnW
adycSrjUL4V8asa9Vw/6TS+/dNPXj1ZK3Acnsw/G1Siv+ZiijWFLOe8wP+012UMEyxJNykZiiXsO
6MJYaQmVVWwD0bRHqxloUETQTJIA9VEY9eNO7yNW0FpYr8xvf4adVf4OXQCYLujo0GmWVm8ZmyqO
zNdQBtQW7I35O9VOM1MdJJVtruLmVnaMD3J9/DbD3NB46rekKmiK0svdp8VYI7avC648+gJzHeIh
xpRamD47auMuUDNPdzQQ/Bz/yAq1UIEovbXvYaCvAlLsnlMWwCN/yIzb9dgjAfLal3Gwxzejv0VR
8Zxq4W9swjePDvyPtIpuKR3Ejz2iNwA2I9L3oSvEkzmGshZx5W/meaaLf9fy0+boqyWMgs5GQjz6
9VrgQN5Ko8Is6rTD9zxsllBRjC8IMoxVCnwSUKf3rGHoX0gE62uguHKP4CNaI3eLVnpDDgSSjXfD
jrpbN9RX0TWE69blSagepYO9TbgUj+S0mcdxGNUnX7F+Ka2801UiocoOHpFpxtvAkdqyp2e48wcr
39e5Ee0LYeBvKlxgoUG1Hs3Reess4S5ky7O5bQ0m0XWYXEOfJVYhWuOBO4kCMuvJEwHrchZhZSxS
YQHrAJK4qGI7XNamf6fD1++7KmnQvCrRi+mE3klL7HLRTKc2CjRQ3HtVUyH0mL3bHWpT/c9BVxpl
n4OvVyDJ3zAlKmy8Mmj00+kwHVwtzNDZafqqEIQMtmUJHVtXt1ZLgr0rkGe0eYfHILgrAXM7B8jn
xXPq8mIPQfXxKlUc0tf9qF3Pf2pNf6U003RTT/LGQjHPkSvllzBrccYrenTxBh1mqDMEx7Y2sk2l
JPIekGO3dDU/egPpD9cuzI3XUXVutqBtkSK53cqmIUWz3QdZVL1aYXNy9Cb/blpEUBSB01zbJjRP
bPEJcyHx9DtOkYVqsUnw4jpbOYY/HunpIxfB5fAKpZERaPnTJesXa7337Ak/elSS51LXlUc8qOOS
yJnggo3rgdBua5axvXFdwMNqZo1gWwm1bEvruSzc8NkkM/1BgEz5iPmsd33J6Go+dR3qATV0JAk/
VrFrYroJ3vho7Eh9mg9hGb9iIsqBxPEjB3PURhWmsQqK4qlxx/igeEm/DBTcsbLOu0voC2rv6TDA
zluOudYcyI+1dn5QjVuK6OK57YtDwFAiJasyXXV63sD4nF42Gkpoi5LFQq24zwqxD3X7OLDevCil
oeyLttS4ETpKlKxfRSJXjnIqTOpkVI55TwoKphmDoxs6qJdGCzX66G7gFIiLT79lA32Xyj0K7PN8
YBfXAyre0Sj65iTqqmjC4jd9w5uSFt67CyRlOUlj3KDfCcRKKyz96mWEOn9pJl6CuUg6JdyotUZ4
5qSflcCOTqXW+FMfzCLQAt1LnQ9POPSTZ7Njd5g3Mode6JCC4FOklTHNhlKa9RZTx/CipyXgbcCP
m54RzsvYjMYa1km70XPrdzFa3yT5D8jFI8JNasqMsceJLLkliSTPD5HwXwZ0pLoqbuoo0Dp6e6ak
4Tt5JQ7puKvEja5NZzWHPrLjpRI760yMqyaAf5hqsK7BHGK4yWETqjDZYHO4oJtybBMWBiAdzTd5
v4D+bPdRRnvq0lceZ9YK/uwh9MxunfawuzMNKkusPOVB80Nxwl1Y29WOmMRhoWd5sIFIGRBdBJiz
0r+NXrQuSmtcJdJcaCDk1864T4b0mz4GHWpRD1+aLpEJLZFbnVOyHrf4Jr8ZkBOZ6qXmHtMdxtLR
ldvUKPVloI2EUZYrO25Ypwt22H2b/aIcRzyeR6QC2cWbE2o0Vyr/KrP+mxIzkxKRd2wpFwnQpSbD
2skLgTYsftE9gpDc2XaT98dgEDeUT1z+Rfaz7kF3K4ixCRrRq/XQsOWp9Zao7MLBSkYr0dFRiDtn
fSSk2Y4mfrgYokUGwX6Vqy5jxgceSR6RFcmIKkOttSvI58gzPb/ErPGL1lGUBSyMF1LKqyXwKQi3
zO5XWrWOVNomXlag6YL1ilvw2Mv2W1JgwDAt4400bw0di4SKTZhw2n6HA9bIa6ejSSFjClVXNGm/
5UIhOmTRudqSxwW6Q+bAjkzj1eDJaN1HWFRykdYr3XYPfj2eGqzm5yzFLDgM1msgmBqmbABLHoir
ymjPTQJCnklue2JHGdOWbXUj39RptVb9+JiXjB2rXCDO6QxBYtZkn0+PIH2frGC09+3I83H4ZVb9
MSpBnRp2sK398jf5zTRti/IE9RFCqSV4gEh7DcKWmAMHJ+zEs2xr/bWrE2+lyObOB8+jTcXiDp0Y
YWh3xNq5cAqLcaPWN0tHRZhmcXWsCogFQQ9CWdY6IvcOQ1jUhl/rylsXDvEmquPmS+EjhnHD45C+
dJo/HGITKnNjaOEykyPvzdSWnUqicoO9Yum5uOfr30DjIMDGyoPwVqJ3QvNb3QBzUHRfW7Lc65PB
LdiZZo1iCnsialbI0IyAsl8BXdW1IOWNVgSXAyJMlh8IBuAfanQTFRBwLDe/+jB/zrz0W9orq7yJ
fpcOcbije2N/seMOS3exp2UHRtp7xrZfdK+VS8IhNgaFAesFPtLs/wg7j+XIkSWLfhHMoMU2tWZS
s2oDK5aAFoGACnz9HIA9r9/0LHrRaYlMFptJAoFw93vPRdDfuhYaqqd0EsHKrju+vIV30Pd05xeO
ynTsnE7taYTvU+DwK9U20S6ix7eDf07wT4UosPE0Zo/S6o9V+eH7UC8zjxWTTKnhORuzVVx0Gshm
c8Of1AUwW5YoS1BSF/7O6tsH6GB/hgC2Rt+0qMnG5OgqLKmSrcPa61AMKuyPVW4e2AFxloFf3ppm
CeRFoKBS1tX34nxj69NpaIhgqSQR841l3X3k6HPnhfvt1gUSum09/yNmGLNOIROJInowKQzIXKn7
3dgPe5hTale4QbieZEhsbCaOIzXUegj1ky3q71NK8981t4YpWO4J3wqokju7O+RT/VHr806PqQV7
Xv0coThj0Wwo9rqUfkYwbgMZvpqADwNuVZvEYjCdDyehYKb2UKFJBU/Re1X4UYpdjF2VSeueScUq
yzz21h0addpHuLCJb4jY73r6HyjHDO1Jq+K3WU022WIdQfAjk5S8Uu9+SsaYCIadXdXEUwmz2YbZ
h7SZP2UT63Uoz3ZpENfh1c6WLNZoDXnFPfQWIp6muclaumvNCtWark1zHpR5inWK/cZrsdQxiRxT
BNVVhnhbRKLf2DG8HVmLP6Engn1HibSGhPFrFEN/NYR7FGm8U6nxHIUFcdlW+SeL0ktJyQagda2X
zXjsakKfh/AQ2f7bICvuQzEe6CwW2jacWpKv6F174eRuDJxt28IUPyrHwsaUDAJEK7MoCt9NIZm9
17kNHczRxboL2LSZ8i0xGKY6xACPg0pJh8mifT4SupLG1WMn6JWZPnFKrmAflvyexrpcjY3hrlJS
l9jnDg9BXP9pq/QhlXKgy4bQOs12eWC+lZ0/ESlR4vGr2FNoSFWzAa6SKCyxG7UOJWAHdXwITuzd
yP2ros9E5Vd8e49xqO6Zb9/ZQ7x47WxIGxwotf6xawkZdGV0IshnZEGJmOkEPwCJEF5mfRhRujXm
MDA/fK8ln3FIvFetov1sceOhgx1wSfbTynBc4gd895B68a9k5nSJrDuaCPVaIfOjH4Sn0nWe44hZ
sj+CcOkik2WWZTApTvxJn9zKekayqF/iML0k2L8znH8VXjqjISuMBU3J9pHh3Z5kc5nUAJA7dWW9
d57cFglKoZerwUST7wqnO1bkZYxe8q5bYk+ePF7pel/0cbki3P7aJOF5wLZotHu2aiSizfOCYlgL
Ah89g+ToojC+x7AMVuG4TXSC19s+avisRUpOnGxXthDBOhEoQPXkN/tLZ4tw58FkI9xO/Nit/cfz
2J3SPxB3LMjE/iCKb4qGk81RnyZiwy7rxoNrx7hsNWGwHvfWLqYU5G0l8h1tGHVgwQLlHb8L5nFr
8uMDBPPOrgqzgOZDbB3Qsq9kWRCQrdvsuLjzmFijN/VGuOZbI/Nv3hgQeQ04bZ0STmml8lvhs+Fw
urbeEJfFX8taR9ZAw3CACDnnz2VlzI0aEpcVWod6DMiBTJU5b/i/eXaPVrWbtp6v6A0UBp17Eiz9
CDF6LaN1SDeu7opwawIoAzyLf7Oqoj99mz0RgqOmmVdOY3bLGm3R3EP9oOel2o25e2M3al0iO7pQ
em5EiSEwSdwVLgP6cAOFh8uS1pUOTv2Q2xd4LnpfqGvGBJpViUxp+b3EHeusNfbyjPzsz1RF37lk
4610GmeVNBCSgEmQnzjz7y1vj6rH25EnlbjMa01W/AwOP6ldZyP5bUE7Tzyxdv2GMCu2rLD/rT0+
F4xFDCXoA8anwRLvDtqbVeryj2OzLxmdBcjxFW0Un3uOXv2M8ZCvPMqwldc/J/i7VriIz6be/24A
nvlm5G8V3VZCJbaRcOFuC+cjmNjWePr4PoUawGzTS451RhOsKfRnB6du7xPdh8qDXEaBJdsqIX+C
PGfn3FvbKZJrO6NGj4a62xSeZmy8FIkL/wSqnLnttjopCjIxiHfs+mZH6osHzy28R3TtdoMHA10R
YljKgqAhrfoZopiPJOeokc8T05SkQ7cwDpN0XKpa9j1x1v7pNAOP1KTtIZMYK9t/aesygg3kAkN2
v8/4BgsTLpmhNPFFlrfPrd7oCNH7GRzEYTU/hIIljJSmRI8fC8c1X0aXZAB/cP/FcO79c3zsBoTO
mx6aQd820Bf/Q0ShNdAAQmQgXNGzCaCvCYa3iDRiBFSelilLDq78qSu2jIDjbS3b9JKlpTrgLeDT
oRJsEjc5LeNCzXM3WmDcTJp0O9bA6jmX5DV1gO624UiYqB878tRYfHBz1tQuhyL8X0voEFxCIo3O
iTa+QGkLbvGEYaAKDHhQi1C+cztyMsmF4dpYVbWYgLmYm9zyo2dnDOFg6HV2iueGPF3rx2oimkfL
9fSo1a17z7j5+F1R7yEn26t8LOTjDSKJvh1nDIdq7G/NYv3GH1DvGyB1x7FNnb2dNeahdrRvdPth
cnf1NzJFHDrUw4dHLCgRtgDRlgevVNektdx/mX0a/+xoeuiAUf/j0nJ9E0DQP7QIKmobuhE6wCwE
qXVooewNPD6r068GqPN7oBnIJKzmpplaTkibI2e5C2K2STgIzLWcLZh7YAL1L/obA8rR/5kNII5A
EMD1agJvc/4f0iuDDxHk7HQpvZLu0DHvLumUvTtew0hJV9UpGkMk9G7RnWycgV9j75Q8Y6fXqWEz
263/ZVxh/LN7zY8EYpYJMQUnuqh/eqtxErtejMSdBi8DGgy/9q0vWwICQqxa3jS86IP8qRveKcub
O3Qu62rpxB1N+fBvNu8ZdPzP34+N3BccvEsX0PVsc37/v4zefUg8lhoFNxENVZ7ejLeev8PQVbu2
ZezVNVMPjDO6Rb0uzxhR7TNhcO4uyGP70c+hvugsZjmAh02R6OE26QIJdQ9QxTx9MQtXHk3b+O60
A6NC5cVbp3Lkw9doxkYNjn2HDC2iEhIEvDLsrVdvYq+0HOaa8eZ7QzGrP8HGwSZ50KdZCx/W/q63
3Pe/NJFgQMBcQ2Cb0TOiFwhby4oxGDo6UlMiGqo+Ph89jzk1jV7bSg9lwPy11BEDm7HS38qhr7eN
htPPLoJ1hJv4M+h6mDRo6/dTHhS7ytFIrXW6WfZTqJmeHm+Eoh32BSpCmexfVdaR1jA/FF1mobnA
6eKIR6fQHs2U0LV1G/J7/XKVQv99JpV4kcHg0Unpe26rhmCYLx9LYmbI8pDenxVo2IMukyuRdvRx
sfM4k9Uy0DaMF9/tnmwIJjelKuOFrQ/CEFWcYUX4G7SAIdHWvr5zQBfuixDfOBhYtdX0tlqFlALU
pOB7JoNYODE2znOCZLvNG/uh0Im3i5pXo8LTRDEVXNIsNQ6EfYRUTC3Obke7Ep4bPzR0cXdfi/Lk
W/FuyDXvHgfBxncT69zENtBFdiml1/4mHtI+hoCX7+DKkhPiLM45brZrclzBA8mWJpRtDfI6RdCe
2qgEj1eXF6uZ/noWX1ptjm6CsbSawoI5LEPIS+jW03WsUNQlVsLconOOXD64TiKjfNotjyhLqidS
jh1sjog22zIdDl48Fvs6aL8rfBkPdq+0TRc79gnaiHMSZSywGVlHO+LMmsYr41Hn0MdOyYoWOBR1
5KgsriItrEn2CUr/aCkyICJp53tNDS1prE60TU0ff5num69NO0U07EWxRzKWQdP/NqTdE1SJ6QmH
fcPkAm9mgvDp66Kbn2m2elSCyMDlJUNrYel4w9sYpB9TXdm7OuhBFlV6dW0bUV2DFnMFAkigMAnz
EEfoJfK1EFuzhrR6ncQTzgPltHcxPwyFf/qCfYVhQs9+yIbr6BftY547b4l4djIVsfUU9EWJ2iI8
c7DUbVLeuHEJsyLMhjQOkc0pWzwozbY2RJuR7saSgVOIh85mSF0M6r4c6Q67v3A2RcfApGb1JmOg
8LY8487hHqtQf/ali9oqDF4y5o2b0eliIsndb+bilGmelWT/33uFt9X1QrvombDOA6nNZ4xe4VWz
pL0mFcv4RFyusk2vhnVVWdm9AJDxJK2SkLCRZBxfdkRP5GjXwyvTBnnGgAaIs2176FFFXvIrLJIj
bfu9mIXipu/CHykULbiKendji5YJapqSrzMZpmTm6ox3x+x1QGrc76aBbgE53x5JWafEQctCQ4Ed
33KMlBn2tOp+LZaPIqix6luZc20qQlhzu3du3F8xXeZUgK7XuFtp63c8Deq0UNx6bfcFr3BE6EET
ydsn5VDnNSTIWPbr13uIA75Hi2SkGKeN25hqk7PVppeVOLvBplE4/7tmtIvHUd3zWTBF0iB2SYwk
/AwcZqqMrzCR8k2TKWObFXp7hdT6A4uN8dI3Tv4syt/KKViY5jFHO/5qwkSRQw6+vJNS+xmWFMGq
Dx5qdFg3XBtiF44QrNJ5utYko7pYtf3b8Dta3lzyWnjAnU7fZlDNY+Xl9YNGlpNST3+/qvlmfK1Z
isUn7QN7RdDVDsmNcSwXo0VGynBIsPm+RlJ/sKoxWKNZ+hbwl/9AUkykru58Z6YOhrt7zpwi2cAS
HJ90NSbbxGi7HfF+KXTsCRvFojSUbbU1S+KGSntYh/kEsGLq5sxtaALhziUZ8uu6C0fczVY90nuc
r8Cqx8hKozUgyDKACdZSFZwYzlwK4SHdF4QBDWFFyPUsWrMHxRbD12iVl8V4BRkzVnvD4Rc5qu57
iZlhHZTBTAXjwfvPs8C2bFYZcKllVJrXlPTHPaNWwLPU9Yib2gZZyZhk5kXVz2FoRodRS+8F1/el
mh/IHb4LuPO7tGnpP3Mnf6kDDcgcOjX4fIxgcCm7KXNF5gN/MI6sx97370pz/wQtrKcwqoYLA2Fy
wi1TXy2HyxsybF98tLAHgqNCiD2xkV18TNlNrLQrDLBmHRdscZyFlkZ5SP4RCp5coY2aYO2+ShIR
17VhyYev+x/qd/3w3x9KZCJe9SWgRxdRwHVk0VGr5anZvVFQbfMptS567kRvSRX88vvIOn5BXFqU
4isfu2TU1cbn/EQHcfwQErC8KX3UkGSCvLZNB+fEqfedRlD3DLQZaEiQsUYXFOapy86sjCbQRAWC
Yr2uPnFIwOHSdXpvadrUD9Wfxv4VD4P41iYkCKYNFw9ZptTj7PC3uCuvfRlMLx4ZtfSQ0jrb2SKf
rrjnzK3emtFWdgLTnN7Qtpg3XnGXjpsxJUsNQsoh6cL83QyZDmTK8c+F3fmwZ9RraIpNp4ny5HKV
z8D7/zxVAR0xoXsfX+rCRWg4FLZzilA0zDmcsjugIWE1k3oQ08okPDHSnGavkF2sFrbMIr2SmqUe
7PqHSAvjjXnNdFQtd/TxLCNN3h0DezJchHSbOzaFrlGZA0u3bk+bso1WqNqYW+e3udHoxjtp05o3
5v3RYrDOkF3vSExKtrmrunalO2OxEjHKQI1gvWfEc+kKmExwcZetOBt541xg3XLrIDzD31j5ROGd
iG0Pz/EwmqyJgt0kjpIvD/XfburW+xYSxNtnPgAM4v2EzlK+HOZuS6cis1HsTbmhrQgWIIYxZHxS
Erm2IS+gPEVG9ntxWgGoU1+eq8r0xrOe5G9ZbxoXw6P2tAM8+jPgUyoyFFyOZDA+KAUqzHN7zFmS
hLaaxC16CxwmjTc+BsbUH2qkykaeFx/C0P8kIzLJr9ODvhXVuZOPDoM/BqSGf8Mu+syYxAvPIqsI
+WOjbiSNc2pqGmK9r13DREthmVTqe5tr3HADg+3t4C+s86cql7AFizj7OhzsoTkkpk3jYorqZ1X1
n8HY+O8GzIyCfdxpecjmZyrp37smtq4wL9J7EEa/RWypj4gbKGdxZ+6dulYfXoKPjKhDBAV8FSbp
z8q8EmWWXIWRbb+8WD16wO9UDbRbiIp8pGy2CQAenB3BI/5rpNrXeKJ1jEgZDYEbiYdUDMcKfTsT
pyJ7Q8izts0ueGzxv5Jf0U/7uoqTlxDEBouBe2lwKtwiI4hRrsWPIs9riMvNFmiRca3d1rjmyF+v
y2FKBPhqyMUPoFLlA+T3EqppzW7Zom29HC5vaPJRLKgE5fcHNbjh2opU8XMiStMozM9pHH83OKoW
qho8mzef0umJkA1xY4NmrRiQptAkZ5gUVC/SX6VrYUqsmkPt2sS/KleHryEtfnI1bUU2WAgfAJJo
t6p0yx27OOaSjdVcSi9eyakyT1yoX/UTuwK51W1FNIeWVTfUZfY+9Ex2+bLqj+SJQMiJouFadXVL
zrU+XNlXtftYG71dZow/SdNtrmyLp3XWms2PKogfDK6o1z7JDSYaJu1REishfqUvca0VmwJULarO
mUlRuMWmK3UO583Z8q7TyukALFXbdei9t5gz+nlnD1rTCY03LXF/lQzVb0bYmG+MyjZ20YzPTTV2
hwbV7Wp2GZ/9ucJBcwfeU2an5Wh53RszS2DA50ucv5/66DeizfJVrf4jAtR+clXrb4A9qlWQe9F5
efDmZ1WKhne9PE1055/ff/keZCD/1oYB3MkMnFzQk3VGCPtY2SV3QTyFIsPTCJjwi+KlaG9K13cf
Ci/z7yDdd8vgvp2YCmhttPUTr3kM5wenGMs1pdeqKCrxlMYpTXgZf4aVU6/yztoqvIs7fTZOR0X9
18NyyNZxWLeVOdIWCK1bY+ZkkOva0Xa1Zp22tXYG8xhtHUP04N2pnRHaRlSw1dbTguLKtqy6kZ81
rGEIFNtyEiluz87Z0vmKtpFtqe+Z5x65dtSrU9QHnASE0XATpt1f1Ih1Q/eX3yLc8dr23cHdHxVK
HIjZ1deUu84zYaivmS6CM73tRwaL8WWx+HIV7JnSce4bhro1aTTdyqpRN7tomVqI4D7/V+bu3c0A
uldRqL11hnyzk0B78HGuXpuo+BEinmK87f6y7fRPk2Xxa4ZqYNcK1zhZ/Y7Q8PHV6++2ndTvJZiZ
W9wnL/xqtzpEsd+1pFyYzbqTbz64TqbvwhoUqOeIbo2XVUK5GYIXp8uHbZFnKCZmpaBlBMQMG6MO
J3CkjU5FHIuagimi55oRQ7TGHEqisll/EEGZ7ttZhZ5LCUcki/3t4l6csHue1cBQg4EcGvViHFdR
qeCuFIzvk9EpfrYDBQTm89dWc37WcfMek9f7kSO5p5AcIjpQhXiOgBg9cUOAqyYGfe+TyPod8uRi
41xeRgmMhTOAeRA6/auVRR/DOGgPtJZtgvtmhK1Bn+nIeMs++lXyVEJEeCBfFGNLeYdRtTHyUN49
tGEneo6wLiMsQPRIwyc3Dqo3sHA991qbmiop429cFiE5kB6pChAsV27FVKMZxgwjaV3STc3kj1gN
B38Q+pve0iogSJV84rr+Ezma/lB1/AaWZ3Btot2EgvyBYpvXap0qPAOnBKqBlRWP4A+pBSBvc+8X
gxk0b4Ew6VFn7SGttKthVfGDlY7oYzySNl0l133QscFEP33KOr6ZX0Qac2YRHRwHOlXagjlpWJHz
yIr3tonpuHOMdJ81KBOc2f/TGpuut9NLm+f5niHoD85VmKZG3NNqyEkibk+zz+qNEGq0ruPUn1me
4zfTo9OdWPCMlnfrVv8cKqe8RMxz/Hm7zjBOv0QjAWOezmwvC6iPgnhs9xnfmq5CYmwXvaGmnhjx
Jc8KYu0mdaviCIFwduuWUNf2ZCP1e3/I+CWXbbhVtUr3yne6Q4lN93WkW2dQ8n2Ct4K1VqriQdfV
dUSOuUPrNx2ranBPUc2mrfLNXanAFpqTXV9rb7S3I7fC5zCI/RWd44+UCNWbP58P+Xw+aPP5AEis
f4aKtBoxQwe+TSU4U5DNzNPuLXYJlbQpNZwcIW/zb9ygOPy9u1u2eKVZn/sFzSwzBH4ihUYBdCkp
12aXJQBezPSc9L39ZIYaiuoqe/F8A7t3EjR7QN7sTnMCqMAOONVBjO2PRgbNSxB0+cFmTdtT5R9i
pmMPXVCwHzLK+nfMnyztfjdaRgp6EUZ7u5blbqyI33S1NP9VOBu/QFub2MUPie5qEwRBcZnw7N8y
mD1ESGXF+183bN2/In3UHlxVUtwLQb2fZO5zOVnhcxQYLwW362sXaf21qmxt5fsXbL3ju1Y2xcV1
4ZuIsNHfUMRvWqN7W0jaMiyGjVsyW7QK45nU9qdOOv6Ll/aXpPDyt1AarADSeIpF9+jMfvC8GNt1
aBEchHvmpfc60oL66txT36KebVDJVq0Gfoc09HNko1bWnNS5Gm7crpNMx28zw6t0LThUzbAfmOkI
WkX0uYCKtk6i8LuU9W45tBa8aD/Ym8/KrcdrYGYRdH7LRS1ZVZBfK59zdQq2+H3FdRRtt2FtZUc8
8xX5mwx7remgsZV0whw49OTYwazqs+ynB3yN9HdgbMriyoSRtoIFioeDWfBCqipy61fh9z3Ns0m/
1EbbH6ekeRm7W1qjswP1d6OJK4/RSCgrB/Hy6tTdoqx2X2kIpBigvRo/lR1fIWTXbxPLr5azbrh1
l2yzOmJcq6TzbgTYbW3h95vIH1GNp9NF9IW+6czM2OR2FuwIPQ4dpoc9yPrJtN6xCmBwKj1tl7qE
bbU9n9YYkMumZvIL+RPixuwaoV19Wh64CnTsK+TWh2SmPgU39GukKqYuAaP8TL1bl4+y0cHc29om
sbmTq9HPFKQJvvsg5M9GQZOQjdseTMMbcQD0Rwmq4odOXrDWW5hn2RkyZWOvtDwwQ8zYSHbudjnE
1nQaSRdcd9aAwWg2Fo2jGd2L3Nx12PyeDecvQKbUmaovwL9KT5sbI4a8tIbr1KC2VCIONosLKnEL
59QuCHdn6LMrCAIBlioOjyJw0qdoKPPT14+FfoXEtrQCw+A3BPjMavqa03LjNzVGvgXtu4SXf13Z
hSqyiwToqxPgPE1YN9maEhnlkQj/9dTWsuyaG9jSw4HlViSMz6OkML+4rSy13aZWtW8fHw36evHa
mhr6KWajbZewG92R3RV39bGb6fvLQ5Aa2tbhh1///VoLp+Ka1/Gu0Wmh0lxnCNDD0do4yWhvzEI1
O4f76oYFvWVjk4pzMZoNwenNZ91a8WWJOuhtWZ+YOpD8MI/2SqMbcGzFYk+65Yqxv/qwUgvFRJKK
jWXF5aUJAkqCudIfrQZEiR3/YQ4SsqsIgSRPRvhiS83s1pkiE2Lh1E4mMelwyKvNctgaU3YA+h+u
3DhsdlY39DiYOuMla+rmhFKEdV315SPBeCHh6aYCFB31n1TV2ykz3Q8gtnLXzmOwMna4Gc7F7cCJ
+F8P0uzvhcGUf5L6z7y1w996+nNIxifJHerUNdmmZlE+JwY7GKhYqwlAJXdyELW7iQA+xNtVcsC4
HD/KpPuy6fvI159biTczR7CKnQ9ZT6bpiDtc9Ds0U5cHMHOPupyd47l6zSQ/8ld7083s5L5sMjvn
w8m9/N46TfswMArm7hed/Xmv77lDitN/Pv7raQ0YLwPNd4386ionpd+6yuhWGVH0p6TTGR3ATQUc
HEHewodDdxE8AUnqcm9guD9BFaBXN5e4QunovAYtuzDseo4bFXBhXyDPywd8uWRxTL39h/EDyriy
iy9jJ5JL1oSfftlQkXZSbRvPsFfZgfQD87cI/GdP06fX1q73ld79Xv58ku3Rk49W0p07rvN5/RjU
rLLxxhpTdF215p69QLafBmDKFUlW+XueJyYnipedBlIhNqnH6GWeOmTEGtzh0Z57aVIcoINb4zEA
OeC3PZpCHwp/QV0l/eq89H5JYmAQo/Fpc3T3F1kycXeyKP42AfFdF8KyzyHguOc2oL50I/mo12F8
Kfro3eBzvLFdZ6gLJ3g50qf1OFbFWx7qHWgeeE9+/jP2g/RXmMOJVJn2nljptLURDaB0dcStARHu
yuRlITgOwv5MvFGB00bnlOFTP08CPpNvtOGtDP1+ayunfyrzmsi0cOrfUp2OZluWTDNyK9+i0hNn
z8PZPO8Dl/tZ47yKlmQ6QrB+akUw7xoSitn+CuuWpA71i1n6yNIuzGcU3XTixVDupV3umxYSA4F6
zMG8YI6yQPq17qcBpfD84vJ2ZDj+paL1sbKnFkD2fwiPy7MKhY7ndxCMhKPlv5B0FlqtnQaTGzYV
xfyICYyey/yqO8T+bpLdW2aG4lraOsarkZuK20jELvPh8obSTTGupCvEVQonOFV+TsY87/79JdnA
MLcZtdcBfNJdAdo6aiUi0RIVFGw7XvOtsbvyZ9zjpycERsfzmOpRvScmr7sMs9h+eVa035j+tIRO
BAwKKt/vLjIH06ypGnkOIhGkW2gyI4bxrzl40aOMacPXo/aL+QrqvaT2MAhmEVpPNz5rgVlc/n4A
Rt0gafd+LQ3HqNBnSiDYUjGcVWWZ58EjqM1Rbpe9m7HVPQxsGzatDzBzWU2cSkJlqNC862N37GUi
13nESRLH6a/FMFfK1DomGaxPOETw2pyu2S/3oa5zssuQm+hsuyvWqHzrWl38TI/sWEJAvTSz0zZW
7YhjzBwQRLIqBIiE5Hsbj/6hN0+tXZhrh0X926jZ92osJz7EO2vKKfJQ/yvqleckYKEeSLhcj3r3
I6qc9pBVoXn0uv44OKa3bqgcTjID9kQWa/esqzZfW7JtvvlRjhVVdzeTO6MwtKl+9Dsc17N7AHI3
vqoBlKU3ptfBCJofaF+4FoQRXVPuvXdH43eeD1Z4tIgD2i7il4nqZ2W5TDD+6v1Sw287izkf2i2P
ztE4oYYS8pwG2AC7cADkKkGn1dbwYCik84EH0mu5dy4NcHPwcdtY1U+t14Jz7frnLmXARgfVOTNd
/sylUExMOKoJBMIsYosHI/kRJs2IXScI1rj2TvrcNm1UWG8xeTE27BgKGKB8PrWKjyiG6jfd7T8d
hthX1sZ0JxyMjrT/u6tmb0VUrhITNfpXVMDk0uRFDcDuZ76PqjZmHhz/rNXDGDRHbwGsSr2CtAP1
yMqH2zB3MhaCzIAgqyNg8FvklN2mx/1xaTSKD0PZ49qpktdxHLr917C7y/vkXFmnrmjct1aRXIKQ
JyDhyTzHVF9HFKXMwOmOnVnZ6K4XEB+lCSx2/r+FFTdoVdDAzmZyzfJa6vzkPjmu4QTEN4kuZT2o
HtBYFc9gALFt+La7KHWcl7nbfET6gx14PkxUmF2dlD2fJXeqRfSAC7ZGeDvrFul42k+DiUF8ftf3
8uhsSfYozN6N5wq3c9AGyUeAge6YjqjbGEGYpwTz7MYB7pK5XvYaDEOxt0VRHxlOuo8k+UyrMoQZ
7Ub2AXyDsc77wd8mja9lW8vH49xrznborHdtZt0H88PyrPetFNGzmV0Y4r0h3Zgepedmd+FYRIQS
vfRNK+NyW+bOJaRxdC2NEIwf3LxvAeT49aBr5rntg+RVB7eMLdM4LTKHL/a97s15lTSr2Lql6t7H
2p1pj/ZmNurbWGThaxOmjCOibmW6uOwCl4snr8u/Cr0kwM3494Z66TlqZTLu8cO8Sl/NAT9SG46l
Oz7i4fcb4v4Y9w5geyI2FPPwb3nWu+J75zO4Wtp1k2dEN5coYle7LbZzJiurdIqnFdsC51Jn4xFv
R7Pp5tiuGDJ77BnlY2voxrGdZ8/0h2FYTuVrR/DqBpnA90EQh9WExrRfchdSrwVlZkzYrEuyJc1R
x/lop6MBhyCp5uyQe2c0ExcB62WkiQoRZTSJS1LqZ1+EaCod0GiHJg1Yl4lrvJQtJ3Xdmge3L8KT
pBAXM/Fmea9AsnSphbzVYWN11EPhxIqgo5BC1HLyJaTf1u/ifa6hZOTG+eIbIZzbhcCW+Na09r5m
ZR6M+8oroq3m9x9pbLAi+p+ayp/wGoETtZwjEVE4SSV848KMflvkSuyQR4wrp1bqposWOUKa1Skq
38g+WoJIMIXIr9eK+BSU2cmA+DwHIBvmMdPjv6pTz5+G/dep8sXoBW+c0Fug3FH5KHfWZEWbNq29
tc1siDGpyRXaMTjHr7JbZIAR9tWn+YgYdCaqy+fq6F88upH+KEcwwU4M7HCpk2jCj/ulrh3ciHAr
U483C83Boq93Ca3G29iwD9ZhyP6EgXxywfQNo2Wem4T1i1ap8j0LpETkkBTcHmprG0+Rdgy79CUf
OK0dOeyi1rDOy1Ddj2jDREQLHOs6eynz5ruCM/Bg5CktkFqv7hrjQkpHKQ8YE4qzW7uI2hvrUSvN
+EO6GqU91cKUM1ScfQSLDCtsgmRdty2ml1h81ibtU5tK8IX50XNuxNUxYE+1t4oQVRTN0f0CBdRz
4ujSOYyiPdTzQL+e4HHwc2xw3nUfQzI8fb09AfXINR8bWO1pK2vy5BFCxxcSu/W0N+T64T5G8GwT
G+JK0/2FwQqlzjEKwnwvjBmGMNsEwa4Se+rIaat5bfBGJugL7A/ptyaCeUPeK/1CaOV4taplIYWI
84ViRJYQfNXj7uDEe8FvYjPhtN2kmR4djDJ7y+NEu9HucdZaRainZqNHHnrGTEM6zw+Q8vcmMiwf
sdPtfxg7s+W2lWzb/krFfkcd9AncOLse2FOkJKpvXhCypI2+7/H1dyDpsmxXRdWJcCAAEJQsNsjM
teYckzrGo5rU6alwlJOT9eMFRR3EIn1RvujwWhdyQw6tWDcSsIwRc6QsdhY9oMmCO8/cZxHM+tCx
tLS9BOP2Lh0ij94kCHmP+kXl5NqlqWwZAfKr2tb3FgXAvaRT0PutLD/fKl5r4jRTL2T3wZpJDbRX
Yx8egGxrdGk3YH12xi3Ru+U6bMpyVWEGwf6BIsgIA4LfPXjuNNTPpZgSCdE+qMRVg/jn2RNjsi6C
bnX+EgFXiSIzwH9YEGeeU5EtFAdiuKWPd4Byt2Y1AX1PcBDJVoSKoSDMyXF3e4qXSmo99UoafQQJ
SpSOODhR0CeUbFcPuemm4TOP6hs8Ha7t+lBbhUWAKbMIq7abo9wEqvqq0xJhSo6Jn5tr3OxDA+ld
6CHlzvtLQXgXN8CUMD4pn1Qje9RWUcWtT2OBUrbk2lhjsaH7lvBtS81r11WJp6nsG/nV8mqTkTHr
r2tvJSzQLaL15pXZ/IH8dNqo//AzwH6WpvTgVpwJGwU5QufPmK8q0SI1sAgwehrLdkbk+Hqa7OoE
xXfJ7XrRIEQ+TEZh7MKKBIx+mFD1sibbg06sb5QA9Yo81AoMdJKvH/iBdgwb0lSI2lnUVW8/og3Y
U4ynClyOK0loqFmHrBXagzfUr3Q817w2RcXfFKftlpemrtxroaU00aUqMbG727Z03Z8OeQOUc0pG
n+YJRSLmun1CilXe2dFhqsq/5Cc0R3pFV6OnNJZFgKIrvwf37UCWyG/KyqGn3xuNt49GdZ3MWh0J
WKDm1e7S8JYBgHw87sN0rA0KfQ4OVEcHqO0OgXsCtfhOUWbb++hahBuIQ1S033Tbg74xz5p6n/Er
SUAgkpaXH6Mu8W9prm6U0vhoLDwskWn8U7gWx+axDWloZpVOqzmB/sP/GohtWBp4qaIQeoZJgPQF
Fsdo0XXJfZFRkCV3wtoPdtZtUk9rn7ohXdNyjO+DOkvuACsA20L9EFDmO0unorj1D+dvRjrrvtse
7oLhwJ4P5pH6+wQ1p95QJoqxN3oyNLUZ61lp8Fv8Yoio1Sd3vdcE3xR/1n93xmxacrqL0LAwRk/6
o6iYnGWuS5qkMAaYZ0x3vzZSziAPs958UOZMM80v8T3PUTtkVfj3LfTIbVh2jPhma28CnWFWRCAI
JE9h0vNFXROtJcEKWNDcdeVwxyAPgUStJNOvxgpTdY8GsaHCsIvaPNx0Oni7+ZbkBqm1zMIoWAdk
XuCDqAq4rGAd0H0W5YpEromlwdxU5l5xKGIv39aghl7i8r7y8nyT50NCsyUkpJ34cwPEQc1Ke6Fl
JsIKhFbU8ucileIZkUIHMkJEYOK0UDrfwYZq8K2ZazQBIFWn0Bg2Cvz5Pni3XZg12VZPTOWh69yb
qDE1tBNZzgI/cPHB1D4oOZGZW5YR12QWIPvuTDBp8OonsPhdvnXtwLwvvZei7tRPIEsfA2/6lYJ0
mJlrXS4zUnoe5B5xtBXVDATXe0sv+4U/t1Bam3tQZY43SWp3d6LhFmEl8YmPqoIgkiatP9jPVeHq
OxlBE+jpDSKHcX/WkZWoLPjG+wfAHRaYH318nWIkpuqgEFJQtuKqtTOLKuBSB9LDeBCoewgbyirO
o5ega4k69Zzy2RGVcxSYnCp7xJ9rF/CfmI9sZNHJFJPY9SpMStvnC2kCyNogYC9OgMzRW7NuELjp
l0GhkVY/q7R8wgT8LmrWUrOlgP3ZyD3fEMmmp3m69MvptbPb4bJ0knDrBTFMhSigJdpVd16B3mys
iY6iGiIuiGDQt2NiwLbMaFRAtdJu8jTSbmIdiAg3O8Nr9G2NyXVZM1rsQ5eAWnkDCgfx1lY2uCT6
+7epa16KKX9XSVG7juDyI/iN+bpkiL5jU3i7pjXvmilSDknQpTi8+YFq4ubP+Cfec5N2N0DmZRCL
4DbEJrWlQX/QURXuQNiXrPDCk55YHXGwyYfEP3W2+Ub+k7UbWMYiAiSATmFeDNMkTt/jztnhu4mf
Pa9FcjNU+UVB7O+itiyf7g+Fgcaa3lrVC9HckZAWDwNYxDIwF3qMSeeM2nGg5mdRdYJ/dNmZHbGi
ShytakMRe5rnKTTk1FwOgCYIFGwLWuEIQFaT4Vo7u63GOyrQmzhGVaWDvTn2VtKcwgJjmQqnfI0y
xXhQQrKD0+AZsw9psn1xJdf23OBZRPV3SvbZz2qiVJv/ayKlTtsKSsqGsiVa885P6vg+SVS+mLOF
5nzrs1v9QZbEyyQiMsBDUSFL4iTmLnHtbzW1bPdt2DiPdjyuUYiPr7aPxBJxm7JXWuNdweFGB1g1
T7bvVCudcJ8Dk6jg3uSFIOnvpPp6/JQm4SPh7MPL1FQRlIZoujOdpF53Y7jxuvZCdJYJ+dN4tVCm
UIRugivumMFV62kNC1g732ZqDigNM9+VAgHuPogROIC1eR5aRF8qg91KdacrxonbcigpJeBlvkl9
B3WwEN22NazwLoEcwMrhUocCvhxdeNJ+prxIWf25TjAWhYrlsEMa3KbpxhmHKwqK6QYFONm1rYOd
IKpho09DuRzcRpxsuIHLZIReU6aYLFPU/5eGUpk3STV9yPci/3G+p1WHJS6kA+A7iApmvj16xEMY
9eVTp/VHw/bezIbIvsRzjCtVx1ekaviPUwsRY2Z3VPj4dKyYdaJrBXPdUd5FrwLv0aBXGKLRfY6I
Wl5GKS4pCLfeeoDjtzYD/UkJNJqzYWUHR4gazjA+W+RpdF3e77qmibaFrsPpJQTiqqUSFBXpVTmE
zbo3gQWO82BhpJRK0WUDTg91fT90+luQwO/US76eKAOzZ5B/EyzXJ81qTKh2pFr2VpM9+u6EgZfy
Fc6dLL/VkC8v4kQfLrqcyDijyOpj5KU3kVdXp7Euy6No03qlIMRdKWXirGN3sC4MFt7LIfRALVI8
31bCFOvCrdE32PaTVjrVkWJJfRz0ItnQnSe32P2UzhVjtq+khN0t+Ph4B4yrHia/LTE6yTq3jPFU
RsYjGtjiRk0IDdF1990yyBbyfHSHsg7yVRbpdGVTqMpxsgrqk4OxTbRSox5JwUjpyA7Drjz3MRKU
6sIvnlxcjBGFrhoo7AOrViK9HJPVGryeZZqn006W5P0I0W1EeJzPciCcZ4tJXpn70Rv6pZPbwyaf
Om6jc2UTDnK71J0c106YnJRABC8Aicw+hi+v1N934mytarH/GClNex3gAsQT2LL6Q/RGkPJCo4B0
E43Ni+vM5S0XyabvRc7xPCtH7TqTsEW+CEvTABhl9RubNsZmCPLkrmaW6hr+VTHnuAMgLo7VNDFT
nQ81QhJ2E93tldiDOSozEnsTsjMHT0cQSWpsuwWpW93Tx6f5mZr5p6Hcjgz2y7Mf53wvMkPuc5Hh
qccuSdNVAWvx3vDyexHTakBa8iqcgEldTJWmLBFNdHFxJ18aJHBrBHl77p31TUdN7miYySPdO+Nh
MmardtfygVPCWUfTtFtuVmiegX/f17w7a6HYzgYSMP5eeLLHkAB200V3Iy0TLEm8XTxhB46NEG1x
lHUIjjLrTmmsfVJ3wzWhQtadbQtB/1lFJF0DVWkwL5zyzERjQ3VYpZ+/H9NwPDGtF6ums1ysSg3M
Gca7rRAOnX4bP3/Vt+PNuXXm4ctd+Xk1XDYJxS9UD9WWuYe9Yd49rqXJAlzM98O2mdqH6SRTVLQE
5Vw00X8IZrB65Gfx7CzHK5Sig8DD1tfX5M0fHdtMCY3DVuUXPutIHlimUteLtKlcOmHIZHSu9CK2
MhYhRrtDZGCIJz74THKsKQde9TLFR9V7/m6PsCxPF6hxEhpgtS/A25rRq+EEl1Y3Gh8MupfA1Vem
yI2j9Ep6JYFf1eRcGRWewywbgSbA3BvJa9qQm+rcKirLt8Li7tj6+/S8qvZRHjmGbfEL8wuzD6Ib
Ff8NAnu1W2epifCJ5tPjeS9CviRv75pexYvCzxFPJpV9GzPhP4MR5f8jgSW8osY1dSHvXan11oHe
WrVv/PI+z9V1j1aVJAl7WnG3Cz+KqcNlXHb9hSBLmaKnyw2jy591ohbXaUNjV1apmUGuzq9P65gk
Ncwjjxb5yIYYTS4GzdtUWlk/TghB90411EzDLX0Z9kDRIr1c25bvfValfluo4t4vxvLedJMPshzi
NyxRH/1QAiXQ+hfFTi8Y3cynaCQijlYjPfkhiJaBiFaQF5KbzggoYo8uJp1mULdZblvQn0jDmSmc
Xjwk1x1qQNy28Ck0xqwNAO+/+jn+1g0qc+fWLuyeKD3pw4SQnxX2uWqm+lnLhz00oVZ43ZPPahx5
5O3Z8Oq0p8JwkkVgT8kjy2leuSyrrltwijs9mhkr4NwUJt53petVFz5p0otylvDJc373KXKCBGpL
PKplYm7o9D36WM5w5JXGk6uTIK/qSnTUZCJFGafIQEPYJSGyvZU1N4UIAB1353sLOcbRpWTZOqy/
t7j3D37uDIt5sH7v+xev9ZnYjROM3yUrlAn0QYH2JdU7KrVarN8Ngup9nPSCrBqK8CGAMBCoeAzU
mSTLygbh4vxaghq7dtCqHLqiDtZq3uuvXSQWbZvkW1bDKO1nTK2w4ccMntHtDDlMYCczct+4HdNc
XRpeF+/96g4fvfHg+fCKYnrUKyxIYlv5Eav6cIyPpsPfqmWivTGrnh6SWVxOSaasvKLHvaQ5yXhx
3vVoFq8p15EqC7ywCqsP1Gjgi8ps2xB6i+ecXu18z1T1scU2ciXaQr0qaeVveyjZx/ML2AtE/SJC
eJmjEz47g6yyPla2Ya6LeSOZpz38GtXYuVRi9r8J8GNdzdZnneMUjFepEiObdwHqfvWSGjoeJHDQ
yZktT2k7EOHHJBWxP427tr5NjYiVU+G0iwTc/uH8PyOCd+HNEiTpu6mDiWzLQO1WjixeJyrkHkJy
dn2QiIVfDcbRNBN/F9PLPO/JhRBul5oZcVHfBE6gHXQml5C8yeSU9zY3Q6IVBONctiwuJP3XU8FT
+T4UrUhLUVuUHaVcG1rXFHg+ybFTumDFZH3zEPK5jKYPXdE/g9OrUej4Yi3LfPK+03l6vSoH8W2y
sIp0VmvdGnmSLJ04Z6wzjaswUtWlatNByg1MCxoyoRoXBlG7U3FrpAZgPG1GU3ij4i8z1/hQYYtd
pH7crKK0DreJUdXUD+P6mJDExzobGGqoa96SH65c1ViDmVuzyqe4cFByO/2cdzIA0J9j3BwYkzJ5
5teHFAh18hp5MeUv2r4EXeeazQsyZfbJDxIqmnTF18g4a24PWN6NXBmOeFuQZlGEeuEjhe0XCNu1
60TimppYQU9DKC9E0DAZ+zLAn13wsyk+Emsnv3YU4lMiyozX1pwYi1K/PhqkFz+gBgwW9PmCS7xS
3qHJ8leP9fJBbqJQJ5cDPRAZY+a+CwrMW6Vn7nHCUItsmLlXSBYeYgFCqrG51ytEeVzKQ5BHz94A
T3Nd2UzfSLLLXszIQ5+FfHJUFW+fzLIRHJrtYowAu5l9bxwLHbFHVJn9NmlB4biz4r9Ou8ekTd3b
qg+rVarWzk507VM0FcNFrDkR5RJVvYXUR6gLRXN9WNsVUWlUYJMLPpAxzLYKLLCF/oJC7bptgBnL
arIQ5Ni3eMb5PAJFJMLWIHLD4ANcLEnWoBmvd2ZKPdp7HY2OmBo0y8aypLix7ariLxeH3Ouo9Fi2
if8720xbW/Np9lJQQ60mVsCbyhd0V395Cf+XPulv1Yos7KDH5IENk0Bl7GNlmD4M84HScVpe4PdW
dN77ulQt2uHaqLNhhd2qfMJMvIpm7L3b6PY6qYYEZlBSUb7rV75GHRenQA+BxaxuNIPOamjD/Ugz
koMIXPrtuDWL9V2d6vpDG18rrduuhNEYp0qMMAuC6T0fVe4XhaKeRJzXFwpEpg1wJ4h+NIZ3g9on
i7aec5KqlhwIjbJ0W1wmajDNoXX+Om+Z5AIjjZ7UUpQLkPjjZVim0VMQElBo0Apy9KZEG5tflK4f
PxUkRAE8AyAjr/LK7FvrOdm26CE1mS65W9o8gMhN4/n3BZ+cgx93308VRnNLIo13SNyJVWZg+jc4
MeKjvD4WuB7O3rAm4ONI6E57R+AeEJoGyLc+Ie6P+yvbtjqEOoQ/pw5dSeY98cqczzEhfO2rBJRJ
NQAcxNpLf5yyXUzRhxYnusO+rPplZ+M6goTU3eU1Gh7dqvmqDNVGSj/kpomcFFkKjsEojcdN1r6d
O4590AWLsWicD0hUJpXkzzJC58VL1d+XaHAXvaqHO2VAX+LOG6U3CFWzfMoxOKfijClDMWrXYWqI
vU5NkqwdtBx924nXeCKeBDTKY6UPAwXdTlunuLEv1JKQbqRrs0ZORALdn20fSG+katT07lIeYt2D
c52OOhglt9rkUTIdhoSiIOrjnCaGXb8oRTvxNkQr5sA3uRP1JzfK6HKHVGJAUBHXyZ2o0jNMmcRY
yOllberBOgpg0puN3h/lXiAPbYYGvUtvqJ5btxqwbtNPto17W5eqwSKGTWcU08EuLxyaPcvSyFnb
GD6cBRzTNzF+120V+D3Sr1x7GbuTPtnOa2RNdF7smwag0aWgu4+BBuPPoq/iYCNPKkEVbEcFUW9c
lESNIjovq2haqG6SbXQjGRZ9U+cXqTliSU5cVvvmZVh02gr9Pl0d05jBQrNTrB9oFdULHRHYS6w4
YpcTLLsMCzsmFKA1p3WHlb80uWU2aWpjWhuUTVCVxkXteeOlrVe4BSNjeoQu9qabivJZm7xHgsIv
CfbvOlXQMc+wFuO4f3JzgBN96l4PrT3g3Zyb2b4L+2MQ+wa77kKbMyYHoY37YkYhRI1Ft5VOylgV
rJZp818p4Pip8RKmrQvCzYw+qi9GAWSTUtG4tLsmuQhrQcJ9n6xjChV3hllnW78AF85q7ZsWxvgR
WgpsTToaF1Nh1qdzZajQ7UU3TaAiIOlgfyP5pJkPSZlyVyLJjW3jE4Gq6115wN3MqwdadoeFlKD2
mqyjOtdIvg2pVXu2mZ1AsYZwb6A5mXFXvYWZtbd6/H4tHaxtnhXZduz9YY82yz6pYx0uO80uPyKw
jFWGssxN3CPsJ7iGQ5jv8e45WzUbrYPW3M4G+bdqVL3VhGbgMKiIqUZ92tcCaZYa054jcCVsC8wW
YmjudN+/NjJjeGGUGisHXfO8aEZYWF3gJcRL7/judWno/OHzXiPM97TbZslkH2cj4KOeB4egDZwb
QA/WAyUqP8exhJOsoibn6cukJy8qa7ts42t2eBlr+rjX4XLAIx3HrdZ2+UK2otFHGcceIc1Cn99k
khk2/eDn1wNQ/DC4lYl79MmYfXvdSrHCEtNB59/LjYpgFuflnTwQOOHw8Gjmxi/n7mIKP07knbbx
Y31cmNLQTOmblgIq0vXPblud9VrLonpRRcaLXYXGU1Vo+U6hr81IzKFBEX4ZW656iErvqE+FQFmL
dJaxETZQufeVkbKM+U0OyvB/1WOpjtliVMb2LDBsu9lSiF15Yc+eWGmFHcfSO2TcAlTXyS7Auj7G
pWteD91U7jrREIfrC28pu/dKLKyDiFCkyJdMt+PwYNbByjWHWylbxKVeHqvxWmYS4uQxLvOhPMgj
FkYAWiWO6TyvFUZlkkFDsPVI8CmGvjjfSOO63SHKJRnnJVX0V9mVDGbtaKJgvoDailGyMMxtm7VU
Y+dROcFWaCfpXQW5rJ7U4iUEw7zxUveqHU33OHZRtBsdp95nmlKuSr2jVU0VqSwL/6mzVdBMJphC
gn+cW3Lu1tLxFBr+pu2a4rJOwpMyDWIXKSqoKq9uVqbENgWazSBg53+dD2G8zA333oM+6F4BekTe
2hrIMoPW2p6nNLnW3clCN5xEZxm5dXcudJPuxx8yhVTZqer0BoG3dIK2QM1vCnwyrIv5IykTkteW
HSMUXkcFKhj123nXof579OYNnXVnayT1Y+d6dC5EhHPYNX0oayTl1lrPujOLrxu9Zq2RVP6BMht+
LGNSVtAZlolDIM4wLzPShCSSnLwQqknUtB1oy9eVFZW7sVHabS1ySLhxdgobM1sUYjR3GIcebGdu
TCtNQIYBbF0NIXKFGS0Lac+ObVKYC6OBKIE6YO5Qt5O3gmRUVHS90tp5OovBxjBI1kE52Au/9/ey
B6A1qApxbiEg0qZcW2dKgpywNy/nJYCSq8V76Ci3vt14b5r3yELmEllP9GHpzRv+4OghEaG/pbEU
rs5DmjsBEe9qplk1C9V3vlSnAJfmIz/3opn6fNmVonpIxh5Og1rZnyaOSYGfbqK/ucoYC/FwNWN1
kJsO2vx5j6ChO0qM0zZnnWBdOsCoj25uUTh3Q3eNOQUHSNF3jy0fkJ1c7lpxYZKUDt6Vl+UvPAfa
yczbCO+XIw6jbTxFum8dTR3kgDnpJXqj/jtwn+AEcqmYgp5fFlQOlPM1QpXlBqGPt8Us2C/Swft+
Tj4wigTTLMKMZRv0r9x50K+LMjvE2eBfycVuLlCwahYm2z5cyd7RoMfWTZhgOJ7F4WXSP9aBZqKj
dikrurZxkHtqa92PcFiqNekVziHOQ7HEV6s96Unw2YCQ/GT1usRRssqsacC9iDUpslA0otzvAbrO
VmcvtOKl/J1GCzKyTsAA8dvXbUf7JMtCgbYAavG5tNOORLkGSfqaz65Y1gLYa7JaP5TpANsiSAGN
TOkBfxH5fXKXOxmdL/UCnq1x2cGKoRZTH6U8rHSykXWROayJRAOEKWIbhGIwzsxcgbmrHtYDSxkT
JlwP1Xne1HpwqPHyH2gwBrq9bZpsgw2I+mBrKLxTCbGIWB7HVGx6oJJXImibCzjU1NXL7mqcTwUz
wNznrrlqJoNcowqQiFIdy7Abj/W86dpk3likmeeqvR6ssWK0o8GQmdabqSn5IlcZbf0QfqMa+HRM
6olBR+FLJYMvQxXBL8u6k56a3YEWHL3euaATxq23VCu0WTHljDuYOYtwvotgCPOPyCTefIJKNvLo
67yiDWQeaGKBRAc3XOHMy63RAKRbxA56X5oOCnXz94GMzbioxHvHThBxBke5xVCWQjo8NXqa3irC
v5HCoMrrarL6mMmgTUiJL6meVaRHlI3fB0AlS4cq+ZWaTUBt+LYbnZnrCyR+xXpwfWQ487vWRKO7
IIKE5KA8ta6hTNM0nVuiOirJZd0RKCupeUoUWzTRluB9yRLKelaUJXE1gTBGFBvaU45GaFHYBSZf
/F9wxksA0BryAr9lwWFPVGNK+nWH3mUZ6GrZakiN/FLG7EYajU0+/3vKtjNwWqP9P2fd5i73Oi8s
UJm13PAgvihXmeguaSN4jwNrXzKovAHJfriRGnFnrG79hCKLFBjafbbPwMYX7vAMg9FbQab98B2l
vIhn4A7QdUp6Ywa8yiH8x9WU9NJWlGNBg+KuFMFbqWnO+UhTEWQ4WNMpkvFgHITDJdKuR3kkNx0S
OWsitk4eiVQDGJwBwbZCuFpJMtwUQ/mXRuk6igi4EEX3JIu2Kjj7rBPuZaAgCCuZ8b8yH14WczxE
qvRsiJVBjqBoi9JDi74kCpVYsoy6pRl7NH4JyDBJ2bwIhdVudGhn+rRlVpbwubbMQyleegMzzCqa
ufmN1dvUJWf+WkT/gRsWnb00Q9GlWjfT5Kh703SfsJYm2ONIAWDq2V82TvqMbt25wH+VbubU5cUw
dP7WngNZyTyvTlMzVKe2U/X/Bp/8F7Sh6eikX5vCNFXdZZz5lZAXDppOIYMPi16OeKeDYl/DKbus
0G2eEvEQzj2ViS7AQe+SZZTFzyHc8YMzOvZllnrGItXcXT8HrMibfgHue4dZzyAHi3OtkoCpr65y
j8BS36JiKvdyc6C/gg727MgayGI6O7QQEU2g+pD3toNIMVFhUDR7JdrqSnc619ETr18VJnHopV58
6/KUzvQ40O/N8pYaPkKkaN6MeiQuhROLCwBZP+mJPZsqjhWRYoclh1aWE0WM3cifWpgPlGsLZoiz
L63xaWNRdTNOaQO4qhbo+iPzBLM7XrOQMM/4onjw7AW8+GxdoAGroUe86HZZwB72xnvUEaumT411
HRTqtoEUIwP5/ud9+H/+Zw7Je/TzrP7H/3L8nhdjRTez+e3wH/d5yr//nZ/z45pfn/GPy/C9yuv8
r+Y/XrX9zK/e0s/694t++cn89u//u9Vb8/bLwRrxdDPe4Dwebz/rNmnk/4K/Y77y//rg3z7lT7kf
i88//3jPW6iQ/DTct9kf3x/af/z5h24SMP8/P//87w/Of8CffzxkYfP58be75q35rP/leZ9vdfPn
H4ST/B3mKplarunC5BN8KfrP+RHQnn9HvSRcwgEIbSSd5o+/YYlvgj//ENrfaQsJwzZ0R9N5Rp0j
NuIpzt+JOAIF5Gq6gEihiz/++Z/75U38elP/lrXpKUeWVf/5h6Hx1/yE9ERnwE9XXVszdGG7BijN
X7+QCTw7kOSx9Ulx49LKVONhKBN9VQSTu5Ur+t4s9VWKIWMrH1WJ/Dw/KgE98tEkib8/+u+eK3+U
vPjfPVdz30I/D1Z+V5QHuWEI5UP9dewOI+azefPbOWAYSIDOJ5X6aBNnDMkcn+zX5ksoKc/hU1cO
0Czd0jWekAcSyme7PhxhDrkf0UvsA7HlS2U+wST4iLOmv/YHhIVBsM5FRb1mroVaBSK1RnOfOnxt
BOg2jUfTeTJXX0tGuSeXkdg7CB/5Oo49zbjoaFHG0IzW6KhGfOcGBllpmRgAJZUb6ZmQx4gKrhV4
ft+KOGShFpkscqYA7v+8CUDBLYFGmMvfHpCHcmOHVX6MQa/UC7lb7NyZXCYfS4YBkU4wgF72R2j8
Bq3eqCYBAuSscxXMewB5hkXlMtEuEHDVRv3oqjjbmiSPtzDN8sXAnP6qmzcSm4O5ZsRaACq0aXo8
I2gLuNEVpe9ujaYBr9BMVz7y2zstJwRJx6eyoV45E9GpePhF/VCmKWLjQLU6xPNUh6isSmlaO7ed
+Du6XRaS2CfPyc38XQEkEPlnlbc96f7tf3qS/EHoznZGled76mf/HAvOY8MPy6508BYzmerrAXmu
M4uH7+85MqAx6nZMfJPrCrk3jDhCnmrT1pYEywR3Q82yt+vrYUX7vsH/0hgHTSOUpxB9t3O0Mryy
hoiQTOIjb/UBErlFytdTjA530Q8uqs6sJFpNZ7yJ+joCGMZe8mOvxhpwPve1RxlJ30VJYK81sIxL
jUXzlrgb7NzyuM86C2CaC8oePeaqmwLc53Uf3AEFylCIdOUOKIBzizQToK/Ukw/9uimD9LXx0HoH
AKMvrUb3jj5p4iuvGZE6taj5z91/QwUHRO0k3xSJnsNaRo2pzvokKVIqqUgtMI4VZC3wAOUsrEDy
YYo41sIpi3cxKxy95PUspZYL/PkQzSENBaKVCNpt81e+nvxBPw5lCaCe9prBymayGuhGkgAeZQlI
oybOm7XR4+uRJ8+PRzVoyyINdiK1wjX+eHvZdiRFbi3lnVTWgeYSiCCiWZf0v5LpsUtYFatl6GO1
xiCSLDQWSHAU4vEkoZVyk6EYGdzw5zPkH6IxraYt0NjxNCTDkozVcYuxmtq1x7RdH6v0HYbHboja
4cmqqyuRldgJoLDJDXc972DN5Sh5CIKDm8nXMW/gNcke4UKgtSZzSksvEQWIFcPN9Oyj1JHi+iBE
zjdZ4VMKE2etWmQLYLADaeS63y8FBXiMQB09/TQUfh9tfh5dtN+A0SaYKFc3STk3XZvwel2dR5+f
gMjo4sM2sAPnM7ZD/ApuTOFFd0kuUAo7v2hinWO5+/vx75f+dPwvu78/tx4nJlyIfKiUT+pDW/q3
pTUO12kYRg85FEoSK5ZePnpraS2TG82eTO5hQBSypDmfT6mekiwyfxKc+RmDUnmEznDd19N+POPr
/BlcLp/x339HmVUAnvsMfDnrCNZlOB90PFOeHUQreonFGx0ntHmG/5i6CusCh6gSv3KKt+7QhDPg
JwWF04S5s7MTajWKAvKG1QgylbvBn7KTYjfWbRq0lz68mufRsuDA2ra51kTTPmcdgoS0IpIptWoE
Tr7QllqlpeRTjsFr5+GQTlV1OHaZM96lcXkS8/naGdBPpBPMitDKnqZWBYbA+daNBKbJSN+SNxK8
as11Pw7i2RuBlXctsQfytN8hUYGd9uC7TkNMxBSvPBg2r4Ye/Tc0uPMrG5xPnxAGdzzToMNla3wU
f/30wbAEg6va4UekxQbhNgxdEdy1V2JrbCyhOnMG6Oq37eQwlKPMRb6MhsxvahgNo3Eb+MrTyBd2
gwsuWo0J3T3Z9Uhne5/ck+cQ5JzibPJ3v52XV5ybJfK6r4cJTDiBoeMVn5soX+e/foVao/oM2huB
c5c4m7Y/YtS0wB840TrNJ/+5saNrMTtnLM86lbapPslL9cD8fmk36T9dKhlQuWKcEI9qTygS8rVW
0POogsan5aOY2KGzk9P2e76Smz4yUc3Meyh38Zn7bfB979dHf79OGcLNEOc849frcmCmF3rVmktn
BjlJLM3Xxi20fWTAa/k6Jfe+ro29gszg+am2RbTekHq7MB7Jwvm65Ou58pyVZ9d6nww7+dSvH/f7
01IXxHI8YzaBfBGpN94zeEZLzdGqZ+p0IRVNp//mw+EHj4evJIobgoYVjP1pCOjYcqtbgq8rlnfZ
gwYrCRkoDL8fR5OsK4XlA03G6FrKhubH5JHOSPV15f/pedP8G378lK/f5/Mb5NGPx75+3/zY19GP
/5lFU3kfExU3qxKCS1CFSN8tHaOrMP1LeU7ufW1i+YCfIATXhu/X/buL8d15u/88jgjBF/W8Ip2X
YCZrJ8MwHdYntma686Ln1y/ygH1QDypD+UByg+egcm4cEUWXpIPiaZ+/0UwJ3tvMICk9oI9V/jjv
cL7+cb6b8ChIz8d8Pdk47k/Xy/Pkzr0n3hsGslu3Aaqy4MutnfFj8kMkQWTynDph+YtCVDVuUAOf
/npYXiM/hXJPXsjoiNNtTs1dyJPnH46rN/v/lJ3ZdttW022fCGOgb24p9hTVUJZt+QYjjh30fY+n
PxNFx7T15U/GuUGwG8CKRAJ7V62a6w57GxBHIrZLE3Q2vZefRGyXFVDpQtUgPr+skdXchVioxddW
sXQZfkDMfcyKU2R9mZGyUsRtnTA3bqC4DCXhc0onKPDHLcUevxBvjze3Gbb1zYeU0Lv2gcADul/N
ZpF1a5fGf6wGrN+dpeWvuGx2dVBouofDzLu/YtlNBbVIhvsNy28NoRuoRX0jG8NCQ4mjKx+kkQB4
sErlQxnZxUs0/dFnzslv4uBs2xjW3v1slr7KDxwjwZBRb1Hbewg4Vd431lzpi8o42Delqt9by5mx
9MmZ9N1Gi9JXKJ76e56cLdW1Gnmn+8EB6OuY+gguEZm3hCTlIANF543XMKX0yZSZl+ydDPwAzi7X
IZ77cZvbRC8hSPvv3xT7f78pjumyP9Q903JxeXln7hJYfaSoY2hQ6dKiEVrY94gvfhzgwfBJlbbA
klA1b0g9NcdbV7V4DKXR4qSDg8GDcPlhgq9iI2zOUCLMB7SIP/qj2Ew33qRh2/P7gFw1ethe1Xq0
aTtPaZeCHyd9UIs+Xkc6fN4x0g5SBNCMeFtIJcDSX5j2tL/OxVM3ecQ7+CS5D6rpvCfHiU5LBfer
kUxYHzAm2ZefY+jF9VfTHNAFp9Om0JXq0AxlfJKzeJh+nGH/8uPsNno7CwYnPiV6U+/+/W9DGdH/
PMZcaoFQ8Cx+JYZnqr8/xqgJ8FPKN+tvSZvPjblBBLEVpnfqVk+lMvYHaV27BP1d5wttwMDZ7YoC
v43HSTQdSbIdphxWMZQVqycPVPxyGxmQCyIbB9W2IBfkl9T3xMWsvFl6fgGdocFAuAcV7PDfwHga
9bz6MkAAvkvbXKXueB43eYElQFWq8QF8ZXVw7RB2MS/NjTbENXwXIEHwQYMvyx0p91KXO5p+kFxA
dtQ7UymNVbskFE2VZBlmcJ8jgAibWXGGI8h0/0lmoPseHtKYiodWPq5Lfn40O3Dt8pkdqqlcwbZI
t5K+l5HbxELHhQ+rRUy7B6N59nBHTKsR6PWC/NOHTl9HqFK30vdzRosZJ9I5/yJ5cmsOkd7g37AW
MZv0ReiutthRknmUHWfws52zU3uWidKnUKmxnhe1mAzc7nVVwi1enVqjtEcTMy6pHBcgrpw5CJse
8PNBHVIFm3f9MkMGlytl6u0ia7myXq78eVuZIf0yDXDC9bbS9e7y32/beMV/vLPd//mwWzp2oJbl
2pbNI/+9LXtrg3YApu//iQnCWtMcpD/dNdfINt3W3OwkzQqiMbqZeF4XM3vCFUUaP0bkTCbGbuiQ
m12uxqSTSeMyScZv02WmNOWWbmk9prqRbSNknw+R1C+3iKIeSkq66JkHTDgS6XbK2KcOUR3JABDn
X93Gidp2K8fBzX7WAHJfh3/cRSOKtKrrzNoUwQaND/XZvdKBZI+B3azlVA6NAuSY8gVpQOer73+Z
fJs2LSM4zHgnJd1EZcntpOt66sOQhy9n+FuR3DZUY2xL1uwrsk6/OlJZRBZGyEM4VLmDc1+qU30A
Xhn+6Lspd0Ov/XEH6fNKmFf//rhziF3/tmgjGqCS5TEtzSFcbdjv9v5UNyBzqObx61gT4cQFZ1Rw
STNH68z76fnKIXcooTX60DuJdJtwVbOH6zjcSVMOffnBBrZ8kYYeVR0VKsCqpBlqORi6mETXAmbs
FiEk4rK/krTqyB8pIFir8sdufZqUTTEMFKsu+/nrHj11vXAb9umS8/p7niH6Fa/zNwAZ1ygf5OWT
eawQkjJV1/K+KX5vepOHrbhTbgn3W2cjLV4kqCmHMsmwlqvLB2n5cB8we3DszTUKGtf2bX6hTcYd
9X7mEewM2MflLLNH90NFgluqFaXfnBLziE0ELnNu+b7fGDBnmiibvhs0NfD/4w1mLy8o3pRkhmQd
zqKNL7Spko/wHFuz7XfJghDfWndMSgQdTdG8tDp5Tiv7FhPjvnOtoHq2LNQPhqcme1tPy0ubTGSm
u875FoxrhwrDP3FkQxhWG5SSh8kJyvYuMS3CgINFSHZBd6UP9hxCHs6dETJIiTYmnHBzht/Uh5sE
Xc2vbQpcH0IS1MLnkGpL0tkxbMQy24qOXw6UJP3aJ5OrLKUawtFxJ3IHIjAcrJy4n/iHoNJHe4qu
c3UbTeuOJLyT7a9OZlZm19sWiv11ilwrk+UGZu6q/7GwM5fF8btfPXEZ28ISydL43b/7NtWom5Wh
ceyXliKT/YSBxskAXgSNX6necJfZhIs+YJgpYK1ck2rNZYbdY1+ZaipS0n+eVec+nLzQ/eU+g6oZ
d2gOMcgelKNlNeFbGtX6Gm/b4ewUnX2qSkPfTFigfZzZ7PLrtb8tU0FdBdepqm8/Ycc0sVVnbaeh
eevC2Diapk4EGIKg8x+RHu93XzoTWrLqUCpiW6ZlcLSXrPMvYUZC9JXr8zR4gUnHKtMurRBzWPOj
Q2TsOTCn/nl009dwYYNHDe5F+GuCa1iayyxIqPnzVAbVXg+9P3QKninvIofuVFp0DkGSrPmbtJ/1
rj5LyEWrjUseq/iRIUbexOXA1KkwTw1uXUpRPxFK2g5LWVexFHNVLT9MHyf4rS59jR4ku7Y0gcMv
o3JBzcPdomLxJY5TFmo1bFr81Yk4xml8AKZAAaOf48/Ozhof34HifzAp+Ri2L0FCdeO7uab21MCz
cQd1L6QY0nnFg5wJ60bveNQvg9I/90EGfRyOjNmAntDM6HuNnfYHJNnZh3B6LlG3IXqikUV2j1n0
yOfFK/MPeqfVWwXh2UZG5ephSK9XF96UPAIJ65UXs9TVjW62yVWlcJUqtM5iW6dh8rEMVAvS6d9f
PubvLx9LVV30G5pluDabV8KA7/aaPFn0qeUneLGWam6jVkfgdCFFA0tdd1ThmtDof+hUvK1NpR/v
A8sfHygrwbhaqcMVpj3nPuiqU+nhDYkuOyH5GLt/n9bS2y4TItzmKFavlvp2JslFMiDN/7PverNA
TfxdA2cC2wLq8fZiSqeyvzvJmSn2DHk06dWqUyvICW58uA3/z5xrh1l3//HYl33J7dmz/DLRbBBD
RKio2zz7320qk7BWtTRT/YtDSuuNVTAeWFbaPemR4h3LAmFMn3r5G/KUjfh5yIy6RpleYIxyCDD0
njeFWborWLflnhpIyvYXnyYeu78cimE8I+4CAjespFtzVTKJGkmqilg2VUAayCZdzai0gHcudSky
oKKluQ5kQUQROUGOL2C68jucPfUzxe7ps10kh3//iHm/b7WX34pBTMNyNN3VNRWfvd8fOmMaw9Nq
U/uiYtx2Bg+AXHxAnk9RGe+uZtn1BzYbg7F8jii0vNYXSpGhqFykfFiaKG8RyLutvZYBuFDWhqqL
FrRQjMbSwuRaLGIKy3LuhhJ4ibBZ4mBHQaDz6TYLtO6wdkBCYJ8OH6n0Yx+Pe4yrpSnMpMEFdB5O
gMPf9cm8csGMXQeWedI3NW4NC115kxXM4r5mvvAYpmhVD+K71rKrg4xE1VwffPSRdzL6y2zPxFXX
K5Ebh52+fASmL3ycsM3ScTnJraEEMwPDvAC9YWA4YVAvgon2FxYj+KRY2Kxh/vMioaGy91bj0pLK
xGVsmMrpJW2PStVHmzDIUW4CCjoMdQx9AxHJJZypN3Mz53OKNOciXQWvLjxkYVtIUwa01Dv4qvbH
v39GiGz99trmQ+IZJvJeol2eZRKSebflnzyV191kVJcQd6FV20FJpIbpaz7YLMlHW31K1Tq6z6C+
UqLnhl9LMKM2CNm3MqaGhWKW/sByMfrw+5Ve3atP4TDdexksISoxlY9wmmHlUIF5liZ+LpuQUpmX
PnTqlynIqSyMgk+Y7Bbneo6IYi9NzcnaPRoqh5gMzaw2zHXlWuNemlaO47fcUppzMG2iEM27a/Ap
h0ahXgCINGCc7HYzFpV2AfOpXeKoZ2VU148ygx3UfEhhl63qsFBhpWf9tMprqGwymdxH8egbFp4C
XCpXlAHF1t2Qddd/QvqmfNhq2hqvhDdiXt2zjWDzEbuofjVSyP5mdDhrQw2CgzvPzgcoTQcfus5b
aZTtFrS7v5NpcVwiWPD0TwMCuKPfl8Za+m2z/eN2WyOY+5VcLrctuwJBaFreN9TTnJE+gYGv+vAD
OiIiumZj/VHD27sapIyKA1y5iL6xfMpXlIL6rwl5mLWvUMadNwF+GUWvH+ROVtv9eqdBzYKLV473
sj/p/fEOXLFxj7zL/GUXA5972jSUUN/d8o1ygcwbuYoUPOX7krOMdh1G4o9QKlnPmV32JUn746QV
/veWGm9rnL23ONXBEThT+FSQWd47ba3tx6gvnjTdMPgJ3OyLS3iw8fNXwjUJhhiW8zxh647pU9DC
ce0pi9ODh7AOCpRjc7MeGzw2pGlXaQdrn8SpNLXCNJ4AOmzjziie/RjXlEJNnYteFekjFXs7jWTh
RbpAibRrX/fnrbH06WbVXKbyOt2n8vlBL/NDOluEP9T2MTRS+9AtEpRQdhZLXzs6813Qq6esZrHk
Tp4GD1V7jmqrxm28ORioiv/qqdWHme1+gnTj3xWzZj5VmrEUADTKsUzn9B4f6mFLjqS4/NN90uQw
QirYJW7Ubyq0LKc8Ki+l0aP/X4oAQp7cTznY3VXYpDlfqaUwYDlYg3ada888pdyogr8M88UtgNFP
xfSKe4h2dpHfrgJVmT6zujXX/VDwIl1WrFZargHsjcfhuq0e+iE5NwQd7hpSoM8e6fad4ZYR3Jdi
Ar7JxpeNovNi66hR7CJ0v85KuEmhwv8VdN6ppyTui1wehqX3bAZhRHVFOW///Umome/W6LwpPV6S
ogYgXmm8fxJCmoktr2yVr0mTbFqUDAvTzK1wuevGtUSMb5Fll33Lg/tFOiLBn0mEmbqLap3M84/5
0idXztGM1fKfxBWXu0bJ31Hq3+9//Uej2PnLIQAkpQaZIEmcS6ia1dM1g7CkEUjI33oCN0ueyvje
7PS7kSjNs4CGPUhp68YsMCD0PQsbE1B+dsVK7YYhXi4wfaKC0oX+igsQnOJyBEBtgXfg9QMQwXKL
vTSDjOiGnlLVJK+30P97VHR4t1HR4cmoukx+d62WqPlrkUERR+P+lz/p2VO4+BTJQQn6b3OZaAdp
yWDnpv0h1uu/Mq3JeR3p83r0IB1SoFHAkIhhufZLHinukbFO+mQ9Au7vTg7FFRuMSYIvjaPgERoa
n2cqV4KgKnb+2IXgDqiHFjW5lowbL2iVR+kaMVQirVWGa8qPiXh3g77xeL1tQyWiqGCp1qjY8cFU
5Ky0gmDFsy493AbGBDJZhdOaTLv1y026FjT4bQDlELaTsimMfHM+9XWF1iEhtxOXxZOq2H+K4n4C
d7R1cAzd2Qv1Dm/ZR7tzh0sShv8RFgVU/9uKwHS0xRncxlmEXathIo35fdnoVnqDUaRdfG0mLMhz
34dkkkFsHCdIu7IevK0MiyRvDnbdPJAKbKyjTF6a2eBTq+gZ1GSlztkromxfel54bJUhOzsxlQEO
C+wXgpLeqoYV84eTjaekKzHxqlN35fSJ/s2ZJkqLVetBR05yRv+VI45wJySJrFmrWXXxcU/RaFMJ
tfLgbnTAS1chD83ou44odp1TTXKHOh5DjZ8HO6R2RCp8bn19zgZKG4OVgx5845EZaC+ALw+5X+8z
nQJWIw6L9VSaFFlCcvzU2u69r3vlhTKP4RKzeuP7knwsnUfHmRMqPTjImRzcuQadFfctVR6ptpe+
2usRF+oBJCnJuKJZ/ADuyL9CWH2RICxp3X9K2f6ce5220Ctspdz4Vt8emjKYTrfD3JfTKUuzfZZB
eTaMAMvb2+i17YRoHW1/PlgxdQQz9TNdnlVnY2lJV8sj6qS2I9RxuvhA/ujvCzXa4jdDdfTPPpmC
/O+L1k3NbkAeVH+NDdgdQzvacOltMnflFLxlRm7ApYimE5Vq+SetBhW+9Be+XxymMI43iDrCN6MA
vJXZmvdIeZb9rJntq730W+TWt4C9/F2uQAQt9Cmch5VfjRqGneOAZRP1x69tsRXNggl4cGmI9MCE
0fGzkS7T8Ha+TQvA48VeuPn3V4uhLuGd2/50+UoRXnZ023F1XjP/E5YcjQHzYoykvmZEaw6Oqbr3
clDcGcD9lLarW58Z4qe80tFQXeeALFPv+eYR9vzRI3PfNWW+tdSL8uLst07VErmZp2Pce2hqlsNk
qXeUWowPty47alQIxHq+r/TCvE4LDTvZ2tAliHrQRzBHW1uVVwGIdKkRGRtw7GPlfahsRd3YRokY
eGmWs1nvkxZnVWnGU46UFLr4Spqda2mPvWqepYUPfPEB/pY05ABLYs+Ky3kKvOjPWM3yE7SkYN+Z
I+TqpYByWnJX7/oEn5P8Pu/Wp1iInq8yzXfXdYY7nawBIsasBG8dVm8fmx5mpKaHROWnwD/bMxCY
FCPBNxVKrap19rffpyYOAXxzmWpVfb+OxnHYuXXoINrrwwd3OVQqSiAVo7YwSsMH26oyDJSXAWkP
7vhABtE8KNg8Ug+3zPF6K3zAyWwxRJ3yzS/XVYru7FIXCXkVhumjMbdfsB5UP8Y273SMFtM7aVLG
bu5wJ8w30mz0FNMDilp318kplfd62tfQT7kWQvxnxwq7RzuotY9h0kDFsr53focOddk8T1YVnUtb
+yyJAOlC1ol9WxY9OoXn3AeJebnWQ0suT8tmdVVqyBBuSb5bRk9Gdbju23epPsVXi8OoRS68W5+n
D5uO+FhF5iEc1QzcmIuYdILXsxyCxS9TmnORFDztvPWtS85kmsyQphzU1mlOGAg0OwTbBGUoDNvp
Ppt49kHRZ7soplWEfd4ZxxD/I7aJ4UKFVH3LP81+nlNDQ1P3MnPt2Gp2kGbR5qcex4JLXMdvfmP/
kWiTA2nEH49eWGSvwJFOwjSSfpAj41E3sc/8h34HOdYxUmADi5J2tL1kI02R04qQVgZuittbXzfD
XZ/Vg9JQGemrYbHl5QecYGneDt7Ppq9a2cqqzGgnowFp8+k6u670+DxHC7jXOMdeXG3AE+Wgnwz3
PJLBpaZ3qN7IOc93UWj7px5Ry2vZUdy2VK+biWLuYp1yQCngrnRgELzZX1wz9K6XS5H7u8szyL3S
T/jA3OCqch9VrnJ3U84bBdj/OHOMo/SxEtAeG1ynpTXlUKmseXGF6YLk0eleo9F33BUJXVaS6FTX
lO3VG2GMSJ9la/Gj7rwChvttWm59TgaWyauwVNhdTJcZXUhxp3kAsRLdiHAIhgemepW/DIKqQEXf
2/9RdaZZ77InvBs0im49CtYNsgMIkn9fdDmZkldQIMsvpW9iy87666RSl1ivjEjjeD0Xa5XeATKq
h7Z5Z8nQdYIMXQ+1VcIgw+4Y3Wy16yFmXjVMUMWqnctncCPrc38h+hdKk25k9W4T7riOxn1WPMOc
BuiDMl6k8HLWNd1r7XTR4dZ/U9EPfw/KfJHT36Z56vAaz82lwONrzpPoNYlHCsOz+bNOnO0QRpmC
OqKePnvDPGJXMoYPiTdcp+FD2p+zUcG1Z1kXsbrA3tUiVHUTsN1WQu/EcLfJMnBbTr1r3u7Me4rw
7PIP3W6qj/19a8Tuoze2D5JfyaLhWVOS4ZNZW9XGjNP2HkSTd68EU7hRlDj73Bg47DVowzrRFuVB
G1x83qUrrWyrRxOP4JdBV4+8tbGKa6xs30yQtqUp0wgfDRgj9nii+RPBdTR0T7fPMpbUr305qsfr
hxmwxLg3MjZEMkUOwtUJ7eK1G7C/ufXf5so9r18axSqu94sL6KfNHNZ37GiSCyImjYCJ5W3KxfxP
DnoWfZkBv5B5oMsfNPfJTz5LQ64JKac/GK0HOGyZ8E/3GfNE/Y8lFhSOd0ss3YYiwhae+hRyKv+z
a0nGpMn8sCi/tAC1j0g6QhDsFNyOzQSkjs3H2gJM1mD6SOc/DV890UrrrWnM8iS5+tZ77OwAXP6S
uE/qugGN5IY7aSpjp51Vf7xcdQJJon6vCie472vXwlcYlJI/jpTIx9SWr42qLNZDPdn7Ku4+RWx9
qJoMqf1YGDAWQXlqgmfjk4v7NiQD+qTqP54U7R6H45205skEXufPlMUMEAIvU1E0ADV9z3x2wxn3
Jn7GTGebqiZ2uBHBgV9gJ4cG+s4uguEqP6jNFO1fnhYHuaBybPc4LFEBaWpGiqcjdhy71JxzbAqp
cWe1RL4SMxbAcSD2tRDDrqDDNDJ0u9xeyxCImi9e6UKTWAq88SEP97iawEceR7xNnaZfz0QCLgH2
hutxOYuXvsJ39bMiy3Yn0TzekREq7DR8EqteI9TJwS1JCuln0/ckrTnCXiCMvZNrJ87TrPRv8uho
imDe9qWyYEeHALJZbB/C3H9uMXw5S7VTq+fJIfRwg7AF8bgcFPAymKA0Z+m6zZBqKbnq5z1kRhSM
E9bkFIXcnovysNO1Jjy3/rd33dJ0eh0/wP46dntkyvNRxvzu2+1hKWeVee5Ja9gPy8uqdOPknvg9
jjd07u3YGs6qVlBn4VLj3TshEXYVUloXmv0qa6vijyprn7zU9P+y2699PtkI6DX8tig++9a02pfc
JhkWJDbQP7Ryx1JnQ60rxo8yYSkYjqymALmSPLvC0rpVEufuix2yBuxVZdmAj6RY8l4Pdrc4zpin
28Lrz3wKnt0gNP/8eZIG8bUHePVtqNWcRyXsk5Otpu5ZCRs8PIaaOFRnKTVbETo9jeI/KtX9cpsP
TgRqwLKOpYqpT9gtLIzGhLKuqNi5yuKAp08NpvgRz5ldRenT/e355/Db2LLey7CEWNYLfQMkzVU2
DhjOwxAl6Qfmf9Z8s/vaRXa26nFcvlim1xwdFWOeqkZ+6IBvkRlFB9O+revknKEhebB9iHlJ5egH
xS146eKedyrZuZ7q5SDN26Gu1N1gpOHh1tXZCbZFVD7PH7W66XZopTbol8IHHSHr4gBhPLkKPgja
ODu73jEVfwVfrN+GlY1H+zJsLhMj8K3sPAK0sVW8c6PUW2FL4u1ioOJHANr5PUa52pb0OB8eE9Pv
xvKdT5Vj/TnOoBtLeL2ORwXYinzKXqnq8SsV6FhpdegMJiKoK7cv6pcCowtP1+3ntHGrlyLGdhfn
62Qrg0bUOo++4gF4ZVC6Ai1X8G0py4M0FTUdTlZgscEfkhYzkSF9hfSVnucKj/HSopRzWzXY1UUZ
SrowRVmHvAJlnZxKpxxgh2en65kKbwWAtvtjunRKk8etvQO1oxwTP9QdwIZ1dAyj+PNYjN6jX4EM
65ezinQx/qTlRLKI5pAU496vIXqxeyFvghnmqVvi4LqO6HJ0PpW9DkBjLJu7nBBPRcoBUFmuqnxw
9fgih0B57fzKf4IpllxaKx9P2lR/uY0bteluMFDQgeZxja42f7jFGLNQcKhN2qVThMguKP9o0fOs
PVsv7qNBdR5wTBvu+KRkf/7DjDJQte1Qmp8NtmeXAAkZznT6q7RiK/iltYyx0kCtvMwsMMu9tZax
ybaT75mFdUwK3uapo9zq+n2roFTvRsRk1+W61KzmTQ+6jFovH/w7BBnlo+UCZqvn/oOvNP1FxaRD
DBrN3BrvKyNFVLXMisvB2cVVWG5kNI3DZh02JYWpJepzubUO1fQJfs8vm4N+wKgDm7cfP0EcGBkI
tWTxkHON+3HWL13mzHAQJlDtPaZQiIHd5iIHpLYPI9jxTQuk2JIIXN0grgyjlkjvsvi7dkIrKna9
jgrXDzC1mm087yQ/IikUb1aGRzgZt7SJdN+mSnpFRtNMG5epC1hiR1bPMvdRoeobZIbknWGffIcl
Mi6JLydzsW6x2/bVSj2qvbVuvh9LDb2FskLwxCIRUmqFJ4iRRkfPnvtXNXDqYw9g5NZvjkZ8Lubi
axZkxoWXD7YXhvdBIi1QKO68aCgv0op957PW+/41LqMTBL3ru6o4ymAftN4aDWe6k2Zk2O0ujnCc
kLvZUz0dHV1xVhZcrW2vFTEhTQ+ZsV9b9yp2rY+1o9kr8bfhu/fcw5V/NSEK70t9YahEBUanSzqE
3fSuqQFjO6mRrXgEdy9wxZQdpofTngKW/pLO0FFlChRhvCtZbaSDwl+kD6l7grj7X3qSf1hMOqrj
kBU3eWEY2rvdmEFJYKB5ZfolAo5v91X3BCumuSStnhzLJkHugWT0In3kw7EGIpW4k6YMzIbz/qpR
0fY4fbfKi4VKKZ/v3NHLkhUM5Z8n6MbwPsHuYkM0CjU58NHmJAc/syrgyeofs6I0JyDA+OTojt6c
MEL8MUWaZt5ynZzeLv7lGrnPONVv/x7f1N7pb6iYEVqK5lJCS1Hj//y+mlptILQaw5veY3eRBfgq
galzztpykLMyTHmtR2p7qSMnPkhf5EAmGSqLAfIAzc5R8IyUzi6J3HOmG859As+WQuSAzaitPb47
6/VUv/aNP8/+/+cNOkpJyKE7SWpZ1JKuQpPAmmyLpRmYcXKSLJY0E3OMf2nK6G3y7VqBTr6bfGsG
Tc0/lGKppY6ac09ytXh0p2SfLYUBciBeb9xlnmHsCMCGL+mMiTFqsjsURtVXFJUKXP28fZ7iXt+X
CZvI0DUT9gWGAcK9t78trB7+2t/spFMAw2E4BeKnuQOWBAtvTPPPwcQjXwlHbSfNfHQ+KAWOL7k+
owdRjQfDM7LPUVo0ewhAVKlLM57nlT3403mI++mjkX+PF/8O0t75CanJ8snm1hSpR+vCVZujjE6m
cocnQv0KTXBkO8FPIDdTM4xO5Se4Nk3vQ+H2+XPn5dWl6a2HLAitjYXj6aGjJmtdjzAMs7T0n2Bh
Ul6ZVNFXvhxvkVsYL8YCq7QjLdw2Vlx/cZ2vSuuEX99d6Hfap3///OvvZccU8dq27lhIz3RVN933
SqvZ4KmpeHb20R5Zdnw0NdfcNiHuc9sgXXd9hymqbfinsK+ewyAwd9KSfjJrTr26tWN9IPJOBdF+
GMzsMNlAO/PQLLI7B0HjyvFnxAG9NV6qyi6fCiw9AoyILtKVF2O/7ZW8XUtTBkzde7Hrjlqz5SIH
rsM9nPNXaclh9LUSLghRlZ5q0U2sg7xw5sbZFZ0/b8Trj0VmeIdqIb23yFx/goC/VB1OrxRhBYcq
hioe9r3VLpU0851uOu5avsTXr7x8lREh7kyMfYJO1VcWr6Vd7M3No3h8yKFMTH1lplb6y0C4TJEr
MBDFlXYxBMlL+6tm+PbdVfcoakbRMN4kjfVN+4hW3nURrjl/jqVHrfAigFRG9aFV7ad3cQBp3voA
Ts1zY95Lj2AubyEDGMAVWTasJUI3D4/AA5SPQex/MXn2P0qrax9Ts3BfMx1rGtUBPbfM0btwPCES
ju5qq1M+wreIdjah1magsPECuyG/8KyOnxv+IOEimxVnkCrEI8KDg3WSvqz0dgV02Z0flz3maMpC
Xp/6k5fqbgkS/e+2nN3muMtsabLte8B4GraJNu6vm7iQ4MUx9MtXyblLll3OMEuqVmPhUaQ8lWz2
AkLJt3lWgVyjwceT5YGG/2hkWXd2zQrKWJpyUNvAeszN8nkpBj1OtRU5q7ZP/HPdoxP+fVpctdPC
qLNYKc6+eUqaOkShxSEf6+TBnZ6kQTSQsDORZQCdCLfyeQDvJyNOtCSfTI2w7XKVx4fp5LbxWfil
YwMWvRjSJ2mBH87IX0TL0yi+yAEee7WdQXOwvPi7zyxBFeIZcJclcOHzevomXqmJXbrSEtYtPt2/
tMi5XVuCEU8S/5exHp7GmtBrtg5Kez5aYYxv+HLW4gR5PZM+ED7GCpg4td1dWh0dyy2PRqH5pNuc
Dvuj67lmgrjJ4jRfOeS8D241Tah9uvRed31QLsqEF9OQwbAj73kpMriJZh62r7lVYfyN+vBt7KPv
MftJSNYaH+expXg8wpikj9h0NECwnSTIgtWUdvdZpbhf7bD5y7db93OO2/XKxGnltQAwsvZdOBb/
/kD9H+iTayC/YfPIQ5WHKcPvVImJ7Yf5UDXOa9j66kpevUPZYbAxxOlRwtejAuSoVNX0KK9eGc2i
5scocuAfo7drZVS38FDVi/L5n66X28kFoU5xqlXX+nTKq5HSoBbzv3fF5HZHtTab4V5fXYNYbuwN
UD9xpGe/PLyWNa5TUMeHV5NNe0edpKLojybujJ9m1I/H0cGxQ5pECtWNGxgTD0lG7cChCrtqq/Pc
aoj4LdzYpirddVbrbYI2tPdgI6qd1ev2azdbF9kITu0crlxqZV/iwbL2TaBWO5yCHYwKjUsEZWMf
WCG1L2N1VJsif7MUqrojlrln08jxMfcwzAQT3H/MGvujRLl/Ts0aoNEy1el97TrV9cZPGMgpa2A7
ztl0oVdhjgR2Iy66U+uFrOk6fInPOinYs9EO7lc9my82X8qvqlF9d8LRfjPKDHPyDAMygCfhXQmL
Djw39fsZ/hkvaZxP66ojSKEqbb/BvdF8zHMFyx+nDh/8Gojc2JntvY1Jzl5XRu/ouU52NJRiPDjD
sJheV8V+suHIeFGB1nAsnYcytpSN7U7zk05FKSnAoaNSokjXceS2H5paZy+v58NHHlzGqstGbcH7
wZstB+WLM8+f+T+p/2QBgPFg5Xy3hmxrdkV4DEja7CskoavezNNHNHLVc15WX8fY0N60wFTXmGVA
gGxg6GjYj0p/NrbOrkYItRWRJyDQfZi64Yehexz5ch9mb4r3JZQtIBsgvElqJX+aVbeCedt9nyoX
/3q7K18j/Bq3uqUYp7bKg7MbWNkmVavgUzLYHwdv7r5jIrjtOsvc2kWs7yf2NHeFkXSXrPCNrdGp
PVRobGGCJCi3XR1iipXhO5OGRvbVquatVtbtAoYFOYtLxonEv3M9SBOLgIY1iBWuZUBzYJuv5FTN
Yk5l0vXUWy432hlubfTLbWSyG7XDnaMW6UFXPFSag1o/+GqkH3G71LcBErcPqONyXjhmjlno24Cz
+p+YjwR3Y52rz3o153sFhvLeVAIdjLa7WFI61dcmoBZluSZ33b86XS1ey8xMth0fvZNlAPVStByD
Ci0cCUfXFIL0cXbkafgSyepjORjLwkP6a+TKyAR/dN36yUq+SGsQv7I0aq73+D/75CbyL4x9+jkz
kAnYkWshjTeCD3iSNg9t5j5hURR+kC7bao8NyWT0N3S5Xp2tLcpXcSJjfmwhFjb/H2nntdw2sq3h
J0IVcrhlzqSy5RuUbdnIOePpz4emxtRo9syeXecGhY6gKALoXusPIckAUXTUgXicudYxTqnmVd8u
UWY5afFYn81aqh9qP9gLnKaqtPGmgKKybKeolpc4uOGqToVeu9Y8qLjb3ro1A7C8xHnBzWPY5ITp
EqeDAKpO3nlC31YcRBEbB/5/hpFiO2RqF1fJvEuIu4LhEq8UVVJnfNVkp36vw5x1WAADKKBsMYBV
Rr7/5/cJcYY/Z4dsgO02kEBSq9ycCsybP6dXC1hvYxam6hP5T5IxK561+a4b7bVJ3O3u6vTmOGsU
f95LU9utNNImetYJ7iD9n3pObbeev+esJiH836Xf44JIKtddmY4zt3VJp7hNR3rFOchVaxx72xxO
okYcMEIb1lKILPCnhsqM2QWIQLFtY9WGF8jOjwxI8FPKjRscm+vS3YiSOOhVYGAFHWPKavgdYs34
s89bB2NwH2PjEdwS8jENNtFD4OI+HN4FaeicRZU4kwLSNfhcQY783QB4uFyliTecEENf6smoXgTZ
a0iKfGFGUgHsBGKYr4RYUkg2ArSJ+r0kzvsYKPbPsVb9p1Jpu9WQuspOcZH51XXNB17qVds861De
7tHM02rj3sqT/CHC1ECoI5tpFx6MhtigKPbgFXlqGfWq7NMcPxg1mEvKzsxynD7jNFkQk1Khbmdw
CHBmw323XI5KBeu2kqQtS4l62SboJ60RQv9mqFk3G6K2XhKZtp+aXL0XfKGkJYXSZ6gJAA0yN7FG
Jv0/9IghLyxqV1HXaEAoqzGvSWqgnHxkD5wvk1xOnnmXvaEx4P5U1dembqpLjCiVvnGt0mPrlBtE
b2Lj0sWZsguJlCzh6xtf5BxXjN5IfihS/N6DTy/vJr2SJeSI6lhhNTH3E/zrBT6UkHozj0v2ymoO
yAXabiDZ3f4KkXP9xjsEQ3/o5Uk8uSKLUksVUkJViF/Y0Km/PEU/EWaOvpdISs1a2MQvdl6kcxal
0ePQYpfn8sdc4sCZFKCl9mj4ybDpa6AsQ9D6ewyPsk1mZ/aRcGOM0QlqcvzH0PPTSCgPXmJWK9bg
41ErBmj1aqZtBZA8wrXSynuHmLlbHnuo61eAue5WeFX4Pd0mgHlf9B+6YXRiYPrCE0waUmarjfdu
UYQ6WOT84tUeveh8hejvla8eSnnL2LT9Qx0W5SlW8AP00Hb5riBa6cnmj0CWs/lYRyRh8RjbVbAd
+bBq8RJlySkxI/MHJkU/UzTsH62iyP/b0tf4BEPnUeUomq4q6LDKho5Syp8fVXUfKVbcgLIHrePc
l/qzrTU8eFFa3BmtA7wcN9nXJIAqYkqYdLZdod31qoIqI/U4TeKJ2y18KPy4o/bRVmxERDGojI9F
0Wpm9R7ruztntOODO7EJ/LLP71GzxjCVaMerlox3gcDlOvY2N6ziV2Xm37Qhtl8k1IHmSackW5I/
v+q6kveSXJG8afLhq2+l9xVisw/lVO+D3F54k/kvPuuhm52FP6DY0WfRKEOByby52O+LuAAJrv4Y
qLmxxbhOr9dGJqezwtDCNXaarCzRHCNXaaflezDd6nCeqd0Wl7nUY4Ek991BlF0v6w5ej0p17eJT
9KlBdDGxXmO1PXWsnRIlebt/qnXzIpCEAnuIm0x8mKokEOZ3fm7FqBPaqC7Lqny0rbpYWvK0GZJl
2DtO0L/VAaJHOAD8suziPnRt6QtadMY8CkvlMlpY8XWIIZK+/GN44IIZE8P55q7DcW/Eujto70dt
8M4NvsobC4vRcwUGfZZ5ZvqlLIN6BTMqWUtllX7xLfO1cfXuAssteHBQXBLVg5PaG3T3UIedBqUD
uz9dLd0DPnf1S5BtdM1NvjhZbuJbAOxDFHtpeEC64Sz4i2npnqzQKB69ro73naK9+215qXcGVFc8
avWARf2ozOQ4X+l1zRKclfwB8PjHw61OtupuqWelNhNdbg2iCFK0WyJ3YS3SrhoWvZrEd5gTOUuW
GzIvygDbjTApDl4xZNuIZeEuAbmw17hBN1rYNMhLJspK9lob+PKYLAdMo+/j2HHnuZ1WT1GdubNe
UZovsl9FsyQcNPjUUw44z36WebUaIhcXqNFYIxfg4CMxuLMm8gIP9h9JGNeqfzRe8KC1Yxr+agFT
bEXGrK/IC2D8fSdP2bTMDjBQNKM70UZG59qGHPaHNpGT++s4Jyp9uDSpehVgcHRMY93M8TcCgYms
koZZjY+uxySvVXs4nepdnAN15RfZPDiyt2UZ7/1C5AZnqyx4JRYCqUbqo1PsxNpORhV1lYSq9WCX
ZLGxu25+hjgP2rH1hp2oPBvVVLq3YU2vaxYDu95DadcrWG8Wajy8ZoW3D5y4PlZypK0tInkzAp/e
LyCnSaprv6S8fs1ILr9YTYSntd2MZ83Khw3uPjmcpgbXDCn294hsBqvYr5S9VsJgl+siXgL6il60
Ln5GQq75Ccpl1US6/22IkHzMTQhgaEvwpClSf+OVrXZn+ZHPtlg1vlvdV5bM0A2E/n4gaApmn3f7
KT/ZTZ6ZogFE0PuZDpMLabwMP6vBMC9tV7+Wk1x/aw8DJjY6scYJl1Ur+kJuJOdxiLviAAkGj5da
D740WQhcjZ/HRhSdsTw2UOfuS7eu77oselCnXk6mxZukHtAznYoE74h8Sv4P6KTNiXwCX0UOc+UG
khqDwSLTHBDL/w22GhrcilArPosqK7WCTRn7a3IF2j6OcLYmF+Ss9bziyYCh+qJSmuYxMjFhkcu2
+4qn1F3IrwOHBGkZRVGG6ECY7wet9b7Xo4ImnBfoT/J4ui4MpOgHD+pnt9a1l7xWxk2TpP5SFB0s
kOeSxJ12beXP6lLPPP3zOt38y7vP1DQCxCoIfsWR/yIOpnQj6lpmIT12TqqAbYLjNxRje5ZxCtxV
XemuUNrJHt2MZYmuJtZbDi7Qq7mJb30HJHG2Q3RiWUD3IE8f88KPZ3mmmbfuCdzp69Qx2ki7a99p
amNik1RurcK3m/TA0rEBUh/H+5qI78+yVnZ9k0Vf66rV55gWpBc9KtUNQgn6xsuU8OKhTzI38U35
miDh5bEoF4Nwm4mIgoLTgNs2U6cnQW4kwaOFfYo6Zed9tJIfI5xrBE1BtP0uDdH4uW0aB8rlv+lU
AJn7vFGCcaIhfycDp5Nh1H8i/xC+cXXghNajRmp3ETVDlL/EhjsDYhatAYpVe1vuxnwmTsuGdGQ9
Ha4tKZYyc1HZxdh9zMbBnnuJAZLUHI8C5yLgMOLsEybmU7HrjAHhwdrUN6jMICuLByEL8NZ+gO3O
otNumz2sdOtQR2a7rFBlfELl0ptNu6CfSX5Ax894E4PgHzPICpuVrLHnF4OqyOO29G3tyYpzlvrx
WVVz/63puqWt4qgCmz/DBQcwDFSwb1ZtjtjT19UcLotxLw8RikpRYB7rUJc2kNXkbSRHuFQDF1jp
I0Ijjq8/+y4BtRiQzYEQnbMHHxqupGTsHnGJgG+EwttPF3hzrfMDAY8H3qMNn7rIMZaBU74PIhAe
XAexbS1+DxIUWatE5bmM1eA6KJyuNG2brldyVal7ROUkn+HBE69b3UmWKcDO4HmsvW9wwnCe16IQ
i7rQYbFLlLFyWctWfe9t9CkGWWiYJBvF4FxjkCgTz6b95lMeG4tOBr8pSYr5JW9/VRNbvm7qflUS
T9nYRmhN1YUWZhdPj77gv+OeCguZp6pSX1DAd0+iShxE0UniFYH38PCpXq9Udd4kXblMh/uo0Ya9
P2nnkwFBh2o6ux1EXeQh3RClB55Qdsu+TX5IowlwHLvGQViRWyZ4WtVOzYMwiROtQyMbh9J5wN63
2qpJpL1Eo7MiSWc+yBg335V+9xBPJLBMr5yNkkTmQhpVbSk1SMlmeZluOuLvC3HXKvaQbhy83K5F
0ZqY+dZVhrWR17+EKEIPUH9FGMekCiYfblvHAvznvZu9aYMlHYQLu1jg+soqsOTieF3zqrZZj0Tn
1XZBcJrlTIQweCeHCG9XPuhqZP/ZZXoLiN7+IQ/95MEYw4/1I7u+PjWSh6m/0STOq67i6wvCP6kh
ZEaNv9TFJwqSfMvS3150WitvzNHgH5DgGpfUtX2sIz97kmpvKfaZQ9rk24T48LyL1OZh6P18ndta
uBKJQjfCRTbB9uYQ8ZW9pOEll5XhGfTZ4xUEA9ZLW4wa/oasja1d4jbS0W5rtpdhXXwx6ujiTbHO
Nsx3ZpIar13UhwDFneBcuIG7dSTc0AKcmO7jNFZnNliVt1pd4Vf8K4Xr8Jpm9wSDM0iEf5xI0uea
j00p6IVw9rFPWtTWqwy5T6QcwL5MOSKLcOtEjk0rUkZqoHgr0dpCkyyy4bttzfBSTH64/DvnUAnq
Uxzg1dYYGV6WVmW9Yha7rOJa+ZFkjYwnUTTexSySAAKa9ioOOucpqdtH0aNMAjasQfxU53Gxbuw0
2Cr4Bd83U/BN9EB1aJ0bOMnmPNMWQs6o7NE06mTINLKP54qt+LiuRWZIpWVq87ixwqekD06aGhcX
8fLJKDEgv4if8dR2K9WY7d1Kv8e5Lj/Ef377O7L11/f/BLch86OQqPurjK5mSJXkyf3wODq7UlK6
ZhskYJIcR28XbYZhsSBGiDOvcdkA6XCcFmHlSmDJWnfVpCjGQk6BtE1sYl/ovU32XH6MrMhZmjyq
1oNehyvEiogKT9BiATIOR6861xnStgWEtQA93L3Jk/XZ0p3n1I7UsyjJXj/T0vAxCojaKGbq7nhu
lwsvtQycVbM3C6DcXe5U0gnPdezhYZidBkcqiEH0d37dVpD/mjcDk5PXksga2IV2eAk1fBCDMr5E
g9edshDKcmDb2al0LHcTKl21Ldmd4m4mLYemaB96VcaKLGi+KqPaPgwFZlth3Xor0yGrkPOue3PM
SU0ItFGkhNKmcOvvQ4mEeKInOd+Hpy06xSm/KdztqYo2iz7o7ho6cLpGoaG5800ci4HyvmJztRB5
JbxvMVntMv9ihcVdJ/nhtu8Dc++mhnE98PoEoZgVKHVPPKGJV9X+6lTet2RogsL54mcuHg2aXO5t
a6jPpMR4lTbBsNSMvliVkaufS55OaMIU9sruQBTMEL5D8LeJrHvblc8aMLhvCoAZxD6ydOZaObZ5
47DKZPvFN9L2u20H2azoymoZjk24NktZmfME6F4c0wxmpe63Pzy406VXdLh8a49tqju/jFa6Y1O8
qcnOLwYLxsIQ4ehXK/WsQ3EM4bfa2Wd91W9MW8LvLkuXyoAQYFy1CC7F+suYNv2qBRe3ytyGHXha
n9Uc/F4F6PB7E3UXm2TrT1JOxGwsZ+65vr1CabbexcBiBNuPDn/QAtNhbKEtxIfe88M7ccDfV9lL
ERC+qSqSpHIeJLaxzI1MOSLaAv8AaZrezi+FmeaPoHIfldKJz+gzyU+ZpDxnnmKd1DCvjoNRXiAC
AOnH24st3M9QbtKDHHj3DrzurWclgQ4RO9MPEgFoZzn6ZvLamUSN80Yu8cGkKA3m2c7ZHppq250a
s+7xrEuxM5fCYFHKjb9XneYITNMG/wx7WTBofDzAYC1qb1Hue+tk6N7rRWNEEJNwzdRFlBGq/ipZ
Wbpo3eGJzEh6LuLwidVJdRr6kDtp7JRd11Xts2zzpAYanqwJkrzx3u3uErvVjn1vbYwYA905WswE
9HQg6FOjPLjdXdtb1i4fo+/kGOnRQaffOgGS1tdygJnKbIA1ie5N2i5zIsvPLGOaJdB7XmtT0dRM
Zy47SrNNvTFfBU4+zLu6wtGvMbV0fz219IZtEisue95NtZHHC8pWJfzOTzl+v7u0Gi7FEBpnO6nX
7D6XuqO9ZZ3CCi+sv3e60WJvluRzNbPLVRm8jiVA35CdztCE1a9Of+hsq3uqIt85FO4Id7iIoVVE
DSSSkEc66u/uRu6CZJZzO18Sqckv6XRm6col4aG/F1WiEZ+9ZN11mjcXRcBNyUlSyu8RKeGssozH
MpLbbVeZ5VwUceQcibxF30IpNR8DXPnukyabx1MpRz5nFniI0/VyLx3G6QCa7P0sjjT84n3z263q
1u3W14FRTGqDq/8eaZnVHhTvr8LN7V1fVOHWRikKSmifbPAq845dEOAWWGrRiVTisNJyrTiPdmkt
nQQdiK7zLg5v5k2WZMkeK5t653P7b5ogsw8aJhsrFZ/Jc1/U2dIF/IHbQoRrkd7Jj3l8V5YGqAN7
TO6wRAo3rV6W29Bz6vOAIy5xr7h8Vd30KBfc6VEMtgAzy69h2WhzkHrJRSPtugFIJW/avEFILlOh
2xFF3SoIb6EiLk2vjK6Y25amfDPZWKgyxqV2jqkia4h5RVTw0mnSEiWK/JcOqcznWfjqtXxC9Cmz
i5EGzaYc6pPNrbSOVBujWAOsjGzZxBZMX32Rjeq7aibhr9Q8gtJEYIGb+WKSe361fC2fF61S3aMN
0qyKuM4Odl/unZCcoOtJ1QWGUTNPKzIBRdbP/ayMf8qI5cyclDWJaevpCnphth9HzTiq4EgWvtMp
X/ARPhIDsUlUOgqP7FUlm8W3wDfGZWfLxY4wpXWfVt1PuBU8KMnasyOuzLukasK9hgDe0kaE6ZQ4
0/bFML6HSu5By6iHjeJjaG56LJFQu73DRtH74QCTw0E0Ge6HBCm3OC7lVZm2zQvhCRIk9AimhbNd
ZMmd2lUZOIBqI1tevLVGx9wqY5gd+F9GGA/W5tnRC2cRdJPScR86mwHnwUOaA8fvA8d9RECrulhl
v4tgpnZaN9MKhNS8vo6PAdrtazLI9VKAuzy+y4XZBcVWQL8aPLFAitg1eshAv6rGnjXYYTxiJ5re
y25GyLQ29kaJpaCmt922aRRvOdpK+goR4ydZl/5SOFA7Ms1/C6ZnrhE5s7yVctx8icMi4mXiYtkO
676N0ntPxcJUzprqh+lgVh80yk+JlEUhB9ZTIWO6rijRK66VKBalmnNJpgMEeywPQ36orimp0oxA
kLIYSytf+m7pXETHSYJvbYe6M7vV5VIPv8XgwTLNIrrFRm9e7Ovc18liU1l7oBrabnwZJM9f2lme
HiWPACD8QNbPrYaWUeh8tSLNOQYa+2u/ehg1XErVUcXrxIHlXro7y7GVYw5BZT5izQT0BD81J67U
bdrGwzmfDsEmHZJ0xeY42OTsFBa62agvOGV808q+/0V+bgSpzEKF3XYpxcmsqp1s2RH75nEZe+NO
inlQ65Jx1/Mc2ciDhDQrSkdPZuhZGzeSUvT9U+5XJf4CZiZejDbacZqcD4cRrbF5ohnWKjS1HvEY
LLFtebAOWdE0LbI7zYORIdAq6m4HBXnF9y6VrRJXs4B/sRpBzL6qXuyqq2appQfPLX5gizYxtEvk
+GxRwUKA516H2ghFAE0n8D14CHSYT+NNXh+7UmMLSITqISHPNIOU3SM6R52SaJMXfQ2pWLIvoRZY
P8lFYaA3r13Pvvc0VsmBKn+TJWnYgTwdd7oE02TmYrsTDFNoopA6FoLRF6kK4tdO9gGsAweagMs2
AXB/Byod29pRM+dRb5dLEwy94QckJL0kOMh5n26DMeV+yGVpUVjIj2m+494PVocXtHeEG43Y5xhK
BFiiZu0qZXZHPA1KslSk8NhqaOMmqyYoteWTmQ3hsSeuQSikLp+iPLNPTqQ/8vsxH8cBNg908D8Y
4takFnOjghXs4hZFSwJYEMRFQ1hU7qnOMcHFM8f0fXmZISu2sKxyvEToKM00pcan2NfGy7UOtY+1
iv32TBRFA7sFNFIkNGAYlHdhNJeNlAXwpL3dO1ZxaJr4/SzWcvwzW/KuUtBVNXlY+lxPeRLxu4rl
doXbmnQsDdwKJBlqNwaj7lEc+Bk42wamlYa2yNEoTV4ASXhXF1LE7c9jkRWsdaeMPeIofDNbo0Qc
TdTVdrZTI8QNs9BWUSOC2dXEJln4HiFxOUVTpRhOZJ20izwMBqKHvnfn86nXgzXEG4mtZaF6I2y0
YQohnEGwLlpD1nlNg9x0chUuTqi/tpD6jn77NmgZidZmyFeOTeA2D7AhrdyKtdh0pkTI51wrRVkc
autElndYtU2AdJ8pk6LIYet1UvzqRn70FR+6SRFFqp953ivzOnS9B7AowVIPS/dsyvwoAsTTmoAE
fFMC3m8MXi1TURw6RwVVazhEB+C10aT2lrlLu4XUxepFq+6xooXYKJtIr7h8wUgiYLojO2W8dU21
g7+hSME8n7y99cjAuXaUtDtxKFBRXLDaalaKJ7/XlXXTkLBRi20fl/q1X6coJxJ65iHKDGeVhxNO
3FL0XR0QaXGwP3pUfLO676puJuOf8qhb7dKJZOluWqi7TaW8aCBWDwQI3GvRyJNkHg5duErUHKXF
tMU8Mcc5bo0EU0wuNvthu2G2D9Ou23GvBeyY9f7OQEkDedh4XBuOa++jUnr2wyy672BI6k1ZPXrD
UKKcZ19yrVZOuSeVj47WGfMWeyOesBQx8MS1vCU049buycgAVUHdck9paL4p4xi+eElYbgPZJyPk
eNGLCVtmqXdVsBGtMCKwffD1HPQKrTgUYpASSQ+yrcv3vD+AsVDdWy28RT/DX5aN5t6SRgCDraFt
DK2KF6iImDCmogrBJtBj8MDNp4RQAtaHtrwgrk/rICvrPOP1LkWWQYjFx/oBmOhSjFUd3IVzBbXk
69gG0Blve+J8U2dWeNUqG0HGi9aoJfanD2NxLQLT4oU19PJKdE67mPxmr6OEP11X9qJ0WTYExq5j
+95dWCS016KzhrrdovRt99oam1WDvkVSbK5jg47EW0tKSPwJ0ehLczKs0Rof141hOe25xTVtlQRj
frCjPeiT4FGq5q0id4+SYrWPSdk/w6Jyjpme9puihbwpaX13bmr0yoLWgV4kBea1rla+FSOS9Neq
FrGCE2aKM1fOsUgJ2TEDNPd3dmd3ZzFHWgYxmidpgBY6eotW2rHECxDqlMN473kQv2G9/UgJTn3L
cx8nwUwzzolrhJugt3d1PSaXxoieGjnyXuAjq7tIVzBLcnrvpYzqekWsfViJVsAD1ZwcobMTrZle
PiRV1l68wNaem29VkXgIY2fyIu+MEsUQs1xU8FbXVUiSEztEZJAQhG4NjOutP07j6VRXkgK38luH
D6d6ouSraCB84Bn3LiTMZ5M/78HRgfFiY/6s8Wu7c+NsJ0qS0enn0BvuRSkc0+xUpN0PUSr5o6Fv
BwXp1sJ/Hku0g+yeHJ2YNaxHbeWCTFmEpqSdB1d+P+jS1pI673yrZsGf72LXexKdbvWx3ihLfyBT
/Kkh80IZC2/YArfOogvxCPY66Jh1vy/ntmwYjVJRnuDDr4KuHl7tEfvysQbUPCipfJRVwl1gpxc2
Wi/w30t/Hkw+meJw0/CONcPm9sa0frTQDxGtyu+zOEucZY8V+HXsrUF0Fq1dI3kfWiH7eKSwu4qo
BLHX66xoUiNTOALcayAVE2AZxnSHXNj7IWSpsIungzi7Ndz63Ro+9fsXXW7ToywLsk3Mfxsnirc+
tyv9iy6fprqN/dtP+bdXu32CW5dP01feBMz71PzpSrdpbh/m0zS3Lv/b9/G30/zzlcQw8SmVdihW
jR/c3/4EUX8r/u0l/rbLreHTF/G/T3X7Mz5NdfvC/qerffoE/9PYf/5e/naqf/6kyDuUrA61bI5A
CEu7YLoNxeEfyh+aSEUxKo3t91HXcqNH2XWWa/k64MOw/3gFUSmm+jjq7z/R7aq3PjJ553F5a/k4
0//3+mxm2Hp3esjq/HbF66zX69yu+7H2/3vd6xU//iXi6jUcCKPo2tXtqrdP9anuVvz8Qf92iGj4
8NFvU4iWePqXf6oTDf+i7l90+d+nAlPfLAbMYWd6OFSnpvetZQkifi6KfjtJBuhpBXKHVjBaxlzG
0WMh2VWmruMKP/iqdFhRTs2iYz94YOIArxwgqZc7NcPudyGavXap67FzBPMLg05UtaMT7wuHVWCu
5upaHTRrgSkItxVRb9IMQC8JTu+Fv/fVElyYfsPZQ9JTnKKWHUlzcSoOqvU+8FZ1HT0ZiLuuFiKJ
W8Xf3KCStjr6wPM0SaI1OSniUXKS3YPK3OhFWp8QW0rvJaIvB8OpL6JN9Cq4c1eOWfYLaOHpveim
RrhQ+wRbdqKL6soskVKWpswqOsR5BoZLDwELThcRDf/y6qrdXixDdQmi/ocrOwPKS6r73Us1InCT
bcMIEmuYmWh/XB0c4LD78z523ptvDTenB1OX6JL1dJmcHj4YP0wTin7O71mMIvJXmQ55F+8IAIg4
IWTXU1EmSohIqTi9Ha6dIts+gr4c1h/GgDz9o/uH2sxXYnvea5hMSBX2bxiEm6dWCayTOIuxPWzb
tDl+qmdBFCxYn/Ib+jSgr/1DG3moNfwxh+ghDjnbW1SgzHZ9qxNnfmy1G2iQPz/Vi0nyyt6X+Wju
RKOosuJulchDty3A24OZJE+IB7DBV2TNU7N0rvWiUdSLs9sBeB0OPtPQUQjgiVObZIpbhu9jxbBK
D9xFoJU1dtlJvwIC0M6DcFSdGfp61WVWKARJ8MOV+NUCoSZsZ/ar0MnqS+fJ9aVUcmtntfajqLrV
I7/1aCS1zV6DruKQAEdembrXzodppKi7XkPMdKsU17Etb7heRzTI+fglycpqLWi64gxRqLt3vu4n
6i4ifE4+u7ZdzwVnV7B3kYUF7VAvHHQ5fXK4O7nWtBgR7CKpdlIhmZy7klz+6bxWcJaZi+5uXbb9
vlZUc+ZVbbKoQg1h34kSHUmNYxPd4PR20PIKsU6i+Z+7fGZei/YP3jPX2TTJ7cRwQcxGvmAWYBGH
5zYxa12DKF3Ftrn3J1CEPWby1yRDHWgyYbz18E1FQTS4S+bq9hPoJ0oAn69EpTX62QH+q0EAZJH9
xgahabRPTY/M0RQB5E65x9bLR7iSuJ44oN6dYEleYxk01eVCT3rqV5MNu/YDatEtUT2pkI7Lq7tJ
oWAV1GW48NEF9+cgBVPgIEm4EIYkwppE1ClTXQOpG7daYrQrURbNn+bp5fBcNa63bc2qO7Rwnw9O
R4Z4JsohkuV7Wz1lTdani2sDwSfwAL3VfPfxRSVxr7boL3v54jZDk4bvc32q86f5XPX0qdqUA2kt
qf1dM70axOviw3vl+raBTTTOiSEoH94wouc/vJGuL5nODeS5B+hpDsMPfVyJjGkSBy8dvLB1OvmU
i0P8+2wAbl8hB/1Hi2jGQeA64lO9KLKDbtcg/79UXWOPMwKfsKYcSMyJHkjH2yF1q/ei7tWzBpgI
tib0EPXXsbgEhXNvLCe3sT/GElV3F21eKPOr2q0O4RAaVIcYoK4FASBgpVhKVvWqDU3i7erU6g5p
mLIxDapiG45xsY202JbvO4PYgdzb6Vz0KaeOkaAqDA7I6IasG3HIk6iyfTWbsxjtkAfBNSGZ43uE
XjGuERtec8oZMqt6FmdJ5C3UMWiOt3oV1+9DohpoF9HVkQHVzpQ+N9YWHxuKH5W3A2E9/hJQ3wu8
kqbMwNQc6A5Slb+vJuqq6ZJ4vJGS4Wq3D+CXaXVoK/16tQ/1aVyAjsFSvRvV7RgHxZo4tfzgNAlC
lRKebCpOkH6TdN/tOu3mJaT+i/u7b6BZ46e+nfWl5DJxgZ6yp5ACaCrE0WKnIpyUehsNvabu2lyY
ARFJkA7vdRnEqqwvMGedRlwHi3k6fwrqFT7GT1NLiY4ZzjvTjGbvb0SXz0OmuaHWBqi+M0K0Zkax
iFXL6s0zmPV0aVcIDfOvM99MH56IEhXffDNE18Oo4nNRRtWuV319ZcBzeRR9hVzLn/vK7WiQpgH6
IKmlNLMUXkmCM1BhHAkZJqI4wYhlDV010SrYBqLVsgE6iFYxNmvIQ04+QE45d5lnrpMnn5WTFTHx
eiLwBfipW1G0FpOJsWhNMgxJSx1AU6Wg8us0M92NqzNCJdVZnN0abnX+1AqCQ1mbIWwF0U8cOtSY
rw1wN95GMnxj15FEvQ0Ql/g0k7jEgNoJitBMLDrfrh1PHwr0VXUsgDVplp4vzQE4XmD24Ss8KJxE
5VePL4BkYYDUcNcor4WhALLCmmnIOvh5UhSTCfeUVyuVLZKfsnv04lG+VwJ+sNNwMWtap+W2J977
72Z1exVtDEnCGpbF49bobGOtuC3MbPBZM/TD2oPwLfLzcesVRPtrOxwfsyKb95MwGvy57KQ2OA57
Kt5HkBZZO5sYkohWJ1IL/hSmFK1iSlh53UG0Brr8Ycp0SEkUM4ddZ2+kFGIyDE4Ggt5q7mUEx7eN
7ZsrfJLNZ2kMTuI9fOsRA/zc5oFlrPzKQHRZR50K/7PRKNZinTyGgbbXLezPftulibUypEpW4CN+
P3sjfG99rxMtQVV+aBl6Xj8zMQX3kbzR8O+MlMDHfjRGRUevdrXcSd3pd5GkqHcUhzG1tpCj86Mp
YYXORNmmUuzgXhwcAB55BBZPlNC2UI+FXu+1VsctJBmSfp00XctDlgEj9/+9lcT1fLJuXmdI0eEo
Usu7vG6so+gyqG53Mu1xfRugmmO04QkKq14McOXMwHYMU1DRRxyCMTrnWeZfJ9GQdzz7A4lP8Sks
YPgbBKbxZPv9sUFNxwuwTd1Kn6YfJTuf97giPEj4goaYyWZN1T0MXqnOg87wN6KuB3F7ABX15kx6
r6KqyHSkghIZY8z/o+3LliPlmW2fiAiQGG+LGlyTy2W7bbdviJ4+5lkM4un3UuLPuN39//uciHNu
CJSZEtXuKkCZK9eCaQA6fZs2UG6jiAqbvntuvZCPws0EfaRejpYdoQfmQebBV3CHDEcvDIejDEag
0OmUDri9axp0Ld4DPkfV7x6KoWFQirBe0RhUZ/GGWVCzoolLTF4mMvCX2eS2Gvn2OeYlaFzlzqM+
NOHuU4jd6niiht6XyGogRtt55sHttRjYwUnHKR2WMfkpktwOqLLeImlsL5Gzi0JRkJC+EYJnhIJo
DTpbLgltAo37f70aRWKPGoF1EMhEnbXjxQHB4DoZoV1Gw96LYOv5eOndyVkN4KDYfnJAbOpnhHrL
/rO9HA9RlRvHpmgyG3IqWGR0H5ishtuQQRjLdnJn62FneQWpfbMKmmnY05AOaefe62afnGhUQwrr
2lnjuoDazKVUI88MwysaM5cpNVg4zl1n3QSynWLfg3DdMfTybwbav2MfHC8TfiIMZH80XV14NKNh
28Y5cEp14wPeM1wbR48e0AgAXGXwQAee2AIIIis4ZMrmtgCqTpMGcRc1RLW+uxQhO9Sm9zaB9YAw
WFLDjxwmtKLlG2fqQRur4oG9LU596fyzxKM1EPAuu71SQN3XErJckbyh4SSqDmA0O/ZpqLkZvy+q
pzzN3q4GVqQa6Uvb2fNMpEDdlBxJG1dJXoNLNMG/LAnXoFiH2LWyxaUFEPEyNvccjXLg6kdAoAIo
ioZ04LGdAEdThutPjmUI7RZzG1k2MIJP3HChkwPpREiluCg2jeCxtwB8XIuhnbaowoO63o2jqx67
q0RW+R9emmtCkodiM+6GDzQfzf2f51NEBHLaOWK5wvv1ybmsAVAwuHwBQvdA9b+1InB4pQ3U11c2
mnfOriY26MwIQSRgDT8akYSHRGGsVxTd2bHjy4iPd3QQYE09V0ELWnsh7wobTR55EuQ7+kygmIYk
g9Wc5pGLMlqrWeMqpT/Hu5c+Xf4Xb4aU2Ie5nZo7qD9doafWDWrVITqcMrTepFVzAFwwuR8BgL0f
Iz+LVcFfWUo98fACWfxDrjmoCbpNVrvxZpkTDmW2ktCEm9chB8iM/z+us1x7/N8/T9dPus8tMJTV
mcVPZct2fcKsvQg43reyvucnWWMZvHplkPSzeXIY0QJcKAeZBvLOMRReoylnYwgPvSRqCkXS2jTU
xkkHRCAE4ZNIa7khI7nnK1L4iCYkyGzbzSp24/TtLl1J4HxWlcnlDTQxNpBKi00fSQ3zENe5Beg2
7vkixCMPEhMYe3R/Jz9yOdLdVLUQN2/vNcEY75Hl027xAwkvbpe5kH4UHFzH/9p05YBYGjpzGjbb
CzDvmPNpXk4vPbOqPc2nWTTBwNdnjW8KaFHUfHIMfe6ebAjgbZN8RD/HUJ2AlahPk2FBzvEvQ3JQ
iASrtd1MaK3932NppSwOvzk2GNEa+6HSuObTmQnQynxWKFuVaVCKe/f+9zjXgVxH2SKZ6WabT9xY
NGSA8WpFDMCseo8jEx0a6CCeF1sGaEEWcNC25eHZcEI0n6G+bJo5MM4jNBlzLXngyhzkXXqQ2Ev7
NLRqtN6DI0kDgHkqn5mBJDyyQCAcVcF4o5/XmPBOc5c40UOIZqVnHFL83Ey8x0Dhws6rTN+VlXPf
Bnaz/zBEc8i+D0FostNab/aGICu7JrZpnUARPt5NoEmxJO+OIEGTd4GJQxtrYMGuY7Z2+go3rzGx
09Pkvk2gWXRweTZPpRHNH6002TiA0qwrt86Q6+zkrjRifq3QaLXpKuTJTMviV7IFmin8qrTbOYQc
EguswMxWHComf3WQND4gNcyvIDU96Emkn41OuLFfPkv0il2FcslOaGfDHm8Ed7zYxy1UHlKN/TNH
mmjWAjrdLH265vJhshBc3wlgMRUw7EeyZ8ITfg2Jj9281PJhyE0fMHGy+YMsy5XP0El29kXCQhAm
YGNH4tturPU3gPqjb0vDln61GA05AXdL+0UKB+YbkZKBbVZtSZclFsdiW5aB2k+ymvA71aCB8YQU
2jOol7VHUUprV3ZmdSPyJnsEk993BuDjj98DxhiCF02ItAxRAUkdfTIcRF5EBqhHNl/bdf5xaKoh
BZOXgpcheT/NhfyvdyOAsfaHzuLnPAUeaAzcF+BbjeAQGqBLRxMPWL6aSpNI0yTmGbldfqbodhTr
tOHDsRT/ZKVlHiJQPB3RSYr/qlqDqCE6Q8sGJGKwQhR4PCIlRF6pQuiMDg00VQERfTd+GNux4Ae7
/wFJMxt90SqOlqMxkkgdWqHrQyJD0LWHaZ+jDRoHPhmRdjPWSNhPeI74vVUX7j9ZZuZHoIErpD7j
PD+2QET5qRMYPk1q3czbxF2HrjigYDXzXFcQOAoHiQ5AHflVNQRrlLx4UdBFPoStZq+l9811gjTA
GQ14z9h1li9dnkwro4yD564DHMnoS/kc1LG18kRbPAcOZAfLMvSgotBqK81Cz27H0dGEsoF3MBwO
MTHVp20mSTAPDaJ6AFvNh+HipeD/07lZFsa+M2BLLjyJ+1cHeAxvYgPvCp5zthXbCcpnQLFL1AyP
Q1hvyDYCcjmtZ7eakvelsWnUCiYaujaewZqN22jVDehT3E2Ktt2vLE2eWrQYXPW+Zpchr7MV2Yu8
N9e5Dhi5p0C9aH/Gq5nxEky1OOAP0EKpJE+/orutXbWhF9wCCzjdV5q4kj1keb3NAtNCYgwXiVux
7UzAiQR4Np/jVx4l489hCiFXgNvata/EdAP1k/pGN6EpjO0gMPR2Yf+MX5kA/wlFgt5MXu0EtDBv
b9bgm0TnEzQd16CwyNADlSFr1KgePjKi1SDbSOlkZ6DxnEtRa5qvhRaeZu9nYYFUKdni97PFO58l
Y3nuCpBjxaF9jfD2usd3kd/SAU3s5q2VBFBthHLg6pODhjIJrlWVu3uKXSLA845MmAXMaZ+F9yD3
Kx6MJks2gQ7Yf9micSzRqsq3eif7IcbEn0w5voZQF9tMTfoxolUlkv8aQTxRWRL7eRzJVzPU0PBR
gGpzB3abHL8iTY8ugdpwtJHnrC0dnGB2JCJkYmlz4qhtCPmDEP0NWmwdPXCGdmtPOcjrZS5+NFlz
llrVoClE7Wk+TFNrowY8HtvmLJQuK+uR8OW1V91LABP3g6ux7ThV2hMyWHMER9PPKpcgHrITtEQV
qA8bim+d5eU3lJ6NI5h1xT14FOUtuM9veIGP7eulLLeWZMOaYunA9ewbKOyMI43qLp7QU9nfgM+9
vcPm0u+nBmXJAGJupKoqWuThSo7syNQK+cVhxZpaoEGPiu0w5FTW1OXsMsdYubatn9Gg6GeR0WsP
cSDlBqz7pY1OGdDi0iGydf2gQXP9oAFrnuMuglNga02GloLue457IyoFykPhqqf9P50WIUQgG7TD
ou+1luM1VvdrkH1ZqOFkFrb1aFwofk2BKLaLpOcE3C3U/WpoBUrnhuyfVT8ppEj4eMxkZK4msHCs
KZAcy1J0FqbtLnlf6lNY6l40z8jbeAfKFZasRW6thbCLO6vKsNE002TXMJGtWxZjp6lnaJzvdOiM
ms33ocq9Lev1CVIEEDMmoWOyCa+f/FEb2ys5/qNNV3PR4YfW1CWGpmRNO/idHI01FR4Xgui5bPmh
1BlBvWgbDMMXKmDO7pk7+s/zubxpckjSrWjJruzsbV92X9x4DfLLlcXG7DzIvo82qYZWT6f4Y5iq
LuNiQIYu68WORu+hQt3H6Gb2bqcVaUR2iniPJ7upBJLe4+mSFOq92jUImCqQY2KXjENZBfam7SFx
v9joTPFnnlnpgcaWYiwXvITo13+bJ9wBTUEUOaQ1pLSG1NmUdfoxZllRgHhth2rUT+gl2Ie6tm7n
vwcNwXqFtmj8AZZ/EapscxiZ3MLB/fx96jwkzycbMr7fgrCpVwYb9E0rcGcjdoGq5T8BqO8vIaDF
wLAaK+IgaMM6P5kmeEIpiiY5YQ/2BUVl/uck0abnt1KJERuQhTYLtLtVqYSGVAipyLSyxzONQ8jj
bHuJUiLZNBXzMRBd1xvcrZx5NrmREzZQWUT+DdhrDuKh5JeJytteKyS/o8MkemftDG24WWwN2utQ
QtTDVV7oJrbF0PUelEgYHZCtBt9qg5x3MQZgcFSi1JGd8ttmfKWAD+auN7ags819si1rICcH3FPr
OPMa5LALwzuzEK+a6lLd+/WAAsq202QOnx145/iB0mu/XxavPfwMKrPDl89jN2BQAiWMEnIFqWFz
5axEn7VjXtoCAq8Qh2yuKoBMFECHxPloolA1EWBla574+1rL8r+vJUvx4sWJcXBZtHJsq72nQ2KU
kEc3gu5N10aUIEVik2fuOz0T932fe3d9HqkcFbRkhhD6qoGO6HmMxBVq8YXxFu2gHeeuxFbmc/Ry
PZqhq/XJJs3RuxuxPo26yniO8+h5TGPnOg543atTHu1pSK073uQc0YXWnqmHJ0+88JoYRxpQUARm
evQymo+x6vshO6KDXdoDNdVYaAbzO0jnrY0WvxyaQTHoQH671LKUupSDJC5kt/FhDFFG16BBn59a
Q0fn1WnAZXJPVbb0oNiGSr89A07/Lsr722bK5JFMdKjA6rSDKDYDmSPCkHkEl3yCON3qJMAnTn2o
RzNxoCQM2e0b2kqk9IijUzqAwzFYC8MwVrRNIRvtTehssS0zPtloARNVv5Xult0mQgMoIEN8mLnB
ZtIwNIs6+0bPjjOdGNpd3wjDStlsLIuBIrOHuOBWQ//ktlEF0imt8i3aDNJtraqpi1eG7MdoAEGD
kl7so0/J2XyCydOQvBVKjrN3QcMTnB5V2mie+8kxL6W86YRvMrQNkd1CFxE0jZ6mCkxdgQFGf7c3
rKegY68QZCou5OwEW4Ekjz3WeePdSxbtyBzlEOLjA/pwRxbbT2Opt/tCr9I1ea2w1Tahl6COpi4Q
QPt4vsC85Oh8ugCKiR8uELutuwWVKVCvaHMRJytKfQyRdqEhtO7B4mYwP0v7Awg83VMXyHjdWnH8
vUYjx8TAfwohOHM7sNIGqUWZfhm15koBAFA6ILsI+WWZCXnA6HttYBPsBeZLNuXWFuIu+FpZYK3P
xhz8MDG+dr0CuywHshUQXgG9bbFb7F7cDNsaQEnkuSAO9mkqDTUCU6q56NOFXtT7wvI+ifFlsrqw
qVZd2NVHOthlh0QVnTYJIFhCHRY32eQURutpQCKIHJ+XmNepGhSKkYVec9bYp+UwdH176CtAl97t
IdBIJz6CaG/97ylaDvup/RBTinjcpcL73odjeQuuZHZutC0NQA0doQUDr+Ozvc53ZCcLnQk1Z0hb
dsa7zWIOISgJTjsUWX9b9MN6i/23RUMIYvVFG7uOz9A5pfYUtAGxAtfejWP6Om9RqHCiDp/2H2gU
foHoF/C0ygl8GdvGyYhs8e+xjlqtjuLXeQdE3nk/09fDGgAn95jwvEZKp2ge2gwNfLo2oRklrx3w
CNfOo7TRmQ7Cmn8gYed+MXD/RA7PCE5T0jRHxgGEhH4Rf8DffFhFmtB/auJCOl9qjlWztzmBoQWn
NowhzZ2WcmMM0pd5iV0xMtqvAvfnVQ8Sl0vT9qDz0EPsvqJ8em0dcD+AL1L6WQsuR2eQ5RoVleQC
6PG4t12p7ZjTllfX8GrsfNCHxT3QLSuZMRkPd2PfspdPkwzRaGBbNcuraMB74Erm7M3BkzlUJ/AC
if6gxtmmVsGf0ma8zaSb/Uh5ik5KvL3dg1+zQY8pIiJN50/N0N9S/uxvEe9r/McINLG5foEu4LXb
pV/AS5HfEdCh2+iobj1Zsm3QABY9EqCijHT7MIJja4Y55BUH1BNqGFs+gr2qA9/uruJF75elCbVt
hYRIinhelOaLNS0qgZakRQlDgcZOZ160M2S3SSBaAmgxXlN0Z7gL9bo4QdsAOxCIk81DEqkn3lgD
JuROwLCiXnfIrkxNohcnWuJ9HTJB0NN3Es3Anxn0/TZAj2i8AslHeJpsll5aJaTXRVHxo1P7dOF5
r3LSg3WGjdYcYQm9X0UA6XhA2m3tNkED1Xs+FXQA7aWsMgMOyMhJyp8uRgs82JC51LB1odko2tQr
Bs4H9UAO7XU5TkivyTy/5BW4REnXvKuTEYCqPx2NrWEvoRwhMmrzjLT38C1WjjCpzBPj4CE+j0hV
5WWrtw9v+Z2BO/l2RIGa9O7WQS/1byJ9hlJo/gOZPt2PPTndGsA3ndDADoqwt4CijzdNpgHPpyXu
Topua+nCOdoysJw10iXptgCRIlBG0Jgnd6wx5xjj3wP6IehVZmi922cMTez0LwPMesOB/n/uRjB9
LHZw42zMLI2e/xJvKzuLvRLIxhZcZCXoPbK0wa9U5SRprLths0LZ2IKgHXIXXmWMK9POBSRja/7c
ovLSCCQhkRy4jZquWhHLJnhWQGmlge+QhqZt/vdJtWECnFfIM5JUJehv1UEDTyXghdDPENO/NuVI
IFMGRZgBsCfd3kiwG1eGW5+SVsprpA7FaG3aqgS7uxrRAYB/M27x0qksXt7plw61YhqB0hF8HED2
QRI5PC6mZGzy49DrX8lEB7vzyr2rMzHPbOMm2heN9QsSPd0R3J+QMerGtIc4aNn5IEK3UGMaKuTb
lZE8FElncziNzTD/VWS6DrxMOp6wZTI29dQPK8JaGgO6b/BeDg+NKYbO6ACWNPAWpKfFDPrepFtV
Xfc2oWkhsV1P+iVlDqSMNOE5uCdrDH+5rgk2sg7ddZJy+dj2EfKolndlOrBc0ViBPdQ2tCM5p0HX
0VAJoXXyuqB/uoFodeCT18Wj5mxL5xs6i+WjBS7oB8gBlE3TdH7ZaJd6ALcYRZYWurNrWeh7Woc1
+Om01iA35GVtNxwM9LuCDROfCDiO5C5h1YGWpQggIUHYp9X3NIoLEFFiy1mfaDXkrDqQ2NcSNFo2
9EZN6OFZRo9t2BSxLwGaWVHwiEETBSXSmwFf5D0Hje4ZXdm4NTdh9ViDHGOlD1BmK/FHC5DwCSEX
1K71MBlvurAA4ELlVLGdNvw4jmqw4mGYszLiK6AZ0jMeSuBrqUw022ims05EYvhZkP8WGDkQAQjq
fKsXNVSAVQlOUyW4QJXmMuSAvH4Ut2Qip92CwEb3zGFLEeSwOxA50XyyLYsYVgeMbt7dkl1vtQGS
NNDMQr++cWq6uripouAaTJoJ6i+itApzBiIrAxypU5D8yPEsB7mK8kSth1NowaRbG9rBKzKCuxnh
dDqHgrqy2HQdylKQp1573nNUCnlZUgBSM9EWEMTaDSUOyBG35ggh7LZZ4wbL78iRsRY179J4BkFG
dnDKssCNz2M7M++820pA1yC3YggqBNPk642TPIvBLVfOlAffare+HQYk5Ffj9Fphw4e/ainQQdLX
v1Izf7KGtHjtNPzXon9ZfsF+IF9HRdZeu75EQsC0jLMbjdONDJ3uUOveAFVe9seVy9H8eGVLXVmL
qttKlsizlNkrivYfr9x36VNS5bqfFGZ/meJiCxIzsHFPprYzS6l94wO+516XMpBhN+4GFP/eCT3/
/QF1dGPHh0S/S0Fo5jto0Xqx2u5ZgbYx/x9QG6HSOaXfNEPTn8PeSdcMP/q7MAu0Hfq3k0OcJu15
FMm0sbypfHSiAITRkWl8h5DG28cw8DG0IAy/dxxJwE8fQ07eHx8jNt3yt4/R4MXmzPGe7Hcjfs/1
APkKFCHyR1DBllcucFtRI9PTcQCWr3BkcUsmvG21a6/l3Y6GND2agFWioeDjPB193U7rq6loDECP
OUiRncmM1z2PrIegNPIrtloAJgjrAXoC1kMfqiQMRJCOZGvCUKF+FdcVSI4fgDDKr3bwNh2SYKgn
xhayCWannzphvh1adZYC/m5rPdClamTH/YTcSsaROFUekPNAtcfQ9zpYKtek62AayC6gBDKdwAYL
TT39B5mhLgqpGBVFOjUUVUxSnqpav+K9JfDjqgIfphzM5tQrBhU6MNH3eD8GGXQM+sf94oA0AqL1
92g5NptSBDeQ6+x8jvzZnop3WQruKzBMuCBDBc6avOC89vZU+MvZBDleF/SydhBsZuDANETRKggG
d1fGRsPXJP5uKCM0FdwdCbuTWDydkZeBxW0llLcWwM50g4DqOkjCLlPEH1lvsy80krb+SBS276PF
pyL198jf50FgeF6l4g1HIxlgYcFgyU0qwKFEr4Dz2yAZx7iCToh6WaRSOR3maFNwdPmiwr4cPKnJ
jazw9jtE9k1iahwghVi+Ati1rjIvfZZxU6HVD3bipk1jD0wWdTbbXakYxtxAvir7Em8w8xde3wbc
w5B7GRVjOx1EytAtMnQx0m2wLd5QxeWOmAB2oN1ikeXRbWjgwSXEgE4L6YwvnheE65Hn7EDVHae8
mybZPn+KGpxE1RYPGXbwVw3/aR23UbhwY8dcu0WEAqcSZh14O15rif9SKmv0DHs2Kq+NXHOumanz
B7DsbDQ8b6CZYnUnLcN+jZRqWGbgdY5FaCLK7fIZsi8FoOlReySvyKyDBG3FfRhGJq1B5h7Soqco
xxq0JEceDHikNF/lUZlCwaqLHipZ16DfAVCp5nH0UIK4H2Qtrj+NYJ/1a95D0zAInG1t2m/eFNtq
mkqmv81XEeR00GC3saBJg96BxhGV+qe0M4G5U5r1Cf+UduYs162oOZF3UpVx8qI6jmBVN1+89Gui
YeSwj3P/Fky/NdzV0tNwLGJn9Avb0x61UP5xJkf2Zhvezz7FaQm03Me2GXdtkfJjNLog3VFfWuAg
7mU1ygerF/xYdTKDqiG+nA3ovjl2Lx/s9GUO/o0fEnCBTn052Pqmsh0kiEBicpzaiB0lE/YakvB8
RbbF8bchcgmsXtG8xc2LyV6LCArZnxyGWj/DE3ctXA6JL82ILnTIy+wR/asOEI//mugMvG6eD075
bFOSXiYZq6QFbYrtggLt9+g4Atg9s78vZi7DeLlC7pRvV3AsYLcUa5znszDKNjRjCba1/CEc8r2m
gWUT3UvJqs7HZCug8gktOZftxaTXt7qq9GpR7h31DhADVenFk7a9b5FzgsxCDd1WFUGOvDX3BnrI
5kloL+7WLcTNpDEFt5AjFSst86qvokI50mJ5dMyDvnqGHtlsbyRUiiBIZG7qtKm/VnhXNYyyvOdF
ALaiXAJprOy9mo4OqHCZXkNy9SG0uyeIXJRraO+lD4OOdAudkW1QNqlsdPb/Jk4rkV4odHBNj2Nk
+B6fQLev7mjWbuqleDFZJI9SB2aZrGmWG/444I5SRRz6FZtuAgm2BxEeDQR526ZNjB0JXUwOv7WM
Ur9P8zG9i1v2k8wU5cauvitMU76oKN1zdjwHHqbUzAe8axZHw8JNAPV464FsZRStRzQ5XrnFrYcE
Qs1rB6jrHUXQBFMi3akEYB/Ipib0Nthb5zyAy8IYIL50A9bu6Blw6WYf9A3bRCr15cBuCeujvcS2
6FXF/80+TBnUZ+tgFY1Rd5sWg7tNWV9uyiLKv4DGkN9Al9Lzo0DkX4aoQdOyEzorzcMwmQIkJSrQ
Y1KwwcHn0+fDLTnTKpnuU5CQhXh1GqCztc7Dkj2yboivgyOGmz61XR1pOFscKjwss9VghMHe5DvD
atv+Jzm0EnRXx5yN4jCHQ7YPejMQoQJ6qgYLy1SNt2Zcds9ibY/m8KxrrYDg1JitaBhWnWKY1CAD
q7xQJa0groBWFhrmIxTMQmt4QGXau7qdfSYz/rpgKAoBcq/SBku6UEHLIQRzQ17HkK+BKcU2zbC/
Wx63yI5kchUjQwItgA+PYXraLg/fYNyopt4PAeSLSIEFzgkyL/OzmiYy5KBjkCGdTLC7Yw9pDNte
VdnybhT38RRsRReFFzJ1ugu946j5ST4yLZMW2++TxDjVR6MbflL8/+2kuANaDGwP+Ghd6yJP6owX
LwkB9ajagdffZRMetQRvmw9FIMrHIg3+MdRbV+008crFy+QZdIJ8Htq/D8m7BCNj1Z6X4ZCi48zI
wnrtafvAVJ3FI3enO4xC6jPu/zriTlGshsyu7wEJYb6VR+zqMkNuISvdnEAE1x+GFmI5nuO2F+SX
+VoDYOLLVENIQ5Z1892to31rAG+7KgHnBkkBhEJz/h3KO9GLzRzmpyi3zUv2mqJ9dIq3JYcJgKVu
sN6WREv5KcR3Nxbt8KKVrAc1I84kevBW0DkYXooW16SzQdn+GlfyCTSxHghL/VHk0Za0wQKkVc62
A4qLGsTJGxo2XQOhcChyklIYaYZVOXPO73aSFrORwMDDOE3wLnh2C8gGr3BiBnj+rCDVMZ98dP2X
GB2An0M/xXwbdrxbR5MT7GPPky8O5Ky7oayeWqNMzhkYolcjdD1eKCyOU20PjmD5AsGbVcV67yZJ
WbCL0Ky4RnOxuYmHCv/XVTZ1a15m0P2gsRRmB1oR09yMEBWCLqg9bbju7IBl+hlYMtwTbz1AV+JC
Z+/2xUT2yTLmeKK4J5OlACMj7Hiqhnuyk4mc/6v90/r4jn/4PL+vT5/TI0TH+9oDs7Yeutq2hmab
+EL+e+hBZCtZd+mKFLzv9eCidFEk3xvuBOkG2Hbkf5oOJCNqwhzDpwRCL4kDVZgEd+k/l1os78vN
0xNQ+tpjDoVwpYZglpb6FrWV7xlutiUbaSd0YD69HTJ9xXsGXmw8SrkZGnuURvUZNza4mbmyWrc7
O2CZ/xLX/O0BnFRvYTOMTIV5ouzOYA2xv6T/hk1i/GO138NoehmE+C+28e3nEzbGUGC6iMqCJj2v
nWvcxuYVaM8B/cP4opf6KRNgtqDI1uTixra5C65Ehk2Jim+mGFSHUQOuW4qRmmWvmhZoOoYayxyj
rgD2ZevDFfT1HJ4NwXQCbcQdRdOyo4f7Fp+LQ3o7HkYHqBUz0PKbDDqYT3qFkkTgBOGZhqD62zW5
iB80KNI95JKvpepxTTPO0PXUlisaTpPBb0DGrM/ebIwAhBmL4oa8tGQEwY0zDdWSMgMnHy1ZgF4n
60JxtsIAtCiah2RF5DPKm6hD2+SAiUMO7kS5lC6sJmjixeGWhkYaDUemQ7Oor6PiMUTd6MHM5lQK
BTQ1KJ+X6W1b677ndBtDcKgUhol3HWu0qrFQ5j+qoQfthCMANO56sD/8GTG44tiMeNR/igByCmlx
VfL4yxoO9u/rMebQh8c7S842QOIgpWJzE8dJ0e73ibYlIv3ZNvtBqg+S/boBC6xVaMbOqk1UJRhY
TVEHq08ODVEymYeEsCFMTTRYs2nB1LxPIrQORb2baESh7xMZ2hFOUYhW6oSVly5Lj5AfdB4ADXYe
HMae0MbVnEES60CyvHY3yG+PG3IKR/POEikroZxkKorstnQyBlZazE5jK9mgpb7Z0nRXbw3sRJvv
82w1CVIaO8D74zsy6W6PlyoQP+/oE4y92x0j6AGvyEtrMNTgCp31VzINlYYOosFJb+gjQF27PljM
1gEA+fcTgfQHql/aPVmEnkP1afoeJHG/pwRcC4Lc3VR31ZzAG2IubvGgvZKTvmSoxkL0PYmu9AWL
UoG2j9+nt3lVrSObgb65SN19jOcAsLvuXnh1/mixpHjM8Z7Ex3S8hDXHd9xipm+xqL0hJxDS0w0H
UYJPE96n436Vg8RVOhvXLpNbzh8INMHwEFoD0juBfQd892mNonIzjPF30OB+szvo+4BoxNvnEdQY
nSwzXjGR/DRRVpq7thKAZoq1pidsbykIvqHV8gZlcUNBL9or6sLWKqiabOuCtWCADNJLl8YcbKcZ
KhiZUpJSUi7KDmQt+2D/PR41wzPzmqjbo3V5BIQ1BVJBZf4+5QArJ658HqOgsTg+JAsbygQ6A1g1
ixj38L4vwaUxBFeoeAVX20CVBa/H3q6HjO0VHAHI+dto/Rpc70QRLEiMu7H7NknLSvzMi2xFH/4r
cAY78S3FDtyoJSmW1qAlrbqBZp+6Qt0zJG87qHcHPZre1M4O9yUbMn6h2NOwYfo6Aivslxg7D7y2
/BlGj4regoK2l4u/htVqNQIyv4epfcy8GtnpolpntstFabWuB6Nynw4ATkCYbCemND1CFyw75oZm
7iRQCJdoKAFjLw33oQuQuq6ZVX5lcfQ1jobqV51A7y51xmjFR0Cgm6j81Xn1V6lFxde8LhJI46TO
g2T4MVdalF0gUPF2ldoYP17FNuNkgzpYA/rj15rrb6wxUJoejsBsEUfMBzO0IWdamb/ZaJKi4HBD
AxIbnrvJkHt7gEhMebBQsoEwj2U+kC1sX8Rg9veDgceBZ0F2uJnAhbXEQ/oKkMZWx1tqYzTX+fDc
iwmipaV5Z8nRPnD1smoDu7E1UpmgjD21FxTbR6BdfzfO4vFk5Coy2ZiHsXXdn2Wqn3Rwkiwnjm3M
Fu/fk99iysSTT7GoX+kdmd6W6UVZ9hCbbwN9T/bBcy8Rd4F9yKavXQjZgSW9S2lgZTcZ5M1NO9xS
54EcnqoQShWQijDWMeqMkJxLplsetLpPAZb3lIra9KMCzepNG2Z+O+nhdoot81YD4nY+GB6LTl5r
bvo8QHqLHBQyQG7JL/Aj25KtR//fWrfiEMJ0XXvpB9CFCCsdt2XR4u9XlxoSkK084KVRvoA914FE
paUdOjVkbFt7o/NcgbzmaLlQ74uUdrSRT47ftaDwnxytABNW9auSXHtVJ25avZ0Y4MdNWwiCWAaq
i4WRGU+1K8Q66lrzMhjQFkibOD+gYABGh2DyNhWDKkJiBIWfVSDfCZU8XaHOOhdobwB5MNYNFP2S
UTc2/zmGAumQJGA7iVT0shidRfm3ohAetlv8RFvOvoymO6ZNJ5IhSxMm75SPdpjkaxi+LWpz+u77
b/PAhwKW+9F8bSDLsALxUfQQ8cDdShcYmwE0hmeWePGmq1vjqdS6b3k5Qs08Bg8e3up+/A9rX7Yc
Kc9s+0REMAtui5onz3bbN0S7B2YxCgFPf5YSf8Zf//2fHTti3xAolRLlcgFS5sq1QPdsrQY1SDP/
GQTw7XBBQU8KZk1Nf56GYR4EWdV5UFMioAW4iRb22SmpHS3IJ5kGiDllpygcQNJOPV2Yjh+n1DVl
OgIoTjEdrQEJNK7KKksNheCJAeF1aIElZz8Eg4ZWtM29ZqdVUFZt/DYW8oY5qPVa9fJ733rdL5RM
/Y49x3tmuQUeZm+wbzKmZ9B9auMjvtnqko2WuWltjz2YafuShNFuUvkjOshy9IGtiVE3Tu3cQro4
c4ajQRmoLz6f3bEXj0dqdToU57vRn3YECSoH6JT3DSJ6M0JIwYdAyfJ3W+uCgYJEqcmZ/IbPsYQ6
ovnI77/OB26v6OJl3Rn8GyhP0Zm2XiIsva0/giUdmBsVpOE2QIGl44KqTKGj1YEGhdB22iy2KfWv
hvZWY9t9TDy/wi5Z1wZ8h9F6bg6ycG9GWaSo3E18hAtAnJSoA3WAyS5cWQ6Pd1+8sVpeN2PeXxZn
hyli76x6+OIGIfdkMzhFAy7wFxDE+Je2rBxr1SEecPCt8KUyzfA6tti3rAG/37oWeMZmF9RcTas0
CTU8XcZiDTwRRA2W59Ng5hXIrDf0YOrIbo/CvvK8K9ZSOVNPmCMDt9JbAATTdnb+4+FHsxemZYBs
EWXpiu3QVfSIkclRl0mnOhEfLl1klEZqA9UHbIYaQhp4X/zi3ijjNTk6iYHyIKti1sG05WybZ7DG
at9Aps2OV0VVQG7CMOzbJJvqvZN0+YFbzngzQQgSGnFp/TpA7pFpkfbLk/XeLU321rFiCGhQ4ab1
XuYGmEd8Md5YmHIeVOjuhZ4INu/2iBG586AQuLZbPx03JhT6VoWqVHBVpQIdqqEOELTyL5YtDeBq
1NYeXBsx6K9QegBCxg8/7JrAXNJWNfDmCPmsPgfrZSJ30EeDvDHSOTfADA83RSbri+lCob41Cxfi
O6BA0ZNmPJa+fkctV5noDLwl+V64qjxBDaVJqINrUbbVK8DvWNjwj1n8PO/WpkAkNTG8MNlwGxvN
ITNBSLhcCrklfBogaPY02zCm+zBN22sLUoWN58lkQ3dUqW4rPeEPUHIzz9RqQr+78FqA9w99dPBr
XW5cIC42ael/2FC5eheWmjffi6iq5Zdqsm7In25FkMe3myiW9WaZSIbtrQXZ4gvNg+Aw6DdGliLI
BEqVSvFfGVnyu5Upu3V6iHe3IVjryd66DguMxjBPTcSHJzONd93oGa+5NKBkzZtxR24ZUui5gY19
M/Xm8b9NO5latXIlaLho2iKU/GgRLLDRhLVH1WC4KZyp2xILGTVTxNa/NGPVJMoyvanDzdIbSgQl
dP47wmvhqYem0LHN8FdS044RLS9dD4UIqjd1FEdkXAGXqJp6Cuxhq2j6qYmUQXLJqi6bm9Eo9UtU
ab/mmZDxuKYR/06tqHWca9/pz2yapqeOt92NBh0x6osNK75tcv9KfQOQi7fNaIEzAFcEo0Z9hwXW
PgTBylOiTRowReOW+oreNO5dEAbSOOGI5mHskoD6qilKHt3id4Vf3k6mwLqLkPcPsuAZaLny/uQq
rifAhq19atoVtHTAFzW7oJqmthznjlopz01gABNjS83eAIabZ/6VWjSIY4G+QoCgP1GTpmSeuGNZ
+jgq2pO8b7J7TUVteRXbOywwesjdxNVhQO3+lVyQlImv0KA4LAO6otV3KAQAgkJNQgdRJO08SVTU
/cECdHkFhgkfqezKXaW1DzRzZdvaytScGCJbrb+2xRTeVnkZ3qJaMt8nkDda6eRTmyiz45W4Ui8d
yHk8cj9yb2enrMHDpcFvYJ4388GUpDtZtF8GLdfi6jJGCgpbP+POGgVXwJD4kW6eHHw5n2uBQiZA
a1P7y9t/SMZ8IxiC4FWn71KR93sX1UIPUez8jNOp+MF1H5kDVj4VoEv7m0PWsCd/LKvZAS/efl+N
2HSpGXJslu4ZeGRWiQtNe25E1YXlmvVittspLJKXqh7q65BEwGkrs+Ay3mUAjm+RjLJelkEfTazW
U0Sypqk8zW/GwfRxjyRxifI+yCN9OYgQgLe4H6Hyi45GvVvpDDLv7IoNT2IN/posvmlinZOV5S7M
OdTwHNuHrGvebpzWTJ/aAkvBpIu6nyViVZpp279bpLEqNqavToegRg58NnbaAttDLL+PRtWg2E4N
DyF2Mw+fPL15Qsqj36Q5VvuNwkK4Ch/RNjZel0xcqcV0sClMXdYGxmgA36F6hSc/eqMI5fK1UwIx
pYZ+jve9gW91HwymCSisEQtAIXyvalRyC7QquEEekLf3wBWFvUDPTP1NyEfqD8HttjYtfzrRwFwN
7Ki4ZRoe6zwZj0yVVdSdx6+OOqNm5Ia4T8P+bEzQ2gYLB/gZ61KeyY08Ji0qd50AWewB4CMReE5R
I+M5anNtQJin5SoxdHlr9F51BfZFA5oVqVNXViV+n5USJ/1nhBVl/h0IAcFhnts/WOu1J3o5iSbx
r5BB23Ux3vRBY0b9Fkx6zXpZ6qkBrsy7E5kkaPq2umcBJI3waJu6w1uYVwcQ72i/DMc4Q7h0em3B
LBAw1PvfgDdL2ztC7/coLwVqUw1iDuoWU70+TENc3kyhzVfZyONLrqpSswTwaAlJoLn1aXdah7fr
QhZHboFLcSGZASwUuj6aYGBX1fmROnL8vDZlbiPHb4ZQchX6eKnBkPYiflfSEC+ROUTgyAUrml/7
1ksL/q9tashhS05gbf0YY7q1/WL8sKN8L2ue3Inaih/MwgIwPtdBX9WkyUPels0ZT5xX6pziuLqA
ovrCBzc/W2OWr6GMC4FF1fQF3oArOqVDqKV4hKmeccjQwyDcqYR63A0Ze+cdkLj8zh5Zfc2BH111
va9/i5tBW5e1yQ/UzJCxgDqmfMoMtQUDznYVgxnmW5jWA7AVundgsZeeUHXqBlgOrUTWts9TEcUX
XRt9EOgCBgAh2W6tlV50LFVTubXKTY/q+IJ4JTTRogbJMKCw1qCyiY/U/HQz1GwAi4EbjUAFU/OO
yg4wbFXld99FTF1FzFO9kUBaCe86+Lw8oyLOXX96ICWBEoBUysBVHmEHSnnygCZR+T2qP+YgDw2K
c+AiAkcyHkj6fYdk2maqUQMylLVxj1J64z5v/W2DKOUNeRRJagFx4A8rRKfAs8tSd1rhaTMeyNm2
UJjdjg0wVxhKIxo1J8KRzcYu5VQElatth955NaGpdchAx7TqFDOMM4XViZoQqbGeHNF+NKNhTLYJ
SpXXQ926+4pDMIz26i7+6n1bymRNG3nqpSbt1hdnu5PhCUGddEVZrc7uQBWc8n6bNJ4GkHIhjq1t
eScdqK05O5aFoOQakGGlAWSn1FkzDsluBAZonmkZ8OeciBRBlXCdxVj2mDmAbnHRZ7d+hjfaMLG7
OuQwAUNwGkzvbTH1qQtJBLuQQdTlIg1YXLTrVOuy7dyuoklxlifWYW4bIV6+dcmvNEVZuNntOAjs
D9Vg4O3m+XOU2IKkbjjmyamIZHbGaufjMHkpwD5/tuOy6k9FcyI7jehC3wKNqk5UM9aVKbD51IcQ
DGaopbRCzVyRzVEd+PeXAQcoarPQgNAZwuhIowJpFyfFw+SMzuPQAiYzJjei1ZxHsljadAB9hLht
lam39HqVVoKdyIMjI7FuWiihNVrjYkWFUsm2BocUDY0hJXtEMZa/oiZKYo3r/3AlZtXiNgHEpUEW
3he5g0rpqS5OnTokg4W2GOMCmKGpONEZdZe2GEBObA3gbfwcE5E79ZNnNVXg8/nzlPq1pq83kNJK
dnYeZWvSDT8Uqjqswu9kbTa6vAgA8C9OnmfrXDet0+CWv9owE2dDio9DlNriTDbXA7+eY+cn6pyU
hwBbA+Jony7UM6CCDpTO4FUrtLslTTX1LD7pY/3aflaW20gzkInSVHTQOlBUKi9qkSsNnOJuHjhn
tP6Za5n+33OR/fOKy1zmP1ekmU3OrRNqsfH4xMOozlB5Swhe77OJ7Y75lHZ4rCy9WE58bVIvEuJx
bjYX29HkZTDb8IBX27EzUyB2yDafegCoHFLDOJKNDtytUM+sDigzAEnpS9xhBwHerpaNTxrg916q
vVRdXb5zy3vx8EN4BxX0fAI86Xzyry49HNgzpDKOqpurkf/DFP/nPpAAQ5UX+Ls3jnCccz249oqI
Hoo4j7cNdGpndgiLQdmlqnTn2uFPfja9x2QyrZe/DQo9s5nZIf5z0JBW1ktk2clZchRfikIbbunQ
JSyHVmawWCYE4m7dRC3Is1iJvuqKzZJXxs5IsEd1pTF+GZqLQAvrMpyn7A1wdeiDCkqoK6iY3m0d
xsYuC0EESzYbGcpV0zEOalBebXrU1B9C1ubPozbteG0C1KrsupX5i11G5YedgbHtUANf9+yU2EN+
2hf/f9vLGvVrlL2aE18qewXKS2gyj3OyrAZt7Vn4zeOSP8t7s971jjcES/5MIoWJKGzibZekmLCj
1zyyhxOZZnsclCEqyijnNmlhdo6t6nG5tMADZ1fX8Rgs0zRh/3Vq6hiNfJ6aJtJB5XwrXDOYDFQI
tu6EwGAOSMo1r1w30Jq2QB3AEF7nHjyhxgPqWp4KZSO/xgyhoAgEyY5mmMfSBJ+zSLD7oKBJTfp5
wPJ0nmkxLXPWSbbD+4adqBM4sPvUycW5Rxn/eigYVtxqITOvPPDiq0YbqVll8sAzvS/zEVRdqknL
FYdHyLXJMDuRzfVAcABQ+A11zm5qXhep8O1i4+bvZVpt9L5OS4N8DcGsVLYZ9lFYBtG0PRitqZMO
3ee0YYutwlhhVTV0mnOoOqzsaD3jRcBBUJPWM9R0vV6iEAmpiaVJvahlw/2Snb0Iu54eFcS7cJi+
+x22RBHT+zMIxbHGozZTRjqjQxJySMRmzY6GhmBZx2tDDaH2MkNYguDf6pv7P+zzzF8uMuZ+smIe
l1uEOPrDwKIH0+71NwYhVj90kh+FSPugGVLvCsHf7gwaD5QTjqX/3agv5OBAlTgoGTjl66GqLhw6
ImvqcHcWNKbeoexcr91aJhc/joprPAF7gNRW8sM1H/vKmL5bKEpfQ8eWq2VzuEOKGLGHFsKdeOeO
b4Vut6sks6Jbzl37Sh3YAqC2QnVoKLGbOyoN/MuhiTqKoT4yIwa1oqMgUEMr78kmOwcou7Ef72tE
BrdWpMmbMI/NG6PR71q1qE2RSqKW7LR4q4ExH4rAEHmMGDOPiKocqKhlKXShJtSdnSPIz+dO8ic7
HUaklo5O4u7/tKtpwQ6tHUuj23/xV3a6QDZp8QkFOXPnH8NRvYv8sS7nj7fU25AbIJH8NFX5bpnW
BKb+knoyqLV2uLguEjoDMPk3fYjXNQrNkvs28wH7LaHYMDQ+DwzbqF5Y26CMTzb5m+cBBSAl/+Fn
IE/irvgtbL7OsoJBP/QeyaAUu5S8DSrfCn8jdQYYd569D8lP1OjVT7YQ4ybGo/Fc67w8GciubifP
xqIS5AOrqPC6H5YZBdqUF7/Bwf0snNF+8bUBwX1E3q+upuuH0kbpPsOe7C7lXh/ITjfeRrs/SNfI
f+tsOorRr98A2oRAF9gPmWhXseynB93k6S606+xYsza7sb04Wht+L9+ApN+NVZb/0sf4m8jT8bmX
w4jdp8HPviHsM+7scsN6Vr4wgXCgcrW66ZAwLz7VTeIEVZQKUGA77SnxjOmha40H8HQ4b9BohppT
aHdn6IdV96Bpeyc7/hhEZfpaXjho6+6aNgaQOvHWmo/iOhBgRlet4MmlNmJs9i2rf2+cjZsm/AfA
NZDJUg5m64471FDGm9TM+C2KX/htGaLACwGHCvF6p7g1oL3mraoCn3jKb8iEGi4NmWnpW/Fq0Mp9
pHXpVirQB/7V2p3p5ckKYWN5tNR7b+4IUS0wheUttWI3LC+FGV+WQXmJt/4YJyDx/JyII2G8xs2U
bjWCiGBB/TEx+bDYaFeF1/wgsrdJUW9WmRhPXbHijqJ8m4nf5iP50OFLuxqi6dQC6yoM7wgJm5Xj
gsWjzK3rjFmYII2B4EC6JYxDxM32ggKNZ+okkxsbF9PqP/xbINyRJouck9Z4TkB0FHbZfCsT27g3
ETQ7/8Xe1/yrPTW7b07efvjXAAAFxF6B3803P0zN+yFCNdUcyeJh337wuyIJcmYuuEEJk0ClagX4
F7qmA/dEaN/iiymfekgy7TuUcG+70TK+TXjwRoLF73iFgT6lzbTzKJzpBirVHogyUJCsRiKnWz4N
amRbIjAUudU8khycEEVgNNICouJGpBAdZ/+MpGvqDBBFGunEnv6tBfiIHLDSQ+1FtCmixr4HQjzd
4p/hn2WWgG8Y4tV7q7Uq5AViC2rhQocetQV6VcvMfkC6aDtWbIpQkxhvwNFl/EhtVBYCMZs+O5Mu
174pzZtSRtqun/ru6NbdeEaeHeLjrKzvazzmUZ7X81csIx7DDODeVXw/iQaMYRWrlKqI/dpqOg/+
9tkmYf3HZ4sq/ctnSzQNIruq9otKt+KhLYLWirvjXJylmkDNd0cq+2pN7R51JO2hklkmV4isgkKO
wnVew+qNlYAxYDa6SNtuvCHWVkhjc+xaO7YdIGYWxEOIb52MbZngHR0550mpeA3qwIXOtm0EsXNW
DTtrYPyoARJyka4YLnRGB5GWYCgLXXe9dNR1+J60ergqGjZsrTSyDh6r4ntvVCVtI6h+gTw5o8Sz
eiGP0bZM5DetJ1T/yAB67NFxwKPEWtL6X2L88yk5TXCiFABLE2crhxjbfrDRjQjuOsxDDUqYb2oF
K26ttlsZHZCBPWBBj64DiLSdTd/ILdRBc+pUFSJwPfYaSdJ110659RFq+dTwv7kNuPN3HFBEyFgx
8dQUxQ6l3Mjr4c7bmk487QrVlHkVpNANecl4rR8z04XsuDbpr7oz/BpT37tFonm4AZs2KtaVv2X4
btAKhsyVmrYQfEf+Y8o+pi0RN95PBSrbQa0Nht2tB8xYgOxicqCtLTUrPU0P88ZX9aJiI/nSRCwz
OaS1jkx0jepSj4CrUeL0K8PonY3Pff3sENoVL4ne3aI84/bjilCnOUUd4jT5ZHZnFJmAXqIAUfUZ
Ap2huY0qFJWXbJBb6qeDxpLvqVuZu4GbAjUsOCQ86i9lW5co5c8dMMh47rAiY1K2Hz6WK0RQtS2y
v8qbOgSLBvBfQmkhq5C8hda6uAgZAkwIfamgKyHRKDOg+ZG6xylWXt0WjG/dykNocliRsVE9dOYB
KXMoa3az2CvDBPXH3CustVEBaDhgZeDgNX5q6UbDLRRfuszGPUensfdQWXkKhTPEzemAHFUuEdL9
p92BX4iD158sX0ZSe8oSA5rlAc21jIGQEELx6mAWzNrYQ+7mV9CDdVsdXODXygitiy6eDAX3ogOZ
6WyKpRW46cg3CVYqDHuQ0DtPURGQS0a20ecN9Htie7PM0CT6E3YnMWj6PMFXGlTJjr460FmUOR0H
k4ILI/Zz/oas3dTYgO8qL4fZUDpvxz35kMl2yn9G05RLm3yoWZaFYwdLj2uwcm24EJRsJBJGkicf
hxTRyAb18mjng1eDcCj6Ndty6iF3p2Hlti+03xSB/BKkzJIEKj8xyNM7oNnP2Dt+jWb+EdykwZ4T
PWmJ9gwUtHUxNfADSiseoRQ/ppd6zDm4l4R2hyI0M6i72ESMJ49WYIzkP4co2wCkyIH9SCBc44Tx
L5HW72Xkdt+aEXl7zY31eyx4PHBPtjr+j2V2wEurBwtOg2p+lm1cvFxxPzgc30Uqx/N8qllCOxoN
1lQ8q1FJpHro4Eogs0bQ4g3YDXaJiaI90GG8Anh5B7HO5sGbKv+MYsEmILsmQL5YNnF9k4XWdOs7
A9YvakAMrgBkjErnZKO++NErIacrdf4UlVOzGsDId6bDKLXirKvDYqOmkKINnNzclhMA4ZK3l9aN
yicfKNj71gsD3Wxi4FrWjcvzJ2foyidEXgFvrMQ9OUZlfgVKyruhVpM2Pwdej/Mk0KsDrWoe4z5U
c5ZqQ4sHkTxQM5+caQ0skL2jZudVSA8iwL2l5piELXZjjbe21EXBFZockN2wAupFJl471iXoLajX
c/vk0nVYoVKvPpjNDUIGd9SJpWuyqpxR3xeaZk1gW84aFGQ0xw6LA4SSiiy84LcVXuhMk9U38GXL
vWmUzrQy67BHAH4EE7xRYGNYQJlZndEhgirAMUxwWJp/81uG0QhyoWFL838/1XLJP6b64xMs1/jD
jzpYK8WhNx7CGCLLGlRCyhWdLgcQfzjr0qqGFYQS8tPSwRJQ0tdl8c8Qai/dnppxadLZnxfIO2Qk
DQaWw///NHH9+cHoKvRJZuNyVTK6TW2XK9c27iaRYO+mPsQyhJqzC53SkKpKX6C8WR80KylvO0hD
OkgFnbli7KRDNTpAgWhhFYym9WGTdJZmWw2iRpdR3QHARot224gMtRKfY2lEmQItNzDzstgnHbXb
U44nEV116RhBryNdmV25F2NlLuLe3WRV4gfzFT8nRpQKhdvg8JZ07Vxw7JJrI13PU9HgWLzmTMY3
81S5MKpNnGj17OJr/tUCCdEODBPi6ApdHOczlvcfZ3+xkcvg2SzHjY1xdOCfZ4vNVdMss1LHYqvB
EhqkNu540Lv591XPwE0Vg0mdmqGT+ffChIS2zMybWHnUkFfbx53TB9RZ255/XyLeUtRSv8yDpIBS
IIp4EPkCRJSLlt94lnUFTUr9s5qcq+bq1U9bsGvMcMJh8cK0PbMkBzeTr4cH1gxPBEgnGHqksOiI
BMz2xUQeZC/q6QZV5it9xIYgd9JbEOjZd2mSsiseSBtq0UGbwOacW93PfowyZPo6IPIqv24Dzw3B
YsCK6NTkttrP1+5r93mWpcaHjc763HZf43jMV3pZsNe5N9rphv+QCZHdOY6T3YH32j233XQiE8Qh
srsOQPybEM8yqOYNUUBufX8Xg4zplrzo0DXtPrNKeaHWkKTZXcPLl5JxMGmomck0tOCscDUzOiy2
vrSawEv1bEcu1JGLAkUXJYp4yEZzxjXkRKPOztbLVSMmrF02gIF6mS+ycvPAjAF4LcPDB07LyTvZ
bndHw+hPAi6ihlJp9WV2owYNbzp/hOVPyLCjlGD/ui4mHja3g8/i8/LJBAuTlQGaRNSk4gsj39Zt
wpWmuezLX1WbIWCkJuiqyIUO/gQOkNZojfmvoklZ70N0ryhEsFxW77i312rg1pe/tG967ah78tvy
xSFACt5/kR+WTzdwx78po1eaa/4f+kOloq7jzdycKvsIhg2pimnkgZkQSdDKYviett2jmRfZYwrJ
xiPTdSB0lR16dpZWdtcJ63CAP71224HK6OAVlf0kQHRHTrprGkHn6s0lsRxtrTllsRIQ4HvoB+NZ
diO/SNVyK3/aAisC5uTaNx4ad2huPZBedV5mPJCpN0DtFRVRciLb0EfVvkhKPZgHOGb0MBjbUAgD
TJyA6GFd3acHmhycuNkRURFjRU0a4OPHornGcEemfkIoMR/6ZkeTo9qkOKcW/0Wd9HG1xDghhRvd
zFfvLAm0WeJuaDKPZfKq29WV/Ongp+n3MmPGmVoDloe7kJk96ETwB03aEN0BqbKmTjKVkMhc2U04
HKmZTZW1ZwmCdeRCH0GiMk6fHsigMWi8+PWk7+kDgNZDP0ZiwFYSeyqZvOiJ1d9NNhNQ3ZY/Q+n7
3yDtPm6gCDjuowHNWGhrkG4Bo5n6/rlqCijwoYL6G3gKbVDiFt2p6hNA18y72dxDgU/UNfhCEKMJ
PnbcoFDbzzi9BZufIfVx6nm1+gLUs9IWYuKGda/hY1dR+EL560jn76IV5WOFJNtetJD4QZTWf1QO
lNrGGvDdbt80BDnfUwcAyEzavzMrv+ny0XwVaTdCD9Tkd66V9DuvNodjWLsZ4hSZDtZAe3jMRijj
cgh0/lDDoVFq/04wnBUIBuMnGm5DK8dPI9dRkqDqyBNPA7OFkaH4LI+HZ2hUgMsZ9sVNqurz3GdI
IyKgNru5qL0nN1RHfMw2KrdltiT9ERLRASSPR9B8o7xDWxXjz4LFQJf65gtkh2uAEo1i3w5d9lz3
9plVRvyOep48qACPvgpm6pfSGJFas8bk/XOkzCFGQSNLNwJs27L0tZamSBBFPH+mMx652Xwm/2L7
m1+kGzqem1X+Jc+mudZ4AjPY/ktWb86xOeOD5kzugdJrcy9DlmzjaDXKTD5zdORMs+R1uyf7kOYr
PiGxe636qtq5oB94MYtq5rNyc8/YZJbXHIBCgjhvXs58VlhLw552INA2fe1Z+XuIk6FKDTAFZyzB
o2xW0two7HwQuz54sOs4+y9tGaRiFSYiPPkZZEcAlcnKazE5SLgYck0dyBOW1wQagtY6nYY1MFTh
aXELRyfejlHOgsFGNacEUOMkir5/jKXJN2ApG7ZzcwIRm+02+Egm6x+FNCYQuOZn6qSDZCAMQ1HX
HbVotiEzPmazDfkxW2Rp0bYXvEPEyzOzFXFmQX7oLD2juVKr1fN2n/pFE1CTDgjygpgzaq927QOw
qTxaEIgFtpISIdtf5pg91IB/z/G3q1g1tF+rHtyT8WhXD1pmnIibIYQ66T5DrdVmUDcFNPoSFYuW
NzVEux9sOZ10iL9u8HBkp7iN4qDzJvvcZqX1rIMufaatE7w8goWyWkdAzX0jtzCv7bOhRzvPLHsU
1bvvdMe0LYQrasQs7jpd705d1HtrPcqSd1Fcytry3/oMtKtTNyVHvcj5gxpI/U1WQkPHBFzISjL3
kOWYx21N92eEgE8cd/Id2VIZ9LYf32aeYUDMdQLLqFVOEFHOPnwdKLIIyDHytYHkaQ+GXnB/2Pp6
oDMLW1XJhYdwAc7mXnVmxd+dboCKu4cyIXUAKaaIdi0AvTuns5GUFXgSdVhGgN+fTTsfz5m7miG1
rvjS5n9G3I3r1kXQlf6Xedynd1CWUxpct46vO285uHYhpijfzGnQA5GlElp6kdx3bq/tdWQ6byRK
wgPk5abXehjOxKHtc7B3JqV80+sccpCov9BkWjxylN6jdBtnUVNBNhSP5EctFR+2pZfOuK63G8kb
MAPZeFCiRKM40kcO3Tw/u3Xzff7E6k9xK5B9kUcRiz0UC9Inv6jOZan5jykIn454oqi7UI5vyp7r
eFuYcWwfXQaqlH/bJyQyVqXR1ns8/oYLFvzDZXJcCX1ou9xlZpWsan1IxxX1sDiZVl3txLtSjtA1
06CD4PkqqKWai41l+bgHtq2569WhBbE+shewUZM6FlvZsnZbh2YfEMqN8G7YA98x2w0PhG9b7BpL
p50O7PAqJ5rWRdnKt5o75NbaDRd4ekSaYd7wzNE2iTqL3PHjjGx/6wWwFPQ5wEruUvx6jh5SB9t2
YtVT0/CfFqKMP5O63SIQJ9+MIszWwE+NV+F5iOwZZbvlOXMDk0/aKvQK4+wRIwIFiqntICKHdU50
JBMdmIoi0xnSFNByrSYI0QK8uk2ZQLWyKrgjEBfZQAAA/RvLvSCQU1599fjlwnw1p07fp7aDR3Kl
DdnB1jW8JeoMGuh9G9kQ0zHSnyHuCs90ne+VH6drw3GKq5/p3imeynYzCC5Q6416cah5/rTb4vdY
9t2jFyfdLgzL4hAVDpTS1GTkMVlQXE9a5ztC++k6ZBNfM90b96AQJIw6HXzO603IHHNDTYnivXv3
w8G2nJ1bFICLj93DxEOU9mdJcUBOAwWGUHi4gzLIh61mFy1MDzx2N3/TrAgtvGpV56RS8YzH+hqQ
Rak9ILqGb0EmUbWm2v8Mqas9cr0mXmFQeQKRYnMXIxgz26hJHUC3d3sr0BgIEHq7N59QBt4fbbNS
3NQewocNpCGWpgsCRXyv1iW1IiCkPdcPMsUwDqnWZ7dtogfmdPm5H7MwIEZv9x+7KK38XFpKngkR
+A24fHOIElYr3LbGO/g2BDD/Zn7LhDuC6wX/iNxJ+gfda0A4pB61Y/zh28dgNLZMEd/HBsirRYhE
FvaG05utQ5lnEOML5GI+7ATEAEfmbCf/iafhJtIm1Bh0Xba3ZRJvkeRAXs+b8FxErhzsNigKyfJ8
b2RF94084i6xdynE+VZYbBXBTD3fafqw+2ubiOeRL0OVjOP5e9MFNVzstlA/o69UNF+b1IuIvzzQ
918n8j96/xi7OPdqqtrTxG6KpqMckXSFFHp9GhAB2PLGsB44IGGQOebTzzK8qQYZ/rKm+rfleN6T
yA3sLKMhPAMF3sxjRFFpGz6iUonuN320m12qxSViT2oNJNSCR6pD7k9WoOvfl5rppa66ApnEoagh
7mOj8lq6RQuB4lF8VGIvftBkwNq8L55svdXxO5UNuGkKa5s7ABcnWV1dUATPN4A91c8NM35QaaPm
/sBjK/u5jNGTKV5rofMqXPwzqWoNCON6uzT9dqi3/4+yM1tyW1m686ucONdGGDMKDv++4Ew2yWbP
km4QGjHPM57eH4otUVtne9vWBQJVmVWAyCZQlblyLeSRg03i+P7RGim9soY3iX7P8w5pusAbz8IU
/VFv2ciEpad9ruOrgzE8qYO2IFtQghDhJ5GzwiQsbBZHKUOTzk1rbkqr0VHbKa3sFfUXaf27sbEd
kLlIMwhUlezMMoF1JQK0ejmIu7JVWWrO/X1lQxgwNh/LVuTGjzZ2xCN6tCsYbv30IfDnAoY2PMLU
bZlfM2qIV9BqmPdKgerfqDjxi5/k1RolqelEyVdysIvY3k5FblyMqLCWnWUHHzs9e0yT3PxBYT/4
Rrf9FpQ/hztBC3yji3WI/HlXwI/gEopx06PVdB7ogeFV/vxlv25m9tYpqqv6kDvq6YXa7rssQxjp
JkiUFkGztdoAMtwJQaKbQStMBD+UCww2MFEVoPYJrixKK+zvZLMZ8/emLD3k7fC7dfxrU1ojlfKw
/+PYfAKjU2bpCmrbo1U72d6dF1igEVFkE2UanGRbHmYXL5+yfRQ74VFj8Sn5DKK2/+5ZeXCx+8F8
VKf4LMkQjKw3tsBGo430GtPpO1V6/oW17dVLduujgdeQ4DWvXH/NBX/F1SurC3vTitpYE6EEIDxU
6ltowA3H79p7yIIaPm4e/idqZMhBeV1A0KU3ThNQccQRa+OxyetmmWvZ8CFyjc+d68Tf9bJh+JyH
spKSrZIaf7NdhFYH31IRZPP5Tfs13Cj9SJqk08KTpymfE8UzrwvKLtbSYx4Fn+UyTW4QBFWuC2F0
8UEu1lyTv0GK4Yu1ZPOSvF7t4CUnpeJVMTN/yf5maCntmPvNXixvrrIfmc6EF4NbLiDsnbYUzaRv
DvLimSaCL6lHGbQDF9s5SoL+LCigBmrQBF8ipAEsFe4N3Qm97V9Hxlo4XbLUeMtY2ZygYMpOrHqz
EzuQaGcNyqswwvDOiMKNr6flU5JE3cWOHQAtPcqgAzGXZeWp6k5alc5qjr4vPl2t6mh/qyn+uGNx
xK7FNhUkL4mQSV95gLhuY/WZci9bYenaq3//67//r//5dfgf/vf8AozUz7N/ZW16ycOsqf/r34bz
738V1+79t//6t4WkgW2qhmoZlq1pmnBs7F8/P5IEx1v7bzxLykYflA7VP433ZO+xR5C4D2qGL27Q
ajvqvfmzln0dBOBB0z1PjV3CWgzVoe0U2kPUIUbc9GX6NQ/rAxkC8+3mARDDJ9rghTtnrpOTxXIt
TDnUG3fuWlbGtbMKkTxDhwN1o6Vf1+lCrrwNUsjL1hzjcxs0+kUaVJaxl3/+GDT3bz4GZHcJNPLP
RhP0rx+DMwwk64Xant+BCc6s0zzrG6jIV1GJzXdp6BOkJ2IuLZGWxDdW5mCUbDfouvXLEUUCUkMa
ggJSArY70fKfb9nU/rhlRxOaEHxzwlBVU7PNv94ycGENtYgwOl+jQBMaw9DZ+eEnXuzJvLKiZDLe
li7Ctz+7JVVTpREP/89uH/KNa7dqtOEn+FJv3nXUoDkblhmFtmv5rkpRHn/RLQrycvR7A6SXe9at
qyzWgkfFL9/PYLM0V30LVifzNXM1zmc3vwydg8U/fyiG/tcPhdyKiiqQ4xiG7ZqqZYq/fij9OA1h
NVnxbvTA61lLA2bdbkIvzSErzlPAeeynHlWkGTXUt/GFzEX1evPwFHNika8Pi973kN7QwaOEwwAf
dwBLWNLmPlDePHiy1LQ89LNVNuXBZzc/2oN/DEwVwvFf47PeigF7a9oXtb/75/+uPn/Hv/16+e/y
4xUOpV6m7jgA6/763wUvk45sR/zdFYhnIPsoxUxZoLmoQGbsPimEq+aDFOWU/d2YAUycdZhjGyoO
v+1gV1Ad1h6+bmxHCLmCNSDiv7RvdgnsE9X/5a+ZL8mw/vqfsVSd/4nrGrpqOKYQ9h/fnYo0U+6E
Qb1N2tg8tGi+LQn3koboLf9DmLrwGIAeEE4F3NUEZCD7CeM6Gwg1iCKEWfDBVfMExmrLPmssHF8Q
hF9Ktyy3sjs/cBETmWfLLbjF6qhXYeYIIwBNTXFg2/OFiHn0Iy3OrjWrn2S+wbbCEx9nvqglj/f2
0fSSZpOqZXlsks45EAnot01lThcA9v5KRxHvbZ6na7zwxzS9z6Mr0HXY7AiL4qz5ga0toAHpzqAl
TsKP84POr1tblMJsKSP229OkvFQUT52ll+yWzbEtpx0Q9s+yX3ZJozyMXemttMayl9cryM56nrLW
hm7RZpm/lX2/XUw4zbYdo/rut760y9Jjo5Yrqy8RDZFD5KUsEHxbPanS3/ukj2JV+Uxk363+7q7R
EwsXkVDdbYZWzd5XobJIgP8hxaEBshVJtgKyqVvHqNBZc8WaB9dBq3R3sp0LpMQbXwvXwhjXiVfb
UONP8biEBYs3it2kT04bOKfJ9O5tM6A1d7WJpy3qRrUgfLVSFuG+eaeY6Y+bR2+pP2AyQxe3NWOS
8oxkN+XsGwetLDmHO08E+x2VJ611kh5mUsY7FjisImaj7EPVfF1nSnC5Xil1x006jtPqOkdY7r1o
iu6dahvWMeX+8zi9FtlaczVnfZ0h98oHA5GS26SONoUr0LrFVs5qToV3DhP/IHif50swndCKFt64
S9TrdRrfM4/w775JdznPQGxm0cCGcpBNLxDmDL0iOTffgjyUPkVRia0f5Shf+MquKvhO5F3JPkMH
U0LA4iz9QzOkwsrTgpX8bMbB+2TkdXgUFPjzjOk2emCaj7B1mI/GRD0zpKDuurGtIEMbOl5Au5s+
SBcCRQY4RCRlQl3P13pkNlu3gxIKwcakTxJkxs1wbyp68ZpMHgsQJ/lMGqte2U2u3yEdMzwqXfdF
K734M8FtlhJZo52F78b3ujfZC2nI7OFHVzrKQ+jl8RGh8GQlL9BZ6Z2Yc1J5N57hW4CLcOCrkBdJ
vOe8cA0odIZkmxS9u61NpfiAftpyVCtvoyc1+GCXtbjS3PVRyQKyJd2w5OkS7TW4pwDK85EVfaYu
iiFUy6XHQ8zT/OxBWjU77FZ2qPhb2QwUl6A06jnXqSr+hktSGGfhtuoTrKbhxtOnfC2bZVap9+BS
d1ffZgBkD99jvvFq46uczSkcZYtSkjVX5mhPujKYj6lxJ23Xngw4S0ra4nqrQmmyg2W08OXOd24k
E48JtwL7VfPSDOuf91xAbByx49rK+2hz1TwaZvZ+z70t7skJZ9d7nv8cNhSo5Gt51cQChjAhTyxb
8iryvk2976/39U/3LAcNtfIf9+zHFayLbJ7um2zY9EpsbdvK3RdssAAStgXROaVjaSFPx6StyD02
+qoIHWvnSotQciCnWQI3/9WzAZkTWcKHen8O7s1z9KTFN14o3hDzRQ1M9qlwxARHeXrtLTpdXZAv
8TIlXgUhLwAjforqElBORak+S5DkCfBs8lSmyIr07oN0IPJjrNGzZXs9+xdqrD8yWDrKIdC4i1Uf
9NlG9tWCHX8bLtGzGfd5lyzfhzFvHTQEV1tEOEO9S54QmWzuR83e3jzScmz5b7b5Ts7VTo2LJvYS
VcWyKO6knxxa+QOc+upQ72VfNqj9cTSjj1M5tXthlMlKU0W0NZvBOqhxlp78oWKlPqy8rNiLOIej
XM3SRRIU4/dgQqTXqX+MyfS1h/PpVeT9TAjtZST2YS+YatPZanrjPwwexYBZp6efdE2w4WcQWc8t
TwT9c2QZsCk2U/oorzyMuXWIosHew++wLYRNjag+OQixBt+NXi/Z6yowlNjCOoW8NTZm4WtAItE9
G+PSXaoegSulXpcm1VUJobLPwlfP8KDNe1j1EoiBDzki2hOEev5Naf2vJfI8H+xBjZdmP3pPNSQj
K7g0VbA70/u1KcUoDn9cN2x98QCoBexjEPSvpHpBqWuEhf5yPXTWAGXmdbFxxwIaOijsNhWFXCsv
gQc56zQW3GOnfQZdufA6vf7o1tRLBJT+71ToWF5d0z6U6Txr5WpLMcFWbQyddp+FMfVhciQQdC8o
xyfP1YqDgyLYWg5Is+2kR+IT+KAEluO+3oO1EM+Ta1+kfbKjjJ1+2Z+DQh3OQFQRrZuvlLo+1dqm
88zPrtkPaoB8sl55n7xqcx1oiG6tt1N+0NQWTEFQfbjeCKnPhZLxwcVsCE66U2rLfJ6Q6PMhD9vs
dRLBuNPB82/Spm0/xsW4kA6KAcgSAYb0jgra8tEVMIjLS9UWCHxqOKyLTyDraENjspIGxao3Lk/N
t1YgHirgm9kG8aC85Sbf/HxNeArK1RSIhH04YVuErsrrx5WjjrcgaOk/2go0w96sBCVHVBFh27EO
PjaT7W+Hqah2UMmOr1MOWe78QccpxTGwmKQne1Jc8iiRvph4Jb1YafZSjtCwhgSFdrkfw/1+jV4Q
wrAogAHQaKc7Wc0nDZrvPCkDCivz27RSIuuxmA8iYW1XGpGylq/P0O0wiK+BPdTXF2qRhtM2p3hz
KQdJr44U7Mhy8iRb9tC6UKf2vIbzXN+yzNUOwOAWDqHNl8RUlIfYL+6kqOrg5Hw4IHbJzaG4WlUa
sWo1HdbSaqd+slLMsdtLK+nAH0kh1LNszTPqhMJesnlGOAZgx2MKq+S6PxH/SYBoCMieIwlEcWyt
jtVpVw76rnfae302AFgECfibWRmKHQ99ez8VEUIEBNfF0bP0n6djYEOVPA3ffO1Tb/owtrVdukQ3
2oiXgRM0S8E7cgunrBkv0dTY6p0wzjWgocepUoOTkar3786ZMmysoU1X17aewQqjl2UDXfE8WZ0h
JqNGD0noJo+9Zfl3VuB+b+0Em96KdK03NX9m8kK1mX9ti0ZbAydQ1yStDcqp7egt8RV7nSouitNz
s+zh1fOCuDjK5mDoOxIJrKJyz3rKpmKdj1n85gdVfDJmZnYW0vEblJdiW6neuzVKhnhF2e24l9ZO
dT6beVDdy6GKv54MFdhJUhYXgi8v8jppZpYHeVPpPD+4/7+/KWlNK+16Uwo0LSwW4nLrIWR7lKm6
a9JubmZ9SN6Tncy14kO6XGtBfkvv+Yo3XJ0cWRFym+jqJOcMZycrTadV2fhrtvTU57vRE8G86cUA
shA3QLxlS+1zlmhQ6smW0Iy9ManxtZUU49GgDvkibV7j3lN0Le5lS/fVpxJ+kGuL1NhbOzjaWdoy
P/2iBVZ4pX5DF9Wf+ZX60/USapXMWlreURK8wZJTLTJ3JKo335zX5hSeaIm4k9aM9/xCS03i2tKK
iB+/KdSJReurL7bjJstUPTV2Fe+RrcqfJ9uJtrGiaivZ9BO1OYnK++CodshfMWIz/kjJuDSqDZfK
jdo9ZLWSPyOymm+yaKjX0tp7RnqsR55o17ENxW4ieZauaQbfnO76LNzniwZt362h7Uw20upSRnMA
wpFUfX1ODPghkzjVViTS6rNVItZEZJXTKBDokUC7ubl2loGLqay1S5R25p7Qwwiv/zyHSllbaqQf
qj7YQzoDy0HsZU+a26fnMgzOKjqOORm/iQ2bZsAJPVutsG7uvJG0AfKh+ZPsg638k4Vc51F2hW6P
8t+8ERrlBKMG9ETPa56+jB804t9egEKHbMoRerEJ4k59lD1awFpvtJJ4I23BGPcXwiBXd+nRD6iW
tQWRJNkUhD1hX+weJ2f4RL1jc5TdjUJuij/Q7iCbfl2awMXAfMimPPSV/mw0SXKSV3InMDIhby9w
Z9yoPKjWCgLVFX8oyaU3B3VtqAj/8qQpN1mTOys5sMs15bH/fv3f1qU7rUYqBsitMMsUGfp9nERb
dKWyJ+luZVO21NVJf7994Zvsgaw3N4Y0fAnol6IKfwk9N/RsBNMusTOn1xVxuHXJs3hwNqRjhpNs
XbtgTV24xTBsQUW/D4es0SD/P3ZLylX2QTE468QErDKSyrx0kUivB68WM2umd3DbnFrBtIazYBiy
dz/DbftN66DO4AZFuOpjXztpFpTxpHPSVTwkwVdvL8PMN7tqdv9ol+N5Nads/pJ8k3ajsyrDHO64
hgILKXF3a8pKyFtT1knmszNYU5xZfr/crHJsTW5tVbnqsBdD4d7XhvZDlvjZIqDOvqrsrVWwDGPV
dhphk3xsWIVKLy9yXsYe0ik/7d3NlQhb1166NmweXNMtUfZIXmWyp4h8sXGKwt20vDqBWC5GG2ws
SPF8eyuWTpQqPQZsW+I4DIr1zUUWSsdDUK6oZxzWY5/H48JxswvkFdHeyvhqr31lJnrEp5p6dWXo
R7hNXevFAI2drQo+NNiwgskk75qBfoK8wXiRVnjiUamCnDOJe38z+MTpCqWHEkXTc/UUxO5aq5rx
gh7heBkpYbr4afFl1Kv4IFuyX7T6+1DZJw+qrQyrkU3bvWVAWBXCMHY3OnX3bFHLsG7KoN70c9NU
NGdvR364lNbcjNz7sjIP0ii7iq5buYaqPcgWpMdwLI1pfoeQ3u+zqdom9Cv7Abmz5lGJT62e9Q/a
rGHXp1O1d71GXUib7LN9BS7ysCcgNPvLPjc+NVWrH7soPd8G2uOgLmTzj4FGZs2a4mBL5yuFs3ie
vJIcEKWZt8t1IZJzxjqByhmNEJbv7BQl0+8yr7f/44wV/kZzvNdJbYgeEUkjSjFDSSrrqS876yhb
7aBYd7CbfpYteQC3MS4j5Oq2RtrDttYJ/7EjnjoPltN4YaPMv27kY+sY6rR5xiawrGPfK8GjHWws
JckQ8phedflfiuAmW5mBLeCx4eOTh6iq7hLDUE6yNfaAoYdee5Wtyum7Y5WLaZtUhnoM/QBZkPkQ
/zqzQrfdNnH5UXokWvnuIZtjkiwts4jQljAbeIRAck3oDi1cKM/OfZm49yhIU1g6G3KTjCSsPtRa
5L17D2L8fQSQ5R9ToYO5spJ914TNo6FN5oMJhcmk149p1jaPDo/2XV0QRpEOsg9WDqjwSWheB9W5
Yj447iZzTrY1LO1YD8l4Z+ZZHnp3gEsfISTIwkduejYEYs5Wj7PFBIQ6GITUpJ+0Kn393EGtv5Pl
0Zlrw2triztZHe1qECUupEG2Zyuyxl8pNqSIIoAQOnN7/el25itjsCrmPsXHasbu79ab35BbRxiL
vwR9X34kOEs6hK//7Gqh/lgW7oPsrxASJGxWFzt1CMuPAdukdCjs165lwQOPClvuuf82PINq+K4i
v04lE2WHaEj7b2wkYLGbz6q5T57JPmmVfn1XBX9ahdu/j80rr1q6faBvlckA6dgEVLpCp3gYC0oK
5q5bvzzL7cY/tcKst64VT89m4p0UmFa/zSexZ/fyBGW/a49TIcd01ZPz+CbaqA0OSqVdEo89RCi/
OXlauxOMy2LsCZDwndrzQRqMSQ8O7s8Rgv/p+YrncmDf3QnHmFZ6PjTbXpTaM1+lsu0TP1vJZlKT
LrYI2yxksx5itmmsFPwq1JE8VvRN30fRgzS6CizkJb+8O6UxtGc5cRWVBFbnZmAzsZsRa/eI8EL2
NIoLVeLrItCHszsjvOIBnRfV8lcd0LWkWHmNabxR9g0vRZwWS81NzDfFzojWKlkJWLE03qqi/jha
RnLxiX8+/80gRRtV9Kd1+5ShjaYoUcxaaeX7HSeKuQrlST+teGPZO9uwrU2q6Nl2JFFPfBwxWtk0
apOd1fzylc0GUZzllAblwzgm5kFPXGVJLe/4QaXyddm1Vnok5NK9adpJymFKr6AwlaUUy3QFzEtU
7aZHo1Oklxz8d16GAqAn0+yAaEjcvZnKSc5QNO37ZWXzj8viVSd9vimVXluRP0Tl9NchMijqL9TT
rSfVeI8jM41Ib2UVR2mAIjY7U8HQHlXYmT5kKb9l3jMvUL3bu3QsrU1M5vNDh4x4Ulfhl8iBidIv
GnGMoPO5Hzp066LZMI/0qih+ScrmfaTmpdeR0iH5NbLUU+M6EkmY4As6IQ9j3uxCCEc/19l2oOr4
R4WcyKIsOvsFEud6nXd9eKpKJb6rlEHfuJadPxFpIbfldObXdmoXclScjx/bYArfGoLxqwymonNg
klrVLOJ3IJnjx6j2gqWfJuWXsBeU6pA5iz3eqEpRf5hCt6Twrg4gSHe6vajyjyz601U5mMSiYM+m
aHcUn1hw7sKxDX/MbLUx0MWPWao5Sy+3wovWePpOiNje5YZGkggQBVpL/fDRtHO4iHm3orL4seWF
0GqWe/ZKLX/uwIEsC4hed5qb588qqSowu+60LMygeO7hFL9vkLzgJ5s/Sw9rEDt/GpOL7LIrt15G
QgR76T/5nbUtUy1ZSStB/OZMjfuDvJTsEsGwgi+5fZCtJjBcQGOQ0cq5w7BSNjbCWPD7cDO2b+Qn
CpU+Sd8hT6tzGlrA9kPFgBE5TJ8JXZ27JMs/GWHtrUzqMg+VEOWrNoHMQfPw0+iNULK0Jn8UELJ+
KNQv0l3RRLgdBAt72aS4xsmb/mNutOUOeYR6I7sRo1k1ZpQCiEn1fa4H5VpO2inWIefH+GxnDbhK
w9wXVR4/xrkJ+bKZsYBwOkjG887jVVjyriaa/Fg0eXIfjB1IvayPl7ZftTtKsRUSpHP7/3Hwdar5
an87geYj5RKh0E7Ag5BoQ3kGRUkvEdXiJwpPrYXsz7RhWhV+b1zdqmz4za0Rye9uNoulvco6+TSG
UteNJOK3MG7cRe1okF42k/mmIp+UQer1qqpucG/bZbCY5oco64Nu60aZt5ZNu7TIwxMoOMqmZ7x0
vt28BkZlnofUj0ljMllnWyDCW3gqom5hk/P/SknCCg4oghNwJd1Fmut+Mg0kAdC/UB+puOs2Q9wo
d55btncg9MXGCAvlIRqp2g8A6n+yuvasy/FTTC1vH1bfigye0cFpemh2EJAqPDc7O8XY7uEiG3eR
Vzf36ahADQWf7CsJou8poqc/fBXVMoP7KDX9RSRigFKY354yIwWjqNS2hmm3hyaYkNzpMuQyIXB5
VucHBbv34Qvy6BCSERND9KPbxYbq7Ual8ldNrRsvWdiIXVEShJDN0eAJGCtxdG2iVGPsdLeOr83e
51eawl+/UvPIfEnUgWy5kWW8X2k2VjTQtPOrs0O6eleihnG12pXf7BwiQtexQe6wzksC9CLmsYVN
9qQeNTQ85rsCo5XC/a90V2tqgQZuhQqVyGx13SLc+ZoyXq2J6ylbv9OQoJytUxJ5W1Ls+vVClUMi
BF0342q1NOS6LB3WOOkchKqxVRvIcGSTd5u2ndqa2pP5rrKhn7a65cF8O8+sdfqwhYMfvN1Y72tR
NDtvzF4gkB6GBVDZ+iQPfL3vZ5Fx79TTcPzTQ7pRm0I03MqTrWzWBUpRWWDBfD1rgKSmLk7u1IAz
Krx7Xr6GQ4WbHW5KHwYb2Sn95MHPoy9OaGl72ZJGW4FEpE37TTSPv7lGCbGoJCIXduuTZ42uPusZ
ujS3uWvkde5EYB3q0OONJ928COB0ScHjSk6spTx8FiElAClQ+bvbxbwcDtlSyS8xG/Lfrt/HvFRN
gN5r6Xu7mKPHe0vUxfHW3/pKeoCA7FVe+TZ3mOliSWBMu87hPHmOBt535syVByWELjdwkTobZ2jg
z+4kCaxmIds6fKe/Ti1SaRThUTdiKOlKnTl1r6fStSkSZRE0iCpIyz9M1yThVvd8UgvzJcd5Httv
2RXJtjkqgjoxV19rkWBtBpmR22vuvvT5K5dN24od9k1BfgJS6L9WEPHLfm0Qxr6sVJaxgK8+aHVj
UuGExGpQtOZLSjRA9sepO+ynYADhKSeHW5kcCbhCYiAsaDVSAfJQNJF7rOaDbDaNVW5UD7S/7OvL
kiQ1Of5ioeqqSWQqck6R0zinOKlXLULrd7yETWJjs8H2nA6lRqL+dpyxzpaO0qKFaG/M3sE89tYv
z1xPex8mm9exlW8dzBziHNZG9XYcdeUIpCERZnqSh9EMqTqeD/JM9oUkjFYwUlbLPwzwxYEincdK
50jptqNa5Ic/+qWHHEqa3NtULJevV/y7i8mxWuV+IYA4R+YI/SL+Om7UWePipqIo1RYLqYKR2MJF
AlVdV7J58+kNX12qrtJv9dqJYCuyQlTBKn/vFGmy7QM/eQ29+EFi4Kfai/izmAVif3m4kNf8s4en
lM1qnBo4flxoYNy2IXjV+NlRV521aSCYdOtykogKl1v7NqLS43Zn5OVJzJPI/quzM6rOqkuRJbDa
trlAGEgZtAnt6kDsxCXdVzk7uMXzRTlazeXaWWT1FkDfzMZDXz4f6ipB416z1JWc5mrQHEiAYyjR
JnXm4p4JugdlREQ+8drlrS8SgeNc2wjEQ8B9M2kanDgLOVJ2/maX7bqmoOmP6f7WcZjvQFrkQc5o
a+K979bkV8eLXfqIDDFEuGkpEFq5ZFyGReGPxWlAUoPMTl6qd2XkQW8X0JSW1qv1dgUzzriw+JY3
shN5pJnZdTSiVYyKemH09WMZqjxL9NDZCzcmXNJX8YMuPkib7AFxGu0cIo/LW59tQcYaZskMnrGq
xwCswGP+KN3lITFclu2qQIh7vobsMwM1ovILsVQ9F/0OmVQwMGmanAjGJaea2McuoJSn9HIN5Vww
tP1CWqQPWM5mWWsdZFyztzQ4eatt8s6g7jtN9ENuxV397KWoNlklegau8J9SKxw+amnMNs1KG/LQ
JcoCiQ9AIkPGcCypjGDh6F9gQ0FlQzG115it86JPzfEb1RJLx51h+EnbgzUyXDBLJlUhSdg+Kx5J
vM6oqL9y4E9TkzjaK/O6S83LfG0M4/Bc1NTkhjb0iJqI99eZUKshuOLB2tHy80vS7OxNKUw4TXFn
WDp5XGdMCrJDP9vyTB7qsM53Zm1Qsev7J/vXgdAaBQwDj7U0FPpWFfVHabz1/+E7DejQg2372zlu
Q4NYdAeEFdZy7lu/PLv1TYUIjyHcZ/Md/HGlW5+8mXiCP0sgJfHLVWRmuC3tjGpp36pPsPugNuj4
xmYQab2uoilfoYvrOo31pOSNeC4y/VLAoX2vkkh9rlttWkxOk9x1feo+T15br4i7OHwGWM26tzcG
y/+1PjfdWRBpUoDgyJmirtIg/w0+S6NFveejx8+FNfexiq1in44+P3UE9Dh6MycRGSiwDLItT+G6
6w8gWps7axjcl9RDrC0Z+rNs6a32lGZqf39tBSaBLTFcri3b2aVTrj7IlhsTIbEp/sgM5w38+bRO
+2a6lwcdIOw68wwViAJ9WWm+GyoQlfDmCrFuVKu1KdOYLVTGLXyeULvbDCXFHveRH2yzJERR8NfM
VDi468wAfemipLICf2iuKSC3Lw2gm4uZO9FuNB19UXcF0JL5YBAVOaXoB+oeuxFWpfS1hg+d8jSw
PKUlfaPQ1BeVHaLkCEfzpYX5OlKGoxqO/SolsvWFUspSs79U0CWs1DjVj4ZSOOexI60mDaXFk8mo
1Y9dbxkkkJGKTBWxHesmP6QwbsLkcDuNgGcfSOvW0zLy9fzQaDYE7IPi7eHlJOactBfbqornoAMG
zhu+2hPcK55TFjjbCj2zlbSmzmCdqj59JRidNMu2nxaiDevHYs7OUio4LSwHKY7Od2F27PQObtg2
Uw+15k3XQ5z1vze/KJOdwtak+HdEhfw7eeZNefBbUxr+6EvmEYXI0BGSQ7SpWfNssXYVeaghCMh4
jGmwdgK1uuv8MHrQrKpbBGVdfqk7+9kdVOM5bgdzFzumt0mKzntTKCMYgNJ8KSd4Y7JubM6Rmhqn
gWznsqyG7H4IA7Xe+r4PzzAoL4qaem+v1TGCH7XuXfT5wK6pPPdIoZcR4f41GFgW6XUP9S9G6cYr
+jvh6+gg55CHwA4Bgfsb0lTg0gJzQqAOPgrTGD8ZRQFdCol0qL3baBt2IMLhegnOEcU457wMIO6p
PZtIBM2bIZibqdkAfTJg0r4ZFNsqTwrATafMoD/KaueD4XsQZgWVc4fccvHWt1+omHY+eBB579s5
OEiWoFyAYPZ3mpoqlDH3ChI3tnKsQV6vez8l8TMbZJ+0WhrbXBj38AEOWy4hklgoaNveuw0IceGY
yHaPyWNdlspzAbRrV0+mvknKTPmQoa8qHUZk0lZtGZtHOdLLgOpI/ly4Yh9TTSW/+87n2VgI+Wqx
cR/Zln5PRLLf+KkCDeyvPnlWRUEJm55bbUZ37OJ1zM6oGwfBHyZj5cGq0HB382fZMHIeEIsU0N9+
yJ1vTjW28Zp1d7I2G5Eig/1zFGwMxr1vFN2iHj1nKw3yVjywD/Aw+zAFztJmjhUAsKyD1xHhvvuu
0PwFCX0CztU0bh2ELtbSTXikCGzT5b07W/+/R1ldWL60MGgrht5dqDDtLlQjUK9lIHZFJul462/D
jETxNAm2g7hJQ5yo6pEQK4KkP4fz/x13Y9PPIS7HuCfbTYS9F/abaqkfZGVk5G5RaXC+K34NB6Mm
ilenVuxV54KvM/yg2dfQfu9AZhn3VlG/j+YT/QB6+H+zdV7LrTLpGr4iqsjhFGXJli3L9vL6T6gV
6SbTZK5+P+CZ8dTUPqHUDZJlSXR4vzf8teLuDy8XP36aNaw2Dt6iLxQOVtwyIpXly99hPdH25GBm
qb41MwMycOM/rnmyq6w46c1DrEv/cW2t/UvXelUwi+jwWfglzxTCn+2KezWZ0U3LXyAJI3lZDjO+
2ltCqOR+bUIXXbKw6ulQJzPuJH730Bjt9OTMOW4kVN03SKrm03pSeuO0J0qr2K1nCS0aL3mBmfJ6
VuXIsid4XOvJtQulBVRbe3paW04ExhA1DxHbm8LcLqFhn5I0CKXbDEL6Zm1+hY59uhWv7XG5pqm1
drMGk+meP57UaEx338d7xdRIo2HJO981VD1sJsa3aWmtXbppvuP1kz2u1zf8ZA9k/THrLFf40Ihu
vbAB8HmxADGFMrcwxchMH015xeOcJeDI6FNlt0l3WT3a8pG6lL7lDQ03vAlMFrYh4+ZtVH0FudJM
N1M+EZqg9Vg9dh9x6wTP6dllsLl5lnPPpolqa5Z7Bxt0fe97gbu3y+yjSioNkr6rbQTlySPl2BNu
TvIWRAzuxoALgw/QbbfYbOFJa21LtrLX9ZHmQDeqK1w4TJevNdGGnAy+anGuCjbgT8zSQLEgZ0zJ
gx4RWdVE9tYvTVDcdGGSH73xNgXLiijAnynm75OGNpVny1Tz5s2U0cXHOejM/T+G0Nh+lfgkvFS6
FZ9iP/8e9PEPkcTBIZJGcEwjDWyL7TCzpORXNL85RDAe3IXw4DfjKVEV/ysiSF+SNWU74YQm+LlC
ibgX3bOZRrDPa+O1s4x/AsP0Qx1G2NbuItBOzQuVRYFInyD+DHG36QfuHlCCAuPwFu91rer05yDQ
8bCjTkiOokAARCFiB+nZ085VNTZbKh27YeiYl/UsuYzQFkNRto8dcHwMYv87dQp8gmqr3cWlUe+r
VsvDwYZgamb9BnMQiE7yu+F284+27g6EUJya2XmyKqVfggZuK5NTvwukKkJDTn+j7ocqsNBi7/sH
PzM+i+Y7VhGHJCi+9TlkErPq9tZUvpiw1cJBkRBoat/iIt04qmZaqVs85IX9Iys+EG/vLT6ZIiD5
YPSaPzrLhK1jv6MGqM9Qjtmd4Ngb2kkPZKBpw8aciwyClfOPKc0ZwjdrykCWYsMF3xGT7qqCCXbK
cQyvq/QqXZjVc0zdzkkxmhzL7gBb9Ic2FMVrF/2t8UE6IEJ700BHWSfM12oEQMrlohoeMyaP2dvq
hnmFj8l/MtdIa4EXoEgOf7IkVldjsnC0z167vjfeLO/cw6DcaJF4NdCFbEsbo5aRMQDE0z6REXe1
5/FcCh079TS/Di3G3QYSmd2c8mVQ6O0PEj7pWcanoG53nkkCRlQqfI7t4dYZZKIrt60P0sU5ou+7
Z6gfW1tNAyxk+2yUvhbqUuYw7bq7N5cULKdyXrJc1Vkkw0l1cHNJIac0C31d6/QjadmkotsFxFd4
XXgPUu2XHj64FWWitsPyv8daU0bu1fegOWN9LLraPbSdxABF6hsXBqTAMeM4z+gYbHycQyLrjTPb
cn8zdBpL90idwLBDu24nWBz6OQlEc2YVIc1dPdXNuUtxv3taH9bo3rLwv87Npk5HUbr9odG7U1kB
dMGO5Fnrqxjr6c8XiDF6TiIzzMd5OCD2KM7YKitiuu1xOxZzcxaBNPdOpz/pZlWfIZLP3GHSx/OW
/fG2mSCZdOb0h7nKRSYzB7dGLJaArAxCZr/47Jr7lEyrTVR5GIln/u8XTLm/Jz4bOBITZViYP03X
u4uoC01qeqcYrerOS/pfVcPXI4L5ubJdXJgqDLiowJfF4nTWB08qSyUmUKTnuOK1kHO9yzqIyKr7
k3spEEaLBEhqVbWbNek/9So65bOv3SNcmqJJXgyreyucttwnVfW9LTJt50UNXx7uHIRi94+6K3pK
+BSqjaa8N7L/J1Z2ix2FdA+pS0GlGrp91Ktiw/tNL3k+HgLJB0KcdxCaudM/1iUflpGJ13ygrm/W
bF0i4l6TfD8DKB9d0Tzkean2eNm8DZW+EYvBL2EjeH1jfE9FM923ZfSgKgKHU25G3eifq8j4kKYH
VNOoi85+Y9PNfb9DueicNZPYbVzp7FMmiCpQbf1XGGUZEixm6eqvORG8NdoJ+XJNRupNfGsLyzhi
s6TiztliY4Vx/F3PxHtt6zIMrJGtr59fpefGe2UNmETFcFNVkJ9Mg0VC6qcfrQrmsEv9aeM1D1Wb
hb47uaEIClL78srfl5R7rh2URRU37bVwOtDcvNqjiEeH1QodY5EGD3sYXqHonQ+rjFFkATk9CT0g
1HzTgtCfS236E3i6+eYE350hJ8PFGk4FladQCsrFTM7jZnKg85Vm4G+AoccjO6+M6hoOX1leX5Kh
ZQz2R3uPA6oZdktci5UZ7wi6R7ir6sGe/GCbVD0GqCniVDEkl/XQCye5UB29ZLlykQ67OTTe/u6n
CCxAlsLc1fD3U38Ty3l3humXMltqYNJ+gIx9qVAhehM4ou369daK1LeGxJidV2SveMM515HpPmxV
po5V3OTP+QQPT5PdTXRzaHd5tstZ1G1NhFnbwEmwaTcGuLS5u+kM4rFqU1hE+fjpUeV+/IC3cHRs
Bkte5iB3ThErtbOQqXFOBguFpizmS5mkw7HAyeoBarh1MISYHnuZxyxmkbVCj6n3/UC6BbUmY1cl
qfect7Hcxeqx7pD12MKlmEqKx0tQsSQuasIqJA5Om4UFuWlTnbq5DSXeEcJ5da2AzIdZ1G9Nc+w1
F9PIIvHfWor2G+U5HZaJEqOoDhqQNeGrjc+h/m2u2TkZdV9+aDU10SBtx1Pl2M4WyStRvQyXH6Oz
BCyha/lAVtxCTob7AE+V6IZOWB9MYMRjINX6GN2uI4hJ6ASkOJiggot8xE4Ov7mchw/wdDZsad1/
GAG5szksqY/AacAWZ199xCTBknGT1R9IyEac0Wz1HGvWmdQI84qJSAAg4UXbtZmI2bwSTa9tR/lB
lHG1QZdkw+mOiUi3RyZZ2z5Llz1xFNv9lZzD4drwv15GX+0hnLFXZgLaVkGO1DLznEfW2iBKwbM2
K+21TfnIBnvTu7zLKkpS/NjGAaMrI911MT5Us+wgaeKBtLFjYhDc0TY2LpTxva5rDe63zQ+/zygx
Nz0aBr28U9OZ9n0St1uYQu4GS3Mr7A2cLmtn8MJJpNYuBQIOLac/mCVRxCOz336urn1aT8euSaLr
zP+iJe4DnMW3TEbiGSC1CzM2ESw3NP0JPzvFbT8/u/bEhF2qaQOQALsO+zUKU+xk9T7pNogZ2r21
JNl0RbJBEZ8+uUNXnoKZuBz8OTDSreZ/yq7ELLacDzXRCrupCt4hB287NSQIX7j/oxnG71T7gn/F
hRtCalQ7w9b23F2UyjiMMoDWRpGKLXi4TxIkQyIya9bP2bOrpVdzGbrjDODKzTu17TCA0SrlMHEL
hA8AAhjqRM6mC3IP6/aSQiTTQ5tE7stQBYDqTr5vOqsKhxJQowxif5vi4h82VJZ3jayIzvVVf8ao
w31MhEHuYTrDW2iAywybAbVgCf3klclDYdWQdK2HSWudHdYhyQVtR31g4e/wzp60fqyPBo4ZQmui
S8utGnpx9cv25g43feEce916kDIBQp48Y9e2UXkoY5Ft7OStcY36OZ5GMwRR+4fRmwrzIIhfd8J+
6qtQNrH25FZNdx3dUQsLyvWPjRgEKa+Sf1wPzhL/1KIE5klb9QzaDbmhg/hTqsA+Fg4paJ5hYC+I
cUmIs5CvG+kVeeOen8R4bRuqjWRhBOc48om9yf1H3PgOfaxlYe/rTzaAzs5ypyk0Wu3cBuWbEK73
ULTaHzXyRY2OYT3aVV3smin93VjwdxTOcNgfP5edSh6yfhhDLZm8cMQqsmXexxWCaUV38zNpbNFu
irCAFj1K6S6KcM7HukN42h97tIeLHUHfGiu5kd3obJolPb2rzPysiR4JqAUwOo3lyZ967F39sn6w
B+OqK7ZUFlQRi1wLE99UyLKsyETuXtRIEm47sngyVN8cENnu5KghWavFfMwdItKNsnptm/Km6RDe
cElrDl7TfDdIEd1YyrC5wzJuvsB+mrsRldwcn/wY6+kFE+16me7w9GIFHxvTVmf3UQVSnNEo6VSv
5n+axoIrx7Jgy02BhoKwvM08jlhId8H3LCrssPV6sI52P4wZBl+N+0SpdLyOkAwLBth95sfvXpbH
uzEwiaQR2W4eY5fNcM8H1Pdi78aRvhNe9o6r87itgcx2+Obou0zCJiy1GKMVsyIoW867JmKKyl3b
Cr0oyPZaQiBkmyftRkTyAAaXnVP8k1zddC+s8R9ILGnxokueLcPQDhU3UhhNzxkEjiFPxK1hPxs7
FJotn7qJQFfS1g07Vl2ZrPTZ2VVWPB7yyjW2CQSbUPh4AiVPsRgdljdNv8lhSG4dL73JQFxcx1e7
Fp8j6ta5vu+R4x1nTw9Q/GJywhiOlKZP832He9/cueVeUnkOY0zx9tGk7xrPVyFy5WwfBQ4jSSTi
XZu03w18d3Z11wx3IwcWylHf1Obi1x4EBM9YLthTlIxbEjzufFU+GIv/A/gz2wsNu9LJ2noZHJkY
UA62vqewpVXJdjSjHJrPKN4l+Aw6140GNxBSe6s2PUuKfe1gQ1fjBAE7vGxf6gwJl0UhMKDmr0YY
9NloT6HOStru8Hdn/PmJzcJwEUl2I+Z03vS6ET2Kxvru2tTh5746J10qTsXEcG1r0LlKqhmVd/HY
ZSI9vRCgtDWIEtjUtaEz7kVI5yJ4Smlzbs0CkteYhVD3CZN2Hf2ga+xZ+tpRnwdnhgVhlzn+1q5D
zn0679Fo4miaIkjtZo2d+pgnEAGC+kRuSXceB9Gf10dfh9i1u3OeQJ1CU8NM7QG3w28/TEXmH/hy
q7OV6RXRXLa7b+fySmj7fMYSaT4nRIwDz87GZn01v6UY0GXjoabAiC/LBfTCD4H6r8II1Dmti3fl
5wAohT2o4yxztsgBqmY/m/CW6qbzYHUY0nkNgUaukeeh4+DOYhb2qdeWVIPqME5zcWYWKdgEjdHO
6cp3V8IKaPu45PWBWhrCknK73GiylOyl/Oi8Hli+sg6V6dUBdt9Hmq7Oc6cOdjY4B8VweFZ6CndR
siwNa1W+Jmn7q2mL7vOzWh+tH5OcHQzspmj2cYLpxCFaIkXWfcb6yF+aS74C3/dWVQXxwcvBHaPh
7MZviJoqBrqdgV8juwuqsoGXvFtFXBibRq/TU9vOFNznrTGkN0MLEiIJ+ccovjlGtThBsIJvmija
MEgtb6Am/bS5phrDBbaKG5lOUR5KPYoOc1Yfh6bGWKEg2iKRp6FFl6ixWIMGO1rn9R1g5kFd2Jvf
KNtVmI5a/rxZHzaGrNj+RlYoW0iUWIUg/34ti4Ct1WCD1+AqfoboYJ4FGvNN5aFjq3/6c/YT3MXn
k41Gfrmm47M7po2ROVk2UpzW76oyx/KslsPaXA82Zh78zJev8v87HcEO+K+rBy9o9tMgABeLg1GR
bNm739mcdJvGzkx352o2BiNFeuzrPKCowwVxRYhb6Sc43k2hChT8TOHVUO449DD+9tNvgTEoFcDR
0NqHKOvkKdNyPPmeOrIe9p3sb0VUPaSMA2eszrC5r/IfUz7GAOUNMq2OoKDZfGow+AMO1/ydlyot
hBhNOSFO5peozgvG7jnfG0N886iKRfmd8Lw3pfvWoV9gAt1x8jPBeuGolHmZDPyJDwgRvHunuIeD
3ocvmZevwSqDxEOyiBFS9sNJK92UW8efrmKSmNJ4WsOqCZwxwLyh7rNzpAvM1VqNZRVirAsfDeG/
keaEM1XnUBshafmWGaZBbN9xPCqqKj0H5fybLxuTYUirJ3soCEgxk3YrKZGZQxtcBzFbB0DlCtXY
JmELsXVUUz7pOaJGQpGRFWdVEnZZXD45CRVnjKxwXiwOCO3nLVWYgKtkhJejMDYYFZv+nH7A+leX
qEjsDblWxbbR5vohxTjDMkrtvWKY3Xuj8k8Z5tI3AlCoSTtz+2tMxcGbWwIEW/vueaI8cAsUxwgc
/b0sIhwTEu1HF9nVxvaNHsaoyK6azr6nCfpdlUnxI67kG0jShhg1+3sfi5uLe+ufXICnMS+YheY+
ZRHLlyJO6lDpeO/bjfsTZN4HC2CM8vS2OwKWvFAaROPS1QitQEu2ZdykJxPbwK2X2/OxI7L3MFM6
2MLStLbE9zY7lo/bshqSg14veEcAIlWAtLaic68Q/cmcEP1LgZ7ESkr5PdIqFyU4xQTznlZ6uYhX
5E633PmlGfTvbWN8FENbX6IewSTVfuowGO4mfhLgAzQU2zhF+SuSNEfcmk4MUrt2yrNLnVfDxVnQ
uwmq72Cp+hj0Snsjv2wnAgtIFcXeNuqy3Rgn8RtMwZ8Ct/BHW5naq6U7Gh6o+rDzuxxmo1PKfaZG
/7sCv1aBD7e+iaYLwGe8zWzslHoqyEdsFbc+dnw/mmCwNl7qGU/sAKyTqmRzaNCe3aXdonqnEv5H
6UfbCZLfilQp1tOGdQvKrFoMZO1jYPXiZtUR0IYmil9Z9QdbAUmNVFbhrNzgDts42sfSQzBczxil
z+n8BMTwezLb0zyJ9j40rX/rMLaQBXxm0sLUIZOK4Witf2e82fNa806ppWXhV/vz9Hrl2rm218N6
+dezv/r+35dYT7vkrS7jPGZl2ikG+UT9sSRTfT4sBzKr1vb6aJ1veqlz0dr+r4df578uX/vWw//0
ra+z9k1GW2wtvRpD9nYZ3m9FUTGpLg91jyUMcOq/e63eZkGwnM80KLs7TPX/1f586udRTJQBNUfb
x6moz+uhWqbZwS4xH1vbdjP9u62JgFVknzyUkxm/OIbO7eDn1gYSUfyy9lW5y+ie2MNh7VsPOtp0
XQ7Rw2dX7qbPMcPY15Na4jdOtgnN5+tJRTMr6jts+P+rL9GaJYdRP331sePcOIZrPZV2ZuykX8UH
p8Ikn/Bq56pXtn6N8kAy9Y3tD+Ub70RPLn5E2nieI5HvXFykb+U0s32KpxC/uvK7hHFxSEjxOFIY
QbWMOpGkhK1hBv22VxlYSlQ8umXfPNhJdvCZYy/EsbBEmtPshHLskLLlvxTKaw6Yu7wVKvOuyA/1
nca2i2Eldh+HdkxY4euP6dieMUPJL0QwCXyRIXLDopp3VmC4ONfm+MeV8w/hYTvJBx3cAfQfi1bp
3/FbK7ZicIudPhvPlJs7tpgdNo1lOm4a3A0Ptiqp9OgYMhkmQjmW3tu07/W32hsgjLbpoqYAScow
+cZHPLY+kuq31XQNO2UIjV3svM+DXRE3HbQvmcSkoBrLn2D502XtUrHZXYMsP62t9YBQON43SL+3
6/VrX9uZb4HTq4e11ZNQS4VpJERuCuCptWJb5unwUoioQAYrh50WD8PL2idLFruQo65rKyBa5SLr
/A82NP+6YB4dDzuMHg7K8hrrITf/ysERt/VlgopoT538ifDrgr6rluW9yk5rX819+9BqEYnl1PCn
cotfYvxszLlOEks67T0/XuAJhu21L3bkLS+ooK5dTtnDus3KX+u4vnbJYZ42emWYh7WZTE35MoGK
f75CQY6ZCVFp5byuJFfooM9JlXjHpGF8xbLl36Tbz0uamfW5EX376v/f64D4C+iQlrlfX+/rwt6Q
95FqHDsbgmNxcCofsQy0T9a4+OfUcgzXvvXQl3pJ8CeHONGgc5rTvHg+Ic35z4mvi4109o6VqT9/
da2Ppoz86a8+P8n/6IFi9aNkEPqqSR5Lk5KxIHHp89FXn6u1kAhUcF6v0KgwfV5WxHV21EzIMK1J
sGlS2Tja6nn7FgME7SLWDPu1aYgy37MnQXftOc2biKKF5LNghcvFciAFOxEEdq/NQXQVsU/wTLBq
Yu8l3DcryOC3lTYI89K0KaofzQbmfjt07ttYqOEoNFZs69lsbNJjq6ppG9to5fuW3M9IsShxU9A5
XTMEJmmZ+0reMluwQLyvLSc3MMeiTrC2pB+5r5bt4JLU5re1q+xiVhN5NT+sTRhT9oYgju81Pg9b
c6yDV0f2GpZgUts5QeC/GiyNjnrBom5tlli94L/GIme92GK4eEbBcFlPRjA6Xr+Z/KxJZZ8s7quq
etaXF01blrttEBQP64VkS7GmmzrsrUmfCNe+gZlnJxpcqAL294GsekQ0THnjOrGtc5NvehFw51LG
aXvkIhvLNeejlzV74fUZ3M9YHgrcQl7j4VZVKt8HGule2bD4Xg7uHZDAofhrdLsSVtablvagU5n+
rYtTZvepyN8cY5xY5zPKBZ6bsRa3vMsskTvjI5q99dpIsSWI3uusy96gCJe3oLMPa6uuBvXqWSdG
R7lzCSTxYAWdPdMMkG+lxnEsIvHWjCBZWU1JChmNeTSK2NsIagILyudtepguO5nZ3R4Ya8HGfJbz
+X0itXpjm3l8DMwt5qMEFuu9uq0HMztatvZkFepbZ2r4Kfv19MSbxoajHMGrM/YumoUsMqF4vFny
v9mG4SGIa1b5oy365yiq9VfiKFbGTajsILrn4FppzVpd12o+n8mAXbQc1kdiWWO4pf0YF3H22WWM
kTyTm/iSNNmvyvWJDLcspOIO/nATS9xLXucfrL2bX74trv2YG38U/g1p0Dhslp6aaQ5ZkBfUsNsW
uoSThgHmyt/ihX8tSIKPfcN5s5PmJCHy/jJyjOG05yxwnBfTLS848xb70gCnLbSk2PlDUlH0lt9Y
9NWH3kfIINpAhBHKrme7LxVAgCt/KfFDj2f3EDTGws4v/O2kgxEWiShJP/MBbXWYse5s3uZkKF6H
LlnUhZk4r82sxm8U0sQDynv3Oeom6lDdUKPVsMZnqexFX5Y0e1jBybGp8QhxNHLH+7TYJJmrjoB+
amcvsnJ25tYLS3/+/EwNkgLFFhLULtEo9FPUysLEbCXgjRva5o3oiJd4ZgSyGGr3cWSWRLYVsL40
o3ozvRbP2ry4OezW3vrZN25tY+7Xc1ifBpeOILRwdH93DM5vtvCCe16R/eeazlvvWBNRaCRpLedG
jODAmommWVo6fosvdQ9yv7R6isUvBXFKaws/4OqlCdK9iCrnrS1rEpOK/LCe6wJHv3mROn62Kru+
tcN8svVUx9bCPKZ1Nl/z5dDqw2VOWhO4hlbVNf2+9zUXLyPTvY6m4bHnnfIQRGdJgV46reWQOMwx
05RfclO5V30wOBtN7byzpewxrF3a66n1QAHTbsr+ujY+XyqvG4eiagmMmg/iOPQ5sGQjcL33HSUQ
DOEctjbL5Q9QBHB59kJ7pmoBnYjm2JpcPfv6fOrE9PrZXM8YqurP0kmvedZ/2GVSnnIQr2vf1/86
4IDp7QgHqDf/c2LQg/HR5K18XdtanmGFzWjUIQRyrEWWV5EtYNBoJhgG2FH8ZKX+uBc9Ykoj0+Mn
7iREAm4/k1sMvWrtW6/zpyp+Wpt+bT+juANlWJ7/1T/XDfZFytXwZYwVS7nI2IopEihOORRJW0Aw
RmI5ZBVF5KVP2oyeGAHF0Dnc9jV3ircqqsV1bQXBFC3USmLllpNDm2gHbXATNtJF96q7hfnoVt43
GCMtpBeuqKGlsjm+rw2hqDHlKp0f1qbRQuVAjJcd1mY1FckpGkiUXpvYeOZP8yA///Da5TrTRqos
fllbTj4AsQ54oqxNSYDfziVmeb82hetUZ7QYbrg2M9NznhUS3LW1vr82No+Zm6vn9b3nC89rdBKN
UJTlfS/Eoskkk3VtViQE8tMkKnFtBm6ODVKCEdRy7fpqMuqfswqIl8IypTXHKPSNVjfq7FIsAEie
asZqu2yOuktlKCbBhdTkcgqTOPZ+QCC+KB4RLMD91DjzX3CL9wkk9HvVIRehKC/uhLUx1bM0DAla
qa4wOLJjVbrRubVmcYkiTR6pQxbHEhPPJzNP3jPs2X63k/diT4TueT6xqnnpkpuVjmejIpnKT2Df
gP3I3ycK8Q0IPhsDI/aTazYWCUycOL5QIj0k4/zqzoUVYscJfaPK3Md27koyS2uDnzd3ap/lT+tB
c93sCTQUi+zoh4fD46ZPUaD7Q009La57CFdQz9HQ6XhsdqhYgna8QJafT6qpf5J9op0cI59ena7m
Zzc+G4T6vbuz+FXM/oYC/WM/VdFeuOJP3eXpk0wkvrWZp+2R6evvlZMYLFrbveGb7ptwD5TEsm/W
PA97S5PJzteyS6wFv1iu62dbyT+2LH92o7Ap79Te0YAxSpXN3yUVRmOjSjIcmBA/BMJK/xkoEmWT
40NFqilWetzYaT0GW1NQXqohAryU5QFEPqHkR3JdWyT3rMWdmCqB8a2e4+DoBFQ+Ib5nu1pgj2l7
kJUGuPBN00cPzj8+qu/rUBgvlt6cEaLXIVWoeK+XIGIOdpcALyN4r87aXHnW0zj+Y7Yskm5l6/rH
Ke+wPxwhKBNJ7uTa0dCoq6Fpqvdo503sQSLr/Auqh37NQMC2+Cu528ItljCg+cT0iMWmG3+vc1/d
Z5NJmy7zyaNwD7mbONZoOWj2SDBrkPyaCpIzxgHvXPIy/s7IYKrWDIh0IFjT6UV7o3hrHJzaEefY
KUDlZeVv40K33mF+/hycpPpr44JJLeiP7Loa8bcArC8rzCGGtgt1TOpORRQPL3ppyOcalsraWg+1
0xp7hPOAY8sV6yGqTJguY3CJEKu8YKNiQPtLjnAjdglZDE+9Yev3idLqLjCpda9NByPFa54Ej2ur
X9JSBwsx9uj2D2uXhfrgQBZpvW18wkWD3mpheUIgWlprl7Fkn9Yt4ZTrE5bZ52QxM7N2kcfSiBa3
z6q7TxGUVltWt7VV5ka8y/yo2K/NkZ0N9er2vLYC0+juUstgCHhY0q995hQYpz4oXFQ0vNp6YFGy
59YgI2Z5Quxr0y6tSef8fIJHdnBnUn1YTmrLYRwA/jREA6f1CqDu4RyVuEB9vWTsZ2fMV9PP95zL
odzIYLpPCXDH5BjmvYk8vOWUOGe5YKYr2+Sv27r4SrN2evGE+5INv4mbtV7BNDeT5YwvzBPWazVW
v0SK0cR6DohW32BOGRxhjNqvrtHC5+pJIl6vLSwzPtdlSSF9OTvoVHrI0HMOkf3MfF9BhlFTfg4E
KwikaPJlPWCOUu7qNCp36X/6zEmScVgHmHe7pnyZ4hGWVxTg/W0fMiGtu1921j2dNQZ9OC2ntZlo
QXcyZugh6yXG4Fp3JrDJy+Xn9QV5EJsRl9ajuzy9jtUeunuEITratlrrvJf1kCYNo10zjCcvTryX
Fm/065hoyMxNCGilHaOOzmdwnuUZIILihpcce5qoLTawfpsdH9C4g9j8r9dT3d8y16Idyn6IUeak
vaClM/ea0XSfzbWvtdVWGcxna4skmvIw1xDsPptmxLPm/BBB3Hhau0ZrXoJhE51Yjzq+r33THJ2N
ghtjbalW64+to0qu4I+uh96dnirIIY+fXaggTwPr/9DyCvns+dzmLd5Z7mTaIbVdKsXWEL+sh0AX
B7205uvaGiO/uUrlH0ozk+lmbhYUWNVeuJ4tJbN85hDsi90WUezLi6x9VpD+CXSdSa+vmpshUZX9
8QiIGRv9ZT3wO8LBo6da/dUX2cObkvr4gKOP/kI+ZPKgDPfj64KUfQrOG01z+Orzialrx88XbfoB
wwpshDbO6E4Ppkye2zHIr8yB+ZUS+rlHBHFeW67tunq4Pgwy8WK0dnv6r771aU5T/lRtFG+Nqs4h
+RTebT34CpTQQxCAQp2+Stcg6VKLUcM2RaN6V0lU3aO0Al4LEnlY+3JZgFUmUMxFUVabqY70kN9+
dFovti2Cdkpcii0b+k+lu+0uY5jdxZ1UdzVXLy1A4SN+r+peppjc2kKLNjpyULIehovX2T0fACcF
9KkthVSYUoar7vqkkqcm8U/rybXL8C0D8L4JTsY0VNfJHi+uEj3f52C9NfZQnYNRdbCCpjh/VISD
F9VO04dq2zSe2hpOPEM8ishL1CzvsU+RaCR9lD7ktr5z3Pr/GDuvJUlxtV1fERF4c5reV2W57q4T
oi3ee67+fxAzi1q1Z3asEwIZIBOEkD695kuluRl8+Pbi5u3VaD0U233WpOAl/HCbcGf4CB5EBjOd
jBGAg033oQ/MX6OdgmArj3LrwZyQfDDdcqtuasYg64rRR+q8V6GarEZQwus+kCCSunzNxWof+BjY
9ToYdFnqTiAmXpXSCvYeHwQC3DKQdEDKbaue5RGtuVqRNBYXYCfZ0j7u1TfmXXQ2oBc2uSbfEjzD
cRSTLkWTQ49tO/uYtBDgNO01rLqQ6Z/NPBm0Z9L69vOYGMppYEWbeEdNMFHLVkk61HCmVnKPHRLq
xCzfDrgBOHkbrfBcfSyYDF/l9q74lfM4ifANkBjModDhPXraRa9CeSdhjLLKgrdxHF9YEdoEtZLv
MrO2z22CGwyBAHaXzdChAG9qxRnRsi8gLPqjK9ftLrd8dwVSw7216S9O45+QW9FW6D53a0vXWLnN
JOWSMFZNjF6+azFn7opkPBsIzno+IJFEGrfZZBwMAfVQKV15Khu33Mo4yG0qy/IusV2OG7lWv3g9
/gEgppqtN0LRkMf8bgD/uBeq/iqFQXFIUGu8IJMIroRvyjaurPqSZxlRErWDvzW6a68Y2gtAgkNT
IshYl9E6LfO9k/TOMdWGYhMzbmBqpfsrLYAbUbbNwSgmRKDXKFsdy+sdAOEfSDV9p5dLDjqr5Gvu
VrsGDtesUWcjgke7MSsJuF5U12eFLToJwLXQkmDG3mh87TUTto38o4jUAV6dXp47gAZHaQp4aNVd
jKiVaVjNEIVm1LAOEvsIs6QRkhFBV8uvavK9NaVbHMPzRRxlHYd30Mt/RlsrTqy/yXwJoxLNNfk0
ZIXypMPw0Gn2LPeaZReBv7GKtZb6waVJC+/k9YwwEoX3d/Dx5YmbHLm9bmq9eULIymrRpLCC1wF/
gK0WEUM1i7Lc++bww9Zl+9LbEXbj+WPtEwqdwQ4VBLeyxcvca30cITzINEr6iDhUOUVKvkAESLFc
D35VSY7VWaAf+Ja3EYgV5K3KHTf0TxljEdMThmf1AVOOujAeCYyoKwwU240bVs+OXcExsyuNl1jL
jn5JPxhK+nrs2mqdN8QEyvQRTVP50gaBcqmnjaUPBkv1UDvSla967lZvQOr5isoMRbIa+l6j2npR
ZK8BZe2CzPslsfKAEkOAohChjJ+t0eVvNbLmfLQPTerie2LDaVI91kDkHnqqw/D46lUAecY7M5J6
zbpnkes3vOmSFW4Ar3Eo+1zeMiYI9WaAXPzQOwTYS7UZWBX2nhBW4fNZFyCUXLkBh6+Hlx7k5Qrb
LEYVTApxoYfDo9cEr8fY25nOpD5btL88200QKNOAN9pqDIgBT9U0c/f+aKG3D2F+1ShQmerfHaTB
ANjvtnKA85WmRdTZWulpLa8Rms62ctaAUG4kDFgUWUI+Er0Yz3NZWMjt56EYnnrfrC6EGpP12AyI
oiX1A+zlJyLN1cpAT/6IYSEoUNU1jpZpnyS3dU5S5NonY8LpFGHzvbKdSx7QzeqVRDcWF8VhRGGp
Vvz3DiDqvmiad7wPNDjBpreV8mi4dngVXSyCx9lEIPZi9Tm27DP4h4FRdu9yB7v3nlk70Q0P+FIY
blWtcVdVBokiCQsCFbWns+qWG4fCLrKVEZn1Huh6BijOMQDd8DHYQWY+WSmLUmqG5hbSsc+50dhE
eTJlg7v2Ph9qfd+WhYM7/Qtcpkau3Z+jWW7gvPMtdSaIjPQz0Np1aiTeScXVca0WcrVhpu4cWoBn
ewMcKLgTlqQkl8lbA+HeMjKCHrK+YQR4dXqje4w7NIosUojJRNta917SRDLPy6boMmtOmoz8j2YJ
RQybr5vhMnZ0OgMco50A9CwcZ+d6LnbhDuprCl3fminzSpU9XkVX185jGbJsyujjV5yq29SLhhPm
i4cGoai7Enq/jckhCqrOBd1i0RiZnfEhnjaTeI6e9spF1sv63rX1cKvDqecm5eRefS8DhrpFGe9z
z5J9TOp5jGDCjlLN/KNpY0YeRvAWxSo6hzoO2lpv7vo0YP49bVz7OjoNPLRaCbdVc4+tKjr5TA9O
sWsFGy2DAAAbOzgbpn5XPQ32htPTouq10YG4Ir4XbjsJl2nVJbhGDIb2j8CZkhwEBsycVqShCgNL
1I3J6woE5n82UsN6EWaph8zBLkPzkdRyc5AafeLUhFnwa7CQPZ8WAqRR3aoultkYbsGRaLaRA8fa
a0FjDV43MOPE7BkFanofRz7SULNzpQ+Psj/2UDtcc4Nfu7sepiQyBQPGwTwsPbYBmll+DK+kQXpy
VEAXOXp2BpFx6AYYKcCVbo3e3KUa/6dUD6ON2hTpuBaYOX8i8Bvgz7YW5pNwCkb71sd4bQ9Bkzw4
LM2dwqp4G4EbveK1Adow++53Qfwqp7jEOPUvO3Np3CJKYE2hgnLEXZsuLNxYjq1cxWbgEwbAypE2
rqiNBjj2arnYSoA9XZACQ5nqJ3EaHEJfgtJLj0mY02X3jbUpjRB4CEsKgOCycZ2hmBZYmcl7Ya51
urxrp0DpLQEK4L/W7aKK6yE54l5DAqyHaPTffKTgEB/dDVjLbSyrh+A+4Y0AaG8ihaeL/m8sob5V
/mFeU5/rLtmXfclnElRgZEXuXo4gCdXwOCfbdv9blubaFyTkUeTsn9TIMw5xJz2NBAEmequ8L/TJ
eCB8lxvtEDq9z2r9xglH5+gHxi1kKW0dq8gq1XKK8J8GYtw827o6XJQ4fOllZql+4SGj6EMZnkya
Chddm6jiekCB3mYFCC8pm53JgjdYrtychSPi4U/TWcozsF0baWxpYCKg008rE64+jdtqk8Wm8wgL
wHqQh5cRBN+jBhjBxNJyV4TRl5yBAfKVAdDKnMVUkRxjNWHMlycANCVpHzW2z/hJi4G/GJvUa7R1
kWftAXZE9tLoZXXoYYusRVKNrAq8cWms/EqqrgyX+T91Y27U3Ps1mNKwz8J4PCP88diOgL1124we
PKRcHrxKKVkZRgrTaq14a5Rmsc+hgWse7AwpQmIu4edNTA27QyrY8llkzLyVNfbJlln0g0acg158
kyQPjQ9Y7HtqvmBaVh+TCTOTT7g6H4TFUbceggk3WmqDfAQY4U9IUrEZ1OBNkjR3G/4nS+SL6sn0
2pWn3OO+OjV0ulWSxWwF0LNSQU4rZeFt3N2AI+TB8F/CCqSA+9xXXrzzoPOatQa3qOufESpH3RDP
u1lXQ2CEBG4o0Zkw2KGFkvckuCEKGjeGJNn/GOzKO4HLMsYtg1V+idgVb7RRwCU7iN1oJIIEC4u/
15UZaF+7VlEQyqX9MEEKGcsmp6wFbu1VeD24q0hSpjgCuR5YrC2rKt9wQ95Esmfdh19624Finm5c
NZ1R7C34RFOJ5HEroIoisx+TITmImoFVc2eQRfT+Or6eTiJqKb48rEwriTfiV0ZoTbMAi/DZ5Oq3
9yp5LxRGLGcNyb07guH82UzPr9cD65CiRi3WgMUmEvdf7IZMkVnSwvhOJJOk2Pu5pOI/M/2mFNyn
h3fGQVxS/AzHe/CDokOcpC22Tp7/EsfFvQfHfHqM8xMWmQIvlbqsuhgTaXTJ63O12SO1gicToI8Z
+ytaA7RbVqj7Ie63slp+F3hgsemAUTcl/DriqUiOJEVnYkZUWDF9vF1txaL3jPPyZe+9hbm4dSqf
J2oiIbqro+pZPHszsh864j67sdTo1o0uQG+PoTvLW9kptpj+1T6abctDAzusAqGuvI14XOJpiL0c
j89oJXZFKzB81WVduVk5WZue8HV0QJ+J3WkDEYG2Ie0LhVkU+oLRCBABmHPMjGbcftgVR1s4UoBE
trX0NO+OcQsaygwO4np9VRGjrjZhHX0Ze/Uk7tx8l6CWrjIjHjbiXou7EtUZ8/9aQXxlwgCIZyKO
EHsib24OIi02WoxjSNX4QDQRfeyaJ/Hg56Ypbs3SGkRJSeRzVYBh34hbIX6k2pbcn9rL1DURdEa5
RvGjnmxDkLuc76+eWu0I8ErbJYwGaHXPSpHWMG39XTpCdK7V4Umdug7x2U5C05os5EECY8e3kqFz
ooRboSdkRGn2/1z4w28Qu9heQXZXfXWuOT891GRwKG01dSO6APF9b5AbP5gAsvqnGC7vfHNnOMWH
t+YDqOLzHdRYxssCWJNjtdP8VBm3oe2/S00ib5c7TCd4Ui0bSvfSucjtY4KJ5U78ltYtHmJzlHdo
NLbjukr8S92pEjCPqR+aXmtxpNj71zynyUeEA/xoI1pCG8Y7hjBMXaaGoPZIO+lwrJfmM1Uwi5EK
urrukGA7iBbcN0Z3GFKDaUmxTa0O4yN7Alf+63XNLD66PlhhJ9WAK0yAlKXtjeHVVicAo5aZ5SRv
Q/c2dcuiJYnkkpcR/Zl6JEMdra1rFR2YlfjR8iT6SFFfbJa39UMTnXdF+Vg43cGp9LVoCfMh2Ars
pbcag/L5qTJhr/YodB+XN3xpyyJPJL2pFcptu6sA6e19K9iJMl00dlFjOf5zExRp8dTE3nyMSM+7
n8pF8lPe3GzzwjT/6nqwlWOBP9aPHly5VQw8JosBubUmCOfpw6E6EE09lYnqoO7woWCdnnGBeOKd
qWIMaj2kY323GBswP7yoRCxGOcNjO7qngFK6sjkbE1Z17PN72tnNTtdHhhKVKm9kLyN20yIws2KB
dyd4B0M62UXqY1duvCB/sDAvXh68uKpIzq/TkhaZSzP5dEjWxfWhxX5QNEaxKafuWuypEfQlPYTz
JO6+OEkGnnEAs0Kza11o9WvxlsBqJ1fsfsjtbO1raiCiJOYtA67BW0h130zBpfC5YU0oxUfi4FBD
wgnf0Efqa9ACd0fGZCvusdiIxx5OwxOEcpkjD/GPdFBPTqglO3nsz5GeI1DmNAfRySj02jWc3Rz1
3I2fefMXQKt/QcpPjuKE4smLPXr6emLDmEH3a+ycR8zi7Bmz7Ebms4vn2S4VLWLpDGRFto4ct/w+
te6VTTtAvF/uYp5Y9KTR9JlJ7MTYuAZ0IUEqgRfwFVyyxkjcQX5UVGFtDcqJhi5KrxjbWcdMDLbA
6xb7wbaOA8Ac1nP30CPRKA7MdYJj2Dy6mmdRgeJlrLmpytwJw6W+lVqk7cT5xe9yzaA/1urDqKX1
Tta1u3iqy6MVe2nT/Ay1IVj1WYbSPxTyvyZoS8chiW+/SM8DO6anOY40TB/A+G+VxExh59dpd0WQ
XT8ATStOgrXTBU1xoi38yf0kmZ+veBJLH7M8GD7Qv2PomfrglBsDgjSyGJaGw0nGS2DTg29QCNzm
3DLxZESz9mRijwbwYDfDN+Q/nbmosPToy5OcG/TU3y83YSkVe6LK//9UjNV62EvXpasXP0Yk57H4
khZ7c+YYYPvBgBZhBjHQlRrzIOOxKKqIy85DLrGLwyav2rzLuvZfsPr5Qyl+54dRxnxsntprYAEX
FgSxx+BDL8avLI4QuhavyZghB7P2Bv0drRXiyX4bHbLK9+WtqD7vutMXNAAM0njxPI4TLVWM6JbN
kjeMCUsOCkqRCjCxaRAm/s6ymVGSIv1hLDv/+nzsYeJc+wxdt5b9Cnj6zmSValyj15uxCPXDFj9E
L0+qrcpHMSwTgzqxJzbzqadhoUiyEITmtQcBZKksqixJsbdslse45C3X+HRskL42CHXQh9Fnio6z
AQiQHkRavHnc8Yhp/FQ+//gxV7JVIHXyh2GkeIRzyxu/exDtj6K5BijpApqenoHfNEhuiJbyz7vi
6LmrApRTHew83nymgngwRZYp3CdOiCB4iNKlYJkDigKxWeqJZOf+7JQyPc6/fmrJM9ljeWfm8czc
mEWuo6YN6yf/ee/E3lxL7H5Oi4Pms36o9fkCn4+SFBY2avNFGZGaFf3KMnoQx/5T3lJFlM7jbLG7
bMTzWJJiTxz3r2f9MJ0RtUXFT5f6p7xPZ/10JW/q8DGaKxsfRt/0iuPhzFpFMc5zVfHCiw2hFMiZ
0IiYvE9htmWz5I0JnqDQ76hT1Bq7cyXR3YqTL1U/lIhdV/dACLEEP7do8bKI92R5WZaX6l/zlsPE
eyfq/VPe/3oqd0wncn8WgvbrNzYObQxrp7Gw+HAtm3kmu6Q/xCr+qfqnvHk+MZ12voI4z6c68xW6
yLkoUvdHbhx/LboGMQcVe8s3WvQhS1LsLQOypfKnvE9JUc9tEQxofyolkghRZkLk4+Vk7Z3hrWjC
867IFemRUDbT6qRIdqqTPS/dO2AqaONLWhonGrlIi56fsZBHRMlIDHsOHbmeUY9r0T0Q/UeStUIZ
+C+62txpmDIxBNG7ZPkICRPxt80/dbdLU7DEpH+pszSDJe9TcxFJUdp7VUzIwobp1cmjvmksNR7X
Yv4bATAgXBT1L17dBbv5jRc3ZdnM3eqSFrfrX5OiYHl1RdIjkPJX9y3Sn84g8sYkAjuhRLxGS2c/
D6zncvF8liMrvEqYvCVHg8CINkVIPswcl2riWLERA4MlKfY+1ROd6JL34Y+Lkk+HdE4hbUftCirw
sYRKgWuAqEGkXFNAckwfrhxHvPpZdF1uEiXJQdyZPGrT5DDK1qpKMHQXL/vyROd3/0Mw88NQYakq
9sTjDbKWiN5caQ5ypRaiJ1oYIJOiopXdjU7OcgxqLspwE6/oHKcULaAf1bD6Kl7kv6Japextsc5m
6aRicTBNk2OERDAscUhrYlNWrFaulrRreBL6Z76xyifdYWs0MCCjQ14iH4aqeHtddc+Cs22wABDI
aNeIuyqeS5lAZVKL7CUP4ZkIPrk6PeCxRnSnnuOZn26/uKkfHtE8dZ3vupiziN35NQ9YnBwdfdiK
uywuu2zED1iS4sZ+yptndaLkM5lzqSmKl7+k+r66NrHWW2FjiFWcl7pvTRb2ew0hwK0KY5Yk1DME
SLMjPpOUGiprZ5qFTM9U6jjAPNUowrup9J4DJdkr0znkqEyuuVfWK1FrbJL+II25vpHbBJBe12Wr
KuBVFxsnsfW16QDwVMAUXeLI3smBb6RbJIMwXGZmvyUqCWp4sI6V6lUPcLJYa0Y0FuJ5YuFeFMqX
2O1fJkT7k4cM7BP8m3KDalyPKgdJkZcgeJRELE+UPSoQoVnET6FjoSyoN9chRAvBArawU1nb3zuG
Oz7GRfUTvuOh1ZX8rU91XLVi9z3NGZKX+MCfXE8GKZ5UL60zGt8dovWs7LoeCw5KjTpO1628qiy/
lCOYXqbk+asqx+YaRR3gVQGyXXI22QLohJLH1CjQb5JlpIxCFpmqHBw3RozFrZ9KCCVhJtDhKOBH
yr7KzPw2DlFxE3tik2SZhe5ZmiIsTBDeyEJvkxfID7lD901n8Wxfy5OUXyIXGnYkKHFspgDwynaZ
uYVZiOq1DOFTczESlVEw3NRJBibIqTvmw1Vmn0BqsLzmEGyvUf0a2iF47KYNRJfg0ZWjd2Q1paPI
yhNMutFdRJUrQ/hMM1itsbzHCjXsR5mV0MdYUpT10PceMwgKQtMBWhWb3MsUS1E8ZFdD1zU3JWqc
h3HalAmwPZO2BbuaGkuBrybxWsktXNE6Vmf0AbO5vlfRhXF/D1Ew3uYUaA6Ufy3a3HJ8ERjOAyoz
wbrw6xW6p9rWUgx9MwxVisYbYPpMU/STaQF1BtaqbFRTjeoVVvDIYOAAnjt+fimg2l2qabMkaZ/7
KCOG2iFtZMJNy9VTOuqxtlZ0TTmJTTZ4f2dmbSGtBweWu+PHBJsRNXhpXQCjttm336Iu/aqxlA4u
HLo/75YOnxlkImiFrEAlph1/s9z5xU8j9dtQRaAVEMR58foE2DU6WA+jwlqyMUTGubDT9qS2YX2I
4zC78QgUKP+1/FT1Eo0rifWrrLUvJapBVzuIHjqzqKC+SuVT2LJwZCH2uBVJUcBS6Cvy6+m27Fct
xh2rYaoeKjGmfCFYruk4VrDJsiRot/QZmw8HG+m7FY/6WZyqrHTlZjn+AXIYTp0Jsmg7PjjFZvkF
tRf98f0xms9bamP9UDX1NpWRtVm7WCy3XvKMUeFI0D6rmCub+hmiRfUE97y9ETo+ihRGu/UTpnWQ
oZIesaaphsiztPzzQZH9ItvoceEaCFAb2g8Ri2lXgkF3QT+tvZQdYeU8Ru1EFFgoWRyRwYxAs3Er
VF2q94htKmuRFLcnieXpU2WBCZvuj9n3AF2KaaAX7s3+z/x34ih192ZWwjmb7h+q0yDyksHBn542
03c6yiliV2wKb4ThvqRFa+trJCQ/ZIpiUdJA7th0DwBnQOB53QpcF5YKeUGnpJZfy9LzD63ZeWi8
+8V7nu9Eedj55S5WUW0qRskiYC3ZuIUTDzxWXuBdmmnTReie2Jq7/1DQtjF2Mm+ea4ZbKAzhOe8T
PAynjdgTeTqzbCwbTBTVQiWo8Bv8l4rikLn2cnTTYw74vxwS2x34ClnZfz5N3WSI3N77Wy4TDVx/
+nWitrjIkOVqdYnriUfBsqNu1DBgUaS8BtMmRWDiKpKD66JYGLgd5HU5JLg+FecyyuWrpZLYw0Hv
zIevYR2Zg0ObqIqfFw6eGIMknaw3Ayg+ylKi9NOhIikuXKM6erAQAp8PFVf7cESi6tsmB6DxuWD6
VUMeQna8j5n5NcaeFOTSaMfneijis90HAE4UlDebhHVGmdWKbZT5yrOc+93FVssfqa/Iz52Zyc+q
X94aOtgba9MwXRAd5OvXauh/WWWtnk2gJW92wqlYzMmvMWoGb0EhfYGP7D2IQj33rm4Wmo+iDKTw
NoZQ95RONfvyLeoU/UVxg+xViY6iCt+c5FmuKuiXN7+Mh0vrKfG1nzaI+6ndSo9Kds1qXNFng8ab
kqIORFMWclz7txx1uJfaxC5hLsVviVOio61o9VoktbbqDhquqZtcN1DEX5lG0z5hY4V0kdGr2wBC
5VvVYosgw9fbT/zKN6Bg+cZMXP3QY5n5mJv9CxCa5puRfx/tyv5iSHZ9SvIA6SRTbb5VI0AK2TLS
R0R00NL12z+eZdbfgGypmzHERdys3BcF8BkatnUH3pO90K+3I9aw8IX/zoIW+VfhpzzVsEDFJuMl
75xyi19bjsKclb0kkmGeqrgZ0NxusxcVxvQT1u8rUSgBY3sBgfEFJq98FVmmW7G+YHf5XiR71CSO
ijNEa5EsQ1t/HFmlEylxxqaTrzJabyqM6LM3jOASMsPXziVaMdCiSxcVNjO9EnQPmw1YPGQ9kZbd
Fm5nnURJW7vOVlc6g3aH28no0vMgGBO8tXLRruH4BCeRtALZBKYQtGeRNDEiwgdSdS8iOUrDd5tv
/k2khjZ5pL9OH7UQfI/bewc/6KR7nNTyNXChEfsudlVdWjwC9NkiO9Hec6d+jcJaPgNW6O6qWvOq
hKjKF5F9ERVEPrqIu1wqk5vIEhsdlaPAhMBQNiqGqxnusYnp3UX1EDraY6rfqyrb2Y1dYFhYbpEx
z8/mYGXnoIEsN4kF52dJZlM1hY3MrDxsQqdFdNwMqgdfsbACH4wXFMLib7JROFt0M/ODSMLRAVKv
Zm+53iNJqbVgCaZqSju4KzT9QNWkPe7Kcg1QvIi/gaJO9tDxrZ3K2sc309DOqS0Zz7qfWNc8MgBY
TNXqQf49gJY88mlTrgzrFNyI2LOnzajE7poIXgV+9++8pYrYM6T6d9Gqyv6fjldrADCNGT6U/Vjd
eqkALp3ZSN+B6tL5Ev1OZfdV7zvzrbJ69IFSNbskvmaibFzEIOK68Utb2HdRtdfiSxlozteySuWN
XYbGNc4dDFjKErUUdGFfoSP9lBC/2obZ2gY2dJFzXiq7D783CgAxQ7OrB0dvvJNkWtE+iH35GVWV
ciVOb41f5dypfjasGwEj0kN0GAftQMw2R3U3N+6OieY4r7uFsKWSrqKkzFDGRaPqktOnXszc37Su
Gp5KxMn/KpjriOJ8yYVHAvgZGf+NPHpyuBHlPrjHizhbaNlkmgV0wsLSj3NSFKuOEvU7Xu1grukp
6t3QI2Mvmx3c7eUUhqWfTeDlJ8s3pG2sZCq2VJ11MMD7HvG6qS6Kpls7M0qGxwEfl01by9Urb6MM
9Me23hk739Hmkf5UzovdRQxJ+8zY3Z/NOtN/wklELFKnn6f18dImkQVJxRu3ZVGUt1Cty4OuFd0p
sGsDd183x5agsdDHAqxKxwczU82RxXJb91vo9a9RoEu/JZCW84WSVEEqLjN+DXH33Zck66tiVglq
x8r47JtogzNE8R6gUNv7ZBIVlyU3PrdxaOwJB8QPNlQgMM6VQfyMjsx0R/8bHfA75EPpl+rhgww6
iRE2g/DIs/XfCcrIatO+eFhzVPVT24BZRqe4enFq5oRNWygP4DYa4Dk4LMG7sjYE11z3oKoaHlS9
NUkayDFucUqTnMWeZZUsASKBcG0iZF3wr3lSrM55SWPnqzKE0lVvHYd7gHxv6cflSSQbDeW51Aqb
oxq2CFMpjMuOTQ7ULats59WDkL4qOl++tkXuvgbl+E01PPUmUuOEALdU40FUdRTrHCiG+yhSfuvt
6ziPn/RMdV/dkbXEzKiec82yXt197ybWt5BP5b7u5Xpv1Z33nqn7sivN9xxEFpY5RXnovC77is3d
ujUC+4l55AWTh+xWuhLi+R7kjab1ldWcNxUEGSvOOOtOTJZ+j9jRwEuE8JoWaL+F3aGBmJpvec3r
UqHSSm1TmI2x67AUvDXThoYxbCq8kTciKQpYsM1u1YjbFpbVZ8BOXNlrCtANGI6uiN1lN23amEjx
nm1Ju6ZWMT4RBfja5MHwPgQT0KOGz4EOFJJ7sfo1HLvhvS8DY91P+cGU/9/1bSSXlvqu7XIe4Gnr
yrMRfPv7/Ev+v53/v+uL66pFB3Pb0bd6aoTrjgn7Pe+G8q5auro3pzzkMsq7KEiZ/M55ogpCkdU9
n/I+HcuXEzkrydmHKt9EsTEmtqVTVPKOlpH8lSdjH+2k+m6pJgr70HFWZQnfwMsfpKQ2IEzC+eqV
svO2Fu/6pkXHZpP0SvYgNr3O88raN3WlVMVW9SP54hUQ8eikRAKFdvlSTxuRNDUJ0v2cTopNy3QN
rce/S0X+khRHiDy07c5pAKBtyZrPtKRjOr2xtx9ybtf3FvsPFMmcbxF8JhpVnh4dFy6p2ltPg9k6
3zUE6IgWOt2DYdsYjkborWSxHLD6CpsY4vGxyqWdpjrjFxQZun3DWYXg6Ru0rKO4hp8A52uL2rji
hO3c3EZhoWs6N+YVDyp37RXciIHrgKbt1KruT2rpo9mtO95VOOrM5jqGn0HOZfIlCsSmRat7awOy
goneWkc91nPEdWr3nliRdEcgutmoBwcbsWgc0XTR0I5BhNzSVwxB4MWEfbmXiqTdM/lDFl/7U+j1
OxIj3ZcgxAk+aur2Iaha5SCHdXJ0+1i/+Z6KJ4aUj2+xH/8BdJj84WAfO/iTpOuoY2H9e8dPZq/1
jXcrsqq6Z9NGkxke+hlyiVMFTZ2oSBWQDaPOb0oMLx7JZHnbOVlzE/VFNQyetphGDhigIU4TTZ7s
QObxkm2ju4dYB75qVfyI6BAGEQbGaFoj9zt80Mqb4TXRvoBac40SSBVar48XywZZDDvePFtJFxwz
pIzPjh4YR8Ie2ckZxu6UFH1/lOQgPydahrGP2waXqHKReOos+xLlA16vJUGSoIncXVjXMg4Mcrmz
nayH6IroMgJQ7SPrE/k2Dq3m7qL2hG4w2EF6HNBARds+jw1WP5g79y+BgTxyo6/axico5WXya8Ua
9NrvZe2tt220vNE9/YL3TLsqgqG/uvhQIUGdxpti8AOUsNCP49sE4cONxx9RZW9d/Mi+snpdoWsT
TFz7MXgGS/onMOXxhxRpPwj8Qi83PALlnq3ukpqPs9vp+3Y6gx3i3wEmNsfioWdCZQ6IdAIx+ZGB
S1Qb/bsD1oApYNKd0UbtH0uM1Cc1/hHRtfLqGEODFDJvADOj/JBUCkIyiPf1txC1Fgbl/SHVpeDF
lRzrZimwaYURvK+3UO4Mtzu0cTd81U3mTorivdgZb4oypBmyAXL/NQAAuPXyrj2Io9QwOpZap5xS
S+k2xBKzE4ygkKnqhAw2HAw53Ho1Z+kDgoiiitj7kGlOJSLzc8lSvU+EPiEXWM4j8orChofGAt46
wTHwZuQ1Vo611Lw1GFieeldOkK/gliTobRO37GB6TEkU7ZztUGf4XE5JVR8gLelGdhRJNy6VFezE
cIXJAyQ502JSMG3U1MfvKdeH/Nw7UYGDBXtis9QReyIPp3FqVyoQpS4FjfU/HDciGJVDUP+vc4vk
h0tb+AgcGQmtPuQth4jr90E+npL4azX4/gt9rrvKQss4qi7cijbVnmXHcvda50vrMeUxW04WPppF
dhApcZCuOc91kzhXw5AOSBeNN6epoBTWaf2l7a1ipXWW9732pBcIRc4vXVF2qU13gA742lNSNaAC
orxNEv4hmPGAOkj4owjKkM9OVX+d7O7XkdHkV+LcZxkR9ytEgeKaKoW/Q850XEW6XFyXAlHKAOuv
ejqWPFltreXmDYgMzs3TGcQhouKSbM3eWlldyZrlfy7y6dRSH8EXUt23GIwqgpnTRZYTiGTcyQcW
v8LTxu4k69L0HgZEWIfi+CK1PhQS1XrUUXJ8jM2p91UyEAa6b895MH2xVIrtg0Wo4GrJGJeEMlL/
c3LKw6m7uwbTRuQBwVS2+KKxCjKVLgWinsgrSjnZ6R2uACJZm1q6DZCF2TThQHi/KH8EEBecTC6/
Kd4A/a3NhzcrZ9JeDpX7nI5puwEq1t7VJkQN0+qTB1tDVCVExO06GG13yEDVouAYgNnHtupoxA6a
IFMv3llycEtjudglzHUfZbR2iRgQvY6NUiKwniWv/Dp/Tczb/hKZKKAYo66/4yn61a1i82duuCeZ
QKaHEg68pqiMGEq/ZnltIt9HkIEFjeZPPzgXN02zn1oVfpd0otT0lgDoQQ0ZRosblo7UgoGkZzIm
3atbdhWa5kwgRGlv+fnZT6ACitIUC8+L247VSpSGsZ/geYmmnCgdajO+lZL+Hk1nYsUjfYjL4lmU
hbpNzAmhJcbkwUNey9ItxEmIfc/4P7bOo6txLtq2v0hjKBylriQnbAwUmY4GBYVylo7Cr39Tqvtu
fY3b8TC2wbZQ2GfvteZakrvt3najFtH7oqvN6d9D2z3SUOMgJcfn72/9e1a1C/uQMojytsfsLgY3
6XT4ToGD+v9e9+991LG47URl3YSLzmuXlFQqnEiPU+bWjIhChidarp1dZ9DOKj4qPOuJdsgXUDHb
E9vN5EAN8pX1Na2izM3+3+9oofJVLzVku//9M/95iWmneMi2P/7vr0liOnxpz3Xw9+9uT4d5ylv8
55WLpSg+cVgiMCwXI9j655WxxSKIg/U/v7g98fcttw8YF2q4d4V4+fuYsX2Cf28+uxm7YGgP6qmL
++D//E7/Xv0/f1f7LiK4DX8/w7oVtnv/+bDrh/v7mbZn/r7pUBd3KWBXrOIHs3fUc7W+bHtBKFra
PNvd7ZntZt42/3ZXOAPohvG3y0ToVhnGPdUGcWpTd9tlSeO3BFhECVazqCs/zaqbYeihaZTqyYrD
5WC7wx9kuXOQA1ZUky+pZ0RHCos8Chc+mDsOpzjvv9sidPfUTGcHhGnS6EmgWfOKsnW/LIWI7HTw
lJYTOaBZAQ7fcekxdqRbOW32wjrziAnvWXTS9SSHHVyP+akNG8TFw7MWTfwxbH4QsbOrVLuLneK/
bFA90dDZ5XS3KqF/xtV4UZh6zhWRiDMIhnod+FUKQ4cMv+8RHzHLVDc7J4r20PaZcq+mLHlr8ozu
m/AsqEWIl1sfGieJTSrPbv8+phHi4i3VWJz+/VZEJy8oWpBL5KYq99sTeNA++wXHVdNLrJzLY9c8
drkY70cKod5uYaGXLMnHBckI8LKUDxI9KzUhKyTkEHvQDDZkh37yJqymwkVvaOZXqU0kgK03cx4+
tCM+/qI629FoovrnpqJb7OMxm/Z6BWtse6yEwHBYSFmjYfr/HxsWCgmQpvqhIUWvcszwrlhvwFG4
td3c9xa4pryHizNRw9wv602SG/XRme3Z237kDGLcp9AoMAx1fx/693hnidfE7I2b7SFHaXS4ZNNC
XGhX7bbHthtDD3XGRDAbt5f85wmIecbc/X3j7WFTr5jvzlV52t54eyyMR89yeyPo55aJ9fohtyeT
TC3PpgWAcH3IpK1+tW0lGKM4fajqXYUh+L7XtOSBmfnPlDThadSMW0Dk+WUirOp+u3EWWP9grcz9
v8fyWZaEuEHmz1QlVbA0hgaZ18NNZmbmPc1+8+/vDom1W6qQ9KO470jRcli0hTkZQ4tZO4e/P5OQ
1OzbKhc+Ol+ej2tTP6/Fc9o5d4tLdSCXhllRM4h7182UOzM5R+sPRpL+z81ktu8DXcubWeTrshC/
D+l/CDP+vW7KoBzlC6fe7Q/ZamWRXZHcE3g3XOtqDv7uUUudRGiNew8qcndXtUX0IGiSPehp9ViH
0XTeXrbdUJLpHrFA9XH7cXutBmU9MBuU49tvbY/hqMixJGS3rOEm31Uj9z4vDfceLvdyYxjDRxS2
UELWx3W7kCRJpV6YOjj/t5dBwDwxuY9vt1dQ+d2riWack4X9r5qT/qhErnWPWdS+J0Gs2WmxQ5bB
tNj32xNaD9xTrRnObD9uTwBMEdcmp2AkeUOBHBv3jJINw5cJ599Mmpd/r43pnRJm1tmHXG/SvTOj
mABnGT/UuCEC4lmynWFDRvPtvgn3hmtADoff8gDqOXkQfYc31MjoH0z0Qx0jJ1RozTLZbqhdFtKy
SPPUl4lqo46Iw1MICwlXUl8IePh/7q0/wtd7LXuy/MjWcNHfrdEqIeHQN9s94poL5tc3/eoSGlYJ
43Zvuxk3oeR6w6IW4eT2IOja4eDqTLynFOBLNT/Ff4VXq85bpexu31R9oc3Ss4pdjQ//bqiRsTps
Pxeb60GK4lWsxqNhddK060cgmwjnkbX5j8wGsBs0SJoCcHdvthu96aeFgKN25W/87109d7+STIeB
0ZVgH7enpVxwiG53U7AzIP+zlDEH4HyGdlD2/m4xZyaCJIMzkjoWI8RtK/59GtjLee3KHGCfEHeA
wwz7gtgps6FgsRv+zIP4DqFF5FVzmIj/CkztMSLX8aYa5JvNZj0nxIHte018xLNwd9Oqqs34M5V7
5oxT7Lbv+29rb/e2/wAzrHgnIraVQkraWR30oM0icewJaruxjKo+WSwSsiZtPUUdDqOwnnO+tWlO
OPQxdaj8h9kFtJaa3AFIvyhmkLaYmFdTWrkqru31n7XdK4A27BqwIFx3pXbTQbaIGotBl1FD4svy
6fKfDYNFme1muR0IRVvzFaUI6ffTcGti80sUsbIzzEs1ttNNF1vj3xtDJNNNqK9brpg/Ck1vbrD8
Njdu2QAd3+6Wjiu13XZ3i17d7m03mR02qJ1caBirdr5a41hqo8GgQ9Hxf+5YtWuXp6QABLB6RNev
ud1sX/jfj0NhQJbRyM0MVw/TsmoUt81RbZ7T7W6/0PAqC3sO/v1ntv3034/bPVcbibfCwMvJu4IT
yI2xyv7+3ZiDiA+DMM/Zqr3f9oPtJll/HBlx7Jeku2wP1aFJuEPkUI1ssQZySzSwFMn/V1bVr1zr
WtJHjRIP2Ooa+3vXHvTxlAH5wiTPNl35EI0gxmC72X5MEyjEWqL8tJSU45lgyN5bOluSiqKk09l2
qsAgpquvptmLCqJ1Y/KpA9VpWMXoanig9/Pt5tOTVq9gXeoRcmMrAuew0s+Mznd6IfGNZrdF1cQe
jDIGpUsdXyy0MLdROPjM2ztvnItroXGJKN3GDFwoq2e16X1OGTUjdDqLdTOcwA2sS9tFfcB9rx+X
kQQhyyGT1n7t277cC4YwqNgHSRZLF+2TniBKUXqKLJiPIBMMuOBy0kjvhK5Z/qzNyi5UemJhpL6H
/Q+ebnk2RH4q65r+HZFESSfem7Ehs3DO9+CXkp2J0a/qh0sctarHxRFnclxVQYchIx4ugF/Rk6SM
dBWV0WuU0lTBS+UDZUv2Y7NmRPcGKlxaFAyn/aXWR/KNnS6oQVR0Dr1GOf10NhvGkS5RKfz+It1L
NGepnxCwFZapCteUiNJEo10tVcC3Rgodn9DMRv6kIY5sFSWVPy2mcwhh3Sh1f+z1mI0Ahy4RFlta
xHjFu1GgixlfXGdtXRIEST3Wfdtcutdzi6bBjrGtU5kdDGXGCKyg9x9G5UBFsfjMHz8onuOdM+Pf
rxUrg02ETMdZqD0F3hwHPBryTb54VLrzMXMeJhBIRyae6gUxLekZDgkMask/usali2d+iAAGO5Gj
krU1CJhTuJ5i5acPyZZpp9t1D9JTq7/N4+WPyZN+2XGhbFhkK3Z4rfThqymgI+kcor42SsKa5pF5
Y2yTmKOmIqAheqmyjgRcC58YDu4gp51gCEzhS6bmvtWvSBFYy96k968h14sAyqtHLjP5oAUjHIf3
sho3gQmxSB9VzgzRy7wdGmVfRF34MENcXxrnd52Tqhep0ecslX3vsBAcNRmsBaC0jPiMVm5vuvG3
AofVqyayibVpeXMbGhY0IDXlj01EIlwjIzkZGp08N1UfIC44vjHnQRjLp1lz9gThIh+JkWIpQmXa
ygpJyb6yRhv2SzMNwRzn9V5xXmKlLD0zLcJdm5f0Z2S5Ny2luiwxf3Ds6QwmmnYXTWkPmnI+Deon
K//Yd2db7ob2scuIam3J66Kfv7Pc+l3rJXgWAEmOQehxL19Q5BrAjtLYJ8Wz8KgGNX+Bv+q5BKZ6
/TwVXmrHR1MoqidBdlmpeAEk1ghEkmC+cuqjRg3KlPQVB2Koqg1HzYhMnptfI1d+hlHTAnWqvtPl
bdEz4Gt5/IU4twg6/ZkIxWeJXpKpC7TU8eyCTF1nG/00OAG9tmkebFpmiICtUP+hfQPCxHpPR/Na
TQztc/cidF5WaOOtoVL9c05Pd5LU4b7uLuEyECBbzgfieS3SZcv4OP8mOZt+9VNWDh/aQKC82s/3
IqXyH5YV11vRCCQanUGf4AxdApkc0AwDNozYJ/y2GgCCpZ+SjeS1NaHAiqGc6okiKxZa4/cHtr0a
5DYNfyIFzka9bwszfCDbsN8x2kn9qbGfrakIjHLgRKCAoc3zNzLu80BzGXh3bZ94XVe8ohfF5Niz
hp6yhLwk1JtWS5DwmhOLMnradUr+Asz/AXSa43Wv0oJA1yQZvvvx5CT6d6Vk30Wif3WNQVhgC5lf
ZQ1Fh/tQjsO8dwqGBYmGlt3J0RHFc/Sm0QWdCmB/41w9qmlzbdZGVTmvg9g/RmcTvTDygWOksp0U
Hty7djcp1mp3ru9knHpJZdEtWYW6TTSdKo2LQoFGyALeB+uFs6YV+al2aovkzkaI4dV5dS2y6qcw
7FPTWJ9dwsJrEvexkxeBUPMjQhX6QWFPXssY4qt3xpueNLMIVHXQoEDfDUYKkWeUWWAppNHrSj97
illOQWgoXw5koziUCNETYycIldJ72zrMU/tEzBtj6EIc6AIczIVOZlw+l5O6F6R6753YQj+MZiUx
2c2U6s1Vq/RG+lHsrAyxX9KIoY3nL/PS5wH8mae4Xb6qyXrVq/lBWr5eWM3eiqbbBTRnZkGe68if
1CzrtgJj7VQdnMFKZ6ImulMWhsi0rcOYKIGTkHX/Pif1hxvlT1Y9XCYLTaM6vsR9fuzQ4GQT+0Ta
d3uQbKBp5CUGHIigDTBam5tBVrMCV9rAaDk+ocqb+bHpqpEm7gwzDj400ACyKyLzY+6nD7KpC8/O
lefOAWTTJ/p7V2RfIzg9o5ne8Zf9QbaLLtY4LDI5DaJ4mrGR+7la/aoH4OUJHCaZoahmezwKQsQO
FWMANH8GvaNuOTCABKbWnaJheCDTiAxBh/742Nt/OtGBpuAKS8Y2Ue+lAPkLQNlTxEjkpVqCbcov
el8+ZKB5PG0ZzZ1w3cNkuaf3ogPQB23oVE1mD28/Qyw/I4+IydEkjf1MKEZ1xTeMhM8Gm65zRNYh
nR26wr35pRb9JVPHt4EPxdLvNUGEAekzf3Fb5cyZ7xFxWe0Ng82mj64ayfSVqR/6dDxOVbjvjt1Y
7js2CycJVv7MDieP2V5C/T+CArbra0KX6tiTp6Z2BItN7iWrYH0ORsY8pdyPCUfv6IR/8pwI5Qx9
Wjm1r9bQX3S3vx+c3CfP4aHuow+zYN2IhYzohjF/t/HUwyetpM9ohpQHQfTnwr7BRABsfEnZ0Goj
Fc20cwwVgfFwEKwzTi6r5aq4Ej3aUgckKr0qDpfh1eppKi+5M3lweO7ydOq8xoYIqAoER0YRPVVW
/qfup9Yr+nwMGncgMRLTYRurJ6m6v2yDInKOIWeXkTwbHVV2PYQfQ89xtwz63gLmbXfy1qB7Bzkl
C0DcWUrONLQJQYminQK5+wqDEKFTRAvNoHfYSoONbLMZiTxZOKFrRTDotovh33E8mY5FUDx2BYwo
mSnqXjdgNnRt8osA+D6Ebc8Fjkrywf1Wp2G4aIDIWI2ZRyfsnxQxg910hw/RQxqflQTdy/DRdu4+
kiBFu4SMYjdzg5wWQcuAI0cYH5SqwsFDEdaI1G8iOgKDqhZ0rLNjsUjnRMjkq50A7+EKPsj6W+up
jeeRw7OCr5MmF6FUJMyNMBRTdpcm+aVx+glwJ6FqIr9nSZpLlFQ/hIzGntAGxkrGc9g5BJWUvzXI
dc7S4pLQSAQLE4d8zvJ2iJqzRbEY9eVVugwNyRcBdXWLgeiFWvvFYWjhm9GaFaFPX7PJCiBz5HR1
XC411hxkzrAmDHI1twiQSjs4qs1rpjccHaNvtYt6Z8piohjPM0841GBWjm4jSn4k/ez+bFYrIcuc
4L1N47NZjTtNNycKK0IzEhu2gzXcK+NUnxIluzciCnIyaUvdLA8GnammWUYK2lgeMGkbnVUENISe
rTj6Dd8KdmqGZi/WGo4Adhrlh6bfZ1Jlp9AyJpKBe6aV16IGYwbiXng5atvjYkZt0EHEdMfUTxfz
th1ctKnDH1O5IWr5khDMWtKEBviI9i6rd1gZ71MpxF4tm3cgCzdDuUB8rlZE80cjCK6eXA2zfhU/
18KmEkID5dAk8Bo1ou6sEjCTSNBL54BoySQa0h791MLcY824QszPdAABKceZzHZL3wtjftJV69Kk
HIExWzgThEowlfxj2qEM8h7icLGLNeuQWNPHMt2gnHnOUaR65II0u0JjOxElfsWJgWxkYb1u4VXq
57UFb74qkPlWbZsPPeRN786KtrcIPPJcU3kUldhLALfrSary4KBihZoRUB9WuhzpHxknNsU4gw58
l7HxW7eUeR/qElgyFlKIhixP8xy8HRWh6bL3VwreAQoTYhNj/CvU+H0Sw0jKjB/D6kvPmmj3m1CT
OG/SQjTBC+rqQ+KoOlQ5O8hIOfUUl73ENvVPGi5/yFCuzzJjaq0zuJ+JKsp07RfAviJAKoOB0tAC
NavM9Rd2CT3iQNcZ7DvZQZhwabVpOtqadKgD0toHNddBT+nfUq0BR92flYS9rWqF1+X1c5qX2JGs
G8CYwVJRP4+9S6ovTQrPyuPDSOI41M7laiFhr8X3rLlfdbGkAUK2mt10eLDL8d3uxi9Iosdlnn1L
1z6qKTGhJY8gejFfhFNrwicZS585iFqLR5nZD0PnYMtIi1vpDAxQGpVBtvuemj2J9oXxFPa/BqGC
6oYhSoIYiTuqHQZTXN7mprgIzeLQjXrynJhjtKp9V7PqkFU5BnGi3hM48qxLUjHdodxH8fwrDk2J
FtB+YKBCgEsawmxe3hz3l2MpiET0lcVX9JPf9ykFNgUm+LooSPUqmKHYEnPuyXZg3hAflLq8LfNn
sHkuw87wyD7pt3Vs7KZUYyUmNV6qJ+VO0S3Dd266CGAnTT+0C2SDuwOak9LejY36puQ5o5ZBP4QT
zL0pJAwvB4PW2IMfyf4rbpDem8aJ+qIrcwqM0fZMqkpWX+Odmp2opE2owzkpVYnra5W0eBvyEHJX
8UO0uWVjaL7jpN+zHb/FzCnneSh8RcIGTF19PtnzayWSfBfqh1wwkC7xoeJBjXYWOTCVGN6yMlo7
1Kz8w5T/mmu1PhcEZiWtRqeVvDrlkGIina3seZq4epukeu/rkZJDWj1jwo7xcExItGu7MJS/65CM
jCyur30U7w2CRPbuPJ3rTP+dKxh24xTy+8obavovFEnPDMSrvYJGxWs44neuYrM2dDmUxrG7lvPe
hQI8z7Tb0XM1QZhF0NkqbIENToScqVba4f3LQ3ohSfJdhflFtRWg5mlNslBoMnpKumMMYMNDtGR7
baV/jwbYqfxZs+zyEFXah60pR3uZ6J+4qHmM+ruqQJ3C6/6GN/NJRT3uGz2+LiCHIftmmU8aLBSC
5a6NiXC9n7iacihiOCw/kcQg/ZY/5FteQ5eI5YRzlEbQeSHtF1ebznMLjATOHFnyRnsnW/FZ8s8C
ifKQZK5+UNbI5bieL7mpQn1PymGfJKzTVGr/uh5fOEaRgSCqX0+H1q6N5gO/xxR8iADfxidihZ4z
TVcCErAOLxhJQ29sQtRD3+702jjGK73tJ7sYqDYRppoLijOiq7FOnPPMZZnKKSo0KHg5NhHZ0utt
WuQ176qlfzQaWqoCzQQN218VG88rR+NByTNahsJ4k8wttWiUAek/K0/FjS6xKZ6ixTpqOQW6iAjl
4+xEBQBpjzWso8NubQYDoTEkYRpW924cPdR/OPGGTH5GnJVTLB9ywUrNavHTpCOxKEJ9i1uCGma9
Ig9qfAJAmu/RcN2ntrwwVsDop+RXkUd9wCLwMq7k1tl41D6j0vm0h+6lU9kxM/OF7ItH3SoDEZFT
SAQwFHCCZOebruVowdaFQvzYGerb0Ju/FVvSV0bp1hlk16UqzZiU67+9JAaOCXlqhmvWwAHnBIAM
boU3a+/hunh1lOiyQCoEqX3JdGuhcdd91c20b2zlJSeS2LNjY/THisJbNVEzhOwtVDFDWblYxYXq
mSK/qcL+dymwUMTDApQS+VM7PNq5OBuF1fm6MlBTlcjvVQDVU6oogVjzeQdX22EFJ4o+rb7iIj4C
rrhpk3ivZuZ37LT0qVqmgCSpEqWYHPS5vmYWgaJtk59qSWTqoNY7VOGfmdYhF9VJ6DaTXZoxeE57
9G9hCTjY3PERzkN8ZyclIuHxUioafCdLiz1Mj+Fo/Ap7LBRh+LOUypNOlNBkVfGTkn3ATCzNRfeV
SEWNNerXGfZYYPTalz30J91NHquRyToOwO8+XDd2nH/MmnzNSnzVpC1Av6r4zsl4nbPxtkqR54XR
JyXEJ8GqsWdXcm/W88dQr748lQu5UrgoApcK9riO2o7afO1UTgemeHFgzLRm1UQnAF6nmxB/uCaJ
FFlXXoqcOKXK/FU4o2CCrrwv0XhRGxDSbnmrcwoXtnPoq8rxixHIXdnvkjF5S/JW+D+NWX+ZRv47
rGu0lnr1UEBr7O2Ck4vVkrZk9uDxzks57kLy41E54dXW6jM+o0ddkYjTcf7isjjOI1jCmGzQNFVp
6g2lZG9Ec74II1CZqcLgivCClKOv+v0ypSQlJtl+iewzDspPSzQf+bLcSThfjNWsW46QVyuD1qYM
gVtWaDCd6KC3qW+PA4JjhbSodLliXrqBWrscGtPYmeANuP5o5FHmvqNzdMlFlUcyHaDoIwOfnAHI
Ol+qNtxfk03zxqaf4hlUdOzF5a2RvwwiCwhQvW/j/i2WjMDXXXCZiZhCWKLuI4sdBf/EdcnDAx3x
t9Dur3Ru70JA+awS8KHljbYjheici+Kxj/X3YrIEC72YshY/leNCeRI9F8YyedykApFKU4bmcX1k
NfZIqPZb3adfrH6fcIH2J7D5ZCovYYDv5c2sL20dvlMeoMeIKVFCGvUXhUFOqxG2MsxmtnMK/YjK
iLZeOhuUDE1EPqRyqexaubLWfJ0KervLYO/Jyy6DyrRG1vSTuy8WUDSLyLNj2d6WlcKAgD+wczLl
i3WvN+OFEEnoHKdFwTdZgKwkJCuanOhGJiOLRsgJzPYVv05NYotn8zB3hXaj5EywGpwITCJsFmpO
rGLP0A7z7DYn7HGJ185kME2aUfxS5g5ovJ11h+3Hv4+BoU85Lrs8DGwsHID4a51rVU/YuF1UZBms
6U/TmyMSYNwEWFj2NPuNO58qG0s6JqcPiz6yJtCf2sagHPk++0WjUB1ESKcPiD1Lm5clb7uDpEJv
R65hsqUBmfSP5At/Dn2+Oru4+izKeBKadA92+GOT2enPufaJjoxrTYfcLVVFRM5x/q4MAFUrg9Le
GrU/Yelw0FBhF2H420jF4NMicgKwAcI1gDirJd/J4rTkNDfJuJZssXKObTR8of0Vu/qX7JBvz5yE
wyE8QWIGkE7Hqnf1VzcD+m3u61m5bda3S9YJjGEhnxoh37vOC/w8sIclyRJL6cs5vSyq9auo7+pU
SC/Nx8cyYvqcO86prQUtTfsu03GT2853O5lA/KPmfjbzh3QdHbhKQdtwas9CjUa/aw2OCJcUeFxl
N+RjlEETNRMz/D6guB45rI1TKQWBOiart6MRxQLYBMoO1YJIoNk1TNTMsCE0Ru0uNeu7NpVvU7EG
LU6pPIRG8TMmS3fbQ9qIaG+rJitlI3K5wM4G8wHD2Lmx+pbM9q0b/eidwUy2JQ/NYcFZJ07J6TF9
LMaX0EigCzms0eLIiDws1t7Uw3KYqsl33JS1s22OHjPVQ5qo2mvmcraGHcvqlhbLVJAPpSVnMdB9
saS4ssZ+stTitSucfKe0IkFoEb3BGMHC7ugH3Eyqj9CD0+AqOrSJHaJzSJNq8Ne2507qmNV1/sf6
Om1dFIIhzSw7EGTKb+lng1nYXnWszwUnfzHSqgwlwxUQKljcmbiP/cQaTiF3ySlzx88sS8PRJJ+0
HCCgaoB8kVWNrIqGlVl/Z2kD+6Ucj/lMn1nLTfeki1Nf9IM3RwymuoXmk21nnwNNPq42leKViB66
vIpPUSrXAlp/N7G4eHQrI3AnU3uvFgWDFd38Xa2jp/CjocPia5lC7dpfOnqWyGTbmwhr4EAx8hBa
7JVlRbNzUPGdyKvEX+ejUal3bmlCSZ8Ze1hrYs3Q0PFLlmFkXsYOAxkhO7QxlArKO29qs+GhITM9
6Ig3WoH8Z/ryt5HZ+PlA32aCqKGNtDWppepTKhuIH1wR4kaEfjMk6m0/qvuCmtKbbZzTyUJiuVDv
3FoYB6EOzR5C5GlpUtuzsnIX6wS2LBEXhygS3Xmk3545CNzTbHqxSkSmav/M1Iz/f7kg/aEjGyZd
epNXtNVZt8KpTS2iV+QeFgMUiaZMLr3N/LRpadrXxqRgioUHmbvFbukNLsZj9waiZ1eaa/1ZYY1b
5MnMOJPmSfVSWotxtPUKNbOo5hvRrTOhFjkN8Rto+Oyspa7NyRPHu7ETMbuFMgoM2B2NQA40llmW
+VLkbeHbWhn6IFdKtJy4XuvUJ7KtBAC1HpJ3+cRbZDOHsJG3pi+EWPMUmosp0tfeYtuGWm8d0yRD
wMRhj83npbX4xo3JW+InohMTWZzWGMlYjnw1XRNhcVZcQH1O56h6UGmhsEeVXsh/ZRdnHbjvrmW5
x3tr9bwnaEQydabKspn17Cynrvw0kkfBwp144YKI1UGUB4bFBoyYvStvq5jwFryyn6ol+l+FHu5k
Or8aI65LacvnLsTriQyoPZQE0XCK7u+mZOFFyo8gJYi2TvS7NqwhsJ3hJmKGSuPQ1QGjRDNtc6v+
ht/MJprTe6kOCuHTDg4Y6RC7UWJMaGr0tDodOp2wkYGEzZI92QzBrXEg4fqvb8Xcc7qZSv0EqKRa
KCtM9jlRa99TZH6q+o+clm/QM4RbAAo3m/uls1TIOCF96PAT+Ba/LXRrr+Y4KBgZQq/pMJnQ91BG
eR2ZMVuk+KSx3HWx8u62wtkNWkvgWpJVt0z+7F2+OKTjCWY6jL18VaPSYZ2DuZeKlXXtAbCP8GFi
ZAGX7VNqhPONFarMNlj6iBJJjh1V016BBY8O+bFXcnXfOvcwLigM1flFTtpx6VS6wlP73EsmItbY
+3pUdv40uhqFYr7w6aPbuOvfc4sRmfGjy+TeYbXPIpiropQTUiOWA8PEADp2FWr2Y4tv/C4ij0Sp
CLMm3CkYO+W7reS7EZHrlYe32YC2Ugzfo0NDv05pwaOufOppCpD35sL9LS2aH8azDFkeptAbdhh0
PpXVvRbb83myiS4o0vRBETX0fHNml1vqyquQogSaZM1nr0z8ri7/qMb4u5cqFYs1HjXOPYcVuj1W
+W+0G6RXQj9l3svKWLfbX3yjlL0qTmm/mPkhBoGL2DDIlPRYqAQ6t6Fx33RuelN17NtGE0RsZG+u
XeSBDMG1xjV3cT+O19rZGahnA2cSpG0Mn/Nc3XGFTamCDU/U2OfaqkQHUu/ndDXs9qw7CG1DIL/U
3ykmK5YK6aOuuqEfN7Re48pMuEfjJI+q4a60cOYqX/Taxw8lOjJ9VUE7iavsGLMtU/ll2yubRbA0
ajuEdZL/iqYuh8hdurtkvTHpvhUoaW+2h6y8IcqIzkOdWXzbbo2gCadjgfwRTa7OuZRgdUdxofi3
cg7qhvNwWGtP6ZCk7AfqawdeItB03fYj4+hYlhmIxX2NkljgcqOnXXXFuGtDFjLFiA8i9dqpak7N
1D1Ju14OemokO9nm1wnJGLNjpnNGmzcHDh6CjZ0hgyM8MatlEkcJxzkWlz6YCrrDO6PthqusnV95
yQYtl9wraq299m5fk+G9d7joOzVMlp7xBtSxuzacafLTZuzj6fc4aFDEbcby6aC9GBbKwrr7qBtI
Lji6KIWKndvadwUTsaBeROdTtO5CrIOSESvMnDVoY/yTtnMQWrInvvAma4dpD/gb5WJ4dZfoNrJY
q7As22d6HfujktGP0cYbjfwBipzpD6dc4FG2c68Z7UMzZLRhrOgln5l/Cq5LEQTpVpl/JvKD09DQ
rolpyKAvi2iv5CQjNJrzY5toNIv+Zepl6AkwyL49q77dzZyfjeVbTM6xNYjJTn9six10KfKvZsJb
q9o9tZ9CiFE5R+fRqJ/bDDFFz86ld0/4OM5ui8InCuNdmLRQPAbds13xtTpOKMShk3Subvihbl90
lNc585edjKyTi+TnBqPis7bGjEe1wrS9YgPY4rvLMVviI6povu6n0AFqk+ZPrsWcWrfJKIIFcmNV
8500mB6YInyP71GgcFbxw3HZDTrSfdnezkOWH5BlnGYZ3hEXgvWFXkSmTUh1bP5mNM+vRWn+aZfp
VojhjioVbHF8zkJewd6pIAjq9pkY2LvX6ow5yp2VxoJytivonBjHxuxP2kQOejH9P8bObLltZFvT
r7KjrhunASTGjrPPBWeKpESKGmzfIGRbhXme8fT9IeWyPOyu6ggFgjkgCZFEInOtf7gq46SdWrBA
OjjgTR7u0oolbuOKVz0W7SKz6mclbybiXDEPAz43HWZmCeipcoJDQy6NmNuLbjTNUcMsNgqccaM0
jbuqp3zpGgG/lvCSoMyw9Jnr82qLrNIezCSP8ljV4fcXnxILOzFvEDhOK6++2b7ERvy5qYKJX7++
7Uu+FyPEvBC/9Y011Z98QRAyimY6fUQGTeDxpOeOvzSQKCPCQMbW5GPuqm4D8IkZ9iZqoke+/3v7
c1VU7sonXkCYlqB/7aoLpWdbZfqvQz3c17r9WiTNszPWV7IQ3lKPFHTybYyzXBSlSo/tgKHN6B3y
qAquwZYBJBvLA2fRplPJll8l62x74oBQ2mfN651lmYETm7NZWQM9n51assJ2Z98NFuIPN6MYtzZ3
UObn25SJ27OUD6IN/0TcLCPyXA7bXAXWBv09qF4zu37GZ4podJbflcZG83hyMqejruzuUqND/Tj7
rMcO2PRh3TohkDrVKPBlgHdazPYzygjAztO+2vorCU1nHUzuaQCStso0pBGAXoelCqbXDW4Gc9IW
URicilzBtVKkRwu2WpyV6bYZTXUNbM5kddEv28zaav3gozZWlFiwlPc6A6Owxu0fGzcVm1IfRifu
jgHEa7dsmOG3YxG9Bnk5i041e5Ep/N+4choWURyWt2zCZg+0sX/SpsA9ENlYDjXe444ZauvBzh6C
ojqLFiMIZKq5jHDVp2BdHaLl8L3NkxWzFSpJly/DUcW4SsRHNPUuwL8R/RsKMlYDSYwBcyeQU9uy
UYp1X9w1k6odsrTb9Jnir8qYRVlR7/JMY91KTDjMQr69IVs7wXQKUyYgLyiztVo0N76DcbuvYrsA
4khzlXrtJgp05e5DMlTrqqtZAjT+WdFY9PdZ/tUnoVdGmFG6vhKulFF/sZryzlCbXeom47rRWO8m
TWwRDxKQhRIUWbz+3Pjic2EcfMGsiU+gTTrsTxeMQ26Y0Nw79xWPlBeCX0bpPJFB2Q7YwMFpOQg2
pYHPMmLw9TsIK3dBr96FfQvaQ9sXfpJuNMIDVmqdB92doTwsR4sSI8URrGtR6c/1ED6AsGQ5ig6V
2XQQNTLrNpvE1RPRvcGcsnHsdhtX09YttBuPJzlk0WWbkyDDmnIdRUQjceyMwmqhl4NYAaOk5Pgs
dgpwMXVK1Bwud5gH27HTNnbTsCoh2OjiWbAolORoDNVXL+q+xjW5imhaaOV9UrYtNw2UPy//oAfW
13AwX9suR69fXwk1KbaI35MvGxFWKNm1W8FnQrIk7IusInim3Il8eghM+ymyh52qi30ZsFRVGv2I
/A50DwOMTssD0ayddnH8UzOUdakWPDCQhuhcY2OWPGHV/nOVIRsYfzaEgQ9bvCeoe7FsInFJkz9P
nruqxsnYBo326OLDWpbux6CdEfFhcFR6gBQA7XCBSIejmeJ7musEuFPnUUXFrfXyOwSPOpBX3bXs
iMU0PmTY3LZOEMcwtPOK+xQiw8KdxmPWuqtwMnFRogsZk6NAJ4U0q7MxnepemOlLVeNVpqg2WvsA
0tTuwTUILwsXWoHpXPtGY8FmrphyyUCjkQAM13iMMeiEboK8mCmql0xtVwoo1RLX0CHU7yzNxjMU
3cCImHtbeLv5kUde4HnKYnNhBBncdKg+XmleSlHfmtXgLMk1su3GtG6hlOKctFa9zsD09A7Ix6E5
6C3ZYJ90SqV8QckBq0diq4u+QkESXKpu89X25MuTRGNfau8JwTM3hlrBc23atlr7lKqEwFBFmhnp
WwVid+1aLEpYKPawVeY0IHpSIbITqj8SHGD169WfSkfbtJVxbG0bPZQCZ8iYORtBCzsnoNk2p74w
mpOWh+2JAMREWq9XdsBH+kWtFMM+rY3iPjKU+J5t9fxaVuQ1/Ed0inhsWh5akF7ga8vKVOvtt2Y6
KkO3xtawvJNVwAHIQ5jGx/dBot6PmMedYW1OdXFPHKa8By52LVTEO2SVwN71tnTV3VuHuVeCgemG
qw1W7wMRSIel3+vKXvYDbD1chhL7+nlUeYBbsgsgVJK25spkXW3VzRKEnYmMy191SegsNUR97mQP
tLtG0C4RAW0z7u+Moft2YG93cYysv/ml3mBtgJROT0Lrr/5aaaFiYRzJk+q379UJ1mq3PggjOais
T/IR66nAPLMX2RR66Z0jPD0fSg/gVF70zY0sWm4ezx5w0zocovbBrfzkoJfEEjO/b3lyNM4FD4Rl
Av2mWWb2cOpVJl956li59dIHrLeXxShxoy3EBmP1NrDv9Ue8CgmazW9bJajOxdpbV/lWjls8k3Ux
TvKd+hDLxslzfAISdO/bMt2xnVaWshjCPD31rv6YlgrXoap3otTqqxxH40xCGVV5lAOZGaC+MnO9
jWxtInM5gumFVZPkF3kwk7LaxBW3FlJZQbBsrRytiz6tl7IZRHN+4Q3DXYUHM7P43CcNpwDUFUmt
93HiehzYD2RbghT6pmlEeEeIPdjk/ZCcScHPyIGiuCBRZ69yP+zuYyQ1VzWqCtexKq2lB/vmgbVX
tfR7K3lqiL5x35n9czChZ2cnpv0hG8xskSht/smoildMZaFLVtmz00Xpl6HIoA1G4ms2AWRPnPzP
ZmBFkZJTIcORLzu1YOKY1LM3sKJZVEeiVUByU1RoDCsCfoA1Mcudjt5Tvg3IhbySiDiIZiq/JpV9
sUH4fw776KOTBdWLyp6A1VvtftTJ3S7iKBk3YeFjjeJq5QUzeXQ1E5spaDZclnV+XECpnBQWP11Z
XmSD5ms2k4RXrGVRNlQhwaHITxSWOwz11q/wh7UFxGwli808QG7rzrobHBT1vr8HXs858GnyaGZf
5sFyqmx1owgNFeK5jxzfJSe4HUqze7tU2ZDVXrvNanJasoscf1BUcP5dQL4/L8GzwUjfTV2MXSQp
0DvcgtJdW5oRlqBFcOI2U9aNMkRXRAzCZaWZzac0UW51s+h9csSXyfGCP8vUfAHg7T73lu5ggdxA
m+3thKiKWx6ULBcHW++dDZvXjvs/1cmLi+5D73UfzBwpl8Bcwx7gC5ri6ZLZhfVxsPR86fv9dO9q
Yb5xrRS5nbTubkD3O1tcm707bE3rlShj9QlEYYRgUnAu1fg+m3T9VhQpQgvC6klNkAts46C85YdD
osjP49uYrdNWoLVwimMj2bYlKilJRoIrjfvxFJui2YoMVEFmkPxvDS09ae2ob1G28U+aq1tbbhT7
GMcQAXImXO6ymwzQybaA2r8TZhRcWI2wpNNs64uf3KArYX1t2Icv6sYf72XX0JwUojJ/dR26+peu
AprzvYrH97ZrTGbfNr6CnoqOeJ9tew9tU9SWCWfIOgKe264s+mDdYxe6KiqVrJ/XX1K9xlk58qa1
Hk79RR6wl7WXAjmJjSxqcz+tg4nri8LcFkxtGHdHxLJR9fH3elgOb+cFEUFlR/eqG5LgXyfc/BCq
ItIP1v/cFC6yN/CU2A06uxwXFTCWPWRgeAkXgarwCtDOsJZ1fe54F1b3YPRR3CQnRD9ZZ/di1Y/I
M8lSH3jpLRJlO1mSA8FPc3cR7nnAmRlDHkzD9DBu5h56rwPPWZHKtfR9+70f+Y+VjrTdnawqXCdD
0q3a5RUW6kOSNCtV70FXEEBpNkpk8N1hBxmsYSPCx1SmmFiWXt/ZPBYAAsyVxCbj5Vu5LisE+Ijj
vvWURYTzCTXNh/chZENu+s2dRUodzWkHGZi+vtO8Ud3JwH2mJFwEP8z/R6VvWupO0QjxyxNlR3mQ
DfBQSQfPJ09TAXw8dq29P29Ay6AStx3xnzs/LYG1oBr4iahhTZLHzM96gVCFOcHHyVsSjsLOXjM9
dy+hD/HGLYmny/rUdq/IfahXd17uliW0GCVo6Z/lh7xAFcoccZv2xqxcy/o2YEfUt8UzWRwbcaIB
e9WI1GVqYjmrBb1yqG1+TQv5shlxLs2GDilzUznIqiqKaZXlt5ey9r29cyGuJany5y/1svhLnak7
2j4t43XvEEPF92o8BPr47aCq9SVs+V8nA7x4GtjmBy2CfKAWcfGJpN1X0yisF8XOnhpNa/aGJYyt
o0XB2k0Fqh9owD8ZuUb6DIZHpjvMp76GLlOVhM84XmJqzIQJKkNZ12I8OKhseWMkVqDCmf+y4XYs
y/R1LBD1bGv9g2/WKgjS3GHH3is3/fNO1zpkRVVS9wu1F/7OSzO21g3ULkdPXwpX+4g/uXKPYHZ+
yHRkBkN7ApAwtJsyLZLnTiWJNiqJtlGgcH2yvCUDpOv2uav84kYrq2SjQhDb562fPjnjuCcYmb1o
vchhPXneIQ266N4z/D/l2026wzdYDvmdnafdreeTZRjmE+brAEFJTisCG5hZvrFFTvJzhCTpSR5E
NrSn0miB15oOEgcKu/QSgORJ6KExLGQfuJzzS2DacOCMw7fi9yFk97QontM0yXfvQycCWLChdM26
LaEGDMO0R7fFvZWlLIaAZnfI3stiVIFiAZ6675361iYh2OxrIiCgw9RwmZdK9Tx25FWjzCg/2hN5
63BI6pc8SZ+BefRfsGg+taxHX+vOgpKV+TjY59Mid6AJLBQ28nM42vXht6QDCBnHN2a6fQpPvIGn
PIvL5XaJwpyuFYsQa+mtLL43xImS4oMMzrIj3H0XPikdNuICQeqjYwWlu6kLIL79YNX7QLQ3siQP
sos595PFcmYXGb1PvKyxL+GgKvvMgdeVwlJnl94hoqBDvlqFc7PsUymeukwSYqKVadKHx+oXtvTK
zdspupYsK90379468z3dajhLmJVpXyAMMcj393g7v/fSil8W71EDKTgMRdNvlg047Hs/TrN7b95y
hGoFVud7nVO3zSomBAZ0B0k4mCv6uVId51jqUXWEy/LMnth8UKFVoTdmnYvaRlI2Ak9u80M8ykYT
VfsVOJBipxbgBJtOFNvMBu+aNMJ/DL3cXhcd4gh6NMCjgt6JeU4H1W1IrYcpAWXj5r7yuiG/5r1m
HUtSUTXmQ8pYawCy8XEwRbAqogQCEUiBK9HM9cBYZ2EK8zpVHoFTW2eHCcmOvTmi7sJoooVstQWZ
zrGxvSPpeQRGwzC5LWqrurVBrJFCr8LPpZ3eVFlkPlWisOFU+MiBTGn4XCgEEOYO9s9nkkutCao7
wWfwIm9nWsxYy2Ks9TO5JSLudpk89AkMJQQ8w0vkeehGaU1OiiSxt/1o6YeIZwRwmLQlox3lR+a3
Zjumqn1r8Pms7TgWlzzB/i5UFfthmCWL0ONdlKXhbOvWm8ZFOnswtPaonUh1JgQuUd2aqzIQ/Kdi
Prz1ayojx9tC+XaGbGnGEYfk3vCwIITcTo57DSKxvbdEG1wLC82KEKG3tSzKAx0M22rvWdnPLCCE
h947yDo6aAbhQCIg/d5zWwNn2s4/WFlSnfqgT9dxmjRPehh9kV+1Jv4MzT74GvFbJZg+YnQxn+Mg
VXQw5nMSm5hCFRn10yTm9EHvvRrZ2zmZm2gL3Um/nVNa4FLiJDtAqXIPWjO6B1Ke5Ld6nYREGWX+
JubZUOGGTVMmm359ySJYrJQ23CRDmbaYFBjw+HDVXdT896g846M++ogwLEzV4ZjNFe+HJgkxAAb1
+jBBpF23A47rdTiIY57p8To0I+UZkvxdz6/wqxl2Z6PuxTO8hYy0eP1bVy9t7+TS1QiGc+GG37r+
MqoxqXis52VMGPFFrzLxqHpV8eB3PxTC7kXrLP2tRXN/aPn1nMIt+m1deYBQprLDWbxWB56xMP5J
iKrGWr6MNQQBwvlQuBEKk86dim7XoYrn/Zp8maFBq+Cp+nOtLKMMX91MgpC1Oyo3mekfoIwY24RU
8Q1ZeeVG1kN8J3gqK7V0cNBFnnuT9HOzhezVWlpr7mSHWtbKl/JQOia5MruNFgXKGd/6y5ZR8z+1
bhUcRub5s8+tsUsGAnNaWmZnL9Oys3zFKvSpIZl6814/eL62cwSJe3nqz31Bm37r26Ddu0DjoEV2
2PFP8mAi9MnvKDXWdpmiXdK0cL/ly/c+9Ui649c+stlSTcRaOoxlQmCG/oOC+PshyxqV+PT8UldA
fMlX8lD7PLuAJwWL97pOd8by9F6OrSneRCk6ZvJkKI4oNf0yDuFKkjR1bTFdOeTIfhiDhZO9zMZB
BV9TwNVCrq9zwzNCBtnZV4PsXCajDUfcEyt31NMfG3ZNh4Dfe20hhL0i0ypW8kR5QFo5O9e7au4p
K+oefJjFkmMLTyPFaeZ5It14wgyhXMgiVKZ8WwuUlmRRN6CMKnA1j7IYWuGKB6T+ULi6fo5T40FW
9yHarY2Bh1w0ZuNzrZHqZQth72WrYqp3OGlOF4yyjWudTW9Du4nRHvqoLdBT4iQyHuMaXSH2o/Nl
aQlqgrmpiNseX6Vn3cOZ5PerNearZRkWbMgkDc/vVyuHjLnatEaguYSlv5VK6CmPi02T++CiZ7H0
N3X0WU/9vVjWAUw0FwiNbJUN05Aws8tyomYfEy3JdrI0puWBqRKKT6Kt3Yi1LrTAMDyj7TasauLZ
66G2R6BMQbr0ECq4zVkKYZ3kmaQfKuSzZO+3E20RgJ0undnXIzybSh2ewZv5bC36S4z/xREB+UOr
DM6zqvP2ozvAOnLdc9nFj/VcnbnwbKqYdHrTxs7z0IhoSSA+PMrWxorwxBjjJ18DPd0YWOwMveI8
V5DGNlkVDRt5lq73hCPbKLp1lcR9mqKjfEtH6dQjSq9kAOe38qKIRG6VKVtZHOPx44TvLBpWdfFQ
+95avqXbkBvTJpyv2y7RnwxYY3HonJpEkPFQVcjFGFmdcMq2T31pknuJNMsDF2pcxzExkBv63jwo
YBjeT5mmaWQSRWLf5NEqTFgnQXf1g7a7YrRE6DABHOr5FJG8wUCmH1/ee2it99hHIjnJ/rie1FvR
QbSUxWoecM7izmPJc/oqNZdoirhbV5jbph2ruyGDb88CAKh9pXC3qohktsLyvwaXNujyr3g4peAE
/dlrwIBtOzUORP8+ejSt+rMrlOxr7OnAX6zyg9DNct2gTHgkGmmdikkr8UBy7U+RUq5k19Ihz6f3
qnM/JXjDjWrIk8Ss+vupcLuFfD8LkmLSWeWLVwBVVMqBxZgSm4caUuU6Dy3nGeDASXZtIv1j56hw
EHVL46KI6Mj/Iff6cmmzj/rrf4jZQ739D3nKmkr+DxWsoccwKz8D3+02Xhkbm0SNpx3ggHSlI+zx
KItdFWcrPVD1R6Opv7VOri9+KKqxXu5IGqUb2M7kSYQSPan4pK/UUa1uAcP3+1KL6x2yyeiIKmGy
stHN+zCO3TMQaONPpz7UiTK9NiXTBCLkEYRyzp5cr7qtiWfmLYILvche+rQMtuhlpcjfJX1xJDKH
ZdT86pdii8gzNsNGs2QfQO+y7EfYEdhAe01q3SaaWHuDEh5JGznLhLjrWtaXjg4WCKJzdhRmvs6b
HssIv+UM4YYYv7iD8zZAvxe2gauWNtvr2bZ6NAywoHOpjHxQPHk1vjV2VaCtq6pDkWBukF1kq9vp
+YEEAir6EQkqlMA2SeWbJ4P45smaD7IYJL11mDCXlCVZL3toKfkjkj42ytRZBPV9PrfP8TgKzHQT
4HqzlALsMF0fC4T+r6EPYLLWwFlIIXR7qh8t14mvpNODt/oisZetptefUNuAbd59RW2cZxjwl4tf
GN7ORzpo6wRJdo17khyNonZfRa8uEYBuX1RUm1bIOGq3SKfigNYm4WYolfqpUrVHv4p7JHUwyhoz
99mM8FCJNDs+tkXZ4wEiRlT7R//MHgMyduZfoJX3R6E31sWcD4YObtHML2MUWrOiWHsCgnmA/wfW
sjLiaq9PLCve+7d1HW7Uhi2brJOndQEo/DFs060sygY1rF6RrTdv3rvZIKnsOk/vIG9al6T06jun
U5bvHVCWYWkWjV/eh6mFXW6bCVKfPEk2tG04rOIk8KBcMJCs05pswOw6TPey2OWetcnCAjSEijeO
65vPDlu6Q+8CApDFehyDNUo16k4W7Th/bEh3nSFTeVcY6pu6ac3nYvQhsLn32hAZJ1IXSPD76p/A
sNRtVBVsaWSdPIRhVh/hXEFbpq865WLjTVWxb7rsI1hgqOeup6801Ynu+zEzz4b+uSW2AHEGu4o9
MmZQXufGvMrje9UI1ZVKdmgt694avOKjGHXtIEtIKZpnN/ssu8ua0NTUPYvWH8eJklwFFdEo68ru
OoikTf3Rh0P1NgabC+Da5fQR8ouzrFwy0xGpf22egEL0Xq/vJc97K8m5akDl4r2t+6n0/Tw5yX3v
Kc8j59Rf9Z5c9TwBfu/59n5z2yy48x/Ocwcf9KPf7/1+jE8wG+OTGXv3bTp2O+RY4tN7vXz1VlcO
JMx6kA10f6/OKmb6hSzXU/cl8QHm489w8lIzP8lX8lCXI5oqetJiIPZXg6ep4fBD2bDDXa766U3U
40P5Nsz7CF2tjGstmrX75vHlQY7FoqBb/PGv//0///1l+D/+a37Ok9HPs3/BVjzn6GnV//7D0v74
V/FWvf/67z9s0I2u5RqOLlQVEqmpWbR/ebkPM5/e2v/K1CbwoqFwv6iRblqfBm+ArzBvvbpVVTbq
owmu+3GEgMZruVkjLuYOd7oVwxQHevHRm5fMwbyMTucFNTSzB5fQ300s19qZ3nU8YIDXyi7y4KSl
s8wq8L7lQgl7l4UKJgHJxo9i47aaTPF2SCft1mBqvSE3zGeNWpJxCyq/2Cqa3y7e+8kGcm4YaOYh
kslFSFDUzHZl5vQnM0uHk3wlvr+ae6CckrGMA3casDU5ebq2b8I2vxQhUFrPGH8ouZm6NwN33Pz9
J2+6v37ytiEsy3BcUzi2Lhzn508+NEdwfH5of62wcT1Zeprf9q2a3OJuMb+GvV2T35hryrU54kwG
bGNAOmQ+fKuOKhfZwLL2TgrJzVVqqCaCN0N9cUO7QkKBusGzTOCkahfA6vurXLTVlzKpWtxngqcS
uP5dSDb8SdWfkrhpHwWkqfsYLLesddomOmkeFENZTDSSKoNQEM+fzzHhHqz9pK4g77fmE1iLZDnZ
WXKQrVke/zD+UPwwviLUfd9WEC09DddTz2sQ66i7E9Hnv/+gXfHbB21pKr9z23A0KF+G8fMH3TqZ
w4LVz16JiPToxfD5yU/YT10+VBMpC4h9qOXJz/i9uc+RRa2z7OatX1C3MIXREb0JjKk6EtaBDxvz
g0utscU0c67snBk/LF96njG/tPVvvQrTeu1K1l2lX7h7NKvEunOa6aVpFmNNPHzCIGajpnq7b1PD
eTA97SzbU3Y5RMz1AianZ91WyBsv686ZXrw6fhiIMT8wB/wyYAL84F51BUDD5ZCgWzqZw7mz7eDY
9sVJlhAJHM/f6rszPs8o8HVF5i06gfIjMBex8oz3LpzaGNnbqbpiVKuJ9ckuj0B5BEiHIGEfDveq
Vz6Mg6Zh8NYRS3Ka+X/xlQ+2vR5bU/2oov6/AyxkvRWtMbzN4LBehYNJUJibKYapnP2fRp1PrwRa
CPKn8b9/mv5qOR1+yYuxCv2g+aX4Pw95yt9/z+d87/PzGf9zCr9UeQ1I4G97bV/z25f0tf61008j
8+7frm710rz8VFhnTdiMl/a1Gu9f6zZp/prG557/v43/epWjPIzF67//+JK3pEUZDZ2W7I9vTfO0
r9ncA98fE/P43xrnf+DffzzBb39p2t/OeH2pm/lk9b90AUvUNU2TCUzlkdG/yhbL+i/TwCVXtx1H
ddDe+ONfGdJnwb//UDTxX6qta4ar25YthHCZ7mpoOnObzoCGq7mOqwnTRhXR/eOv//3bI+ztS/vP
jzTx8yPNcbjN3fmRZlg6AAbLmifeHx5pLjl5tWLHTTwdAA/ZlxTJlDAFU8xCFvVVf8dFj7jZ6bea
BVWInVCCJMqE+bPmoZPmstIe0/icecCRcs190K1kk0QoGYHzAvLJM4K9YuYi7pV0Oy0C4V+rYXxT
ZNbKbfFz6THgW6Mx9KVKWjhZE2RX3xNPP3wl/+HJ/R/+TV1VbY0bBigXlme/PLmH0HKJNAH1yQ2S
Q3mUhqv8z6olNYCcEknbWQVq8lTzoLsgUf0o35tDxBVqmbpuOhQv+DpOVc8uRcHTtMMgrSkRF3Dw
GUdccthmkc0KRAFa67v2/VDDrYALGaAvMz5Hjb32w9o/qI07bcglbXxNPP79P8i3/uPSZP4eweEZ
0Po0w4G+oP/yPQ5lbUVIqTRXFcoUuOIGjTuiLbHjQyozRLTWq7QnfmH4J72/8szHDc8rbEJE9bo2
QQsjBn5CqaR5bEyxY6G60LUeZc4KvsY/XOr8Wb+vor5dqmvYmqlptosx3c8/ua4SUd7WRXuFewZ5
QgcrHJJ4Ww5+j7uOQpZIT9iKm+ltr/PII6qYbnQCXktjEoSh/YGH9fgZKoyWWPblHy7O/u3i0DXk
ttRt29JVXf9loREPbUIiLp+uno8im4gnMo+jER9D82Jqgbe3kZleuTXuVhE/tCUOcxa5m2PvWOyi
xefR8MKzlrknMwSMnnnD5h+u7/cPTzhCqLZqYYykGtYv16eOyjhYla9dDb+Gnuc6z52NTkxKJuyA
cdQl6dl6NazVkLY2Cuxv7AIFL3R/atSuRRKlpywAOR6CdQHNVvzDClmfv7ufv1tBctAQpm6i0M0E
9vN326oW2ixTol/tuAQhgsv1BhgHvPnWRXaKCF/favlsi7ytMHF5MCCro5A4Qo8Ok0gs2rLwiXQ4
oBtyb0zWxhckxbSLCxZpqXlg9v/+0/z9pmFqdfkoHTA8LiS7n6/WDqIMmF8nrg0y5IeoCMJ1jC+f
0VrR/WR+gnZHekRFy7fJEnP99+9t/7zSmm8D4aL0ZgNTstDGcOaZ+YeZN4sEiwND6Fd3ENXGUHuN
EE+6rTwPvbUIDctiIEQhpsT8EMQAaCvi04tKy6NVhDn5yXUbkK52oS5YgKtNiAIUIiA8++ulsGqU
JsHi4mkZLEPPfEqgkS+d1HocTETu3A5+iT3LmHQAMcEg5PcOUjZ1/8HX6maHxGdy02Xlk2MHX3pf
sbEDYbsbzBJ9OR6Dj2hFfQHVsw6jZrwFGTHu3UL5ZLhq+tCh+aUmuXLhVwqovRBLPtAvcQ1ffWyt
c9MYu7FLrgn2o+RfAheClKqvSg+0kNWQVa1igb7VLFSuBSvPxL0KO8F4aegz3dHHuEyxlWiVizkC
mvfnqQq8C/Sl6ZxgbZGGfvlP99tvPxFX013HBunk8A8I+S3+8C2hNOUEhdPaV1S03HVEtnOhNU4N
01nNEPF7Avm4c7qiuoaJdoOfjLEnqr50IkxJIic7Z+2Q7nVbqRZ6/NCg63FVsfzyLRiAf/9z0n57
kLMeUG1hGCZPOdf89UI1W+kFN799VdsQrEa0i3HLWJPojj6AQFRXHdhqFgDAKTKw3KQohn+497Xf
7n1XM6GKCq5B8DjUzZ9/0JYKHTJwVO/adwEIVIFjm4OVEoEOlMQMmwxZ00J07yJUcg0IUWFXe29r
1J+WqD/u0LXfpu/5GhzLxQ3NEkLXf72pmDqRk8kVnnCFAbqUBKHjZbugaTyUlwaXBF96U0ZE9vXS
addTj9l4n6Y6KSqEy8bRy1Cyq421Ra7T7IiE51Ww//tvymRh9/McyTW6qqPp6C2ogkfNz58T+oZN
jv+ReQUuTRINecouQ6Me7u2hb5phj1QQpDrUnavYM1BY8m2UG1DGTDTlyHiwq1LIOlBx02MEfQLm
rpZdUui+iC0ayo0HbFJYyl1cIo6HJHS47KYowUTDfonUxrq11YnZYQwGKO1FD7A3yj6hxHg10Dew
0BK4ceZD/EVRUSsxukKflZbNHa6ZF8TYCOt9KDwjuqsROcxGAlpTiUqUB6xzC2Xmzm/gwPiJNi2d
En+aikwSZHXEW8oOkrT4p9/c/Jv66Xnjag5LZduBhGDz65sn2R9uT9U1FHWqPfcaWu1LmUXNeuyr
emNghrjC2WlTkJggGlLxgUIqnZMTAXcpeEzdV1So2c02LH3n1i2Vf3i02L9PHLqj8mtDskm1TFAT
P1+ZYueWXaPD/dAiygV9Mi3uCWWu8x7L375XcBWJnVVUq6jxxy5KqqRoDkRO4kOi2K9NggEEcKHu
4KGUDhmnz+HnBMEpGMMn1c+mc2AVGBboHyM9zs6NJyzkTnAI1nwkQfoozPZKXAb2CkVfPEfSpCaC
x9O+8yZ0G+AupJnb3SYZohu1qZERMcur54T+DtGEejf0OHOAXXZXJsotBI/MA9oO6L9HX/WgypE5
U0EuK123Kk0F8SrLEmen6O4TzbUvPKH2QhB9lNFSK74r8Ro7holpHcMSDTDLE5s6d/RlGyTqHl8h
JEmI3N2GLbB+rOORvLmbjNK4QY3uGji+tsW7ozv0dn5V3BpNWVRFy3XQmtNtwZxKxs8ByYqpShsC
JMY76h+mFEDdv/3G2IKxP8PdWGfD9WtIRKCzCirTcjHzyb/EWWAgbVnrSz6W29BzeSjo6NrW+v+l
7ryW3MaybftF6MCGxys9QSbTp5R6QShl4L3H19+B7HO6U1CRjJNv96WipIoCge33WmuOmWl3sa7D
GpakFzXnBANEOV1HSnccUq2kj9A3JThInuwK8sUYIh4mqLWsC8+jWL6pN9jfARlRAm5hGqCtUIin
IG44nk8dkHUWhxOPzCKWgFh1VG23GgcqthU1pGI5qx7dGJqtVzbwYwLDSRuVGqeS0xQYi8HxKD0D
NJYe2W8nfCPuQp5lAyHI3rQxcSjn6ZepMO+NYIj2qN/DfVM7MP2+EXnFKlpKqYirTya1Jw+grha4
Vq256/j9oCDti/eUYlakPKEWqxio3vRIsnJr2HNh7B2jVN9aPxmeCN86RvQzixH2spP5JxMmQpwa
O79AcVx6Y7pLiwyZWBSiEOoyY4mYQ35g94X670svvQafJgg5DiA2gRbnoTEywFzsMls5Cq7692WY
txioqG/vf8LSatiWSInAh9vSIWs13G5828ZsePiqg7u/AUydgYb3AhLgPtSp3O7jbdD33cn2i71n
xCWF822wxeEhQdNZFbuxHh4TciCwlzHwoWyD+N0I50S69a3YXppgb3G5ylZFxaJNFdcOjE6Gfhww
fkOsuAE3iNysWjSyuQCosJWrt0G3moPc9xyX3CZf4BZ/iFSA5F0+QmOeZJ5hDyzQoyIaxCESXlnZ
EMa9g4ZGBjrD6UCzYZHpcDl7PFQO01ksHtQTSKkABm8DJCWAWtf3t3KFztulfJ2A7qPLxXuRakG2
JeKM56IBQ9+GpHLLbQfdS1Q7qhYGjj+J0XEn39oWfptK97MHmfGMgxsFnW77ArpDP1JLRFFoOXWH
W/xsQyu50yAQb/1ABSabhvbt+z9EwZPjsj41dQ2yDgnOAf/IFU7bS5QvAquAVMt+jUN98jcK0c11
3gQFABGsmUVx65dKs5ax2t7lMNyVvj3I0z8iOkZxxUMBUfHWsoM9cokGzcQx9qGLoFTbp4TSdgKf
mSNMAgDLpniRgkA8J1CoN1GsLJXBNbZpoxuOHTTDovWiW13tGG9du2Y9Cdf+UIgbL/oBPEg7dL2p
0KJw0CTMWI5YM0VOoFlvIYPk3kNTvOist6gXFODwL5z2nqHpePsK2Mykqpd2TZy8Jl4p9qKyzL1X
+beVHYFl6cZMX2qZlG+1qKkQpnfmfazoMhQstd8VFYB/PUYhrru2dGeGsDG0pgwcIzXKlStyY9NO
SEM7CeWtGufVbQ7aA8NZ0JoejAKUif5tbfTqPpP0R69XAiouvPCkefCNABhEi7yEF10Ofu5I/VA+
VT4TR/hmQjuvK8NsjiBgjKORfvOt0KTEszDXIRqFhewmvzjiaU7X69q95Ja8exipB5KGyAzVgNUN
D9I15Yb2xpXTY6CpxQ32MO3emzgsWQYivAFbcJRGNbiXLRjeEdr4NRqVYJsncnhTavqDPbEYxIAT
81hVr6lXq5AdJx2F9MsiWMudBrvFARr3cgz6iLytWTuXz23q3zs6kTiyECYXcKJJ86u3lxUl725I
j8mU4gnbnZvWxyR3S4qowIoMqua4MQuF2Us/RstXVjZq9TRi3k9uA7u83HpaEa+7hNMxt3ese8P8
tTP9B1FJ31s7WmuN8gXfQkyIqHiXqM6C+dOmO/KgOGbKgbYWnfaj10JvH4om3iQ5Ff1umNxnYBc4
auNH0IlKLJE2aetDK5T6eLkF/r7d27SAyaGVMxd3IW1qoQ+nrVAmAp2z9j7BI1onEQ4KMuW9nlRy
4/GwbU6Zr5WduuB0XWJPMlSILquTlWfwR2SxGV4z5W+S2JVuPXRK9bWlR5eeTAEL0pbl5bf9p/6a
AhEaxAjDUIh0/Pm2va8aWtiY3lNatuIky5rp2DWhRyPvmfSGgAznDbuAQp9Dl9kcWsnIFxXOzfoA
dAWQ+IbZ4B5yt5LA6PbfSrglOx/B7C5PweTEb8MYNTssVfaWH+XbODPhj5TNZE1EHX4y/ajlxer9
6GGYg9xnMRhe/gyre2EPgII4HhYQGzT5IVSBMho9Sq7W3Q12at1cbgnz75uZRuCTKLNm6CpBwlmc
wxBjHBp+Fzxlhbrp2uytSSSKTtWlEXj90WuEcXSzL3kf1c9VMYbrAVIpA8qleMsPXqLEBdae/6wK
I97lLSNyVMG/mTlEI3PUD4Vp32Z6bO4sLzWX7oC2zTNMnERwTKDCnOxoMf4m5DA5n1kYxrpQcHUj
z/ZtkRz9qdaqIHLKRgHgqPRVxRlwJH3fRdSifin6OkQRIk7EPoGdtbjMU/VeGuGXEXqYY8SZwxEl
w9+1Vp578oDQZ21j6Qs42LbiWk9Z7v7Oq6qFAdAH95G9HY3B+OWy8C7wntG8VV7hSgK45DYVcrPF
mJyiHzv65TcKsQUDWteQ1FeCP0L+hy4hiK9ossKqTBRqFsfD10BRkqDJn8pQgYMeNitdYb9RpF6+
KWtlz5l9BL+d9eshgz8etfpPary6I9SI7iiqVcU+9ADNgHsWirEJmQ3WyyyNA6rUV93XDFw6TO6S
rb+nglZ9ptjggFe1ftdFdbULTKZrwkS40YoAW+Q7uPXqPgzq/NBZNvqBJsS5XfmiieCXsLT8VUca
//7Trm1Qqjo0byVqfJkQuYoV40NUDOG2TjnhAryJFmxT3FJjNVpJkouTRdZS22LkKwTnw6Fo4Xsg
Wrd2eS5nmH8Vh/cLAIt3dDBx2dTltryvKL4Mo+IdpI4lLyvi4f16geLVdwAntYdBw8RHqcMj4mR8
oprxQc9FtQbMiGlHGII80yVy2jjvpVZ/1ylvGnbswH6/Djr07AqAJoJ81bvJkuypDbxqy5UNKUWJ
nD8R3qFAgc5pODnEafHFynjxYIQna2MbNQmTxVOpDOuk/m0oY3oYbTBylyetsP+O6OjkgMj/2Ow5
f4d6fb0UTS2X2ZMMEam1VSQZdrY3Zcp/TcynKJEVL8molTeS+0y1pwyLq4PRA21BN9L0zkyK8kmr
sSZLxLewaVVSD4Mjm2V2itJAPXhVtosjo3ymjGGhM8a/YMSe3kQZCnsK6RF3d5BCW5psDVwWtEIs
pdQqIyMlODKu4MBgszOMOHl75QNs2ceEmmyFDP6hjHEqM1zN5DbQb7C3yG+9KN15QEsdz2/NNdVW
B9IxyZMMjBwt70kKLPURI0Vjw8qb17176nJPhwvvws/QbiVJGF99n0KIyhAL8AvcsNKBLxxfkagP
d1DQ9rqHg0xiiuYJx4Kl2o6HDB76nTJV2WSevQN2Itul/Nom2Sor7O8oPfUXC5LYtuMGWkcy14g+
dwBmK9DsGVHCa99Ci/TZwsZzh/vaUwbX+i216x3kqF0XKf2Bso7uRkkm/nmBExma2WgfV+RNAMiS
CvKG6CmLFMSC7URV18mQNepj3ln+Vx23grrU0zvDDIEXerusDSUoqqLaeCl2gUZc28fETFsMTSJ8
00gbHalEQLXbVOkWfBDV99iqkFdcFVJ224u0OYwRploaWBqjz5qjB3jjpnMHfKWsoFsZdSfdYOeC
jjLWgBMqlXLbmsW4sTIVYuNYfwkQMd73QFLXcSqGXUK4bt/iOsZ1N+oetJSZGUpr1LbdT025twjm
w2nvftj+r8KUk/u6H+SNMRVpShG1PxawNRQE061iSvNR3A+Opfw+kr+CvxrqN1XN0brRueoSkNGp
ete9dZkryDhskmrQ1NBWalLMkhJ295nRQaGG2g5iCJE+6I1eYR0wQrxL2+Clgnp5i8v7ZqQ+4ikL
uuwuT5TXvNHzG6Qn+oEoM4UzQ6jf1m017kESt/7A0ToJs+8Uj5x8CQCfCFyn9GRxe3kmv0fy/wxS
kQwReGzg8iTsv2oqPPpg6MMJoZb7w0EA7H4MIbctVPBHW6ouvzWGIm1sj5oJYeDZY4gvVSrACBEu
f+W60BxskOSnXq5XyJBRW42K+kW4JFE0P1sbbavsqWa2Vyoe42tcWVjBpohK3ViTlQF9obkAzc1o
PKk9tn1wYozqaQi19BiPfnbkio9zIvvsMxnb8uDGueygj/dXAtziyvK6fsqKPo9JEN7qsu7jfWF7
3J0hgiQA7rQhwoYGkukhIQgIQM4L8UMhqVfouAXABsV4tYIvYwRHjdNpFST6qgiYVp5itkQ43Mem
7o+9WbVPHLtJMTTRD25M0V4m4n5M5VLbFBWaOXeQVEentBZYnFnuu84Yjs1YPJSsDvckNtdWU4pT
RPnHfVFV9sJsVICU044jycPj5S59jyPPu5SDlKG8XwSs+V3Ar1xEXAY4M01Wt+/KF+xrPcjAwWPa
2T6IMuO7jkdT7+YhbqBUxmKhKp5AD2wSAxRMXk43lYqLfVsqB7PBdEJVbqzQx3OESAKBELrj8juL
v2Olum6RZ7LJb8omEeg/z8Oep6G+zc36ySry6cib/cowkHlKgDSXv7JBZ+zIlb4d7NoGO5x1e3C8
1DGJ/huSWQG7tEtORN4Pl1/L/ofXYneTOaPzWob+flL6cKnIvSwGZNV1TxXhcG7T27iSMTRGmLbt
JD8E9DJsAfuWx8ofiVGV+sEu2gNn9ENqje1WkcpbudPKI34QhISQ2NZFudQBWSxZytUjAUKP7APl
6aI+IPtHXV2DVq1sfGmRuvkHgqMTmxLTt7C3bQJClFWb8skuD2SjEACG2Q1ykvhRkrUtKoNFh8jr
LkUPC6fMP3qR/M3zs/ve9nxoQhPkF2YvhK8MS3Nvzz3V4T41QA7GWjEzoEKOdVhvvJjSQOK3AGrk
GC+tw+iX0s1ox6s2ifJjXwJ4bC2XoIgvvGIlN+lXSVOTu5R5sqxy5VfjB8PWHtyT26jKib/10Qsa
tx3HiTuFEi7CVaSufQ79S5e45U1BFefChz21c4fmlzyV++ujNUD46kInpeAKiLlkrP08x3YpG3FS
Mv1NF3JKtyJKqN+1LjSO3jRfYopfMbJxr8Ty1fmRmJwxJQxC100F9DOJ2T/HZ8PFR/aHoX/SK0BG
XroZ+Ko7NdSf1cEqMV+rc8oCAmNZRml9CtpgZw5G8BSHAQIVDZc/ATKj1V3tq446mNStHRbipFc/
LHNsbkw87xaa1T53lqif/I5wmVsZj2RbIdX2tYAdjEA9QxZ9y8Z5ujzIlSmn83G9mL5Npd5BpxJI
Iz8+ywZkJDwbORl7MH5euq6VaJvIojkN6e+aa+pLQDS0w1Kj7aRjST33jmDJTYEsajcMgJfLytc2
fas9BnKorhEZ9xuue4+2Sgmz0e1YYzjeWPaVgMd7rcPspcnjmZQumYam/BX4NjCfMkypkJ/KsthU
OqM40xD1KKAjohjKWzJoOyqwwQNBielNcK7DFFNO5HsPw0nQwyzCGTyMPlaqlYGV0MIsQf1XNZmq
KoVmq6G06Hx1qfhqduxG/uTZAurSUxRBVu9cvbpy71LnsXz6gRMoSSNT02Xlr5swSbAhEKM1PolG
M7dWIf0qNPBWnrQOoXAfoJA/UhWDUqMoqa4oAhW6eLmP5BZWX1fTc0NXrJRuh0wTgq1twpmSGjRH
RfnWe/0dHU/wVEGqGkwWK21Bv7mD/zZKyRF/DgibVfItDuyC0zTU314TnLV0aF9+81oMVzIXYlrQ
Z/1nk7aervyTZFudBUCSLMitOFblp1gW3hJDiJPA8EyNC6bJcEx67ZfrYhEmk/jYMKdrTqjBCy4D
33xf/YIG8WjBWrIFyPlAgZRwrZblr3ASnWEbsmDSM8JMzZy9n0r+P0c9Lp4s67FStGDbVu2rTNLV
rpWflgreXIZajFnEt5acHoLrFWf+EmRs2Gk/c1vHmbj8iYGiugqykCMz7C0kOMmVTN5fe72uGNPU
tXTSjNzX36vCP2xQaRXYkIIj+UnAVRWg/Uw8KSRLzbBixyUBsDdKYYxAapmkdo4QwGTwmlAKufNm
P1tffxvy7BhwPVrD9YXL16+MLk9X6ms0GGJ3eaWh7f7qdTZSm2OmqXPetOava+ohPvS5qjwNY1mu
NCjPB0seT94QQDwCrraoVYuCvspEG+mW+1Eek0OvSN06lIthmVpm5uDKHq7QFbmLotS0o5SbgAPR
Kf+gsoQr3lKOTC6hlCnuAxElIDl0b6e+VXIOMQhP4F3mg0XCLodKjQn+43keRSc1Hg+Gnca7XjHj
k82pc+GmZLZc6piJY2wkWOlf5Ube+Op3XJPZ5Zr0lLVszkNbb3qoAz9AXbIEEdYXkr4lzUIqUuDS
TYYUD8RoLRU2hNQcc5580XnRVwxMn/umyVfCY9+WDKtm3sovfJgExbG866lkog7AjVaW9hiF3iIf
8wiKVTPckOaS9FurUqmDw9QKNyj/oLgGsCz9YGgk8LqRAoo8cN/6FPctkvQLMrKg7iacodpwfyGn
tc0KbDRwdG8lIk2ohZZ1oONwKT1mAaKnTEjFvre7+yIy7/NeZS0M4nqLADVfSDU2L0IqMcYElxfX
bGjUQw9Lz/5hmJF7SiSsnBoEWI5hYtPDaoXjZYYXk+Y92JNAuCTfe0yDb5XwIMng+GJWFgYgenDw
ieABZGOfD0DoPOW1ilEPiaeOHN0poQxp3VtKAdchfxJD6T14KbXvo9llMFGSB8GtCa57dvBcG48A
TSUiEXkE+shx3hc9ZUgR+uOijn0yyJxhe1VQM5B6HH4mO9crg30qn/1zibMs21A5LrCIsMXas31V
SXQhiVSPngmQ/XIrWb15L46KhOMVbr+M2pqAUxmrLOik2wsB2lyGb25A81xZrabceX2183p1lw1J
+Hv6F9+TVoo3lHfR6OIrZBg0OpSyJYBd4i69KR0g1YXroqfKsjakla88hEq+/Td+KGcvibu+2VYt
azzLW3hCMazsc1+s8PGJjhwiv+RRrdyQHP7JTshoMqnRKqzqpdebZGeHr7jwmHd6Wpp3npLtU9P7
jZOi9KUvrWfbJzgx0B4TVS86vj8RSThlzvDB46RzomaKzg76rRioUUozOVq2yuCdSKgnC4pSWtyi
TG+VAAG9TeQvqpuJk4uqEnjO1P/WOmyNwol8TIUKP9hD7nzJlLcqUZTnkfOjntfFISiab1FrGizI
ar9v/MkCM8aQ8V175FXYIooQB5wcF5TCTKtTmT2gDEwfiRXkeFKATQrCsvshKAiGl1geBhEMpyqh
do07y31nqcGmHW11k9vlfZm5sqMbOgULXR9eWSqtvw4DjB2T7Z2SIaop2ScZXB8Wdsx3OlNv2uLZ
BaKyjAyMPNVEMskNgD4rsfPskCUu2iAuNh3/EWfQxj10Xeu4AVEuPXs1m9g/jiA+dxX1JpB7/Mci
Qq0e1w/vZ886hRQSjabTs54p3FG/GG1OkjQJ4ICP3w0rRuI/uHeZ0kyY3bB/KFr7JqxsB2PR6uQG
g/YQ2h3SE0Xlds5RBboFtsTU81pLrVIeEkydVi3whGNhquZ9oGTqfbRPG9+7SUbgztijKjcdh4Nl
1OTxppGKybAkxftPHY4kaxVWN6Xf+rnAr9DTBNmHPn8t9LJAEmojU6UukEIh2Sc/6GVV/aKU0qYP
824Pq+w+iWxwuO0okVnF25YScNybEKweR6U5IKAJf7Z18IucmbSrQ4R3tUuXQoLQVmzs9dpra2sN
NKFfSW6kXdu1/9oGLZtPNiyTIl4VC5hZ56KPtmK2kQyBUrTz7XCAIbhLw3gbYvdJSXpcbtxJORtU
pWClrR51TwVD2WDU6I8vHUrQSj10WpM7co9viWyCT7aBuY4pfoKUV+8Mm9pKKC6LRDQL0qHXTm9/
jU483HWFjRxl/1STPLsOwT3opKEJ2ucyTexlYzT9DSy1fQJ8aKX10dK2K52XjNNlgrq0jzgORZRD
7do6Rf/ZCSc29d+X11v1r0a1TROpAEkbLmgal/0/Z4ybge5tico/y9AF+rIY7jR0nYu4VL8auezv
1aKTV1IPboOKnAPOrIC+kFA6lNBgztGztUf1rzB49dDDaAYDNnVRqisdF36UcUS67e8xjL3DyKUT
vbJcUWVd+ete9qcdl3LBIijSFXZKIJwaCbOQxJJXnpXTDoKgFZW6vTCLu/ev/j8JX/4/0qsoOomE
C3qV4Fedfk8+6lXe/4//0avI9r/oV0HAkt1UEJX5j15FVv4lNO6uusGQnAr3/6NXUdR/qUhVOBuj
j1RVc7q5V/+Wq1j/Yn2lkEKjnp4CayEr/xe1yp9TQpqyIehVIBz/Oez4zSEb46x3ShP8Uh9Rkq9e
2Qz+HNn/ffTsAIGdgORmUto7dchlLiioJLGi2wB/9ivp6HPvPv3wx00mrVW5UCjUyobYhGCE9rYI
IunKSejc60+/+uHpWZvLQ4Gs0AkyDR5zBSSkySZ2KT4rqw/D5O7f98aPtbXnPmC2kA7ugMXZaDTO
IEsO9Q1rDb+my4+e+u+/F9X/Nv5sOUERiLQmGlonxnBG2eF7B/oCWKCpktuZ2MlwbLDlg0KdRp/7
Gnm2qtp16ZphnQMxr6WbClPjJjS/Xv6aM30xj68KSNgp1f6NU2ABZ8AYl4t7UpP6OjQG73OjSZ7N
hAFrj3aoisYpc9m8x9QWOkmMy+blLzjX1bPq6d4awx72T+MkY0fST7srbOXKFmKd6epZCQLJ7jyG
/dw4ApNUTr4NLowocrcpOjPfgV4L6j+syjsJPMx4pW5l6tO/hxcRxT8nBwa3qlnpVe0oA+Xcpdcg
5hA/BrwNbCv/3kliD8ntUcvj7FPt91fFSYBG1fA6tXYi08LvgKLS5K6fiJFXBu+0KP39Qcb7bejD
bPdirfZlKWscsyJymRfHgpmf2Vg4JaP57fIYONNR8my9ynGXMkaPEWZScZitrLwXC4m00QvhaAqo
CU4u827Il7Yqou+Xf/LMsJOnv//wWb7Z2Zwe3NoR7ahj7JR2UKDZtMIrqYZzz5+tYFbTliHy5cZR
C7ne2jXCPcG95Uqnn5v2s0VMGepSYVWpHQKcN6mk3raKSl1rczWcN73mP/X6bFYasSviwdXwUiwG
e2X6KefnJnIkgVZ9mKhN9Z1a5t+ruFmmpvQ8dpRVY0onhdHmcv+cGxKzuZtHJBIDJWVZMO2bjnV5
Z4QqmVjrDg7L71LPu1WTZ1fG+D//mG7PFuigpgjBjXCO1OQqX+cgfFfk2EjjJEe3K/VF0ewNbI+v
7ED/PDQIR/459LoBi49K5tcCI9Upzqd8E8ce/1NDA2O7P58eY4QVEfavHRkHloNeC1ywsOR8bTr4
S5f75p9H37uK+OPcqe02pGSb0Tfm5n2W1z+LbEyWhdAfLz//XAPN5o4SQ+jA/bNyvMAd2m2aap2/
cVsR/bz8/H9e0nRrNns0YoP+aA6lk+Q/Aexuxhh+zvg8FP2V8XTuB2azB7mmokUSV7iG24TkeutU
4qTRJkcvTfeXv+FMG80FrVmeZ50a8A2mPd7qXXDQ4UBffvSZ7n1XmXxYGnU/jwZXF7WTebqTd8Vd
YtiMJvVKqufMm5uzHXI060gCc1Q6ItKXAAG45JtX2v3cm89OKoEtu6Mw0tLRs+g2yZKXoY22ra5d
2abOvfls4ubl0OMZnZdO72smVaZRgQFYE60vN/u5p08f9aHZc+SGPsFMLK4tsczkcdWEyu7yo8+M
x/kVuqN4qqKijv01T78QwfuSRjYlu9Sxk5j53Ou/V5Z9eP2yj6JWwj3FyZPuyUqpahooJr78/mf6
1Z5tBl3TgWTKqeSi4vqInzvpLqLpiXdlQT7z+HkSmGBIyvM5qlFWgl7GV16pRTxRjnAN5nPuB2ZD
3jft6dLEGc2OguqmE7iKFXJKOZxSj1eG/pnRY82GfgP/haJVr3Lscju43kLBEvdTjW/NRr0ODJmt
USmdosJp/SECE+8G12bsmZFpTS32YdQg/1EVP5WYsUW1jYGVKwjIx9J/8qTkykp5rvGnFvvwEz1x
BynMx9LJEoqlY1l7rfN6C0z0y+X2OfcJs91K9pVySMqaVaGRkAplR7Qo29BQXpoyfv7UT0xwkI+f
0FqKRSF4BOXWV2/9EOxiSH1EhcvmgnTw78s/cmYEzcW8OuXTtWrQz6htv/lDdh9m5ebyo890wVx9
mqEVM6BCsFmlHvkRDMOMh0C6ctI+9/DZZpsDB6isad2UxlPgTTbJGDCi5Ln86udaZbb0WHAUUy+n
d3n1n5gnmwtr0H986tlzDsrQ9WXYqMCLw5ozoNUbb3iPri4/+0yrzIvFLHIuQRGHlWNic1KbYj30
lAxTGXn58dOy8vf9gLHx54g0qhwwiBbTLKb64Hr6sTOlXZb3j37Zbw2RX1ETnPuKac59mLu5JYk+
NzmK9E1WyIuoIwa8zLPWDjdaaJVXKmbO9LEx/fqHX5GUPKhwmcbbtBG/W3n40sWvl5vpzNpgTL/4
4cm2B2Str+gFJB4DtDjyVhPnIUjb24Ck/uUfOff6swWImmq5ppiICZD6B1mPH4e2+tyJx5idlLvR
1kI7YXk2fPG7xBeCRQdl5OX3PnPrmhcNANYbk97FeT6Q7pJgV4CPCdvnPkZ+8S1S6ytnh3OtM5vA
Cc7f3hhwJuwReyLZQuol5crL5U848/B3hNyH/mVfbyrKj0tniLO1Yu107HM/9+TZkaGyRynC0IyW
7yCqFBTg6veXnzzTGP9vBJQymD8HJZbAQ5MNbuFYabfs9WDNjRTIcgRqGvtZKLZL19wE8TKhbLxR
NwVutdTRLMiVXDmOnpnV+mxWy60qe0bfVWSLtB5IUOs133Jyf9mL2+jm8+XPPDP19NmktgEimkZI
A0LqBD0hmHgCPpIE6eUaAeLcd0yj4kPvJ5VsAWa0C6ekzEUvqbngbNQifr38BeceP5vXUcWSVytW
4cjFrzpz9O659X5dfvS5xpnNa3k0KjkbeXOtSo5IZHeqJSEBHVYIij85gGfbMvBszDYys3TqQjMX
AAlg7JTl+vL7n5t3s0lNQABmb8BNTLZhnXhNoCzbImi3l59+puHnWVCiwbar2VPDy+3CcH+F4hsF
Jp9rF202sSWl7Ts/o+nJdq41DF9xYrsyr860ijab2FFo1rJpMrHrVN/6IjuhU7lyaT/XJLMpG1Wq
0fU5dRpkHBYZQAe8UdPk7nJ7n3vv6Uc/zCNKaBtK12jvqlNWLZ60qaJc2WPODPQ5R0ExVU+VA5qE
nHZRHHKtXGYQWWSzufID5xpmNknlhhUrV/XCcV3KHQux7IqbgdK1z7XMbJ4W+JVEWIsUjg2RtfRw
q6maK9eic40+m58Bcss0NFRevEjVBzMx5EWaN/2Vp59rltkEFahx0B1oLI2aOA2htR4oCa3s7spw
nEb0Pxw/32W4H0aM2VOXD18cXkDfmhhDy5LyBptSBWXQm/ZPeSzTaBkVeal9riPU2awtgX9GTZow
tQxB5V71Vij1tU62z3zMfNq6xVCgG+P46akvaZ2U+O7mz3GBNqVzv4Hm/6aOkbT0QZB8alTNC8OL
Bru40goKoPe547WBA2DxSjudmW/vxRwfOmYIp0SqxqOFJ299KaZWWz5o4B/swLiSYTsztN7LrT/8
RFIGNtYagimt3NSmtjPiFHKztLncNueePpvPxMQaM/S4C9RdbIMrMuvkViEVRYEZ6LTPLRrqbFp3
GQaufV0VqGAg9Ad2e28O2qMe4a58+SvOTO53NOWHNgpKQMOSHdENY4jSN4iqlZmo+ury08+10Wxy
U1VauGqSF44hcFCGx7RiTxM4pDVXOuHMKJqDJSkX63sTWIdT2MBmCso9qRkMw9rDSzq+8hFnmmgO
XSTcGiktqA2n6BNwcB0EumCbjhNp5lOtNM/6t2M1qGTN2eiBFoTsngvTyDCuUx8vP//MB8xT/26V
4z2R1oUzoFiRivK7iX77c++uzJYk8OuKFiYMUC6Xy7rDHAwOYFB97s2Vqds/jE7JrTD0DFkkRhuL
nEDc1kV7Zd85N3KmIfvh0cBsQm+gDtJxexXvE8fMThaBA7ix68utfmbsK1NvfPgBqjfsLqyZWRUG
vwSe1h1SgDLMPvn42fLTSwJPPjkpnU6vYlKrGrwdJS+hpg9V8OvyJ5wZOO+6oQ+fEAZ+qLvxkDud
1o8PktZjZIHt2iefPjtXUKNpJxSkF04eGT8kvbqXDOXa7nLuzWcLzzDWBmqymKXfsN8g4xyxtrxW
333m2e+w2w+tEmAvlnU6gxIvxl8RuIBcoUD9Uy3+Lpr58Gy5xaZbM+jVvEiMZN13gYtwWxXVeOVO
f+bl5yU6chj7fppnXOktY6dE3pPpq5/bbud1cEVtdalis9grfbprrPzLEFvbrJK+fK5pZmtBIKnx
AF+UAvCqOwEdczJjvBIXO7MWvGtTP7R6phaxNykZHStJ0G4qK0qeV6VnOU177TJ35hz6HmL58BOU
lhqSm5elY8siKk549MnFrhNp7iJ2TwPwCJ5nIfXqQ6m/8lXnunrWYEbPkl+TKXQsE8+kTNsrlfrw
qb6Yl+HU0hjk0ZgWju4h1+KPJ7v75AVyXm+TUtGuSuXImQGGqW98C9Pf8dXt6lybzFbNKvfiMDK5
hFVp8pXIwFoL3ZfLbXJmEFFL+sd6bzdpPEqi46yM8EC1anVhJrpTl8XjiKHF5d849/qzJTPGM476
QJPfULy7AGOTNI2uBNBnqNb/BPvmSudYqypgBZxCGiqZJWXYN9Q21xkgqMB/loL+sRO50+bisYPx
hSzvWknXmW+aQzIbL1djK2ZFgnX0u7OzahWWare83GA6jf8P1z8x6xQpDEuQClNK0tSXrKnRMmYi
qCgUVpd/4Eyvv7fmh3lt2VJnK2D8nKQY4J2Yh7y0F5bRvWVt/bmkwzvZ9sNPQGLukzYn+u0OJZXq
k3Ri7xvW/xSSn6XTzgS1/9vxlEP/OXA5RGjpOIUOAqPft7m2ThH5U2DpdmsYkeHKIPi+Q1fbLI0e
GKnQN3boVgtjtJdq1R9GPVwngf2tjNHX1SO0FFJJabXCUfenyCqgsOOrNZg7Bf+mDFVCmlfbYRgP
hrA3l/tgulr/3cnE2/78AK0fdLNLiQqFATQzYfIhR9G9Kma1iDVp3YVX9s5zvzM76waFIkoxnUZh
SQK6U1cVhn4xQKyoRD8ShTClUalfGVjnfmwacB96XROuobUquymRbovSb2sT5NJqbNn76npfafKX
xg6vnIX/eQrCZ/7ztwrJqxu1lAtHKvxD6Re3rS29Xu6bf56A2uQj8fEzmrEW/4+zK+mRVGe2vwgJ
DGbYAjmQVT1V9VBfb1AP92KMGQzYDL/+nezFU7VvkUi5aKlVC+O0I8Jhx4lzmiLA0Ittp00NzlfH
/jgOxV0HkRcZ8VyEPVrCIBVwCSv1NRLOJ/Cl7wz9tmf/hyzemhZ3GnMcFZEv34EZ7nPNvS+WClML
PAy3F2frE0Y4nwdRgXnsemTkNvi+oBvI0aGiIvIRFLs7WdnW3hqZ8ECqyol6HBnjXJ6A/M6Ekqfb
098Y2kTDtCUoIucRT70QdT3YFQSNQNR7e+gNszEJyOYVnCrcqbrLokF9AW3AD+BHSxkvdlx5a+qG
K48hqlng20RZA+8GrqMOYbFX8N6auuG41jiCkj2E4/ay/9gPVgJZ4/ftXO08aG7N3PBVUBK7ZHVx
TLvK/sI8+3H1q52DZsMc/3Qkvgo5baQRq3XdXUQefteiPYP56H04889t6329b18Nfx1nAjLPa5IE
dvWTW/Yy9jp2ntdgx262foJx3lPayppXPZ6zcBwdaTuP3/MB8gRhA96HsLLL+Pbv2NoFw3OdnKIZ
qMeRw4Ymm7R673vdTtq+ZT+Gw9bgSRp1IbsL6BAfw0ImBQHHCLjW75q5idnUdNZutOIQ82lXpD2h
eVwVAT3eHv3ta45nQja9bvbRDU4Q0Tr1WbfyoEd20KU8zRbUDyuIQdz+zsYimeQMyFMdt+S0u/gK
vbth8aHq3JOo7R00w9bwV/N65QlMTS0D0kMCE1P9ruvhEb3XyUDtPYb4DTMNDCcOFOFgroKZBqV6
ALPW06Snr3idO/i7ZI4bFmoiwQJL6La5Pt1boF8dKoK2amdnk6+J4Rv5lon/4n4kFqvHm19vofme
6vmRU/IVYuCfevSVOFA2B3NTOhb34ebAc/73bkz5CAY8uuDmj7dv9Pt/amvrPITkIOWwB7zcSLcC
w6GbQdEBCsjIISmk3X3rzHX5HWLqaTGtL5EFambbLdP7jNfwcL8kHTgNsPtWM5zAPPwU2eKz9NnO
sbzhgyZYTFdVA1F0JC5XdgW7Kl5GJIyrHN8VrvUJvIH3+YiJGyscENhAhBorNkUT+AihNlktNQji
IGp/e502TNiEjpXCYrkGJ9YlBzHPVNDvdHLqO8c2PHyycw56OWAB176FupZl+9WYRqSY9x58Nlzc
hIpFM4EiY+d1l8Gz4grYmX50n0KPn/na75wUGzZrYsZA1Tz6CE54QJ3K07AumVMHDyNTRRpOV3pC
Uj1K5tyXR/rGyc0EDdYch9PFFi40lOdL4LvJ7X3eWirDv4G/cS0hQiwVEyU6sdcLAa1n1Hfv3Mll
h9sf2QjpJoYM1JOQxQrAoRn04hDQ9SpGcYTe4k5M3Bre8OnG49KDriJwJvl4DFT9G3edEKXAdSex
2fAFEz+2Bnq0whZrpBr6YNX1+5LX57tWhl7N6/Vhx6VFGxnh3bZ0Xtwi+pcw/Qgej73y1tbUjVwb
rHcKmHyEb8gQsmRtwiXuO+bvGM/W6IYjg0iOisXm/UU78wUFnY/Etn7cXpitoY1T2l2U5cqrbG3R
4uSHvkeYDAAr7Ex8w2L+CPG8WnYRQa2pQqn+ItkMDoH8wOf8SQf0y32Td//e1QGu4xLfwg1qWr44
eXEC6unrfUOb/koIaQBy7sHM18YVgYqWDg/3DW0cwzxExXj1UDSrUP54H4wumBVcdw+utbGh5rM1
YT5UGYY2yhoiU1zNLiuUXG5PfGM3zVdr6ElRqSDUnjlAHLvDmkauFS+7TVwbZ7pt7CbrSg/4IR1l
/UxevM75tKBVIS6C4DQU9ldq8em+c5EacSyyOpBFiwlxhlgndHP8M1rBt7uWyATLzT24RcHsjn6f
0YmHpkyIAGGvu+OsG4eIiZYTo1wbMRaIYs7ydWjEx7C0H1Ah/YDi2Y7db+yxiZpzoDI+jyDDuaD4
+rty2Xka2WMF7bfb67Nhnd71l70KCD3gEWCRxUN45NYodoPbKqQ71vnnvfuNlP0PLdursYnkEkxh
uHezoap+hu3ID5Ge3NgBCxu4u8iQ6Ao06FHXv8+5dqDAxdGKLiHcojx1uv37NioMEDX8+wc6uIlH
6NSVl0ZDYXGyfvjKeUIt9YFLfurxRAyh+u/Sa99d0WVr673c/u6WZRi+A4YL4tUal7mCfGL557YI
IDb4Sdt7Dz4bvukZ4TDwVOSAAR3jN/rH2oDDOsqrJ/CwHVeX/wokFFlu/5At+zOCY1Q4S9V3sL/I
VyddRukwQ5cUrGH3DW+4Pkj3SR/5sD+aH30Un3NomkyO3PH+jV0wgXisGXoAWgHGsq0i8Vv7I4gA
T7mSDz6588XWhN6FIculgwiG939bpUS57gkFsy4RE+TqlsXbUzXc2AeTubKgpGujBoVVPGY9DsN0
UFWZdZbaqcRtxAETdFdGTChXAtNUlmMyBzUkzLydVG9r6OsvehUGoB3Pg2KAB4IhFDonPAlAmHCX
9ZhgO+RJDWRwYT0iWM9BU6eNB14vunPZ3Jq44cM1oUXTWdetjco2tmtrgm4fdFlvz31rdMODQcja
jl2DCIGeYJBLkwdg1nYi75bZGz6LZ2aBpkXU/VcZ+d73OtDrdwImIv3VAwPWl8X23H7nV2zEIbMA
TYH7KQiRoL0EaZk7in8qwX/kfvvBoupFyeDprsWyjV/Ec1C0+QE+40E3FA+HYM28L779oWB+bZ3u
nIPFA5scdfzjOAVZtPbHys13jN+gGv//QqcJFmSRD6BxHuHRkICnOOQZeF8fay9/XFoCPbzlE7Hd
tMqndxKsgyNbnxkIKb21eJ8POBF5+OmuBTTxhLknRrI6qFkFtj5UVD2CUmJn6A1rM9F4OGEVxPbw
C2uoW0Xu+sAccpkd52tQ7SkPbviKCckDn6eCYis2KQzArTa5y/MIgMB9FmCKtBaMRdPEvPYCurYE
4nv9k3a5/y1fpp0zbsNHTFAemt9qEs0BVMTcxo3JArXssHiE8NeJAheActzh9h5f785v5FvEiFd4
GiuXxUF9qQ5IE0+2M35yWLuAjM5R3RCHrt9D9Npj9Uvfe/lOANjafSOMQTwP8EINuB5ooA+Qjz4j
lUe3QfAuUON91YM/bMSvXHRUTVdE0K24TBo/ZnSx874s6c72b9mWkYG0ZV/mw4BaZTP57r/MthUA
5xOUUW9vysbwJnDPcdGXGKA6dOE6rL8MHhogW6Cf0/tGv5rCq6WZLShirxqVbk1W9oAbppVWNbQN
b4++YbgmuM5x2UR6invZjLdvq2NZJVLQfsY9aGtJXd1XVrny673+DXiH5pPv4OlYBaP8MnTQSJIg
XCzAzlrttVk6Bu38/8dhE27XULeAWlPUXvpVrycB7s+vK4AVaVNJnhQ5pOQCMcO8ZjTEPgKe2x0s
5tGflhXkePKPQF80+F4CYfnh0LEW6oE0qJOKQIxlbGZcZ+qIHKa5ddPZdmXqaf1P7TEoN0ALKOuB
24hLf1Vf8RZYHGox55AchRpjioL/HM8sZ2kQNuW5jyzxsCqypj44mdKlsItkrss6iZayzawBeCLL
UXNMSK+OvBcSRPI6ilfRL/FIIYgsx8jKIG4wnhevhe7e2kRxj+tXMugcPdxl8asI1+YABq7xFPQW
S6DDTUD7W9txC/2EdF1VkxRL99I3oN6lXt2/JwzcvkxBSRdt6yyZuxaCHFdVSBxq5FC7ufjU9NPy
AC5iaHBZsoVMYaQgWcO+8oF1SQ85OmwoyZOBd89NjZ5Ne/D6o+3hUx5RIvXyYQYz8NT+hkS8m1DW
F2nbXgXnGhqcFq5/2jpcn3KSa2hBdKANCqh7cKX3uwhDwCT6qHw/Q+jqqR688qVrou40Fy15J6H8
fm4EvgyFKOsiy7J6QG9zdOKh95ks+t9cgiN9cglUMCKwgczS6o6thfaoztIimQKUGGyw7n3xXeTb
EJtfY255eVxCNDpWY1AcLA1a3CIifMfhNpJ8Ew7n2F4JSCgedCx1glp9QkMoV/GdSvvbg7sm5Iqu
qLsKp4my1u9iB+z9DrQxpx3IzdthDuptfzsxGNynUA+tn0FlQCTriDTfAWnVzrpsjX4NUK/CnAel
YBHUPMg8aQ9pqEBHBXVacVcAwlb/PXqpdF5YUe9nVknVoWB58RSAy+3MurbaKWS8fUq6JthppoHl
i6Dzs9riLKPWWJ8bC0xlXJYr2I+9+9hEXBP5BNFu4uGCTjOe56BPtg4qtxKp73wMMAHFkHnpvNpZ
m8uEVsjGClDCskGp3u5cQv/AL9/IYExY5jCBShgV8OrSVqAftqvSvoSuRTJPNwI+3UcPdQu4o6MC
8r9eEPeBF8HyP0cq/WNhQZf2CAo7JrdRbzZBnCWkbr0JwTVbdJsMrL6srZMSMP9BFTlZyjqW8E+g
DnbSqK3HMhPTKaK26aMK34OImPVNvQ9F3DyTZxuE/v+zIDwc23eFAdz6/rZ2MIqOUDfChzoLJzn9
MLgsQf15Z9ne9lTvP21FuVP6eJ2IMhvs8J9q2oALXhK6E2XediPPbCpqWjRqFz5Gn9SPXr/Y9Y8x
6qA58Pt2vrM1eSPMOEXVC110UTaWPwZIHLTFHo3o27HXM2kqcz5BgTO/FgGGw0Qe+hFnaHMf4y0E
ef/e0aiBai5bNc36xj+Q9rufn8Jujw3h7TUBqfHfg5fQ6ZwGZ/Szdejiwv/pT//eXuy3l8Q1Gbm8
XNkuaKH8bMQeppVfgTibijSgw46hv20soMb+e+aBhYehxvIownp+qnWecN49DNPwrPiO026sjYlF
XNwVckoFpZkiA9JVDx0D0Gh3dlxpY4FMOGLR+KVH14lm0L0+dnn3QNGD0g/06fb6byyPScnlhGiq
sisMr7rpCPFQ7wqRVmh0uQsoANWVv5d/0rwLgQaiGVtAz1ktSFtDL/jdgU8gmvJjpGUOlQR2X08g
WJX+/lxPAg7Bxwi7PU8qRWtae7SnAQwiI0jR71uxqxm8ykKGhbuDruFnNvk0el8EBPkc+bQ2/X15
SGj48TQB/Uuhup417m8pWZxbEej0v9ye/JatGn4MnW3urOVCs8UBYXXIlX2AKt7e/WprdON9rgss
lB8URoe0w3QY16siDmLpjidsjW54soUX5IFMMNWZ0cdW8W/t6u2s+cbQJjJx9JjHhhpBom0b+cNa
Cg1V5IFbw/GuZTexidU4yWGGZGhWAucKtfqyOU5NsJcXbyRMrglJXFnolzazkO9V31u2wqucuHTB
2o5Q5FbfuOyhU9f8CiMS+z3JlF8lsrJ2ktqttTM8PBT6qhuIjxOn9OJZ+23ih1V036abcMVI+i2/
SlBlU8GhM1N72gPtMiBf/963M9df9cqb0cQN6RrWe1kTovIJQEGxy252XYD/prGuiVUUrYOu3lbY
WTsVB1wl4rkGxf0apL0o77Qrw50XdDdM6IezYVdYdaSkM4l2wtzWtpq+7FSzaFDhz2TOv6zSfpb1
nsVcg/FbC2M4ct0wyOIwvWal6hA7J3QPr1FaR81eHNr4gAlDhDR5NwYQccyYhshvhGa+pVbfhzLc
ySm2xjeuuRUk7Ffos6zZeC1kQ58d8ieLDMMjUOt8J8ndWH8TgQihMYh08mDOfOW/85v6MET2ztAb
hulf//7K5hfWUdRD1znDk0syel4CSSOIwIcx9E9Pd7mVCUFcc6vy+nzG7EG7HE9L9Nmf7wONuSb2
sMGDXVjg/SubaccOkJPrj8zDm3Y1WWF6e/obG2zCLRZICFUlhcxzw4KPIDZJy5k/6fw+cm3XBDSi
WzliFiQFMmWDdWqEzinLdyLC1t4aEcGPJmfA2T5leHI8kMn7waPitNrB+3xpXm4vzpZlGpGhBT6k
sMsIn3D6x1DMp1bdR2zi+kZkyEmH2tdgqQz1BGj1sCyEynah1h2r3NhWE8mI1141lJrpzJm/QRfb
80hs0Y+3V2VrbCMmtMhFZ8iyq2wFY7QNcLqjpuO6e7vbWHSTD49DK561AMTAZKbpSaJv9TRAhOq+
K4xJdidat55dZqts6oMgJWEFaftpj7l4a+rXFXsVboRCelByrbKBVkdL1g/F5OzkbVuLfv3kq6F9
7s1l2BY6A/rihM6VjAU+gv6440xbwxupuHZl4VHZ6kzWg4i9+hcqT5fakV9vm8zWwhi+KqdZigX6
VdCy806QNE+DqXi6PfRGGLgqH71emDDSYZeXsMbZa4EfZf6CN8CvVf8ZGIZwZ/G3pm84K52h9tXb
jspqSjswjYsi4VE4p7d/wcboJmSvlhzU8fassrKxnlY+HcvK/3nf0IarBmBFmanNVaZXaNJ0wSVc
xc6WbliMCaSjXQP5LVBpZCPuDjMtjoNC66PY40PbGv7691f2PnC2zJOFc8nroVsICeIzaFJ+zKgP
3V6ZrfGvm/FqfOg35ujZ7FQW0RKkgmHiaghYFofbo28YpWe4UzOKkYaoCmWWfwYApYmcU1kBDcv3
epu2pm84FGmEBz2mCTG4JLqHHEsHHXleuigiofSk/efbv2PLNA3nmiFgZLeRUhlfQVfcu0fR7DH1
bQ1t+BRXXsTWOh+zqOqgTz4f7X7v1X5jaBMFl69uB7l6b8z6wG++QgDIf/BmpK93rYkJgPN9GeAM
scZsgZREaoceiCjmdtk5uLfmbjzJBkxzxWmJ0487iQjdY1WUn+6b+NVYX5m8a3vh5E5Ylmn0T240
PIIs93h76A1zNHnmWq++6mtYQ2ZXayKhe+O546FTdMdZtxbl+vdXM18rnTvuxMbM/x7qg9veOazh
pQGukVEnQPTgaCuhAc9mlX+5vSDXAPvGxc+klIsCHpQ+XlWyKnhZa4BIh/EDlyue7tcUmvMxJFR2
fsTW0hsu6nqztpnA2hQj7dJ8LrvM1pZz7vS9sdiEjNWzD7knEQxZz+kXT/bvRjZ9B1nG3iU2enux
TMiY6IQET/YyZugGPUutdVyFNI0c1MGt6tlGO0GyTNVJ2u59IDjXRIeRYXIjkCMO2VyTrFLV+8Dt
j0G7p5a0AcJ2TYgYYwEvdVGPmYTuaiN7IPA/+y1JbDy7ONFzZ9uxmPuUiiq27WbHCf9UtN4wOhM1
Zs0uVHoYHzNP5elQ+MdZSjzF9OdhhaIpdTNVrnEeyscmlzvf3LA+E0vmj2EfcjEOWRHquHPLxAbn
yHIfCRj0ef/2ewoWBZKP2KYcAJS+8g9gozrcdtCtiRu+Py0LeNx8PgDHSbyzbQkIi/b1mAZVs6cB
cg3Zb22HcUZHVoO6LQh/QJfI3csE/PqPZgihiq1GLcnB5bn2Y1eiWrBzMm38JrOEG4EvPIeMmsyo
+29RV1Df7lBxuK9pxTULtv7gD3nJMboO+jYdc4Cbx9DeqwVsBEwT82Yv7YTeiQ5bvYbfwENfxXU0
JtLnnySTp9DqH2fPvgtf5xIj9ahBgW2FWgxZY63dUUnlJ1CnvY8LxDUBcJU1zrXfwyUgYgChdD+c
DmGp7hM0dE3uOiB5lpEHYZ8JKLRYbZCBLvzI/L6JuTv95hFC5eoA5NPlaseqNg5fExQ3CactVzA1
Z6HfP1gdf1z03qV2a2gzI4HoMWgdWgy9hKmA7BeBSONd/m3C3/AUigMKcK7MnV6c1Uty4J1Wtscb
tDVxIzDZcwiVATuELzhRmvtzOrA98eetoY3AtNTtVVZjlVndFsULsQUDT42wf95elq3RDdNvVWuB
aBpOLB0OrJ6A8P0e8ntjaBMJwXtWFFEhwP9ekzH12mI+OGBPS29PfOtINaEQ3bVpzl0BLmyBx5td
tBYHwC17cZef8ugioEsrf85OefSW4b5bv8niWE41LXN75oB4OSgz5Y2YvtbDWls7mdtWMcsEScCv
8nwAvCYL5AsfrYwU5EF03XkgQNzU9fMkwzM42F9Av/SOKhUrVFXccN7xkK39up4ir5JqVtZrr70y
OOtWQQaozdXZza366fZ+bY1+/fur0RdQ3Cjoj/ln6vrxXEYxL/+9b2TDQeyx9CSgjfo8LCI6gp/L
SdFl1+zkBRu5qNnfAbBQHxS00OfZG/EyCNICJ489/zH3Rez4w6UUH8a9HqSN89ps8mjDwYEgJNZd
NGDPoZIfAcv+RCj/fHultsY3nF1M00AAf9Lnsl8+18Q9dlPw1FlRsWNBb48Pnfq/9ziyILnRDVgr
mqsIVO/Ve9Wh1Qk8KOd7fgAxQZYuZOC8aY5gmKvSaWsNT0RAuKKXYudKfD1o/puikaug+WsrrXOm
LTEH6jyO9H1JPqDl6cFzZJJPOyXjrSUyTri+7pphaVx9tkSXOJyl1+ITevR2QsjW/K+ffeVlDpOL
Bcy6OkeAVdsiQ5NVrMRjF+xM/20vJia8UvVOrT1/0Wcb1T4x8Ky1px24zNbQhhtTAaJF1k5wtFA+
OI1zADlFettsNi5CxMRwdSg7EcakPrt181HS4YushsNQX725aGXSeuTH7NQs7a5oOinuKwUSE+EV
ecDXD6rVZ7bOx9DpPkhn3QmnW3ZkuLKuKzwmAPYJQ3XekaIQCfPQb0b7l9tL9nbYIyayC7gJjac9
rc++vxxn3SVq+a4pbqiWdZn88QCMNgyL7fTrbey9ifQKGrtsJav0eRrWpED+N8r8roI1MVFeQ2+D
BqbC1jeFOrDWBXWSXA+y9/d6RDZ2woR5WZrnnbSFPnvlZB0WXl+WavUPULv4fXsrtj5g+DQUaTT6
wWt9XpmVztaLbn65jOy4xtbKX//+KmDY4dji6RiDK4uDSb4CFsE53J7329ddYqK58t5ZZFBhaLv7
DSL8eEWTw7VxQEa/omHvmrgR8Eyt4F5JKFiATOjM8c4R11bzLkdRubfpj96xd06drTUyXtQkmq9o
PzcwIW4nqpMpYctOvH77lktMmWBO7UI7+HeOXIb+tP659XSirUcSknPhNYdV3/cWQEycV+lFeLIf
4WLu6h1bG9qpghbfunGv1LmxESbOq6mXATy5DFZakPeDP8WD/KQCF/nRHrJ66wvG2SybNiJDe92G
JUg5Ev6KDnEQ2XEh94rBG64WXD/92huUy1s+YTtqPP8ts3t2xuFBzXv4ya3hDU9uPbxnOiiqnmer
QhPvGuvhl+/svV5vjW64cu9E2qpqjiNhfd/oFRLpfTyjJem2N2+NbhzPguiWaMtSZ8v3k9V1Y5/O
sZ7qHUfYCBYm25wt+wWSu4iinaRzIq3gGW1Px8VZP7G6yxon/HX7Z2x9x/DlqOB+5RT4GVHU/wxC
6yma1nckko/QlUmo6nbypC1bNY7nQEDxqBX4DHj+nfBTQHQsg3dz+M/tX7ExvInyEg5bfRvUQmfP
bWNNPwj6UupLw3dSsY29NknmxoL5dJxhSWGdx0PZX/kQkmLY87KNeGriu+zOZ/3QhOqcX0U6QrEM
SV155HB7bbYmb/gwCysf3I64IxS+3wJW334O1ujD4EXljqluTf/64VdB4nr5D6Ye00cX62lerdOE
FPK+uRsu7ASEzIHv4/pB5P96j6WjYjOQn3skhVtr4/49dVe5I1r9XXXurMA+FmFH3kGlT6JX0tlT
ddjo9yc++fsb0biGQK6i8VAO6roL+Sq7D6yLVJ5QR4v8WXCHh+eu6id28kMi0ZvZWtI+ssAu2DEH
V8Cc1n5XjZfKqgIG+Fw05/FYMe/OlM0kAaMC56CexICzUPxSs/PEBtyBoeX4865tpMYy68qieQ1Z
1vPa1f9bPfeRNuirXO8rVRBqrLBuXY8FpBrOXAo8dHU/wZD0bgrL+xzIBNCsay2rEKDwM/fDEfzY
xa/K4wdvsvcOqg0HMtmuWrso5xW6aedZQ/LV89YO77zF3kmyMbqJnlFatsMosfiTT2ZgwBsaK4fe
h8QnJuGVQo0Gqm+Ye07Ziz1Omdtbp9tWszVxI7/RpFyZ9vL+rEiRekg+QHh/18slMbE5ERJkxxlh
Mdr6VHIlkoiiMHB72hsprElyZU+doCVII87UIT+Eem7okOHV51hU+hiWLgqAe2D/jehlMllpbCj6
nYU688hrHiIIYP0DiYNwihtnuE8Xg/yHsFJTXzfNPJz9Rh6KqloQtHZlKzZ22MR4htoOex4Nw9mJ
IGM2USursHDp7X3YGNxEeJZ1QSFXNw3nylaHKUQRcS36cGeTN54DTLZKv3AVq/MeQb1hp7XJkXX4
zWOPnpeEF/ljuNIWzFXee2Hb9/HQonn+73MEDBp2DZzdnwsLFCbKth1/SF7d1wVKTNwn5zWrHLsZ
zgX2Oyu5ZI/FgjOnzfW043Ub9mpKHKtoAj0v+PoBYfhSsiKOiu5Uqb0kbWO/TUiZgycSe7TpcA4b
cJ5OzfAr191eM9lGmmyyq7klVLNFR8AewOuE+l/5BH5SkYIXgbU/btvrxup4RiaOLMFqVolP5FHw
lRH/N9R7vgYepLTvG99IwYuxc7pmxfjOPF9oq06ghb0QdR/CiZiYMn+u2paC/elcONjaTlkQuSmq
nw24/Hd8biOwmriy2vdIb0/ucC6nqo49yn8R9F14RJ4qPiRBE7VocPfv2w2TXW10p7UvO2+AYAwK
1dfYp63UAdzy9mZsGKvJrpZLMPME4IQ8h0VZInFm0G9Tci+f2xr9amKvMnLWuy2a07FSjbIg77Wm
ddff9/ZjEqz5rcXBWICJR6U45X4DEkN/59FzwwFcI0u027n0l3Edzt70vUJr2qhjVt5ZijHxZnQG
sAREBcNZoGO/bh7BIRLMOxPfWm7Dc7nNqs4PMLa0ffq+QXsLsnOyl6tshB4TXMYjFdouUcO5962q
i4VoNeg0uuEx4AvPnJLl79C5xu5DMxATa0bAfRt2wzicB5efwoK8c929BuONDTZBZRHt5FJK5BKr
qNvEG9v3ebh8rEHbsBPiNjbCRJXJPoCI44h8ovLG06h1WjTkdJfD/gc65gi0kQkMDcr2iyjdtJ7r
HZKLrVkb3pqDxGDVrsaKWxF7l9t+eXSF5e9MfCNTMSFiVxQ3CF3tBmmQ9b4o5AukUb8VCu+oOnQu
pPW/DU31UodjeJ83mKRja+1FvSNlcwazkU1iFaqKxjX1qz0L3TIj47pHraXhVHTNmRB+aQbyEvTT
kfHl8+2d3vA3E2hVj6SXeSWH81IfPGnFgEA9OEud4KtxqPeePv+gnd6orJoYK8aHaJBOLc+FBQ4t
8Xtm/VPRQQG2G5N2id4VzoPw7NT2vhTh58ppDiBBTXOh0qD7udTVY2h5KQeQeNnV6tj44SYuq60c
VeIGOp/xEtBVseWO3Ep5tVKwX3t9vSbtwJzxMw1zsYcDDf+QXr+xDP+Ba9USvYFV1J0b9Gl6n6HV
zC7hLOj4iNt23j1PgUP456GoytKNbdIvgscNyvbCiSn1Ma0Y8WnoxzgHy3KTeUzY2CY3bIOnmuVT
dJXgUeVlWOYr3m8Qmn9Hz7MKTyJ03PAAMiiKFgqnHsPHdpDNeKxs0LcfnEna8l/UykAtZ3sjb6GJ
mUdgpiqohYf2Cf0WyWIXqH047lgU55wNRXhc2sb+VTKrnfF0qlz/7EK3AxxFfa0gBY3aTB23c+8W
6drhNRfidq3XPkOoW/+7zqB7icuJr+jlsAe1QOx2kO1v13aKEcOw64VCuWVXPqC1QYQPNZj+l2el
p6J9BlH2os5otA6bR7VIoRNfC1wLmQRj/Meu6vLiY77yoTpULZp0kqqIGj8Bl/+VYtfuai8VlfT0
A7Lcbj2hulbiCnkNS99BtRO4SeTmaJ7QbeHOMVW95l+gsar/V4Iq3s4aWq8QS1QdKlnotVUQ4cg7
9HwP4DkPknmiaxj7o980Rx80WeIhJyHFB3Pp0diRHlhtWlGBHmxdSq9JSjJbZcpFy7sUD+usjsMQ
b+FJIXM/yES02t0pdFuHnZgTDX4aYeHymCGTWg5c5DxPqfLXNglZWHZnBaBQ3sUacpvFZQBIOzyq
ZcwBAejcsEmBnu11IuUyPlI6URLLseyCuOid8qcNGllANniwPvIWldg0JzVxnokSEInPp7JVsRc1
ogNW1QJ6rlQ0cL4FcxvY/7hWp8vE4k20pmIIuHdcmp6FMQI7SATpvK550jYtGr1oFQzkQGnpk6Sp
QxcW6k9znmjdr0syr6xg8RhQ9H30TQTjGdyq8tPQriL9eVkDFsTlDKwPulto1IOHnTLv0PlqXM+d
vUiS1DVh/GOjgOKPwXIt9Slopgmk21Wvms+WL8UoYoCqbHFeHVu0H5wlYjOY4wDIbf8JyqiP0hGA
uOVQch9CG86MtkPwojLmxFVbqGcnbCo/CWU7B2m9+D4/gnVjteOxLxb6gbIJ+l1JBRGH9QB60Um1
seibSWRN4YbB0QLtR3hpagt9x3lk+2ApaEr8fxHoRsmGxa/so1013TdIsT770jmsuRvhamF78iEQ
umZfxlAUn53JYz9Xe+yql7ELa9Ed+DiLtjpMg/bEp9LPRfMvKgSOfwAlBQlVjIY417/MowsCqbjR
BWVNUoEPvgMZ52hPETr/uXIeO9/29KmafEofw3qsBGQdKwCsfWzk+mUQVq0/FGC7LE5lXdX5v6SA
+qrEcrh18XuAsoJMVzwCzUnFBg3kWu2gHCgAXtSXfKT/x9iXLUmOI0n+yki9s4e4CHBkqh9I+n3E
mUfkCyWPSBI8QRI8wK9f9ajanaqYmc4VaXEp7wj3YJKAwcxUTRXGk5jXn8S2XtmSv6xlX3ZnRFtV
xFxgqT61fYlgDJAsc5+9MMj0Y1BiW25cjlmdSy2LsNzVY0/LrbBTOZextawCe9qJgSPlFyU0/KDA
NrNE19J1u8pVdQ3Fc4Jx79rkco6Y7JvqjK5pBk0wJTO2obBXCZJuFWFwKTxv/jrkQnYAkzsfWHUm
zpgYMgGW3SOFAqLD3m5Qu/AoT120sv5uzaCGqIeH0uvDdVPANPJFY2JdxEETBPZ+Ya34MQf+gFln
t+YlhF8aW+wz6iB+mwhexAyE8I8ln/w+DkhAo6aDJ6EMNZRvUxx6rVQljC91zXaYvAqrgxglzCtw
KnwbF30pcbHFIR9J/rU2huhI85JgTxRe9RkGqeUaucnXd6IYfuBPlt+IY/l3anzTPLSlCiCttQaw
1oAKji833goV0KPValxjpK3EJdYUS/lQsdI3V5fpdYwtCUgfpWnVQeC7VUF2qRfBtvD0a6Ix9C9Q
t8bBKZdgnc4chnz9Ths3NHlUWs/OW9j/ZN2laXuCmzXj7IrXAs5JUdeSjkUhlDrGKC+HNIyb1Wgf
rquYyYmaoB3SuMscyBv9OGb10XDXuxMr7WQif5UjPFExJBVuZ9aWzS6sK8/FVGgRxrmnKLQlkeYv
R79l5OJYuQAbhQZDEM/ICwUsswi1mw6iJzgGtB+Mp2HJIIRK+dziW3LYDXQTGyRk99xYHeqsRBgM
U3SMkm7AMRgH4Laqi669DotidbgVPChWHgVZG/QvZh07/Vm6vBURopootob0OIPCcaZtMqwVKeOG
hVX/WGWr353XLADq5sFtkGLMEYNk58Jf05vVY6qKTee1pohYJTOdjGs5soPGHAR8YUHivfP8PCWx
4JS6nUe1SuPcNF6x6yCSSqIW/Gf/E1fB9CIQsg3UJU23xO3cEJ44gUhxP+V122702rTk2Io6FbuV
Vga0opnPMWo+QpIcFBsSKUtdFS+58eo9iFuu6CJoYI/1xXfzOMX1OIGaOvWwhIUs6Gw/e0M4tlgd
AV/OxKhwhE4yHi1ARWgZfp3kILw8AQ1lYg9ZgNIjgnVAyHbLsor9MCJbebEVG9IIUtu1DwH7OtAY
GW6a3dKnfLnCGQXKTaoxI0saRfouniBVNN+7FEYHUWZD3FGRQv7qwWuWprhjK05rLLK6Gl2ck3mu
4sn0i9210G3Mj72EDk4S2KbB+VoYtyQIXNp9rkCV9GKfgNUVYx3V0MnOJgxwNV1QpXuIHCPWAq2q
WAIiRCYOdV/3c9Qpjp0mtZ3Ti5gCUCMw7AXCfo9dVMWqp9R+Lc2i1vsaQjlBgv2Z95gSra2D3Opo
zAl5skc3Pe1BG8D+rj5inAiqJ6Kch/LAQ5uO54ozV9+vOH69n74dwI4QtShuhg8V+MldB7fhiFgO
kGj1vIkc+UCGEBSHAcNzuJr159gwdIuJTqnGM5Zq3QZmqPSGrDBwupM1tOG2ZYsVg4YXMVmsPchR
Q9rKm4tEgwotoikV0xfQGws/KYiv5bbSU+AeManOeLK6ppxiMi2Ykm6gYahjHcImazvKXldRvs6D
t6lkOYrTkmtMkogUhrlJ2YZdGLmctiSex5EuydyFeKJIpurgxqBo++3oCf4w1o4tl67NhmxX8aIZ
d8bYFWu+candEJzXNRzftS8ikwEg2pX1UvEkLa3LPnulpTJyrYVlhFxr/5MA9c1utRRzu4HCfo6G
lSy7Bh57s21PMoMMLq8LcUK7dWC7EMyF7OCKpuYfqMuWZGLr3WJxQ1oKW9kx5fY6axAPcI6u9Q8G
Hx+4DjXawCxsWmg7nCzUzvk2RYi4sgCe3NFKKurvPQ43sy2gjXI86gmiNMgTfSsSHFnl0zqQKTwB
fZ3rKKQ2JIl1xVpsFjp1JMbZn0O/F4lTvWF6MdUVmsiV3CkrAHQWhrd6p11auS8VTAUhILhaT9zB
3tFNULoNlwwmg3amh26WTQ8TuLq1WwX/bn7n0WCGGe8wu9eumRjUlfQa7FExDIi1C5E43IrQa/uI
Nkyfmch8XIBP+LaeVsgLwV1WpaBnmzrYlBgQT2OcMTbdWMNWHcHAQNHtPOQKAXbl8pXmkuSwgrSp
v8kNokQ0gMBRx77Mrb8RroC0UD2E/KWqe+9b2iFJjFwhWy9eQoh+ntISrunJjCT+jJzT30GLGmt8
HUu7Ka2EYL9MS/ADlNUw3vA7n0QhyeUS8T6HSq4Zl4Uem3SUz/kAj5iLWnJ4mRNVdeE1Q25VkV2O
g8R7TA0KLpgWdtN9wGV+Y5QS9kmPZQV2Ulk3d6LyuP0+rnLJIlXyIEhqRGl/jxY+hzISaNLIBiqi
Nyad4DYOUhtCA7yhLc5jbJk8AiGTdrEHJBMFWt1UCIUTQObDOhasissQKVGkkAc9FnB1p1BULsuv
AhnzZ5WXc7hH1dJXcVWZme9SR+fLME79fTuXrbdDdB/gdypv62yqplnuMhn4ebKoIs92qm3NjJiU
deJaZv40XEPBQ7kl8+jcQ9j3Jf/aZPnwY8Ee+ekmD7LNM1YhJMrdks1x55gyyZBCIWRnerCrzt0o
g3LHcPnhnfCduPLFMARFPbJHv03nr3bVS7ObBslRf+XoHCQKokkkadDraralGZtsWwULig6xrhDe
8rUnSexUuM6Hbu1VE0utDfnQ9HolFzYuMIZqcbTk0Fg2wsRZMWOF49xsbuOWAYa1k7aCEl/kz2PW
bHlZ8yHp+zqstpI1g762WZuWCZSDArMJSEHSvQ+TpvoyWHI7tqChxU51T5l7ZmDTuwN4Fo4806zr
hh+5G1z3QVflIDdwOgjmHQoGGtwhgWnCn70WuEpQ5QlzUeGWNbgL6IjSf67y1TwVfmm+EZhy0S9L
F1h28vJOhi+ts+2MhBBlaSyqwg83Ydbm/ChnHydr1cL7LW49f4Z2crMSiEx5TUb4vRd6/lcUjSjO
m64rw00xNH53gu7q6O8KkKDK7VLwYL1JUI7d3h+J7uGPBi8AlO4N6WMPI4sF1F3WgF9Ih1GV/UqX
driaBTU6ikdRm61by3lEnyGQFl6IwVgmsKIrvUNtsxXOFTbPP61r1y2JYSFI3qMFoTKmwUDMVSFK
0iRlXIrHpfE9E+PssDMsYOtmvJdj0W3wH9CXmVhQl9tUaRL+REkm5k0jK9HtPV+BLtPNE6keF5Si
M2qDJc0PU0WkKNE5cZ7dMsj0hZ8ZAqouo8HcEjUl+5pGeeXYq4HlaX/oWo+uhxqBCCPmXhNqF0le
DxNsnxtTTlFbdm5+LWYC7SW2FObRQgv8a0NWhnZGvuRrNAie/5jyQtV7HmT+h7KA13nsTX4KQQbi
UAC3I+IIWvNyBVUBf6pK2sWf5GaAcLn6aHqoOR4qIyB36VuWq50sPYqcLc0a/lHBA5ZGBmV+kRTO
z6VG/wEUzwFhpVn4F8/mpfim1g4NAjd1I0pguwKhGku66A1aKaSNlqoW7hcDlP8LVPV+JBDXVxY6
bTGpBLOxvZR1l3SaTPEgqYCKBjX3TbsGOxWyX7lX/i9N5Pea+T0xpPXr3uwXlFcJJEgxyLzYPwGl
f/++/Ef22t7/0ZAb/vmfeP+9Na7XWW7fvf3nc1vjf/95+8z/+52/f+Kfu9f2+rV+Hd7/0t8+g+/9
8+8mX+3Xv73ZNFZb9zC+9u7xdRgr+/b9uMLbb/7//vDfXt++5dmZ199/+96Ojb19W6bb5rc/f3T4
8ftvb4yGf//r9//5w9s/4PffXl7r1//++69fB/v7b4L/A7NZzFdUKSE5vTVM59fbTzj9B4G8rC8x
vMoEMne0rlHE2fz330j4D8zjY6BeSRooP7hJlg3t+PYjfIqGvghlSNC6DIEA/9/r+tuT+a8n9W/Q
3L9vdWMHfPENz/2vjqpkDPWvoEJRJglkl9+LmGNtOdYEs8S5gzQZKciIbC7Idp5H9CUDiTEv8tgt
BidN6kRsxPQrxuHbont/CQGObeaHigj23i8QTmt/XoIa9H7qvCAhWT5uukmWj4ygFmaeF631asGK
btAC1OaKxFQnLLXtjjaNtylSdcCkKrJPIn+BYP59b/5xf/56cbed9BeQFPTpbpmKCZL3oNmCjJ9V
aCz05bYNdZOYYrKxJ8X4sIbzL4LCu3HG21/GqmOCUQKPJRK+HwTNKNqpoJ+HkcbYSkQxNX4X6Knc
Bbr0IwT4e44OLTrF7hrAEPWi1Q/nCf2pqTH0jYGQXxm1vGkQ/P0xUbTgOObTlE8pec8QS7tB5fU0
h0jNuu7UmOLRZVkfi6bOY+6hFzCr0p3WLDuVSCcuXU37Yym7BAzln0Kb7lPVFdHg+3MMMSWawLAg
j8dpRK3MIconhB9BSowdaumVCWuLZTPjHt3ziv+CXPxu9PWPGwtogTHc3pAF73m6REJgGF2uENCA
/wzKT7ExpZ4OPRQat7B3yPYhGWb0xKCzVQDwShZYW4BW8Av08Z1i+5+XEUCsGvxUxID3VBoPN2BS
eRiiKWJPFl2We5r6cVFbeAsycbVMoCNUVIe0VHo71Nu0r7MYGcmvTJ//pwtBlIH5BZqzjOPp/n2J
V0E/I1ciYWRN8ARDpvKywlcxgTj4gOZrmV6mgpzHyn1ai5FFfCjcbi4yTJmTNnz612jaG57190XG
hSAScS0QXMj34Wj0rD/MBDVeSbHnuxU1gRJFZJalu2tkn8XhPH1qNCSUGqj+bee18LdNT15LNnvx
sAJXmNGCi1yf1Tu4wzQbJGwKDaGAfVtNk6S/kvB+YyO9u+AgoNyHQS1CKX0voj6aoClmq1QEOYH1
1mjxT5yJu3lFv4lDsO3cddNnw6w5cVjxnaZ7pBTL89p5BxEa7yFbsmkLQK2+NzoId4JaC6wOIM/E
p0eR0+HO5Tn2c9snurJuh1kRGSGDQh9nrdR9lw3XqVhAkOKl26A2NpdlZToy/cg36ALI02Lt2fnW
QXdxwGE/12Rj7NRs/XV+Hb1enoeanBcvI1HBx2qHPlVSzHQ6doLe877V+04EJ9XNr+uSNkfczOKu
KrUXt1k1oLCaA9SvKLr+9TJ4Yz/+7a6S22EgsRgVR1n035ZBRZRW0DGNwgKPnJQMbVFDt00JaASN
/CnGRChsEic34JZj8MfV8xnCV/I8FZk6NzSHVhg9+rwWWxXIADWe7yV5TYoIZjDLg3PXbgy9nS6A
u+Umi/jon9Bf8X5a9pySCanRGA5btGk+2rB/GSdPIFAUJ5/Wn2ovX7Ymy7bpZMGMEvVwWEmd6B+i
V+0HsfTrNvOyNVF5lR353J1NMXz817fnzS/j3e0hVIHJBKaSkuq9QgksgNDAyLub/pG4g3rhcB0s
bsXYEBNDyI89u37FtBhlSdBq3ESbVxvCuD3xTj60hsuIAm75BUnpjVn17qrAkcUJjo67HwbvxysM
RVdqmilaWmgE3MkpTLpsHTejadIzCQndwJKo3K7mpdSVDx8G22z0wraZI9kl6NsXJV0DZ2wsaFFe
PWhZxCW4jJhqUS7Wcp42mA6B/5Hfq7PkxRRR3z/Nw3JSxsk7Ok8vmXBjVKWKXcNUL2jUSprU2aI2
ns5xX/r1oZv7DzUw4UwDFBS/8rZ/o7n+5Q5wHNkCRX7AcQt8Lvm7SFoMRYtOG0wScaqPZ59WOwYS
OBjhJhpmv4sa6/+YvDE8AR7cDXAk20O8/ZOW+Snn0BZ0wYkVswc8YhyxHwuW7XnHl/vWUTA+SiIS
IdnFdnAQaoOc76XO1xuyTLcCdSCYpndpE/rnFUX/2+ccb76QmqtjMfhfgkbf20KTE53Jaw1Tv908
0vxQQCotWv3howAQkRDahOcwg37tEK7psbd+pBo2nKZpKKMiA6Y9oiM6d7BCXYvsEf3R6VhhKUSA
Fpb7roK6wtCZ8VS7JuqKxt+bbIVlhagUOlne519sgxtj6i+3mzECV/AQx4VUnEAH8B3Fwx+avhsX
JhAl6h/FzaQr7eouZhoACgqrYF/rkN8BWaK72cGmwM623NelWn+RI/4P+xFHAGIVkiKkRvI9e0Zj
OepZ3Jq5+clfeHkKU/cZOMoIkRclIl2pCqqUSxWPnaFR5Zf7IGc/V+HEs2C9f5C/9IN5n63dlmKI
cUdBAobVGL5finpSI/dIC1PWPq+BytOvNQ6QONX9cj+NoKdWI/d3nDsZQcWnjtHMg+TAgHSnJ4Kf
dBhe+7bXOyIoO0xIYKJgbjDramgbcWn0zpvBle7rQe66JX0AfpUlrnwY2gyNk3/9nCl/Y9r//UkD
a0KRgs1FcYffs+VTUQHq69C8dmHQPCiuIo3e4YFpuh4XFsrYBesCmXSpYmcq+MfL3uz0iLavG1i9
gwAjFqCcPsMjjF1aWQZbNp8qeZZ9xWO44cpHlA/bqfLaOwD18oFz6531bJJgNJhzq8ZrtZo9pgTN
1uTeQ5BPS9SH44PUoti4tjSPWijY9iqgYGO7RKvX5h/Wwtu7LmzODQtge1RVNiHc2+rU/GApB/sA
PY+oGVuRKFVM5yJDl1AJnPECNm9BPgef15k/Oj4WPwuamPyrG7j6HgwaHTzMTxyl8C5jlzfPjg4b
MTbpbfLnwhFGjlhmIkKfI9/UfttfQlXDFEzC5CL06B//XsDbWDgH7lNIgpY3d7Laubia2iDuejZc
evmZ9lO2zbq+j8q0us5FD1nb0MBjzoWoN3kG6xLF48Ej+V3XwcTYWBokgg3FaWZ3naleQX6Hpd1a
4xgi/keExijPlkcLrdnP+YgWHNfXbDF53AZldRiM+2jm1kVj1paHriRPN8+8kCac1v0l5w2Y4JT3
SW/SGrQCDmv2VURATptnTKwVID49k5QX91K2/b4JgOpmIwnOUHIDY0YPXcTCFXL3NytINogfalAD
zPPgDdBP6ptJF35K24RNcoqtq/P7gnjDpoLl3iFobQI7higNZtw7UpXoOO1bjJO3ahl2fdBseDUX
Efps7Rbuc/qhguvegyrAdAGetWN1yveKmfajH9Z13KaLOPohO2QAvO9xWpYRWfz50E79ABs9SrZ6
HvOt9mf/MgXZqy16bx/aBUufZtNjrc34CHWEMCJ5BeAtpxGYRNN1aXl/LZD5cH15e5GrqMGqC3+0
YeHBBzBsD1DJCTbaVvc94RlwiPQisRMBSA8NbHfpfpZ0eKm5/DiCDcMqDfnfhuhzjsob6J0XWbCu
XkBn+IDmSfFcexa2uv4hhBbmDrXFeJzRpTsDsINACvxITmWtXlTNbp+V+beRZMlsz14oJjixogld
Tvw7XXIgQx6HKrgbNqsx+tzR1iVeBtjGQnSqsPyAbu6CHjNVmzUI+zhcsD8VolCaqhDKZoOIwffh
x3T1nl2Rzye0WGQc+L2frH2D7i5dH27yvae8B6Hd74PtAFbFcwYS7snPPHWGXh1o26Y76bWetrPN
0VhuCZr6KBoORTM/22xpr1kP6cSAo0GPKDFs6hlUmiBcNcBAYqCDn0PgwYebhZqzs2FLsAkFKwDH
4MpYWaGWweDextmOHvtgfoRATZ7Unh8mmM0p0MqvIC6j3DGkTkS+qYJkGZU4mvAHtdilFXMrCF+k
vGLYCX8oV3DsyABkjZAMD1tAgRgf/DJzfeNxa3ltQRrfyAVq5fJ2AXxxoKxk1bxZYDoR+zOoVV2j
5kvYG8gqzvrB6ZE+5t3DqoNPkFByZ6wQ/SRvq4b0+x5YbBSI3jzPKbOnQkMuYLEf/Nys36XoXgII
Vn2AYulM0vZ+RnAerLc8IkW3EQFkuMtA5LmEpsMLSlg/x2iTr7IKhCflXXpk2ZeqU/mxK6t77lu1
G0cFm4FqXbd9Cc0AJOT0+vbiM4hWgVqObno+DTGE7uCtiIIKK31dJdQAgJMvZrwacBSjXiNGau7n
T6VsrwwjRDv05+IV8n7neiqOJR/1VaB3DZ7HsURjY3NTpXrB2ABQLqa+UQ9MM38ozbmQ/d66lO7p
2Hcn7HP/gFmC+TDTBy3H/Nylld1OcgkfXYmphnZk6Gc00zeAPXsVPqm+m35idpNXHoV62pTuOoVD
yQIPPwZ9fl8VNnwK8jE4gQV3xoTnt35sgegD+VmxNZbGhBu0JSyCnblUYYUMj77W05geWhZizrXO
3OPU9d9o3hTn+YZ1jpn/VdeEfxxSL00oSxms6LopsUhEziAb1RvTiPVULKCANCBXG1vqq+R9ecj6
pYoCWGyeNAVAwGaYwqYwBr2kEATb0yz4UdXhelooMKAQaN/WuVAmY+BXoProDc5Z6DtV3Lu0RhUX
l6aXecKYJfFAP+qwDRosOYgpAlDwer5B6SdOap1oVGM7HgrCvlR+3j75A3qRk1bLRlBAjzwNVLQ2
+XgSXrBtwkJtB0PuzdCCMHbbfo0rZdyMw3ensi9rNbGon0+DRIPaekmrnowpCQxWEUcAcmwVyJBq
KQUICN5ejSl8J/VXOAOvB9p4S1w06kGxwm1cs/pP5XoHJpkATbkttrCp6TYjtIq3tulAw5ur4jln
/R5oYTL6Qh4EVjocAoJ6u4CQs63pjeCTIVvO5mKJm6lZoUiWIzYuZIkB3o5bABDDoyr43lTbPmDN
j0oUX+pijmHV2j4OIOgkPlWfikGHJ8LJd4Ss16zjerekXblT3foJXeN0KxuttqnXRd0CcMUbq/TZ
ev5znT71opBPY6DDsw3bCpwsjeJhMDum4WcbdKXbKjECygOLeDYrPeBQy8CvqZE5zrmLwExIYyRX
DYKyqH+O4xDuJtKeJUy69sLCagorboG8l6HPPahzoBWcwTV61j2q9ykv0w0UpMs9zphl45sUEE9l
u7syJDaBkaAEnuNBkmoquk8yD7/01PZRv0pzhcSHSuo0QME3ZWBbtgbHuJv5RuQgJcBhI43X0EKh
cWqOmcUD4mzSG59hzKdezNa2hEe1ecUSF7tBu3zPZdFvKTxtQWP1Nl3OHOysURwvedNdejEAG6X9
Y+2Hh2y29QOvgeiWBNsnhC5hmxfZc1G2Ki4wG7UrS49Eq60B24MIdp/JRE8ye84mieSh0o+63HOT
mTvAp6BsljSP6wDcWDAF2UvRpWE0225vkbvt3+ITxg+7aEjBEFiaBsnNkPqPby8SlhzAK4PYImWN
iSeAt5VcvNnvQhYQ8N1FtiBFEY9/nCssDDrAmGUdEbZ79uNG742KKlyeQM5cnlQOOuzaZ/dFIXbl
qhWSqkFdQIuPurKLJCpJSS8YmjoALZO7/tYXIWJWR4/Wl3zl7OgvPdIgalTSVcPFR/x6AJ34oR1p
nzCJs5nKcX0MIf+MSGN6EOGW4iLYCBJJW63bGl2sI6YMFCakmpM30fouKOE05S+6e6ludpJwXgNm
zsSWe6P+0DuI67SG0IgtUGqimDR/cEdAEeyQyiw880Wi0FdfssxMT2Pu5AaMl3w3reLFC/EUbDo9
jmvGPoPVCX4ndRuxNlOM5on31FWqhcePowcXtB882PMeCx2VAnEoAtEMhFrAqTve3viNIEKC/+1f
yDLxXTDyH8Rj8sJuLzNAgZ3x5eey2Kcs80+eyE48rOhxgdo2v0ndic0gTBo16xJVU68kjvfOu/OH
PN96oHhEQ2HBk8qnu5vD0R8vIG64hIQtdKiLI8n74u4vL1U67oq2hjKGP0GW2Prp1o39cGkg8HvJ
GRhWeCyBF3yAe7s6QYmlPLm0++KGioLY1X1RLgwTwLFjFLImf/aa1BxC71YjrqGHjJEFOGyMO4E+
gQgp+bjRWK1Q9S352QIwzX32EDjjwwG7VJulE+EDukofOU7QzVqUTdwuINc0a960MfggfpLKoN74
FUUOAgttLG8dfOnSMUZSI4GKF58n6+i5KygcCzXZ1Qpk+rYDl77VP8IizT8CjLVbWTcR4OPxPFUB
uqO90h/AaYFbPR+uIwMwO/mVfQSVEI0z/YibryKifLXDIjL33NIYB3V5fXu3+CJLJDjxeGQB2esW
BYUN8iToaDRMCWLIhIG7va/Y18IsBrzxrNh5adeBJoTR+HGoDyWISk/DehsqVLpLYHzgTrVEcuJn
uD2CZE9BCiKqXZqfSojlqAfnHvyx3shR8OtozfoAmRMYiHOzoF0YbsACD9oY+TpY+Ta70fGmO1tl
9Z03wBd5GNV8AFF+18CJ765ffC/qmR/ce7OHBm5TH60Mm7sUK3gMxHjxRDFdTOjoaerhzFi1eltk
ttmvSk3nviOXlYIy3k89uSw389t5C81rCFuMOEWlXZBShZCyRCuzOIVNme6EFR9rkPFmWUDCLIPw
SJtC0wmRs0hAEmfbachGNAT0V7Cu22vP+cZvbHePJO8o+lXcIVFuH2aeAjULvyPV8z+goEqKQKSH
efGLk6pUEfkETYbFrSIJVo6Sohdhwr0WE0IAa+KagOyD9DE7kwkc/L7j6xEcuDWqJTI3C53MM4KE
2mCCoYl6HE5bRvvuqVlFEHmjaL+Bhr2lZJRb1rbsBM1QEL0W9p1iWUQ8S7NPrn1tp1kntZTZOR29
9h6pGsy6QlAb0TLtk4k31Zb4rto48LufKkq8u5ybnat/+pOa7js2Bw+0tQ4+sPkQFWUVPIAgE00g
kN4t4H7uVYe+Qcfb8sEHTfGwKnA71gVZwGR7dftnz08lOEpywjd3i9iQhQfXt4InR+v56GFYYQnY
FyIze2B5PeDgRO3HO7aVoRUPVSDYyZDis/L8dl+36PesY48iv++R1Nlmvai0xhYJhnoTdpggkt7o
g3JQ149916b33vLqt2Pw7G4voT1lGUTW395kNHv0Aa5eCcmD5wFNUGhPBO749lZaGibOd8Xu7S3o
cLfzJR2Sty8LfDGeinYAD/z2tUYG6k6F1RkgUPD89gGILveABf94Q216HcGOuXv7bScBTKzlkJ3+
uIwRZsoI0uPu7e3bf4kMyqVvX/bH790+kXVze1wrOqN50AdnBKT8EPT0PDeUxi4sa3SDuYEavlVx
z9E89qn84kRZJOgPMVCyFYuVOdek8sBNct6z1d22zLv54e3/WlLvK/gs/4e6M9txXEmy7RexQLpz
fCVFzVIMivmFyIyM4DzP/PpeUtatPHVQF40G+qVfhJDIoCSKdDc323vZcro9I48SeVqVFTT6YX9L
yQxiJb3Z3J4GdhttGjGTiblujW3NZPSQKJCux+1FkZ64mb5vG1U7V+7jOd3ett1egtNF1mN5uj0B
iL2nXFLf/967Iic7W/P8+3NaEWURYUESv23NB6fxxyzU1reD1Q6TfhuVw+q2tUoCpqhqNN3bVnRm
2dnM59fbl9VwZT/irVoNWsd4pCNeCsy6udz+MyjU+4QEwN3tmcn6h8glWA634wTdtTIki2l725pS
sVzHcaf4t61jKdkg9ICbmVMh2kk9hKUKWvB6KlgEFXey7n9/OSMf2ks0R7+3/d5/HlegfJPH2+6x
Il7VzknPt22RqvBVLFPb3za2mTOs6iHXf/8GVqNqa0U2ze/Pgf0C1gYsm9+fI9OH5aiVSfr7vSDv
NPfkyH//mjm4gCc0WbMQ9TkxS+mXqRCnPw9KztoW9e81au2Of3v99hQlWIWXNXiLrsvg2/5/261V
FuHZgcEapTat2f3bPoFSoP4bzN3t9dtR/hxgmmJtH7Ri8+cl+7rS/vO0ncPCt1mae8Pt6H8OcDte
AwaTemE9/z7CX/bJAMeehtm7HerPZ0KoZs8u+QmQFrqNV+1fJ+TPPqbT1Tt1IT+ptuV2NKez44j8
qBQj8Lmg7/KjfXvIEkT4t00Rgs+jEiMSTihDe3/2uf11e7jtctv5z9PbX0hqzmaEku22x+2lv7+d
eXunqxZ31/SGf9vnLx/hz6H/8hETs76aYuhS9fvF//TWfz777ZD6HP0Qcays/+Oxb7v8eeuhCNvD
4tzfXvmPn+Av32KsM1ZXOQuFvxz6L9s1e+ohryS6p7XlL4K18eoRzp/bihgzRi95iIIuf84nXfOU
EsbtbWtJtLSKgrTZ3J52ytisw6zU/dvO6cIKpb4G5U5TFM9mKoNdUUald9sZqnNyrPOwcW9bRacN
57JTX27/moxz8qDE3fa2bUYoehmG59v/3R4mEEZDWg6X27Mxzfa4wLT730dahnd96JLz7UiwZQdX
axP98PtQknlLOoP6zy/QGvNK5KQgUVHlz1Jaio+VM1nfjssUrGJ+MkFbX78ACsJhpwSMabetQ+yg
V7mm6/OhPk3m2D4FJWKWdlHmh2iSWIeX1t4Wraney6lpPYKv8ufE2lwhb/llzMpXhrr6eRw1YnmB
taaQWXNS6yFYkdQwX4NKPtx21dtmT3ey5d0k9wC7eNYwBhXdXltAbw9BblyGcGpcO5nKr7jfl72R
/zKV0nLHtEsfHQL5jUldYZcbY3rv6NFyxUDMPxBErm7H14bgRxVm4YsVDrqfITs+hm1iH00ZkZ3u
m/w1Vpyn2+FJRm6LxSk/6PsYriJKsXfZsIR7M+2wPShBjqEMWfHtsMFnco3Vlqp7kFUhtyluMa9V
87T02rm9I0rRT221hJc4c+xtYAeRR0ojKb2lMO7LVCfvUynhZYi1eJeSC0I3ys5UFKKLHRSPBaTT
Ew3Wx8dGPVl4a3CBZMVboSgqKQqkB6h38rda6R9mnVAKMql8sErn4fayqbfhDQjk356OIaXfGjba
ObSF8nwl2t9eF7K39tUcmhQZCoNYeJTBk95+LE6l76y5DR4cZrmrPaT47JTqYJnZ+Doh9l3bTmHv
enwyD0pE8FLg/vrUa1K0oSNeJ9us14WZh/ssnJaHMA2n38cQsUlb48J5VSujWDPJpGAAjO4hVvWZ
wh/HwHK4o0tuvZmcykbNb6Dz7qc8WKdB+21hYQgvrUq6V1SZRvXGKKlcKVa5La3iHldNd/jzwMTS
HSBMkgG7vaiwnPnnn2QOy11JBC2WPNtjVEAxJsZjMDhAgaaqvj6a7XiMqMgcl7Kbtn3XnG/73B5Y
bI/H21+33UROZXhlqfIlX5IF+T7/ddvw+1B/nt/+JSnooh5dARd/fb8/h+ywUG1lPvyK1IWivjVf
1CKsLnBn1ilLk9fBVuMTzuLBpQFU9GqoPdds5kR+B1T2NYnbaYUkFqi/sA6pNluLQsIA47m6VA9B
RE5PduMJM0D1MI1JulOLomI9r5pXl0MUHhTh3OdBH9yhEfk2tDqNN05pnWNJkSCsRerG1wzB7aEA
FGkqA0rlq2fOzpx43egVTkKrg7jTRIA8U3scNnmHH2GwyDbio8D6gRHbo5vIsEtqundlgPIOkKFd
puLxqIw6Cq8FZomWmep70uDPG+Hk4lMhEs7m+qmaTWsfizFYadxUnkBzp+fKVgzBKxbsceUkQ/CC
AOeY2535czSTbZkX5ygO2p+kObYDtcw9clm8ZwM2b3dijbqqk/lVNWGDhr26w/frlVk5el3bb0Qz
PVV96xbToPiVmmBSCA76EMZrc9bhDxuBcMWQ9ZQq4ZIN+EhQA1PQUC+JiUhLtnpKTB4lqzR6oWNf
eUCD35L5ID89TNx4+ErexoH1opPLcMcIhvCO9fk1keVOYzi6rFGMnVXYoSd6MkK9uk+nit7Cltp5
Pc5Od9ZKHN4DtXtFr59GI1W3RaqWGwNd3KDlJyXgcHEfhdtmrj7tuX8LAcI90J9U+Ax8Xx2BpJ8b
UX5vLdPsdSBSNiJR+03de3GoMF6pmD/a4T0LxLySOGdXaZ1ZO5rLfjURi/GqH3ZTuR+sDC/tVIco
06gNgyekh7bEgxo3XeMj4aT3VeMgaOx+jdGwjoYmeQuvxvNB++jjfrzIqfqay+G+FXr4GKqZv+T6
jOk+fnYM5Us6ebfOZ+cMBFHfNhQIPTmKevWsxpOCf4ZlBrm/Z2nk6wwdpWva+XMf5BucGAyt5LMj
zqg9d3tHLZydJVckL+I3aQhf6CcnUgI/6iR58lFd40ycsY+md0nK2JTMFyzs65ScrKKXT2QIVK/B
hLsiW4X8iD7kJk4Hvb5ooF7phDXuVQP5FRYQPJg5bdCDTN2SqTmP2ElJwCR7EWnZGmvKSUs6268E
K4uQJKEamM1Gs8/kuA1PX0YvIt+5Em0yMZTXqEtKLrOoCbnecgwqeNAMA1PU6NhEiRWepEIxENeY
NAxMFxyhpvWtwxFwmxSzNhLlhVtuqysfma4/zHCzmfApXifzKu+GFpx/9y6a7ZwyS8yYul2L7yn1
IsetE7ziO3lPudL8ZBb48rX6fanawu0G82vQNbLn/3qgfvgcVWbmJ6GyRvdtoc5M3vBb/li6LNnM
FYjfTGSNXxh97iXUnajEmz76uxkCAiK8mBEnrUqSaW1w0aUTuWFESE2mN3BZaG1J6NNnWM/wwct0
g76O1pq6SW89sm70C8VmNpKuCtHieaGR5W44vmh3k6LvgsxQCKcjf7a1jc4ylsPFXqUonFFLaF5k
aTm/rE4dRjMSr1aTaWO1quVJGoLqceVr+VnGs7PNQtsXKSFf3JyHgmJrrqq/jDp8nGz7Z5HqeExR
f/qVbR6bwl7X8fhkKNpDMIrC2yWxqVIV0J8IoC9dROHKWCobZIaxK0W8wXimnktUWQsmpW2LfNHt
e5YBfb1kJGesrarZW2OwyP1CYXAT86FmtsWwVld+AO82HZuzMVrBpsjsyDON0tm1c/VWq/qXk78N
RrNRc/Oc6bRPUyRO3TYK3rku2wPLvj0YikMniY+4N9Z48HK3xhqywiPsoo/bRGUdHttmfMfBdxAN
HSEqS38LimrY52r3TaefE6RZ2400dRVlebIRivnZSC5K9Da5b4tf8QAcry/DX2bMbpbinAy9PE95
bft6oACPEFz2eJ4q4rJNM1mJizOr3OK/sldYb5R1VahfxTQ/cyeOO3izlauFhbXrRvL0acy9G9eB
vjKCxdhwc9TrMEgKbyjG70HsrT6TZyH4Uw1PbbbskrBctvjn3gaVgU2dzDW+8vM0pD8QrX/moXiP
s2R2A1l85cWcnKw+jfzenr6EvY3r+EeoKI/4mvcZFWmC09RvtW56yoECx13ubHpq4oZC5x0G9Ke2
iTo0J3RwKozMci2ABcdeil+mNMaDsMv2uWkIy8zE/LmEqu0qdXVIC4tLsxgFIyc1x+CnlAeUcuKU
4Lunstniso/q3sUqkzwpVDqCNI/PwZSftVKY5K2vdcLemJkUvq0WINIZhSjwk7LysIKHxJ80qygG
FNyYwc52GlGYNNqAGUMEJ9rsJRjhyGFXy6nKDXIytA32U0LbZZTHkDDibEHo8gxhnqquLqlJB5Nv
91O9Cltr8PtIdq6a2m8N3qNL6ejfsGg2dZZKP7YNcbAjnTG5K+9mh+kV8fWpDst2J8PMYQ0mjYOR
X2oC0ldfJixM1bpcmY3WPKTO9BGVyOMNPZZbJYFVI6wZuUKrXCotWCn4hr1aJ2W4COt1dEYqvl13
LtOsuwx9UbrCnO8GXXT3yjKzFskI0zXDoGKlZuB5MudYXuV6I0WS89V2H5XZSxH3jm86KfxklPiR
0AwPs3S8qXNNySlpMmIm8tiO2deiJXLNaFx5HciDlj9WGAetDYKljz7swHaUqoppD0ejPiTzvdFM
WDNjW9/bSVlSru83QW3vVIdVVhfSzbGnFdFOl4NH7Tc+xK3mVinLOD2IipVu5Y2rMIHsW0gSPba8
e9NGwlaM0VeyYEFUwdi7eqHe9TFC5SYy14qRhs+0evgWY/JkCBjihj4G7qRXd1Zql3dL15K+iCe6
Bqj2sKYy4QN6DQ4qJgy/ruEnSU75TsHk7ttdVxPXJRtdVeqNkhef6qskBDqX+DEwQnQaaggH4gf5
7h0ObNsTdTyfGltPUGlXGO9sQZvxLnJvegskytmpgWsTzmtLOPPdJPuAwnkbbOws/7YG+47cbvWa
5iwvltbJvcUuUCjNVoqQqcI1tzCI6tNC2ZqxxOnR+y5WfqzIH6+mSShehyzgEMfqe5V+TU02+UP6
2arT8qnr+cERw1oZCu3d7lLabWjH0a61p9Gpx1M6IJmWB712okvTgLPK0vBAVwW5amXILG9kDthn
8agMcfqIeicSJBuCdWhMxR0eJQgO/CKHGt1NAXuqo5Yu7aey79xJyZc9puRfC82ljmFShUjEriFF
m3xm/WCfx3K516FvJLYAF1NgGBmHiRJJF1wpIiVh2Tx6Wi/D11QnrqyQe7DbQnCy6LkbB1Ld9MbU
bxu9OYzl5JCY/GyaPD1ow6hzlmmDqgVqvtHqeV5ZjqPuliJOVoYS1tSXs3IzjyOlllndxbNyHHWl
PYfWSW/b6rGkWVXaVEDcDRpzk0bAD1Ka91E1E5NSwdiloTa4eaa1m1ZLQ290Yof3Sbs1xkm5n/Vw
W832WSZT/pRelx96Ht+NCKf9DH8yIXna+NZgWV5TQvkgGZ8cqOojXFN66fWoXtbNmAz3gyCbLWtE
R0Z7aYhcPihQAvgxBn3V2sPTMkTRrmvKB9gY8xlTFIMSGr5tpCVeHiTm3TB1d7bWt5cZajhNXaqT
1JQXJS/lfpmmibIW4sV4Ec2RBlp3ZaS6Reg4+1I4QLLCIj4G2jjuJuFMvqXbcq8zb8eQcFZJKigD
2VPjKx3V97zilkFO91lPagwhtr8m5sEjII+LfcUM9qO97OnWCZxCGp9QTKdt56jtIzJC/DZD7umg
RTatuVuaVLl0auj4hmOcEDkB9YFg5i1mph07dfkMCbupjFJ8ya0oXzVx21/yims37Ly00PvL7cE0
K8tLAYeA6kryut1nHQOvqYij1lbnodTFtpKbAPGW2/ajxPwQ3UOyKN3UTO9QHglSyujIe12v728P
Zgt0uxuxq0q20NznurCWvTD3uaQHTK8162xuBn+utMIbYY74CLk5X1I+JAlFIXdWMs0DHpJbxpZ1
R0cZnjb102aYlObQXR/mNJdenNqh3+RG8FCbd5NI41WnpxDzZ61/Doy68CWxk2+gWUxqGT7rqj7B
xyrV58YqH7sk9+d40V4GZsK6SVo/Npdo0+ZCPN+e0oSIAVmkk2cqevhOJOTlTf3MosM4dVIx74sk
81SFlVmQUXmBQFE+KUqWrwfDCchVvBRjE/6KV2mSj+u6TIJD2bZveDG8oXPa7aCWh8mJWEY22n1X
GtFdAjzBoJQekx49j3MbuZo1lhslkS8Y3z/bZYw3HUWjmBzn3oh/gvzg9E1IcfBze/lMmrRDD2Ch
mmFxadIRYjL7FVkxZSXFIP2inKdtO/XVKmop+WCu2agKE39rxWKzIGpxaamIVqCfrfPU3gV4NK/T
Z7nmAvmZZJGkS92kbJSCdRRjWYhWN9B2zoL9adGDg2MQIZFQuZiJbUHd6sXOdKr8WDSInZwwFts2
S0tXsti+d2KlXNdaoXjWRATTVQ1apUnZTWmMSCRLdbeXfbVpssw5hBDI/jul9N8k8ci+TYsVh7BU
jDO6Zv7NrliEtSw69BDeTeRI/6CX3EBpl+lOeBK5rqOcbTOYRXwte84Os1zKA3Id7Sz0NzBruZtP
XbB2lr46CKdHg1mXp9sDqIfaWuKTRrXxOMeTG+QiuKNvMaf5qqdsgtrZosM1N8uANoyg1zrRGyxZ
zfSG87Xe6R4HHEPtwoALGubngBKXeTtE5jXLTTGCiyoLQ31ArbQeK+PHqITTG6uYyU4RoEXJHVaQ
ApFCgvWJvO14HzbxylHlh7OIYOf0xIZxrKnrLBS9V3Fxu/PkLC6/8LC7qZ+y6/2sJ61kMsvTVYD7
AtUkPS4UAo5MD+SprZv2Lv9eNC8c9bcyNNFvyj7eGDJ9Jd1g/dbCj11W0DSzKc99PT01s57shkGP
1yIj4Wdl3XQfVsQcYap+lOWg/yipuWu0jJDelLTirQququPFVTtohMLWq/e2Utyp0eNHEgjNepwn
86r9svZKHa/KNo/RgyNUR+C168k/uL1KRNAbSfdhrnoclyw22l/klm1vyfNDbTItdR2Eg3lGdu2o
nZ84wMjGzhFoGLuflZFfcZjlpicjBv9GO6RSg2Ykkq1ATu/aNLomzsoMID0YWSLsHygPPoacsfxq
BcgkFWNuj31RCrFKKEkDlGlsF3+EJK+53Be685MvWK30uY6ouA+GX0PrIf7KA4yN8oUg74ukUrOv
RDGv67Yy/apWP4eYgVxvgbmVwM8OQJkWgrvsjZt4eoxLuRnU/Gm2jPGtbZodQ1RCmTcKrnetB/m/
zhQ+aOXDPZwPDsnEpmOpWQ5nK0/rSzg4Ecwr3Wjvs55MfpM2m9snztHtH+0k8RqupWtKInhQjSE5
xopxcZQU3ag0Si8a6nxjRtOvW9wMD69YdQrajOF54mjrm1EiImyWTq96mOonjqS9l+rU42TFDVAq
mRdDcXZCmoaDnEA3TbqyiV6bbJg/BtCO2PDnXTOZ+r5XRfwmauUq4zoqUdPft3GgnSKh+BRBnpBT
RRdrmhDN6YgVRwXD4NhkaxYJ1UO2ySR+k6iw5DPj8ad6SJaRNxiZ3+XVtJE2bfU+U2U7FLMTnydk
+HEhH21FFjiujIhMTqb4ACKyAwypTRoswUFkyo/AUf7ZCuJ/GxJwij+bsi2/u79TAv4NLPB/CCVw
tc39/0kCLiCO4lf8V/bA9R9+owSk+g9bt3DCsDYQuo3D7P+hBIT9D2p9mHfxIbGOtK6NB/+JElDE
P7AYa4Zj646G2RmZ+L9YAor+Dx3jL2Y92xSWIxw8e/8TmIC0/33+sTUNMarJB+FQlmUj+/93LzEf
oAEjVb0U9g87TX6qEhBVIfWT0TQPZQuKMDTCN9JkFzGnwZaxwQpbTP7h/Awbj4yf+Vi1rL8CjDuW
bF1lLI+SYb+v0tSzWbswqpc/YVlhfw1PCxweYr/mZ2nn1MYyF3kN+a08fZjzalMIRbpGzvxRlgv3
Jl4MczFnkvDWC2reO1D3QD+L8W7Jm702J8JL5AQepKVJhhOgB8X/Q8cPTfcYsAu/hVOjOcudCjnF
lVWfHpCIAe5Y4SjdVMV1/knwcefXOpQartN02ZDbSggBSIX2gybhwCCSkn29L2LtReB8TE3ryQjS
TSpZ4QdZ7KA9ZgClLrOCIuMPtnnokC4OqnahCHvQI0m0PU7bzEKcOyExogrxK03ly1Vo3hkqxgUd
50YrVwaWT+qMQezSmpX0CWhF1h0KWeKrAFGMxyzqx32LHHkkn+/0rfYqNR0xaaatrCisTi3qxXU/
FgZ5hMaHZPgokaC713aHIiucR9MyhEfEmbuZOcs92ZPdrFnfSQJ5lUvkvQzsg92Eum9m2TNu7CN2
Qb6wECCqDIkQ1RkST2NErX5h6DFIJ9ISw7QfI770tledaJUWteYCjrIRsMDt71ug5kkzr3M13Jm6
qHaVYPkSgTHRKb6pSgy7te62QadOfpZAQCb/x0rtbAz95CuDssNS7EZjMHosjxdPzaN2RarjmoLe
FHn7ZGnWL5z692OrxD7axO92BquYF9OblrXskaDocnwmiC+TLtkO+e6ld9FagsjKnjGY/ozC5Izt
G3n7LH36HFtutpBaBFzywZXU7pewzM7kLPZp30HEsSgxJ/3mWt1WlSLZODqlmk518LV0z01e3kln
H4hyE/NTupWyUr/ztKIhRvre0Q28mFHwBQFYsjDE8mj3beyKBroRKiA36GzC6PltFouzxjRE4Ivo
aMR7a8X3Y6JNa6MNL4uTMAvo89pQuhMKgXZnLedRySusSVrvKpZz1gf7PaFSi7zmRNQJzsfExZt8
OqmYPU0fX6iKF6tiYUECkcNr0a9vgyn5SYEK+0VyH8NZhyQS0dYQNzplXZRT6rbNg1MaZQ8N1CQP
UoWG1sr5bOhEeS6JUANVaX8F7XKKUvWxNlGAW0HxnXWD6qfV8pTZY70qc7RPRtN+0E6CFbjdXn2/
1DSvYFwf8Bl5gbkkBAf0h9Ircac6QJ3cNq2fpMprnnMZDk2nuxYkQbpl+RYZbFaGwPqmIH+tLMaB
CTolHIEzeX3ot0PzAR70If22JyhXaUZmg8KKpFhh0u5Yys3co8lPjA5PkXy/WmdR1T87Ic5eGoRT
2MAZ58y7eWljFMUNoqrvCVoHauoChEf4irwfXb5yCaamWwkkrl6Y6pvCTNq7bvCYumdMrrpc24J1
YmUEF208gzclVdZTZ6BGVgisNbV861qSFsHVImiCS65ivMI2fSn0tjzYqtU8T+bJiptDbav35lyb
lCdQjQZT6Tt9xfhhO/j/xlTbm0Za3cJPNxYlI0BVPQ9BObK8L/Zgb5GF9QAtzZrC4bJ0tOWBVOeF
A7ED5TFDi4o1ysN9m9FWPpoONUHVqlYBLiHPW+GjVHHDpCcsbScVw85a0+3vJKB2gVSpvuaUsiLd
x1I747AaN305OB4dqlZh4Lw4k7JXpHqfLuHGabIvEwZxUAxIjoPstdfTj3huj2bT3kdawf0oAB7q
yUJ10zA8gfcXi1YZcUtU7/pMUVIaUb8NG8uPaRx3Atj11trKbnbkyuIUuMqmMfM7Q1tQLob9ugP3
HeVKddHMRrpyH+VIM8qakRe5xcOkat06Gpf3Qv+R5CGUPpHY1GFMCusxOYNDgHYG6KaK5D3bWJJg
UCYoNcon1F3dNmopwEzOd4qJ1lNqgI2VoTPgxy7zIR3L1HNCr1B3yOO3fLDpUhlBuJPyYzK1B0aa
XSfCxGWZvpBucWtDV859HpnekGd3ypX4iz3rh+z3Zq2+UbR8ieoQU2TS7PHv/sAhgQqsQt+hkcoA
xhzGFESO8TB8QJYcwWUN86oudY+AVGypmwvw964Gd5ziYLWZSrewsS7AUzC8BQuXOeePVqTcwZdO
sb2NOef3RSgUdRIKI7sa1w0orfYV7t+TQPOwNaDOiqraQ6/hYtJWaqI+k2FsvFmYXhHoAMHsXaVo
zrPq3Gm2hR+5XsatsYhDPbBQHQ2oqyMyP5V7h+xgYWkm4LBeZRQuYq8Ud0WQ4A1y6EMrFPKIPQok
qaJUTurhQhNNsSVXCOJ2yeY1qMhpp13rrdZKmkV2n0cDsPfCfAg7e42hKVwhO+hWhVa8LpD6jtg4
8fpeF0MpeYKhDIRXo3I4lnS7wXkX+CoI8zcz+zFGKdQ1UlwNLn5P6POZ/CilzoLQPYkyd1z6h1It
IJhMMwDuaqM5UKe7gp9PGwHoDepazhSp5zR8cpYc/Q9aagp6K6wNd6k5Z/xIHrr3u3IePMPSY5f5
7GW0bZxSKZQKe3kz6vitMOBVzMweujJ/o7oDqa1L9PVuHtGIJ41iuJWhvVWXiFqSJPFO+hD2dT9s
hI2bfgrflCwGlpp+qUQbgtH2hNHmba6pvs2j2EIOH5nw7HU2TuaGs3NwetZASVYj7VmAGzhIpY5t
r6DXr4MHgtaTk1W7kmJ56sSv3aQVV9fgRqr9kxgRXCt4ShKhjqvMoAYKYnSTmibGAEoxQsPcHVx1
G/AMXOxK5b1TcKHhtXzW6FCQ2+TSteQCJWWai/aYx9OLgRvyftmSoQTY2NjpRUOvO5s2caWiWps8
6xBhmvOpB5i3LHBwRFfuIpHEHkl19RD9DEsZ+QtR7a6n/xXrd4rgEfjkZEoisgzonZyIOVdJMFyp
z3SPpMYap4VblfOBvju7oTHoG5HmP1Ar4DUOoStMdcf0jSkA8na+osuAZy/ki2KQfr7U9WXtyOij
j5pDHGoaqQuIuFrkvGP4ycEdu07Nzzlp5WYcXItEIfXhWPX7FBYCHusropmyTknzSEGi11sWF+pM
feja+JLFdeKNxaStjFhiwySAMnRU1NbAmlkz1C/6G+zKrHkAEewSt+Gg4pys6G6WEpsy2XZMA6vE
Qj5gNIFyEhkMapuSPXJZ8jntrm10ByOPrRF6dheldH5SguWGEuTp9Oaxm2pfaeyDumRMPhXzSNqF
rQeik4kpRHCgVczsWvs5yAD7AchrTTybdovdaR63WtI/VVI7GGlzyYzmkrTlsyYDdM9YWF3VMi95
WVdrjbhGm6hiEnTD7WrD65wvvQofZo/zwhT2dYIajrEI9kbgBdWYvQuNCcKoMLkrzXAoJflAxrNj
MuP9VdELbBSz/8UwpKyHuvuMBgqPNiRYeiicQx2KuA2I0FMLAvUlzLZU9fxQDd8dR+88sxdHEhAt
jvi82cLwbDB/NPcBPvc1gXZCLBWtWwA2vuJUDQWC145UE/CTrNylOtB53UazYZ9GYxxXGmuN1OrR
uJUwVSqpIvHsfzJEnGfTDN08wfenOvpnkdKcapzecsewN601V54wamL6YS3RQK8gbDyMZfYRihS7
rew2sUnNwgyiuyD72SO2EY2zeJqY+5PYh/T0dpy7Ia0PRBrvylBPvh53j8LOdTDEHX0rUI+6LJNo
ljCR6Y4aVx/6u1CNkJ4p0bzRwcJTBrkUdv3DppK1MsUZgfpTaDEUKTCFGMnvZUORJ+ihTMx9+8vp
cCDNJkW+SQxffTL9AFQtD2DYD+UgxH1jsIaExu1xu4arPLd8s23pxJaFMH+Dhi8PsphSXc9ERbsU
ted3NB10I98ahbh1uHQHUvM51VZlWyr5SHlFo8hakH/PerFuZe1m/WM+NsJL5VepFBKzLylqs4mf
gS1rbmGVmyCJ7tKen2aw9JUCM8/hhmmFBk1gjv0oGbcqlsZ1HXR7lY6P7lA+xlNECxwdH3e4FGdt
ooOGFBJxYOdbxYxxtFn8zFwArYczQdqSXNkcWEmrqVvZuadNkPLBg6bgDfLd3CgPszPtM41ZuopB
ZpqPlEwh7s/WU21wjyHcxetWc5cqaY+hvbBSpCH6VxNTn3ewFGPB6o8WvQ2S5Hns45aUqf6CmMLi
Cwpy3lZ/WKomPmNIBDyRPfwXe+fR3DoSZtlfhA54syXoSZES5bVByMKbRAJIAL9+Dt7MdHQvZiJm
P5uKUryKeiJh8jP3nqsmRDhjx/hcmC1aSYf3Xv8vnrhb25k4NHPhrVm1HxSSsdXU9yM3KLP8bHh0
MvFho/Uf1XxNrOQQWUC78gl4Arc6I8cIT9UQHebONU+wEA4wWMrQTcComEb65suTNej0pG6Eub32
7xNfY2ma6fe65+OVABja5na9Dqaj2zvgT7gwG5YkrDWn4D7B9CxQN3voSFLJ6Yihi7uuWON/OhH6
+xa7OcPmgpeSH6zQwiQ0Amm/n7DKxhiyivE+V8M9BJ029M1ngHdAe8y/0txMff3o8mCDkkC1j+S9
kzXzbe4QPL4HFGRbf+JWrJzu6pg8h1O3YgAeRZCl0/Df395Qy/V6+txk6Y8WwzVj2dJAL2Yjmukr
0/IeSBpc1dpwaMRwp+ks4ZHn7ouBfJVBxzI5eygbPPM7NzNkj2jqmppK0Y35dvCpCad8IqAnDqUY
nuOg6TauLe506X+mUWJu3fKNtDnA08+CueFmyNKrUfTbzGGcY+YFfl/2TvdixNQoCEeJYoAyvlYd
fOF+U/fsDaN6rwM5bGtnIq1A9/UNp/5ALRbox5mkgfVMGix30xgmdr8yS3fHNm8Fw3erJyF3yc3w
DCAEHN9D7m1doz0VCmuw1aa7Vln4GUxggmPTVlsjF2+dl0Gg8bb8GnfW3F7IRzyIJLtkHUQajC+z
LX/aoezDZHL3QW1cZZs92ItZ0UiLD9G1Pw51tv7p6ojGmti9xTND6QilS4UOZPqxsuCnLxsds1a8
kaP4ihLjDNN7pw/zX6GmKwE+wPMLIG++urKggaGSP7EYPqtObgNbPjdd8aZcgSGPZIhW/2s7+ZNa
NNSRzsIMCcK//0PyIXPzzbfmPyt1GSuzaNRa+ZJlbOB1tZ17hFuwFta6iC+pTBnezt9d6bMoc5JL
pTsQbBom58FG5Rm6reLDmOiT7UqQA/EotezDC5ztBM1vJkRA5oyqUKFtpJvdx65gV1zT0xjlm1Py
F3fjspK+kKXwlLpI1AzTfqwG5wGY06Vxko8hn+KwJkOF3RhDI0M+GzF8O1U8oLWCGuzG3drqXcqR
XS6H+5KYkyKfnjRevkn7ZwfZxYcUNDRjaA1MUprhwzEjXk1zHCaBczPF8LR8Ci0iBmMp7nD8r+Z2
gB5dPpTgq305AhlnvuL6LwJ9A+12N8rnoFuWWAWPqsWlMPP8Opv1IWbng0+p/rBjwZMd7V0/eegB
CZtG/Bnl7gbza7zGa3lbPm+LvNWO0kuZ5x9sYPCtmnTYSRN8FimqWMT1zkhUTmRyjWA5gaIjfISa
AiBddmSaxQPnIpHQEKV02qtwXqZCnGxXLrMdjjMV81ITzmfkkKsDlfuCnBfec1BfR56sJEkuSSJh
u9l92ErjJTa1djXpJuEJiCLlaD3YCvRbp5qXouBCQUVcS+mecr0EAYHQdUQh5UkjdOMBSEMNh2w8
y2n4ktChV77qAN1P7UnnlYxIeFrXQJ7XXZRsYu1kl+VFBMXDEMgfVF59CIXcAgcNImERmXojrx6f
yjRpFHZ2lAOKNEq9YYONsXDt5DwR1ghcGjHpODzZFas1Jz3On5PLyWz287VOjfOg639jXX3ndZut
Zj9210R65KgY00tl80ULK3vssvkiEJMGxDdxkyQ0h7yLhWLSFzEoFpwWdaIMVvDJ0a61LefaJ2io
3+Xy4YX9UhbfdpND4AuCXSupBLxRfOCs3UYE5YQYKF/6rG1ABCDoyWhXmQ7MzXjlVhypcc2bMqM9
duUzVl1j7xb5R6RQDjvO3bRq33g3jWhfiw7Wdj2Vx0ln89b73kewjuL83AO7u/KoobBcfs++35U6
znk4RvzmVn8pAFkVo/pripHCbER7qVWPkJ/YwGY3lsdY2UTd7EypwkLTiLhiBBOKwCbkAuEIbbr7
IgaU6Zo7vk4o/zf/Ng7/fzPz9H+HPC9Zuv/nzUyYfP7817XM8l//z7WMaS+wZteBVWlRvEPh+N9r
GcP6D9sDvB6wjw8sB2jzf65lTP7IAVzvQ40zTcfx2ZT8L8Kz9x9s7qk7XRBuIFl1/uj/YSkDeJCF
0X/j5KEJsD0dWLSh+2Bv/y1t/gvDGIZ4bwvDxa3bnUipgEGT9cfS1J6U8l8GFOgwVn8xqJyiod60
UuAc8/xd0q7Nrm8vWh3tApQ+1wm8SBS1+fqNTB3+vMQRrhXRWdSvbq/3OJyOPezocNTxMLd5hacH
u39dNYcc7PjeYtm5hgRfrlrIUzX5RVWSCrLcNGa+0fAGMH7TuN43iP/rNPXOevZ5EBi+03eUVOGS
TY6duPyf63MqOxdmYoSzf0j3BYVzjwfsaDdqL/MAJknJkdlEey/B6tzGHcE5truSM3FIMREtPa2y
Sx1AUhctQoqsDABSTvqUd5OSXUoWN0e9NHbdYAEBaQxsE8l8NER2YaKrb1rNeyuTiUwK7KGrTFPd
urfHcF4O1NxAiVdyoCFQ5204Vu4h1Yq/6kCElY+opdp3TvKDJwIxn0FKXa5OYFd+ELQsJXnzEzVf
xJFBlytztXZq56Wc5i+y+vSyePCL7FsaGQMai6951qyrCf6GfC3sutG0mdGgbcblaGIoGxVRjEaj
OfhO8cHx9ZjUuQVfxLyvCJVB7P2bmN7BD9JT7vknSts5JJxuk8ZO/pRRyCY+X/fIdJDhdkVDwHeE
+3/XkSzX1BWKGk37rDIbt7x56mE7nXzg1MTyJDciU/7icdgHk7a1jPTPiaI0dEcYEiRZPrTTLFZo
IrytNxYb4ebb2OuuSLZIV9CKr7rTso0NfxYsMx2FS2pBNTWr1GCs0k9scLJRo1Etj/QJUCYFipJp
ckEXMA3xCetj+PsGW+elU9PLrOJXXdKCA4F5tRR2JFlWv/aUPjspmLu4U6dkzLeA0+ngdJZuKiNV
I2dRJxSQS04zNPsgwCiPUdTq9sXEG05Q6jNZccPaUfGFReYukmh/Bjhxng1tVvmYhbXRb/fuMFw5
qF/wf7uHQQuYKSdiC9fiYBRo0NlUhJ7kiwbOQHoa5j+3eelaRXgP9Vss6Z3boGA5oD7qgHAbYWZn
HC7QSWZ+W8t9bi1c4wXK/lFfcMGp+OAyfBV2QpOSeW+kiOz7fHwTgzavilR7kSiwtl3GsEomGhdS
KvAKo/szNvOlAaO2NWbnhh30Sr4CRbBpniv54fRzE+q99wvqixIt6Dj50Yc4lX5UFakESVQ+J278
5Y76mj6sD6f64rXBc2+X1xi2MegmE3KZ+1Ukxl3VeI9l3tU8ce3V9ppVJsvfuHCwgdCfI/HJmIVB
132MlRZh6KgBEFCdVinWLHjh06mLGUAaZf/R2Ajeuq6877vgM/eHUzvXV2iFl1q24mh51bPT5ddx
wv5W8Dyy/qTjH5MzoVFL/pO89uS/BaQI7YrBReu/FaPK92NZMhHMGdiO7iFLmLoRabnKmedsAq4q
GZrt0YVaGc5mdvMamjkTOe+/Hyr/DoNLiNHR3Sx/dVezrswU4qhicr+nbtkDB/QWS2GMxRR7sHjD
1Hfl+mMnvKsRcJJtF46aeZBa9+B6EbsVp/nqHGR0RGDcmdTZZU5v5GQ04Dl0gyhhBjYhqQFaPqRr
rTc3hTB/fZ2bnoU308yEiTYhJENa7nUE5iw/B7FL5PIX68e6c36VgZffgu02DcNjqYsrPPvn3qTi
yjHKsTHnfZbZ/QWN9ZFMsF1ushfEh/fcthPVT1Q/Tb53rmf8eIaQX3GKoCgbLcBM87obkt9SaU9k
S6LitOewS+vbYFWHJML1/zVb5Dgix+f7iHmO/IlTwfiuJ+usRf8g4z5SpLz4Y+vO1KOukAdQeuJs
xTbmvbMNS4we8VDNwKATNwJML/1mKCFVVaPcKbCeWLQ89L7ttZvj78BQqAD8+Swq9syO6d57jV5s
E6PEuzVcnNa5c4OTGJmiNNWd4aUfGbGmomINTXPeg9Yy1KHPQd/2gS1CuJY37IVvIgVC6YznpEv/
Aj0/RDOgn7JRJyYqMixYDRkZxWd+5XeL+N+yRHWt87iw05UGH9wZu4zjLH1WqD4ZSbESLzSgYfJh
dqrnjD49JGmMcFvwkrpdTWcnsTD1eeDz4uZQpbV5kUF8HOL6qHv9C1LEjQNnbiaxFqoR47buXGVt
tVAFsI07ydsQBCqMTPOFpcX9rNRzrae3ZqEXBJIE02gKJ0dty9F8qcixB012SqPHjCMBElIDTIFX
KALgfev/GgkBu8hH14J4TLYI9Dt1cfQ8OJUlFHIWq85LPDqomHSWvyp/lorFZhFXcl0lplrpffOM
G4AVQPZOd04qjbtvlXdlnEmZP1jPo4MzJOirr3ZMzyT2wH9CQeqY6Stm0wvipHWjM5+KAmvT+b+V
8uFBxygosOOyMmrEQZtxTGYEeOLXTr0gGlZ2YX6UtattvcnWeeH2neSe0XpAoc89hqLtoATDNNXg
j6gYTsq0EG/YMmMuJhIt4wrgaZ+kN6ayAOt6fV7Hw8hsd8Ko1eM027gw/Y9z6ejHMc5M5BPdzevb
/NTqxZdgWEGQUgu3Er38cW5gl/rekpfAOVuWRLJ6MymfiNpfDY3GxrWCb0Aa5EG1kyIOF3Joy6Y8
KgiRwwW12K1M0ve6x7KqBhR7C6kj8xo/7EONuTgs2vLaCOTQvT3pG5B8yDz1M1oQPiilDMahVPRM
0J1kk2kfZYkq1NHQ1HVjPgDzqJ54Eae7OYo2rPJ0DKZgjgZtulcwPQAaq+0QuN99I/R1W4+P0zNg
bJxmTOdXjSXFyjbio44I3DSmdxc45h693CnPIUjH1BNhaTUsWOoinGb1Z9Xyd/E6ANlq93xKdxcV
8XPR6Tdf8sAXgjGrBBMS1ancWfFIsJXKjnaZ3NyGNSLq0Hk1D5hnmgZkZJIaBDgaDDraZsKFkawN
14FtVjxiNE8cKDx6/zw0s06yQE0XD0UlzOSbkzEhpVIkphO6Er4ZHjllbQhGcHZGzvlRVzyjngco
lyoSLCIzZgQ1fZ/cekew4wSzPui3Nue2zewAamUKz8JnMTozvCjaFPEJR3Lnshed280yvm+6i9lG
xRa23Xfj54tw6bzQFRh6HpYrV4+fLO5eW751LjJ9nykOqUBmXQTtPvbYxevVgz3NTxGHXor2xS6t
i/B4ECLj2pgF87Q4IXRytB8lTg+qgI8mtn51ATBuvLcttZEdr/mmZG3V6xNXNdrarBP6RQthWCcz
K16HwtyRA/0FlumkEuOetKJvve72dRDfI9eGBEYcL9hjQkrcm+i0j35qHThhtwkTbFDafKpEPbc1
Y03R9l/zAPrOe4rybCkC61MZ6A+APgkWntmat0yRs8g7F5G7wWF6zCcEDlrj7/9dgI48366ZPqcm
2WGp3+V6/qsFnbYqGQVWAY9RoRFThlmCJbUdrEvEpEwLgEq189KqOHqEFEJ7dlpWU0aqh3wufVO1
9bmU6k+TibFHOL0eAzaixBoYXvkaRIa31jzGKJ5R3QzjPnPinzE4DG71Fyk0Dvgz7gIRE1nFwLgf
GZJykGH9bSgpowbSDUAOjz1sdq/V6ZtmxGc9nknsmqt9EnsmMpAvy47rTe1ncNZcZwe2pwQvMVXb
COIoThqYdIkHUbbGETrPT4Nj3EODb5EGDEfbI9K+GH6HucoOVue0a1JbSfhmYOVyvwROMO8hc17T
LkeAl8KBc7d5RxqqnR/cURrHQQ9eq5Hpj+EzG43ko4A3pbmsUbWSwyBRPWx4UqTTmdO3N7KHuQJZ
4DmvYqbl4tnOVqWdHPNW3/qduKQh3eFlyEmQjNNhPyTghrN6B0r4YIGZQe81vMymfLIC9aNi80jC
wf1YIc/h1OGXWp60pQdcJjD5/DzGTIAJDNam7tCq+NfwX9xBY/sg2mXPhnRmJm0t4jXcoqEbiUDL
sp/YiMHOscMBu1gcuya4DZAQhSyfoIMdEzGT4LWNm/wlGuYvXBIkwtPM0IJ+DWnDZ4zmcu3H2Snj
6dFAU6yqjkIlyMxPhjAhNxnS3Ght5/4xnznBS2kvqsPpvUp4RcS68Yf7L4FFQulbZwe8otDHGlpY
o9WPU+NuJ0D9djk/NXn1i2a7xvccbLGFrdqR/DfUEwfmZmZZY9jP01sQDPd1ZLDjGOCxDe156ssz
CbAlxv1j72qChY91JHTEgYWbJ2vT754y7L9sFjmSAiqb2F9c34i8bJluogQ6hOa+s5Y+aCOvigrf
qsBh6hX9n06djejAW7uqvbrAacNJnmSqvypS1rHRp1texJS883z03OQXQfxdjNasVLm3SoTbs2BQ
2750EDd76vGng/+3yhcMe1DccgYTq9TlBGSvii3QvA6tLtaETXKrJtMRQf/N6lCG1agKNf9Z7y+z
re+9wP4oqhSIJ9PbSboDDRxihCLu3nIJpq7prZMzeSIkBneLejC05bRvg+ClSQvC4A02h548ys56
dXJqHBI70RroGdk2s57fiBv8ROOV8EMS+mNisEeDOJ6r5W1mgnLO/buxatEPle0PS42nB2UYv2Ol
NEzxADdUDdasPkl8phtSlls+YDSClOK1kJfgtJLKDotqRCNGMGGbqaeBSmtfZem5Nltrw7mDvKjQ
b6r1ip1ossdk1IJFgEETMhGbhKQXQoTz3sziks/ek1HjGErahTuSP/p1ZsBg4rbw3Qfbr75nWUKg
oBRZCOPXKinLbeI7dygZCOrx9LPWinemlPTX4yZnlNv44OhNdiBhwuoC/RSrfR0blrDG22j2p9Ex
0M0qrBGt2WwHy9z6VT9e5sF6m6boLFmerGqzenRcjrdgVF+FBUHc7MFXR9FHJ7J0R8lEETqPPU7S
sHCM6YjVqlwZhnKPlRqPjaWQMIBMZyC0Dczq3p7p5ET6OmE4L3ocDYEf/DFn+cE1lXGcP2lz8VMn
84uKSMAImq3oZ2OrK5+AvybeVuivVgPdWlQJnPZTVSzv1UO8VYb4XWRXMBTojikMCRRy53t3Xqa0
WHgtPGRhgYAyps0G/8Y7lnUkyjVSZ1c5IJa1UulWdOeSevlcoQZe1UP3o5uQL/B3CTDfVgiwFZJZ
MpO94QlQg5nxONfluO49989yD3E7lsck2rfUGVtnYO/uQrqtKyYoZfEEs0luKj6UU/+22JPQZOn6
OmVR1wiOkxYmRh23u7iAct22JHN3mjgybiBvJN9kLrwkGMEEAat1HUngi+hafRAP9yg/o52bVbSm
bcBLhiDMsJdIdgTZYU8pB38avUNcHfdDBZCx0taFMjDVVuUm0Zu3csq0VWZZS8mRfCJiWHdYU5Zi
c0fM7rbgZcBXjMPBdOQ7vkG6H0/fKiSbhMn9Ae8b9jpqM7t6oeehoYwRACIEvsxgKQtgF5NRPCdj
t21Bl6BvYiwPnZC9dQPDSK8WNdnbkIFmxTX0DBxjGXOYb9j4P3ItuExBhWetvikYyHX7UuXVa8rr
I6elpzFHBVNa2q/DVh2dDTtQvcqalW31Gq9Kg/SVSfwhp3PQqYKCtDJkpKOdnNKSpO2K22seWYXm
BmhIa1hLZ7xlSaCziGf5DN6LN+FjpqKnQEOqpVn1h3xp2NSu8m5sWeib5ZrJIoX4xNgiU2tLdpyv
MzBUu7K/8rh6mzqoQ46D6i9yNB++L2Z0DlhvhcYFeV1pcsshX8kKdfOHudvWanBWADVelYwOy7rT
CXgdurP4s+X4rCMsXI2If9ZxQzGs63e6VZ7NZSlv5z+BfvOYlzSRFkYquIpMqZ3Lq9st1AXeMjao
0p1RKVSXafDXKmA4Sq11nMb0XU3ahY5pXoMtOJNK9hrg4mEYNl5bK/hlPvWuo7lZNUXJUsmcccra
8k7LecoyXcPm1is6xKg5stS/TU3262dvXjr3O/Uvjl0o2pj8WmvI/rq6JvssOhAPjo0vMd/MuLlR
xj/Lvg15nz6VE3s+4aEKntkpicfG9D9mfz9NxgcNxB+pO0ko0mBf6e617RPYy+Kq/0W2LEDpxM7K
yUFs6PFfkKQgAVy5zD3L0DLzL6xRH7Jhl8+96yrkva5b7EAATbtsnN5s3tYrR04PU0v9LhyGbVH6
Vxso6hRKlUPtiZss2n0QpP46HaNvk72YFg1EGNv1BqDzAxKvA+765KwBtksS41J6c4IMVX/pZXGp
qarjgCX6GJT6eppvOAj9NWCeN1ode2eADhvZGw1T+aCDLzMD7ZJ6VLYpycTwG6YIwlHkVsFa6+JF
MyWovbqwRTARSj8oV7brn4jcsBErtmLvCPPHGJCLjZLUh6zgg9vZeian+0Zm1Feg+Uy9jIuMFnB5
m/HpOCGYU7L7S+VeU/PD1H9kcbmX7dBClW0+ymU/O330yGXoNaNPOeObS0mRKFtgp4U73BqHZsYb
01f0c9oqIQ/WI32dqYCLYBqK85iuVQRYzahRS3UUupwLCA07C+52LOCd3eNpL+MBg7r8Gq30ARXQ
XzoYbLkjwgXM+BP14hORdJT0pMBIj4gzgdk/jr9tr2jClpYJFvZzofHIkEdksHFOfnW3PE8+FOja
qn8qi9Gmaqqrwe/bifbI6yENUX3LMJLN7zz45tpoyTPgJmZi4510n9esRSlQIACxTAlggocOfsQm
cOJ3u4F9RPYhAwxq19r/hIPAx+qSUxEcXa9BTELOXyixvUS/PWH15IHbu3HgxIuHYdP1cG1dSogi
BY0b3GUNALJm8L71BuUqWsCaNp3TnrwCzkmfSXsUh0M/3GRaP5jgMpYU3LMfdyxVRXRXNMP94Gfb
YmwJEqCVBHtBi+6r/grcptc/uCH0x9rKjmMPL24Sxkfse/XKH8YPVtOUVQpkjwsyyit5s8+Gibcb
skXkvAwmVz9S6SK25By1S2jpDJySYN5ZjsViNIGXQS7vpElJqxDd+UZ9yV0SjwjMREDmMiUJGMXy
nVlx+RNksJRr0hh8tBq9Hd/VmoXYMHld/rAvmfo1xAErb/50s1crte410RkoD+dTW00wvfPPZYru
wGVY6QYs7NprnoT7psfRt5UbAzw/44+ER+r2PGUWV551WkerNH8mhb8os0ljT4kQkkiADcRASFCt
iyuZ/olxwKmgwHbRFo3Epq+NzLlToxeFROAVTDeCo9HM1pFgZzuc0gyGukfQQEWWhMRNDc9iWmOm
WyJ3HwZqizAupp2JJm/iMgvvHX9CtvbKrtw3dXxNV+D4g0ffyxArZ58N9kzCh0jURvW5s7LxK0KW
Zg948mrcvmgtDItxMVbbXF8Nowt+pO5+xOywOvYpzxr7q4H9vI0c6Gl2oO3nMbsII7qbkavsYPf9
RLflKhGfxhgviop1rgffuqPD4ZbxSi+j78aVS6oZEBFb/DkkFIaWmP6Qtnsr9G53c9ZtsyB6LCz3
FfY6XKLigHwvQrJQcBrX9TNW7gBfveUjUnTu0+X7aJO+X+vmh+5a701rvSUFrSBoB8JO0zlYt9p8
40TRi9HYZigfaOiGDcPpRdsN+VvzXnooGNwmtCcdLJ4VxKRt0KfBWqwYner4WRNwMGw1JVtNVZT7
SDVPo85Fwmc7uXoeWoDv0Imk1a4rBUo2JSnJ4vXg1H9aORII06z9oBebwpY7Ro2s+XQ8vrF1wMe0
tOAtVUEF8yOSeOk7d1susdimkBfa/nFbWtMtgvSFytH7dsqg3suNXSU3zUJ5N2OVYqANejs1D6Yn
8ODmsU0ay52n2vTQthUTEkb9cTOyDETevJuXHxcSxFz/9aOOpHdCOVhpn3FrufvOkDcJQwjFcti7
b6ogBsJPIYlLw78v2Z0eS9uEGQGHyG2CB70oTWazQcI4maGM6+X6bmaeDnyPgwE6TfGd0KoD16En
6I3cPhiNiUqXNoGwimxtzfq7qTGQHNP2vu0iJDb6XQ1HEqw0NU3EK86QSLU7SqFcUnr6DTu1PEHr
kMj83kY+zpLhw6fw22EqysKB76TXqFt7C4aVL5euHEKWTtAd0uHi3kJHTSrj1iybeuU05ANPscE2
LPhTA/gUS7FdyWf30FngrJB1Y+a103BqywBpYUI2aItYHgLTpQN/ryb0Glp7F2f6OfNnXDVYxesx
uo26Gx9jumgC47nYIrmMUJdMWaxZijm7ACm2XUzJIW2YeivZgxwS9sYytjJG4FG50GKyLvKXXzvb
OhHdPy/gAzctxqPBuVmR7m9jKz4D0GeeSanN4J0bjsneStpVdpkJwglFbvth1AVYRIrgLQp8AKcs
HC1BgmDetDTRaZNuRzv+Tlp4aW5lFGtCADVUhmV10M2MUjbJ0q2nZxdWPZuUOKPLLB/MXgUPonT8
hwSF+Y4MMr6Vhl+7rP9a8v5ugBLTo8JpCEflIWgcsBQT5KOmi+/Q095VtfbKjPKNkCXg+rn32QJJ
PTbLP6qgtxeFLoYf57c35nI75e16ag3en8SUgs7eRDGIxFlqd2COaO8qYDuqNhHcjnXPX8i/qcKD
gZV3nxQPcdmbx5owmr2d9PRNE9MuLEQS4fAx61McZQXwgK1hqXutObSR9I5DwsnjF+NVB+MWzpb5
MeV1ct+rHo1z7kM+qkuxxWnZZXX+HJX5PdnwZ6LPXtwIRl4eYC7D7IA9aTRfAfoNW79ou6OFZYhK
kRdrxCa1h395pxWutefZrTaVMh4n4CZYa5PNgPAq9bPXMtZadt0TMLL8fZxKxKI2qwsIEHf0U+0p
ibEwdNq95rUkxxBwXWVDdSDl5FG5iuONhmvjGSiH7Ig3KCEzoBeC0rlUfWWAACZy+t+PfuY2G3/C
4VNy4F0dNo2HREcwsPzkWX13/fdvRVVNB0MQbFQo9FTOMNB+0krVlAU89/IWZFhLkWJd+6xYla45
XwDj0sD1zEKtZg6XmK284kssezQKPuK1EAp3ukO42dPsB8cYYTxGoEf22xoPS9Hv3ZyhYsmhtyaC
lC30t3DN4WAXHvR9s1GIHfFADaoETVI1d13RQc/QHXybsX9rJOsxK2LIO+vVpz8D8anSKD0YbrQJ
Eh/r4GTj5TNh+PTmhJmOnbgVkAsX0Yx2wt6ymbF3NTNppjL1knnU8+ZvCj42KQoc8uqzKrLyCJAf
aLdaUkc80CpyhnyHMmwERLJyhi2y64Yu2X/kbsaMGrAliAx6FEP2iOiW28k05c/QKHFqWkkii815
zXoaYpf272tt6emR+Sc7LueD3jbetXIssAuRhluJ0qUqVXvIe+rJLgX7OTC6BpETrPykUweqYO9B
cqCMc3xBWHQkpCJ9aPi9ry5Uv2mZarMvvDq+xWrYWyIOWrHTM4i+QQfwYjBfLd+tbi0xYGZrkKYj
zpFLA0jH2O1TWJlPQfwOwl4+C9J/WGuPV4GlLM2DNykncgLS8glb/ifIEMVUo9VY/nn5ax9DrYCn
w3u4QRIHJ/dEDi1Oha561ZLiVWsCSsDeRmfkg7VIZ87Y0vVwO+HWi/UaOnxBAo3h9AdNZs35309a
ZqIlBlmHzEMT2z5xoCAs/yh8oohg7mHSVckYFmJAh4jAm5LQzreserNNb+c6amt9yepryLOsvIAU
GAo89t1gpkjTGDTrzJvwRFjUpWvSec1ngPjZKAQvpcBlPbD18hnInANVMHUPPptO/gnCbcKOqiPC
VMtabbjD8fMC5QlgrVBHo4gW0KN4qnLnT6XC2phu/TMo/65llvEi6v6LZbV2zGo2hkMbEBEmN0ks
5Qky2FfUQNkLZtMOTbyxW0zOp7SukbrkzjNDfhWC4sRHrBuwL21l7aPJ+Uir4i5W5nMLkdqzMXQ0
/9pKWZ5zFOu7opThOHXB2kU7us/RhYYgG7hTsz0iFF6HTpmG8Ejd1ZzqMS5Yht0F0WWm3d38FExO
kHrLdMd+rnz3y470hyJjxB8VE4IAs96Ay/wWL1qjv8ed92FKH5mXI+758hgvuCZVhr0aTDrQegJp
WOpptq1QHKHHcTaU3ywL4L7ttbSWqLarSxGJi5lX1taMhDoz0JahrnOtYRXbc9K+BcBZYn86ImtC
QuGl4JguwkXar2oO8KwNcchu9ECl+54OQ0ryfeHJ48IsgnEnA5eha46Qg4eYgS0QyQoONXFn1G7R
61QRppn7ZxJ4BBrkJ+UubgWDE7gYUUXzut3yjPNYEtE3a8Ta4QG/2kl3i7PxOjqoM40T72myVrqU
pbX9nMrFD+CPx6ktTponmICzUSagILqL5/KAjEeGjhhyTHv1MxFF+7Sa9klZZVdm1Y9zad3GKgKV
MluPuByQxjcbmYzPNUo7VPBh7A7mIXFQsjvyNU3M9zg3Ccwjm06wKXHLtPwfRJ3Hkus602yfCBH0
AKct79qq1WbC2L0NvQX9099FnS/uP1G0NxIJFKoyVx6QsIFHgGyyTd3ko+yxovLft9o2D04zvpit
vs6BEhBoxFfeaMjFg/ocW/MX6aNvQzt8MvR9D8MDvQSxU235ao8YHgKImA+JWR8ZnXU72abOagg/
DUNj2cr1R9fEIUsAcyvb/mAMMsSD2Aw2gJuIQfpRC15Txx63TrPwa4qGydRIzGk3j80efw65qWPA
qco0xjXamfG5M/yfNGBTEobbnMMebQjGNXJ1sChslHua8lqSNikYgpY0sfOecxwkob+JK+TRM9N/
6DV+l5LC0GIwsmALtBvU134qUZ6N0Su/qEAduOS+6fJzmWUXXT+eeoubCdg6zSUz+hTN9CktNCkP
8ndXzj9NnzWnssHGbkw0nE0icBHoqk9t2DUxTJbaCel+1QDkV4UJuxQT7JsxNd258RYrAVNYDPiW
v/NEG2+6bPFzFekfcJnNgzYNDgsmKAcHE065WLHIYjIZv1KoDil2EGd0gA+wPE2Bbl/5/dTjCLwb
9jfLi/qVTdW7irIJl5MXPNgUbNBQ6x35DLgRjejS1cNu6skYGMZpqengNxDz0EcMpcfSRSrgpc+A
9RiOWmHzBnscX0fZvDrz/DGGrr70CctxlLvolixj6xTCPnloYDHV0Siu/XE/mt2NscR2SAuCBGeK
VCWjQx90r7aYm+OQ1+e5icJzVCfYUqDAbpjjHzL2oSTJ9LOIffwdzu/e8U7FyMk677jvO7e8sMBT
XCkMtHldrOsZ3Gpds/eikKEfOz7Ekhw/N3ZvuFuXPkrqrrxgPnsYBPa9SXI7I8wm9QB1kMO6dqLR
vdwfBHXUhZqL4puFZz8Fz1FK/GVOdtFrhM7gVKXTZ+ra+rHqig+L859soptv+wxOhuIxrQnqI8gX
iyd21UvdhtfYQC5l9nWI57UQz2g7/kIcKk7AyHEuOTChtBTfLiW2tl3KtaY7KVqoJLOIA6LhYWV7
2jkANLHQNc3hrCD5IPcfsOnnX6Ig56vhbAGIIOVUUdkkfYbRtvdCfSzMGfp8+ti6SzaU/kTjRKYR
z0TX4QFGtVNspKFpfGOotkFV7+wcmw+9acbOE7VNZ9cvic+kSdfEerM7Dg2Tr74sTjmW2U3bBOyL
1U2N8t8iNdoVvndsE6/dYlYn2THNVj05PbtIdNswj/cTXMakxXfRqBsWRBd1H1WkKg+ugUOvKeWT
Tj8Ezit8bCxx4ksFLDj99DTAxasJiNrqDHPsYOiTKZLXLpyRDBAhW+AaBK0nb6lL+rJbVW9+Jp4s
D7Ry7XJukr6HvIH2TTyR7mnCzn7IGSsKxVHVgmqx8Avi3TBT6UHC+dPW9rHrA479ZpPubEsEK911
V3Ixxq1KONWjXmHL8RWuBO50xpPJJUWHsqNrz/Ec9epax0mDKRAmOYaRDwIACFPkcGuTcs7V7P5O
Bs6lRrAn3Eed08A9WLYR7BKMNwM3hwewyYjGg40UV4Wk18JxRado55vCpG3NDbJi0hGglAZiOyjz
23dnQOGS1kzSsKoHURztxrgf1+idye9gekW2uP+bKAqsJRT5TCeLLyYLlOkFnXviIqBHm85+bBWo
PAJW6GyfqiFa6wwosCEB22ce6WoMfTDoLQZCjL3r3pJ/OLtAGcBg96Ba4heLAuluw7oZtQReJFU/
EK+KfjgfMMeydmH9L136hrLqkN8RXbUNrfnKiHPdVSAo8ghpLXHcyU6J7DPWfY4/zX1PzRoRHhTK
BHXgptdDSIki66d4sN+dOkz3M7rFc5JDhBsZD6Bgyuom3AUifc5dJMeRkIK1l1sSX+wpLf1m20Qm
xtpyzJ8FlYeP0OLA1RDi8/OCGxzssz2ggsgGNEChod6KhGSIoHTNp2lOzCeJs8OFVbc20FE+2L0Z
gyTW8SmgRNoXU7/VqQ3A37dfgPl2l9iawIdC/RsTkrFKEySunODqwNQ8SraeKHCqbdv2N+TjvHql
325mBsmPbCUdlkWHlQKEd2uO4YsRN8G5Z2iW0Si4mBhV1yEHdcPE+VsL3a5rgjG7nA7AZAhzWwX1
+70RFaf51RxbFgfq9u6Ig7Pe9Vzn1JKLMt4EXZ91XnJoYmQws5yOZdrOx/tbbpP+762Ib1CAwrIC
NY5Lu9Y1IGkPifOcNW5/bQKDhb9qBF6VlEuxFd0trWlxM1eNLzQN+lvVBpw75fQsQULfODfMzLiC
UAxXGRBnh8LmSLd8rROGSpog4wdDm96F/v/vYs6Hd3/IX1OdOTt/mE+O33yVWVTeSkrufZjQe6O5
WdwwHnjY0pDZJr4d7sEIGGvdjkt2+0RpbhMZ0I5RfkSMk247x5q3tpyHG3r5ZF2mg7EbRxaJ5UOQ
rGmyc4LIR8rvKQBt6Psf0jE3RmT/NBo0Q9r39S3N0CfU8bnKVXLRjVnd/MfRhF7BhgM8bZB7DFQA
mgOmNyKZmxVTghYozy3Oa8XRfrJWZsPNKqbshm7We3aa5tIA5LiJhjCC0IKUFRu0RZPTpMY/ekYt
wPx22M1dXl7qjuwKbKJ71Qoca00PA4J/z24+JhOTQRy1+c13nPzgjHArrYoRdpaV6kKOO/ypaUBM
v/ziOc1oXFb0Pe+/ObNJqmC6efK9mnF54KQ3T9oBBYXLeo2I5xb7Lqu+u8am0q7oQU5rcMXxsz8M
e9jEA/OKJr6Ek9e/1YXcEP27kzpTLw59wfcp7fcFZ69dCTR1RUokE0n+ULYVJL8ksa/UFOYHPMLF
q8sV0mJibrmJavTaj/glqvc6PM6lk7zUyGFmY762NveF3yBoL93hc/YUp3PryKyr2yKZoAnRM78M
8KwRw5r8EwSpcq7xWNbotN6KhTOOTpPNqM3so1909qqekn+lV6F9AFiwLk2afC1r0cGkxR/mLKOc
trfalgwv7Hy4AUoJN1k3yu2Mfa+eCZGLy6k6ZJza1qIxGYpIeif0gjfZZIdfqpsuHpriOZt3iVcC
KK6r4D3gPiIZx28PXeWAfrGQ3CUUgVQJXHwTl9mMYvbBVyO93tn9zQXlPvKCOrceGmChOv8JUy/y
rhY2qcYSYsoHWPgFCjAHaKJrOxu/UtceTBTz72Tdn5J+Ch77AMhmMtC7IsV7PDSt9cAu7b7LgJCW
BKAbxnNuVQHlCKKof1JyhnvJFPY01N9jPZms+0T6KE456JlIDfVTjSRwofzY2a8AC+/NWKR5GVEt
nNP5eqJ685Nn5kv9i20EnAkGiXT4ay7ufSMbssd8ytKj5Rj1yiaj493suaQTw6pQ4KCKlv3fyrHl
yW1G/+jKol6FyImxXk9/GxIRN50wAesa2RkLOh2kpYlhtRP81iHCPrG8G8xDfhgUMvE0S7dlU05P
KTPz1p/mQxT5DuBbbooopK3heRGSp+VdU/U8NTPuwjjKuG/U3F0by/8wwggroRVRP3W0GWrPfF9c
Kjtf9dVmRKhwNBsNED8Hqjm2MttwGGsPcUxEw1jaxG+3zSnAGLOZMm8PlKJ8KUon3Bp222xJtlnr
sBCv5ez6/DByh6qpcN4FXewNHephW1Xge5qqv5aJnjFiX7sODd40Ffn7KMtwr00u+zrrMo6hSXLs
5MjeLkiiQFLFHbUx3aQ4OjQMiQ/W/XtPVvnJcnk67+92OkSlylP2EBujXgmmUEdwr+o0FSGU0dgO
b8zr56MewSjc341saW1zpeBqCdoKeu7eRbqYLjB1r9pINMeEaTTa2sk9UD64hCyyNRCEke5UVJkb
b7mhdJ0HCC1ZwDGQtE9GpW8AY62V3VblgbllC7gl7paWXrwXRdi+i26ZpSdSbP3lXVk2+RZmDpi9
5eUubC/fUfowfF0+W2ai2guAH/9dDHVVDAfPxPF8/8l2nrhHtwG0dv/JYd9mZ8ZH+uH+o0QXGRen
tv/c33NHmS3coLf7e3FUeM9xUB7/+5OMbHrtLA2Nn9/p5JW+6uQxzBMDKud4NPxguN4/he9n3eQG
7PTlC/PAOgRVFzzff6Q069fMlNXT/T2lrN8NgABo7PxXoUTm6Ztkbd+/sR0pLxOzVf/9+iKrBtDI
9UxJxBfPFGgg86RmS+S3wCuNNgMqi939s87E1aW7qWQkyZObVaW/bfwA7MryxYA/BSkj3Dz3zzZZ
mR0yl2HU/XvxW7RHCTxvdf/JQw11us8VY5Hl98a+kV9i5K40hvnJeUrHP+iD9/sPBlDaPLegJO5f
qvomfk0CEhS5s5CGmJhl47h/q3BVVUU4vs8d/nB7XFw6oFVt7wkFrXWWrGUPKbKGIS79l65iX2d2
zrk0ml5mo7pUnL1PBmravZ5GcyVruNWuZM0vI2Vcee1PJqHGD5rCco9N0Xkfl/8UsUYOpSAkYomD
BqtSCPliHkeaepO5DlDqvmcgxxEPMtzWnQk61eq7DdlnSwBHGgMGRO3lZS+ppcQ1G7vkVRbzmr0m
fPeXB1d92To03uJ4PCR1aTwXhcLoDU64VlDnMOL5dDojcou8iIzV+G/GLn8xlvuaxiaIm6GFXskp
f33/mLsgHBkFHFpvsRhZyxbXzp9y7IeDYWsDylc7v8O63gVe2e5sJ4DGvXyIMpjBGGb+dd4SqnT/
A8nvVBfliK/U9L1d5GpgQeRsv/i4hdoI0879IXYewygVb/f/UJFYAFf6Admw9+TphJzTZaWsqGHW
+VD8iJDxkTu5V9/BrBIzMD/XRdzvpBEZ6zmCmy0dNe39PHevNrrRLV66djMt39HiYjr0rYu6U1Pn
LksZ7TnnbHJ2R3DvZe/SHTu0Kvnz/ZO21PmeWxwZw5Su3S7K3lH7H9s6x1XmMbUtSlbjsvpnwdNg
67DH6xybb8VQ6kdRoIgOwv7Zm0qwKqUN54VbWCbmTMsCjJbluLtO++bayxjZ6bC/GtivmAL3L1gt
Gccvu4IqRXjIaiB4Y1t0Vx3k4VPdOFwsT3KYp3fHtv1nLu0j/Xx50e7wZXhD92hl83mALNNmfX7l
fPs4YAJHQMgAMAyLPSsjmkQj5jBfxy9z1v/p/MJauFr2nvY3FDQCNR/KIOJA2dEKIlMovMT4cED1
bC1SBzjpgyzzCfhiYGxm1zDp/W1CR2DtkPF7jcfp15hw5zCyHOnpPyVCX1plGY+jW+kXVbdbjrFg
w4z4d0BR9gbEP1urosp2I9iXlR53huEcIyu0SJG42RKJ0CxLd9+m5ZrAIWOVpI63j5c5mouXamv7
XrhptT9dreJXXipOf3P3T9i0OIOxyq5GQ8EX+je8GziH7ORglRwvorrUr534gzRHvjWdh8zQjSZk
FCn1FCd2wmJOJQDwi+36b1mpZ/BH6NmzDsekufxNtnCJSug5cnuVCtfLq/mG4EIG6fBo1PUbdlTj
en8Qm8lu47UdxAl0Jv5so0pYhRIaPct7ocuToZYnUZBx7deJtzaqK5OJK/jXFmqqffaY12dytvFl
sJx0ubVste90nD3sG3Jv+zQSwzBsD1jdDoqUaCgHxIc7AkzLVPglbS+/vgaYyNndBuJHRNVcizBf
QuRxSXnT8GHGZnlRtSSUKUWubtOecZ33WvX2Y9QpBr+mxt3CoD+EwV8JY+0qrEzRlMlj3tE+kmUO
liTKazwP9ZKqUBj7FKPpKs+2cYUCiV67/0DKp71WU/+lKiwwuR3np/uXu8UiIjKMmwZ31jX+zi/D
4W0U+VZQQO9CQQRMMKENEeY4bRM7ZYOu/CfTFXiKZ+dKprxzXcomtLBXbmPjicHw0ZiSz870NmNq
D4h9Au9qAY1dR4o8IXRl8spNWWz80H0xs+SrdNOz9uYSoqN+pG2DEJ3k0TGjJYzsF/J4++3XfgLT
Q3ZvcLVoQugrZX76WvQc8RYZgXIs9AgYeBplPfrAKPezNPjVtXjWxkfJQGtBQtB39ab+sYc3+Xh/
qyjQ0Kuy+aigb0Q0blBOs2p0TKFSvHJ4ouAKVzp+vD8k3Eabqe+e86r5SKTMH9OJpKLo/79Vcuat
OJ4e9JhfHFI+DTQQfEW+PHQ99mrgd6/p0G4aSuj/PlzYrsOsNKYvnliGWJNst/fd2jkWHfh+DGUr
knj99UhH8LHOIppIpX9K0V1tqyykWgeUMijm9zFW6WRJA2oDm4UT7qQdHxU6sQttKoaqtFp2URzX
D3E+aE7OoELun/DRg/73JWR7EZxE2y8Y55RhGR9vW3btokO/2vSfmUg5lGXKPLLm/O+t+8eQGuc7
awov0VwOx/sDCE2yvpzgOwIHHdlmvVW+2WJoSWliWPdHOQPIun/U72eUL/f3e6RgXvqLei/cipaq
xZuygyTrr+3Mdyh0+Xdfle2aEVdMX6Uo3/vIOExVn77YJdbJPp+2wremHQC0AYmnVa3HCchW1w4A
XxsCD1A4BgRrZPABsOT8QFb/2+l23gedD0/WIRair+npQhQtv3ix1qrM2x8KQxdlPjbdkvps29Jo
QFVIfWZxMMLy0OiXSFV7iDiI9mJ1AuvagIJFLZplRPHh5ppo59XeZL5VSp5olGBzbUz/RY9Aorxh
jp5FkoXnpK1sGnZq+EmfBEk83zXdviLzEIgkwjwxYuifx9n4NwHkZVC1N7P2GRytd4OtlD2QmTO+
+jTXOxmqNRp7zoujDYpugrhH9mfV2odqQLzJgQQdlI7SQx6GP1azK1syDDrGtNe6Z4zVqiYBfd2N
5EQ49Ocqd2uxXf6q8884F8vgTjo3s/HounzObd39bjLdrrIleylHcr2RiYNloKnSfTpVzjmxaHEw
AuxWpgHnVA7ha4Te/hDVTrx28t76sYMb9GnrQ5GhUTcWE6eM/jemk2or6vHLqJZXD6QNK7R3RR71
y6R1xxl4FM/Ktr2z1zJwIBgJn0htPdljuJtCnnk7ymgt8aw8WdifNIMWzBRm98V0/IPua/BXINKZ
3J41nMn1ZrCc/pPLUwwBgZvSh88p6v6z41JAG9J7jyk2qasLN29avjLzBoRIVb7AC9CT18XsnmyB
b9BOarxFKi4vY205N0/8mjK3+mxS+IENM7uVijrilPBLEuVV8bw1Phd/OyKcccSbZDVHTFl+hSpx
t5qO+w4sQHYisYsyAhWXSqEoKV5Lp3CRPxMbMClGeDr4iPyi3yX11J3nIEHmRC57BoDu4qVNRv9h
/JkDtFWMjoGg5WhyhkmhakPeXSrnVTchxWra2Go3F0DoAmZ0MRGiMMjhs4dIUbKuTHYynR+BLf+w
umf4MQlmYGG/JJmc9hphGXlQS6t85oxIz5eIztBPgHPCnm1a1DMUxREL1AKXdApiUyvrCN4GZanl
M4DwRoUaiglcY40Soea/OLXdM2cg73x/a4zCf0PThTvM98j5I6Kce9ddJFpeiu11wKpqEuawTJ2J
UD4TNLpJlIuBLzftrTbp6aErSi703wCqFCfObasslNUpWvLjglpL5PPUi3JKzvcHj/PJpnEmOGaK
7ER3EMRvDjVxrqEy3l27RrBimCfT9N5VORG0GgbeuUCicO5oVqE7Qe2m64DAq+BnahWmuQZdIE/0
WYRXhV5t1SOEXA1OEpEsraPT/S2jyuptpYI/KEidnSe7L6CmDNkrGx8xJq5TbJlQp80gOrkDaLw+
xoVtMV84GcsDI7v8NJm5fxSc6Oyw+O8j//c58st+GSPyscnmi2zkJsfZ6P/3lrtg7XzMKKMY8Mvz
MBF+JZNJ7zFe287eIIMFEJqp//vZqN/kXiZqI5ffFPjufk6sbu101u98MHMiQKpVLW3/IPVQkjqH
HkPGlyamu10UHCQ4yLEWCj+FXi3a8lS3+FN1wuA0qxjQeGNzkCEIFX95gPXZn4wAzG2iMxiQC20V
EndFiItcWUNxcaua89EYZTS52H+mwv51f6+f6ux0f+v/Hu4fy7zscfCNCKT9CrCHcarLXpxcl9V0
Aj/1EDUpw9nWhsVEuoyFBje/YgJvV0ACfSSup/uDifR1UzlQUZySLDQh6PRR7GPYaB+KRlvwsK2B
YFy90VhZAbbYa38m0I24L8ykSXK6P3n3VyiJw5YQa/XgVGJ47kUUbkL6q68iqRApDSM1b0keHzJP
DE1TWX04ZssEsTPkVy/93yoT0w8v2xPtNfMZzS1GAXva+sBIgALVt8KHKwOZ8K3TpX2a2u4ordn9
WxTOPlae/mcbqF6wlhzjwn5m1E0DHJEtrXBTfM7dbD/Ask62NZb1bReX/aoWXXFNquQcyUUrZpf1
62DHyYbOXve8xAtu+wbPsodLZWfbQ3ypbDAxXObfVtEMp5xe26F2ZYgXpU1PzIfMfWVCYJ1tZKMG
g96jUZVnC3MulIy5eGaKmW3MIADPMJNXXWWoExN4LdSJDAWz9jfx3xuVIesZI+W8Vw+KzEQmpDwP
YeKwzkfxfOxtHGd18yLYPQdscy8z5gTLAZLscv4aErga2Zwm64IGP3yGRryFRHWv8SjxnBi4EcF9
cHYo3Uti5OUeVEbKElKNR8sVOAJNivhukYrXrYVovA/afWPYaotfC2sBdOEHJUaKLJMRZQVPf+Y5
j1u6ek3TH3onIB6HATFJDQ4hOCP9A4gkm97iv6e/6G6I3ib6yMjSvSn9n2AGtxR5fvBC1gLeaqZ/
eW5eHBDSh9Kzn9JKNWu0BuoVXof+7y09k8ykq+BUtZN3znCPYw5s16YxEdtqjRdX4qCIghq2R/DE
2VczRGOCHCn/Y2mWOFOZULYj8CP3s8D+nRrPVoV/b4T+E7vjxfKgAefVk49zbgteryRHwj21wP+8
fSJxjHnkhVVUFlfXYb6bYc/IrGSXlurA3V9xtEl95M61oHs9OI/9HHz2YfYS59+tXbvbqCNYVVPK
sjxYD3ESR0s5XD+nRNmDERjSVU379ckFPD62pfGaqSVgAFCSX8bZVqZe8sufyLoevj3yNzgvk85k
+ubKGgkVmgQSB7ZoN6xpSOUYrjSU0ATz1iTaftcycOBq8uUvqg3WCCMZaJaMu5m06EFXe8aZ9sax
87+ZZX43xAkWJGUGVi+PFWXfFFprv5LM7utml0n0L37QjZiQHNb5aDY+aNZu20gj37GUeTXt65BH
p5x2wp7Jtd7FXMYGbns0trl0oucFM1okidhQ8ac2PK7K88cDSSpin/aO3PSNJ1eVJb7ZnZBVvApH
Rq/oO9YaMBfbGcclO7APBgEQeWz9xkVunayFPU0ODS/D3H4F2uRyiLMnWZvlNcIPxexa/q4S9/cw
6J25PHnlINGRGTlrlvmId47YJmlU5KOEK5v4iYcwr0lesXA0ue30B6mSWDmLcw3dDtHNMblPYzZf
KpbJXkLI1mX5z2WC3Lq7ye83fZZRq3HQqWsAWD1NuaYI/gzdKsjRqZph/Tqjc90x3dnT6sQTP1qC
OZus9gUhEEdv4rQ7TVW2asRiQZ8QmfiQ/VVuZkcRTFsiz9bRIuUghmPa0+X6q9UfL/Ff1WA721YD
2aqaoN06yg33Q1HY4FXO/Vx2FwBczarAiL58I7cngBfuZjINSzbJ/CevsGIOmQ2ewmm6pwX9Djrs
gQwzHLLhWDzE8DphWyBBmRAbPtRT42+DPIrXUxxAVJtK4yGuOcZjIkc95OFXd9rpPM2tefaMcQtX
EgekA+IUXzuQKBxMaNPiH/TD3DiAPo0Q54Lu84+ykp9Db9Qb4EkOTd52xy4Rb1t8EQg46/eyyjvE
1YfMCRv8JBTllawVZ9tawUe/xnWoHmVGup4L+ynWxL7F/6Z4SvcqRi9stDT1HCoQT3Pxtl0ATrIr
SMNQbrHue4gEb7UEc962XrKKepOJRaPIwPGQJNr2PsEC+Hh/MIjiJqJxmp1TEw7OKgzifgMXBptE
lWYE/mUI42Vq7XpP+ivtJKcc9xgTPlM+3h9SShFIye3Ry1/8mnMOhkmW3Z9OfWdceuzZabmCAPNi
tL17CokOwUfne0Ac8ua1ClWxodvzY1H53yrYpjUpJIDRUVOcRrLluc4VsWSe/kmwG26GJkVZHE8f
RufaGzOm7gTE9ezGchVV0wd/N2uzwR8CpglIVSPPYNmYfXiQft1RPVTau0kd0/32P6tSyMvMLTn4
1eO44EV1iq2C/muCnhf6mG+MPnAFXENDkayjGKm7NGBjo7kt2rj6QLI5bi0ALlkWE/eiwOY0zibQ
uUI4YX1M0USrX6xiwZFVFXF88fzkiX86SKCWLF4ydr0SBT/+JAJKjN9ubLY/peAXTgFxCIHKHqI6
RgFlqAEakXY2lXSebJEWawF/k5YQaSRinxyZfxNqwVHtaYARCuyIMdAcIueGxjSz0zl/RRTAGIuI
vRmjAP01r+fgVF9eljUckI0fUwhy2aI/RhvZLHi47sHqf8iuPFh5fsHHKs6d0aL0QPyTJSdX+QZB
dhYK50LBnUCOZ6Eu2c6x9zjn3T9aCyDA8+RvWLn+jsWJw030h38NWnfLjDmn8Qmv2PoDbxH9kGu8
lllAo4qX9wG/Dn40zA+tAd3E8PTXCKaCC3lt9LE4xEbJTT3l3fugAh8iTfhEkubK40sMY05uDl2F
SQ0s2ZOed3PY/qAY32u/Znv2RfNAO6DY5l6GhDOObqNphKdoJmi31/HPZBg/gs4GvBsqBRtgDYxx
n9HMuq3yZNPC5PfzFO8UrFcG5Bg17fjcl5Ig2+AlIaVlYLkg6Flgd0IKhasCLSNilyipl9ByBdlw
EsvAEDs5pHZYCiDO7Wc4AijOrBNLyFqEpBi4WDenxOy2MuhN9IpsjiUh4FZMs6RqnXdCHJ9lZv/Y
TjI9WFUvaV+KFJ1V+daJ8D2dwUlP+cwAzgVZBEifQaP1Hnj1RwQRu5msf1HFcQ2T/gpy9C+byQuq
5fTbAUmQmmlz7WD0RUb5CoHnCpDNJDnE+YU3k6gXRWuqEuwhtMTt+k8kmK0R/wTVoxiXGPGXzgdf
MuXbQDZkQjTWAX8sf/YEBZuO4RDHahMkJaBdQYwwRP6MjMp1mMEXUwAsbTDZKy+nrp8PjKdhxmu4
XLbX/hIW2wXYoJmtyH3KQo+qwmcEbhQHUy3pI9w3KRp0MiuqC1OU6JAG+Rsgcnx686EuDp1FBuZb
Cp6KMhUi+eR/hx2GP7jR2cqX3lV6E+0vxQtM9/43mh8cC+1EG6o5OSS4ANqIH0grBESYBmvPTo9R
GNOjy2W3KvzhrN1fqRUdAaInKB7Cj6xsPkePstT1G1T2g37m1iGJhpEYE/Yf0PWkMAujX/vuH02C
Mwlq/r6KSvqwvOrNpewSWjlB8TRHBJRltHN3YYIjBC0M5h8gjxrndTqEJzV2MMAkpWFG+FuCamOf
xwTj0HZkl7UGbMfjL9YcZ0vwFAbwdqv1TMGZ9QHZbPigShpFqWueLUgM9sh6iMa2KN4QXXlwAv0b
E8DyIaYM3Nde+W2aOJ8Xu5gXdQTKo3PTicdaximLtYSig8CFyeTi1l77RaIVq3ehn+joXf00eNQ2
8y00BGsr1iGutAlXVdE7cPbNGxCNxdo9PDkZQpZKPCmQ1tSFLoPKI19pPyS1LnA4h2s/bHfurP6Y
bssf71TfTafPxWSa9PqLp05WdFAEPXbEpwj22rzekyGwJYCtFL9FLItzZF2Kjh6Ddjkf4C17Ho1m
lUSMy2hkngR58mNf/QtrGGCEMXACm9+H4KtFYI0ghX3JVYbLbKDHNCGeJzfGOe41lFH5h6YTVDmi
4zKX9A2Rb/KCgkUrYd4TT2lJxHUaabIhgjeVDe9GD20SF6RezY3fcIFIvVIuEW9BfegMb0QGayKE
8kcgY4O1w2RMiULigTf/QWn4ni73f5DlL5Vh5isZeRehubHbXm9EZ114RSTLTj5vGnRCg5X9AjXw
aatDhIPSYKSjtcGZQhGaFYZsl0kQ0XpEYKBpfDgZQT4xbHtbYxKm8aPLbOMgBn1gMryioeSsYmOY
twaBmuhjvW0dkv2hsic3FJ+jjwjTT745s0SYAF7jaj5wbvjH3cOTXONELlgplMc22RXOd+jBzJsU
vMmGvHlhwJn953n1q2GwVOKMSwqfvCD1OfjDYe7QjGadvUaIeg2L9t9Y7DqfuKgGfxicAc055Dhb
8c9IfagDDIB4h2mAt89h+9i5RBpSItNENb/tLvsegC3BQDeWlWpTxTicaDo725qTgmEXWELKxl03
GglmZJhggUba6wJB03zjmf6cUn6vNRF14OXPlp8jFwNwgsjD/aixptbIqrTLxI4k1XrTT+4rgs7f
/l9XEH8xRYjkEzzvg3YxNKRblKXWofLlEXDFOVT2N9ZXfwcpq974uYRxaHWAyb1uNdY+ugLndfC7
FwG4YjWm4KAcjivB+BZ4Bijae+BUEP4k+MLJEieWQVE/tbScQ/3jRylDk4q6IQ57DbE8eEP7BAIO
hzDmqZXWKS9QAKawYPVm8kMIhrflSiEjE2eV85hy/isAJWJzwoaNGk+M19D4C0d/lYtfEc53RkuQ
Mar2XyqL1zAiuCLNiVHJaVa0AjiNcWhE+/r/2DuP3jiaNFv/lUavJxqRJtIM0JvyhkVW0YubBEmJ
6b2PX3+f1ABzMauLu58GmoA+QRJZVRnmvOc8JzbVnQrLFzsaHlmUIK3vLHI2nNRSYD3PHIwJ7DxW
1GP7yXwy867niDhfWWXvis4lssoCOtInY0bu1cpnqsPYJsymxhfW8sxblJ6rW9gUABSiTegWjFJu
vRSEfzPYyO1Oh9w15KzRlJjjB15yH9kmv0vGqZpymIfFm+ezALRGf2Ix4bTofGPCuZe6fejwUYzM
+8ww/+lwz27hGz3bPsZ/jBxfdt98O6N160IeyaTahA7tG4bmc+d0MEZhEJJNfSzY70k+fClHv8uA
ByK0BFHQZlOOE4dOk2L0WVNoxgNYw5cJYAvvLEy382R/IBQAkGaN68jHFqxMKV7lwDtVARN1R55U
VGOi6pamlV1hDPtoeLBUfATIcvBt9yn7qCKk0UDRA19E47VLBEEyHxxMZeQHbRS/ejMoV3DRgq22
+Ost0/HgNnN6NXNqK5Tg+N30JPO5d2ccwK8ZPS2YmAnXeMURqakG4gIrwwcRlWHFopDnKQ6K96Sh
V86oy/MgO2osKl4b3hhpUyuv8kLsesZDdeS/hn2j9hxdeJigDNFoXB57fzf5/XvdTumBjZZeLghx
GK9WjQtGRBnvQz8c3BFSakXgeZuaxcnB+7kpyo4bX2frDSvctDab8XWORf1fekCcykMYdAwQU2z4
rR63vpVeF8IwWA2SIYkgfBin3dmN1LaMHZIhI46TID9mtJReYvrRVPfLbYZ9TkbkkI55B3Jb0zXg
mvVhLkLMiK78dpsu2rLU7bIUBhWE0ZLt9DhP1KQEQIZWYVCdCw9SqJ6K3168HDTwA647Fvj1nOav
o4nnJJJWs3aHY7WklNoAJgf1r2uXmVw+RSnTAG7KI7bKBhQgWjAik/M8Tj1U8HQkPA65A7uA3k6C
6wxFlvFWxEmOV9G+rwPxHnjU1xsCv5NgNsU5BANAFB6MVnIJiw6OAx5EMVPakyO6S10MbhhMbvb9
DNfnzhXlafQzau6sABN/5xMRGRtcj6Izdo1TyA1W8l031/u6tXGdWhnl3TnrWKWwwyS0uI59dMDw
fg4qC/ZUxz4TyfRq4d9tSkBHGLmZ9C/YVrpUhFOrDUnD+CJHl08QGSvauIYPc2qACHIgws20jX0R
MJAKBbMRhvxl+R4gJEPh9jmi2zc5An3KO9y5rjm9WTbsRpwiAlBOl29d12diEyeXviTSvVC6lfZR
+qmGRkrptobgnBq2/sbNoHw2nni1OEdPcuif8KJXdrWx2V0gWgR3wNTiTTtQyRLIzKCOFmINcBsQ
sspkxGnKfJdZME+DcL6PKbfMUmAg+XxNgFAfQ/yQfDyAEKXlW46zHCuyCrmeNw5gQvy4BlLVjeo/
xJZBbYAeZDt7GojLquiXVhy1fGAWfYGISLaLp4DYPXvVL7wTe19XF0PFNNsya9mUpuUu/IuRswkP
mpeku0EZtHGUs0EGuqBBaPLCA8k5zk3iewyc9mDLDtOjsW2YJc+lLd8o+d1ULfhCD78b47xfnq4h
3i3BSwlyXEyQB2J4rckMwjbOMVCgPXy0zH+X0Q0qVQNQTNvXXBtqY6XuB8+znybsKuSbrFHS6bLy
TCvbJ+Q+2I4CCHSu/SZH8lS5ybvs8ZkHu157Bfe+FtN0ltLjRNXgzCFsfAlCzqbAo1LPCNfhXAS0
8oQFo0AuTU7nyv3Adkqia1j3E3W38I6Oc8QQS5KT47XbCm+eQeTlBOLi5tLZ4bxVoQZXWGI4agJC
sC6oDdwXZ8f0/xT2HO2LKv2tE3Hnxk3PriK91Yh4Bi6LBr1S/h5rfuLSIyoCuxVtChucotaPLFU2
HK2McEvhTaw9QAShNIFnG29ZXJjbKmnslcOraNdYs6CXwoNXwasiPXLXU7Fq0klwbwh15gKxadCj
7tyoGLnTmtYupp1VEFLbUSL4FI+huxohOa5BGD3/pQLMXUVxSTzT7Wzu1ASqvWMYtJUY3td5GRWb
hNdxDa0Qr4XT3xxeQdW/QJ+5b6bOApFkgCSrvASrQXpSNWU93Bs7KnU4+v4xQiKnVm3QzsLge41r
NNwwQeqXQwt5Whv5apsLUbMR5RZCCLmyuWSQ1/jVG7llqBOi2SYV4UAPAYmqD30LmE4c4QrcGp8+
ADSGFiMs5043GWHQBrAG4kSecyO5JxLSvAaT6PeUTPFcMDze5HNxrgQHzzL8EnHwDdPsbLXl9JrO
byHuGYKMzCn8mXN4lgM4CVMampQfMcnEF8g8xkuPoZlc5jy5MSxWT13PCMHSvruzg71U3XCKZ72L
xzyh5yb73UHDapuyp1MFerHj0JGwnKeH1HqKTYkPfLjaGicjzibuMRpkQkV6qlbiN4eCs/YJCxac
fmA+J+G+F/WjZ0KMo9Dmu8PyPST0P+kiCE7Unq+qiFJhS8/bOq77bamW/gKyxrlF62IA2r6bYzTk
sP7FPnOxgMZu2rG7F32+86JcAP1kry6X9jCnMyciCRPdfREzHW6JwaYX7odtOfYm9KduW3QsAtqF
cFpb44HT3gedW7ChCMvCH1IP2L+6TVn61D2m1Nk1tovlGQ+Zaorf9lkj5625jg17TLh3MgNRlODm
yDOpz7EPhozjyTFG4N5IXdsHDBRgARGIwGqSoNTmkK+nIHrMsnwz9FF96ykUhoS3qlvVwJx4zkof
6nQg22NdpmQiRySestnHdensU57p3lH4GsZDEYdHHAjOHok1WHtc9Y3iPQ7vzLprj3af/+Am+GJa
8+Twh+iGJ/Wpluns7LwOzEsXj8G8ruruOaFrgiLC+iFQcjjky5xkJK5h+fXNLUKxbWTyMvC08zbm
T+N0p72pWi5wh2Ja7HMNxvTYGi+xQNSYsaV4tkO1csAeicJX79zefmc7oMQwCH6NZfQC29faqRTa
jjlD19NxfnIj7BCVkPuQFwRiJ7k7MNEeyPNM7NtRRMBCsU+SDyacJ0i+QJHuHxoaB1pSFw5J2duk
WxNhoeURg1VFNryDwFJC0u7zjfTr+GTwhOxtEgYQbJ6GOMDJ2xHkksrl/piuhQwxjQwRJgcc731U
/q5ks60N6831455FbEAP55xeDsRTUrHVDeabRerc+jUULBvNPLYq4hIjW2ExvWcUKAsO/NQMbAZR
HmyrolMpYCvk5Oou7ODqYYJ4RbVmdmRmv1VB9tCOlDehVFP3hvwuJHshneyXUTtPCcbE1aQhP+Ql
LJuwRfysemZcDpswVx25JRy8qAIutw+QxUOHZ7/QvocE2D7EpqCUqWqhh151VX+YdouwTQh9VdRn
K0nHbczishIJVonCwAdlHUrsektSAlo96pfRFtfJM7+qEJqOYTCj0zA/qObGPmVVxyTnkQLOU8C1
hPwwgEMXJtK/2wNokAUWQKn4WQZ8/H7wJ0dxx1LhkGTwUSQy23X3Rh7c+wLrvpfrfEs94TvaGEJe
ondug9csDn/KHvStSIbz6Kp8p5R+z8b4i6Z4EO81BS+UBjPxndkzc1ahmvZ1yYm7wmzDIuile9js
5f2Ucxoa7exKOoehsVzZJsykqEL/DAymONXCAhjb5rM2c5I2Q3/EtBvtUhdht9YPKq2De8eUfIks
dYqr/mYMrGNW6xzSMk4PpmEcAeqCuZVI2GVecjyW5eeYGEwJx4a/G7IVP7eFsJlnuPbjBLdAEw8v
s/bPs2BDpd5mXdeuyc2hy856dlx0CBssOWDqU8BWfFMVxvAwxEEP/KzUDCAZkhBmE19t26htBAp7
XdbmNRPFnwzuyH3bUOJtL3JmXH9Is+w4XaPf2y99YRm3RMXmrY+7/AJh+Q4jRXFMtXBom0vdl3AO
D4GBdFhZa2w9+lB7E/XII0QPD8OrQxd6zMyazWxi/pxMBAoQuT0yLmZl9UBkSmeb4uh6kKXrnvqu
O9GuTfEkM3Me+60e5bUqhk9kzHXqs61yCX4BqlOsi8UqE1fvXZp2sLrY223/w5lwnPAD/5H+LpJz
uh8k1E+VBsbOTMnkm7NLmGs4NCq9Tk4TnUnGm+mnPRX4l6sKGaNLd6xxJ8Lk8Al9Rp46/N329a6x
2xPm5i81xBgEhuGM8YYJEGmN/VjA9I4Uc4wSmxVN4x+iZ9hZhPXnHFvvnkniFQJURDVmNDwZyr32
HvFAOEv0ZFjlKW4BcSzmgHPUdIgm+pY05BUGrFDcqflbp2ejZgpc5/Ymi8xPJkqSuQI1K6ajkz23
k4eGPPQQGROGHheMM8KaziRcLdWoYxbpJ78n1BPIT1aUj/jbd1OoBjbbd2B3O6rqNDcUk9JRvGdG
78aHlq1OLeQ+xweo8s+lGOt/C8T+XwVi1t/X6Xv6z/BPufnsPv/xh/laN99/5n/+/c/HP1X/lcXf
/yh//tFFf/6xLouw/B+NYvzx/2oUM7x/YYLwLN+Whmkrw3D/u1HM+BeZDAvfmDJ811XW/20Us/7l
km91fd/y+J/iz/93o5hQ/8JmZ0nfM03pmfxR9f9TKWaDB/0flWKe9KTv4nqwcR9bjrRMxe9/f4Kb
C9t//9P4DyPqWpwV+C9NygJCQ4obDkiu7WPrfE/JS2F3zR/HYjcoK4sxjYYDEs89U4ERTRfM2wMo
g3LtQ4s5BqUntvVg7Yr0LqkZcQIJTnlx7oGSiPsxAT4pt+mcinsQqyY4qtw6+OG+7a9syafZs6hF
jeYaTqhWRy9CgJFy+uECMqypnP0JuMedIQlBW7ZT8gxZd/AlO7IZOXwn9kvbx4eksBnmxWLxlhU7
jKfNzk8l/NrUBxccOvrcsn281FZ4zJvJ+8UkkqZwy9xXAK3J5lMbX7EMuBYn8DBfSAJ0zK65VNsn
HsTjOHGWmML+2IviVzsM8SH3wCRzQ77zXGOhraeo1pNFuTKiqFlcoQhnx9aFLkHM8T4a7UsK+wJ/
LNUyfm1yEcU30uPWWtdmqQHl1cG+qfxyhyjFRb5s3yAIkNDqwa9rk4oGm5bibdPKvTUl0ymK4asa
DpVbtUl1EMHBr2mgB1F0aHc9RdhqwmSOK5U5mbNxYtt80t5HNPfpVkUFPL6QijBRHnNVsHdPGvXU
jY2dQQWD0UYUa1g+vmaDG0Tenn3uCct+9NpFSfdj+s9iqp8E1SRH5hB6V8bJF1dPGjqocFyjxAnA
9v62NMZb7eDNwoNbnP3li2szzYhJ0tzHfXEnMtf6ymkXIlEBCt5OXBpOcB0m0toEM5xaES7RHoro
ilY/u4NMN0EDoFoVdG0y4Oyl513m1IGzE6O32se+oO82cLiWhAUV8F2p9V7k4Xvr1Hufq1ADYVQU
t7qzaDUoG9qBwo+p07uQ/W9xpHKmaxSyQVdRI5EfvYHLoJ/2J4LANB8kS3smlfci6ultHCRJqlK2
V6PHaS4njieC1zUy2Pdx+vqccc52iNLGkJhlnLIKvGwQGxAmsIkwjrLi36bFPxkMBRrPwsK3dPRU
jt91KL678YDIWN8CEyuqHO7pxZzPVCtROjmWb3PmbzBF/yEXfiVM8x7mBlXPfbEyaIpwa+AA6Iu1
Gp/8el4A9ektbJktjBURyTErtiJvb+k8vM9D/iOGX9iRHsLMfg1U/Fg0yQsFrncK80KsoIh2n1Im
X7M1XY3B05tMMkWIyJ6l4H5mJ0BoxGwVtTcfj8kqOdH//sq9z1hh2Szp7+CfNbVzY9lAMQBw8GvI
5R3pl33Jjj8Ke3VweofOBmSShJGrC/VJ86l0m72mmpOauPTBHRTEtMs4xK+UJ72Ajfpdd87NqYEL
y/iX17ZP9L/1QNrMO4BpJHIZYD9mCkJVS8AvbE49/2Yi6S0au/JPNcH2yEjDnlpEWygtr3a2kCrZ
eV01A8zHrBeEMDl6UJQ195HUjTl2aHlttHzNJmhIEffa2nfuHWGSeAtHvRoM/JI8MgYduxQEULW2
dVKcnRQRazh8ioy5GOGiAw3RYdKCAcc1iyXvJU7oDMtpzVlL2DLwtrJtNOzHUJPID/xpqaApjnFb
NsfRpkExKdo3/JmMBME6AF6ariRsWITF9Pb37OJFfrIqXYK3luVxXqUWAfsk7EQDbNIizG2JL/5U
UldwjbmZFvZ4NGZ9mzp6UpMqPbY9h47MAC4YGt03eaB+VNalJ7PvBKjyYVxjyar47cb9IcPzU2aJ
uW0MkpsdpYMOZjB/qKCzGBC+EXHWI25ZEPvCGr7yero6CS/W3DPphEX6GxmDRayMvpq70XPoAs4w
y09Z+2a331Mfzy8kfi8d0F7gNpyTdJGhHZbWejDrr1ThD6nC/uAOIQVHZjlsbbt+4jFQO5BNT1pj
1+aSew1aboxYAb2yuw52/uKGIthHYdqDeGgPo0zRF+UxUUO5670KW79rxofC6VF/gUORbrc3Mdl/
4MxxdW4FWPlGTfsSNQ8SI2E34ntLMVn9qNx5wPQef2SljZ2irNAEfIPWGIIiTFHWPtnWjUjBW5S9
MW1jRn37fsmgjnr4aQNJPQG2RqihdxDpjJ9Mle+FzUhqmjJ/r6ugf8Iu8cvDGNeVgBbtaKnKMqpP
EkSMjMz0xcpRehyld4AsuHHHrF4DFQ0NCTrSI386i8Saa+efOpmmEyOS6HEIThFlWlmdvwxDtQ6S
sd5wKL6Bjvig+JfAhOp+U3qJCgZJ7A4wi7UiOHZzXSD6aWs/6V5Q4Dk3oP+H/lS6iCRJIUglDYTm
bZQ3j5m08LonNXK8djokpsZxQD7E19Hl6Oz27KLC6G9TY4CXCRmJq7mpUUuA/02TOPC22BtS8mAt
SSXhXhovfAJDnLAUC07w0xr+2rjW4OEUUUCuzFV1mmOa5Kc43AphfyU5wWOpHQ30pw/XObM7J3fe
DNQlsKnRvVADsRUuhGY7l1+gJtyVUTQcJZTQ9C/7cFWz6T5rw/fJQ62egi679F+5MMZHikL2wUxH
e9esc3e01iOQ79H709fvMieGR0kRbH2NXNOeVcQnv5X10e3VjPWius4d9R8ublRNg+mYeYfKrLMV
R8ePdqpbUt/8qqATlE/TWYZy6w5OsA7w3LKmtlxLuLF5nyHG6808d3ILKnGPbyHa48IjoEprvcZp
jABvbEqNoIkYla9oUXr1uzKjvwVGja7ILEMyxOU2+EfbpwhtSM2DH804RopdCJIo9gvv1GyGuX83
gyVejsd7A5lgLwqDxIKD6Nfyjl7t0r0mGHyIgdvtdtr/DTtoq2qOYWtsCMCiKvX08Ln6ZMbFY5Ik
T5wPsbsZ3BYjOfCGuf67VcPncUfz5Hidc3IG9uqBe2BOjGwikLwHZXEk5XaWwmWW0gf1XXjwmgHN
x0j9nTMF726fc1N1tbfqMvvDmu1qrfzhoY7JwdJ0u4Ce6YSdsJP2ujrXLvp4GGfepjJAlka8GxQ5
OidchfQljH5+qPPyiZ/5Mla0Dka2pgsB2EQxwHbD/JGep5F694X7MGd37A9kziY8NPSyOE0wbRIv
z7YcSJiUz1EI4+Hk6UZcI3FybdPYUfOOY8fBvyZAcDIHh46Hb+MpSz4SLobrtNYApkOma6S8yevM
Dcki8jurmnQny5fRbRnKWPwu1nwDJ93JnPvnJPY+GSoxCwuwmwgZsel71pGiKb6DyCq3yxR1mOV5
Ivd3iAqxjTBvVikVXnNiBWi7tbjwNNMqAD7OcTntZdsk75ttOIuPRjkEaUX44Im6WzB888oaKZas
CgWug6aBka6OLvpVEIOncwHYhZ6bXW3YG0wenDIT6R9UE4+rfmoNjF/smwUedI4EfEKp4g39mZ+Z
vAnTBhikBBGsDf0zh67P48ds8fqMnZOdrRRbbGWoA0Mx7KNtAtQvx+XgF4qQSMIGlSXqRUZJCUeo
W5HUNDEve28aj/xqpC2DqQku+zpHi+NvXdVhg4kpQItomYVONt9gYLYItKpPlrHlcAS9+6ytO24Z
6H+DR0liUz02JqbI3LE/bX94Z0+p1zpk1ytn8SeOWYCoUNJnjzmN6JN7UgkVy18PapLBnMvn5iIq
pr1exIBloj8ZbBEzQjrciIVmyZefuum2Z3VjRmjd8Ds6e7PCkFNAlxmsuruM5ErX1XFOXe4IbUn1
W0vkLDOINC3vOkXJBaMpl15CV7BuUBvBGrCB23zHsCPaNzOfeeUbR6835dnsw5fG6CLkML2l4YbB
QGY+VUahj/w7Kw9qGGOOdE9d9EyIQC/RmQiHfpF4jOA1Jg3DuoTE/h77xqKPTZIqV8NjKig4hUzx
OfjBAesKxgXoKOss6cDBwwCkYgg7WzuHx6QLizu3pvVPYg9dGUnTc49cgupwpG2HONDscevoGugT
/cig0Iy5HYbfM6YibBmA7yK7wbHnFj8SoZ0nvSLKp1AzXaIe01LEOwW0IpH2mPRkPOjER6jkOzTx
l5HWnZ74XL4iGCVnB3h2hgGGqy84bVTl5lhiZIVHPpNv0MmzKVIsyY1x0ZpoQJ65MED5knjflqqP
isKOR9EIOrcs2a7rQb+RVoyOk7+kx3Moh3OB2SIJAkqrawZDERsygsBTxZn3gUWpPQexUa07puhu
Ye4k/4mCEd5Ijyz3ZulkA45/jHyQbygQ5X2gkI9r+hVzeqdexqR/xKIHWIEk0WkYuAoPDs1eGcWo
A4kOcCjd0+yZ4UUD4DO6+TQE7sMQqphkN54KgE5J5b3ADh5vBI/vVZ4e7ZKkMy3X1iFdSELV1J2C
CR9hNGBsiLpiWtudMDeZ4mWmE67bA6OYHuZGPIORwQ2iJ7aMoL5UGa3EKqFdJur68ACuKHugQlys
U1bTVS6Ya1hGSQmIf7E4Y/EpsDOW0Rh6gMG2Zdmzg7CN+6Gdk6ean/b094uFASdAmT61cXw/koiE
iMOmPBrJETQzhGDGGkQVHIqbqUwsiXxFRAm47pr6PHVrKvvUGY7vtnPD6lJY3Y9uRXdznGZX9l6E
j4Boi0VAMu7L6hgC5d90NkjYLEGOGIA0UPZi99e/Xyipfsqk9zKW5Z8MNPxac8PdVNhyAVI4+v7v
lxGQ1h5XL3C6gh8mNPoEV+I43gnd0RlOX/Uq88RwSpYvNNAbK0pqzc1sUz1G+q/fVD1FY/Tweqc+
1sTpU+BVivMGI5sBnXFHxXTy1jugqQvLq+69SsZvy1nMThKMuFQcPpmnED2mmfv2Udqi2zQwTley
54zRMed+jUt1kso/GLLqPnGgYI92RU2/Dz5tmzHHpjGT5knAq99ITLdcXaQGYwUXM4KB/VEoZ2sU
zCXTIP2pSrXH8JN/+k3arKN46omKse+XLA7UCs4mVQ5mekYXIOowZPe1aO1bp9hACsIIazMr61PP
IDVzYde2iLyx857JNj7OzWsMIodYSQCvpmudvedyS/r7S1vZFPFKPW3//rKBrrODH7EeyGuBE/Xa
FzNv4z0/NkVZ1dC+tLOiuqOZm83fX+K37o+TXgJyABVrBebSAMF5V6fWhfLqHeS88N0OOPFy2yN8
FuTkROLGX7zP7lGT5FtX+FI2WQ/d3uUkyrHdG3aRaAHuIS1cAo6tmwJ1/9DzOiAM0IWQWUb37EGE
x1ohceT7/dPkHT32wzX3lvmGsQyckvUnb6t8Xwqn27qtzPYMsa855cZ3Ke1xmypCOJK0WkUK5aqP
EoOq9Yn7/4gpn1jHS0swh5JcVCirL/nQF4BZg0khBJWUrZk9vTmQz8WRydTrFCl8z6Joj6WiHkhk
uqdR2P6cbP1AFCw8YTQsekhjmXVXNPiQvIZKCVdhY2mJfm4L2+VyMDchdSrxU0k594fViQe8EFCS
NWZq3xYXY47sfdqij80hs6q6MfaJlAM8LLJ0nVW4H12ubxWtRl5HWeSc89bKAHzobGceRQ84cGFr
HcnrsCj41cg9Of+qG44aNulbY2K6z6jBU9z1IgBsONOaR5t62067N4KfiIrpH7u6jmM9/JDTfndA
nMzGvZzo562b+C6F3Lga/J4CnMQxLsIKmUAWEek2r/gJqWtFssJT7tTpqXPH34ajqmfS2NdYzNQ2
4p9kAthSFtNLuc+i5AZnVGyK0PMPoCL3vI0om/iJ7vs5fQ0SYVL1hzMFWZqRpCi42LJKBpLcYxgF
9NOI6pI6uj+BFD4ArqG3PRL4ugIfGH0QXTL+S5mN9rb1gpQ8ZJGcA9W7+9nz76IyZM/2ixkb3Noz
XBOhRmU0cMOlmMyEhSUN20ttj/S+5xacZbs8dLBkD+ZCuTKiuwVLdJzUtBsMvMtZIE85hcZ39liU
h7Su+rWq6ElqXLyfbJIOGmWgwDYCsEv5WN45HBufwyzxnpQSD+hkxBM9TniYeFYjKZQd8QZzG4VF
sLCTIRCF3rb4jfWjvA2YyLchyMRt3+voMJfopGXzmzT08MikmdKjXB3cdr6XksabHBHuu1LR2mYS
6eTWK/jd6GT4+KKEiD4l57SvDKI5C3D7Ce54vOAJnDd+RtMnlCBeF03iVHUk30N4uo5Nsi8tlNp4
hv3tS6pQEUTEfhDNb6LgZwytqHga4ctOAI2O1B2cFzYzFB8e2JSQJXIF8sPPJF1UJdotjA4TGeET
RK4Y35/R2nfke8RXlNivlb6LXQhSEUDoG/PWBfBADtLE401/Z4DD84gtZYcoJU92xMQU8zw2Q427
s6FNxAVYl91XTU5fn0vS1OorFPXaOXJILE/cSUj75wNRyOZUOuW3VxjFNYhI2BcGEpB2G7kFT+Kt
SCAdpglJNpDBGqA8smdan4OljAsVLjowwMeCUI/mKtDum9UwHRW0dN+61uzvzL49Nqk7bmaLCGHk
msEOw2G5MgRMgtIgOJ90SGJ5VHnbspuwdNtYOzTFNEMe7vPUwWdnAIWvHWo8JWmAKvhF7gVVV3JS
Jy3aJXzGjCYCkpnk8dYNI2s1DiRR3GKAPV5iZozO1eBZz7yaXvQeF3rcIzBMFel/NpaDFXIMsYxe
rNyWrcrkytS5TXOA9UUMy6bGYJ4p55w5fElzyJCVXGjU7bPRBXzfJrwAX/u70G2wBHVw7IyU1s54
2FtdZ6+Zqrwx1yu2I1NRCjD8erS4sfPzL5lHNbk3bLAWINzwwvfYcF+MMPBoCgML7J6x10VXOyXN
2ofmQ7wcYAPiI7ERfaReUuz9KVpbbpqf/WTe5IK6iYoA6KDpAeoZjm5cssRZa0Y7F2fp2ig4SVEw
hU4Wyt+BZp21esxwdLPfopyKIB0RSzVcuqqyjCtKGBNNK5S8tyxitK0EABkHzSFS8rtrjXLPYPcs
U4Nzf1v0a7Out3bT2btgCndRSfFoauTHxDD3BBj7jc4IKsEnyzbOQHUUnYc5NiuqMmTcoYHOLfPN
ztgblrqfBOfVaSgubtT/TFP7Q9ofWI8ZILVFzrCLo2CVNOISwG3mzZTPAjitZhKA2l/sLRE8MFBp
6C+pCboM4W9TVIyjycCS5wHiwhVmY+TurpLEnXTU3g3I2tBko3PZxsXp75d6KWW1fep4vCG7SXZx
nJiiOPost3NOlwVlBS29KcCkJxe3uFEeEjMpQMcs/q54YlqPta1jTrbnmydNVFHxU/QXgvL13oSn
tI7wKq4uU1PFByPmrmjUiLEm8B9qyMyBWHLDrSe7M0+T5m7sZtxzZ0W6pM2zNxSl+sDVM46ThyhK
x5vH7KeUgAZaowEzQ2FZI3GREI8xVvFoiU1XYLjKJ9Z8zrJmV4mPNHuTno3dsY9f8pSTW+3X71Qi
5ivPxyCaOGnMG1dM2yLVVzk07TbsIXcXiM4GgwPMVZlLBV+AO9tzaM6c+oCcHtCPJMpxnQUNyKva
WZcjV/JpBtCR29oB9E4ex1aLiqEdClzT5hv0LE1StgVUdDsbtOb0VQDcljJvMOXEKywuS+6yj7Q0
WkpOeX3mkjXLwleGb47tbWvPpxkwKnCUuh4ofIFXJM2rizIfG1FUPJn6q6acxvOKcT2x2QFVcX9m
ttsjbsuPssCqV7N5U6pirKiiumKd3Xq5ErtpgsDQ592NRkpc7nMir6Npshlai6XqWyf5V5Qa81ln
0a+BM98WrhI5WfPSDq25I0NN565jYadLIYDUPv1BAKJjcm8oOSpvXmJcDxvmxkSVg8/Aqj5b0hlr
X6bl1p4TgF+ys3bCosWrTe23hr3+IlwqyqupPg1F+bP8H9KLII32TVgk5AVwi7UObp4ZmBfh0S+D
bYs62sZr9kUeEsEXfoJXgyqpXL/kbqI2Ps1UdAjU5I9MAxfNgFtRjs9dx6G0e4KiTecvpPSYpOii
td57msXYjDgScdrl1m8fHSSToB0o0ctgC9MUuwJwmGiLjbIKIoYdDg0kBCjlaEdbQGa02DUl61i8
nBb6s9faw7HEKbWOJvfiI9BEYwhOwPXlllDny9/vS2T1MVnugBGx0KC1GB43lPHF3kLNnAIiXHFF
oyPuqKRO19og2WTwMq44RjxzfLt2unmqQd1lJGABwMqTFw4OUVnQ6SmwYNVv+UH1blycYSohX90h
PLeAmSiVNQ+Ail4t06NEb44wnVoI2hVFdJi1V/OySfQ0F6oE5ybMrbh8dqLsIZ/ERQ1kPnpveouU
n6zji12gGWMovSr8/Ehg9D4UJiAdTZova1Gwkwat3t2nks77wgRf4fj7yY9/l9n/Yek8lttm0ij6
RKhCoxG3JJiTIhU2KEmWkHNoAE8/B3/NYlRjj8eWSKL7C/eeO79r8B0xFPQAvbzPPkOmhlKfOrbO
P7MEPZVJsQzq4SUNXIvLErE3+SckN9nRQ25Ct7D5cI+a9WuE/bMCO7YSjfGkl9bd1kx+po5qOXAO
XRYLkDj1Q5bDRGSc1iIs4sLX+w5PSnMNNMvZju3w1IM6XnndlG0VSu01MZmfUiOuVwqwuYbRXLUW
5JI3uS+t6tsTb3gl3GpndhS13WxsaO2gPib5wRmYBZnsLlCU9b6rnGk7AqbDOc9NI7W7pXfL+iiw
9+RW3vUmfjUeygnBpV4vXPC23gnkSY6J5qacFAtRut4oyTbcAAXRMa7lO5rxNxXsHzQuBQIhQCjk
W9hjEMNQ9+Ni1EAJT8j9pNj1w2xzgjFqdQYk1XFoF6fOcPH7xWqL1O2qYjhRAs+crjEbRoizyW5u
E3+UkqS0uexOgv8AoTyHVlhsQX0RuGVj2anTB9TQmxHrGmHfuPZESrlEfiRJLgLuHjrInC6vi+fC
x/+c7WXrfIZGNbCCLw+jMnem6/6LLPUe9wJvouYweLa/qXGLnS4xu7g6cFYzqVFzIoaqmbMygzmZ
4B/9cYgWqWWcnLKBdb5Z4/L25mgX1vZrPZHT3CuUVlPiJpt4V0YJ0AnKfprE1muybY1va00TrnFs
3l2R9if6YMRRL7UQwZnBKAX7NG67FKVyq/hgYQOKtkRzH402/jPRTwC+0qNjM6fO+SP05tti6fBN
k1NOCfbsqVFSTjvAWAYQlSd+iE+W4S/5JG+dBgYuB3FrZg3b44Eqki5vjUw1Zgcf/MzlotMe4UtM
adICnUuMrQQqjXiaGasJQ9NlzmEl5r84K4gDb+QDM3vsR/oL7PUIHCKJ0W3kHiZPnw724N21piDh
u6axA9ByhRRvb3CsHaGwPDRxf0NozkqoamKCvxgeB6ET7AeTjUvzHTvYcIa2xJ3pHbLqLjulMZnA
dhYNbcYmhOQT26SjSFI6JzKsz5r2RvfymHo8hFmGrzbfJmMYP1kVAkj8bSBex3dvaN+TKfjBTBsQ
wa7fE7vHZhxiQfJ+J83lUa3HK1LBE7VkCLViJleT1AOE6JFOXJTDvcJmlhW7Da5k40LQ9BZqbpiw
kFpB13RupOlwa+JyFVNwMZpIbsKRqM9Qki2P5PVQw1LCTUnKecwmIcOJ6M8TfweIy41p9PgLykBd
isV2W6C/rCUCiEHDuJe5drYJY1w47L59N+fTmZRoKJREaZozQXD75kkr5bCqK7LUzSYV9LBZTc5v
/FzMRuMbP5xy7PdwbrOktutraKLTn2f5LYjOnbL4Sw/qD4WIB7PIBHtMis+8Jhe1ZxVm9q48WUa8
7BwShW5eWsgKQjSlOirgFO3tKsMDfJDJdBhdisUMb8wS3ukSCycgbXTLTKm2pnUSLLlgZmKvJXhW
zIeS0IlFPBsiZ6jjJQdvmA/IAFi0kDKAVoDMnIngSD5W/VEDUUs4p+Wc84RWB1DDE9MY3gPy6FaO
WLBYFFhb1OUJcUJPPIGb3DlmyTjfTTt/EsIQKy/Lb8nyZtgBg6MqSz20yowRevZgR9H2N2+pvfQi
FwCFOoZjs4JBt3zJunE+6sHWZsKL8gFBDFukdVAyqxwT5l75MmRC76jBHM+d0hcFyzBrrJINf5m1
sfJYoEhPg9c2HuJ1RfBdq+guwfxNa9f0XlF+ZQ89ZlKD7SG7k/Af3QvHGosvbKXxTWTasLqWuZu8
dSHZh0YA07p6nXp7ukWd9YiHoPStGb96m1fU0oZb3Lue4iw0M2/93y+N3hh3na7yzX+/dMVMeG04
/iuyTmx6x6ZNC8er7arvZQnA9Z/Kw2Sa2utokJ1qw8SC7a/eTYo4aTjOIQKgNer9G2Y0/iJC4g8a
vgoXNqpOWOMuEPx8mksFECjbuRhaMdz7Pj3xBE+PRSKGeztvSe6kpBFCYVBSHR18Gj8UExauDo0F
D9/gQOEkNJoZWBOjhW/uijVIXakXnEo/VRy9RKCpt3BhvzuZH2dmPHX5Ais8D7Yj4FWWcPOvEOLB
xYDW2jCzyoQnJ13Ghh56WKauwZBtRrmkUhZsl2sLdygZAmNkmgdNR07f4BgLcnYhaYvlJQzRVhdr
rOZfQX2Udeasi1GwzeT9nel7tJCI8oKbz2ZmG46jsSVfGRVZ90480bkpO65zS0zrmhTIdW8e0pxV
K+tZqrYVJA18gA2HOb1RsTcIQwog9m4V1xS7a8qUhFykeuaEJHV0TuI9nG2CtsmTkH3bbbpK9+nu
85024Aws0/qD+eSnluZHD0v1atZZxKvSoRmDT9Bp5UuiYXMiloBtMVCIqXkKK/OAVnkP0OeMcSdf
l134EcOwFYT+Yt2CWJyb1TWVi3OUyMcmfB5tUPqoUhzEuPU7mPJ4xzG6IXeQNKYmeW4TQQ/YLtuZ
kOuZ+em6qCP4NmWsAboKXypp/qbzRDB7kKUbOyb7xUgOFMnggEI79yl0gBUbnW/gOzVC99voxLdu
EOczZrjXKonIm8Qlt3nhtOk3HQak2gMihfSwxcXuExnJxjWrtklhX5JR1euezKnWbX+rCePBWDu/
Idkp635J0DRcXmavR45cVbUPTg4hICHYYXGvYVcwZofnIDGX6Q1qZzAh1AguvZyntQcoeB+8MPQp
bQNXCUYEmoz5QuPmqUAeyzhfUgNZ28+FzC6tUDc1a5I1Wv/OQO6LYgFtAp5A3KrxwtZBdc2V3088
VVj6V6Cc9yG6t2agY7AmF/J/WJsnBqwxRvTGp56+SmskICGnZHMXl0hsq61uGuCGhFwXKd52M48l
GQsVQPQWJ6IDJYCXHpWgkbJqaMgON0Kc5QOzdLzaqDgtBByzG88rgJafc1V8jsZClE7J7ASYbdjF
tRvJ/Ig0CczIqoNHOy98hTtnTzrVw6ScZd8bvYVj+VLKUB2NIsXG37Q7wyhITNQ4Qw3pSYSB+m/T
kcSll/27g9cVj1tw0Af7agx8C2Shpax0SJSk0kgwn1NNgL0hsFvL2PwH3vQCNw9+/HwoiKP22SgX
PhqS+tgQYkz4dbmLGPNVygQT3sptWRnDlXFDtJokH/0u4JMbUymgwV9P1Bl3POUM/TXbj2Xuo4dg
Ufs4YSBD1zp8NrSDq0pvvyD8mAxM0GjaMIvWhp6R95pA0jHDjUrkd4SiCalwyEdftj4WhBfL/UeA
jeb3ELF3geU8W515zpw62WWovNb2YmKXr4a0npTubYCiBCu2bTA3Mjgq9DtsXtVTBj0jIApFD89N
nEsiqAqA55VzjCbUYfS35mo3N1XIbVnoG5wI+JlBJLIryyC0hE+a4lvKAByxirWvaomKaiFIurJ7
Ft4yMGasm7DPXSWaSwdI6al0+6QE71hkZ++cyd7aG9QnjWgzChQsSmFw1L3M90r9HfNjvzJ6C8FC
Gn7TlfGgWsWxMONLrvbEgEAdlfehVLsBi8xrmNKJVrjnBIqO8IlE2UQpywcTYOJK2ddZWeD9YWgV
phFhzAOFlGshMYF6f/Y6YtZS6BZJ0v8MEzpjNC/Mugvxlma64vQitaoq7hbzizxlR17pCqGpMz84
0xPU3RenV+kF2DSCj6raj0x3sY+EO7RsHPKmUoQ41Kgcyj9+Cqr9pKyOmM6us9TPKiD1hoeBe78T
7/2kj9D7kbGS5rgr2nEzKstmg5u+Zl1Yg7jHE1LQtVn5bWg0wifG+FBCs1mrgAoeXyaTHuAx5CC+
M7mAsD4kN5nAsXFliJMOK0hCqJEgznNttQzBa0Q5Yds/I8NCSIh22Kh3Tjeau8Gd3m0bRUgRI4kV
d2YyPxz/4LWneJdUE3zE4BVORGwOa8drD1FYPgV/TchPAyThT3f708xn1++gGWi5l5MF4rwQY3+Z
PQJ0TOboKOz85WcRBqpeyiUZIoyk2WbVJ5i9oaCk6NrCkySEB1GVwZGyamo7PON4Zkzy4Tox0wbi
54axZ5fbopWFBJZi4mRShhuD/QjjtPLRk685+vmVRzAXQ5Azn+GMLHCmhrZ6IrBrGcxGx25gYu6O
2U032m0FZ2vDw/0mnW1b6v1uVDGLeW1zNiq2E1kI1rAjm4aVjXwIYDOx+w8XgxtK7VCG2lMVOFDs
0vY50ep3WZAkCpnVDTPFPAllZM0VpzMKGoRpEdUSvfQDULpWewRRlG5FKblPJjyx7eCcZGOZfq83
OJfm0dhHEfXKmB9NDYSfiACNIT2yvPwddVayKSdv1XfeFQAMZkveGrEY7xqz4gRbvqAFDNdshUnA
s5i2TG5whJvTH1xYyHZoWtAzAhyXRoAEajCr439feAFGBG9QHxAcUrokVuhLBb9XJjcl8fnW2kKn
hmVwDEA0HG2xxKOZZcXeMRop5Pti2/HB2tpGAFq+K4865OqZzDr+a2KlqIGIYFjZKHH8VteMI74k
Ss+emDbdQWlIJf/MJudJxX1N4Fr2/y/T8st85tuqXJeqJdHGnRNm1xRhDZQdla3lVDMNQ5dWHBA3
+AylN5aObkJoUhw9MTKwdunHEnf6N3qTsQmiZZFd0J+rfjrHTDM7MARN0W+TqjzZ81M4/SI2IMMx
Vs+hFx0lUWdVzsR0jNuH2dZvCWOW2SwPsQacKjZOFqqRJrX6NfO6XPxohXVxo/qCLvtKxM+5s5m9
OvDpqsC445LFEIhZibsP+yiBfENhnx31gT/4Eo4kWHfNdx/Az7FZfZdcGBosaCcu94Cxyo32YZrd
O7IlPs+Sg5QobTrNcBtnrMwMLBbrbPQeB6PkTKftLYND7mXdLqejhbf9bkv5zkcazQ3fsZ3uC+iy
I9tUPngmU6f4ta7TGf1WeEeetTMXoxt+RP7Z0OJISsoD5Ui9VR2GUolWLLDp2OaL1AdKWPpkILRs
jcwl+rj+QCqy9RgOC2CiCXLwkTeegd+lIFN9kyjrx6WRhk65NvWrE8YwRir9oa27U0c6CXhQE2eK
a+7l4KGp4sCRAAYRbrK3V89Zpj/ILoM+VcKuCKijcFN8ylLtZcVqg6rrgJaFdgbR2ihfihGFfE+5
yijtzeTOxAtz6ArQSF/ome7AEBkE4l5cG6b7ow/6rjF3TKRPo80wTq+imxZxweUND4AwIHBHcEOS
+aXLx4e24oVnao48FSq/Lxp7Z3u07A4rYXjcqNsj8oAyFpdwdJbnmL8w1pb7tbiiC31PEww7CQMR
g67JJHs6451zzoa1ixYuYpM7+3pCXQI8m388YtZtquzXc0Ns3WkDPDf85qN5G4NiHzTBIwI29peS
hpShF0Ozl66yfxtP3PXQORYxmGjF3mT2qndMMssa7rXMKWRJlTBl8KIYVC5/OLemWy6xTcbhMa9I
zImWSWkLOxWGhDTInLZaLnKi1DmcZfmaFcOz0Tu/ujUSluf6xNEiM28oULH2YXts04d58s6JVbIp
yQv0jZ4PHuqZJIdjVi1pa9V5GsAccFgbHPsPGoSWuXd/5owbzmEkEA3sJdq2QjmXH1ok3VWJjCsl
ww4S6LPXIsdKYDsvzErdNL9k4/7gJMYgSHAVQhFuP3YCuTGeHT14oQ/y+zEmM3GxshTt2mzHPcPc
c17MPAYwvRLRHZokjNZ2xdihJoxrEd73yPeqzvz1yuzTcN3Hgt/L4+y7Z1YjvaZd56Dbx+mhRzIL
2Jmr6BxPzb9Y02zWf7GORb44kt2Llv1UQeJYhfRXmq3AFbaIBo12JhxUu9tvQ1b8GzEP1Jn3OGnV
2WYoUDbqTPOMRnTNQXhtS5KBK11u04KzwG3FvFGB4Hy3O3BjzbkNhm/HgGfOcVIbGYIFjDE6iClU
Amsz5nHvZf/s8QnM8+q5Tly2Vkb8yqxvB3PozuyIXPNNRInb5CjmR0T7UzM9hz3kWWciSlxoj8mQ
HDPJYdjxPsLA82jxWNsC4XrKW/laN9Y30XBs6IyRBQSa9kBvWALHi5vI1YWPMzfYtnpArHrwCVPc
ZGwneBophbwSaohEpm6xZ0m67IArXiEXTan3/ZhKsEIxFMWU0o7tMTR215J9BQB5EhLwIBzRZaI+
nKpX0dIrp9l7Gjlcy9wRzsBPEaEWsMaFhIsFpq7mCaF2dxWky2WQferavijTIMa1BsMSmoyvwkw/
16I5dYFDUZQQ1tIWhxLaCgJMYlJ0KJH0Ym9lPl6tjLyrJi+PlsubWonfthF/kDJ7nlxkk5p8ZKr+
zCzjYODNakE3Omq4x1l6K8b5DPbtrk3DmSXvqudY3PUUbStEujFZLOQXz8FLQh7lytDXzHsRJYQB
phFC5SDNs/z9nKYv2+geamJOrcJMttBN9nzkGC3mvsOYeUyTveEU+/wv5U1rTcWQ0tasjWmpgUuN
wwhNGWI1s30YakSlQ3Nl609zTlmLKKUDRus6bbjh4OYf4RK1avc3aKo3Z5BHd+RRjXUBIrPuv4K0
eDe9OvX7+imNWJ81ztdk889okzyyguPSnQS7a1oGg0Ro31j+YdDij1ozcM/WB9XzGwi5MHkE8y8R
BwjNxKqzVXcQ5rlpUSNI1T17UHELZK4kmcfkX8+bgrds1ezCfsar1vJBqoLHofoKk4L1aYDMajEE
aDK9hU7JhiYCnRsHAFxdVKc1xwo3BK9AHn4WAgscI3D0q27KJnw2LzonEmzhJbrtYKqvuG+wjfC/
uWAOmIktR44T/zkpZ86Y8BEp8TinI8tv9s2xqdCKOZfC5o91xI6F+L6ZwfCxt4hTa55sgnjWczYi
qBb7WljbgCSgukBqDG7znmTos83SOyZltquR4Bo9InXLtk99iPasd4wPFQaPkIQNivXgrqVjf9Xy
5FJ7SB6Lsr+m+WRvZxWwvW8uLUHjpsYrpVl1vOnqxzTUz6FkKIjd6Llz7Z+URBgxWWDi3I8up13B
+P8R6N+lzdDAdJmrV16GmJdLMgkndKjo9/EhcZzpA6ptGHlhXxxhP72zrwQToQOxaafvINS1gwVB
nlXEzSBAaaUFqU6NM/6qSLvGbkJjP0BUVu6fM8HcyAVJDCojPDzIHyeBcZ+y+h3cJbtA3fuY+ozx
Roi61IBO4vUXFyIWzVj7nnULPeU3qT4zgz4XmsNXE/MHA0bm7mQS6EyC1Do1sAqm+Dm7QdPYd1cG
Lpdu3jkuXYOJ6JXdDcp3ilr0zwIwf8okOIicWzxOj46eP4PShywLQdkNMkqAtnooQYSsM5P5XRob
71UKgikUJ0eIj8zjVknkkBygp+wsKhcsBB+i88jvScwto2+IIUVAaPdICpbs0BYonSiMpNgrKYno
ILYiS/3aNtrPCT4HR9ornOlfXbXvble84nXTV7nU32w+sv7UkyfciNM42fqTORBNZJWgJ8ZHG+Qs
xXT6BzWLkIzR9PbNCA8lw8pTok03hfVcrJVXY68h4WulIjCpo41v3gL8CNdCYy6vUeiPwHb13kEN
klhEX0XZP/J8aYobw2/w9pFldItKwGnQvTEZKVI5QACour3ZPepESKABLEZgAbnG9WkihALbyauW
bLORkKgeBtUm8sB18TOrjju8H7jqzVRD3DsRY1prjwinfG9swBtJ9OJWcJ6BD4yY/tF7o+CYzbh5
YJX2ymzo0UP6qCxPI4od9aiNrNjNXlvrKbH6L0QU4pYMnQWrodsGgnBuYBFQPD0HoqX+ZJfOjlxP
8dalxzLRdFAV8rPHurxP44J4GYjp9B4o+9gkTcVoX7Iu+BfNcNVV4Tc1yh8m7PqmqsaH3p5fHfhP
Dt6ss4JwuVIFgmQNN1qT/gVxqZ0bR27atrcePdt9SCfbXSdN5+Ky/g2stOCDi0sQllblllcd7npH
37e1W/OSLcZDLv1LjOJHxVN8bODeRovPoUV/y+Iwm4kIL+0DYCBY/9xL6V89dn9EIh1l33tH6G3J
to3wpTWi9gvVEiI6XEuO+trG99Z24/OCYiADfeaswuzzFs96f+K24cFfDM5NWw7b2U7fao7j1Npp
MMV2umGnfqETPxl1zK092+Jkt27zaAWLa9I9jIsTs06H8xCLwTcKUFOINlHuGSi3Cu1ZSg1nFgUA
FPeaMbrfWN23dOKfMiJIZvmu6pRyO2JtHwUta5Vohr+Mgq4JcprV9RiJG6ThG0FcPL3ChZaU2zvd
zK9Cv/H6aqDkYoLZUdzIBrONV4GsFvYlIn151Rro9UV24rm+mTEHhNWb+d4oE+6JmpqRPVl+kpwV
hk5N2A7eB8qynwAPDyp/sE0ie1bh2cMDhCJMjH4LsoOhf8B8Ko22UWsfvEgrdlOgfkk8P+Va2vpF
A+jVmhPEXcarh4p8xSVCveOOFBLBngb0KcwKmFJ1Nvhp+wjQ7TyJYUCtEOj7ntSUeYqzQ23QNyVT
VpGlXlangCGavnWDmr6pkHeUi/aj5UmkW8h7eUxfPVehR9IrQCZFXWFvj7/ybPq1Ut5eCohjqVfT
klxL8TqXfjraJa41rfH1iucf5uhfbjfeE6j4RSH8NUBJ9bOWPSYCE7rjgfphQMJlQ5XhDA3ttc7A
AlMQtw4M1I2JE/BJPiQ9UdzAjOYVlgiwTvFM0j39gRhaZ0ecFCE1kd3t8yQazyQ8EN64kDwbbAhU
/MWA1MGNby7iD0YEi8g6oiXeugPf6+gxvzOHRPhd+VgqePVD8PBfUNp/X+bEebEaoe/Fb2xxqrXI
AJDqROiS8gaN+GDuJHqkTeqO4LLrNt1I1kOgEN2/jPX3bEFBsecca4tLcqTrNHyUry4bzGPZVy+5
FeTwT4Cspu5jkrL9S0ccUEPmIgqGuUB1GDQ+s4Nrjc5/n7CEOWhL4Q6a+RM41/RK43uYFbZ3BmyE
+NXeI+CXkDw+njWWXS+ynt7IoDLOWfQsrFFycHVIo2TBMBSFW89eEtkHMwHx6JGRtIXQGBO5zESW
TdspXMikk94Pu2qQI9nTAsZ2j15UxKM/mEgK7UQ3kL6RZTHYybeqWdnqtEMYs8lkspCK7LIgWsZj
PLmVEWsLoDzYonCcvfYyLbz2Im3IR+aLXWUQeFL0raoV7lUNtcdRFgGxbbvTf78F422WDBZiNE7Y
BPyhIwZvxgTDMHG8NpJIJCSvZlB9dCmJS0nY77iwwCZnnbNJl136JHCTDd5MRWEh6ao8ztsqL/v/
Rhxd6wBH6s9AwWvESc5m0pjaTfAEQiNlgT9NlxiOwSGwx/ZiJkQLmF3JqgNsFo6sk5cNXw5iKNob
rwWD2N5awdjQtWF6NAIWn8zibZPKN9LrgHB0SHu1sLwPQ5czGU9f0KUNftsXX7gkrVX8YDOQ8BXz
3r01K8bcjrt2+nY8YI6dr/CO3sYJtlrrTVczZ6xREbjNGooptoZqRgVF5csSoVeYR3fLs1PGT1vk
KB/KbXUWzORwDgq6FIqqWsTZzi30t6DQGVQ1yc4obWtNn1m1vDRNiQJxHvBU8Bk7BgE7DV11hLNL
QK9jbdj7eohulerqU1MzZxvNdFPo0PVkz1Kpqu6dCAx83wgRkZ36NYIloETag7fk+lYDtrmSOVla
mMv1kZDK3TvpB/bij8rWqsfIYW4zNuQDulwRbrizq4m1EfWtigt3FxO/hL5X/tiyeGqYp3lVUR0i
MiPKgLZvtsGI1YmznhM5IZVrshETA781Ez9CWASjSjTH+Rhipi5xPXlVmeD/q97sRuV0FAmzufzD
bJzvOASu0k9Q5415ush43phlmvKBklirgno7FCwHSju+hq1e7jxyIbcpw2ydc+GdG2PiYoWQpbfa
tMQMg1Vft6KTm6bm/9bU+rNRi4tdkfZSa929qBExoH+4obKh2TbXdWEDnIrKbl9ljXnBOU37p9X1
HV0vaXUjRuzUmklNI9odCU8NzY/eniqcp112PTkJrn6QbuH40uJ50XPDL2s6RV6CV1omlp2RvpvC
QO6zLr+Z88xU/KHFeQ/a0nJvGkQsboglpck0cbLHJ7dR356p+odoZEevO3soXDNLs/inpfzgKsdW
n0QOsy+VnpxlqZgA/BYBbXClqedUIOGgfcEl5Y0XFXSv3HAYghLD3MYjHNs0+uXSI6QneBY9z2yB
cXsLbp8FqVESETfimfByCOoGkl2v0X+QMjWPNEJYsSbv1K4NpMdHk/0mobzFtp7LGkxlf/fyoH5e
CMbYVuPZN4yToFF9JRqOO9OFxoUWWx/y+kGDbr+xe4U2lMDzUNPIOohRQQHH3rcJCH9ptuuySkdw
asgO0li9xiASXFuitRVDfG3N3yZkbF+6xr6V9lpzS0BcTJjrDNW9Yk+IjzQKtspfNKDbqWmO9Qx9
D246NWn3nw7dGj7yBpvAHJAOqbGOg0e/IOFGfEo4rDTEx1uWgSGsut649IPr7kU6ILTIDNgIbfdp
xQzEPCveiZ4RRptEPiAUpDQdhyKgrlPaWOtBXxKrM0W7ip1ptsRjFQ0l7Zf4bN1dZnTeY0oWez8Y
y9vA8AGuyrWNR2JVZmY9ULFBF9vzSxkkUCW49LCeHLTCwLYZYU3MnsTUETK2fGk7hHOuMRQ7J3kR
RrmGMqj7mkP+PHe7w7ZwV5hRjusrRCas0HkNPfSw3mYkYDZ+ko8CTBHzapHgkB7GnTE7NOw9E6OU
lHllOcR85ezoSTQ+NrVrE7JgNJusdZ6MkekWOudTPIEOKAKiceDrrdx6LA+Bru6O3Z3bhHpBc6ql
FG3EqjTSi1Z2HtmXSDIAd4h13mHoKfrWOIRddTQyEM1wiTWEkCtp1nzkpynY6jqUgtmbwfM7FVwI
i2agJnkKfeNNuPpVadwdpU1qPRyLdC/dDsaNanbAwREkadAeubXVhj2xtXY1sIMxoNddN5HzM6vF
p6hjZIGngZg++fAUrvECHcDKyAl+BbpBbhxr4N2SED06ZnnMyalZxYM41SD+zgrvvjbMCe0dGpKh
IhvKmvsPNWTiGQDBI/+qeg7wsvuoNxiKcWf7i21RBszJsGwvVAEsxbjLCARnz0kBmQ4bIROW1YNC
vWzWJ7yWH7GKWsxk6V/RgLUwoToR+NANG5b9W1tCgdd08t9yZMdd3Z9bzTy0avrDu+OtzQmQpiPs
Y2dyQse1tTM1pr0iaRkdMQdC9WzD7J5M7CV2sfe6+WSmrD8VeqKdA4/BD4zooPASkzSu382mkfsp
HPvHvq1g+wMbPDiKCpWkbeZ8pUaZG2n/7LAB0502I6aewT1q5WIGXBDoYfpHA8PdYNnWWbWgKLow
fp6C3PpYEnwswow9mTJoCKpfeK5k1NmFvGVq/nFw8yA1RK47K1hEvav9c9gt+SA1cWgFObvXLj7W
PbJ9k6LmxPx/OM6d9RVJWMRjj05dG0nriAkcWE2souCGy7ywtt0YGH7bxS/MCziX3PBIJQe0VPHq
eQYvWh/DBLK88l+fzp/hFG2H0INmhOxFnyrIwnX3yBOKAB+OWP3RarbYTeiz/aQXCxyxbY7a8sUM
Z2b8//26IRI9w8NUPLez624WoKBuWTnGVL6ETscO1NJRFxtTfWWIFN2U3uzFMA9Hl/Li2HX5mVqA
wy7gb9Gywzid55JDtyyAeJIwyWyig9etGZW99RBAM65NJdMa5BP6ZiKU2M/JchAkjH4iW0CIj08n
RcXJvh8uZ7XpUTSBXl5CwMxHSaAIe414b+fsx/UxNY/UgaemoDIy5uzf7GIfmcf6bWhQ/DEyCXl3
NbpV97dEzT4UAnHsjEpWmiOB5oQThNpxREW/TjSruahwMeN4YwF9FHmQWxRfpRYkj6ZeX5gFnzF3
LJ9UMngliMxTRELGPLQTyAedgiIWLSMOz7ynmrHNICCJBMG6JdZsjpgzVA3fwJDdKy/S/RkwkOHm
+amOIHgZMGCZGagdOl6fASS7icn9BUl0TFlWEEEsT6HLAN+N003bM6qEcG+u5yZhgZw5ZFb2mMt0
SLZV8Iv5FWZowR6OWu61KxqHJ7HS2UNN2DmMYGfqXXhpLLAfLdCIMmFhl4bDsUFpsqIWZV0eASen
6fcuA4xQlnUaR0Z3cZbMZ5Xq87EzIOKmBDXMEAO2k96xAjdIz9AEXK4RRSJ8RkR6A8w1qMew/Ck/
sA/0iKEeO4nkc8IHiMqrZ90m0cxwYw5TpB90wSU6KxQrTUWiQqsdiSiiieuPMSoUdpjxv2n6l5EK
5Lce2KkC1m6T5dYWDQ0pj8SEFqrYFUsJrJnICrq2J8fLDlE5vPWqhxr6hCFFfwga4T7Uif6T5U2E
sdfcSGAkJ/DbR5Tm8QsoNxtHJswaVdrRyxjRB7RTe8WFZqz08ZwOhbcPm7B8SR04xq01IDePLFb6
nGvPtYyj59hEbD0ZWEGS0F6FlRPd7HLYxO3o7uAPxtj7Nxwgn7WePxCPcStRpxIIi8IwM066ktPz
SPEW4el8JrNheEEC6duKpLPaKDaeWTbISoRfzQk2QZLMzp6EyGdyBqO65eY24z3rUe4uD6bx7PbR
jl3tUUf1XapGHFuj+Q05KgH4g+4cEXrOI+Qp5uxiK10GsR0CDkxi8W50Rx1Xf+lh/QqrfYdSbTXk
cb7xrCp/7YbkboQRcDHdcbdT3Tp3gHPrLjW/mA00WF7RRgz6hv7SgZLBRKCrqjfrj8S7lIUSJXlX
NxhOoxogLQDA2pu/TSKpfgLCbVjn4Ut0mRduhcQSAt+ActnjQ8yUeAsWatqKHGlnz33n6+4+jaYA
xYC97khdOZdJ8oYSjo06ilPaC4oQWQGjTS39lEzRjzmFX3WfZBeXgR2ZsP9j70yWI0fSJP0qI3VH
CmAAzIBDXXzfua8XCBlkYN8N69P355FS05nZM9lS97pQYiODdAdgZr+qflqRu2bI3vA8aGk2ikLn
npiNcYwk1vvRDNPHie5dbJukllJWrjaz1ZPwBpLP9LOKbnptZciNV1XNanaGjdJiuJfa3hWmpGbQ
sjk3NYX9GFQhmpkDdOXq/KcHHoJtydQCFyUkmHTLAze5NIw8UClofYtcHjiSBb8H1p2EvEiO+2KH
9GFbo7sbp/iW5t9H2fnpSyjyaTdet99UnZFYS4sdD1pEfqd9iNz8foRLArKZeLoj/aVtd+zdfCDr
tIjkQyL3maT0ZzY94wIcEj4AyAan/GlzOuAcwxHKcaAvxeOAmpNx6HV+RXZtRSginZ6cohtvghjM
QCTyG5rqqT5rEUoA3KhV7o+bBEsr7r3hXBnGgacvlaczTCDc7yPFTd7KnogxuJxAoO93X0M1zrtk
jBShYCVW2G5HjLvUlkIXoUMw7e1XWJWHpPfvQBSrc28i0OVJ+mr6n0Gjjd1oI+/4XdWvK5uzcuO4
ECYq2zpa0xsuecHM6loaTpMIofx9QHHfQ5pzFcJWsCRWdsfBVacqxnhpycbEmmLOl1lyQyKtA6XH
uR0zBcad9Jjt4KX0lx58PgcSVhezOps98SiloNyIarA+7cS8YzM/P7VjcEV0RGtRQ3qOfX96jWR7
X3YI+lZH8YIuAXAYAyV2KMHlplHm8OQFLuhHyoY6UcxrDykbnaf/sllEcW6NN21ok3T2s+Y+mbbA
NQhmIxzeT7bN2wVz7RBYvVwHTSO45bR9mwcOUwhPz+cwATRlVE/0hw7fXo39z84z63loWrBKYqxu
iN1NO0gBjKNbl0AzoPmbJCQgxhig/EggSuX4PL+DYXwvGYw+Z6UJOZ7Z8WiNxU2pnX479aE8OuUM
xl6EateVZX+yvVPG5ugw5MJfJfMwvZNcOVhp3DxpLMULrxrcY2sruXVVSXyiG+qNW0t720XC4Tzc
jo94BaDOI60f4eJHbPvZTBgOPhMjUWjJg5D7Sj4Mkg4zbG/xtmo0O22jA/g0qHObAkfDtkeNQtb1
jzQ8gp1kPXpTaftWz9mzMu3wqXaqt5bd9sO1MzK73m9iJrIimrD7oG2J29b5aMYSdYJV40BpME1N
vvFKxCF6/EXA/Q8p+H8hBaOg/Hqh/j+o4NN3C2XzT3DgX5/xOx1Y+L850lUuJHdlO7aCvTt8t/qf
/xAKzK9rcpqypWUC74EAXJSU9fzzH4bwfnOlUhwflFKuxy/+mw5sm79J6fmuJ+UVOezY/w4cGDix
+Wc4sOU5ljR9i400NkjmeuLPcOC4YcrpzgrYajxzYsgrHnQz5h+JTs9gPkZl0WXPxtqtVlKPt6Gb
vAFw4soGuRCwg44sczPX6oOmBQh9OVXPWRQxcOLRlwGL20DH3BGsSvd1a3JurYGcCCgyAS1DJVLx
YhzQQg2sxtcw5p45701b+nJjVzELAczlRY8RFLFs3ZvDi5l6HsmmCEPrJM+itHkqxrG3iYFBbcIe
hCN12gOpDcTgvmtvJ9g1i9IXHLs09tTIg/Ir0h5bRrEVzQj5/G0wa/LtSZwu7cI/4NRk92JhI4pt
/94vrAfovNkuLnq5iTt9RbU9WRHCW5UhbwE2CNbm0ilycwl+0toMkhGpSHbDpO/riOECyTPanCE8
lRr/tcBqbVYx+bSCSReluMlmynu5ys13LD/yNvYwXjZEm8m+sX03cKJvPCM/5B5KVcxa7WNwPqSG
/pwpE9xO1l3Wev2aTkdYUfO9LEry+FcEeZfeNcLAFIcsADvo1qvEkwtZjZSHcSfIxcVML4xmxFU3
Rxd6TF8U71tOtzK1MC3UVKvbTXP1guevynjta75LItTDeLU6V9tUL0rqqFwCO/vGrEPMokQGEx6d
BuaA5UA/JHUK+DWbqtyhKpMRzn3Mgj0FIKL6UbU9hAIHOz74PO+BHA5SVm8C4DfSHbtdki2D8NbA
otlkmaiDHNd8lg/0W8mEF4O/xMgqKtINAVz0rSrs5pi7LlaC2EB6yC4j5ukFPoaef9uQzltOkGxE
KGCfpJgv6h7oWmauRxcOiwsxoYzO9HDC7qGS0q6Mx9Ye2QwqEBH5yE7NO1HMNzAcck8uXNxT33C6
LkOaP+YAOht7j4XkiEhsrHJuI38b8s4SREXJz3EG09utj9Lu1iYgWsKZnAetCQdVL9vvSE+wPAsv
XXau3JUj7p4obl/s+cJqpDdkvtSyHYlJgM2CgCV/pplPXVs5bczW/Dkpf9U3KDxpNZSUF8o1YRSO
OhajyywLuRDYDLhW+MOAdr2E0uOv08JguZNYNQiuIYxN3OV9KLZlfht37cGeMBY4UcioZUKIKTxN
f0ScQATk3C87gM+B769aMK8LpVFUqtR9U9J9pPkEMRO7+xQLxOKq2lQGvK1qmiBpRJ13brE0Akqf
N6nO93Q/b2BzvbVxPR3TnJM0hiu6RfRN2fZ7fMBr6nm/XMEQ1JsrREKZrGcxuKSSBjJZBMgwhIxv
DV9nMcO4wpyI57zOo/dimO9nmmwSPeNgKXPGIn0EowMfVd4yL3Fnb4+E9w5rIjoYRPdcGvjCl9nK
wnUTU5Qh7AFPpe08lPb0GF6Nq6V/kexgFoOCkuu5r3nsWLuMHkcAkpRlTQjJtuM8aYTR49xrutWw
tUPdhDVXI1fk/AzKxUoo5KKP8BToKBs5NI3GijtgXLdO9UIgJ2IntWsaH0+1t5v5jEU8lW9aOpzH
a/EgzXNEW9vkPlBPzg6Udk1EgO2Yzy2/IiviRfR0p5yLipKSpZGnL3Okk/ZKjE76JfOGsxo57vkx
umnjDZRwm+IUNn29Szy1EMxU9o2gf7eJkldryOn5k/E7W6Zqb5T9l7QUtOV2bSQYZsFWqyo9yb48
mrNzLCY84IZJn5HnfycBjco0ZDiXakJYSEdza8WkhLwZok5QCXqO5/Adc6zeTi3Br0opWnnCFRRX
seInCjcc9u7ydngZtFOsZJlDBr8SCqDyQSPCjUjKCpIUY57SGk9+0t2ZsWvDEAKf54KuR7YjtV0G
xdKg73oS9pdjc+yBfZQute3fQgsdOHtDjkKhWLUROWrEl10TetwIVdJc1xrCjvDDiqgP8XELQdZa
bCw31jzT1FaN+bTgWQopQ1abVuhNFpMrK0FvFOX0LTrvDhP6TVB4d/hu8lcGtzO3sB9dx7BkGa/w
eg6we8W7NrbxhT1rS4KxxOiI532dnzl4fzX+kKwsI2o3trDvDQ+ed0HqdzNM6bmZYWA3WuXbDM9x
N3EPNvWbOQGouw52h26FANvfaDf9hPWzoigz/0Qfnz1rGzfFJ5YdGnojH4JprgfYcD84YDTrdooZ
HVbiLQPovWqR2nCI+h+Gz4a8iCit1MGxYpwGKkEtCm28ItiB9LlQVHxw3apZOh5YjjjZln2JDCdb
a4OCcu6ebPa55JzrZlvJNLzEkkgs4L4KE/kPt2EyZ+XyICxkoJHjhRe7kIauHNAyIsts2L/gFLQO
WuODTjBvJAI9wKhmoibUs2u3WrfjgzOVrypvmcg4fvDAnbhEsJHgo7pX2xoe6GjKd378aJLnA61V
3CLFXAE/HFIGfEsLbR0o3w6d5MWSE07+EMXKInM1EJnbUP7eWGyPApgh5iDoUdkbowfbEKSEytFS
yR0p8Dbmc2Rm99R+4ztIQfi1I2+y9tzvsmVKmCY5CeGZBRSyHwFID03QafZqVPPatpNmNVTZ3scF
SPJXlqtCsUkIdbi1Qgm2Oikh10Snuu123jDy0wVdQJCs/HZ4KGEtTQuq0imXG1HB+hhEgbmW3kTE
nArf5Vg+c7Y9wtKbF6WbXqtOk3etp8frraTLgaGk/1UC4ycqSE34QNF4RnuK4usvHNXBW+3ajwoF
hLOf+ojMN8oLMJD0DKym5E2NJdU8qLZguvc2ZtpYifUwFyQgky8DhXRbghBZDnKmx1f2y8RfEqBN
9zDyl8SyrorI0BDgytZwG9Yt2xBH+FSHmtZPj+EST0VciI31Zc3bvJvRjRWbOUm2hIGQPjkzzRRT
g9aGOotZHQ517Ny4Imp5HfBogOT/MM1qB8gNp3ejLo2n7wP6MBZNAkEk75DrWv/NTSiyiuxsh/pN
qHBgrXK94OSSV7/p3B+i68HypdjZI5Wf/NFjHOjRQako/TQyUpsy999DatUOnuS9Ne/tHDOHWYE+
ygvooQZRMD39LGc8w3CurVM8WE/wG8dNk2BqqaqbMtDkJTv9jGyLHROhNAl47gyPUTP0O1kknHPd
ae25DBR7D0WtMs1bRzv3fjacbbj2S0YFCraU8xziTo4UIDzALf62rmN/1eTM3bPmpz32x4hE4jIF
QZfVKc091bAYDINpglF6ywBmUrmJFF5xGEl3SeUsLXWVb01iN0x39iYyIq1pOVsyKtOnztj7sf0I
u+kU+gBwfEZ2ySkI9WM1kdzTsjr0bbWBzuTuILvdFz32qxwVqAPS5R14F5HBsvo8xv4tq91r0HA9
qJgdTEn6zBl6eL6z+KDb4IdT67Nu0PdgejGJoabC8j2oA4N51gEjQaDqnXlJhvbs+6GzmUbxLXC2
UusBgywoMDoHp8RxjoRomYdY9YtRlHdMZd5dMHR0R3j+eqqa2y7q6AYqf8rxpQngOs8+0YC6HLdp
A/z9Vy9TislrMPmdsphH2Ve5GAekkSzdGPt6VnjPZjr+wHDeHiyQmD39aExxec6jq604DnLt1M2X
H+becfDlMfeoQQewSqPdZvCyj4j8zlK41Y+5Z8pcftYDPSpTZqcXkF5buGImRu2r46rX77CAitXc
e0eMQtBVWLW2Tp1/40frVL9mTvKp++kQMxjBTBpTgdy+jR49qCZzZfdDMDJeovFyX3fEayQBT9Ma
sHM6MaVUjIzpvboPDSdelz0CCZY8RMPhrsQgsqDS8SsJyUiQxmvEGBC6yz3eWuOtScjXVLeeWQNV
iNNVSrhsG3lwKoq2WbZQMeiSTTw6+pCSi5FtFBjKhe8QCdWl/RaaNS+4g8UEO8HCVUWz9szuLMz5
tqkhOMYl8fiyqAin5hTYKv8RIw8RA7pRNo6ebvsRT2mJ1R2v9U62B6TerTG3HGmwYF7pHPBg2RhP
uAcgBz7YrUnIIAdb15UNQptV4Sxlg5GdBcl8YAThTTAOj7GgDM/1D9rToDQDD67AlTTgsW/DqfwZ
zA0LG8AIZnLLXFAY4Ez4RnvNo9Fm8Vlmz14R/ghK8qbEkN7MPvP3pUrelRudZ7v/aZrptgnon3xD
Uji44xVD0ZlnbmeIgOCtwwBKTx+yDPo47kwqsjv8LYuq1D8o4XpPcASvshvsOfYCWiXWNGO4DGX1
4ARwYxJ19Mx7qw9fc8y2e7ejo0MQXp840nUclg2z+MSz79wa4Ge3bhZsoGXydqUOJ+1wvHIjeXoY
1I5GLDHaUnAqozdoZuU6z8ObMvdhPfkk7JxSnKl9JFEIP9eJoR2n2Xz2xnxYe4nJc6AzTpInPGEn
6lCamO7znA6XVTSwFtSTkT4W3XxSZOOOoVEjA9efU6DKs2Pl02OpG4Qh116bMHNX8K32+N6K2xjk
WDW0R0lvD+t1P209QhMrm1hREdE8bfbfFRcdF+x8YquiT3FBH9rkRNO+D6JqxRSeUmAWMs6du3yI
gT6BL72pljW+tFsX780yZS6x7c+ukd1U4XQ0aA/fS5rZVj6sOohOWHpEos5AN9c6B6Gbgd9nqrPU
13a11DjMhpsc4h41jfrAunhsSVy2Bp2gSYqztPHp4s13RUKdLIyAe/SIr8GfaafvC1rrRsYSAnpU
4WTblO9/pdxwXKY6PZmOBD7GWolRlse7jNSr/w0/9rawJSXwvbvNawpNbfUSZtiwVpF/Yr/3Edvh
VzSySXFNcr924WzJV97VkejWUl49utT62vQHYvqQL1nBtL1idrXprSw+jw5uAHIOGG3J3BPHIhJX
ofxwsWI7tXez2X7hTLa3g6m9TaKai6YpN2D2qomHLhhU41oAzpkRoupMqE9twJZOdC2KcvadXtOF
k62MYzOcrfJI7PAutL2ngjx8l8ATyMN+oQu0n3Ryf2iLxF7lGz9qn0mykeWcUSPvlLvYlinMAOir
byy8xdeN27oHhK+T6nEAnDPYwjyoofCJYTQg6dEobSgnx6Rqggf2zAV2lbxNTokxg7kup5cxpDwo
LX5oHJ1gpymQb0sY/qAF+oLLg2gS1d+6fGhkGK0Z4pPcG6ENCkAwypzUaZhKhHUGT6CGxIZj/Y9G
zHz9aXgyu4Fc9VSsW4ABq7MZ8sC0Q/e+aWTHfMEg4l8QhR2Hoymq9gQn6cBYCwQ/hE+EhNVoX3rV
WgQusbJDp4Yr3GFgxfm013bHSQGagT3gTLTCyV0Z9Bwa7YQiVm0Dk8lQbycjafZarGgJpzPWzz+q
Kt8NmNEXNQ2YIg+Pno9hhS47ZwUkwVn+Z6T8q0Xufxspu3/bPnf+mNCyv//YN2ddP+P3kbLj/mab
pgsdT1mkC33ByPb3mTJ/Y1qe7XjS55Jl7MLg+l8zZUv8Ji1h+j5alSvoo+Pr4a/8NW+27N9M07SF
7yvLtmxHqX9nqGxf++TKbEJq23/98x+esIVUQEaJCvimCyCH7+JPfXNUtiNLSG/hl5zJ6xckcoJH
sLK9ErZLn/bct9N9P2TPZPbBdbpotXivsxzDLqEihN0Fpij2pfLQ1ZyAk4UdTtvJBiTB810qj0Q5
5iFWIDSXJ9/CkC3T/Gc0JXeWcE9Om0Apqe5KdRfL7scfZvu3v/8U/6fo8tuSKinq8WzG8n/54Txp
8Rr6fPDp2rv+/R/K9HSQWV4SEEbtrGnXA4x1gIyb+SmKk7ugsDfhDDdxlQB3KEJiRM07aJmHCBZy
nlYHh9ItY1A7PGUrwivYmawTfjMd3FqcGL2rkJtCbHIffHFUBlpeBgq1oGtesHPMbuyqvW278jBp
f1WTZ1HlT6IVy7//CdEW/ucPqFyuFFdZjun+RRCoGyMEys84jUrrdSLiWyrC91J1Z3AkZHqdbZWV
tyMx7sXf/7/iL0oElw0eW4AqllA+8r60/vzKBr1jVe1Y+QsQHGXYbOmmOrIYHwd8a3b/PHPIia+u
SGaf3twugY4dzTw850bE/tJdiIFWFOo2vO4yOIjp9cPff3/y//n9XYUa0+Hm85xrzeIf3vkRIl44
pxj2StWtkf9e62LaMigbdHR2p+k0Kvs4yhGYOGZmsh3M8M6KLbnZfIkeBxTTpJI2haR7zexwF0/Z
tivlfrC711QDZg3jO36qmV0gWLcA5wQKqr03E05Elf1YT/6F4Zk/c36wKv0mOnK4Uzce6sh4sfrk
CMlxK1pjFeWgj1oHoVMdWYPW6jSrcWNe0BnvMZhwtAqjjTTlh7j6nHKYY663teDJ6px5PftGX8Kr
iN/+/sVz1F9KKH+9ux4LLk8tHgo8Fv786plYKOYiHXxijfXF1epORdz3kToYKdt7lnvtfHamc8dm
64nS5R9JFLz7k/MaDv2NRYleSZ7BjJ5cc4PPcD+bCluCddKp+NRhtBM6JnnjrlBMN4103lMWxbjd
IPfsAmZFGcc6dqDr0MPdNg0Qg6ajg8qfYRnUmGtIB3OEW3ZtQlcbQ21/foxk/5Gk0VNv5UcguuR6
OeaRThKMz2EygXPI5kdZJvsCr0tmGm9e523C8tMfMDhYinah/jwA3TUNd9MmFU3G2aGV8QO8SrQo
Y+ueyMjvpFmdfKe4MykNycM3g5y924oL1dm3Af/HvVXKL7eRVBvNq7EC+YmX13IUk1LrYg4dyIZ+
7+N997NlZ7o3HuZwL00PMunZonqHRFqfesj4PeCTadzB3FkKkw6f9jwM3U1MDXLEwbB+JTlybKNy
Q+PcmXzhdtDtuZ3Npc1JRCEVaWKZXlCeSnyECAhQaJy1M5ebTeLH0LsB10DQiKwWk0q9osVrmcf+
ri7zI4UeN6j4QJ/mQ9iBvtXW/nseqjMzrwuwwS1aEc2JCCgYNc8GjUaiDj58NqbFWav4zojEaRT5
S2d7x0SszJbZSwTbfLTwPA+QTGvvmI3G2g7SLSZ5Qn/NIRiwt9ITYgTlTTwgoTdE9rLTSNVRHqUr
IIW7IQzXoWNvvmm5uE1MdzNrxegLzUCGP4tO7TAWO5W7WViD9yj68jZwmwd0g20wVw9KpuvIdrYA
RLNF75p3yBDLtCVRZyRfqpf7iOeP8gGGWRARpPPSWE9h5dzRE7wNZ3DKY/QlO3c7TRidyM0VDJXm
Gk0DuNRjXbuXpBkBdI2nak6/DFW/ziNGUeE9TtenrmqXalb7vn3pHHlhEnh2reK9FcRAp+twKrwQ
1gZNsE9eq7VlcY1AhBL2gknuMWGsjDTiAK3ljlc1byg5eVo9Hoi7R828nXJ5SQAawdI/WcZT5cEU
196j08SfOigeIPtgSHe3aTE9Qx1vQU+HG6ezqWTJ6WAjaTbnZOLMZz05u7LOPw2mdwI118vqh9QG
FdlFn8Kp7/LI2MH1ehz9+DMJaDoCXOnr5NOEUIW5DHpy8BEG3mMlu7NNRtVF6mxqvGS+215C+NOY
tkki8BxOg/Z6BtnmHjtwimjJJJPLSJ96uky4HslNwHQDy+pjYcpgIGIgRW8g0PRT1vV3LsqHuhie
MWvRehOS88xZV70x4b59rIz0fjjK1PgcY97cxrmjoe/EkfncRuriNvVDmzvPdOdKZUA8FniEcUhe
HF+/eDG29kSv4ohhFsHxfiZNnxX1KwWmX6DTxdUs8kSGlf7AnCOSolfD9R5DKEdjbaerEmE8DNTO
dErw7gPSlHXs4+y9jLKTLN0L3t0WrHFTlA92hwwaChM4cfCY+2JrZtW2VOg20DFXir7WRXXdSjjs
s5KZIWkvzJ+Ui6UEAQtm23i72LYQ6i1oVJ3EMsq8I44E9D28cuu6KEJK+laWgkfXK2drJoxrzBmL
aMR8xMsemhaVFPI1qUXnTpiKyqjkp2vKDUPDx5FaTV0BZkDWG1KxNzTpe6gu+JYNkKsQZK+zDs/z
y2VMlDl5tqW77bxhV9L1HkJlMOz7Gfg4XUybyKRvK4Bo31QPmfPSKmAyc3MeK+M4YFgyFXXrV8dn
rJ+ZGOzcsN8LK37BgX3Td8gdDv2zKZC1aGR+UwQ/HY5yWtV3IEhIpyP1nEervK9CaIJmg1z4IeOM
7apxY03lo7IxjsnmiPBJZs1yV4MXkwlL1zMxwpy4n+kmu3ioeYxN2ziKUaUYx2dvVRvtRs09xqHT
H0iBmsl97Pa72cYT5GZ3ovePFnjmHo2rbq2Tm1+VaG/XB+k+FtuARkjpJ/uuouA2GB9FJm+pQyFQ
7G7+foW+1lT/j30fBwdLSvZhju39ZWObV8mQFBjkmZRdzQzPeLxWQX9TYEaeG7IsIwd+NIIOCI/Z
U0+n14PGk/w5GI8O1QNVyHnmP8XkMbrKVNEw/gNch26m++8wLos/nvTE37qNmIcDYf346yf8fjKE
J/Sb43ps3blNxJ/sRob0qSk3lYut0lfswWw2YP86G/JXSvJnwrKhd1Njzd/962woxG8+p0wTrxHq
AgYh+e+cDaXvXc8P/306lI5wOcta/AXfpq888ZfrjO8hIknhAf/DEeFn1wnrhC0A0onHxmjEM+Nd
Df4UOWJ175hBXv/Jrw+//vzXrzK/vh2KvD78+p36v//CH0swXdYQ//6Ff32CEw3VxWc67QN41XZc
P3WVre5jZo6DYVVPvz6Q69JmhdfFLG9Tf/5osma6TcYkuwcBf9fgzHMzo943nMaXjk/Lb9Q0n3Zo
ZRugyff0pgkKa1OW1czg4IdBO3o1Crb40BzUt2MTYsMzfGGltNaTBsEZ1MMJ147JeNhYER58HwxI
ACJOaU/qQgqZEupNqtC8IYWoqWMd6F6itWuMkxrwdrHXgeh43Sb+ezeADouUIFDnCze5pRQI2oRv
3wsTRi7x+nXi1+XW8KhFTqJa8/SSNDpoYl1hlWyKsUkfZnNsVx5G3nVhYDlqBskK3Fz8NDLOoSGC
c1kW1lkFB6aU3pL8MLMjjJW7anyIY4MeAcc3tti/KjCha+xkHr1bPnxfaIHQcMwz+bdokQyx+Z4R
UBoNnpLhuBZwLzkha2/roUAvpEYDcJQt0LzlrdFXKT4MmiGacTOndimpf9XTjWbt7BmCbnk7UK4o
SO5tsrQTvmxqIy6QfLJjrqYX2Ql37/pVvSb+QfKGDsg4QBZsvJhArHCeeIiVMJb45tLhPUX9Xl5R
TAQ0olVjqK0TuohNRYNdduYklgyU0c7mCeyAv9Huj6q7PqPJaeQayUBPL0NusVklcnhNmmqw1BLu
DXi46rqq4M9gmRgsOign5uJGl3IcJBIX9Gd4A9vrFlikyOpNiN2O0ryFINBHQLtIxckm/bZg2L5X
RCpAmr/o7JqrgSrQ99+NTptlNoS0KkTHsJh/WHVLglzpnzajT5toCfrDuztBi7A4NhvzhXjEOo7t
epG85nbxA0uyhPqavtbi7Fc5Q1gH/9DgnnTTVBhucSFDsNe0X8v2gi2OQTaoNq+itoAOozVIQgC4
xSuXHx22Pdw8S8XFKnFS/jSdNwZ5X+CB06ZX5Ef9XAHzaHivuwT9aRLZaap9867W9bcx0zCl009v
bL1rhItqwNwlsXGl6GfSo5rSItNrxHvL6qmODRlI1nn9PHUdJCJKezde1W0n44jLZ9gGeXHvpVzr
WthvxawJDoSPrgfLIElGGu3Cbm8baXr+9SEKhb8t4vLFq5kkq0xepi5NoIRDbJHXTVxD9bKhx4Pv
9pu+JUrXNvml0EkMKKRRzzD5yFEq+W3szZzzbUdHAWjW+IRQ5F4ba9h9Bvyvdo79WIPEdOzuIBzK
HDzA+RZmpZE+M+pIuZaxqwzcKlzpFshdo98NSXrCSv8R2vkxGNqHAUz1Qir/ixgY82VCPWj0DHAB
Gawph6QmiKCBPWH61ldoZR49eSI+Gz0HbyINxFyicSfjAE45QUBP4fKI2+Ih1sOFSoZLYGcvrRP/
mG2Ks3wA5EGJ2bvivqwxfEnc4yt8LWg32XzXVe6daZKOqicHOToG5EpEayEwjjObwb0cGObiGFH9
dBJmCaVeBvvG8F7phW1Oo29shqvRofwFNci84qAhjse4EwBFogd0QHJbViyooyOeM68F6WHynjTW
FQ5/iSR5HPbTPbXW/CqoYuI8Y77O2/4hUprMgsWppxmCBzN68azJXGfOfB+1vViRhyKdw2eCH8CW
7vMB4MmJxZM6EwJlaTtTNstlDYlGH9Lrh2qiLItA+ja2if0SvZAZLJRuMLeJHOdVn7nRdqRPwH4Y
U+Wfa82mNVNrNwd+0Ph1shpm/CrdkKxd6b0alV8si8B5Cim6rm1qiDIYLCvQ+MdUF+F+9HHruGX8
2fphuxHUf/MsfqGJrd/YcwBQnJRLbo/JZvZ4mwus8Mv+zUT8RCCir360Nk6ue2yPEz+n/9oQUFva
DH9k2OItJVWezfmTlRo3HZDRY5r4C1R7Aem+BH8y9fdZlYNgdeMl6wOuW0xdBH7Dx+JcKAMQCJlN
qpQgqF3jZlI1q3Gg2SW3aX/mSrikaX3bVAkc6Nr3N0FZ36osSFdVRVAg49Vcl1nz5hHxX1V1dkHo
oiTY+fIDzfQn3lKVaB9rzm3TIAGE9dQoNW79EAfyRkzkzhy/YtMQ39oDmh6Bs3gLvxqwqSLHSt8f
qRDrVYn5pRqx1jqmeUxbc13U2esY1u8BpSKLzhxuo7rYJsKVG8vwj7DWzrVZvIrQot2ZwKRfllRD
iAvz3y3FUWurqhE1Fc/T6xeCtrgSMkl2xsCBr9G4uLwyvKladCnsLK99SYYJl8lTEYfvOUy7Fu6C
GYY3c3Hf1KG7mnC3JAB9WGUngoGH0YDaI3wANFbTd3Qjj2eVps9Gw4m0qfVuyqwLpVo7K9N3MtwO
Vgc+LYWsp7EslLkFCtW8m7rivXfGjMwua4yI1ZG6yfqJ2dcGX1xmwDfpCHosBdG7ITunw7jWdOIt
bV91Ky2m9Qzt3BoMd2kRjlgMbUYaMqsu+Gxvuv4hVvESNM9TKryfufuepYhaNI76WbuVBGgWCeUW
XY5TrAKFup6oq6iVO93xbP+ao/5Dpg5jgLz57hKf3oIUAjE940stukevwVpjmLZNmDbEDA0XsBnf
ey9/qhr5orTaXMM9XZDcBLRPdJzOFkIxvxDVlQnjZFeJnvaY0WuWWmc/pxALZsQPQL81Nm7MomE9
4jlx7Utj+RcMRaEjMRS13k9zTj5TjdLVz+XJxvXo9Bj1yow4O7AD3LvuU6qyI7MVJ0Nd69xI7YSV
bzAgUM/ADrVh7M+mhjowESRvPXnJJHLEIiQCu1AF0M25mC5RVpyTqybZFSDGWpMpFJ1NocOl5lub
xGHB5xmyclIW/UGrJ0fTfmIIdgQVQ2Bq8U62wVpmx5jevJMHRguyIXPO2HUWMS9tJ7Hb6gDvM22S
71ARj+l4zU6B0qV/C5BlFiyOThd86CSHx9XOXNZlelN6R/xp7Q1OSuoZ2IZxhMPRIjyXAai/TIpy
Q/exKK+w0f9i6ryWKwWSLfpFRGALeD0c7+XNCyF1t/BQmMJ9/V1oJuLOCyHX6iMJqrIy915b+wLR
NaHXnvYmMatBb2oMdwkiAg72DRH5Y2qtq83e5DtIFvLxoUwkhrIwxVqDYrIf2UAVDbX4BffDtPIN
PhLXN93SWMHZO7rW8fkLm0SlVTWIH+1ajAgNhk59dyNOSj29dL71qfvJmROKtp2ls2syfXH3/3M9
6sJs+mCoFfRj/6DctXQ1d9X4yZteo+lHDrI2B/kwm2QgpmSxrRhlj9cmolIDe7F3pl4jX5Wccc84
Q88HNKN9tdkJFIBhmbvJrF4dptQrn+ZV2KhHV4MTYuaolRtnI4qUXTx/61kJnbg+VVjeSuTn61Rf
S5RJ0Ryle2uObkTo/hCXwS5qEAFs6cFETyForPDAfrxrVH3Ie/zQuOWl94BBXQaGb7jrKqFI1tS/
piBibzbYvc3uWPXpE+kkWxP4QlGdEr2mrwtQbmVhUVCKyJNsUGikyhwGAQR9GtUQroidQ8Cs/IPq
xYtU5js0ahCBYvpQHaoRx1VMI7i5Eu+BIu1EzmtpUVp6GaYGq9SfU1BdQD53wBQxpVO4SIczE8IZ
5slPCzWfHniKor1K95Xd/emFcc7ymsR6uw+39UjXx6BucMxQoxf5oJc9YtP8LURLt3Km9JlV5LEc
C6wM00wpoNXlsbCsao8CZp1QNQROnpNwRGFPqvmigYvdjeVO2T6kQUacClhrMVwTnf7YKhnr5zyZ
oeHIsrhWrmWdbP4l0vjZWavJzV9tPZ+2Zi0PiT2+Ev2Yg9IjQJXeYs8F9I/okz/aUA8bA1/5WBoH
yOnyqElA1LkrHlpcJeueA47GgeooXmyCyNZxB8BclancyEL9iAmVP/PbnCpgWJCSGkmDPl3wFXvn
a51gb0Dt/CisQQVVgS/SAD6jWdrZaHFLyEwS/LGgrPvlkiU2xoW2xAPag2KLc2SWiA0iaoqmDqR4
cRxPHkcfB3RfkQYVps9DlVXIjs0bdR7FT44tbtamXWOMTJ6AwtBxRN1AmkigE7YcCOwS7hxWx9+L
XpYo97Lpy4LeuJ7mD0vwq3aidlMlKU305VKrYofrAEWGPv+be4UjBZYj0ZgVy1e/G1WuHoCOJn6H
WyMsnjlTbSeL2Q7BZYXUbzO0oENbtyMYUNafpEbc4cJOAwAM9MJWQZ/pny7byLktjDOOb+rBuP7L
I0ocqg8xoiteJrveJM609TPtiTvI3yxeyasDQI7zFGt2krv/Rpg4pDjhvC30CQZMW71GIxxvVUFf
GpgTr/SU6kwP6d1xR6GnSHbuQGQWZc2dQPj0ggIbtUpZbLquOYzJKAKD+TPKIpSRrpNg6Z23TdfK
u6NYGPFS18RDh/n9sxgqh+2gO4c01zbxNLORzQ34oq4iVBrALvKsHRSxJIi4vQFT09WdIGTcgYyU
dy2yAABFWgpmYPE2A4XixEowVLtBeKMFNYMSFGcpKBPdXLLpPwkYB5CX+T5aZ7d5aHA5XipJWnLU
6WAA8mGfSaREYZfY9A1EECEjuoQAxjkvrm353UPjJbSJUVFUW/dxms2755HCa5JXsJpKH1sjwXPm
pF8YlK0sVqV10fNgZS25lHUEFn1Mva8KCruMfIhfKfAuhArQ+TgZBhhe13XipOsMSNi2tDsij5Rz
qCU2mpZMOC13wDXKOt5k7sTUjtJvbJ1s15K0+sCPka+MmblHCfAK2VjX72X7HNpNfOqd8csp9Bux
FU9s3zYMp+E91zRtWxrJC9qy4cHizDphPKAPNI9HrHo/7ZLDWQiCfTvxr2mji9mofDfG8h1Uktyb
MK1oOlMsw2aW+8wkJXJ5HQSDqQe7+asbZB8ZWrexiuiKAbTeVWKEzar5e7w5/SU1roODuaMIUxCt
ofdoqtF4AGAGsNNrkzVFJoDDuoYTcXDTpqDXWwTYUTg/paB0YqB4AFk8CjF2YxxadZTER/YK6zhE
RHGH9GYAnaLJh0hE2Zjhknb0wPdYRFt5KKo3Y6K7lqbGH7fJ5mPjTtPRLTn9OHIErVz377FK2y00
/2UqYoCOi95ridY1ctPXYdKefctvtwP+dJBF076KfP/4e8Fu2xyN/DOX2fgteh3ZPII+jH7O0Wxc
JrvK5NGtk+kN3wGbfrPrOFq/R267KXQS23WPRkxYklCTZ7b2pEg1srqXuPLK70rXkLrLuXrIpOBx
dUjKzGvqKPK2bq6PCqEn+nCTPNbRg8Bm8ejGw6sjJieo2ArDEpG8dD11JzNDsNcV5qtKLIqKcV/o
mPw9G3hV0c3f5fI9O0EAXEEiKi0C6C+6fslntzqPCY+C0iR2aTCQmRb9yUMnX2fmgA2rbchREgMh
nGoe91oVf6OJNs797NocM8kDdZzKIet83OVs+MRAjLhF4iraxB3kFKYb4U5HPXyrr8yL1zVyrTuA
D/feNULc8Xft82QzNJZ1wWOOP18X7nUqiTko6BQGbCzImnlO8JjSLtKy+NHTu+ixEaCee8KFq9GV
pBt66jlrqNIKzbsPRnETdAxWhWF+gMXGe1R8JdoA2UhW3/OU5etuLqwATRmtEY9B0+JJlNtch8Yu
whTMU0c0HLL6vr/MhdNfZAgmtpgYDURdCTjBCKvAJPPsos1NP6wNiJzrHF/eWlkoHtM6bLdzU2HM
i8hWSnwCWRSrSdDYxCMRY75kNrnxBU12uo7MOg0aEG4SB/u18+dHQjEZxDZaeyk7478XlYn+YLR4
t+382xoAJPq17C6/l5glk0qnei7N+qFnXLaPSda4pMslZuxBIFJFQm/Re08XYZfzvl3etcqREepy
+X3391JE+V03xLkhunJbl4hffr/gP2+B5yoIoroOS/ybbZi43EKAO2NWnCszmW9Zbc/AegsaYzWh
T/nQzTerUM51lJcmS/UbvsB6NVu8vt93J3hZt2L5R1ZvHbO5xE9hevc4G8Eg5fz8VxcQiMjxc6Cw
ZaWJMotiz+uP1RA+MnPSUKDiOAEJrsjlrhyykQqChtw0M2+lUsaN9ggUcxcIK8/NyQs1dWKsh12x
BNPtDJmCFSwcPA/Lm63RKTBWFRE1NsSbunUJfZKQc5DzWvXJwMfLR7TcCgMtQZ/M7t2d/HLqTr9v
/f/Fdzlbai3iYUPT2lM+caeTe7aT9iRPehmXsLx8FCuTRBEW6TbmtTlC92gWVDvwrgiotot85jiJ
F6YareqEfxSdyBzJ0++7v5cMByX8YH8kuCDL1nOHBx848mFodfPmpQ/pOE6PQ4SV1Jr1l1lZ9XPq
c7oW1zCtkntSZ/6zqncN/tmXym3SZ6v8ypkoq/zFdstpK8d03MiUfA7sjo89pd5LDF/FrkrtKkje
eRkQdq0YBndHo9OXblhyJEkcE81UEInkzM7WD7HCFrPfXFynIxjVV3aQZnRQOlKFTUgNrX3rbPpk
tL4gnjRxs5tjnGjAPfpgVjbxw6Qbr2Qd+Uslh9UKwjjirRxvWZztVcLAXhPzJyZq/dEeW/0x7m6O
dScIFlW5Xl+TKIxfVaFfGExa5w51UD61/qsN/Tsem7faj8xr4zM7zXCbJspLr3AEmXRaB18jI6YQ
3tbvy/yp59f3pEfIVdm13wxtuhZY3rY2/i1UwDs/7v1zp2ePnVwm8+Oi75kBSvOHzASi6LiJDirG
KSEdUoRaUxynKsM/5Uz7uTKPs922mxQxQuAVOHbKOdp2Fg/bACuzijoRNA3waPquhJRTGnUl8YQF
LS/A/pBYCurtwZhPmsst5OuhRl2MS7LOnxljf81Zf3Gxlm0M8iLiuFH70SAUmnVzVRP7DgbEmY41
ACtPqNcUjy84sZnTayN+CIR7UYq5KHH2eK3IdqIZRLebplBkpP3F423Sfx/Kgb5C2f7w+BvbgMjd
tZ8R2Nb7TLTm3igPSZR8DQ7pY65LrqICpi2rrYshiyqy7LG7GNlaxwgdz39NAZxOt8p9R8zznufj
IXPIyrS9GKpHiMbHxDeRA0Lb2GE5gkwMn+YGkGNjN29WOF4zDsWkvG5wb8Fcbkk7SxFiTBOh4H5K
gRUpEwsj2QUlCX9AOw4h0VSiklXQzikaf9InN74F6B6Ps7nLZW6u+76Ge5whE3czC1Z7/pr0ZEqG
cbjY4NtdOZHS0kqxniqtPEf1/GY2zqnxzOlJLowffSL8qnYXsU+Z75ks8UgA6sD14L3ajICkTbyK
zLU7adzPgzNxKgf2s28GXadtnEA2XthM7dx8THx10ygrwAM5sQ/YA/Hc/kqUkKGqosSxRRnH0Sc8
gjKqPuf2hDIAUBE+Lqsk/1uz7rmjA1CS5Hkk2Oyh9DmbMs6ufcvxVHlJfmvr8OJ6PbVH2UKc09v4
depIGYnHkD3St6bN7ySRGTmrWx2Ko0QddZpnIPUJnMMgi/L0MC3jxajO+Jv66bAj6Uu+WA1GFcLF
3HVLgQtzvnoZB8p3BRCARa+vXky7qA5mRDn3+1lUC4+ytuJdCe9mlSOOefHBJ12YlP78vmfZpX0L
Z/dawPRal34y7ZHz0Q6NYm0Xj8DZVDK9yLiJn0q23t/3yrCp9z4gOZYSkkOcanwJizx6oUD7fUeF
IMo8lviNdP5FY0gOCUTqrgKgRDTZe+xY2kp8NlkTkzlW7WPd867OuqhDlPilQS/bSF5jOhPrYjJk
gGLopSK0Y430j1GWAPS5LDRMKbQAxUmxb8v6Ef+CWPcUkziQ+5cyNI8lwa2ZED7e4IYQy4I6ZmbY
uCJGoVgVlCUA4i8+1moADwEBHA/cJvEpD0fyDkFErBClJA+Op8haxaG2/n2XCavcdjUNJ9Fm2U7l
GFfz5et+Pzs69gzFgOP677s+EHWHJ//ahfpMxMkAgmHApzv7eXoP6ztn+gwWkIjWBkaNTR1Bd2gT
2eMxHj56I2mOg5jUvQl9dQc0tzGhGVALDvjHlo8bFfmiFfGOuAbpOLfmE+jgbUzEPXtqIjeWfY4N
KW744fAp9GTGxIztoEXRqArL55QYWzqwINxU3Lyruds5Tk684NixJxvxdPbDT7PAh2+b8xH9C2dc
6QC/wj6SAPSos6vms5G6+RFRzjnJafu2ZgmkwnpKC2bIxCdvRkm+paGZz4ieGOE4zkn7kgQ5jDys
Lf6Ml8yK6jVNeQ6Rtco4E9N7bXwcjhz/EatKquZPWhL+7ffShAtyLAKTQeEVeH7ZH7qJdijz6fRG
0PPa5oQdynRihfeLW5PXD1Nq0zvy6GX0nX4h6bgDHecsyFXh0l8J4MIvvlgmDOHgzYeqkPRGu/Ep
GhaOT3YzWvOh7UpwvPQjKaEpdpvsFXQ04RtJeYZMTthRYR4LMyFxh8U9cMRQc9ibz3qLeCkcQvdi
sACsSKIlv3YQp3ZKz4jAx4WTuG9KoOxTlB5rb4NsIV0ntn2TIU77UcY/3pg9U7zgmwXcREGzqahe
7rE54PraM8Teekb4ykP/FWV8ACzrVjReQYvXbAKNFmSVWuRe41cyphckCQVmsHDt5tlfOE2nRHsa
UvXoCP3qhSb3LYQvbiyOS3RHBrnrGrWjFkxFCz9PKzZAK7ygt/xol1ZnAMTu1knbZ47X16Sms+Ma
r2Lokm0nxldhTF+tkTo7vmkGOGEYcZ6V340WkyE/yBs4BfdP0ZJJNBcDxZgHbiViuD/yeHakY280
6CBaQfBGTwaqrXmLKCxnjlf/QWFiv6eV5W2cDl+sSs0YthKj0aH1gqS1wdf3H77G5K/nuwWtIOW5
iN6tGI2R2xPo02WEe7i0T+WkXGiaiQVxj15ClmYYGYnU6Gf9D1iEP03htBtsRjTKUTTJSBAoqqfg
yEmr7p1s2MBxPvtz/60XwOYnMU+IUGzyAAcA4yCFjcZ69AoA/ypN13MqjpautgghPvJKFEEtcMni
fbhB6dYQdud/J5NZ0+DzAsasDYikePdziyTBgTQ7or0ZavrmH4rrBZr9ZQAJZKSS3vrEZsrskuWN
tISQTOS27YfXsGaFH0IaYTClYj/EU7bKWNP8gbAMmwaoxLy500xq37YIaWfT0WqcAzT/rbTIWHZ7
VkJFMkSFtdEY77SI8Jol4cMEIZCQMBQG883RumLdp7PNt/07GzyMoTmzdeG+pGxE8Nu5b3SiYNod
+oa+Xq+P4yUt8H1n2U2zvOeyarfjHBOGnsU/EtttmaZ/DN8+JmHR4SsczzmQ6njA3RizlKxMDi7G
29wZhKrm3R/Coh8SgMml5ZDJ1BHutTR/ZZFF2zQnIco10GOWpkMMuO09IAYv+EtyWLdwIKxb04dr
qlnv2WiHq0b/A+Ac359wnpqJ+VDMoKnzNrIp3qqifoP7/o51sw/5ZpWeoNaN4R9444eRMRLwaIL1
vQ0BvUE9VL3FvfYQh6uh+WORFLTxe3pVBFlEJ0IhuS20sxmHNyyIKLmr5j1M2eGZRukT+pnlBczS
e+UEWgjsbpFESdnX7ZOeV1cLqcJI35XhFMdpOsCCyIDOSR4VVTTtNmeHBevRr0QZ0Bq6O8XK2Lud
tgXAfYLw/yJ6kxRQRBZ+b/00Vnet4xxWhgcsH8WwkxnmUlOu8wZ7JYz6QyS1a0oD4uj3u85yHwSC
YiribhdmBU0Dyg7g/RcSXrk1FolT/OG3Wbz26oRwqC7bhJH/NXZPZkmSaOzH8PHYrPuWPFAbwKDd
M/6KSwilqPcTq32pC1b1PAJ0G0FNQ8ml1qZy/mJyu2MIJLZ6Zb566Ns4QZb7CVIDa33Ovd2anHwi
fs0wMktu2raFzjlStM0AeIo4+mKOb5J2iPSDknRI/y0aGsXoilxFIi7RwQckrWxl6W6kxcm2fk+K
EPOv91E1rzGD840/Qx9SGPgpY511XvgMbcfhPDVG95LSo+iG05RLA1GuX6IMMf/l8Tqi3cYJt8XH
jmg4qKN5G+nKYOAJQrh8KlIgupkjOclVUDE1+48ddcgie4Nl7AH1AclVVQ00Nk5OHbP/1dQJDaAF
8Uvwu0n3UIidRswGqrc2bj1SathI2hEAbFr2O6YYSVB4erNxrdpZTdjeN+AoQLsvYKMiCk9VrpBi
xRkOdjpA6LeERKPFPPVLd1iahEItSq5H5w3pAEFhsNal6Ou1AaglxQMR9IUDdsE2NyPp9avcM7NT
zJqwGyvD2YVNekk5L7EagIOyMzfaYx5Bm1QbsIu71Rxr3oFhT781q+mr052e+mhP1b9A8Ylbrkk7
1oyoOdsd/7tPq4/+zugem0m4x5TfTa0bzOPynxD7xxmdr1zO9yIsT3rth8dSTQcG7jGEE2hSad4d
I6JFQ8uh918R96HP4dGpaBrChncy6JfQBkqV3soBSXHGLnD8fev38htISoC2zmyNLBRTJ/oEmArT
R7lcKCtBRjl0zqOurTdOJaPT7yd0uroBc3VoCto5tViZcqS/Pm5cCNSFdrK9f5ZrticNcu9mDkHI
zuKhzInUokDp1szRraOOI+AYosyy6vCI6Oq/F29mtNSA90S4QGLasixtyqYDM0b0CAMsw2pxDUNj
8rym2bfEF5qLQgaUFPlWyxr5+5bWWsXB93750NuiqOu1bADSAp+p2Ey5/L71m4Ua2sUSX2R+p3Uu
jsw7HIZZ2bepkzyiE11A8uUGqHN8apfL71sDUv59yLhojLWYbPMqOWEt1HaanA6h1kbHyL7PzSDx
8DPo6eXibPXf4yHy6hVgZ64l8VpbEj7fehTfWNnoNqa/nx56zzw5sEZPs+2RJa/EOTVq438ulZi1
U2KfrI7FjiwPUt5lN57+c8Fv+9+3lo8lzVnwRzpyDqar9vsVRFWMJzma2S6rvKffD2WVg2uwP/1+
Cg3M/36H34/pNd1OvyPwU0+QloViHm+qoQIiRBdDQUFBF4dlx2GvY+7lN+peFU29dvIOqUZtI6fT
W+vbamd+Z1n2oBj90lljV4c88mO07Xuex9r7ODgoguZWPEqvQhYmxYRJSK102aR7D1f8AeqmgeRy
cDZsGNpjTzEdyFLLPxj5vNqz4EWa0j4rZoiafBejJdaDBDbyOzL9vfxOUBnJx0eG/hnM2aBvJOE1
IQFXpPS2F1QIMyB7fpqLp/ntRTXTTpltd/z9bNoIziO5OExjO9EUXr4CCDtqfK2NmW4N5gGEwacm
AMMQo+OouLz0bhlvvLZz+UHaVaVm/eiZzbsHTWXj+mQeSGbol3iJVqAVRZkvwNGoghC5TH7HNuSR
hiUSzW5i8sOm9zEMq3UkME7BYdvanvGCBwntHgoIUhvyfZYhTJCCYkVLGFOYQ42JfpCvdX0aEOyQ
nPGaxIJEaAeFUsNmwVhbY2q3jjRrl8/dYa4MsOxsDC5I0Y3RGhOqkjv9IJiw+C4AGKHZ4Cggo2sI
DV8K6ydSPYWkMjRQVNGXR3vUCbUHKyWgMif3ZcX86ACb7WJyME3rdNwVUzmvZ2d8NzGqO6UHPill
vkY3Em12tPdgHg9oW9i+mmEjUoXyRtLvsPNgTOkDQ/df+X7NnISIQd2c/3SigxjWmgQaqu5CTTUF
pOn0qybGc+OImTQ3eBCkjra0leXnaFjmxoWYtRrtnznsIeJbLxDaMFr5Ibermz522XwDtnwS/aZJ
URNWls84JvTB02SPpK0lTfhCx+Y7QxZJIOknmX50hEijXadGtazU5o9N2NqEiRx5FAa8EsZR3j7E
0XDo6oaQXoWmuRlvhQGWPdWGQBBKq49Y5kmlY6rxt8QpaSya6rDLZTCO+s3DW+mVHaffnsLdln23
0Yv0r41NLWibun9y6+cQuO9IqKNthMO6Klr6Q8xjDbZDepcfyw/AK3CCROd3lUXmrUi5jwfcujkq
yDkE+QrfZ/ay3SysG7cHP7mdYZ3Rb60+PDYlu2/v5syiLO2QI2NbNWb9Vo2zFSxVYw4iltR4i2Y1
UaRUrrJBwtlxpkaBRGXOmJ7IFHvj5vNtKpIPVGuWG53nmFyh0p//VbWqVmkBZg8rNlV7ZQIod0Et
0zurTcc6Vqx5OgmrKx9qcdh7d5uRHmsy4BizvtmyugLRWGclrCdSwBNQPd6FF7czBwH38GrjPtzL
yPzWvOaZPe2CoNkvmTeVCmiAUW4s3bzEdfpPqvmloUZZJ3K4pgZUJX32g1ourWv7UBvNQ57Q4QPW
AOSrVjhLvX0tmU7CK+ud+mALrd8SyfQc2X/aWULixEW41sN/stG/K6MbobpMj7QzS+h0FC05aKFe
WEdO1zlHDKVutlHfWihOeTbTONK9S1NxpBtAr8EsC4RHLcvQyV1VILYJDyiuVoz8g/Kz5vAjognB
ThwHZm+8zHF3kBWwQtdAHEpTzu7QkxY1isuWWK2hNwJ9SB/pKN451q1DGxPoMBJPoj4Sh+qP0MX7
rAzC/3oX7frAwRLcpEyuWPyGjVbTeqAtxekZYFqUaATt/cmM4iOnUYugyf2oZuuvx1hxTJCpDGZ1
0OmXRSl/6SgTzVa+ZZmz7W3kmXB7zA240R+pX7ByMO6YGwH83oX3htXsoMz5fSJ6GxDjS2bEN6A9
3tYyENKbMntGr5dvtMl29wlNMBVFz9LpFnUlmAhWA/yh+riFnOOj/Ir22WQYmDxhTFk9gagk1T4r
kM8FNTijl+oLmI69SfY4YaN1pqLnrhxpArWgjNG8QGIPGQOCIPiSo/M9WBVxX06znqb2u3PMD4B4
t6q+sISR7DxwuIrSUx/1N7sR52w06FcydMnLuV9Vk/GZFM3a7fpX+BgfzErh8ne0e6dim7KdIzGn
59MOj4NMb10Ek8r5y4JDbjqJEQHGi7emRSabaid+O4AB2Drd0oceWqdMnmyeFFW9xhxOVsvfcPHP
keBuHxjGfTaTZ66YlR+blrHE22DS3CuE7pHg0/6dQhHgjKl2wimvHOpBxS4KlYIO2jQ+0bRZKyDv
ZSy/EZVrO2WLN2F4Zz3sDqNXcqDGjErz4NSa6iEaYQt1IXmQc/YRGv+ykkxmyPBAjISPF9miiFi0
au6BLiXn01JMHDc9ak2G/zVNaKXtC3s8ehKozJw6d1P0JUer6OKmS3RUhpAAM8gjrvIf7BQEjQ/j
uCKjR17xFTDeGgFBuuoRIeo/CDPGVuXAicT02C9/1LgfvvrWge07GikU2Y6yqmP1TNmADVq4dMXt
iywJt4WJ6zjvuqX0fZvj0tbaOz7ealUXFNqVKYLMrj41HbN4XKY0F6wC3lKSvDT07diTqyqAXIqP
rUrbtSlZio1FuoZlenRufUEPlInqFJqI3n3jBDKLaNx0xmKooDjQuRKbXAAjJme4YvvzEFVLpa/Y
YcsNeN99LaDro0nCqPZWTTmDT2I2JpcC3KA449RZQi2XVWWvmXLyeiyLBF86RpyaJSi/djpEJS2J
0HHfWXL4mjAYveRPHFqoTpia1EP5jCufr8ffpvTpBx0bFT0pS1SwfcrrHNFc+wZK+siLv/yYglsr
IbLTPTS98CkLOwrfNLkjO3FX4wKcFSW7jt6Ol6zEa4/8h3zTVu9+9LR7m6dqP1UgD3JJCWn4LWXr
eQJ+KNRkUsmXb6AmVmaZftYCoYcmX01b3xcNiqO86t8IN39hIs+0nXYHpTQqE3EEZIkAmfOuTvdk
SKUDlXbcWYwmdl2/tauzhInrlcO4dcKG3PRQv5q9t4MCGj/D2bUgcOEkyK5RcQ9NdoU8liCYzHdR
T/ER3ujN1fu/jgVSaGoZHJsuKbtESTMrcw9jQ4KrsKZuPStO4IlBv1prHwcGc3vKpZGnzep25LYR
1rxKPZKuRfbtt/RsOMolTMN3ST8vy7N+0xMe0kho7t42QF45+Q2fxg79GVbbXGFpRcstVNRsTVbW
LGf90AjvXmV9BeAVUf8qmnvkzvKz9IqD7tpJ4EdOBnkWCzXJUHRzAmWFTBB3kd7o56HmdTU0bSZn
QNWd0oIiRr2bZHhS2T8lhDpJO36Zpd7tlQY6uO61H+HegDohVZkbvGMZoSUI99AAUiQOVswZPmGk
19bbLnPeCnTjdVzhLEvlqnDBmkWSngf0gZXRZ3hKB7aXTu9PCeiWQHPkt8ZEZNP0yEx15Jih4JQf
j4S7ITC3A/J6m90kPxkCnpycKakGEN8iBW035ZRT7nDQ0Eoy1YP29qgJfWtE2S2tSICveuvmV1az
jmBXGmVK6j2/C9PR7GCKQbe+tXVIEqjqAo2WYDkzcjSHN1MYC7+aLCUf1ILAWBAorblPldoAC0YB
7si/FkfTgPbxoxObx9ZnUDoxuVlhKsm2CSOmvo3fWCa1Sx17Tz1J5JmT/5ShawbdUcOeTiZR9sEp
6424S5on3jeK8puepsxhxUj0d1M817P9MxE4QpDVeGvNeGD9bc9NMhUcoGsio2t3bcwxHACE670j
DwYy4gObK1ExvnQvuRrpUvvBANOT/j2e5ihp/5oNDeyh63va/fNTg7VLzJnHSY5yPomekfX1bNP9
WalLZ3WIpVMnpii0ce3XcgvDHffgTKmyNKPgFSOF77ZFqH7cWONOjVkWSMpa9QZhNeZY3aqSNIlO
cG8gsMD0j7bArYnbsoksrbFC8kvDCjnFT2zcHo0PLDrVcx9Bam7d8hpZ7pMq6b11pfySnnxkvIL0
XA4P9J2R9fvOu+MOm2yWOdP/qCNGVPfp+oXzaaDPmeQwq7TG4xzQkQExoZ9nquijTW4EQblGxHGI
v4gcBvqWnaS1WIwbY6g61GXFipFzyWpjTju7wP6AsH+dNph9jGr4SpsMVgkeYZQVeciRzngyKNQw
1HxORBuvzI5OEOV9hwuNztiEbw0AK4O7T0oYDgUmO0CVIVpXhTxL3z37UX1t+gphXJh/lhK5ZTsa
58o9zGa01W2yF3QCtVel6b30odBPiUt1l6fZ3i0uztImxdeTbLLEcsmAWTeC3USrFXjZ2EnOzCre
4oGKsRG1eZCOwl8+nFD35lf0h0Ey9Us7cEBL4I8zfrtZBpny3J3JMZAG298KRn5qNvO+d1AgKxAD
GfbEIMkYSvUV8ptCQYRwNQJFBOb1EXEmjR3npcQwQlDVIKJ/nadAhyL83VYNN3/t36RdPeS2Xm1w
nj4Tb9oBl22sVcFDxQFVN4NWb3fAUqKNqbqDrafD2p2SWx87Jyuayu2g9F2BaeBS8qzhQ+K/DBeA
usG5ZHbmYxJZ0bfLfED5Yx04lbchS2IIWtu6e92YoTPpv+eKJkjuLmG2GvEYCGHaAG0b3fQFggxt
ITXZB/3QW3i2+jdT3hoCMpOlSR8Q9eu7TIv/piyh2FnnJ9NPfI7ciz4aySvb5wTKqABXgofWN6oE
CUIBtBF8YFwBb57i5Ja4Y7rj1ruEpfbTtWLeLQojbUTl0kUAcBGZ85vkPkmH+jx76hvAMo/iXI9s
ZtpCFmDuQaYTdkcDFonGuLHl1rJEDfLAIawJxiIHt/jZGWUIY2epfkiXHGT7zUGv2IoK0L7w6OEh
SVuhWMWMGUm01WG07zLx2THBOscxil0qfyR1LmbB2S60Y53bP6Vu30lo+pb2kic2VUkwo4uz6UgF
EVmpQevrz9gCgdXVuXqakuG1J0wXgB7aR/l/JJ3HVuxIu0SfSGtJmTKpaXlHQRWeiRbQB3mb8k9/
t/477G7OaaCkzM9E7IgynwcF8T5eOf4guMa1yzh4QO3izDTthWb6QP5kARqLd0+8jCgiV0SRxgiN
2v9I8go3vcn35FvdHVcB/mgvfCMPrlhlo/2ZFZG9dh01kIytdk1ApnA9LQa/xvx0hybbJXN781z3
YIzMUwyC99yJoX1kiS/ppp+KoRh6gV3Qyt/MKNMVzfl+cgSU7mAVDQKk+1h8p2a0Ldh52PiWkDrB
mg5wv/zjv7s726ffMFNPECBA2ASOHkwvAUPkKmwOMZ4ZjFKms3YS/9xlrtz5k7zKsX0lKC/8RQ90
7Kf6z7OX2LuJOWntsvcL02mPXtrGFaZ/qkzzOQ0+DQSWmLNSCYaqoup2rW9Q/iB6wgEXW5ww7NGk
24qNDQDykQoRIyxwg3R8abxEnrMqxqvpZAfVBSQndqAzCOmiIh1L+xy07ks8IMjKjPZWR8Ciu5kg
29Eg5mHY8v0e8WyQFgo7ZR4G79omCPdTe853ceGxq4noqvqqQUXVlul2xHfPPMWA8IcYvzX8cu/U
P4KBeypTQm1jtYlzmMyp5Z3dxiCOp0RKWbTqr3ZcTRTs/Dl7n7RwOI9DtJtp2p0gLnPG15B94MY2
m8JGBYLB4YNhLB5Cn7U/pdauY0qyVS4l6OCpcas8wrL9jO9VOyFoMliekGA3eaMPMrBuEjUZ5Kse
OmL8E/tKnpuYGaNkodZmBJIB319LPEWoBCaw7nN9ykAArNh+gnyO9Alxpkc9x984IC4SPkz2qKb1
K3FdbQIuoA3Pymo2oTYhsovWbSE3KY/KW5xSmU1g7pGmsngKRXZg2kS2UjhiRhUDIUpYWkPUlI5N
/9RmGdJZGe065qqIQ34zr4XDEo4TYBp0JLnApSTBxELuFISAJHgwZ8bc3TB/iNa5CzNjC1dk18Cu
9wmjOlIrwmSDIZUYEj85Oz4Hf13ilJPdCPfIMQ82mT8o3NiUR64xnnQynfH4RxcV1oe5I6A1KCII
UoA7V9Jo/M1gCwRgfjmx58h+JidKzzZaZxSLVAQEK+kQ+4Hqx3LHkFWdmoqgjw56MXvLMK2xLBlM
DQPHPdpT3azMxsFUVXE6Fu38Es5BthU9LXTqlR/5gGtfJ6QgoVBv8BAfbNWiwU29J/rmYj30L6px
vJtTpyfDYV0fj0gMx+KjNRiWA2zBTKTSDFF6ZW4TEguShGBYcwRq2hPhAB5gbbYC440bXwofSVfX
seM0Y0kkZ0d3ymMArAhDyzQSUsGH/Fsn05vbD2gtQj7DguwNm/iVKJxuGWjkbVr13dYlnOroZsYK
BvewnT3I/KSAAumOdrl1lJYz7Ov+3mQVhBXNkjGgxqMCIzOSQZGDr1j+8C1+ypqKB8AeGYE3lA1f
qg8/C2c2N7l7oMuV8FRWddP9BSWNH8cfQqPY7tfAnbLQcJ+DJm1fTIfyyHdLIiEMdVZFRUa3sDdd
Y341c8AMuSBdgoxUsR+d4LOpTD4PK/yyFt7E6EAa8KqZCNmYKxLyP+DihKJYBUdhM1vs+zeX3Fi2
F4j9Srm3HE1prRUegd5mCBvlx7ZlyE0fTDNe40WseBL7fhHZNckxR7IGRbfcIWxnvFYzSy1CC0+q
j3ghXFm5aldhgc8jCmg5hBzkTubBe8Rtz0dhlFu3bu9Wzc4hXzzlSPG5oV58H0kmvqZxywQa/KCz
s5nYMs3z3kbZHOoxnXgsCQs2eudA6TmuTZtpRAsfoQ7RFc3YVtZV60DsKvB4p16+8YrkYDkI6/tQ
x1sVLAE9oXwz8jG59FB0A+vgB2ZxIVsNPXX2MdhzddGeRhlc85ranNqmHXP3+B+9K4jeSbHULghu
arqWQHRHooSr86POyn1njiVIoNNUUSH3WoZ7v8nnLSQ2+Ipc7oyMAUFk8Q8ivhS/CoHrQ+2+OE3/
rvLso8m1wY3B9HGEALjxMNNbIPR5Y6tTsgz4YoccC8wo3bqrhuLBg1U8ot8+KJa2Z6tUX+Fg03qz
gN7aHMwFxNUAOq9iD7pM6qmAKjSQJnydpFNH4hR4VJorU24YH/pQ5uKMuy5E3lY/uxQsB/YtDRPR
UpxZ8yCBTTBzV2g7V1XeRsdJJd86oFDFooiqlvDHxmdcAUewC6fDUAwfYS7+8hJ8VZYRuKQdVa8m
k3lIa3r9Cn4nUX5d0rOE6N67zDIOfcWAOErNi99XeyJJ4QCnZJHIiKIxT0xYEfCssdJNyfNoTE95
E1wmDBUv3iC+zUhQ19loDx3hO+DRcK4tvh3c8b05/0kdMovAMMfkp7pZQkVHAZEK1IiHUzryf40I
sYWwOHadYnryJ0rczmm+EuT8F3Qxdu89joNJxvJ4VGSCguNgwJWnL0h30js7eXMvvOgpjUiinPIA
aYtJFny+nNAUAw9ynKIt7X2wqyjRA1PwdiUIcnAdBZ0oSVHokofIGX5cCbjD6yBM96aDcAyFcSQo
uOyyxmkPFnQzGfeUOolZOU/VaOt5r6T8D+jFf42P7JQUDgOmA2AKGRAQmqcXXyt7P9cGzHAdUKva
1QMwZKKt4iZBUJBs6GIpm0C+qad8nPNLbdAw5UNv7j3lfMckrpuhCNB9kD6IMWhm4ht2ayOKxZGj
NPCOU+tq0AnMQsaW/CQUcXt6S+XNi8mggT1mQS5oGvHmZkyoAhasK4B736GJiyIGdBe1P2GNB32M
9NG1mxejaLO1iOLvsDCOXkdM8CDjF9DeL7n9z3Tdk92Pv1kHbrGioKJGZaDeGOhPUj/G2kM6o0Lr
43cFl0RwzmcXZquNPbgE9+a96lKQNgPUu1a3sf+D+tAwz0BAmpePAV0wpoWr1Vmc6k6QbSZaex65
Ensf8c0lxp0xGz+6pLy2GdIBMwRPlVTCZovVeNvc1bcWq+IA02uFaPiLQbGzbP4TAyQX1c82pZU4
VB1ld+9P59Gyn0MA75yA3jkagmhnBngbhtzmo/g0Rzs7dDNrWh/KAUM0tgqNscXWTQVeMfsZcqDP
mt+plWpW8cr6C1vyGzHXk+Ynunse3K2cqwmhtEbSrSlTfM2GkISmeCZtNCCnPJsYDuVhkl5tyHMj
E+HWJlVI4K9cdTYHM3EgTOZ+Ao3UKU6ZnQVx+hPJSW7KjIOJj7Yei1tQCxyJJlHDHGUG12I/sMhq
SUJukDVHrlzzDvzOlgFnrihOyzedLtRaIsuRrEJlqTyaNicuMEy5p8GTM8oK59GwwdxnUXsZ+v6V
L+uhSV9qu612/OJLcmD3s6N21uzpXVI4v5mbbdSczFxiFS0LBu+srfKNdPxhRwLGuNIxGyGtwiva
3z/dhBfKTfqWfP4vpb5dJSE2JD9Zwr/a+p7wze2MUZzSdOBOa5lQOqZmLpYCJcoyCmTpv+UAzk9m
WH0tWkw+wXWZmKwXzOnbLmH9jQV0uiwAtFs43qf0AYJWargBQI3XeHWjXdaQeZrAaWmoKhEYDdmR
OUYI+Z3+ARklmsEm/I9wLnKKGmK++vbuo3zoMs4XlXf5hpOtX3dQRBU5UrwprHBvOvHeU1rClZEn
eKvWIxoemIhWtKMsUGH062lxHlX5M4muWY2VzavJryn/X2byDMmdyiJJm62R0S0rOid+Kc9shYAi
NASLYNhh6T/ys+InjiLvH0kw+5Hf7JCME/Xw+C9uEQ9a9H4OBexuGlyUPi3B6i3k2DmsGbLbO0PQ
/aogh1k3hyRlaL7fMpmf0GSdLGdcgy3CSFEJtsgxkT2VRMXuMv+Ad9m6PDC2YOMXMa6BgrCEsCsn
/86bj8bJv8Y+upWSKTiRdXrjV8lPR6wMuitWKlOQVvvBCDV+ipZg3ewjIHVjEy544TZ7TnsbRTeM
rENh+QdQESDQA28Nr6VAcCs/VaUQZnD/g4f/lwZd+RW73nfiwLryiyA/98FM0Atwl7SOD7qSH1kU
PDSZ5j2HZkhOV7+SwnhBwPfWA7oL+R3h9VGYjBpE/D4aV/81GS2ibXFV7F0AtXPd/afD9GueBPCV
yGJFaX65bDWBWgHtNThLqOftdcE+PJfxO/gHdghsYII89flaaDCVc0as3iL5MT/K/sMZcbtAMDo3
tQVNPtwXg2WdUhy2IScF4tmCVaPl+1AQve+uFLA3x+9I5Jek4XV0DIZvsg93+UD6eJKSLA09aao/
KgMfTNujIrQH1EjRPQEKlLcsTj0vfSqrQqNvmJ5SPUi0ioG9IkeZFr9tD4KwLvT61dbmNkSG4SB0
76gw/eIvqIPySMbjm6ZE4+zaTxJwr8c4l4SP37Zf1ghUdFvTyz/70cThexHkdz/Olb6y2f+cq/Y6
FjLYpCGk1UW85UWyxTGP+7omdQCp70INsXfWZK9kSm0lq88iS5ZHj/GzYmzBaPkdnfYz39ZR6eYp
Zl+V9TkCNfTNsH/0pi/dB96kHxM+BQpXoP8pvaRNtlMWzZ9Bz1sp3cSGUxA1eAwq/Id9jAdl/Keb
j5m9VcinsZIKcrOupg/HzV4Wre7sOw+j0tMaGuTPgO9mbecvFdIHSybBwVEkNtVSXVwOZa3c6FB4
CSZe9GYsy/5cwcmWFaw+F75HFxa3YUbWAL2qPBLILBSRcVHOlB6t7t5kYov8wn7TEagHbfpvcWcE
j9n4Wnkku6b0UiJPl8Wf0W60Ah7OI8uZT/BNmTDZ0ldlBPxVTbGL6s4glRLQRl/Lt460KOw+ksKl
Rs03zvGFl5Bf8kRePJrFMOxGJJOMN4gjcXynvqZwNJCGErBl4ZAtbYuZaqzVqkK+t87sOtj3Hq54
N2gbhBTz8xwF33hU0l1Dckpc8V8M8pwisz1h7ioZ1I1/pkV4eAUubJtG8hgP+c5vBzr7KkhYDlAG
jCZ2D9tFtgO8zBfJkQiki5xCb29F0XtvQV2ZsOAt5wLkczGi+sg+EBd4TKdr6uGo4uhSzNndWttr
f6E65EyYV5MHCqYV3iXlxdzkTDNdH2WGdLe6cPqNSgaL8xspK83R8jtj+Oq/+wRcrMmMpLfrSnby
8C0TW5xqLZ55+l5F1m3YLFQMyBrzzNsA/8j7tluSTEkvybf6se0aCuYwY3InPye4ZWuhjmXqD3dX
+9fCkDEvtsL03MZ/Ip//3DmfTyUJfEzFxMER/XPJuRXE4yIQpTghrMXdZd4yWfDQ6jkKlk4PThk+
2nr5UUcSN7hikp/e6Ozd6E8bw4DpW4pJb8NyfpqZwWwGkimp/KDN0Ml0ZXZSQxNv4eIoAyALweSD
QlRdMrcO0YgxI1WEKEvjlRhX9GZuxXZVbFxAFKsqQC3N08h1Yolr4aCWSVXVMht2jwXbgRCtmMQt
sAUUzgpkqh8dy/jyJtZXc003ih+PdElglHxkiKeSGgc3Gh95jswF8+ZzVaPUXfUMZFc1bSgEGvs4
oiHQaipQmEU5LVWEKE2MeGSnmi7Q5QeUokd83BWgv0QUbmUBYalERbszUM5aBXVDn1TzJoax8RgD
IFKwlYyFNgkbZNhkIbryBjzCVWgiT6oCWCynCpLjrlWbapnGEqyDLVb8ThUwvlxdnAm9Vh1Q6Pyv
cskerY72qIMPBbEEcZLDBlR37bwt0KIeYkSaOBYM9ompvoo6eumqyDgmuG47WtqeUnO0rB1iiOhI
JBTgFQlTRY4oKpvqg2uBc5tMEDO5ppZkLWD7b1XZvfldTzwTfCEM3JeshNUUJPHrWBVMqOEwW+XW
rvUjGNJ+FSFrjyrxZit1YX5BGqt6KCSlftgTKRWxazI6QiARSNN1YjxjIUTogrFNF+FybDgctdrc
jQL9gEsrkgfywwYpu6kKeR8TBzSOEBej6j47p/8NQhR2sEouaRC9llnqAOsY3kjwC9n88WaidPiO
kg7sPeJtu6vWPY9/2uWERhnsRnlU30oKlS2GjDcjSslg5fZOs/IjWYyVljhxVt2EwUZqEtaDdnWx
c/P8WYdqg1sh6fM9Yfd7A27iKhz7i2KTzRgk+i2M6dEKJn2Ysc70vXcnbSzbwrk+F27+mJbDj8aG
3hGWTnKrt/VT7a7jivEvDwihb257UTMnB3LgR+MbhgevjETkY9rWQ5p/L1a/dOhvVmU+yxKKvy8r
lpfJvHdbNyZtEzyTY0abstsUARNo180fxDgcWePzNbFDqKVIr51uTlIcbKf8G2qoSbxM0HhcccuQ
qCytigUGBjBlOvV78nMhu83tNSgaeEDxu23Wx2Roryb4t9r4V3ojgBUbdrfoDwMYL4HCkaqPKLHW
Gl/dyXiQDcZMKDpk337bqFki9nSBZjo31fU6VuE//Fv2LrTrW2mIp2Wh5ebU4xm6ZCo6mDQDqoYZ
1sk2N8wzOW8WNpX+NiflvKqsW+W77crByNw1/otPAwNC0X2ZFAVv1EPuRGR3s8r2c8oNFqIVE5R+
CuJPuMq41gBgorh2xVtVGxSTQ3JMZp8F/NxN27AotrjPnmKd4gWTpf7SacHuIhoX7uF8mnp19RnI
oqEo2S2nCWtWS/2oWNXHbrL8W29qbGIi/dRNGzCMT9EjL1/q1ObGEriBctGFF5PZygqHdrStNAF9
keHqZ7sZr33HMAdh36EHlHY2MeU/+3F4KkaCCwLVvZqj8zyJ+O4KUx/ClkTrbAwriBHyEPWOeqmR
QV3i3O8QTbSnoao6NFZQk8jCKq5W65p3L4mf+crh0+tgtgVtJda5dhrMyFXxqayfBEfku8BzenJx
qm8GaynBCprx2GpauNhA9/LIvTPifOoGWXxWk4HmCnzJnsVe+UmTsnHtQF9rP/4gBCq6obhG6O17
r4LpFTcKWV6B52So5ZDY223+GU/CX+6diog1P303GXFMy//V6mL7IEra/6iuLrJx/Ltg2cTuEM+w
NTGclHCGGEN+hyzMhe4E5YDDXZWr+TUaPfKYzPLYeGjCcGBGr9w+8cGcimrz//84t86JfAN39b9/
zJrSf0il/9my3DiNXpqvE6+xnmbbO2WpajCcGtNdcjbYqsSaAsBzD7aj3Zj6PU4kDKwIp47Pa1SF
qffqZ07yXMXsJJq6eJji+U9P9aY3MPQbi246Zcg2WNT7Mgig66YY45f9noQpQe/YLLaAZAOobvS0
hPFvfjr7FnT6xgiRZpRUE2DjrJVpRCfbILG1z5bKN8g+cwoJAChr3TfFvbAOImrUY9h8YpAMlvH5
85xOD2EWZWDzUIgPDBBLkxgF7He1XeLMcXFC1tMWUTMKhxz97+BbvyNCa+EzQvOnEzOkV9Gij+3c
7J9rjV/GmF6DqGfajNITzAOdgkVinDvsWminq1pEBEYK+9usJ1R7nqRakDeRu+9RXfb7FG8SJCls
S164/BzmT+vOF5UYT2Fv/BIBEO8KwZhFdu9mNP+Vnv02pOiBrL5+D8zyL42rQzeZr9aU9uvUlR+E
3GP2QeTZGrbNJm0EkIYM3O8Y6lRkW6+Agxwr4f/XGUuioLke6iWRMGR40djpt2ExI6QyjmLi6uWY
1ltRE7OWlx+6G38LP9hRSK8sR7srpdxmayFWZgKg15k5FoDvrVPn2KxaewUah/DaEBly16D0NjBP
EtMxt8V/RJrA2rSDXeCj/S+RYAi+30CoS9PGv0RdpwahLYItIndWcWQqCL/NZPcu3VvGUnadzqij
JXkjxgLMiRlZoE+1QEzl9rwDkn1TPoqXOfidfZf2AjdMFt16Stl0brx1QpwF8jXmXPWjjL4sxWTb
VCyDRgrslTcQG05hI1xqYyPNv+wQnDx7kAKaNTEUOX5SkrtA7jKZRwZtHG0bPqvxUC0j8UVlYUHl
GQjTxf1wmIdZrsKsJgvWCRUWfFyuNhzldvxmo9Vte8s/kdyAWhn+F6PNkshfl9ko89gj+buXAnBh
gnMH/Eb3pEnjkRRAXfDEYuTuM68dCC0zm4B9QRlIvOTRbU4Byc3GP1P33B3Zhnyj31C5YPUQ87fp
UUwt5dgiF59chkjNbfCpKLFyPdYR1j26FcKSjC+8zIcRdO/AKGVAdeMrfgZLmjtfh7dySl7qXD/a
zDAgDL0Q1PlA9gj8ZYsg6SC3X5ZP1pZocKWTvfQmklKzAFdlImRP0DbABl9rh5OOAdEz4b9H5mfv
ve9eHV8hbCk+M4RQZJ6Y9ziqj24+YqP3r7ZTgN9JXmxIw6L2nnMdPirtfiNOfw68W1VzGzHMNXcg
o4h9l/pTqekKpgrTqCE2c8eVCsmYu9A6Q15ccyasEzUXW5BK80o65hYU0Du0ADXz84grRlgUtmKu
4IYJfroQrYvlmsekwPYtqzfyIfe2MSwR3CDR+ARXKiXxXHvWt+nFDFJd5yhUsqXd2Q64CQnheDH1
c5aW//K+I4ShkixqSAeKJO+dmB78zF2Fjv8qkwoIhcZxSF2jKNfWynH9nZq6CsQjz3Onb9T6f7kW
ANuseVprgx29cJKrHlIi5hTwUvOf00fL7mI8xt5j5+EfCBkSGNjro3ySC3SRo4UcXg9Z/yyia6jF
1hYQkRA4rUeAjNhSSiGfIhgwNPfxKSG0xmrh8+iwQNIij3nUk4MylXtLtL8phCCUVcygEl6+umAQ
2o2kTvvePVfxRzNytbu8QitgVRMNUcV2AdFBYhT7tnQP3kSiiFsWX/jrNDvx7jJISLRuzwqsEvpG
8dus2lchEcq13rwfUz6zYT47FsZfDgXWegGM3SBheTQHI66xukA0HSBOU7QsgMWxMmPFk5s5Nc6e
F8JqMH2wa4oxTORbkGuOkMGZYFpTvHMkOw1KMxywafdaZVVxSICYmFlxt2YLQlYxhNvYzN4wx58T
TAU/AizqkJK+GXq8YbNR/Aubpt8pBw16qNncyfiKE7K+el4b33tPPeqyfyQmANN6Yv3SVRenHhH2
1gd0QDMA6BKnz1PI8n+M3X0VYCGplqhh9Fs9pAYCcYwz4kxIViq+LASSU5Vn4jRN3ocZs2Y0SkZr
psmyuMvC/FFH2ckcyLoupnhd+E56l2l4wULD2tthR4Ujax/Z8cXx63RjpE4ARtGuD3FBDw5Dobp5
KB9iNwcJXCA8y5m9MeFBOWl5KeVHPKPfUGFAHevsTbKfUAYuEBW5w87rPRR5xLtHdVP2+KfgzTzA
yDqNo5FfTclsnYQZdtHjPzOoCuSt9hZ6Bn5GG1EsW+nWnhHFqvHbc3qak5AwXj0g666rGYQI8A1a
GthXUeY8gfPbMSD+GeWk9ynaz4fOQvKRgveGWsheBJrWCg8TC0k5k7CLd4cgkGttOugqps1c4qf0
uAsGSuVtYMOXpE+FxzS0FNS9YNdhPTtN5e/LzHtMHUAj3P9buxw45kNODsY+a08gSPNyn6D32iuv
dZ/9xwYw3kGuPhpVkjzkWfGeSy6+NsSzQye0djHTboI2//EwqemeEzqvN4JfN37t6qmFrb420Uhs
RIJNISNODeUXUqXJZcOtpuwfqdQYdEYIarjtHjze73Orf3MLo7UV+xyxAW01sN+1+2MjnEAgp/+M
Gk9Mp7LXRKTdPcmqS0mG3pOXN8CF/bja1wWaP2mYj2NjmBecWQ1DGnUTzdDdRgMJ2CTq8jBOe1OH
w7qF+uTn+j9jgB0des2f6nX+1HrjDxDV+Mmov/oG3r3BFn8R38BU7MjOSrKNbS/BAXistjP/atDy
L85MStvaq1FFcvhmrGXRYLxxhpU7tDV/Y0az7po/I8yORS/GccV9R75x0s94O6PoX9j5BoPZ5nFM
mudi9rwT+W6ArPzyaS458bOZ5FTPQKFHPOiqHaytA29obRg9YAl202SCr2VdQfmfgzua/O1IZhRp
Oc17RIwn6Z+HRlR334PwU+PDxFdxn1PIFIVXWhveiJec7Uke9Mm2YVZoxjjBBdtO3b4ja0IbF6GK
8JvAXa7T1zqZP8A6I/6yuqXQXHxODmVeOhyldMQ6q8JX2TvhTesNujXsOsyxNjZxjkBOkAsJH9Fs
YAlaMSEP5TSQkiYQNahxaI5Fmw8fSGG3lT/Er1zx2XVqnTeoVhtPQ2st+vCSN2V6rz1FSBoKsIpQ
dEa27A89IoLuwqmyY99OPBRQ8u7/+9oQZzHLAjq8Nrv+71+by3+TYXVPdE7m8PIHG7caQLBNG9z4
Exem4+2MRgPhmKT1VOUUh+SaJQZFqNWa1CV29tShoz/TNF7BjHz2SQSTKBrsVaHUb+AaGtgJ6g/g
nnId1AQgA+f99rKcE/Qam4XLGN2CLSb0+D4PbN4azIcWw9PUF+G+HAltSp002znMQTpXnEy3REzW
h3uLw+TUGD0dAsSxKYO7XfQsewLf/AJYB5Spb9+IRDJh4yXjbiy9xyK7D/i9PcO/prG7LUvT54AM
N3Zl/uTjryif6q6rNqUX+vQi9aNSnbvhiIKhTOKvblFRJMu+aWKI7iGPBNXr/+bqhrJkmyUq/Yg1
2IOBDfWIRZU4g+xQcH8FbXQKq9L65o+b4OWYwviyO6emKxBcFcYphBqn5LDR0IEYShpUMAycCzBK
3VCTVSc679TbLOXaEJRk7IESm1v3Dlq+eOrGxHyT5X81eqF9Lga87mX33kdpdRmT9oBuGdVJZW7s
htCUOqz9bVWal0YwimCPwUQ9Tz/6PNHnNremm5TeEpvFcV+hs1UWtZI/1bBJBBsE16tA+5fr2YTD
wSXxM4UD97r6T/iUpn6KV79srG83S1iRcVOmwXsbFSkwvyZ8taT6FYV+r2Dkbxvt8fvMv2WKkUHK
BYeUbwJH0yIXPQbUZPhwJ/bwfiVWgKXAdM3yQZs5KVXPWZ/mR1tgl8ycvHmVlc3snz+7JvKMGD1r
V4sY/lSOmLjEf7ayR0lZkTivA/IaSF3QPUF77rqQE03Jsrv08YeKnT9DzBIjH2ootu1bmCIXD7oc
HEPi4bt4j+yD10Enzm0e+M0sqz6jNEYwetVKWRJPdVk89UUccUV5L0S7ev9yazFx5NlTjrKMKsR4
ErxnO4wsH7KMXnoqNNSTAycUq7RtK9k1Wa51QsN1ji33hzxt/uqIEafqkxdYJB9JxZIkxbdO9BhR
XZnJZWVV+jwUGFMMweyajJeIFwEfw3+iY0vDg8QE5xt52ni1evM7RgdysXzx0LqU6jNoLg5NoD0O
UdudN4RMXuMPUjtqQnIQxMQsc/05WkhgbPNtUE3rJmeD1syPFeXZxpg9QgcTtQPRwO8V8OjaEgUQ
7o44xb4eqE2sAHeL32xovXqqYe9kpeh8Cqv+MvX0hw8QITlJdgQHgoYB/1CLs0lSy8XCM8ZM4c9m
tInxhXWpaux7CmSIVqXg02YqvHJ876f/nZH2H+1eAvbrq21LSA+mvZB0Z5Svq0jpe1Vr/e5BiBkH
9yWY9bNb9z4OHnNfwoLfzPZ1Cvv+2DhF9OSaCLRDPIng6Ut/5zTiEZFUSVnJ5w8+gp0dnI8C17FL
E7tAZzvPdfhVyoJ64DlgLYVTsv3PsN1gVxhkEy7oWYxzZy+jwjab9At1UbMXVXYBn0gpa2tOIMvF
Fur/Z7c+Xues7g4Mx5cccCoF4ovVzpatw2MO9CdGar+rnJxYFp/tfNKom500zdbVLcJGHstEEXbg
LUF8XZ+7oJgyKNJob5U2D8J7qC3M2iXZKOjGngdt2NvZTK+gB9/ymOEv+3h1dsch3odD9JZit2Tg
RV6en+CoycYKmFCOIxWzDKI/DvPE+gHiSZxLVbn7GOEuS0qs1CmdAnuufyKoCUr0XfYcJeI4FEkQ
AW35nWOsGl2mQa00X8Ax3HVkv4RYLNHPqENWee9OOiJFzpgajyNQxgY8Gl+MIChw9YP59YbnNtuJ
IN6RwXC2GF0chE3OqQUqo47a1yAqjnOT72oSTP0OXCSREmDHu/ApDNNLpDiWqSEsNd+HPtnnzOHq
UBzq2j03VvOAuQ5mMZa7hDap0bSY+YeyNqh0fRRm+tRCplkncfMXmag4+6X3CKOb42ebXo8QCAtk
Fm4N3AQ24tEO5OMUsVkcmo2zOKl1EmWoDPS47RskI+zIwUZvIwv9dO0VpHUEL56jfx3LImbdLD7s
TNff5RQcZ2USCVYDrQXv2GrUdEUyvLjQBnS15GU8EWXrIJYJL01Vfk8SG5qPkyTQZ4b2H0qZV5aQ
x8AisqHznU+rp8BsnP5M4tldBd69Ay3dWDw5vtl8NV30Qsjnd2D7O+7i7dAN33mSyAs13h1K9jb4
lr7zFk6LPWQYPwElgWiZwl+py6XufQ5KAGqjhIgFEc/vqte8Kv4FRovLBR+u5HFIRsSlFoQRgt/R
12byG40hQ7C83FamY0Aj5skrkSS0kX9sKtveMsWnIyYPWyme7ap35BIRAUWv06fUTZ4Al9fsvoI3
jKjxhfXsdmAodjYnRx28tMVbQ1ZQwKZ2Tcz8kWSfm1zs7JqHaFM7xmPOUKzwx19Lj9Dh3k3tIHqv
a6YNmbMF2mvz8V8luuN1U8G+LPICbOfYf4uk2y70NDDo5b+6mV9rSsokLB8sFLmrELCFxus7VsOD
NYEn/z/2zmM5dqTdrq9yQ2PhRiY8FJIG5T1N0U8QNIdAwnv39Fqo/q+64x/oCTToilMkT/OwiEpk
7m/vtcO9wzmGmyOhiya9soFTuyFPSBVxoI1E6K0zxtVLBrn9s5mEmE5ZcwpSREHVsickhB/babzU
DReLc4oruK2wD0uMD+wSAoPBIEaDalHh4VMTIkhbDLskgXJ4E8hGvIKs7cyvawpKUz+4b6toYqg6
4Fijmslpmet5DAoZJXL7Cwyc6DgL9f1Ew8I6dLlZo6L8mvZ0SN2q/EnmSigmV2Vq1a+5KrJ93NWk
vDoG3lWKTzngZGBawWfqWc275YfM0HVPe8IEwd44LIqtwru56OZwAdscf1WZ3cmfzQTsjqj74dJh
I4m46MchCAKHrE7ZFFeL3Pt6xCl6B/Ph/nblFNxp4Xv8evnwkiTEXeCtEO9gB9EJBuD4GaN7wSbl
EnS4bmBuSt1+oCkA/UsrnJOh51A3oT4rP36KrbDeJGXKWJKNDspUg2wzMq33HQVszuUgFE28basm
uBSJB9pJ1rs+L+i2M5YJb5Qlo91gheQNvbe2LqEu5EGoRxSbFo5Tlj8AEdS3o9YqIDU5KGXc3ivb
abK9NyHLlo54HyHt/hEuEPKmlHTWgM1kZmhso8DcmiTT57I01M8meayT7iEwX2TmyNd+fOWdfeys
DipkpUmKfq3fLHIBZ0yr2szwuTkuq5b/g7ccaKK3wcCzEt5d6XWPepSZK13vUgpzrkGOiutPuG1T
WJjdSF9noQ0vEYNkhkTkVjIwQlbEZpLKcVBQeUlSN5x5ko0qzbmD41LXI2VEdYwPUmKNrwZt0Zsb
VZBlqHWTCKDHWlbgfEawYFQfIEWJEriEZgzBhm7BT3guyzp3n8OGaH87cq6RBFubOCO947oGs4nq
obRRnRiKXs1WveWCFihOv9au7aYjOXPsdP700MflC2C6x9HFCR0N58YHG2H1UPs9lY0QyIAXGYb3
lm6sFqZDM0afVY6pS6ufGS0zA1eY1bnKdhnOiil8G2WZnLHikorQgRtozktT3E9taRysdGStA7nZ
EhrdOBGpZdLPSR00By+LxCHueOf4VUOCyxHmJmLECtVJ7uu44aIKcHo50eTuAmqMsSbxYhqdYvhH
azOYrXbRWvA2nIxyHF/70NPSXrH50JeWQ4SfhXwMyGY4wSPn8v6Q28U9Ic8uTVtUaMrGrVE8pVjD
lc9qQN6cSvTu2xrs5xan3MLJm3Q5xdQKMkyl6/1od+J7JBoocvmSVd8gel6SokT1MMx1YVNPPA4U
5Cm+Y9tWdxWupSGJX8Nk23NcNYL0GDg4m2iSw9oym+wi64JHigy92b7ETPkx7BDxNhDMGYpW+xq8
ZFka9lLU6Rkk8Udq5cegzTH9THQIV8oi4tqTtJHYtKqwuYRDxwy4PBW+9VjSRGgKgfe/VnDzAgal
0Ahh3eI8YzqBJNa04b076duwojYkVAFBsBOhk0MXuWC29bDfe9UkDxFvMczhVXAwyixfu0ySTklt
cggthvIqYcDhvY0pebC8rRP4RPwN7C7ke4lx4NTw02hFhpkQ3kAHtZUew2o8qIbyDWY+cqv3I9+G
34eMvLOSlJKPMeecbCI06KZ0y9ZVv2LuQCtOwSQr5DyscrCiSTWucu3J6Ae4eXmysCd2qgYo1pUz
aevRyccVNNeSsFG6TAMg0H4UJchkWCt0hz1GO/F6hLzAjXvvN/GJFKh96Sq54w4YbttavfZYmoah
OKqpIkbLAMuuuvc8xO7QGS4jeo8fJ63uy46bZT+5J+wAvFnjibbRPrlOLtVIYfd+Y7RjDe6Xip8G
+9+JLSeJ285btAP1m+6U7+w0+SKxWsFtDFh5HMr+iNGcPWRut2wr2nB8ualVoC0NnVhHEwb8qFCW
eI9re9+vq6VTtd9uEOERFB4mOsbjCLl+sx6MAhgJyiJ9lOXB4r1yrXMIcIhM0dnlVcHciamHl7hw
8l8MvWht0n9VdvI6pMTZcA6SE544OUySkGzFmhNM0DO6DFtGEHCypIGp54Ve9VUM26IFsuDYz51q
qx1J2Xhfwc/dmEFrvXoFDcd2LL5GZxb8XH+4K123OMW1gbyiT+JLvNohFaq10VurBifjnmJsuO3e
8CKLExaU4RUiGCSsJmx4D/GUKBN9oJYZb25PrQGxAVB3etJ929z3sOq5MnF5ddWn3fTa+e+HUNj/
eso8mvXBsIft3x/7++vsIcWbK5DlLDiA0+L2GeJS2rlu+JU34/vtIxY9CfuqV1TuMa63Y6xjdoAo
pSWliyEgmy8q0Pw6tYT/eIgoHPzH0/mzt68LYn3msQCWwysBt1sHzVoa26lrZo6jib0Xms2SBvvx
yRw4EQDP77HSS5yu9YAOa2bOkXXa38uYmHxsYtsZZl56/1bRgTSjqo2FraunKkgeJ6JFYHAkmn8/
nwiK4K022oYhiPE7TQUAp6gcD9NEig6D1HgY07kI0Olnr5ubns06JoXRIzsWTIOQbkCpEAxgjxdy
VEoLUkdVCHuAmgPHuGAp/VNY4Xfi+gdOx9laq7TtOBvtxgyvhuv28FOQmZd+107nMFTrNp/NzurK
TcPZ6PQxNDkQ7JaqDFG35yEv0EQXTvWsiqhdJVrAdKz0Pv1iV6GrM55TOm0DzR+hhivvlmuYFk99
Ka9p713FBJmoIKXl9+qNxAkeD4rkQp3tswH6Qo1faYE0ZxV/0hwgbwFVq8gflM0pc+R/4bcO41j/
ImI2CCkEmBrQQYU7lj21u2+kHNhGQCtrtFfbHM4wizkG9MNnE8mNFhkvkeudIGHXu9a1nqTRLmSo
yLRZNNHBf17bId2sCeYQ08aE0eOAMZgCNYX9p4uB0FOBgGNx4wvlHed/iVsnXyiUuBJaTp9VFDRr
MuY4ZaoRqHCYPIpwzgfJcpeyvwLodyD+wJ2h+zBCro8x0sE1FDYcCcJRBWNBeS8h9Biotp3vf9aK
sHhCjcEaCAtU4bcuma5MqcpF6uoAbOyC10H3VnFbvJdkrkc2havS4//cGXMXTki8Q6usO6END4Qo
DK5MAg+aGorT7YH9rpGsstDeGa6W7vPJLk7l/OCCqDv8/w7xrIEj8PT/7hAntHR7ob6H/xH8yVef
zed//Ln9vctnSvf4+TP57NU/O8Rvf+GvEnHD+k8ce65OtNFGfxcmRfH9n7r5X//N0OkJ52ArpGcZ
Urf+WSBu2I6FVQPyga7Pf/q7QFw6/zl/7f/+n3/9Y+7/6gKv/+35f2CLvYe43dR8H/72PyrD0RAN
Wxq2K6VOfsYW9r9Vhgej0zpBzH47HOeUMQWdTwC7uh3VLcaSMprsqWyt7i7vwSDMn1Q4coyBTQMB
Zu3890Pm19pZWYTaYkur6Ez6r8/G859CFzYmfoVp59TiQv7D2EV2TNQ1yC9tOTH1tfo3UZlgMtjo
oLbxlH4iKlhjWV5kWdtPdkisWkuHtzDmfuiw74A2EF/+8bv618vzz5dDZ1j+7y+IK1gcLOkIw5Sm
484v2PfnI+kFXj753xn0loahQXGMSw3vVKSOUUfYoKoTf5XUdkNPNw9JDQRBjfFDaTIia7uwXUHx
6g99E91huwCJ36l9H0FSMljxOMT8KTXGJH6SEuoxKdqE/lY1HlzmPvnAM/wc4YFf2Jm4jk0Nh8Nb
uFX2W9YIk9ixuE+P3kNrL7qENnS9QJ9oSFeinpGND2RLFsV6iAzjTYOEfuoLrNKxgac5BvEKYqSs
orWq2NzpYoLuIree4NY0dBya2oKy69GEnRZ0YOFs0lkJTY3gwQlTWXWGGy2lOcTE7KWgvQx6uJ3Q
ixZp7LM8lS03v57Tnzp7erWePHfEm2vEJ0opqx6CTGw2dDu64wqnx5aswb7z+cEbnOoy176cBva7
06KNcWt2Ge2xlHHRhS6MmdbU8Nlhx4lmnx3kShydc+Al5W40VKD+3XglteAHQxFfnSt6ygvKkM03
E4dygXmI1btl567l7PuUf2f72reij8me8s8oBn2THtjI4mO26AIfkrs850q0xkvkEx3v03Wk1/cj
0LaNikeBWYDWJUrP4uTFwH9PhrQNCRzNdHRvZUdYqYTKAOk2tMVIeHFUZ++Rhq9F4nDiYRPntm58
Eh1gh8TPcLx6cilnMt9gk+bq3InznENeUi20yY7WwIQTLhaX+45kxEAolTQ1ds9usnxOKoSMen+m
GvhsbAEjzEpYYdF963L7KYym26rCPwfcSdeRRj1WgX6qlUOwrriDLFgP1lpP0FNikkCGjQnQNfqj
M2p3lmDCJRUJXA5yIxzp8GJAt1WFidHCfpTl6JLTky9OChfLT04RvozlTOUc2sLZ0Wq5CgvMSIFv
7L0m43AaWGfYKmLd0ka5RemnShrmOB3xgccCciwo+Vk6QAB4B81GubJ6V6Gzj+N6bxrjhsPzneaK
+IHSQBqkYkBQUC/WvseUoaDxObPN7r3kfj5xUjRHN+Uk256jfqQXnbQPKdZFJoW9QvJEPJ2wg060
eVjOPDscV7I27kzwBOsuT34So04BVmh4kXL/fgKI3Qfeo8n0ZKGa5TS67MMJnNBZUv5QfwamoFfT
3jXKp27EQmx6wPK8E2OTkuQvQEfEAko2eKMbOuw6t569Ux5wphDBAAVqstRzMjjYc7iYupjyEQvL
i8gL0vQMXOnRUc2bwwhchsmR452NjY/IFCsx4bD4GdrJPD1Dybb4H1tWgGuvMXsq3cQhL+CpmBY5
ZX1rBoM46Jp2aY34S8NPQFSScUjk5iezIlIZOwgCWiteZEiRDv8o6sL6K8O/u4AJ8MayodzAj5nH
4zCJx6dYoylHM2Gv90yFVnGDFDQuJ8eqTr7f0pSFBDyU+nfaFkfdF7896cyF1YpzpdoraGIU30Vw
SDjL7ITi7d6zzVYSiHMdB5+yNLxDpfffXZFC9TMsan8CFt4+Y1rhSge9pWD6XqZoU4YFPKxuQXXj
msl2ssvOSWR41CUIspbW//0sNSyYvTQiGbcv9rKMvdSgCGDQxQg7JrEI9dDFTfFDmc+k9PxkzX+y
zchcBxb6ksA6lltjxrGECUegaFkmZo6WYn5VwHE2MHg2nfZUYJq8yKCoSL9M1d3tTwHe6Jp1boEe
KNe3D/394Jjxym00e5v3BCmYnlxcpZrz5PeQPHQdcxjLfZuWw+H2VKctFxJ2KDa3pyWzzzwxtFXo
UjRT5KX+lNdpdW5V8XV7VkWO9mjSX6zrnnxqOhj6VGoITCMwAjsl6BecXBI4mIzGvMsOcvYc3f70
91Mp0+ygkNMYH0NWYv+wNDS7OlJZlGxzrbxWNZcgCqh1mPJsGeS19ccNgw+kY/PFcfVb3LaBYulS
qRrD6xSJV+2SgY1tpGBL9OF0GdlO51FObylI0le/8d5cO85/6xb8M83bKv1B/gbpmGP/HgQzKl0x
TMHZl51EbhEW7mW/NXinIGzCRzbb2Pux2svQyPS36cV3Heb9S5oj6eYM7w7R4O+TOqHVnrfJtvXH
+DHDk2sWxvdUV87JtfGjxa4APJIaIHFYV3oHJ4NUwZ8g9rUTbs0F8ebndOz0p9AHCMCYPr+yKaeL
A2/SOci0YANb5cLpNdy7iaYuXlYCYB5159p48BYUHtyPkO86gGlzi+GZ1bD8GL48JGJppO3P6ESv
WT49YmeP9yIBOE/f1HffUbsxeAkV0KOzaXpHOybNaB50J4CgkYQeKFfRbnFJ43NNUl4pmlnXmbLv
0f/WJaTST9KeaMj+JDdDzMUMQtE/2AamAm1wrDeUm62jgvqbXyZ1WxKjXaGQt9BEtJXXIBerAatU
E5gXF4EPK8jWyPaR03OunYldUmvmDK+lHUyjtg7J1JMx5CCEPiPkOQW7t8ErTXNiCyUpwiGwbTR8
ZDYh95WW6NNjKhGTgw+Xtql7AE3hxtJD/TLNe5VeFb8hJgbk5KJcha/wT3t4bzg7Emz0sEkpsj1o
RIZbwBp7CkWMQ+oruthy8rxx27/CnnivDdDAC6MzC6JzCtI1TMSCxp+aDeEjp+tZIjzT7fvcQyCa
x4b7kYUcIfhSELIsb6rI8ItG8UxBB8dLClGWtFSii7GUObrdH8Nv/BzaXW6rcGsAlYDJ5ps7uyte
il41p7xasogEB60yK07Vfnyh4mFYklJkk4B2fRy8nJ4dyk75p+tCh19QgauTeTlTNkwIFFN/1zPy
30qxSvxuOsNiVZcMt7qyLNrqkh93cuttZ9ZviR24bCoACuq9Pl2lW227YabIWAnQMn1qL2Mav7pd
SbmBVd5lpU1Fi26TWnQuE6RvGoLcT87J1S6PNQ4CAegWzwYUyzyH0ytmCA3H3rp8GLAErOSs1+CA
MMHcxY8et1DPT4v7JE1YG9LgSstPcJcSndsAT/fwqqHn9Ge3dVL6xfxroJnUzNnWvCT293Jgc0bc
8C22B4LGbqgemsx/1S2vZcrLPTUwKnF3e+gS8+xVRbBPzK9CTkh/5qg/NcRaQeYq2CauKg784jCI
YJZT6OE4P9zq1E56sm/76MTwTrsrXIp0w1qjNwsuyKIOgW8aEzlBMFUEGHv3PRipzpuYrODE4UE5
JpZ3dey7xjtrRmpekl6/Gp39GulUoAUWLgZQE/QpTVDY4qG5Tx2zvCaYJ9cClv66won+OI1HeEPN
QzjKRdrlESEsHJ74jOuLHRVfJgQgL+Hv+kJY6zBt0QWinm2rhmaYGqVDBJwHxORpE80ap82YdMEx
LNpxQfdnX+sSthIFedeWjsWAPKwKwktiOs2za7DbilT4FvAKHS07F0u2CsFbKIm7mUpY+9tntXba
KdIOVxcqxL2shrfbV9lFamJ2ZM8dCB2XVJADYC66/ELjRE7j0SYOMpPvzxPTx0lN9PxAD0NyFqpP
zlqaJucUSSqMQEDygdtHKz9HGb19VWlKayPdLGFT/V9fb0uXT9+e//U1OMeYD0t9ffvYX5++/Z//
/juKYIkMC3G8fcjxRx1qGVdPxMaramzEvfnh9tQ0KIlnc1dVK7eeB1PzZ25fE0YTyvG/vihy//ry
quVtix8DStb8QwqmrmMVUAsWU/jL0I+PpZOVX6BF//WJ5mpJBqKl0WX3WI38Y6hnJ7yW2f3tQWtQ
+QbsO/s+GxnDuc1zmpGaUQpX3Pysi3XjyR23pd0Yw9JLz8akuqfSyttnR5rLkGSQDB3nUSnbvc5z
USbT5sPtmUzzcYmhrd/dnpqs33s7Mwm/z1/bdd14Be8bK45PA9+KnWjSnHmnqBVcfbzMwcEtp+7R
mRjXRuS/JGoV/u0l5b9veaExjvNwDIDagQeNA7IyrnlrPoT4jfink/I06OFFMWs3QyC+Oj1qOEUv
pSUujqw/hBWcOfDvilB/GybwL10T4ia4QZZqeGiNa/8ZzR4gcpmUmBRx27e+f2h0cwmqFdtb5dV7
PAYBIxrQ2rbJJcSm4dCGfY0bFCK+E/vbKY72HWwdTC+Qr0gf7UtN+otWG22iiRBBBib6jfQKZD+q
1KGW0JyZXXyDVnchwrtMPc3YyTV1NpR0F4JQ7STevKj+JefFitkSum/LU2x1DUsukxWnDqh9Vbhm
EEgTNyfelbIkBE2/pwvdhWi07StMxeDTwG0E8t7Cf8OIRVyb7CCa+pG7DtmbHnuR+EGR+DLxH0St
8jg+SY2dXLAfAEwWbbsZsQ2cRMlIBi4aCuI00oYeH0IDKVo16jRyAtxQDHEsSZSsKgciz9SHKy3S
/SM1R6sAICzu9ejztvWRkwX0XdTPcZJ8uGXczK45bG+kPmKQ9NC7KuR0SBeysF4nWvKWGlteRpXM
wwum+CTpL87wAwD0rfM57xB/TP3pwx/EWlgkH4xgJju+G5n4mbpxoe7pMGzwFhUHUrEf0sGoXaXG
So+BdET5H6gyP3ZRPeOboLolJ+jcAu/QNk3Fvr3x8mdfVe+UCR2nOU0D7KNbWCVwIrt9tIKOKky2
34uwMi526GRorLxhTQJmqUs3qZ/1sPQgg7KqruHDcVQDYOvH6icIYAwZuoPN39zGrTwA8qIFJByj
TVeVf9jxg2RwTvz3OAUoK5bl7VvRvk1T/RaH8ogxoUW4J08eMxcbLQZ75K5I+rCjFz2rQGbek3Fr
th1z+0SHLCV8GNhVk90xqKBQQHwFDeWaMJ63okQkkL4Nq80OXrEF2kxkDV6MttukT53JUbPQSndj
TVuuXbhyHGuOLWrDJsXgxQwVBwzpT4o4nPA31TwC3lmM9ZC3YdHieR/KP6hdYhFFOTvThqBzETnv
gvZH30MdqE14rXImE5B92Hjto6MBi8CPnklDbSvp/xDDf1M0LlZ1CeIiTfYJrdNLK3gKUa0KXDxL
bagSftTSx/Y2sUOjrzgeXdBpcXiHB7VZO4JUvOvyTkpr8YVH0tkUw7KoR9oTc/tejNOuxJpJz6mk
4SnWz1ylv7KsDlpB7Fq3mW1g2oTeU6PC5SZlmob+R/RYizRC7UrbFlX8XQgNyEG5sTsCtnG2mtiM
YK/FWjWJuyS+F0JvNmH6zj73tyT5tLIoQ0r8Xejq5kPRJusmiqw1/i9iCFRjHUgYPofldDVdh970
lm0ux8GlSSfGctQgNLhxW23bsXqqIjM5akZzN2WFjgKA/2i2HGi+Xr46vN7Qw58NbFirIh/nnXuI
uW/nMolG17F/Rt5+Nqsg1nKzwfEdMl4pg2MCgJt28V2bZndjzelndIpgq+U2cHjafcqUGBuQ4JUi
QIzCJu5l4znbbCh+3aCtuV+w30rg0Ex5yecD46Xn55KmPxC2APFRFnIursPNiB8aaQkLj5laS8id
pE8c5yXOq/Dak3XLzQ/P0uWhZzbxECvzzmlAWaTKRTjUa/B1QHcZSuek0OrHOJvgmY5YrShbSbFw
Y1vMF5QRTOCKD9gO4G/oyYmDmr4xsyqm8q4KN0P/nlrpY4K15dXr6lM7cNtwe/tFJBatnqiPLXVv
sDpJCyPXLoesr7bhQKMESM5lYBr6HvtHudG9ewshu3NCMNZGlrCVhCCRVMUvnnukE3y6aaW717iB
2C2tJyKcHJCj/HHsYcAmLUJm2mevTQRpsoS56wFuwJXYHhxbL150ZnWxmudxAvYLxYYUKmQMXRau
VdKRNrSEImiDRHr4qPkIsGTSK5z41cLVasA8GLCMngh+wSCZhDjKWs1bvusbJl8EIuuee+QUezvo
4ry0NctomgITsMME8tBL5HTBoZe0v2oaoGCrfCJ9BDYiiG2kt+mlr6/xgAXOcbxsI7EFVLC0F3bN
7aOU+yxwrbNpc2YY43DdQhoE+jLKNTV3TEHZ4U+huaKwQ9+3eBAgA+srORMkhETaYuePRK3VB7/o
UNcK8RjZ9nPdAmnmUga5m/CGEWgkpgfQwiym9SDs82A54UUU9dOkzFcUXGdbtZxpqKKYd/dUyKES
cndvG6pgZMPRuLyjquo59xJyJ25usmI2uK6BPTXtTvPKYRdmYO41R+xH2qbw8VQfWjx9GXRoLt3Q
2mutkW5HEoUbqQZWYTS7AOciy1qIc6ifYx/JfW2P1wYC85pZ8QO2aC6mSIqj06/stsbGjYeJ40Pq
7TTbeUpT2nma7qGBHzi04ip6N9jRTOxEUQc9ToDslfWGcAdKnYnV1KvCC/NS1CA9RDQp6FXAAnKi
tPTVS7UXspAIIXZJHnJ4dRzMQP1Uvmaa94HIhhUiVk9DAoVBtYzkRfVqap25yuA5UxrBtiC2v1Bc
F1qnlUfT5sWnPekAmOfRGfpyFwKA3+Hmqy4YTpZg1ZiuQp4iXM6uRouQv6QFVATXdJTwpqEZYNmV
SmwFILiln7nPknYxjrnmuyU4CPDGw4DrURsDzd7zdPxs3Q6M6UPit8YaXMsIiLP4anULLZFYYdI1
GLuoWCXUSNeB/tP5Mawk0exp+Ai39nzKz8uQtqz6sezEGg0Uyv9w7HBNnEIqinrBilpU8sEm3uzp
GBy1PCF4yZpMVVTrbKTWM4a1mR7Y7r4iKPEwUJM+BrOqgi858bAhc9B3WOPzdrxX3odGFwb+qGHV
d2RewRUlEMEoZkmnDVAU1HfR3hOpWwmBZpKpCO9j5sEG4NLZ2Yb33IQ96vICSQrj5dD8eG6VYgmA
mRuEwzvV1uI8xc6nbYffBvDdWB6hw3zQ4PxQj5UO8Sh6dToOlaRY8IuHd2Ji968sLvixru6yxsC4
HtrfnAzglh5z4ngQn7VxVbq4tAbjp6D+bhUCFVsOPlZWrn4WkQIfsyne695DapEfVaeRyM5hjFZ0
o0SVaA8mdQuQ+GNzl3XR2cAMtfED4wlJGx36Fo7GM+F634yiPzu3ejAYQHkY8ONifGBjvTMTLd65
BVuDpHzOBnZV0BTtZZSjLdaD94t2DGOAAOuxWXKr1Q4WxIeDmX3gw4IMSZ4EIBBNNGPgb4uOe4Xg
hLqCn4HfcMCo2TckrHU6ULFSt5qFvz8TRKAQfSZ+lHIwXhkxMk3S5u0yGT4yekxjNlSsMW2wtd8p
sN1VjUQIu4p4p8saLXUhFk5sGIRDcJTi6eK21rI18mIaFs2PmmgmC1jD27QSS1OLzpgOsmPR0d7D
nmyd6U67mXtc1I9tV+O57MI/dIs3D3MdSm+665oGG5Th+Tek0oRzIQQ/8P+lmn+yr8F7qdRsqNHr
ioVjPVQVm9xYQjfQ268wF+mqMEirmhwFmvk8Fc4DgjzTLw62l7Wb6+TAyoOIy35J0HWNAxdkMm7/
ZYh2SBTjE7kCCEqChG+KxzoyuV6T3tgTRA9g31brmPMAs7NyG5cAfqaxmY5VEp+jjjBLWlJbGitA
fanmn3JA90sbvNiKyOQmFCFTPz0PNmAGiOJUGAQH9Bt28LW+xJvEYMMYyGxlJxqgwy2bihKxTX34
st2nsFQOeRIeYBcvNL9pD1UBDc0gnrsSE4sH9N7lTALI25zJWU62N8ycdF3RfuFVySVxu/Pt+nV0
wcQQrRfgJFCShBtMIX9F8U685nmcwTvaOFtgDFFuE6t5bpB8cJoHe50Yh977T4VDFCWI+ud89re5
WVqv/MF8VAEAZ0m3I2ClvZEH3bqaGMQUiYD6FIrHyYrpC5iooaZ8dJVmzlcwes+A05CmLUBw8dZU
RrPNYu00Cva1Y0woAmDqXFJQ+7SI+VP0FlGcveQ1mvtGseeogtoBOSP6Q2V9pn71J1XWRSuar9rK
jXsdIBLnavAoA+RB6t6sQ9cRFiOA7XvqSbm9i8e0A1Vre7seJyR52YuiUjs0yl88oEx2fB3qy9y7
gn1FslTQsTFR1FE+OOJUlsm0K2ig3VhieiqpMNh09AG3UfCjWXZ5CfsSPpfxXVT083GSo+Hjq4+i
Twrqv6bOBvw1weKruuidQ6VJNxjlg7bdbrqk4gUyqMQxOALfZWgZUCxeOWN/GaVcM9geV7Y+Ew89
YWyrvPvELICgaROjKm11QbYGYCOMvS6lWjUmvz/fGsulqRB0K0402P2TM7l8SGvCYNgoOu9we6B2
i+CGSyCCFKYJF93w3AbG0wu3fG2l9RwHo1Re8ROjqzHxdIjebftctFymwV0RCgxL1ATqVbx1zOmL
eGZpR+cxEPFBJVCtjeBY9vAvcZubSHUkIYP3qIs3DvFrbJH8AIxdv7Oxprp51PbVBFLLiIwN/aIP
QTYmGFFH3Mesm94AQ0yB/dwrxneTyWCWhvMcdGpbjbwtfC6RKPBQFrzgbQwHgyBtoe1A1Xupoy+4
Y6ut3vLQd/nVM5yNSxfmtnXFDzLBzkTyWWR68xzIgbuxYCxMPeFSwP1Y6lQbsuzeuZzuuLMjH1hy
Ogvie0Rc7RPINShf5taxJYdH1915uM/ZiZZ7ofWvMeMoICIUuqXmh0HV4NKNsmcYki8kKoJt2KTm
3q/sd+hAFTiUbmOTLVq7xSx9myFB/2cNWYciuii8VyHTPC8B+crxjxNiirfS6B87k+nskPnQiPap
3T1OU/+bMXRrOZOv+6D/qZzuohQN5EFBTgcgxSLLGZ/T+9Jv84pzX6ryft3q9n1ms9dwWCn61MaN
ZxPidjlh1JzfIfLjOS9yj3kjVxYlmMegM7gvWNzGtdTZuzoR9WIu8JIdebXi27YmsYs7j6YBQpRB
qHEy0P9UXgm7ogQOO9rWLpX4ggOroiOiLj8g9tqgjhuFGdW+m2SC8z3R1njBR2AgjGIcDN2NjSm5
xPw1aPw7W+oyYo8lJXYvYQ0/JRzMbFV58jxFZG5kN8Wk2tBQbd8B7FYCW/Kn7LOHD6XuQFdXlLfj
Q+FmaiMosJF1u7XQ2l2Rz8CpCZR4UvZXiVaaxPtSNPERsp+zlKVDyxN4Da+rJElSOnOYyKNkZUm5
7Ny7uKPvp8AG3OqEoaNPFXNTucqgflGcTPfMSbGaCsSEgInkKZO/HfcK+n3tt4T8DFVHz8TO6FXA
W13RWVTiZ1yUcbZWgYtg1HL/s6Y3zAHmsglldGgYLtgDtgnXIqcn22+7pwwv0L/gffe7pASd5ioz
IE8FgzXv68+yLtUuqeWRxeSDOoq5Owp2TpEd/YGje1Ji/mfd4M6WclTnlvhMsOfoNB/9JBE+ew4Z
gESWyFP0hafjsrTcGBiLf4rDAPp6H2LIs1EPPQ7qRdjRgT047ilFfAFT0GBOLvyl7nVkWkWyUjGG
c7uDpdwl9qYQGO3JZl083Qv3kwU+J8kf8UQmpxoKlzeE5dJIPRumLttY+MrrQYcJkqRxzO0BHz4T
+U7W+ZGOEJruPcYWdhGEb3nNehifTLfANJD8H/bOZDluZuuuT4QbQCbaafU9q4qdyAmClEQkkOh7
4Om9Sg47ftsTe+4J4w7uJ0pVQOZp9l5bbT0H+hGa6R3fDVSshOmJQ+QDqW9q3VBvLL28O9DZwi5H
xbWQJipkhrzXFHntCcUsHmKijWJz6HZSU/Mnk/SWwu5fmod3eU6NeqtJE1oTX5EsK3DsIjIwYSTJ
8wSmax34ZGexT9tNdfymmyTbwvP4jjOiaXo0IeMERBzXxJle+BbFKMm59Gg9JesCs6vYsG0KA9Ne
75DnNZf6rKHl2Cgzerw+Fa1ISSVf4DOaBdyDiehft6heZbAusgw0rmSMKVnEIQfK5CEh/8r0R/7x
PcXf5AcTRQUOn94HHAxjYDEFalsbyU9iBHcD5tSzLEFMqBZygid7qIvzJkureB0aaEGbsi3WjV4i
NZMPvRM1KRO/ZZ91qFqzvj1HpCpldGELM6A/RvE6cH72gOkD+NaiPUK+mHZRb567qX/v8gp2dBBu
DbNo1kho08EqeVKahTuy/MQ44mqf55fF5EgTtwhTC3KMyI/OYJESJJAFN8RlBoYkUyixvaXXM9lO
LZ/YCfe7J0B0xRXnbzo2jdQ2DRA7+kb2FVC6bd84Cjkbu9qriF0xsPZW2RKN3oscAb74xA0sDTcA
0MCfMgS1QWGTbAaXJnBOj25i7Z1xLsFSEeXTWsSGDB3LgJniwGDhExup+m6i7jSVCO7pjS8oa44q
MIxdlAC7HpHiTJqKCLodGhEW9SsxwLlEmXO0E+8uXTmsTTN5Ri8rFuRydKQNNBvCDGz8cu6nR6og
+WaCrzvCmdvPTPlMhHWlzeL5jcAc7NRAjJYl3Sr5cWxPUeB7goAx7fkYYRn3O4A34JBDPCKRw1vI
4qMsnD2ZHWzhUvEzGHB/KENXjE+gqndORQuBLVH7dkZQSCp3erCe+jhPN5OGS6G6isRKbLHLjBWd
k0V/xtnrN484s8GoYdWORYxUInpXlv2paTTWCeXqKjZYJAuxwgSoV17MCMJoCTOa8mEzT0jrFU/c
0rSmo8YehU7f4tmQzp8sTTdjzBSJhSIZxfEu07fabzBKqmSNDbglmsdCDTcDE1Iy0Bfesj+dnIkg
1yzjR6A2eelQhuqO/s+DSke+lM2ulzLM1ccw0k9Dwkx0JNYjhyAO6hWqgG1YfyUTUSaICQFPPlSv
ETB6xFaWMAFgncXGjwniE7aDNCjjLPSxHaCfAK0zt+WxM+/In9D92RnCgeZQ9twydclKG80V3tyi
35BSafGqwRQZnEXu4pfN4pqbALXXgrASYhAMrsa6YLaAC8k9OIZxTeWGyIJlqjRcRaJFr71t7ryR
UJeuYq6ZIGSn3C9X4zCNS1nrd6J3Kxsi0Wzyq6WDmJD5A0a6BshVv2ziGn1nTu+AjAFlIef4gk4v
TRhdyz55KwbznPtry5j7dZzO/pYvKr45RrmzjJ4ddohHxplU+RxCUGdftp1DllETEO2F2QuA28V9
RDtEFCPgUOG9dDMOgjD4bOYIg2AcMEHpcDlmm8Ku9q3ux22K2WDpuZ6NSzz6wuLD2SxeNSwYqPNk
QBlFs38A4OCl6cPck/ygoWNClKP6tzvjjLC/X01zr1cFFrhixBRXNHretJ25qpQf0RoFv+Zxn47J
T1XNb26QD+DAmY1nhuZepjNy84dhUQdrFScFHVHyrMKqWOfdaOwzoz02/1xEvbWb8WiTZZnejaQn
GQcj8FaC31wpZX9Ekrg/dMybTH9Lbc0rCsOrxPC56Dz453jqaXeHAoabcyQT8mXoKn+VN1/OJD7s
7pdbJDzcLYJAyc6a/h3HFD3avZoAR0SCPYGRUDeGfXUO5s+G8mqV9WawtVDNWcy+duHo/SnFeIMl
vrRcyLeFTJ8BdH3lKOaMirBnnbRMcaxqU3vE6NSWKVftpK+d8tg+Io5Ye33O+CMgIZe6T/cp6QYt
kJ25L4a9kPkGmAXqgtR6k8bJK+NhG7sMSHyn/bEoPYNKJPtmdLY1opCpDeGJl0weaut3OJv9LqYn
eCyh/UcmBSOYnUcTt3xAFLIxfSbOVO/EyLDaZBaXDSkhciXjG9a1e15lLBcGjgYe4NrcJgB2nlVl
oAQZMVBmOV95JIrwkJndjjqw4hI8+MzReT56lihoSLrY71loXps0Q9YQMlDx3XBpMHk0/f5PbSNl
4YNBwf0UEmO8LQAGakxypDfaRMxdMvBnK8EZXRTz5+hxP9X2c8vNlSKnWOUOZQaESXaLUAoXQYb3
0rAdc+Wulde8o2ShlnLyeIvlfsndjdmIpXBK4QPLuZoXYHg+Ia1nq4l/4UqgV11MzgwnHUcmdNpp
gVTlRmTnck6RG6ejwMoE7El2xWFK0Ar4eeXwBgPkAoDBb3wFFMtWUvd3y8lfBRStReMPBzIbZI+i
JYbVc/Bl+wtbX3qpPPc5wW+pLAo6+CME/ygWFmRvD83Go4kHdTwMZJ1MJ1IQ2f+dDYfcw5nN+DJp
ONtNT+5CN7uboDw9M9pOD2wziCGqa098VqTvqDKZNs6YtFSU6jyRaakEQEVKm5LrZ9FAQyI1x1M1
5t2g3E8BERvBiM8vcLgfmeCeGsM0DkFp1QwNyb5pg9WUW39zEmdxlbu+120h1N9ipJ9b8JbOXqCX
ykIErlhn7yqu6GYYcMke9aILx8DTAxL1dsbrg40epex0KIr4ITB0di32HeR/zwlOcIXY4YCO4gck
B9SapnA3HjKd7TRSb856yO9ubpy6ngG75Rvvlc+CR7HnB/ZIDxLXpMfqoV2zZ1uyRZnXTYqUzC0F
BSvXZWM4QEoAez1WWkRgbvuwJuYFnFBSA9EKDAqwnOgAU4jPSSMDn2wIJHpEXEYW3bMqm6sxV89w
mB5MQtLS2TWIrIlJRZgIDRrvmUMmrIzZ7fsdV0HQfXYTTSapxPTliMNa53cdNi+etN+moCcBPKTn
waVoZ7Rc9PBIAUt4gSqmBBQEsbNqMEwwmECqFj4I4sJtb7OaT5EFjV2MKZhe0JGg0op9Kv3vkLGn
++gSp9Jh7sTogfzBsz1y46mRVyj2IZJEyltOnDb9FLxoq7bW2qi2rdT7KcWhxlaTygelIUMVO6+4
95BNGaVl7rBxFgurNkltCap2McN2JxNZPErzcu+WqKCSmNyouPcDxqXjwG7lgSENkprt7/CSdCBj
CH3SltNuI1n8HaWP9bGL95FPvJquBZyR5VzX7Zq1MlEcimDRiVESX1Xmo+CUrza2KzR4sJdtYlbr
hH4WGAbLjJ6jhALfa2dktU5zzJL0jxFgkpPRo7e0SD8gqQLvY42JVnw3/R6Gb7ogvokLWQ8ggrLR
Aapff09ieEfA2R0f896YNXYYOt2h7dvfE1K4RR127dpOXI6LNh4W1SR+SbffpoIEPl3Q47iEcfOX
serN46wZ/20FDU2ejJL6kJri1IceHfuQrEQmoYsC5aJeZBUg6nFrKOdP7QQ3ZqI33Pds4hwLGBrc
GNGxSsL7gT7ZWP1/a9X/lbXKk//FrvN/WKsuiGzr/8VZ9fj//3dnlYWzioOQ+R4iAIFJyvofzirz
P5brCjsIApPFl3Bc3/6f5ioh/+MIZoYmFiiLSjXA/dRAvlE4faz/QDEJPNbXOBQc0/P/X2xWeLiw
cP0Xo5UnfNs2LaTOPrZQDPP2/+YrQg5mRV1ZrGMDk7DRUZ9F3bT3Tf/dnhUddw3SyRUfhJxCa7a8
8tLmj2iEMfuLcOdOngHxU44w9gToPTFPbOb7TBG9ZEKNPjVE2D3uc+3FBzW4Ewaq+MbIMxgcJs2U
gIyD90YdzjvLF/OxooQh1DozFq7J3LE9iQGLKN0N1NZh1SrMQjL47XIWtDo8NOWU8P6rH68oo9sA
hXMhg1jv8hoRl25eLXz3JsN35aQwQUejviaPnY5SXk88ZoY4lDAY2J4wLMwCJ/vgJDWd1fhUZ8mv
ygvHfYGT5ZyHBpQC+aoiYDWOx7/dBWnPMuodI4sF2IAfmKWOVZw4Oyczk11kGReKKpLr1UBXMVXH
xuB+qSzK+q54K4qRzYkmKCH2mKWxBRJkVRKLSPxItHYedL9JE0WAHXcxFouRPuOv3fHem/D0ry2W
9C5THQ768KOwgj21cAJwjSS/pCaGwGM8xiG26U33GWZLQrClC8e8JWGWKInuTAQsg74UIFeg5d/x
MQd0VI39BEFFBT8NU80fPTrtHkJlc51Ggi1qtDpafKQ0YisIUfahYptqDpn/y+s7vUmiGJCww/Xv
cIKOftZtvIgZbG9juRHDiyRXGAIjYu/YdtalHzT4iHp7w7GpPuZUPakxo3anpjRb8NmFtqtVl3ff
tklFbTTijx8y3kf+86A3/DVnOa35z9csQ4MtSab1GusAvVyCZ1nWffdiwA+zXUZefjYgry97crYs
214V1VhfEhDBQk0eOrf0fTIdjvL+wcTIp4mBpstgBgjsWWWvTBYfD4dtkn9pBgePFPUhIEWyc5pz
QEQ8FaKfH5jTFBvTF/cBjw5jM78mtU2agr0q1g4WFntyLUiIRs6xNB8ma8PrR5pPPE+50xLfKqOd
za2ydUneJbhy13vbsNb49dhscctyR6PzXpRs+MmAu1Tpl2kO/TlPNOUsEWo6okA2VfpT9cbfJnO8
C5FlpFTZnnxShS/XldccRtGk+8T/rgDjnvn0ob8e2gQCGati8Qa8E43QqFZw3+xv6RhLYi25zFL5
ErnBCOrKAg/iFMwpwqx50NvYnc3j38g0ox3jjG43xykKoBb/ZZ2AdezTS+mwfaTS3oxuNLFKrfVF
Z+GvKUsLhjDB0oSDsIhqMqLSukPwDniUMCh/4RJf6ylaBEclL95QrLRTs/MD0rtMyqDFa6XyTUIe
18KckpJRpXNAtZxemObtyGUih2frjsgZKvfe567YC7N4E+ycNjjNdsTFqktQ9OpCXekv2qQq0Bfo
bUMRtQXAhouRZ/QR7+1Lr/0ddlcnESsHx/Va4rWgh/fqI+nlVYBDzKo7a+F4XrdSvFNzKkHRJTUU
hnnhBEZ1aKjuQpP5lvgsBm8+1XAL1lDUICAr3nCZ5NOaDIVomRoPTbhyGa5UFKilE7mbePidKPSH
XcToKBbRWyp/k+EXbqwhvHrRPB1qz8ZZPTG1ImJsl1Xyg8osWAhUFdspK/hVXXii4VrQCBZ3f0BC
agTWJbA6/eGZD6AF45bMa69lmR4yxSwkcAX7+gi1NBgRqLxSZitr9NWB4QG4663ZBr8b2d7GjCe1
Vcmwq/v5IT5AxtANYg3rEmySaxkrL4DkOXXj2mna4ernkfkM8IrRegzragQabEACSVJtn+fa3OS+
2e7B0gIYVOh+J7v1n1XweG+b4JoHs3f1yW0C7fmAuehgFYT1dSaR9B6EbXhlyBvrm2XYEJGCtrzd
UG1lt6E4RNx2e9JUz1WdH3TX6ZsyGYgOsTS3PqOdmRX67d8PkliJnZvgJXEzQDWXT9mAYSSXvdyM
2Or/VcEH1onk8Dr7QdKv9ZlXPPlRvo7YPL7mnQnVPBxxx3o4sVoFD9uvuSYG7xPa0I6MlJec03WY
Snkogy8Or/pCKJYyu3HlDUKsSxuJQ6TrZ4PRNjimFF2QwTZVdJ+PyEfsbiGYzo7InFHu3Bz9rkFp
ONnzizWr55p3HxHWiIwB7dcykBkIFaa3b+yX4LyU43gGY9i+SPxpo6c+iDPvGqhVHvA+GiJt0kgy
JdJpMm/IXK62ltEFpxStz460WBpyWTP00QW+o8729+GUNUdh62bH6Dk9I1Civg4fKk32nKNGKPoY
kC/xUERrtM0aXYnbrIPKaK6zPzjrXF9SrcTVEBCV2AYyQ0mdVVFIomrjrlzAsHgOULiseeA/3cGs
byaK7j7au5XRIf8PsPXq4Kcwe5aO5LotCsP4Yycazg1JxrSLxEr7lqPXuuyumO+sl1ZM5AtXd7YO
9kN7Lq+VdW9FfZbCPrIza16cIHkfBv7WU8X4qRYbXI3JS+tyWTjKcr8R8DIqGYIfLjYSm2LzhFsW
6ZQdomUC0JVoGgjgrzRHbDD6grwNFqcW+ERyb0aQuUuZ1AdHtO42Efyv2Q55BWHXL+L8IhsbQP9U
HtCZC2hR6EiE728npEqo3EaPc8LnUGbQrWMhV1GTnRzfS891Schg7GGDAzX1xyUaz3Y0Ta2T/NLs
zyhIsOaFAzGHDZ3SylLmE1uYJ/xPRAg3mrOhaUBUDuRnOwHgdHst2crSLS7VbH5gNKxWY/oxDCgH
teP+Nd22O87drTHC6CSmqEEBicA+Yzy94Y1KF4Sx46KzxT4UHZ9GwbY3i/d2kcHcCfRzP2r/WraH
gvT4XTX58ZrZY6byZ+RLf4cQNifutLdI9me+fHshRttZucElJsCFY1rC5kYHzW0NV2gUr4NZjhc+
LyRJaCrorgoEKPRD0LBxyqo7tI18lWbGXnvIX7H3YfROtm0gOFVLxpXzeECyuGxckOjTD5pXWMcB
g8BpPqclY4Wo2nZANXOLYKGocj9L7DhNYBq/hkTZG0FlvC4cc+80xFFOSd8fpSZINwNFV9XcESlK
XqxVhzHKr8QCvGDOyU6Ghco7hOnu8YxQetwby2B31CBFbqvzQEgdM0VF4g6JeFZOnApQDiz11z5v
XsfAHbYiSHHmxWAjVW19F0PAx23CeE/KDwCUqZf9aU3wVzMqrw3GHRZ3RdOdEXsTmZnA8LGhhBpz
sPBYD6/rsiFqJb6UFb8GDzsFrnxG3h+ZPTLIbNj1DU2kSA9yhPYXZ5G7wAUG/D8zgPJj5fC5oJ9U
2F/ZshWHrlxnEUO5MCLzup3tI+yeHqMo0oBHiqcPbGG0kc2GAWrQeeLtCRFGVq7aGlO0jdg/bNmA
wzABJgsRGyxmwXnCCY7TfoC93TEja7hAAe+0Jl9JjaIBT+0yyswas+tVgR1DuAmok4KJgQXMwnIG
KqiDjYKZ8pp06TYGQg1Vj11t2RUXEmHPZeO+xRPzorAmZcYsHtJ072v0bYmnpz0mAfJ7DsHsbnyQ
jvvZ2Wa+H63+rc1M6iokg8vKExhAxHRL7IDiR7k3MyAht6FyWYGXR1tjBhD6XeuDQegpsD39FCXI
PtICkFPhK3MFYJgYLCIGWFsQOYgKCkTpvWVKsVVTnWy8CZ9JEID/yROgw5Hz+P6t+jiTn8yhiwpX
aO9XaUVXjWlqZQv3F2eataoMVm8YWKDtlNQ1052ZBlLzubxhJ18zcekXrje+4dMiIBEYv99a4qIs
NFJk4WIkt7d1PX2V+IzY+9TM9Ik7i8fHAwXzU7mCDbg//soA7jHej4HqP+itY76prMeTVz9iXLwH
8Dhm6mr3bowXpWWE1ZUw+tFoqyJS6yBjjJbV48kbABSj+EMim2ADmSpACXYr3phbEibrF7shCHhd
O8pT5MrCKV/9uKk2jKKNg0oY6WrUSivoC4sY8yZnbsKsdrZ3U+rdWz3/0jPQO3gBTEMZo7iR3qMs
ujWmx2xMlVuicJ4adt9uuW+KibzDGqmAC7DJH8Aa41D/sd3yCL+bei0jDDxA8RGX72XOyiBO4hn9
hLAXkYfMTqQKwS7y1dZRK7b+SLgT8BNNYBBGgEh8MUQmtXSW/wygHHA0Zrva3zo+ouGWc3LdVQRq
hI+Pj2itXScHGr+a6d1M2NlZxw73BJL6ui8/RzOtNkAO0AYFm8p3bqS4dkuIisTkRNMplQDcVWem
iyk7utirmJG6A3vHql3zTIMBjbrqONXlmXcWjC/30HJmD9lO0/gy1OEf0p22lgXUAQ02Olo743tM
0h1nWf7iWBnGPs6X5042mNOgDHDvA4BsfevkJm69NEj+JrgMeq0x3llVVkr63JHkUleoMzit8n07
UOTapgF71NaQR01RbJraDHcI/+5pKf8adlw8p7J99mg4ysBmNTeZl6qYUWs0Tyqyva0DA3WTJeWr
Kcv3pHastypFrG1VYCc5nam0EnE0hoeYCZ9W+MP4lJ7mX/SORZGDqL5s0VkLT29Cx4R7yD2tRHDO
xuwJAky0bx6LBjJ6LObYgTYKJpS2tbW9bm+zY+Ei6a+26/YklDKyaJzGJ5QqcajQ5qcoUoRqO+HB
1y6mEzml68BEWCE94yEn857dDs0LtNYVVwvhB30YHxuMU8t8QPvrpcWeYAQag1qSjDctrLm6sT4m
09GcL3Zl4pfrCB13kg7heANTDezukR0vdGQbXXA2IcL1dN6jmYbt1vT2NumbO63HqkJFAr8J/Qrq
CVRxMAP3WJmvOkU+zzbcXvdm2t4jmcLAA+63YQUBK+A7+fdPSOCdkCh+psbGATOGd8cwwdr1JGoY
rriavf/eTJZxRHcQspyZVnHGApmEEMpuObOCGYDFMO/cpy4WOyVqWr00hD3RUF85OHECpEBZIscj
cJFthw9jZzvwmLMwhIxIpBAkzOw9nRXESjQZjRmejdqE6YXZqFBw/5CeYBNxox32g2mnoxmGNUsj
nlIEqa24mAh/DlbVYWIwbrbjvvamuGZZpMhj7X+SASOd4xhXadYv/5rxfz/07DGMQiUBULc8zSh9
t0h+r3nLV5UNEPScJMa2XRaHxFpNcfXDn515zbT+99v+/VCPdwIdHjTGEBHF4z8yIZizpYlwKKIo
XkKylwfwvhkPZNGtserrdSWJkgBlWJ4bkzVUHM8gl+W4M33ikwZ0ooarnkbxzvpcLI0u+aUG/48K
EnFK+/AQieGm6rtJ97GRlf9EieifleTOV5PfHxvcYmuNTmSTwD3kuPa68DWbH9eSZojUjeama+Bw
GxVnLEsbNKQBf23C55ZtKG+4YS8pRqgtcFo4GK6vdqMMI9yEwTs6wa9JyR/k+xRvlnGteftJsktR
JyZvSsMPGPFto95iYT+F62rCIgeIiGMyb5dWCU313w8aW5+N+zYYGwDLzVfgGbCuo/m14h4aHrcr
O5hxRQrckV/w4yRDec2KbktQef+7jhOmaJJcjaQeJbii6uAFRgQeoPuRPRcoMRHUbFA21zJDfBMB
yOF1Cs3nWNNrD2F9cmm3aioXa1TEERiFfapM/62fzF1GkvsiqYNXTxjPQTz/yrsXbOH3rLHfEU1+
YiKToEt5Xmso7XE9EI8EQeizRHqFIbx64mwEx4xGalq0sbMWeAoXaozuwjgOZvTlNyjCRDlhTFdT
j1G12zGZOwBn+2T7LTk601vzaN47NrFIJqARftuGPLv1CJQt/qpJ3mENrUHgzQeMBzEt9KVNjJ2k
1V2LUL7l3vQ3tDHi4mUlkkuvgKz/kIOLQC40ro41EZcXXLI+WjesQlGTsRBfoZA8TUocS29iB9ai
3RlY8tjE1qYk1sGR8BZ1d0PB91oAaFlUDRoVm6BwWu6D9q1dmfvffVT/6CC+qOy7mucjiTxHkyGV
dEb4Q8NTbPPJqTz+0KFzHC2qdsWkcMF2dZ01E3zWGQalBAMa86dwSz5oOMGjPKnddRTGJ9+b392h
eap7qEtMBnehmjepW38YPLDadMCkSr9YovLaENLyyb3NFl7gvqzY1ZeP2FKnIq09qN/PMme62DH1
jIbwQqwdgtWOedK3a6LbRYNDk8J4Oav2vu28WtG4YeYcwKFqDrAJbpY5HBsitzjv+qfsAfgGebep
069IER0uYyK5q/Ihp35AidD5ypHFeJdikjJzHIgi+yqs6mWaq++h0Mued5lOqJmx5+EDW2b52pxd
VIiJc4QHi3G196iLfZpomiLLdTiaSkQRSaaOCZkJmwotLMUeQyIHCS5F5V2QogDr+WAX8rvvWQMG
TIp1BPiktb+mOD/ZedEuJ3ppK43BiHfQq9XLBCDHGUIbqw0y+gjpAOfSUnTxKm7m76TEdZb0wbHO
RtCd43UAxs2g7FAgdIbUMMlVzxh0ksGwblCLRI117ZB/TfUrDe89j7DjIbDoZQn0hJEI1uDyXDDI
WDiS02LGwrj2mNXMJYiBOTOf3M79FL3cR6X8jGjO55IDFIVWkoxPGI7ODvIc7eobs++ntiAmpu0N
4mUFbVFwLAkiCoOGPsdyTsPYnEEoqSUHJkLMAavWNL6rh2y+yk5QQxCqWRl3cTLvoRO/F4hsVEbk
5dR/M1xZjsQKkMTRCjj+1iN5gG9HqPjS+1Bfdc7qF2VNTOJDJBKanaKCkFsxd3FG/ra6PnCwwuKq
UZWEiIZZHLG7FtfCwY+Y2hljVvOIi+TUCA8dPd1mSJScHTyzzQXh2kDJQgM0rb16eKqUfh9UdAoM
vcfEevG5BZw305DHnAQEZJVPFnVP05Svg1Gy/JgjAG7gf1E1qTb08bKMG0XjXMzMBTAiWtr+zKky
mCm44hjV085Sza6BjLYA5PFnkPpW1ig1/CD5LXENFoQvsW7d0oGsGwVci6ESs6JN77U/moHJcmTw
l5TwqxrERBNLa7gNCOoXgGtW0+h+zhzapcE0FFDlOCNkpAgYyN945KfotTmlF4XAKK7KH6DGt6i2
r4kq9u3DmpUaVAyPES9ygI7CHwrGR1X6L7wLO9/k68NROq4p58+AWMgqr4zdRPOxola8d1P3RYUj
Vr7E1lsyqmGmBHbPSj0oHnPyYbX1ATH3NUxf4mq6/mNeIb2QEUaD2C2XCKQ/Ar77vtdnVYktkBuj
uUWdB0zXgkLAgFoQgQpUa8sS/J3Qh7s2SHMx/UOJ9mthEC3mDKRBlfWTkCOKC8ddpW2A6hDPVVe7
T27A+gDsXwL9g6XKUho9VMBwWRIWA8xIPMgxZF8j4BGaYeEwZgS3GCf5sNvFFWkjRvHp9SRjVo0i
Xivj1Of6jMWhI8VmYVslbHU2d6q9d7rfey6xmJWylzZVCirta2PijZTkFlvxbwXv2mCpiO1GbMCC
nhDlUPAF3Ht29Kvw6TRbnlccun+dSv4Z6Pl9Htkq3/rIl3VhX7Hf/CBn7nlFQys4A8a7GPhWtoMV
njUnawz/ri39XT1HTBLyk9DBMe0RSGP9sS3qU47kNveoLlLkf8gVK3t6DNP/uk3Q7x5XV+UhtldM
e/KI66k3iZvzK+/F8Vym09bWLUgor/KHcX44eqlxIpLt1U1CKtr0x0icn1Lar0WpozXN2NZqzEOv
h3vSwP33e4FAmWI+JZ5FmRzAqZmdefJfSqoH6t/bwMPcY6uI5S3NBaOXycT8YV2dATcrgHoqO148
KYIXS04L1ZpgnlE4nEwSvFFpntp4xL9TjnqbvTsmhoaZZI0Z5/k4m2cKuM2AB0TkGTgkCGoc9NHv
qe7/eggNxudxrPaBRupEEtPdqpvVFFIswAD85sp/9bBtkqeq8HNThCDoYFSZFEcmu8zpJ2RMWbPB
PchHOb2M8t41qExmTRBUTQXnN9U7MuN6wT4FhyPtcomkeIU5hxgK/RxF6QXSLzGg5kCZ4p6AUX12
CotP7OjiECMIOxhzmeLxzgi9S4OnLAUBeXIH8dRgKN62VKBFML/XRv01dwiNJqP+TBrYwnPOds/5
HFIypBHzqEbvrbanSqiyW9IR2JQ5jFF6/zP4nkbL3+DtI+Mhu4mxAY8ZervYsbzLvx95QdpcayfH
wUVIZ3jMkAkHZd1W6nSLQxi9UBiT4xcxrognZlqIibZEZCqLSK3Hj1DKXcGWfytq/xr31rTuWo7t
2tP24mXoyU5zfUJZ0YqRS9J2JBhIl0wkhhhW29CisHJbzNA6dyL+YZ7hncPuQWdJWVNGgKWzF2Lu
/XOFUewSBXYMmpB8u0HtyzLr0NNWr52kis4MElnCvN2WDeqdEaTBGqPLr7bP3q0oxyNZkICZ9cYm
8uNv0rHFMSkpDzIDOBpsqx7s0bRxC2mdCm2eiqm0EcjxkkxOj0k5ZQw45dQ3VCXxagL4uZnQu0LP
Qn8EnIgeJsLMr7gWIQZaNZOthTOI7slOfAYZE84NLYpvH3PCLicJWAgEOYqFXQJQuRvjZulN7KVF
RD9ZSxR4TrSr6rDdlIhrEHCHj82ncffrv5Ga/yZBO+3g5OHdY6/rsbwgSzY9OHSfiylGjN5jxnMf
6faVD4KwdsPyUI0JVuPQMI4g+mBHjB5joZKbKWnuYUHdEjFPCMk7B8aOyxU4Wf6YjmOqn4xh7deW
s033XJ8/eBXbbYWsjtE9c+IkltuBEtgRISdP2xgM76Y/+pH+oDJGg0nETCiFRaJYuW3cmOy9Inoy
zMyn+Genrlra9wiJE2GJv7Mk/B1k9Ie5rcqXdmjTJ1awZ2q1j7rUzHksmxaCDe4xRE2mVXVPOmdv
zdS3fpDhbZL2yuvy+G74cK4mAk3iL09jmMZA5K1hwhiYwDNKZx7GMyLUBE/nmoSATecm8dUsL5h4
XmOwGCZGlq0AobgrnPhY6lcDPsRLCWwWA0C+gbhlvUNxthlXIoYafcRRPXiUceL6423Gg69PGc3Y
AXQXzIFgX+b2p92Xf+O0gkUnqx3l5sq1gAa13fCUjFQxftP4X07AXRJnVr+1Uy/GR/WrqNwHz6Ct
Fk3+L8RzWGWifg6w/BNOxoc3jf6RdL5PJA09tpqvURTppk/6cu8MMJZK07ynUfhSeew9fMJFlhzp
5qIxm+oKil4dB54agNRgFDAnbSkwnU1FNxDlN0+pDwMr18VBTsjetQl2TiTLDVqdPUjMrdPWf1qF
9BxWXPrSMA3jFRt33q5Doej4OKNNTNTkfvLNzU/CCoIldg6YYPLWUbtt0Nia1CsWblmXoLYIU+Zt
zJMls+DwHTX4UrNHWGbllc2kASfxvzF1XsttA9u2/SJUIYdX5iBSoiLlF5QtywAauRG6ga8/A9q7
7r4vLEqWZVkAunutNeeYpbVO4KqldKSvAXfHRtv+i5WHHAUhrubFPK2UKKNn+nL0h5Z33Zh2G0QM
j0kYTwil7YthcubXGHyRVRo3Zh4U4ir5ass+P8x1x9SwS/xt4MTVE96JaTvjZaTJ3rvHZIReifx9
FyHlPmbpfK7CfC+juDrAY111gBd5giAjmIpzaaXikIj3cjhMrRGdYuSZpyZ1ejpLdPk4PevTOGH5
MqqhPrjh5KE65XdoLMkn/uw81XZLEJvtGC+ia8lXX9KKEjPNDj0xVPaEKqSa5J+6d3CP5iPiJBra
afrXmoGMipq9zFxu4xRB7IqqKq69tzBiTUvZhm0OnV/ZkhTTo7Z9i/pTa+Pmaey2eqYTU2y5GtVT
3IYVrSGyC4qYuiDkjB+1CPLEhMrc13Z+BirEZNwEPVH2nBoYcv3qQ9Lj5QShBvsWvk1fOVfDJxrO
GsPhySWLZ9sps30uaoxYgAYe2i6oXmPVkbinpmlHy0/sjAJ2f2SJ5DP7qeu8dmZO74HmSaoT5fy+
ddr+XzB7h6oX/rcfw6EziUui4fUyWy7uI+c9tVoN2AnLUA9SjUDQ0n7CG/4EhQa/rE7+kkoOOS7n
1KMjq/nIF8LyhBxiE8ZuvOcckW4YyOM0Jg8bWE2rn3CuEBZT9wiTk+pceRjaIivnTUcguDfR/0Vf
05dkx1J0bwcZK+Ll9LIUoFNCfswRsZ5PigSCk6Xrf4BbIvqBC1hwefGtQ9uV/TrwylfAOvZiH0M/
GgFXXqHvwsbEuHNFv5MbXTjm2QLyFZnpHm/dVcxYgujq/P8v//tc63u/zUYVu5+v6Cc97+26uURo
GhiULzEFS5AOHSniomk+hUmuzk3ZKxApvNSJL49YfjY9wCWS3S21IaCwPgfgf84Wug2CKUtOlJVf
2Dsa3Rn37daZGA34DRh9wq2Q0nglWh7vy5BIRewWGPHyywPZQGx8GR6a5aNZk+fIyJqc+xzv4cHw
vO6QYaTJnFqf0b9qAHlwJCPzZXbKiELVjU4/7zhMRqeO9XDnm+ZvyO7l+ecK/bz7+d6CmfbEF/3v
z+LlEuI4o4FnuvhSzWoJYIR1O8wqO5vUVjTPR48Ce2D467m0uNPvzpctloWONoJtpeefd7IGkBMK
iVChf0UolTwogE0Zux60hC9SHBnDVbHJecyM1siegocSM8lDOHjD3rb8t9i0zkWqgQLnzpsZREtG
Qiuo6h0UecSBdojkKYWSJoRAuLwQ3XWMgeSte5t108typhcmPXe8tGfoEVnoiQvw9GLlGYGDd4jC
3yQ1l/yU+aF2dp1FEVrXNqGykhiLQCY951uOv35Yj4CDLVJW/exfBrf0YWg4s/68yzBQjaNNQxof
7JqMljuALs6JVbg0pQJtn3xmQEwMUwZ5WbZxzADyJReS0FJBRo7ub7TimCgR4r6ilwGxizY/ciUV
X6wySDaxbRQboi2+QhhlXj8umbPt1kB3uRZFTdE34gwoLBpHbhzuc0SZjGEM/znooVColqFK54/n
NJVka+SELGFO+DORJEXTQxYXVyW7auiSEw2I4aFnUr3XXfwxh+2ppCbcJln4L6lt59iRPlP31r6H
57WJ06Zg2mXKvWu13i5gH/6s/PacwwN+HfG6X+AYEXCjOnRFdU2IH+AKkh5IihVudp78sr1Pw59I
Ce+dbL/6EgT4RuiCdqhiQu8MzTKFWtQw354tok568n/7ZKS+M9pXQAL+dWhIDdb4Pu91JGZSl8v8
ENQrApvUveuS3eyNCdlvHNiIyI2/xZB+QAEdPvsCsadDWlk61/rRTSELzAmONbqTWJFbGwsxQ+GA
ntIihyUCTZNTahKb7sJflyCCXqdJnuk7A4SW+hOob7MDx96dJGqcbZQFjPBH+8ON371ytP8Q+0XL
S2FYCBVtW5LyTuTFUdja2FoLTtIPMae3QyhcgiUFuPsyD+vHroDqYfbt8OXOd1v672kYuO+iZCws
S1TiRceq5XFwcPOD1Q300EIi9SQNhc0IIO+16cMRecC+SpI/XZfmND0qnhZFoVNblnOsnkinntep
wfKfhQPbXg/lDyHqRQ6mfk5zllMTUe67Zvu0OJdPZr2dZvNfMmTjkyMMoDAFllVZIEtKVPareLSC
UP3J+4YeSV4kjGvn9Klf0E2FtKIboqdm1YagKf3JeplHvfHxbR6E5jc/47WCRM98ibjNxXANfuQA
na+7MRhA8OY0aj3UOYwXi+TPTEb2RaSVt8Zh3P8pogwf6Vx/qtardjwBFsSkqOb011MCy+I7CMXw
x9cQ0BM9x9tJwmIde67eNHU95nu7IWk3VPsktqe9KqcdfU6FsxddkkrNI1tI/SYIRzyrpu43QTuU
v4bBegtjSRTMVByTwdi7PvHNc4e9Pf0I57hH8zODpaF7yoa4fOxAcWHV+Xn9+Sx7RUulm9xdN/4V
d2xABZje089L2eISSqJyj8HNppcfIh/+f+9+PjfI8T6mYLCHXr8xSYkuwAryB25jOGRVfBmXl5/P
/7wbXRhposQQBLaLIYDbJvufP4iEVV3c7JRPjnig+FznMzg3tiU8BkChLrG7amk6c5+mGihUTb+2
IGLQT7rrNITRZqb9h7ivOMde655Sl7msjaGRQSGiK7yLJucwXV7RkpVwZns4vNnzOArYI8uni+UF
EChD1V6jw+s1dSt128/nsyD471fky7uqkR/zODzlHomrbtNl15+XmWhezpQhfuAatL4pqJsBC7Y2
/4FaftRVNF49fxqvaqj/+y5MeoIyrWiArnXP2/RmBqbijOSNhy60r6PZ0cbhyLxLUx6J3jb2eaOh
efRFsp+z1njBpVKcOW9v5x5KufzH+MQ9ttbwNLk5XpTc2tSld6UZSj5uUCzO8fHGWSt+6k1ChcuY
tqyjnDM5tC5dZhvVg2eKvWc140aPnNlFLsQVutRqjt2nnqagO0oSCSMm0sSLq9ce3FgfOubNrCP9
0hhPTW39iplKR01iHSF6hqiKX9DdLsiV2t36hT74atYwbtWZbuYv3IjVtoYbxQEqs14LJd0bLsaN
AxsEjaVIjnUah4+VDcNHiidD+s+l3zWESxhEUZqIWElRwUlW+Lj/c/CVUhXi1fOj8mz5kKZSur37
wFCkhmDBf8UaOwIEQDAlV1VTNoBo43+UC/KYzDw+UfoXahbAa1VnW9BYJuHcQYgflaSKgGY4s8Rh
KNeJoamcDPcDAw5Qlk7M1yw2/SPkI5c6HVtLJNDZtpqWQ5VP18xBU5Tb02+vt6ybmbbOqrTsh9nj
+e0t43dU6Svfe7gNJiycprRvnD3CbY6ODF0hTXyLcdfYY0QLZSvfh8xHA5bgWUeqjEEf/wIwNk/A
4AvBt6IsDd/yDlCECgJ9qSpvZJTBNNBVN7hTLVFJ2S9SAWGIJqR2cCq29gZ5pnIav0nMAODr6fwM
fX5aeWWW44JoiRktnNPYtdVtbMj6A5ncn8DMORswsOgkoFye6slr7xHq1Lxx+3ditfuDia8hn809
lJQzgXnJHuGE3MK81y+ec2wGrbbwrAhnFQ6Oe0kySuZwkLKYAu3TtPsHS/1zClPOrJNTAy3Kd+7I
aNIpatKhO5r3HZFNdl2Sbu8ww5yiASde0D0Wft+BYOQnK2HFQaj19TYxglvnqebkKSkJkRuYQsIG
1qGzJAwDZbDwONAwqgnBaxuXqXvsLkpt98oYbLoWH2YebENlp2cUDw1A+q00CfSwmpdODdNF2dK8
Kmv0D7E9//r5SOSNg/wETyrRV9dh+YLRM3F3WqVkjsfnUE/YGP/hxTW6P6ipQiW37geLaC2NNmZC
cDwO74Sz+ljnWcMZihH9AOfVuQonADShjU+vgPgRhKSHxYMw12E5MfvhBwKr9NeBi0VBGmFTKQ+1
JVyWcoIr0oyUmV4V6I4reSlK3V85A/VXXwc9Dya1u4+/P27iY2ZX02MWc8yleALz6EBnq+fE4o4e
gOdq/25xLgUGhBF5RVgFqK0d5sf2GjhNey3D0t75afSWSwV6hVFAUvuvXTfuESGXG83wsra66qnu
mNZzOPL3plPLazA3PVUTvVBsJ2enVGe7JQlniozPbNTf4czMeMj9j0jBUxT0pFPLEw8xgfOrAisf
B9sWLDaUraGYBcVyji+Ne3XVCREDBkB7qNFvrtwSPpZH0hc1YWldUfOA6/cn9TB123ge249PqX1A
3wOua5FUEbmM6tXMaBbYupU7ovyqlW94PHmDane6V/QHzTw6WjHIySw3P8Lmtcya9h2jB7bdRyKr
v5VR6A8dtsWBbKQlldUgIVuNH36IEBQpsHuiuMaK7s3q2BChM1XB/GxUpfPMTYNtxtMPg4m3IVVD
eWoqBrVdxrCn6Vj95t4fIMix0rsxBh/HmJyneQjePe50cLPVW+K602M/1H/xcul3nkG+ubn3Rxng
WsrDD/jtJF12YXqh2VSzX3TuGUxZ3/b9R0RH5GJqNFXRYKavyp93pkM0/IzAZ2+AMwbVScc7RHxj
aU3gCkrVF7PN9gOek203hR5NZ5qbfYboSigBDdgsg7WCrLsGiDefJBk2d1rv+Khp8RYA4c41g4Pr
CKmJCURY3HOFTygEFbGPUqp/NuEQ9af5CalNPlUy9l6UttHtA/fzkxaqLPvdkKbn0LXDDW4gyvqs
K89O0py7rGcK4ApxwSSVTqb7LgnwXa4NIcnQfPjHSxeESOPU3jnx0STl8aAACpGR4NIK22hCPz9K
LR8EEVfLXN7ad1qOt7ZtXibtZa+TR8MpDIcDUbAgtDouTSzL4QG1wL8wxh5TLVcryuLy2Qn8hyRa
cMJsBw/d2PkH0grfSxtatO/P+R2aHIHAy8weKMtJtFnxMdqvM1ahe2orD6HieB5aTP2JjJwPSH7o
cX195MSA/L2b1L2cYTUZYfzWJZW9d1LxF6/fUvtW6Z2xirWl3AHvPQfOye1lQHa6+eJNNU5VDdo7
tPyKsgiYmPs2h0t8Uy9CNMpxtY3q/N1voQdoy0zvS8WwHvGqPfx859Q+2WWIclGiuIsiRixcS7S7
gd9v7YFeXBAQjjNUndyHNo9bgoCqlO9GmRQ3pzP9Q4EdnNvNJ6abp9piynG0WVDwwtm7xhjSrRiH
+j7koJ0JEV2To1BtLfLu6fXHn3lTqyfb+0os7T22rrhbTJcvJiORlds1AXARvrAxWAcMQnj2kzO1
9yZvnszWDdHa9ruRYNEnpzN+qcYhu3smKcPxvB3mJEy+2VjcPYanXQDQwYynGxXRsOoC+LJlEP5K
ukOFI+M228N3USeYrAgY3HoWQEhscFkR+vCGsn/aUE8Bg4bnoV5+2NH+7UqZXOiLRKsoz0gnHopq
vxx679ROb4XkGexRYxMvMt4sGoJyCvSdJDxjNw/Fawx4F96Oh3PJdh5hwLrPgQf+r3L7MzzW75+f
Wo6/B/bt7ZRyK3Sh+ZqQDHKrJ30hxUgdp+W2D+u2edJz/+U3zXRHjQxhW209V5InBA7xnvWkUM35
uJkR2+1LN5rY+YhsaoTT3VMAttgNlUF3kMzidvb45TF97+b6tSa3fOXC99tb7L+M7fjxhUfcTV5C
nac1eDQDVvFsaNU156a1W+M2BqP9SNqpe1FLYlJtsgAoP4crQSG8cTnDHtlFrZ3r1fWengSd9ukj
C9PoTPNrAOzisgqo5M2ZzIYYdjE+IFwp91FsgANj+FP6yviQCYm4KkWEOZvc9wZTZ6YyDahTkaym
5afD8kMiSWqHD0zanjA7PgvdWPcE9T6JbAI9shuYd+Sxbyz2KFuokQ+zmOrF6fluiETfZe2EO1DM
TzTUU0SqOKzjtHiJYRTefraQMmYTSMf6L6iO8M4oDl8USqo1mwO71YiemX42sx+wbltgaQdTofbn
oJDsp75HJccmSllU4KHhqnkzY3gzNORxMjFCCjgN7Nfuho5Z++b1pX9JqChXFa3te8jTucVQwo4O
IedY2G6xzdMCyk42vVtJIs6jJEkNmurOp7fyoqtvV1KGWGkKhhn26c9/ZgXtbiQkIzSvVJ/y6NUU
SHggfn6c3NTsx9POrFLvoc1ocjvdH1Yx2hruvTaCBfhrzJsKGSNHts8pNdc0gC8CKtetFPLJy6P2
rEX4OZME0OD39DIKoobmxRaDrXcQJjjSqiqffKt/6V27e5h7F9mBzN9p0Kg3Y6RvnozGo/bQqXJF
/Vs0j/NKRM2rkSXFOz2FjV3XEwmkgCPxJMQP0y7KJ8QAHu4JuyrmO7nfZ6FFehjDGShZHD5NQ6JP
Zim/SPipVgW2Vt0Z332O6dPL2ek0KoXat/S+fydDkiqqBEPScEuTtpAs4rdyI62ivcdG/EJPTJJ5
jG8mQNEZCnLvZtw3qxxOwVsBZptaV6VXv7Ono3R4OOem2bT5zDFSpSirMhNjhgTyg8GDKL5032du
9CqD8SX0neBfmP+Sgc0DNPfRy1AUL5mT1bvcZS2yS3r8wi/QFFgFc7OC8S6DayZ1WYiIaJzX+aga
uIspbNChaW7UrzN8kDK+hWH0TqjE02CG5T9vpi/TBtWfwAAXbEZAEtusy45Ow6DGZ1R6ISo4OhCV
ucKWQigAsduPKoHE2bby1AaTeLUD+Wy7DjIQr3jhDIxQbqi/ah4gaITWJWQ0ecuaAmKtLabHAWEF
858RI1iQnOjs5xflUWp2vQE/z7KbnRawjatkzH/hXHzCa+HQHwU1PNWo56TVcbi/sQLoT8sxEAb6
OnlxJXhZJGLDpVFcqMFA40sP3WcdSNxL2LjktTj9+Jy5LtcyYvNoY3iBTLmQQpHwyNACER9VNGRA
vDVz85dO+/jtSfPbDtsSskdfbjAvvM1tqU7QFuI9urry1LtleSkXFyy5gNELswMH6VyXnooIAOGs
cQ70NnNu/jb8o+X/MbSPRESkv1vQhqi1csl+5JpkXdXeRoHiRXIeRHtPW9ap9ThWphPHuras3Z2c
Cs3uBOjZdtjKgjn/7XhWsQYYURxKliUoIDSVttLG1fWfj6tW5ftRkwSRc1C9mPUAP99I9iz3fDQF
/kziD5pNZ8mLzh2RXXMrfmo3YizlsRrn5KDd7C9PeXT5eeE+ii+AapJtiMOdcnVmIt4Tag2f1rhU
QYUDZ8xquhLZvLUy3BJBH1wKF9QKlk8RcHQTR6WFe+pYhPkyybneqMura7nmA/a3VdvmEGcivF/8
uvvFVs3P/Z9PCus1p2/7YNmuwHlAOFRT+Jc0YrvapKqqKPBYWVKDePVhLpv//H+Y8mfXoSyyyzi8
AVDAGWikxlbYdCpGky6TBcsUh2iKEAsdQXG1SkFJQ6jYapTSwTLJroVGEoVQouvrzzswcwl60P6f
y9AWup8p1/S58+t/vv3yLu5wOcWReUGFYu2mOsKhnNJAGc36vy9VtiR0Szbg3rQ/kZ4l25+E7LYp
3zqu2m7I0vZE3CiMoQz+EaGkjLAGH6lFVyGgajyO8FIAAOyRnPTWYz1b805RFZ2qjjzOnxc8nxP+
x4UrpuGyNNjsLMERijqQMhLk4ok2lsNs0ECkTFvm9PNiKefdDVtjiUaRJ3fC1sB9g9827DGBkpJa
N0ZytkW8dzwZ790BYIouxq0onNbchqPxlBQ1k8HUVyffq0iNCcqjvjptglkFpMDKC8VftwLlNpAl
vVjcM6PF5x4jBPsRy4fhTi6BAW4P6N4qQcC0PiMjenYMKJ0i4gjbfjAqnk5QD+HpROK189tdxUCd
ITP2lw5Gz4Zjs7OCpvlW9vqvF04DEElckqKkTEi42Kol24trd9JN87fwaS6iRpcYY/fIjbZ2g8Ma
65sN3J3y3vDbU9Ql73FChqCQgFBRqzsrC59jnqbt0aoEXu3GyDflrOSJ31SwabgqNimqidESr0GL
r+SXEdsxbh07H1ngSsAHHSoZ0yJs8OddPeHOQfe4XHmGzG6aR+vB1zujIiY1UQKeIn8WgvHYjWF4
I1oThzqKd7zs/oHnd8UiT6YP0p8F/eBaaK6iLFnPlgV8FOHfmgEwRtHl8hMO0qyABMwb4Ff1qcro
aBkMF1nRp5NOswZLkM4BHxbnok3Ezg7mt5/rpLpg15Hove+D/AkkIBAEpsJ7UG0HxwHHk9vZb11j
BB5vU2BAONXbJgA3ZroWokiwwglQGpK84NKh7qJwScr4wOKxGBUDNBi9b9G+8rrsVSeWsw4CJQ9d
z5HKMyz7wLTPPSQdqzj3r8AF7ZEAOM5EoaFxm01xUrartypybegNDDThdE9ckAk3Aw9SET5PdDG2
eUgyrGinE9mPFG4xCr0GZqi3dNp/3rWGxUB3jPci6PstZu1vuvTVxm0naqpw1SYEIzh8Zyx8cHgI
bIDZuXwHAB3tKtYwxrTPs1GknPKtkaTioKEZmMVHGWgEDw2ODPS3Y2JjFQeMXJHp/HN9dYJ+TWT9
W2HZ7cn29L127WInc9BZZUQ6dDi8qrh5gZMuWASUufGSnv51qXOyxrZV1L8ZpU9RZsp3X3eo8lW9
4y7BDeYwYLfjOF2zGJor6kYYZiOOxcExbjRna5hiDvp8m4kZ80C5DjLZ3BCnnXNdm7jCoFcUBQES
OYS/wINlV/hooXi4ObxQ8rURqn2zyDd21wEpqHxAHq3x6ojxBTc3GUi58ygycvoKLDoTx6yCrZf7
xFupOA8uiZE82sPExpLGCRhD4A2eDRO9wFS0pojIAfw6/cGAibU2ObKy5AVn0ySbZsFZe0VzqfBw
nLi9twTCtad6U0n0WXFxaUrad1aCUREv5ynBmkQd010SInmvSJBIaOiKw6KQcKhJqb9GdJyePktJ
ceaQYURGtdJ7J8GyHZbuM5sX0EnwBethALxrxLDnvSW/R5XeafKtaKVMVzOWztyzLs+E+/YH33Lf
kANfh0zlW6w0WGD8YYsqBZZUUKhnI0UpTKYNvWEzODhB9GVBpcnzsf1Ws3qFzTVsCNHLT3mBcKLL
EEW14DKIAEOVpRw0TTERPofln/Co87Gr+8nRc5tk3Qq0JlynT6l+axQHbHdoAAIAhjkCKDwMF+IQ
h33nvclZwsts97ETfAmi0fd+X6PIGEhipHcnEdZwEfv5Uwyz2A/mTNW6hKf+72UO2aYIbmKikWKN
yZzqRuLG3tBAumNmy64vf9tJWW9RNWDlrmHKrB2anmuQh/UJUxzJzn70swtPuz4oXxAX8Xx5N4bM
08Ybia6EtN+e+iIizcVhRRMenEzKUw13l/zxBQPcO8aJQ3F66FlSm46PquWltcKjSGS7D+Vj5AfY
LEP+c4EgBCwUzciNNHAI7cRedtGxHMhNirOSizfhZc/dCp01etQJvRw+7WDPLCuhqW1/6UmpbZ8Q
641oG2K3AMtbD8F4Rmrue1Nz5gjur0Pfluuf74c2uOA+huShxGK6A128pfbpyTQqSFvtghgjPvdN
GUnUWT2LfzaRNjl37t+IoIxVWthv1jR99QMNLLrHnzPH3h2zy9vQOtY+FOi0As2yVuLG+/lONmJG
1IgAftGWv04ixWCYZt1DEcEDm6J+yTegtdtG/i32kW+SmvkWCY3FGTsGpZr2d3akfncdPQDh9Wor
mpmg+lzBk8co7I1oj+eJc8CKgjc++5iklLAzDDKktsY1PQM5vfYVSrkc58eqjtI32lxMZZaXpDLj
nciDV9PpxDb2ZsmR7DUkEvSU1l8xut4dwh4cl4sTO7On6fzz0jJJ4GJwCO0L2E9+tsNU/UuVsb3r
Ku+z7sc3Bl7VfkzyDQureawEPr8y6vXZMmV0UuhZQNGeLWTx56BGvC2AAQRminqbBsJxMhCtObk+
V41G1Dl1J7vDiuTmYDRwraUr5RgPXYXflPC9Q4codCywE6fJU5GfDEO/hzB5fJOsO8Nc6MNhY++U
Nsj2aDlqSyvwEAUSgZvM/p4zjzpp6g5Y4KwhWfeBKhltEPPStUJGx80JkLYYge5NGequlFlOtUS0
Oz0yzoH6uKxpbkc+LlKzfrRVqbm2HC3pj/0r7ZzmTOfSfqgpbhurCx8AuxXnOZjSjR8Zl3lWxWtk
v+YBcq5chB56EEc+NtVexMlNiNa6zyP1kGjc9D1MwpwjK8vUaAI/haIaY433kHJAvSDapLVpAT80
3WztZ/RWqV+q1ZBj5CTE65c/yPxspT6/rRwzKkPedVHhS85a/AJN8WXyC91NWr9AaIA7FIc3v1B/
bYNtRBJ4QrBa/lDVze9J2dEp0ePnF9wPsR6Shvx4DtmYAyr+uWyEvRsRrOoRFFvmfylN2XZB25P2
gL/EtJ7oyXyWdicPSfIdtmQ7Fwb5HbLM1x4LHrc8t4GwxmyjQsLryHyme27p9jFPvYrI+k/XB0kz
Z6Z3UIFZ7ZKRRnMR269DGWTHrIeZohISm4p/DvSQA/rQvzO29YfJ4ijeoNvdTtE/w53q/Ti5cmUZ
3rRmGWAZR68WgYM0xbqm/keXyaQiLxio5OEjEoD6RDPLQDVNi6fJLmzA9BuQsGxzULTnvLER6LCd
neX4C+A6q+o0Iiz2axT/JilBtYOZupDEaC1BPbumfVLu+1wb87WpUIxp392VXHnlBWLjjuU1l6S5
iQKrg5h+MxQjhhHPd1cX4RHw9rorw7+w8+FN5hkCGR/U/nasMJGyuuEswGBUYijYJpSrdHAWd5uf
eytpYpswGpAbJLmMW91Qqo3ZqchwWk8TUAd/LC9JubAz0wVgPnkvjuOR3+pwbfu0xhDmRPEVAYq5
Kgr71Q/G/lWVaBOanNaUlUIj9kb0F5089oWPAE6WT/lofhV9PRyqZdlOMlbrof+OaKQAdC3kwRMb
2AJrLw8i7GIl20rs/CUZe2CWbL1TIFwGsNJXCpe1GeI8TyL5BgigW/z49aroYvslUNnGkKO/8XCO
bCdTn2LNYQJTYbLrPPm39dx6T7djY2jhQCjuHUSg5j5p+4LTsO2D16y+yBU2gZNOpNuJ0SMVgdDR
uaovWAnyCxAv2jX8cGk/O9uwQqbjzRGwjzQkFyEvvjM3Jmovcb5cQhKgtXSkW4z0YODGd8Z8Hg5e
537TkgftONCXZ0RUL9FmeYJZvMvY2kN+xWDc6KiWRUSyFC4Os3vVqiEfobYwz0zjvmvRxUBo8rCE
wLJwZ1y7BN+NybfWunnkd8s/jROgt4TcE1C1MgbrmYeJppFb7jDVku489ZupXGLAaDxvdBPeVGZ8
FVPNEywwi7txFK9T0V0NmYGz7ay3qe9GrpTfoLkwkfVzeE2N+qUfx3/uCAyT268lm3BN5NK9aRNr
M3LQlWmEgGNy2ptRxhc7JSjWb6CCwc2AtOrGu7lw/kwibDnAEOOa+S517LTPdTau4tYlPqmAz0GE
Sb5JFjdJz8xsR/7VzTGwBrvVlcSRM7hWgF7OEGy9SN6mEEh0IbAthEnKPDxJSKuL64srelTaPOzr
IDZBsoFswELi3To86Ife9/4FrrHpygyNoyJxo4vxSo6fTeUEGyQ2e4zSIWEnSMRwtPNzLvGsmE9C
hmP7qVTfUTjGFyfy3pLWAT9fVfe+zq/NRFh762CrGjELErQbbYYgpscfOCsG5c66tGom/e68oTRE
wCIJvIHkrCUJIU5d1Vhg1bzLKNtk7//LPfdBjBmqb/8fMbbiMbPgaqQOsdtzc1W9bxLryllxnj45
lIDKkzf0Rpi5HcQCQNzhpjFa3LAurQNEyuvOVSi/qK1L4NqsJSgsp7TDjcNojQQVGomaHulq1r61
wRZR2wRZm1gwc5BUg2eUF1IkN6zBBfx+bTK3nDueYSwROeZmrMMfWdb9bpre4+bj2FTOUBFkVb5C
6oCsmCBsVeoIpHlGC4eoLI3w7VcJZxQhNtxt90lABIzEM2NkifUkgHlYYjnTJM45vnDWdQiTkKSl
Ojznsnv3ZHIoaT5tiGRVu9yUIKlDYrwoG8JAHUdatSCamTyNhKvSdr+VUfgrT+dfgW0iEp1rQm5i
wi4jIlDX6UYlDWW4C7GX0ybgmfbFgMSwo0VMIB2x7KolUBPgPp4IJAEtTy9svdFA/8oxy4gya23D
ejgxg18WpAQtPo6l2ot9ci+s+iRJCoSpRtBVYdcTEh6v2Jd96u3/1zzC1HVPIbTg+OCYHFPGYzNQ
5klW3jeRskseLXYM1xzoFNjzDTuesTHT5LGaGx49rHV0YMCcBGmE/HU2Rk6B7UtZzxt/jppzL0NI
m7EJJs4e2F+G7DsYQiRweH9dF5p2oa1TWBbfltMcSNeZtwXOqA15I8d8GrqtIwGIMyf9h6opvqKi
YAHPxuxX4xhseKcOfMN7VCR34t5/+31wVKM33eL8xmLKg/bH1K11Ee6qLhvvgOwFL9yyIExpATYp
zeSaXhOHoahtnpNdD1BONdFnhOb5vWGZwfPbr7xBuc/4Hr4o3uIVf5aem8606G6y/w+Ykh7LsPht
+fWr07VwcMYxxP0uUwD1w84cW2wQkWE9TrX7ysjxTyOje1TCAMWvSFUXp1Fx1n0sCOA1nmfV47xJ
KZYnL9kSuwh+S+gOyXVzJHEVj1vEnJcEaFziIskP/8femSxHjmRZ9l963YgGFKpQoKS7FzZPpHFw
jhuIc3DM84yv7wNmVWallEhL1b42JvRgBINOwoCn9917Lj9ODDlOyTwNpEbL4WrNOHIJa9/osg72
MTGKlqxxaWVvVhLfjVmOgGIeEQSocnJ9zFipHe4robJXN8DMypif2KRoItMhF+bdhYXxh133waN8
cVVCrV/3XXzndcvpuaVqIi/4FwOLSFck6Coy3OPsUqVRkz5WAz9oTSwGGgMWHxJVyyHII/pQd2cS
N+0ezgMPpno/lTNAJy6pdvSwbg32U8uM0Mb+sHJNIChWlLxgwhgfoCEitVBnPAahfwCiDS88qtE3
GqPamOPC2SHzUegU4TSgD0UPnnVsPPBXrLsyTnF0a3Ok2jYpbSiYa9NDDmfd6pm9TY4da1UEx6iw
64NXdruuY/yZCVZXSXbClN7M/rUVQ8l2xBx3ZdJb5Hjxldnp+MacDMYeL9oaw8b9GLC7p85x3yQW
rMeBkNJyJScNSR/43DOJfI2/nYMsSBRELb5P7p9p4kla8LpDb1tYiKqZi/dcGQ9ZOiS0kXf3ASP5
qovdw4Q5nGicfhf+Z+VwAKPql7wwIf6w1ezWl5ujRTiJhibs7nK+Wsn8NZrluKmIyIXmzNs8K/40
sOQs6O0IWFs/mDDsqQhdiJWVT1Im53wHkbCw550I9Z1FtwWVPf3JxhxetN4f22GRq+6jST4o9I+N
24N3m/MPk451R1/q8Luldx1cv57pPA3CY+sWD12g+WvnjYMfIckPP1wJD7iBZWKsMsojqIVNF/b9
2ol1ecQL8FUGxOD4Xd7iuVM4/YL4l5vSzV30Rripiia8tfFXN4EnXky82rspwlvdJZ66K8B3kknk
7W0MDYVJHXmAuXiwJyU/ZhPCu036/pqWU3LGs+aBCxnKrbAthsSUkE49+Ac/YnibU7xg+VIHbufV
NWf3aHWmeSgCb4NxT+5YKkO5sR9MGEVFS2mZY7GNrNN7ot6XEV3P5jfcS8JDFLkT0a+bgmJ74gbu
HiLboyIi6DNHmF79KHwEr2xysd8u8a3FVh036CmYyRy5iMjDEzFV/JyG+G1uo1Y8SW/kPtmTmezJ
w7A23wYhdniZPuyoyuQ0hlQSSPw6ydwxII9kx0ltIwVXz7MD895sFG8L4goc29CmaQVftcs32BOL
3+nsJp2ju1j1mr8M/HwFIHVXjDXrBTm/BXMzXjzT8DBDW+h8aeccXbVUHOGvLZ1oYuAMrUvZVus0
k9UhmBpKr3y6JDhTaAfiS98XMJijGSpiGU6roqTqiSK5o4YMiPIRuRREE3xeBcaADUAidQRwnNrg
Zkyst6asoEax/nT1E35ZznYl2cnoI7BqcjUaB0wa1R+T+zhY2btO1R9UVMZcNZ0ii3EnVQn9jUQM
pdglwuJ5bi+Om+WwO/hzuuF6p/jQ9FZF8xGW3SkzHitGTBTrcTo4jX7Hm38OvJRmGEyawG+4x+Ga
x9cNyDUsZbcl7doeIyneRJldZU2CnlTdFqFiWGUVx5jUjZ/cMLxAbju6GoC/Lk/vnUERLyWOI5cu
N9TGwsPmVc2wSAkDVosHO/DYE87VLsHaDufev6mZDimkJ2zmyzQ/hrV327TKIS+E9RfFj8KyKSMQ
wzMjEGeHi27tlSXI6ADiYSWPvKPLgy+HvQulgXCqvk+Gr8JjWsFdhwBS1MF5zKds1znmF0/DGHXN
q7dAoOq9mZZivQC8Nhnc70tnmR+z4zToq7WxR++FdYWviNuNHdAfRh5hoELB1DLZmB0/EBaw3r6c
3H1gceLSHv5Rk5Z6CijHs7Zj1ACZ78LATzZtB7EnpmyrSq6Z3byDmIR8xmhINRqw0WZoHhu2MjV2
wW0RqoyxqN/VPVGahkgpxDdMK1ELFyM/R+oi/HtfNa8zpa3wdDLvLIM3tFC2uYzNReYFdKg1n27b
b/EWl8dxqrrd2jd5lmfabF98elsaqGdFOy5nb4C+Fk2odK9iq+PeMedgR03PFA8ilM+D2XLIRgSV
on5Kh2Y45kN0qIrhWnfy1c2q4mAVtHlUVHDGlkXZsZfla5JlWk5UssDGSQOId0mNLxQlMMv85ogJ
gGgHzWgHVfdyrcClDxNbszafbsJ2PLEBW1WFPpoJcMTa2A0RErbtyWnT2jU6ttnCGPUJLcFV4C0r
jgQU0bk5Rphtqe4twBlSUTbjA3xLenYe1IsKosG7WHc3jF+vw/hJaWm1KdN03gcD5YlsqUxQKGss
GA4+bHmecRhgYywPDtlxJyZ5FChBKj7KQQlW7e1IhRbzQ9JylgCrSPgqwswwJ/Mv2e+pAQ122PE+
uL7EyouTPxWKLChb/y41HHJyJFT5GfoxW9D3rs3KK0TcaGXlzfa/Kwr+MxUFwqQ94H/93//9Of5L
8F38h4qCh+F3/vX733cU/PwHf+sosM2/XM8xKSLwTEWfphb/1lEg3L/Y0WkXP4sSyDem8/eKAsP6
y+T3T3DZtfk0iQQ+1/yto8AQf+EBtRSfcyR4U23p/0pJgWU6/1xS4FrLNwcEgx54jU2Lb4USg8/f
D1EeNFQi/E/VBjQrSP3ok2lbVcID1OSHt9r7aGtlYXqd820zz87aTOZ9r4YBdoR343n+o9vZF7Tx
4tjUjJVV8eJ7Zb2uTUmjrxPC+Q1o1gy5a7VufRd2Nue6IKsPluR2pTpxcT3Z8vXjt8bgWVBnB9rp
KLD3UHgHOITEi9vmlrUxJ+6EYGj/SWLXQBnvvhInr/bApdl4o+pd8JjtSE2cZenicbcwlnsEU98k
gorwT6XZX5Rw6Rq2/YLKMaJdOfVLpNaoeWZdHY56o2h36SSFUkMT/ho13KWxJ3iaNMWT8trHtmwf
rdo+l9Xwq+ic4aDc5tsUT4ZRwj3jvJhbzSf4uo72HjIFLWJX3AacVTQWOI7FDpsnn9h6s4Ug+BCy
rg/tvt/OnvHRYHmi1ctaNRk59nRqj1Wl7t2+XWUUU5HoKYJbO9KE0gEIbGKkMzAKERPVSCoyBFy1
MaHNB1l7n0zxEd7St9sTGHMkx/raHNkjGuEpsIQFMLhCN26ixz4aq3Nur3yfMc3KOPTUwjY5D8ON
LWLOt0aBXsOmbhPMK8srefbHhJ5HJFXSvGbovZXLeaRaqAm+2ZzDInmXUs47TOPG1psBdLRVvhZY
izZj2MXrZITtgMOMe+wE+T3Jfg+1wgNgF8eqmM46g8zTuUwpjqL/DGuBW1bOsRjjY97iZvRCg0BQ
jQ8pmJbTIPkXbIXhNvigaIAJQcSci7gMpzlsdi2kOT9zppuUccRhEbEfGe42pqypJXCTRxJo7CwO
UgTpHVvd5zQEQwd7ZrLix9StdmoxXMzySdVGvI7x/dz5CM5+rRYqB55I9PxN0wUG7a52sVe2tTEM
RRRjNol/0ehQ6+USoeDeios9svFL7kE/5/JyTXFDTOO+7oxFFbHTSz4zHkFuQIPsDAyKKjkrF0cB
E/iuIYVzAvVziPqggVOlX/24mG+sxt44ybe2s3mddq8+Ocm9SYnAvqtwaMep7uE9JH+0HbiHOIx2
abiUVcFayVH1ZooHpbL+WBxBVnOffskqeg3d+VVCWguIeGz7xniWWtIighqrTfdaMjNoO930dnpt
RvQ633xyZ/peR8KqYoI/Ofcm+qB/aHKcQ6aHHukmeJvGaStTrKWDOdwncZiuGhqqra7H7S2n26qC
5g7A0TkCZdwiV3j0oIf9bbeMnBBDygTXrVOCD5m9HItIbe/SoIZiajQTvcjl1ikpLa8Ek5QZAiCS
hN/VWLzXDFcbhcka6KdxNkBUz2k/Xi12BoSx3W/SbSeCb+KM9oR7r202zHt4dKrsEdNbEdt/OmFg
oOB/AWZPvo5h89zjFVi1TvCR1fmjpUPaquv2DzvzaRnJLoJ7V6ySV5wogDJMNzzWjYLnElSP1gL8
nIun0YhZTZSHNjDXE5UQK8ijm7puHv32rVyYWyy2bjLRGbSGc8wRoXOT4zdW6bMiyL6dO+5zsuG0
jDYP9iwr9uZCzWHYi7dtU2xkI+9so3iNaxzCs8yedM/AYvs4LDD/1BLKkdZfTFnGpWCEHggXbaOR
VLGLv9NP2PDmtT63fptDcXZfIuniZAwn6ygAPQcivKN065KTp2BO6l8Ii7DvSpziAL4QhlThXnAj
JBHCwVhDRZvbayl/D1HTXUwhAcW6bYVzKBn3eTSZ8Hui7JQtOPIw5orBzBpH9bsRuLiGk2yHqQgt
vOQ4DprkxmUcq4GIZXn3AOb5JfQRA1CKbJJFYAVKFt/AaDHXDBfvM425GYbhQjBwzaecqooSqFYj
zPj4bo1kKMhqghE2Tn5l7Hscrtjw/K0zjx8xilZTNZhlhmKvx3zfGD5dpzOWgyRCHBaOv51tTEUd
yAg1U4VblXRfCrPhNFcdS0E7WWTK5Ub42BqpReHGcN/GpbphrfEpp2zty7HcRf38OFFYsc4wCG+F
7o5xke+FNu8I2T00neOzXniunOZrMvVIGYVNqNhnrMYPwLIW7+hZSQ1tnQP+5NdyRxggO5J3huFq
8WWJvk2XesYNZXlsgzoAZrLkdljaCmEZ656p8uY6+OqYhdRw5fSmn8ExvvgYKQ9hBxexdvDUiOhW
+3i/bIUFTzoUTvAvJmuS0zR+oUEe4zhHlYcZXtCqviqIfmJneutqTcJdob12mXogBvk2utxi2Uvt
DWQ0FLMewz6m2zaszyydsZ0GRFhElXKCppsktZKN4eiDNXvnXDZEBbP6pYODsAImbjJCJ+Ar9UnR
7ryNBqgSRv7dhSOajQVlFMzP/ZBEj7JQmkD6fdlZ/C9NL4WRd2XTSSGLl7/qZmT9CvWWNUfL5IzT
E7BPfZCkkQu3h7KIdDmn1Cz18FFj5Htbm5yGl95KPqt2cOoonJ0i7BcY33amxaJgCMsTQe0QZQR0
LakxG7YKNquqvI2WBuaMYmk/fQyYo0Iecjxnsd5H0zfb370r02vkQkVZMqXJZG5DE/j/IEhNBckH
BJZfYswJ2FGYKSiP5pTXfDGthQsD3MHVhHyWDfW9H2T4kzrnJeg6OIn1eJep4ROH1psfpM1GGSS3
TcvmmdFTN5/wNIIpTcSo5wkG7AxeCPdVUNsnpbjoxYJZ6BihVpaaL8S2qT1u3O+IKavwi9dEPbHV
32UYn9YAFKtjMCp6emtYxyFXORhLtaWhPU78rdG49mvm+Xd+I3Hn+PFN0dDOEOgKShrqiWQ/O/cP
Vd526652132YPSSz264qg64XJo3VgEc8rKYHUgJLPyzsojzrUPom6otmDWMRcPOqnuKPsSg+hv5I
lO9rYKpbeSZEIJfJi1MZbEcXk11VfDLh+kiu6UzZH51if1iD7LwAt7rd/h56QguFIPcLC5HxJSGZ
i3o+qYImeHqBp4zVymStozp/irFtWuoXoU286AnLfYHci78er5Vp03HjfniTc80a+8wO4k3L/FCX
+WNkOOdMROqZ4pSX3qJ5KZPOp4BNsGkKOoLpkAq3/RB/G+58YYSqj040UKqgfYTEqMP4NgQht5yl
0qPaksWN7lL2WlYetQ8Ulox1529NKvogd7wlpnRPuWGeEBFKCLPIbSjkD4NLr0SSm2+9mE59KDJ8
NWG2cbpCnEcbcjPUz96evwc4FMP0aBjbTjfp7VQzh4UAErZjgGaCvfq174KngmnWEf2DaHDHGuxH
WOex2+91tod85G0XdczxEuogaH6MST2zNRSgS/rkd1hrvakBIZ912WLg1eNmaqW3gVtO7o4qol5D
CFw2AmhCMJJnnniwg2Dukv6f6E6M/GZ5BhDrwdMopFLb5VYPaX/A6lN2zEXdzDRkXFXNzwjjGnMb
CoeVqb0nY2YKB9NsGY2QAmFD+WMUXSkfs9Y5oje7DKxLnk7ReKfKWpkywTBl0A9bVGB32HHXaxo6
FE020y6AfB435bGwHbzP2qQ1Z/IBTpVH7jq+DNuXvIq4dfrx2tFxtZNigN5TDmBPzDZbdRbJiFGL
kgylcfaHrN3YHRd7xbbi0o/FW01qrqhnOhfy7iue3wy6YTHn1Zn1wF7m7IaYHOlZIjkMoIRW2U3u
FiNqmNHszI69RAdRjQ0LPYleeGMJEE8pt/L9VDverme5gd3AmJARw+G2FF2LW3hm+mHDc5M5fbBT
HW2Wk52f0YMTXD+ovzOyPJTSiOYc4UVrry/FOTT6XR7Buqir4WYy7T9078UPbm6kh2giEF778rvx
chpMuJLvzKT6xLEcHFlDhesQ4B9ESDxifGctuRpjb1S2pGJK4cn0mx7vG9s9o1HZC8kMe5uANNr3
jomvoPNe6LzlRIM3w2vQ3kI7Wju2lx2NZRVjZmW4tU3/wTbGNz9SI0t91D8CI+UFvI3Atpi32O0w
Di883+ICtQl8xF1PAfy2kfqzTxmHB6qPVgH00pWZ8JEX8iPB3cyNQY3OsXY3gK43USEendr6ECkt
DAosMCrv+EJGgNDRPXQOnrgd0GjbFc+Vz2aVtg5c7NBu8vGX5rMe2W7d8/vw3bld+zRFUzM5r9rO
zbeLpYiH1YVT63Qpfco6R/MzHlcwTJeoMM8ynDUJy8rNFFsUvDB4bctBNjub2j52o3g7eXD7Tn7N
EkXYQ2PxSZL6wKq2fui7AXmKgKvdvvOkEeduGSRgto7Acc6EI+xNmRM58zGS2XypujTvejfOKYcr
hoMTZPe2T/jFNSNnywX7wjcrVrUwMMUkg1q7Br+w9N6f7Jt+YGMz+peRy3Gl6W1ZkRnajiq/8ZCS
H0yKYSrWDwoYwvVRSlgC4QjOvMVLRV4kGkW76TE9r2Wb3tYgwtDKbfD77eLimMY1F892VpLHmR6Z
H8tbX5EQgoIHNal4sECDcxm2p6bCnuJ1zDyYYVj4C3Y+2B14h409hdDmQgAxomsdYwr1OONOc/I0
9FRwFYJgBNEhPxkEbLmH2sYZxK58Z7M/T7BfcOlmw8bSxiHPNOnbrD+PyPy8zViqhbjazA7tdXZ/
zTzxQKnBeLGImm9kGpxVAyMgzfSWoyzHGoujto39L++FuOtNvZCsYClb8+9B9N+o0djPW4iLY9d8
eV2jSSxTvz5DzYfnA7ae815Q9L+UuNXcYdjLV7+baHy0WXgNRgivJeeh0orq2iSsJbmHjGSkzmJe
PJ0+Yq+F5xeGdvuQ9smIphu8d8iSPFmvVFFnR8LG3U2msNhBPcNk9Rt7wdW1fB68lt3uDfImfZG+
J4xlGrw5axqy1opHtaaQJfWUuzcHUoaJv7E8+fnfOuV/SqeU5v9Pp3wK/oNOufwH/6pTqr9MljrS
JQNnOaalUByH76b9P/9DeH8pbVOmSnQaRQ5F4+86pfxLoF4Lz1XKlg4cV/0PmdL6S7qS3lK+mnA0
Ppz/ikopyMD+U5XqolLyhZTtIJNYrmejev6TSgmWD/pY7D843QwbbOjr4zxbl7rIvlGrQm7VUbnz
UxgDWed9ahvDqSPKF2Q/9eyQhCQf+2jE5UHN1ZsI1NllPNOMaTPj2rjMbRYDHAZ0e6VsouyZp3/Z
/Ykn4VO1zHwpw9/QUnkD84iWmntOLb/SFhu81B17ZUFqpHZ/h46XkuKsdtSO/kmWGXPZ74ME0Eb1
CeH1GVxntgnhbuC5tJivOA04DKx9f0R6+rDT7MP1ADgQORtWjingtenhM68NnrGFMPD+mw+4Ke6d
ZTKuGZHTZVbWcfEgMizTFiiDQsB4X+ZqujNl134UDd1lgUjppmQCZ5tzH2eVfLU5RKGJ4NxSW2OE
vVmyTy86o96GZF2YYkLCoQz5KbN+Xb+SAtyZqfFd8d+uysG6COoHV3g94lvPRoe0wUOmZj8xdZMD
jmW5xxqUr3DoHJGXGTgLd6afhlOIsZxHcFG9i27+tKr5buhx/JqOC6CArbo/tPddQmko8VLON8tJ
p+fIQ/CNnUzlbazlNESf5y8j/pAjMOVgOS/FHJw6eFirkKOU5kgFYm0fafNb5fZrCpyGf63YphzC
FuzwciazkvoWgN4aHfFxiq5pfqmWExzKKcg/3a6G/nsAGg0HxdpG3sCuW19G/iITnNJVAaB2bCW1
0V5THEhWv1eB94Z8L/bQd/C9RWIfC+8d4yZyAcEW5LRbh6MS4HYGEAnxKtQRaSj6HWgTwCnqubO3
F8o73pBwLgnTkC7motz6pGrAoso718qGNVzXX9oljk2VEbk481c/EriEwPJZCK3Rbv2Z1FB3UwEx
vaRd8CjmyTnJv7+4UEQ3FsGlVT3jrTELtyFS4rB6Fy8Z/n8I8806NkqTd4trngvPntiFJgd/yTsQ
wA1XlRI3ZWi2a7dq6lPMw/vfvfz8M3/5RDQSuAMBB4I6mY+Qk4t9EVGxVWT+aUSDzwAub1mhfY84
xtgvlCdr4vTjAGsu0MQTxEKSEfS3k9ZaPhITKANZGvu0cdpTFsXd6eejn5d8yVPMcCxgHY8hu3JU
njRkxlPQfk6VLHkJ9eJ3zFveCUzzvru4v2ZKobCBP4RuNDMk/LyWeoYBIwFEYYHd0AVykfb0ISq2
9eNVL15kM+e7/Zv9qPerDdRVALMt0oWe71WKacrHvHByYUpuRtUBey5uQHpFdEgGN3UzGawDHHte
kNHtJi4tMr9W8/Lznf68wLRBD/n5pn/+LLUG0kYwcTWMwbjxsvnCLfk3LHrm1vRB6hyeaOxnROP4
HXlLnu7nj4ls2KLmaULsT4q9V+grYuW8kfjdSCF1PQR87m/N8uIH17i7h5Xms8gBL+TGaOZNSzRl
efn56OclsFgnFCU0XrZBnz2FnCso0lBjmRZPP82pXZv8Kdqw+VstTx3QSGgudUCzoza1P0HbIRTR
JOC6ykoBQg+C4WRMYjdrVxy8Ifj2046dc02y8+clZg17suwtwplxhIFBPGJ5mZav+Y8/JqQoOBAP
GDdMRDz2Hc3JNH0KbbpK1SfVAcnGYcPmNJ428HLzU7i8/Hz0c2mPzMgn+2uG5b0hdhP2ghkJ3g42
dHbj8zKIoYIdYn6xbbuYwn25x5jy7isR7Saja04GvsAj2E031P6OPdIrZXftcSZ2UPmx2HJ0t+jt
03eBQXpHV/ZvzOV1vlq0rE2RQgKcEV64dNhEFW68eNzANo29x0Jgse55UUPfNdfwzzVB9ns8NjJ7
LMMRBopWNgRgPgrcNCc/aKVQvzijc+B117l5cQB37WtHXnCKBzRX/bxOOT3I1BzwDyySmjVnpQO/
OFjjODVcio1whnq0lmODaej7yOCeUDJOgeu/IWqTMVSnBGJvZ9iom1yGOr0sxUgrCLg9LhJTHI24
uukp/6a9Nt20+GXWP+xMINcpjsGu21LQQ6N2n9+2LTF3oRH/qUK3NuWdanN5q4G/q6CzjxNh+QtX
mXmEi3GWbXmXEg44lq0JMWnk/hnanJhKhxN2XoBVUSNjAHmkTZTyy3ObHPYhtZK851WMpCLma6ac
Z7cwjL/9KUHlPXhC3zhFH9/Plv0nyNP4NLePacwTAxgNpl2Z77X2p31t+pibdNDtVGmhFVnqIOyl
etaGOjDRhuUOQGg5KoXzzHojqPDZGvnWKPjFNLKMMFcAg0hxDR05D3I6alBaeHRpVIFhLjdN6Vq3
BpvRYuTJyIoCHGi8taZ83DeWfrapCdgUks6z1CHrX85MQkkw3llFa5wnaL6r2DLuC+7gJMSMd4IA
pGIFdm7lXOcoGo+pk3zROv5kj5iK66pzVxKXEO9pE/0XfZOH9QQ539TXgLoCuv9ccaEDgNxvdGqT
dFNYHF0a0lZbOp/nXR4GYi2UosF6I0ZrC4ywcncyFd1KRSq6DqQshhmzkFOoL9NIOafAc2kJDoQz
5yTLNtwXJqRlddHP1fSrw0mO4hvgi9z4HHPODY8g0tA8FW3x3Gec9zCQV6yJi4gQysMQ8lytggGd
NTnIqhoPBcQRU6LUk4MhrLk4mbNmPMSxvupGF2fhvZochTgScsQnMbGJTTg7aqRIwuyprcbkyKov
WpDNNC7zKw5k3xxcSFM1TWmbWVmfwjfGmxZTbL6QNKAMmCyI1iPkBtbf6QiXWdtnnbU1HkWWQGN9
E1Hl9EsYHgp6e8z6vLrl1jtulGzcg5l2XyUtxRNM4uPYqr0Zp+NV+Ka9K3ugnvmSTQH6aa+hPniG
yTWSt+BK6744hq26eDHkwq7ST+YQpbtmHOWq49pcyUD8iVzb3tpBEZ2Nyl1xasetA8kITi5CMSyg
ncdB7iLrYVonbA7BELC5b+mnX9u5r9h2eldKHsiTCwCR2QKe6U1O4/4UeOjMjnWcSjtb1zMtJWH4
4CETW76drMn59jhg68/EL76dcP7SuaLy2TfaM1YuKn6SJtjboFtPUaYP3AFZmNvVca5a56AIbdJE
vc4lOeecEQd2+nQ1mz6H4M6SjIuS1CF3+6K4iQ37qZzA/o24Kd/SEZRgGpQPYjh4Sx9JXrIwo0nZ
2wgHB2LkhMAHZ1keKA/9I42RZo+GgzLu1xtZT9cxyp+LsIZmBvclSXy8cz4dtoK3oRTHyKgRvPL8
koTtwe/tZ2dgY04R5GfM+qzULoAxxnr8V72776WsQFC61kpQW4QikYPxW+pEAzN7U216MbzwWzeI
cgahLgxk4YUM5xknZ73VktRG7lpAJLHiGV30iI1wB+Lu1Am72k2J+lqwZixv+RGo69gWl7pzh+e6
bOmhrNIXloXFGoCa3Aw5hxCEtebm5wWo0r9+9PNHP/b646Dtyz/+OUl0hkJRkz+IcOZbrfERKK23
fdb8mYK0e8iGaDjNal+3XUIfZ3PP6IYcxZsq7utfkTdON35VnoQVayKezd04Oh/0+vqHSqkHkSxX
f9oRq15e6ESCv+tlHQ7hxtWnzGu4oc8BSWWArNW+HvS09YKA2KswPl13ZnGuwHYl7ScmDPulT5pv
+hHKK/6F18YtfpnJSK2DyzxHfSCtBO5nSufXwY5JMvj13HAXlrdZhD/NtsaL4g04JIIAgQxAlhtB
QkkHlc8E+M7MsVsKg49JwWKGjmicJo7+YFv7YVlodmn6YI7+y+jE14QC4Ln07nVJuKfQAB/7UbwD
limpUIj6uy7wkluQjZy2kli8+xk6PpracjGH/KhnCZNneTHAeONV8f7wlGZ5lzjDRcW/0gLAAwFd
e8Mi3Nk0jfg1SlJbdtV/DZV778eteeLrcLU/BWQJz57T3ruVvobJ9Da0tXFwBTJ4XVLeljWsYw2R
gWVdTmLuzAwU+8fRCJ4Lh4ASId5Z43PXiX8TY2Npuo5cYC5vQifub7I4by8W72TJQ9AB4TBl828M
wc0t3tzm2BGthswebQrDb9ddZr5iBHH3M89vohoLHRxXo1AmNkm8mwlHoD588hqV7KbaG7APp+wc
rDdDuDF0CyOlYnMkN5uQBgEIjHAHd7O5atpPCXlhlyyRFslj4g+2OQQZ1SxXQ2WPp6KxP+M43MJ2
IFTspT6fI5Y+MGuthdXI2ziGzdA3yaMOatojyBDUUeFxeaQEmemBPUVuhosJXXuuKRdL8mjLsCbp
TSnPXLqfohj1PueECbExcVfuWDxZAzkx2ik3/MDwa8vMPrlB5207199ZJDFZIwcHx5g/pJLOlm0X
/QT+xWMTuxPLIOG4ya7FMXiuK0RTdvTuRmXDdohsdaj460E1sPZJqsBtVG59ieylES4d9rR74x1N
iFbP6YXmWnZibjMdDKoHaGoKgAUW6ySMzj5pJOGGFJ2DfzsmEMjXTJ9dPtvroUn0OvCgLk6GeyPF
TAxQOCwp4XFFxYmfIuaHqqxWmEmXcqV8ZU7Lsk7jUQYBaNwiqtzVrI5HdShp6bxxGvN4rAdz5K0n
j2XgNUdNuIPlTMK10WHgKSYZrI3R3Zom/RY1C/h1PntHLCHfg0mSq5b3na13dcmVJYLHocS97NIN
bYzMhwXWLSHsaFlE3OLahU3tyzN+efqZ8lzvmIfYdZvi3hb6fVZEyCTOZWxUOdZ9/pIMgBNa56lr
9W2Q0Nuc4bSnjQyMHJSQJJuCo9Grw0hTzkZIU6/6GCtRDbm0bU2qbQB/QEh2xq5agbsXa51z6B74
VNA0ADDCtNzbafvmc7jl729T+6bDixcd5q4ASZt7KSD5mJSDGXwCyWKxOk87UrHl1vVn7gaQSYk4
b9LG2EKqV2eSfPSCKXwTgR3RSBO9ajFMv/kPGNvyh7HLumdYlNz1o++cus5LhTTGF/VvU/1JTqZy
/FU2VuqiJFCYtieLamu2UoZ+bn1cATLuCrJS27qvBduwWW+Cmq2K0u9WlDsn0g9HEoqM8Nwv/Cxc
u6Mbcs3i9qszbyeN5sl0+FYr50+UY/zoe9p6nIA7XFKRMI4S2z4NofFs9cmX0Q3Oc5qyNEQbOY6M
Wiufrpt1bXfZkyhHBvDhwo4tulQ8DDb1gFVlqnpcPhVM1cQqNiG7RaMspz9RkN+rQiS/zcEEKiJB
ptGyNIDnwUTlqHuXj7Zj23g3qdP01EI442lu4Fcp44WzJjnEtCQpQ3/CwBJrb7Hl1XOutnnAREh2
D+Wp627dGMOdwuKCH3BCSBiapZRsPFNlNB7s2sOX377OU+ISL6MOyetHd2PS73zonOldOeRNqNc5
EH8GwZZDcE4DMppdw9zFDTxb5y1TVU+o29K5seevBAdq1hgLBhteyTT+zkfYhJFknTkO/4+981hy
nOm266voBaBAwmNKTxbJqmL5niDKdMO7BBLu6bWyrq4UUoQipLkmHb/trw0JZJ6z91pnIFru3e8P
cSv++79yqdduWmz3zAFB8coxEGvgC+eqKP9VS6LIy61qU3b7oei/+7HDRQE6IDcrAMvFNhgXcff7
A6nvctskPD5ClsUrn7sJpZOcnQzACPY8mzZuuk1rm7TWay6DripeljzEDc5wpCIyRBNsNO5nnnLn
MlzsDVrL+Ysa5ozZ1WAieGezAEyc8WmZKbqQMWTn63ePbe6+Eul036OUXWWXtuO+nQr33QvVmcOt
CzqhAVUqNRylzgGIECi9V+hrBnu6b5t0vq/1D24VvQcijbbWTOIfaiApsg/HJubi0wHdSkTwm7ni
LL4knJ+tEgc9jdBTpGqYmjz+WLg0wzFd6l0/tnxyKUqBEvO1KLxP6M/z8hnzQiBEpWo+WFTNO9qo
fFimf78b4ofeS5n0BqQdlcUDYCWaYEOXtHtaFkp9bRa/NFCGYPOSIfwlx4qBzVzBKGXftIbacDew
jomjPn1jrh5k6o5PsVUdo2Qo3k1PcSwGB0sFmYK6GR/kzMmiSniQjmT72eK132xYONu3ZHey/seX
XnOR5XeaeMY55WXFmdN+9PzRA80BB8G7VUF/Hgfr2pi1vCycdvZLW3z2iqaxoeJ/gBWulvVW54Ha
VBoCEu3sKjdPFjKTQNZkJEpc0aTYmSr4j+5kr6ecJBfQz4gCAOHMpHjsS4IVKiMzPydgrgMn24ZR
+tEoj28xd1eVS4M6RAVjnHmaZgpbDPAWCvpRZBxkGADcL34CI0Xu2pjReo7M7EK5OrtQ+/yZpoh6
TclVtytpsfnBc5jTTqr8vHwbsvYx7Wvzfcy98+K155bEsmqo9ST09O+dtn5IORNXqe9+0kN8DOK/
lh+EF2Efyth4pZdLgpE86iJD1Bhjc6ua7s4g1ZQ1UNFpvkx1egk60mOc/QxRfTvkO11Xo/VRzKrQ
mM9DHa9gTzPBSd0HGDb9Q65GFr/abxEBg3DfnRiczeDxcA71q1En9PoQQKgfQSAJQ3nMXEX3Qs2b
wP4WYfwCaAlNAvWf2Q3qR3gHDKrqBpSFb29IG3zMhFXSCtioCDlFSCZsNYw43vfZsR/DZB8mo74y
AzOpkgohrY322Um95YWtgkqpeE6uZe9aKrzMIHwugEv/tiSpWvcZzfdCuryTYsYF6FzW5VgPB8sp
pw10QciZc+e+GYbBuAYyV2oZ7g30xqnzk6eGtPllyrxu5buet/1F2TR6IPv7r35/CAPrFs0ksDqa
eh1ZZOTuExIP3qPTaJiboHSPNZOth3oEQ1HzU9XACzYJ66o9DqUD3cBX2RJpYEVxzMzuhLUNih/b
gcF7MyH6UH9ed8wtTv0gDnzj2yiNXuzs4Fo1+Ntcn9JL7wrsjuRf5r+m5UdjyuIQwgA8uUn/6Nv+
AservpADidlITCWD+pK/bsOicrSAM4lIAbbGsBGB8+UxpWYtbt1nTvAQMFZRA1lbplP0QK0LLJzx
xoTrqbSbbTqTYShZnaFAGi9+SJjRGlp8idB0biM9kJUnwGN03HOCkDMmmk5Ct92RKA8fC4UJO8Nj
6YwjSPeJVw1ZTQTtLIRJB0x2N25Nl4ajS5TaXgOBO2edETx7NS9xP+i2eVUahJY7fvvQk56G2P0B
lO7w297wXYF1LbAkQ/ZgZgbtzNwJv2P6CrRpn2vAM4HsJc4NQi05sALIOCDHN16LplpOG2x3ckMP
zt8RQvHXMN9n+JpjtM09eE9JqJGlHK+km/qUjSY+8KW8ADKa75s8YHs/kvUwnYSvt9e/iHIyjkyl
PJdfEcBH4wjRto+FuPBMfXV7DmKPZs9bOohaogT9R9EnP3bDFN1OEDqGPA13E94SaDAUakgvDDFH
njQZXs2o+TCEFI/cbjqmnSlq3JDvNoUFSRr6XE4uUQaWGEYto22jz+Ep5eY+D/TOm0+AYrjAhf1a
c9zlevDs2mV77UOoCFnSbSx6R0Ej6JIOYj+BCuJMhH0bKMB2wO4YR137WIrqzgxJFJmL4e74mf2H
3x/kzCFmMTmfeIRcekB9q4ltIQ525v72yc/Ee9Pxyi9SMlfJzOesH017KzOnuHO6DCRhT5mVENOT
WKzmIUHqY82tfpayHImAaAMuUQqN6aEfnFNW9n8M/2hn3Se/TtyX1l9lug9l57O7ocvLnfg+bODg
y644Syf8A5XFofKQIG3mqLkes25A4RUb53AZFawsVNUAm58rgbZyCS3eT8QTR38IWXm6XLfn6JlO
5KOJnLsV7SFsR7Ib4FqbebRPJeMS2056psn5vuuxvsO/A8VFtcs3HfZHIR1xP73L8uoDN8CzyPkc
gKtBX+wvJTfUMb6AZXnoBgYUnYiYVbnxDggMZjEKDhNdaCRRoOxazqayvDaB7A4ea5GylQN+Cnmp
c2JvcKgR0vacAFWanwQf1Tm8Vl5+BJ/4GUZcmDI8m4koHw0zO9SG7E6tx8aYadS68PQJeSomchhY
RWZIf/Rny0NPpGSLceGuJMBMWiX2D0afZ+9QADAzA7BRusEw2PgDGkM212IQdxnxX053J+oE/ro2
Sm+rmkzdZ3CZ0dE483ulCmsLVrs6pLbTX4nJlqQssq+cp34I7ohMPtEL0xSovUgcohqwqa4BbSK5
Hm9hBhdPbUemJjYi87XrmUixnIENX01vH75RND9es5SUASb1IA3bPfbKwXaaKPc5sP2frM7kj0gA
WNLijN0ueMxhx8G38rdjcDQdN32qcqJVrYnhIebXDEAISBzy8ruBpC9Dw4S/V9s586DCxWWzgWZ5
Vr8FXfPUIyj9aYWN8CWdLtw6FIA+61PqEG3mZcbdMobWNuqBjJJiJc1KY9humvKHAkHKLxz6IgEi
RuUPuKT9Yxq44W5Kmv45AImpH3B5NqhntwtDJr+ePBeg+jA2g/joQgEypCirNyHdxyVw5h9ZTA9m
7A3rXiJzdcG+riY+eVqvmR5nO8ZDk3bBMTeNgERvCHOpc6d7VUW8s8kJjGXm/wVD9hFhxntNfcD1
jmue1LmVWbAbPeel4em4pvt5TySB2a1AgiHwY+qWzpvhiG7dlwvr84avbcgqdiFTlEUSIn/poCz3
aG2pIDjkNX9Zc0NSTQHc2LRpW7DShb9rde1RTrCgVPCPKeJmapnberSj9yQyK16LMwb4Onl3woSz
dTVxXm8tjnAGb53hGBcJ8bGagZlsf0bGzEwG03VbE6Af3KmCaYiNZY8mYDmX/A2Sowe8L3M+Aw0o
U0PtGv1T5mSiN44xfmVZ+Fk7uIloZkASQikgrQffAxXjLBbDOdbmIgaWlVnfQ2lApu7Mv4ytb+St
D4BbY+oJeb1N5Pza1X86j8Sf4XO4xt9FGzLhBl5B2e/nc2yr3fAJ3IIK28gfWDIuf7mVH+ZyfPWC
8tHjgiJA/K+A1L/UM8ejgL8EAoe4WyKD9H6KEmvyNoDUavAx9k8v/PNSFregtP9Ovn2x3eEPL6bt
VAfRYx6yUm6k+MOvZVdjb1lPdfcELw/2U8LrvUW7vfYfWQI+9QE0Wiuft5VNndtqln9kce/t7F0a
wYeKXTJS8Qi+2rhWfvHepecBFpjRhrDX+7vRJYfqiZ3d8RKK8z/M3zhssEsy1anxCNm2sAFOxYyt
T/bt++LlLCYLHv7pTx9VM98+plTS6l4hxT4UANIqM/tmGXOagcZQZJhwm0acS2OHMjBVu1UeiGLX
yJ8oi+uHeLDXiz9kOzcLv3gan6XoozvCtrsGHc391BGQx2slOzeA3PwcZFa5scuJ91ZkPxlyEacB
1bozx/R4Q/MDpzxDxgxJypAvtzHK3sshDf4O3PVzXuX3/M0wuJNAZ0oAomqJ5c2gQn+QduPsMxHe
N206XyBw2Yelj1/MFNah15hXPjtn8sLqFHrxfPVzzvxTF+fb1NaIT1G7oFqyP+AGzRCH5tC4xq7t
s/p+aezX0UuTO4v3D2CdiCOj4Anj+xz1Yzp9bkXhaGyjiMn0fZpY8VoqsN1ElsHJuFzggxloJNq7
TTM6OIr7kVeLMOe1Sr5Cp4SsAcp1k4cjgF0QFciGEhm8KZmyflPUu2gAzUsLCzF5WCJ+yxSSOvA3
w9cYFe6mS2hGiBmORp7lFAjnT6L/oAiLLSW6jplGrw555D2FzAbY5LF9dNgQryy3ie7YLSwY2xjw
s7nJrg5mk//4IWjY5QcTraH/+C86Wtab0eX8gTPM4PPyn//r3/96quJ5a5Ujv+cpR8s7Ni8zDFgo
bw7dpklIj8MUI1RVJv8WdoVjXWa7VrHhDeZw0wXEhMxk5ISoyg+jCaElVT67Qys5ZmreG5a598P0
MwiYg/UEPzgLAFWzIpvJ4FhvQxzgAalvi027X6Xl2aogF9hJ92QxONmUOZ5IyrjE4/MjA4l8XTic
nhLE04DNRJ2fnIRBXezOq9wR39lCgtznAbIi+bZ1AwTEjGNW8UA4Murbr0A6bFzDx8bMwS114UPK
HXPTjinVIDqZlZXQkHSqn0YHo5RV7arcrsCj+I916sQM2jtJJjsI1qLlAhYp1luTzVo3KAiKmZW9
7cMeCsgYyN1oqocgVXcOTCGVmBi/+uLTnKBEVxaw907e3LR6Gglv7MmRHCz2rKekqNtdk9G6rWPk
yaWBIi0decgiHwjZf47FmchzQMFtgFFLWsfNW9pTsq11fQNtLyvCDbTg96nl7pqLj1BUP8sUXsqU
PEJio/6r+Lcr6lq8pkmQgUxDcDXL9hoV91VivYos/bbdvNGR73pVpemTndOJ8Vpqn21R3ca+yXgM
dJfIzXYgBaz13NnOumw5SbosYpPy0w7mS9M0z+7AqjatO3Eg5UOSNftkkfLPXFhqscyw7hOjuNFO
/qEcBCcv4rNWmuBISL4tVFExsVMT+EUIKZoDzQRWsUnIIiVRuHEo61WxSbVhIeRahDHzxaT6XEJm
8wywEqa/FBRKXVWgX4ulNtyausQAZhakL2dsepfR2nOnW+z3NzifL749vwvumOBLinzrVQ1Hy8wm
lQxaJ3qqx+WSjdZfSFs76L1kUKhXsO9hQqQrF1lNLcOyPgZdxkhpZUhdz+iasN4uPVsZXd2Y6HAs
dDlGXeqwl2dUsv0tp8nQ6dpHRf8jpwdi60JIpqshvS6J/P8c7f9djpaK/P+577+C2JlWn/9l99nV
/0vr3+H/9h9pWuu/OqbrmHR9fN9zXdMK/zNNa7j/1SW/SrWf564HrNf+n7V/QQY3sHjI0IDnoWyG
wf+I04b8hELwKgpdx3a46Nj/L3FaBz7j/xKndX038AXQgYCyGeuSwP/f4rSZVQxGnltr5YbfU2qg
dKxcom8l0PS+CbgHSYiJiT/w3KjNcwUjXgnxEvSc1zo7mXiZey6zJHy2rekdzH5gWgzl25ycu1Eg
f+s0Qs9yuh9m3V9cjBlNouzbMEOtuGnEIeNy2GBtiLvPl78/+0lJ+8sKS//YdgQRVEdlPXbVm5MP
ZGEETS5OwuNqCGPjYWJ3aFdEI4jlxNRcqx9qD+7atf1DKVsGtHF1GCz3qeGu5fu9WEdZy8JGcgqq
RPqc2y7KiCJhIionWGG8OdeTne3yJuJxXc7R3TLfubTOr80zroVp5Uw8twCZMVxBmjT0zHQ6kFvr
ihPQyFiIX0qmr5bTnj4RwOFg13I3OQRUrMzkzRl8a8vk7DOLitfU43fpDdc65YmT2N190gnQn9V4
aqeouaAfvWWB2k2LdKlVGuRfc684evkrYSPwXKl4GZKUs2NBmb/L4UA3RhCu5obqUAaFnzYBFJ5Z
pmtV2Fc1TuNdQONnMWfvkpp6cTd/dKLds/LLeT3Nu6Sewj0X1qPJigWIA9kFj0xMG9scfwePqNBK
GdEtTKtuk9v078zpkuKEW5UjaKNlTFbCq3ymo/gI1IgJUaX1Oferv0yAxXaiCncwI9TJbtF4hzH+
5wWzSdRTHSwiDM3yVAJ1PMUJfxgpfOwrxqo3hGvLhkt5PyBGGaJpa/WoYELP+oIndekdg7WiQsGX
Uibn4wASy+HhW6CpytyfqavPPU7Gje/bz4omHB395isdzfmQDfAIgQkaG8Z1Dzka6E3cF0QtZFVQ
J6ObXjs9zdYx/BdB/yzhYsUhm4/F5BOEcxAwYwXip1Iy3LQSeQU79YoD2SmJnmcLEJpYGm8nkw4a
Vx4RBKHQvBaOyt+9dsWUwV2b8UQ0ocBQZpWASZlHRhP2jSF5rHsyxYWxnWVA14UHwMrr5bs9crxs
yuKjKSOmn0nwHdoNRpF4elEZ55SkCd4y0ziLgT6kz8mGhiCN66r6rMKuPOaIWkh6N1s4uy2h6GHn
h84/yx04jLpssccioaeq6T2Gf+O3SqAqsWnOAN4pieXt6jDSiw3A8zEAIm9E3uDa2KDs4jaSAGcd
LJ5NAcENJMO+GcceXBqIidneFqo1T3FJCIyLxIebtR/QVatNXyUvoMBpkE02BFG3izbFhDqnj+YV
YMQ3EYmz0+R/1ZA5W3/pPqOObwJpVUiuvd0mJ0+29n522rfBqECG6vRtVxPJDtJuF+OUOZQLdS3I
AjFlv2JXhaBIF/veCEt737jyYTLSFC8MEbxVoRy+SrHEJewTyiXbGkck0MsMmG5fq6tRx/uOYNuO
Wt5bldYQL8tn6dPcCrt9XRa4kvQPncsCVDndB+vG16aAZF4ZoPka6KdseeeEku5gbSmibqAGy401
gICyKzQhdDkfF/ztp8FJRj5ohbVO+/ngt9Vzy0MbQXSym0f1qaJakSAN3wyoZGg//a3f6RRFOG5F
WmaraX5QfYuE2J472ITutfPEeHIukWYk2hYWka5jO/77n/aRT2wta9cT47csmc+K19HJdol81lnQ
nUr7mCXTuFlGruCpw6qL83uW9eOp4/q9aTMWUbkq2tOA9ezkWmDUHaN87yWl/X6u+BXJTq3bvGrX
jU7/Kv6SGg1+LXxOOmKUb/bsZRxHUS0GFZfsMdeCBu+BvhDjpUCA0bVAnGaIra0Ob+pk8TNLGgB0
mJ6bIuSPpeYkxqr4a6whSDsmv0BrWsNN+1wC87XCp/obkv2NUGe1ezE9v954VfCWpFQc5Di41Nn9
784wOVZxXmZ5pWAp2B6bRlX94bVGNa8Z2jO7gXBreXy8vTL7W9X4T/hqLY8gHgrMq9TBHO5bdTnv
57g/E30xuUVm/+hVA4BxpDrVOqdeO1W/K6roJfHj7CwQm0Mm68+9aTCkj90jEHjCZuQQbdhOvmf6
R8Lup7yS/7JYUT3rxvkY+rXcpOE84iKARN931V9Pr2ZHOHdWSLrX9D6EGOMDKmXEpl3TbrPMJeXf
IedUZXBoMk+sw5w1gUWDzsxQrwyT/T1K+LUuZI95ARReOCH/vCAKKdWi/tKFxyz/m1vuI1Jm7IjV
fDOCnHh1e6oWKPPxxHyByS/jVGhae3QDe2MgURKXwZttuB6e9kMqJFGL6mQ28l7NPA0EFb5VTWUj
Top+67IbpYtQEI1qe0QifRZvPZLPwVK9mdAvreGeuTkBlMB+GN07twL67QJzVNaEK3L6M3cYEVNu
URxznsuo/jNV3IuZOBXeMq5G++xNlCLnpD+OXY0IK2W7rWSP/YEkMfALroDLHcA7XuBFg3lma6NJ
XfcGAHssgYXhwiBhqSlmlC04OhDoNP03oJenYiGT4CFiWS02jNkxa3nkyxheYPoaTq7Y04JAWkxB
2MuB1ntLvS/LZFp3BWtKLLAPw5QsB9dzLpwR/7Q1OzaPoD+9277Voesk+OhZhU1D3YJrI49qoJdg
gDOsqIiXO4vv+hbj6srNqKx7rVz2pKm+i7AB8IIMaDdhnuTu44vAWNn1+xQxMGArs1v6GVEzqaRk
ZCVcF+XW0Rnkhq/IjH3uAsnTPxd5dWUccvZMe0/8scTUqT6MSryWA7OdaQRu1AsAY5FDls6DY0ci
FRjJgu47Lj/55Ozxq5+Xzn8Yfb6vSr6QBjqKxNqlo8hWYxpAiwvXMlFPpeu+L6WQ65LLI+IAgODs
NeD7koAura2yClIpfIQImjz0cuTDldQorHudLZHdT4uuRPAppLLzVPsR4NmeF1R9nsZ9Hs53zED2
Y00yeJ5rzguua6waAQC8m2+ozeRDmPOom/kTZC6OUMG1ybkwrAZ3BNomYw5oinDnKkcdAHpS4rI9
CzdQ9+RDaWH/ynGA2OwZFzFsfxgIq3qCE5jldQ+cz4CRKWS/niwwbJUTrvpm+qapUoNMKL+UGHeT
11ZMsIW4mgUv/i7vQl7hI7P6YRpXbuVdZZ5N26yr+M0aCtWL+SFIVGw9hr6sseODAf15lDNSCAEb
Y7BbZ0tYRldSW8x75pAfAul+u31Uk6tBZCum7MIqPUShYTWUvLwMX15iXn9/SDkl+XY1HJaBhwU7
ZWYpkmkxoCLejr2NLyRGbTwvJ2NK6utc29VVFHEFNstfGw7Mo/TVhirzkN36hNusL6xsHQ/Bdk4/
jBwYdSrthygIX/rZQehFImBl1hEhywiyKt2riQY6XrjW3tmLvCHw7q/cKu4SLw2uPLDfFx6Oe9lY
Z8KQZGQIEtiO7W9DGNwn1nXsl5hK3HNo2tUIP7BsA0ngyYBIdT6pGqM6nGN6YNHib3MfEtWMvZwk
GUHZUTc4/ISgYR0QlsdQztHjkbEbVD2eA8QNGeBGMdMe3V/yGIis64ZI9JBCB7DW9cxocczIcYVO
QB4PjLttF+rBDR16hD6WKc4ZxiDu2d1txibeThTSi+YQ1tZPJYkRlj1on4FCcSUtBsWMO1RHDiJk
mZ9450FFGHe6t5wsFLwy+uog1TaJYZEG42vQeME3B45y67uR3Cc1Bz+SVGFxypOpXU0p2qN+zP5E
QVdQoxGUmmsQhgH/Jqv+VF63NxPFWbMCAkzlZeuQQiAP10K1kvKQsOFYQ1bhN+k4Pbeg8b3twB5l
QUxFJfvxXOeJdfPG0RjUgQEos0+xrSfrBkX2KYoqwgKsoNaw36GbGPjXJ/MAN+IO2i8YEpnyh4jJ
Y/bcp8SDulj3/pPbSkg95Oxjv745iI1XMncsyDs/4TjtR6Nbl5AbePGgimMwSQk9ZHCIly01pmMZ
YQ+cW4BdXdRC6hhd5NbmC4vaTFsXWXEq5A6OD6mHNqVpPNX4mABPPeZWzTpjicH9twwqYcsfs6r4
ytPIW9t5wajaLe8Ff3OkZW4Saut2YblqleafMbGZHbKbm2OehJxV9R9YdTBL/pKm5SFFFLMb5RKs
3PYw8T3xXK46kwqmTWqEj1EXn5PIfZNTdWzN8IF55I/C2zyl+ZVHGNF03h+sKmO+ytG9u5T0OLL6
bTbLO0ZiHl+IrmWiNp4GXnYlIzHw/+BmuKHs6bet/KC6WUVAE52FvUWOBlA7yk5u4UTG1E1xSrFS
VmilVOuhH/+kNn8kMx+rmJkAuXF518wTz1EmrCPvzg5hlDJM5n/zC+WyQz5F7wm1rdCH4R1HbJuw
LFs5MSAxjneDfBmG6cvImBuY8dboOVJ0ZvzIM+pmcDfixdWu4XNdZQOBNScnzAHgPLBaWLuSd0KM
2GFy/i4p/DORcxqZv4ycvA/iCd67Fn4SjLgXE9vgll7DzSUBAkLq1Wg+hvM8L5fUF3eJQ0lvHuov
QnJOtXwxQHvyQrvc1wXHfefdEOkbYZx93cBRECFNKKyvGVtFo+oQnnlztrZUcuVp+NSDG8jlvBeN
96m4C4bixR7bH1X7lOzsaQcqqjuI+LrM+DWnMHQ3fVqclgnir0mSOVucFz+Y/8QjKUD8vNtwYJUr
nCd/VCce3f8Ii1/dwDxkvf3Ntuhl4u5S9aQ2oTQXazvL+cOKazTfy3IfGosFdevJc8Mf9A/lXidM
oHiVRB2mgLRm1dMrAC+jhqemYNNIdFc6N0EocFsCjSJe/Md0asK7w2kgqAobXd3BoGd+MLKLnqeH
wVj+8KTmsR24T6kAedXUlaAlDbfBmO68mvuoLPpbMvE270s8iDUBI2uBWyKbS15m0HoGMu8kUh5T
YjdYxy7+WC67cLYOmvcI1pctLn++ReakZI6HWxqRjrXyE1OnDx651IaS6OzUDgWqFLTswhAhDKIn
CZgCVUWwbHnw3rnQTuvpxNzsW8z5BXdkSRnH+hP2AiQO+apY3OFn5/iLlX2VlePRXNSbNAApZwXD
HWi9gfT+WE60ySJUKcb8b4rTlykOjkRDePhwm4dsUa30r9DDM76P2mhjetMt8SKMgkGEyE8CZuhX
JEIrnmfldTKi9DQwox7ip7ky08NoLp+invaAl+z7GVxsH0HOTPrVFP7jE40ZwALSpD5Kf6B0ls+H
PBivcvB4SQjqBcrm9Sld50WFA9e6abjUarEJ3JViNeCdeXPgRc/A8mYh4h0IEnNHMFJoqPL7WIb1
NZOkcgtoZV6ROi+G0xKD7FN15Uj0DuSfkklPn8YRqtjZif0AeKPfWCH4IWbnksdLellm/yEU6aPe
SwSjHOEnPjr14F3VNElqWNqgU6v7PmZYhh7YfFv4m5pseaN/bhwMntyt5b/m1bcYxoOf+HA+Ouyd
6hIVLcvuObN3dVcdxnbJ12PDQz+JIEwqiRWRTevST+zFnMDeCPcvsodya5LBGTkcz7Z99aCVggK/
kz4gzDEjUMlcA3RVjINZMGXgglyyLe6m9qmV6qtfIrXiePFPGuXFa3wgXVRayaO8MW4Hazbfhth7
6IW8r3vrn8W9tcR5srHicNobo9Gs7Hjr59TyIZA7GIiE0t8JV9mYYvjnk4sPKSTjtPlrzfWrxkz3
ECYjDxJ6AxJdwNwsNSM9MN9rzUwnIr+xlKaok4uKfrnqmrBuglo3NHPd0fR14GsnW/PY5QyZHch8
uC1/ae2a225qgrszu86XWd8MPi08vmmCVJr33mjy+6AZ8EsKDV5oLjwrV4vPjAQXDTO+IcK0CQv+
kYEmyreaLc+N9NrG0OYhNmLBhT8/aBJ9wru+AU1f/TLqgdX7crrOml4/ao79EEO0V6Dt4WMmR9L4
y15p7n2X/GXAeBaQS4Hi63Z/D4YU5bF3y5T/6HjXBoj+oqY7o58o53bTSuFbALu988YSueN4xwzm
qQfHX2oufwigHxbyduICbsKlUrH8R0WaSI8EJx+paeP64gdZ0n1IwnMrXIem0lRB2CH2kwkJ0moJ
yecEsKqjb5X7f6aAJ51iYlsntM9ja3ykkpYfG+MGwLmKxJffu5z9zeGQazMBk7BqZfgB1RFvuFFe
QGaddxva1w3MZ3TfNo4Dh5u6dh4wo2FC4JkrAl2PlYkXgZijs3JQJdTamdDm2BMCxfhQWRgV+Hje
d9460aYFMzqXQU/RdRh2mXYxeEgZ+FXgmteehnpw16CNkOn8OhyQObja6tDr9wChGIdvaiiOBcaA
VaM9ECVCCKHNEKZ2RKTaFkHjyuLyQj1r9rjS6cnV0mCXsNBMdMC8acsxc3c7poeoKJR2UoTIKWgK
8JVBVyHQVrTaXxEBuvC10YJ7R8cMHQI8UQpie9p8YUetHvY1JDaPJK0EQcWGN6LNIX6Y6FhMYuCP
ckwe8LWD4tJ+jRTRBuPvf8QAHzyTvTeeGKpWdBYzvHBpV77b5UjSo3SmnRH03cWLl6OIiv3E3rxF
8RHDxNkk2dqQebwvkYBQgxr2AVoQQ/tBMm0KyVGG+NodIrRFJI5YlLP5rk8LnPM4nzqEVFhHyCri
n+MSbmojCZmM26wdJb9sMgSVWlyiHSatDPlC218LcpMsxHIitO+kQXziagMK3x8it9qKohmDFZqU
wcmC+0CbU1rtUIm0TSXQXhUXHCWzdOdmMyzRiieIBTqii45FQRhIdoV2tPja1uLSiVgv2uBihvxB
F+C0Ds2v34XZ+NQyLf8ytf3FyB9Z78+Pfu8fB3irEZqY3tK+GEoe6GNG7ZEJAowyo3bLVEhmHG2b
KWY+yQECmlKbaPCLLVsLOQ1Lz7+1ttVoPAzNYgY4KtjLDKNNYKk7pR03SoLd5YvW3DHt3FiyfYq0
ESfQbpyeiAbKY3w5VOeQlPKRUtqlM1tQFLRdJ6vnbs+Nkbs96p1UO3gMbePJARHSWCd8UTryPdP6
5FrbkSO4j3toT/vS0mqfWlt+7IWjKllDWkyE/g8Rgxo0HhP3eOFtIrbeHM4qqGK5KXgY4BHCs0xo
UruF5l/LELoheMXkq7V/yMFEFLRPSNzkrtGOokHbiuJNoN1FhbYYMeWx6MkyA8hnAd+E8nVgPmZV
TEkIBxLH+pkUyXgM3HmvnPI+M6FfhCnmpEI7lBxkSpnsXiF/38E9bETOJqK214Xg6D6R+RUxLcZS
sSRnznIjuvWTeNN7Z2QbXzucGm1zahk+FtrvNNvjeHRRPk2on1oUUJT/oBxOE24IrmO31lSf4wzs
VZujRrLXFGS7TeJjlTK1X0oxhR20cYoyIGo/07wPzL45uXuO83RDHcjQ7At4CGhzFalFUqraZhWR
tgOqIg5BARUt0M6rGvlV7mHBwskGAs2mi1ZoRxYpP/nY0dRQ2LNCCmTc5A8DWq1I+7VanpySEMH9
2DKshGW/KVxybji5MhaLAO4ZoGtd1ywRdxHgBw0qmyPooEeh5V5kQg5S674qNuaDFoDlFiqwEScY
o161h6DPSwZfWII3LOEbcIC1/hJppdii3WJaMpZq3RiyEYK7GMgGTGSUaoI9vaR9qyVlS9R95M6W
JwB3bK0xC+AjK7xmvRacDXnN5FTPvgPsZ6hhkFX/CtHs9sK7iK6ZpMgMYxRsZsB61AvlI6lvYpNa
rsal524ML46WrjHCeFRaw5ZoIVvq0uU3C8cmDka/jOOV0u+SfYEibf/fODuvHsmRLEv/lcE8L3tp
Rj2Y6Qd3Ol2Eh9b5QoRKamXU/PX7MWvRW5ld2zm7QCEKiRCuSLNr957znag2N0vqNiedlLdiXRFC
ct+cmgA4I2Z+uETRlRWl6tbo4g4VM20pIxe+Mzgvao2S6xtqh3g89cPwXdjFvSC+3pumYmNYmEOW
NZCub8Vj1BJRl6TtlbWG1o0pNugCmxh+B+0DZ9ot6FSC5Nawu5TUu3CNv8vXILwMUHU0iDv0UmAP
U7UPycyL1/A8AjDra06SqbkectkR1pi9ziBwr1uj90Yy+IwKkyXVj/QzwJu4vHmmDYF9TUjiwhqT
uIb5ZWmvdlFGpWghjJAD/ydgdGOTATgccDVcVFXoMcAZPkKSAq01MpCR10e6hghyzv/CMDhzIxMw
6K1Rg8kaOjjoxA9W5BDaayAhyykOYyIKAfBYZF7S/EGFrG8oVD7iTq47d5dfJDSr6jXuMKK0pUEe
+4mrVfts7D+pvpgkKPTgSbGcOkR9tDBIjtLwPkOnMu67hS0ldRdEfnn/iHhInFfv7LCGMYa6uixI
Z6xi1EwZeY3LGtxorxGO0G8x5fj0y9UhXEMeh+6L9xZPcgyhrWCkdchJhIxVcdPnRERaa1ikDidY
MvBq1hhJErFYMNdoSQZbDzV6BOhU7Ab9GkAZr1GUpkEo5UA6JfGLvO6CwEqH5EpOB0i0EoKqxuQ0
13G7BVtMXghrx1UJWgTZHnq7SidzhoDlNdYIEbwL9GIM++ys1qsAZ8RI99Kc0bLypW+SMHC98HMi
NiWT1ECgHRpGRerdFvpbRj5nvgZ1WiR2TiseoeQEUq1hnmC+D4ZEAGjmz524kbM3AupoKe10RRDo
gCuhbaHdWgST7lib5m07fEvWAFFKSr6soaJeT3XZkTZKU4szJUiBLYz5DiNVNoIZAVHgIK9y4vCt
TmAp2L3VMzKbucpd1MJ1j+atK0HBOgp0TA4qWgcFFSBcfR9WIk2bQhgAa+UzpPkas+WlW8NPSYNB
tRRiwjNtuW36Ho4yuaedi/JSz/azMRhHryKEp2xKAg1S/XlwZvcu1Q1q0XJ4VpaRBNrWtMN5O8AS
3PMxELv60FczVFjr1pz770Zm6H6ct9zQDrPOifvZVPW2c6LkciwgMCpLVQHsTU45Y3JpGDR98Kqv
4kC3AfVOCmVWfVRc+eeuKogsnSxoauG27mtGnmM9U0Azc3NGisYf9jXLlZcj7nhC2eh0jqjNliSn
L0xdcJWx10S6wYG+pPJMhH4Ma2RSaVU8d7pkbsNetyOzgRTejhRSI9/lY/IBR3c6DaxL2gzxqAlx
TwMFOzjMG/fxRK6xvhJwshUUNX9KF6+35WkxNuo4ELgljk3kbmogD750Hdjiol+FwhTN1OLwg8gb
Dw2ZXZde9r2MB79d9P62c7PnCO8+TUdwv1DvuwMKCaD3xd7p8b+Q/4gFskUKmK7j89HVVy8C83GJ
TKFfD+jtQB82TbL4OI0SVhR23e3SLu0zEwSuTuNVJXF7WKRB07ClyAXacuhKp0LcMUenkdJ3rrvh
urJTxlM6+0bZNj0/SoyZJUGrQW1Y9p7+IByxEL0YHUKP90VODYDUYtVEj4EdS3oXuv3RtFN8Sep7
Hbtn03a8c+Naz6T0aJvMoNFqIXjxJwPaLtQNdIdCZ6djVElwG3oZTa/ANtGFT85xM1inNDmuFewJ
xAZeGHtogCbI8hB19r0ea2uTlI2i1eLdVHdcm25R7/SQyUWxmrPlBCeG/knZ9HFQVzeDk6X3P76o
ZvY2krmwFbWmv8TpWS86CEajcWHrqQyiJf8c5oyeKe8zqu6pu5W5ZQeWPir6tWJfmmPGOBIHeQa0
CU4pQI4V4OlVIhCjyVyDMW9XLu1F0oT7Po11jKHYA6TT5Lep3gxXTev51tBkl5UTH+OFX25ScqFQ
+GZH2G+EI3+rBRrU2nVrBpZxgWGHL5rOnE6cDPKyL9zFpkeFMRXbfM9ARLuQJfBMXUuaIOzJxc6T
itTFMaTNWww3lfKMIyoRrGGxEvvYmxGAowsyLO/aA718nxigxFMR9aSf9fmWpZ+kRmyGKTfmbWSP
DxlZxT6pb5BaJpWhPAcXOHF2NLKJLEzjSSwCDc7aTTP0zLuyk/zsUonZHbsOrOP+EeHMDkPHazKP
7kU+WTVRdv3JyTwbm1hzZRdtua9gMmw6rgUCMuQaiw4xvuys/VJDzPJoOOpGMh70kdGu2bmQQmnI
qFYDqN4Y0a02phkuci3ZSzHomxBle6QldIi8j0wj/9zShUXzpWFGZfJZ9YrzU1boyK/miZaACF2E
G90HzHRAWrFW35rC2Vtpb1+lizJWhs2w58JBSV5gsWgNh8P3GqoHrW+ckMQsDB22vc6fdqfAFSjw
izw1dtKM3mue0LnvF3gXubwbYNNdO1p1Mc0RNv5EmIFldHfhAnoaMhOnhcyY7yY1ase8TshCGG8m
MdnXjaCwqvXBXyKR8NRdZEAyo/sP/n1MJxoEOXmyvc3+mHpYnZLJngjf2Fm8N8Dbbwgb2HulCFpH
JD7O9XmtHjJGonSd6qi5j91KParmphnQttqTG9ATfgUiZ2wmldh+wkD56CRIrDPG6kPJRH0uo70u
Le3gZIAdDDT8WwCCdya5Af4MvHzXNicSwLNLVrZNHQJnqHp8LvagP9U2U5RKywHHz1zyEbUvwImN
LFrFuKqgBnWzVchdtWvkQXepMdT0W04rm4Iz/JB7F3RzgC70e3cVJMxqRWfVwxk7FUmmHFQ35JI0
e8oKlEWjeGmW6q2K59k3U0BpXt26Fy5a8k3IuVpPGwXNKR+vGEluRo85eTunzwU9XT9bjG2jkxDu
ml24KR3tocd27rOAQd2Z05fO7kUwMttk/LXVDcVWk3OutXvjPmtIN5+t99YZn5DBu7tYMMyRzgQI
W9obK6NvVLWUArHpfCdC5zVhb8VDF5Y+J6qtmeGcI5oFcAIctYW4jwNG1QsjTtOgcmbwag6KQDXF
pLpod8Kp6RlLl7s0bOhEW+RHVsuR3DNWwvjaLCAOQHNvcdlg3Yd0fVk4ZeBAuNsVCzMQN4+1QOD7
hJtM0hxHPZfCU4D/W77gSrfHpLYz3xvRyGdqJ1AHg/OTHs0jGglUfxsjdwTGDep1CJBg8VB6yk7d
tKmS22yqXsRsEWGIv0s3wwvTjpqtVutY53SnuRBUuXO2+vARKtP6i+hfh6QoEvpzMUH3ClrBjd5v
J5DbF/BRrlDbP4Wha8IOiUkbhgNjEv+08IlR3uZH5PLhZdLf5zmT2Fqh5oHGoG/MnosETpoDlqe6
zcqKujC+KVMs1py1n8WUBVZRvSe2pHVHIoOgZHKM8D335vYwIq44oFhFQ6AaedDT9I0S/hG49HSN
4+SyJnANVgDnW9uhZ6KLJ+YQKKmzQHKQeDC9pyJaOt9B6XRTlTkFVQlYhikxA4tUHkyEL4zDbKSO
+THG8kg7i+Z7HZH3IHVB54+3j9qx15roFc3YSnCa4aJL5p/j+udmzz0qvS3ucm46jz+Ylu5uWMg1
qVQPchW5wtYp1r5tEw2HJKNPF3IW2pWYrq8bdhHMfOj2esMfx7HddTYtQAx5+07IaxURVsm4swSh
1CPhUWmQJumV0YHOHjx0qxFubaXDDEjIoArNp1bhQ13WaN6Y9Yi6hag+TxZ3RTQfBhPyKBTeDp3l
SAamxIQypzbpDiUytTA+R4yl82a4ow4kWchIcXBCagKX0pF1PVhvW2/MCD2q5BU/wFHMEtPRJf0X
eNNLEXYw7Nwcc5Z6hylW0FZNTqpzntykXnYpzVAwKXwxMuuNOpwjTEsGsmwDbzQ/k9YjJjAJuWUL
gRdk2pLZRETvuneq41wxvwX7GwU5Bum9jP3J0x7pK7w5CS4Ir7C/JhOPJqCbPEY0ZlI+dWmZ7iOb
Dx8pxn4S3iGcaqQD0OC8tk8P3FTP7tDWdN91AHjGnD54zrynhLpww+GhzHlm09S9VYb7UKWAFtKW
O5ANlXk+Sk6WRtj7IOIJv9mAQgEaWPJRDp21q9GCX8RQeUk0VBc5RjAcLHnve+Ey+aICPq4bT5lJ
b8GTDBZmBdY04/5pOMxzQ1/PmpPdQ0BkJX51ExJ6aH95Jy3Nvy34vjd1TTM/wVmyLRxSYsIaR7iA
VLFru9Lacu3u3MkcPoBBbKbSTHwdSued9ho30UubLmXQw6vFJVnSLkoLLlb2Fey5/LDVvZpFXlwg
oPPrIiF2SA71SrM7jOaCtRGYJ1C+nMta4FdKQ9uBvmFbvkktuJ3BZu3QyZTkwZtyVy3y3kuGo1HK
6uBmRIcMMHLWAzOBAu5wiHooMRRHI/sSaOUCzwYMtxs4QXDCkoexwcMfk4tMJ0HajwmWKZpa/tCb
eBiBVe3CZQmsViELZXui40+nDmfnhVaDZXOyDvCVdLaL/QBK76XTgax1g/Q7IwT5VZXvuc1wkTtz
KE7oqx7abLrQY0UTf2RxVJVDZZ2zWPfcJvT7azDHbv40ofjDY96gHXOp/vKVGeB8q4roorHBr6go
l2wqMUhkuoW4TUzC0uKBMOMN7dB1HIRPy/Puw5GpdJ8qkOwk4/mjy2Bg6dyFZbxpmWGpi2SZ9kve
IiIxSXCr6eZc4ydHADB+tBHlJ5OiEPmFxgaRNDem4z1i5uX1p+WZuoZ2VVWZvnhsa7SbKkZqYJRI
JXq3Z/imafkFfjLWIjgkufSo4aPmkBt3Sx1ekc0F/dASCJxX9uLk2l84RyFu6hix1QTtt0l1epFV
jFa90/ddhPwclhTtikAY0HBw+0Q+XMaMtaWI9gv38+wUPxq4PiLdlRBlSZxRDS63Mb7z3IwconrF
LFg16hOHfCI7pnwnNjfoprq/LUssu93CWNqiA2xbNbMq7lY6Ld/tOfpOS57KAHU7ysM0GEawjfX7
IFMAycraxFWcQyghQaMW2n4mfsqIBLzFtvvMengHOHfI27UQ2LQG0T/jtcnoniSy/GgWKYmdHRpq
C+gZ/OXqUk252pdv0liA8lgpjB47P8HNQ/rnchk2zAU3lDVVABfv1U7ER22n4w7K9OxLtFd0yAiY
UmSj6pdtQQVRM5fnrFiox2mARGoYT1LFc2DZ45U3O/OB2s7vhXL2bhdtk7y6DklyhypSMkU0sJ9P
uBtKFyWyw5w+ZBLV5yY6NI+z8ijWcT5HvxnWyEwa7Nzkn92UkTuQAiIX5HczTsziYdmjV96a/USG
clqaHEM44jOkpcHq5XRv+tOSFt3GDTFljta9amCclpAxZoUzuRD1N7rKFaRMcWwSqB4OhTcFjLsq
PY5V1w2BXpp3+gyAGu8lWqjYPqExvAv14tGi+hdAuiGoBkn2VmvZcx8zZhV2ck/rZfGhZoC/Gdbd
cXYvsL60W2cBL6UTWpkPeCtzcUeO3L1eQBcD3EThN98gIfNtgztXsyRKDwREQx0ijs4e5zGbSBQu
Nm8jeo3YHG9g1UqcaWxao2IQUdo4gq8iKW9KYa2xGChOSatptizaPV4QjXuT+LmIVoprrAp0q9xj
AtzJovgEUnGYBoblnK21WObb1s5R9Io3NGM4AQoG0fmzXc/gqgk0qZCeTPotJfG+VNieLU0dYYVf
EZX8R8JRmFAFtVW7dZHiE1THA46I6GCvDvHJYgcwiO+aXWqwvutMirY+DUBmrHD6r9lqNvAgaAFV
EQaK2fviRss3usYqsCT3C/AqWiPdNhtgGlEhx7P5MU/LLXXUE+DeMyepTZlFL8vCje5CEIir5Htu
WUfXpn/E0gEjAd2kzT4T3kZO/6QmLpfLrm4fdRBBkBnyTJ7p299J23r3RoFIhTA8V2seEkXDhcGC
HWWfjjNRzNHlN+PisgphXdS6/ZRALeoWhoXE6AqLEciiAe7LrivmTRNsTcDENS0tvH96cqykfU7y
rOazxqs+fXEozvxUmw8U4PGuHBTDO7vZUjJG2+wzHqxb2o5cJay5dkpPJIojH9/eEdUucLkCtIaO
uRVFtSeurNh+QUjK4MeDPNWg3rMI+4HWfx5rSzEfcW+QPoidM89fDMsekrGMzs0wB05u92tz7d4a
V8qZptjVMdFnnBeUmJ5sbT6Gorkx2HADF6UCpAYfbvqAv1BeNDjxgSQ9kR/PAZGBZhDyR0gDVefS
nncwpT87wPLkP5rHqTCeq9S8tIzojtbNqiaVJ1IB6ny8MbyG4C+L7rgHbo0uSMluvmtpUiyq2YEu
Y59OIoBeUw77CTO1onXPcK2mOUk+2IIbxU8mXnnLBDeEv8FK4xBsJDA8FY17sEaIyPMEWtxlP8UL
/myrXofNT3OAPEJMIwnRgeQbjFKQwgocwQc70NyIAtjL3BzLwkr2Rif1oIxMsmCnisOayAnfxHJN
foyEg4+a1OzpMzPfSu2sPtkW/HLtBoyC98CYD2JNhHVd6vmmLuMbvUm9E1G36rrWi5GDHseqLsa+
SdqSntP/sEbCmrvEfG7qqt2wmAGLSIb8oh3RA6but3bqO2pAXQR6LHCHauZdH5vfEhiwgHrvKTK6
wwAz280exGxfDVOaHErxAgOZIHULU5tmjhjehiLbWsReYAZF2iF7uMP1ElD8pYGjlZeoR6+5kII4
5+hY9/r91C+0RbtXzN2dz98iwMW91OmQ2s3sbrUUDKFpN5dk6yJYkaPuv7aN874SapVu54Ey6M50
BPbGFX6VEMzPIvG2Ij29nAWhFJFqn/GIjXQKjOLixxd8TuRUpFm+rTpOM2lKmaVHYI7zmQrm2TLa
gxTULx7Y0tT61k0V39PyB/CrOyDZBIgO7aWq5ucsgwjcZkhXGbAxJaJIYtyMEtk4izlV1ya5UZA9
YBZ01bJTCbGD46xfps34TZU6SjaLqRiZuVkCJljI+jTZGZb9pP8MjWlvq/2QsgcVHh2GhDYzpOlw
61Y91DmODhS6nxUTfOwBm1lLPsdkVVdnTBdk1wIXlCcN1sDejqL7YbBKdE/jp2Hm9KI517AYf5Kt
8FqPReAlyxV1e0DDgkkx03Ah8juPIYJKrTcm4z71yEGDxegqcZ/j9thGbZFvOWif8tE7JyRVIDoO
7+tGbnHorFO75ZAufcv923BZIroOOfiVWoQ01WO8BX0JNFIn9nWL03DMOe6vRjqpGLfXMAiWFVkH
RRAaZH43pHjo24rPSMOdH7n22QVqXEFeqVUUzNay8/QJwpZDJIAdrlpOi4arRO5IWO6ethluhPAV
/9UV+sQzWfJb13YgG7Db93duV5/dihlzVEfPod28aG7yxLG31vS9K6dbY2kfuqU5VvHwMOqwGeis
QDbLUf6KivWaSN1iVNlBV+W5hP+BkIi5SmNR9KhTViAPtAkacVLOoOKdcLjDgHIFhsuHrjvfOiYG
SA0B2SYeZA96pDrMXt+AmRm38krl6VuSzGmgZSNxb2HG0VgadFSZIFjNbF6HcfGhkQkA7ep5aZB+
NPpyV8QIK3GZh7rsiW/hfZ9EDvKZLjiKdxbACJEQyjWkFHgSEgKGU2iSiWwjuio5Fm388BX5q0AO
1Es3lKMPGpiowVWoF5vWVimOIVmHX2IA4MRN7OyYyL9z/Ryk7B/7wXvuhzUMzNaCfhnCk26+KOag
0tYoZeoy0ArcCJY7oy1w5kvdEX7rKTApHOyHrEQLTQ5KXKBFMEV9myBtzouZ9oxbDBsmfU9w0816
PsN0vCBbM90orvNqEcyxSvxjKE2HUDEeYkrPxj8f2xiNQXrvVdVLVzeXVoeGdC38qrr6BFi+6zv7
er3Uwz41tzhQoLhb4pntMfS0N3dAvI4qftN78BGS5AYi+xslzWVY5wSwieQ6WSMsUzAbpepeUm/k
VwhY5GJo2FyQhpJ/KFki4nHFXzDGL0P4LfPA8hWyFgmX4IEpe28ujOtoMAnqOnDi/Jjs8RXNcdyj
TJ8aL/LDGqy0Ei4nF5ZTAgrIOWwY/SpGVM1ryZg389BeE56NK6QCDuDduK28j9PpUSGvo+twVYTZ
VsTzeO2gXYkmWGzGLRcFncuopsPn1xYrvqGlemAWy5M1ct6OpvuFbBT0ofg0cjTZfmQuuxHJbmW2
HIyIO9sot7tzSMnbECoBCJOmW1H3A8cnoEyJzXods5e20ZWppztbg8Rq46ugkvmMQFpSGlAiFlp6
NIro1nKiq4mWmGYPj0ONag3MzmNXq1PZTm+r37PKsG/Vk0GaW/5u5G239RTxRvVCkIE3Ly+aYktI
QGHjNs93NgdAv7Nd4uZ4Z4rVIzyhVEm/7GX18CGQQEyyL3A7EduRbVnJrZ2Ncy7FUIK1E9TQEnEu
tQ9cIUdFWeDWYbdrxYjFk0KByhp91a2JXQ9cXrSxHSRLFpLLZDV+jZBfOvtZWBWlYEo8X6l2IXWy
TVFGTb9xWrUANMoORdnck7tydBqMWFGp8CnH8Vs+0j/TBB3U7GRN3XNvM0dWDbdcfWfK4VQrxJoc
pqeRH8t2KTphAIywwcNBewsN5zWkK+ZL3XjFHXograU+aPpwzhfjDaDVNzvGw8PIDkpEdOmVWHml
ZHTp6vPGTACekRj5UIB5PLsmQ/bQHfeOKp/ChSrO/W57Gr1jt9yba9ke68Z1189no9exPqAknNVT
CpTORtUFMulQQ9+PDB1O5YR0J/TiK8LZEGozwLCG+2nKzjTkj0Y8fNeHZNmwdSK7xYM/xgdnSq+s
HCtYWoUXpUgRgOMOT+PoqnGSQ0iSA93GS5mLe+qxL0+rHgp0sVZKQ8YOuwMmB5QnPNd4TSVXJDxF
2b3WERUl5JOlD68jLMCkqJu9o3cECMeXChAKPiYGxGq4bgyB4pWDXUoULdhg696hUcyQS2xNAbss
xTmaRM33mLwbNB7JHW2K76zVdjHoOwY0H3hFCHcAGLzTZJ0FC1V1Aut306+XNvXVZ8SdUfOYm7LE
c76kSJOcAc236DAEz0yKAOJ5a7O+Co13AS1lO8a0t2Nk8NtYjVMQqnfssWfNaZlaGfLZodwnp1yj
Ytcgssc7yITy3FnIO1pvOcC2IdiKxutmZK6VgUge9NTm0dHpeLn3TWe41urfhoXr3zCzkxHNftL2
71GWfzelcZQ9Mmcc29uQ1Opp2i3RF+lg9it+FZAxtnbHTXxpsVSdslxwELbCtaU6sqEwfOkkJd3c
vpoK1VJbDpjlEUczY9l2ipN9kiwEjKAdBWawtVUdU6zMz1zxRK7284vmqINU2RdhWW9DJFFttaj3
I9ajIWiL2qDxMDAqI/fVSvoNw6aDaS0PZmQGbvkZjslFlj6nMJxzPk93rN9Zoh5Ruj679PL6cLiP
ivF7VVJGYvemfEBCC5k/39sJJLZe5TeL27x6Xr936rA4CrOBzofYYqwZeAMGm7EhkwFr0ct0Zuct
np7DJfti2pRcdANJTHQEjWa5MBxQgWlT6r6JXnHXaZj1jTeHU62Vjw8iTm8qbQi3YPSaM1uVF2gE
EM9oWp0qH4gO4uzNhoCAKBK8wzndvaod/QSR20T4y8awmye1XjM2md0kHqO6Dr2DMY/HbNxF09hu
RHPKqvjSKZKjTqAovoPloPffFnI3m9g9hTEcn76GbDaCtG7JLzajnVxtzOQYIJBh4rAxvQw4eupg
tBJTi7e+IDuWoi0dbNBZNv2iqqbi8CjGtoa2fB8WQtyraZJbTODlNp0w+Zmiq7ctQmQAjmOwEMt8
IXXohl1IcY3NtSezHLxk7RwhL6SbS6dK3KOVxc02BYzAzuclOLLhaNoude1o7f3JhrujNS3z3jgF
xVdF53H0rnsnuW5mJKZe9TWkuIkc0KF06XA4Mnva9u087c3MfGIcSZ8/oqL2JhuaNNe3wivctZJG
TzFhXjZG4OYNgjdwHwPwMNrUmUFoCRpwfUtnHYdUODMWXUnMTG9Nl7LWFGRqFA2q1JkOYppXXMpp
XJCzh681hbxMvoBD121AqNfHh9HuiSghRWajjahTlas+Cju6ldyeGFzi7ETfKZDGGNSMR6nN2GWI
GNGwDW0arOLY9o0b4K4mebzsAt8Tws+10GDS891KoaAXTzVm4G2RCzo9Xs8F0GY8Rej3FRFwse10
xGnlGse4bht1wP9oq73YBkP8kGYmmrxvUZG9NbZEn+YO+9l6tUPCpwvISyza/JV+5lCSw8VtnhqV
iZ1syscWSNdOOC56bsfDm8UZzFAAGAZa76Dk75SNGq1YWJ2rt546LTfYqGKu5TCWd1DqvCAstRO8
ibuxJLdTY90aq5D0hrXBQjrOwS65U1mb90Wvy93I5ABcySWkYmAHZUrlahoftswzn8bXJ6yuA0Vm
th9pFQAnoyOaY1MIjHoGJM2Illf4qiBKU9lk3r5K58eOhuaxNbSraXGv6679aDwCTiscYJnT1yQy
4SMYFhSDfW89M/OVHKWXxxjX2h0Sh758ccMieslDYuT1Jd5DN9nRZBa0EgHZieaxyngmCMiwv5Oj
iI9DZPuhL5uA8xJeNyotFRacoLpMP47dCGk3jk5uiKIPRLQVsE9vNFMRjFMzynOJ4tqNC5PFJGNj
M5gdC6ZpkzaUO91unk2npLM6xx+I/nZu1zz/IAX9z4/pP6Kv6qbK5wiw99//k39/VDWYlSjufvnn
3zGf8t9/rr/zj5/5+Tf+fomOqWqr792//Kn9V3X1Vny1v/7QT3+ZR//fz85/695++sfuBwzptv9S
891X2+fdj2fB61h/8r/7zX/7+u8glYT1L6NJA/WFOlK7fFNdUiZN//VnrtKP3/2Dq6TZ+t8cIkWF
q5sglJDzwjX6I6ZUs8XfpHRpqLoOg3kHCd4/ckqF+TfX1XXLk6aUpot+/h9gJb5luK7UiakElYBh
9f8JrCR4VfUfH/rx87/+nemusHXXxtzHPM7gAX/BKnkk+2j9qg2QBEx9cw4JGBhuLUxI3yqaabhr
cW3Mf3C6frqm/q3si5sKyXH7X/++Pv1/elRPdxw2T6pH2wQpVX+83SVlxE+L/5HVaSE0DVWBzbFy
fnTkneDkA3kJud435kpjHxCoQ6LTY01IGwakSvu8TIt6z3nDYCvlgCjRmCQkdJMHv/pk7j2wmSF8
Gm7Bw9w+9FBprOaxmbBDqC+XsQVi3B+3xv/1VZjmX70KIQRiV90TujB+fhXKgJYyeviBYW3syvpl
9rRd7IpA08+YnzkZ6EHfRpzZ6m09MlZbnlp7ppuEviTk0Jv4DWi62nsFhHaAtsToHv1mz2DepFNQ
nOIMoA1eQvtdpm+01naooo6NY13khEA3tRZo9PdjzhbYI+YYXHx4l72n4O7d8LlyO2I7zZ3Rj7t/
/aoBgf3zR0crhUvQMCzOXD+/6KTNrahobEahUASYqSFRS28jWjiF831krlqgj9MiK/jXjyrX6/CX
65R3GF+Y4Vo6obq/XDGxhTM86Y3St1BH5QntfX1bewczrI7ehIK6Q/nQnwpsE12TBmUTHb1GUKNb
hKxrfg0cwfU+x/6h7JODeQY5gbnIB1kgHUJp2zdrFUTW5f/Hdc6z5u6GCm9K3ZI/v1nAW+bFxnvm
a1kQ0YrpCAUJ8+PkhpvJ/g7HlyauPzjxbTudipI5Z0jFkzxDwDDxeyv9jWkoY6P7ZLhJ6FL1TNTb
xw6jpoHqJ9suSLcqJHaa1mzAPfmtenCMh4RCV6vVhaHC31zx4i8+fKFLcG6OwxfilX9+PUMXT6Ak
gN4wuQ4imjlzQ0RpSWzXvGxKJNNeTKRslh06aR+TdDj3NNq1zwksMQK5TgbK0g9LDY+AM+6/vkL+
aiX76bn9cmGOlT32eos+vpcPzKYDTyHnpOldoTdHBMfp7RJUua8P8W8+ZfFz0vOPNfTPj+ysa+yf
VrOWb8ZhxKds8BkIPA4Kqn2nqz0zgxXhw3uD9wvhB8GTju3/5nWv19A/3Rn/5zNx1mf3p0fXSTHL
u5ZHz9AHeDA5muJGMjsktdDL3rIBklJqEhkV7pwm2QGL/s0TkOut909PwMA4BeyP29P7ZRns2jYu
dIQavkHE8thKYvSA8FE92kzNM29nVoWfwVso29znpOUbmvRDpuwdAgMt93MifoZrwd3B8/OdpPON
5EXiAOTgqpwuSHDHyDH63Yf2F1uQ0A3TdQlycKS0f/nQhl7zdA21gQ/di0ADL2jIB7nU9MYvW8yL
iE8KgC4x0+oCut3SfnM4Ms0h+a+sJ7/5CNd36Nd30DAcWpCGbbr2imX880dIcxXmwdyVfgJNxOZd
6MfHEnSOIvOHY9hE9kr6opEGXCPjDq/DKf7djf1XyyvAWFO4jmF4jvvLu2F4XTlGc8lFxB0bZvZ+
qDiEhuoqHuJjvZzTJb3huHJP+sdlGRZnLT4tSkPFMvp6GO9FgcfMjT9+87781aXtWVKywbrCtn4s
R3+6tButzOoRNrZfoKXrYgRTXXyUtQp0x7qErBbUgnRMSHIhN9xYNrdmal/85jn81c39p+cgf3ln
ogGQrTPwzkgZndYmj+RdQVT4/APZOPfXBkGaRdFc9NkDrobfrWrS+YvbiwpJUjtSC7oUgz9fHGHj
EF05EDFYTx4KBbVjBEIiN+1mPoYJfXksUKURw2SSzjHjCs0KIqqjIJqMM66xfV8Yl8T+vMIyord0
n0zm0eS4xoOh4Rk21S2IP7K7O7QOjDW8r7Cfdxwc97KJAqMHAMu3LKxPdlKseONNtohzmQ77gYOi
O5u+x7Iv8KO5y900rmqv6Igk5aA1xaEnVNqhzNsqBnYoMncgsw9gDQ4DOR3laFGhuWTKiq1yDWK/
4xvUIcfKMf0pl8H6WByKfaWDqopW0G54nvriUA/hAVdIkNSsOKillMQtQtJ51erBLCR2g+LQYrKm
jxAu4W4exdYJBcMZsls7yNY4FxGj+Tqn66HFg0DNZYrA85o7DGk+5nKMNPLCStTOdjlial8DTjh+
4yREQXoLek9xFG4UgB2hsWT463sVxzQ6nvXsk/nbAdD0rR0VW5M/ry32MRr1QAfDmLl0ZAl0Csc1
U+EbZitEysnmf1F3Js1xI+mW/SttvUca4O6AA4teNBlzcB5EiRsYJaUwzzN+fR8oqyqZYRVUV75e
vC6zVKZYUiAw+fB9956Lxn3Dby2zxt5bUDe/QoBCPfpScPH7kLY+CsYmeJnG6zp8nakMZIlFgny2
0+IZJzlGWr3y49fKQvms5k1kGkjE24vW89YWTbqhRRI5CaTlPwUcmwChbUxBpgHJElAMd8NhQ4V/
79jx1mUqJ4cY/lT2xR+uPZOFBLnglFS9+IWakxVUNwkCrJZuiMcY7ecQSaG3eUztDldMgPGnBYIe
4KcKG9U4obtc1Z6grxJXd9aKS1RSFzipImpoNIYozaJAyb4ncbnD2/wJD9oFxo9r6vZfhqJ5sgSl
MRFsRmRs12VhXyGwuewIF/DQeI+I3xCUbOaUGOqJa+d8HmladjMNQgTf8pv90KV6HYafrY5QxPHB
hzmhksUyUxH5QGIrkTgU8re2hQPF6g8ZqusAEzkNLSSZw9p1b6yaPCnw1a511L3eFVT5tdxoKIWl
xYNtjBsCmrzkznGeXFGtg/LRW+T3TXYJhYHFHNHDSUJxZBXBVxQU/6kUGnIfEt29TIao3y+K6S6f
Zxy02NCspwrYxcijAipohdHzwtLZ3hXhLqieStDRRjfDD3QvtPNQD58X1FHlhWuLNg3SEETU7BlQ
MeblQLOR/BRPXNLMwDlSAg+sLmApru3WgqhACZxwiwrETS8B4Oefq4m23NbDnRnSqQTuhRQMrEz4
pkmDGCfo8BIHg/sMD33jtvKQjv6GosmF2b/VSIEcqjOUCQX4B/eypeZbQ5PKSSmp0zf2v/QkkUNq
luEVfcbpzk7Xy50MeFj89FDyFkb4raTNpoj7I5ocW+JwuWRg6rlYY6HhMb/KypErr1dep9ZJKDf+
EIAwhYoFtl6hjKoMCOrf6wqdB38hpeVpud9LG1HR/J3lMs3Gy0Xd3cpXnodVaj23ssbQnV1WvaL3
Q4GcbtlYa/x+MBfgVKBAWq61vyWIcC1ihNEta4ElN9P/BllmlbK+DC25tVkueMR3o+Fc0+Y7ZCHI
HOKn8NRuxxibZFNsqr7beARjxy6IrR7hocP1Gw+DAgI+cKoSaxRZcWaAO2r6QcsY9UNCnS5d9Yxo
gA6oeic7u32Di3KQrtwGs1iztAPVSQY0WVxRbK5wLqxCxo8GqUA74++jaVq46JRYh06EcIBUPbrW
cNkm4NETcMRNv4jJL5TtEhp7HRZ6nwOHwMaDwe2m78yVpZ+aAG5k/RCpT7b/qEVNxxGEgE1UAAis
cFxSwOTWMrp1WmR7dK/PsO4vB/kVolBQe5sIoGNODEURb8mrMerobpyNjT3aW5JfoKLANqK3OGB5
6nhrCGwDhDSs83Hgs8p9SRRL4F1mk7UbZ7FRNBpVSeJ6sqrAYeQNrgsuqEO9XA0R+5DuKBSQSLAF
agbZMWRXA5tUr0pRdJJ0lZqEN6PeN+tdV3p0bIoLXHNkhV5IxH3V+Bz4Lxsn2Q0lZ7/Gz33RIDgi
dwzmxKUjM9LJFqMqhDOaNh7qv0o8mWLbR9kGXORqUsk6j8o16t1tRc5al9pwYsYNWxPUV/cSmto0
+JdpsG0rucJq+pI11TpPui0QGjKpwOQXKZbDehsB9KljcRC+v4MurMCYxb3Y4GSrGIoagwm6a6HH
mI8lRsCGh9iZx0cDm5OY78oe2lzq43Nnjk6hSpGiGsmjXet9xzSJtepo2P6uJ72ortV147qkCKbb
ZeSaK71vIB4v0zDFp0OKJVkZL006ryUT2jIrN4Y6YhBjrGN9n9g4XuxDXljkTIZfyOBGwar2tYUl
PlKHQddbA6iNAHFGV/GQzfVWRu0WZe6at26VERWwrCwsVgTLzwLaqMuMAWd/tYyRBc5oHC075U6X
XAbWnth1HHjK/PVuYYvIq4ZDxcLaLBNRboqj05lQsTJ63xEVautoMkpg2bgkRobdd4V9gdUSi6gO
ew4+Z3qeVfVCY/RyiaMsITz3Lu56WsW9MIDe2RcD2vzKuGpxt+SpdVW9tqVBIgtmr4IRXtbbsa3X
bYVSHRSo2YJdmIx1OYiV07Oycg1on9cUaGAc2fsQRkyMPy5t6WT0+rZrjVtaCqA+X82SBRELraCP
tsMqNJ29ENZVBiO76CAjllx0ldxjgNq1g7NPk/DewV64/D6yFnuFeRyU9ySs8CoiFaJKdzFg1rCm
vyTMY4C5sZ7kta6ZmevykABq7Iy1jdWW2sprgjfDMsBjwsHpTf92HGlkqvsK8UUDyq3hOQnlUcbW
ld+3259lH77Tskiy3Gprdurop9NL20ODHYmiah6BEa5nFh5J8UmlauUY9j7FbWh51qWDaMmymq1r
AV/huQ1ncfS9cl0M9k3fYEggFzuw06uplde17z6hVN2xqtyISh2WRwKs0GXokTo++buxYSnE64rZ
j8lDX1FRvWRjd9Ur2n+19UIRA7KSoWlGEKvdZPONojpRsT41ff+polW/LPyoWEC57uQ1D15Ee4re
LNwYJmD0WREqoqyF7T1ULyJexIdIa9P+94iVrxV3xKzOW4tS6V5iqhsE/i1SKPot9bNrOIbGbqQr
DgrCYe302Xd6dCquPAIueXB6EuECDr5RM5QE0/8hS9aghvnCbnDxRQH1QPjm+bdunP7O/vvYOea3
1vKukHBsFmNeAsyoicZXy2kekPk/pqzMxCIbm0dAcQUWofA2nheWgwlycX4dwvpBKeOzBzYGcfdR
LJWybLiiL/DY5ojYJOtypgyIuBoL1Yx+upnUFZXAb9LP+5XjuJ/aujgy212VixtJjK8TB78IUR9U
pvXocy1HDeSq+xHL4E43/o1qj9qdXwXu79RCXBiVD2ZVPQcpL14prwpXEA73NVaQ2f3pUZrsXbSA
qDY9WjC+LppQfVIkb8osuQ/9/JOJmKHW3WdZz49OjeBtyJMvk/lFlQjDGW8ILrIYoFJ1XSCIXd7P
cIh3Vk9+kbHmuq4qdoohmva8htVkJ/dzwuNqGUzu7KR4oODXHdpMH8zA2lR19Jqy4PKeYu6OBdbA
LqJ9yWPq+XCy65rJP5hfRlMdJ5ear8NzLOUxM8xrF9NmY5rXlTFsC39kLd9eLCdXwJnIbB97bL2G
RrbveWO7Ze0HPIWUELScrG74ShR0LulAO2FI/wvUCNmVk/OsuZDVoXGjS4322DNeHJ9KC/E61asa
x1VKuEGIxwK0/HbXpaRFtdmXEe+ggeciyncW6q6cJlUNhtpooVx9pRu0Vu2PHofuMBqUzKKVH6yp
U3GJmGomxscSLV50P0A3WoYQ9BkL4Qae+PL6T6uAqFpCTygGc2kzms7OfhkAjaLbLkdyFgYBe8Nl
kArnb0XXbhJkZ+gIhjLYtJ8JPkEaKg92Ua9JWzosQ3eWAWrglQkF7TB7Dw8MI7O979HJLduKZQe1
TELL4pmQXLZ5bNL4t2BkQcdAcEK6yjxrs8yjtSGgo3TYpQ0IpoiAqhlLTrOVjEBeVW/FrK4Ty39q
DRaFxD32VrA3knprE7QsemzNs7exDRKYiIoyvdux8PaaNX5jsMtievbkvTT1DfmeN4AHdg6LVlfF
u6pttoRQbcKyxcbDeFVmOwDOG1yeO99UN7IRq0NficPQlet0Zmlsm5uAmr8rgw1zKx39BFTuzVD8
WDauywwawPPHYr+FaHjVs6cC2xoibBo0v+Uv1+xOAaFeLVv8uWDXuaCLIxJQR3OD5vEJ4exDPd53
Q7ELtf/kzfl9OtHVKXDtG+6DU9mHeYY3CQg47/kP8Dt7oXv0Vz6ZrQHGFMTtV06+cxVAhfJ5+Upk
++w0EkkSYtfKSr5kiE5gyuyXuWEUFmZv/s02visZ8XHlpZQmZvyFacgExC551lwltaH3v6kaCoSW
v4789GeFYSlImLz8pcZbgqo7Sv/YYdo8TcuWvijRHCxjXe3vPEiJy58JIjgU0t0LtwZ4o/e4Ja8N
RDEmusxc1etl7RG0FKqpECzNmYCJxGKTANp7u1xlK7GOEKXXvKhbuNmKRGQ1iUPU+LdJKq+wpe2J
J95BuLhs82fqK3urlEcsmxvavofBlqhDqWVqXl1P3OSBsx++8oSxRFoHwn0yHZyxJUuZmpUC74oU
8qgTdy8n7tJS0+GDHN86Mh12JiDjcYWY825K8PbbZHPzFFl9xs2zMWzCk+EbacMHzMtcXK2wYl20
P0o3Zk8LS1DtDeowYRMtu0l/llgISTJNbluCGJZLGLG9W96mmDvVsQIvkKAwO25DCkeGYS4PGsgE
7hiXGOXC5fIGZovJH6DUsmrV4GCWF3t5wS2H4cSnKMSbB5fmMLWgOklpWT7j50qWukfPHi/FgEXW
pQrNzfIi1kW4zdHvoxnYT9b0uvyM12MNZfWgnfhe6rs4qhmhbHZx8O+zjm0Z34wjLd9wuQ5NUENm
QCS6VFwoIc1gclrORjnlp9zm2VpKcmhxWAi2U7D9WRX8R9/57o/a7Ekb/OS3/5ct7/9K73z5Ov9q
uP/3aIv/rJOfTxoilPBtaYi/74b//Ct/dMOl+M2izO2YgK5NC7YHPZo/muFyaZMruolSKbX0yigF
5wXl3P/1P+nR/cafdGxTOK5Nx3hpoTdMFT//P/0bnl6Ch0AZ2bbU9Gb+qQn4y138U+vwvi+NUeov
lXjXcgX/aNqbQvCp9ml3Uw/2DOvLNCAHQ8kogxkG68BX2egc574Y28MY1KQFqbG8N8bu3nRQ35XJ
REhCHN3Q5MeNK/UCS2Syr8YsOdYw89JaAWnvhN65BhLkoCWL0Ki/ZulMxh155W1FUsgUPda2YRzE
PMtji/kbHa5JG3uFGdc5innYDA3EaL9MxL6psrVlIa32co8myg1hhsVlMhOsSWqZvfL7eoYfi9UA
JcwuTB+mydJHeHT5sQ8RAYHp39t9d287+tpvAIGbqJRg384ucYgmS2heLswxHrLSYp2yKx6b63z2
P80EenjjPN4s3s1RRuqS1LKlmVMwfjPeEKeTHFS1rEAlHldRoNkdXDbm4lCN6o3gCpzOCpQSBSMs
GcsvhN5OB1Ra8Trtm99NMTDQ9RJxXAv3YMI02totJDkvPvqj42+1pHgRDYugLg8gduIhHCFLHTxz
IUPn2NEaO4fjFtNfssIBDaoFlytKTIcqWxmsmPGaXWdYBvE4U39VzuwRY2c0n3Dc9bG07vvRXZuN
YldCmjrB1clF+i212FPJyIfqXGGp9hvwMQncFt8TYuWFFQHBlkE9q4nzW4OMXNz0tPxDoqb3TWPd
2rAWklaE6HtLIhSRVqTuTYk43i1tgpDSFpEWhVokneFBCDzo+VA/MW1WW8uGhdpWeCPTsKTxsvwy
DsmjnPE/l2zWW/DYGPHb39NZYd3ST6T6VBcR0sKtNpBuzIkbbV1jPwEeXPmWr+5dp1k1mjIMl/Ra
gubZZGi6cSS3aHCTdG+3wP7MCGwGWAfq+hIzH6xC9lDdV4c84m2dPmq8WIvVe93kAg81ZSS/HGgw
RMUafoezLtF+oRMIcGrMF45Tdo8uty8rcoiiQKJQbG/mnGj4Ye6nay3AgUbp7+zoqs8WIeYXcek+
QxpxyP4bG0pO0bqrB+dLMMZwQPnUWmsmS9cqqWpmD2Rxl2TRU8a0ISrn2fXkO+4VOtP4phxrFFmx
6PY+eJk1gOBtx5OTWcVDBZkJZWNroP3DrFq38qZplM8c5u1qqDmGCPonvGr40WIIevFdkoAMkdnY
fylFvU3hOd2E2joM1FzoZ9LBNNvvljkCzq+vQ5ucpVZyaYEEFEuY7oiv42Ly7JdxHtyV7c7ICg3z
nkwrcHINRCZEWUfPxCrAF8TK3WTUibOCZzZeY+Osb5040vthWSmDesOHSckK9cl1UMEez7WDvL6K
OA2t5FsfIsNL+ojYQeB6Krf3wdToXSnNz6ap/d2ctLsMwOl2pI1gdPZdVufX6Kyzu5SBpQR9RygL
9KTEmTaVC7J4lPdzQ9JXlD+TsQZcmjhUisZRvfNi53dY5Xj5nSVwhVr3zyDhpIUQw47oE6q1bxaZ
h2ttG+C27IFUkaj4Ec3seCJ/0p+AtI8SCt9kbaNMb8ToOc+lB6GMnQ4N5wXOCySoSPBcNDq+C+Lx
qIDY4a2UUumXAqmnwG2wooAqHut2IeYO/mfMEvIISaCkSJk/SA0fHBbjSwbapoKff9GmGZGdVkw6
KxFFuzAM+lXdZfvQrX4IFK23niQbwQ7SldO4/o4jX0z5DB4dESPF2O5lWa5EfuNs4P2RTJXO7d50
86ehNNe6VCjywfsdMlLZLAO7LfbHbJ1PtbFx0CdAEMKjx8QA/WwXxwlhO73HMrZEO+paU78rKyoL
rsS/Z73oLvQPcXOXAUk4lm0o951E1O6S5xXEUuNTJgmhqa9F1sWH1u0oXUEBdoz5GmjCNXRjazW1
Cc9YYm/bEkR9WRC4OU3Q3+VESTjVdkyRcN07NaWuxZkOnO2zMRCvwmgBm89NaMlX4kuclKgL7eaR
1+DHPII0FhNzFP2gjZ+gIq5EAcI+wThUs2AMnZAKzwgoEr3hrok32WZ2EmsX+9HXMPMWlhel+NwF
eFNGQAmyg9JEQQdmLdaS0u1lOUdX7kQGjFtGqIZTjztHk67oIFuRLHtrFjQG6V+U9048hYszDr7O
kB3jtugJTFPJhuAoPKEJrUMb6aRS0efG7HDHQkLcDagJcoyLYKCW4LvGlrgbY/lYupVeHD+3je42
2Uimuopw6yZ4NbUiLCk3vF1XUCENnU1Rx9TpFWblgAlq7YebkFqZ5xrfQmu2N3rKh/ufv/g4Szzs
rnYx42wgA0CU7bJ+oC5FEO6VJAliJ1P3vmxnFhEiwLxLlbaPKTuNang2CwPqQ3fNyyWuRFlQBB/6
e/IwaK74fbo3fH87+0HAo/ajZHSEETqmm6Sw3hJA7Dotb3vX3wpNx4xQxa/KZLotPfkZo0C4sX2K
NbnCjDEtkSIhlMVV7BKMa42baHbAnvT1pvVYaTeClDKoq1jDSZQHhnMhPQVdjVSXhTiysnPF3O6T
InSY7fyuifDiO80SxeeG9sFBTfCHYuE/WoH/V9bW75fW55fy/x1X4ItA4PwK/HFZGP+Px+77W/6X
Rfjyt/6xCLd/I6yTFbWtUXoopIv/XIQL9ZuFtEt5JIibgrBNtBD/WIRbAq2qRCTqetrC8OSwPv/H
Glz+plxlO6CHWDtroE3uf7IEVz+X2H+KYTTyE8tWnsewLG2T77KIQt6JPoIwjyR95E8j8R/ycZZz
6t+W5LrQaxh1Kxm+AuJi9g0lRYdVLjZj+QJ9FudeBBSavMq2dr/EfTih0w+ryfnW2MKLYArUfcMs
2MSALcOkDq/Z/yYUGvxRQXgpSQbqL3s3taFuRIZdtT+aNG6NL3mtMAShxUk7SdcZEGDMwkPlANZf
Z2MI1HoI7GJMViQrF1VzLXyNEa1O+n5ksRwrh+/tTiV0e5LTF4xePJfbLKkVVXqq1U91IrChtL3r
UU/pKuB0A0oXck6rNITc0ShzuC8cMGAAsSajHMD6icE2WaFMeAKMAFb/qjVD7WztQkTGV+ky5W/b
UVp75RUuPuGIrpwSRkgYHDyS8G3sLTp+fZGK4Sax8dGggCx1QQvWNxhvH1RtO+1OBPD5EU5atHTN
wiQUqqmizt4Q1ekFNylOj3aF8CyPqRJZMJoOqVv2aBHRMxvfEeQXxtZyeqKbRNz64pPBwNtdFXbX
zFdd4XbBQdi1C9miK2X10LmyDq5kErC8KPshdW6ha4r0OhkVgaUUGjCWIVAKHyynhH1Z+cQQfk3Y
ucB4cXsn2LEk9NrdYr4PbwEDELMSRo7HV5MGqfb9pJ8SBxa6wAyAT1IU0zPdOo/kjbnX8SHpwxit
hV96wCP8NHmmZYrtuAlreOxhLKiEyWSin23Ce2/Xvg5npu2qoW+lpxiiDutlTU2QtjjeFWzx4MIM
1V2ravDKO4wC2XjbsuEsr+jOaJyTRlwXrF6HysCokaHbCyLbeRpERdEjdH1kKtjaoNTQUEk9GvxZ
4x1RCPfqhnVQrkl8i2obQV1RO9dd4NLsKCILGviFC/SkePDi3JruXD+eJAk0RjRtax+txd4ExGre
ER9ip/fY8pXOyF/3AGGqbvDzS9t36VphQG8Hmn5+4ep8HxSsHaBhhQ2lRy8ThNrj84Ne1K96q9YR
VAwWQulaJLlmnq8TDzKVDOLsIeCOZ1/LHArK4mlCirSb+DIqoniUsMuatdTIMFRrxc0FrBph/Kiz
MRLUqIcZJPFlG+L5ZVEEwNvpLi2HPCwgP4MxiOfCwEHqb6tQDvVVAMKbDnHRc9abBBF+eNWQz4qQ
0KgVDYebhDVHcGlFrZH4lJ2AhiB0siqSVplGQVGvjKLERk6C4EQTPMQLpGhjDvvSnrUh8W/OHt2/
zilB2aPri53dJE1qt81YTqNB/0pzVlcYnTJxDMcZoccqdowSuxVhB2PO9B84PGsxwY7Ray2GiD4Y
csD+W9/7VXFvEjJavGm89FTusgRudecbSH0tp0LSZUpjDOg8S8zixgzmC2udD6ar9MaL1DZNaue8
yqsGfLq5KpI2avZB27HKI08hF1BxrPaBGTpI4SeHRgG630V41RVeM90AjaXJAIeZWkeEb+oNfRZG
8jA1MtbtjnwgS85OqfqGPWNsClH2s7C6wboNcxnax84dM4PoUdG0Xxqn8nFGjpMq+dFgoLBqzcaV
u8AQaXl0nb4xd47qR+cTxt+ar6D1wuU0baMkw3KM27ea1aSzdmPqMpsEHVC26WStrTuzG5W8EYuO
E1pbVTMG+eZwUdOIQbVJtPF0IA3E/Z3KjmFtE1n483MQcJtWwVQjoO98Qe1UlEKP67EZMnursXRZ
36dONEB9ATuMN/4UNK9+YTr53o2tSe8wluXWPuzz0Vr5RqGRbiU55fQM7Ax6FF+X7n7OFVywJqpc
8RpMI6iDMucUN5MKymY7UicgOtJknFjAGzGCjHYcauIjuziC05t7E1FsgexpIQ7DeBFAHJ9WPSEE
eHY1Y/2qrrx5uCqTwAR/6JQkNrvs95tbgCA9eFZZC7hQTus4t0ZA3siR6AtkPpY3TuBijUmWUFN1
AY9sqFML+1in6n0rUlXtvabNqLR2pgXOE+zXBZ1RXKZK15/1oPrPpS/pOkViSKmg54iGmFtTak7p
HPjFJiMjMgZ1l1ckhDnMzSRTxejVIWSZcDXTMfme+qiMbkuNzR0H2qhaeE/GGEPaMTrUUO5s2msO
L/qvjsOzYBnV17Yfmu47Vn8BQFeD3ecJLv3kGtNUvCRg1yLZxobJjrgoO9Vs66lSajOYsfUAmiqC
BmqH2Usy2jWpnWQIW/uJ1YpeSdANdC6iAqshbkXCKeoysKa92QMygRCbyHJjaBVSAZPaoccSu9ki
yRBZsZ3cGAM4+FunWOhoQGD7gmbTdW04kyB/ak7813oEmfemLF8H+1EXMBowwoF4HNOKuITY7tDG
TYMxl+Qg5t1wa9dEva1rLGUeuiTixVeFroj+dZI0s286b8rm2yhVWccuKAwBIKZoJnYxgECw3OiT
63UeGshJ8tnNkA8ViVkhbdHFsCMVFdZrEFr4QkxXt+16gBxuEGLnUabvI3B4bGSJo8U03SIazOfJ
nNdhPXv0PjWvJWlgqvpu55NGEjf3ebruRvJ7N5QwGrWdQmaYTR8Eub1+t0T9Rx32fd3155ru/ZoP
5bG7VFzhOinPJpbyr2s+o436yc31V8/nfStf4tRN8YQ6E6PPfUQgc/poG9pu933m03To9dywuJI/
V1pGJWb2QNk4GGx0gtpW+eE/L/b/P9tq/H9kgbPND3ca/ztnSP7WRt/e3m80fv6lPzYaeN7+ubMw
fv73Pwv6eOJsNhHCcySjNst8diD/LOi73m8e/yMBCgeppiGg/pPdxF9l7QaSaUK2BNucvz5PA46c
itjXbtuLT4WHFVs9FzDxLQpX5nT18cPLl2WSX2yTi4Puz2Msuu13+5SRXZKrC47BZjmIv8nqvnJr
YiXII3xwu22Qfv74OCcGlz8PdCIAVwSqltGguq2cMDv3xqofiJpDy5TTXdX7hFzXQT5Iaq0fH/Cv
9rY/j7f8/N2J1aXJjCs4Xm4+xg3y2878xSefuy2LD+LdJ8cFhCzkyYjdAPPn/c3Y/R5w/Tqcbd8/
/u5/7eP8+d1PBpJwAuketwFJpBqV0mI/oQ/pbz7+8HMX5sRpM9RtzRqeD58o/vPkXi4N5L/30Scu
AzNwGvjAXJmh88I3L+nVS1NBQf3402mU/btH1T257n0VVIRvEks5+hSLodV0xGVdlFJPtGddHdVm
jLjQKc2nKXaqedUMTuAnfwyjZ+2SZ27JUoh4f9O9vDWJGE+bLeEQwDf6sd+M9fwtmMmY/vj0ztwX
ffKCSLchPTB1pp3R18W+KnMQkiD9Hj/+dPFXJ8i/nil3GQDePbU2Kld2lNz2LvyMKAXlaJi/EXZb
01co72r6bT0Qz1nc4KjI4q9uvZMo6Y37pj1K50utHh3w10b8i5M98w4tzdD336YhKFxgOem3DXsj
SSUcfkeEG2Les+pffXzK546x/PzdGSOvnmXTwVDJTcgTQURa79jU7kNYOwb5TQoVbNMhmf74aGdu
36m1szcrMx3SAWJLP32mvzfDIESO/PGHn3n63JNnI247QoW6Fo3iNONVGrtbWxndsSnS/O+NCu5y
Wu8ulmv4vY12qdo2VD9XqrNf/Vnp9cdff3lJ/s0k456MZwqydjfbTb0tpqq8R+8wb/PA1Ngi6lzu
pAaccPPxkc7dhZPBLXIrmYM9brdG3eV0JMemVRv8eXHxNx+qkyEuyVuLolHUbfEpkGChidETTVmu
A/SuqMVHa23m5fiL63bmCdan72yvokZWJVTbaMAnbsTdDT4Y88Zjub9PAu2vu2hytx9fujPD6+Lj
f/8EBEblWDI36u08QgBjC3zVCXDaQo7+Wra4JtRY6U8FKKFfnN25A568nwSJsBRfGEfSrEJ06YnW
QfMQOEPr70ST6HKf9grmrcVO0XqWledNLOL+VVT+Nyv25bX5N8/jqQEYuKj2ct9wCCfKAvLDjfBY
TT2xM6P2vn58iHMnd/I+pZMD+03AFCvDcfoUx4YvjL09O6YToxUCXQQs0O6rZ7q3NRB4hyZwtfv4
0GfeNn0yTxIxJgfXLqadDLxqvLXccbB2Vqbc9FM6U3/8DJDOEncfH+zMC6dPXu0ooJ3YCopJAXVu
H+iR291Eto208e99/skLPdPVbEXfq11VFKG1H2Y0t498f3co/uYRTt5oCmpFkDSms9PSNL/BujTy
dZaUsvjFsuXMFXJOXuKGtULUmLaDaCJKdkLY9gGZbvMLh+eZIcI5eYlsPYeVqsD0mzQIFis9GrKg
SF9Cg9UdhNuvYTqh8v34ZljnjnayCpobNSZot8s9Z5RTlBplS85XW7SzQxJOVYQAjbtuJCVZxsMA
YzMbkzp+LXybIEe4q1NXXPVu24HXzprQzW4Gi75FswdUT6d+G3JfqTAGxZy8WQRV17+YFc6978vP
301uM7VHPMdBs0+MJHYWLk04pL8r2HA2rWdioevqF1fo3JFOXntLUfcTUND21PDbdQGKbNUHcbtW
isbFxzfh3PN08norGIdiIqx339ig/ebe7PFGQT77+NPPnYA4uVRtOtdlUY/7XM54VVQB+IlMiBXp
ctXfPMTJK1206AGcMhj3eshf7awn+AbjA6FwRvOLI5y7RCevtFk1nj3JaNzToqkuXRROmxoO5C/G
1zOXaNn3v3+a6Ou5XhDN3Z5YmjJ7MzA+EJ5gJS6Rn2h9DHX/8a04cxb2MrW8e2otb6jJvOinvXLL
OsZw0lQkgtCt+9XDeu4AJ2MHez/UG67s90oDBN3NEXJj1n5BZcli/fE5nLtWJwOGS+OwmMlf2lPO
Lo7c6/JrOPfpQ1Zo/+HjQ5w7i+XQ7y5TFfasGxiv907Zulg9yQgcD27hAY38+ADWuZNYjvzuCHPe
G2Dhu3nv66yW1Q4oaRT8Tpe5D6qLokXTi6i/sJP26wx4rH5LK+ImSN4JSzm/BLGBWE/PfhW9jtR2
y+zagxpfP5Q5uRW3YzSiw//4i56Z+G351++pp6gNvdKj/zLnZbFNm74mxc+Dy1U9iDL3SCys6BBX
vxhVzx3uZKhQHjB20UZin3k+EECvoyG2q/E4DYe8HSvz2fcD+1fz3Ll7cDJo6DykhlsgAgw730dD
h1jEB0+JoNUJeGajyPVf/95VPBk8qEp3Kd34eF8JkpyiFf9k7l0W+Djh0Wy7k3z2ApVY0+rj4505
M3UynNDP770IkOOej14G2i6pxapHRtceedoG8xdP8bnDnIwmsqmRBjq629Mm1uKiceH8XOrBUSPM
QN+Y1n/vbE7GFEmWYOi2DuB5TRYVrvDGduj9JrEsgAFCP1S/WHhaZx6/U/qWNU8TryD0JLAtPbLP
cBPH+JVz77YKuw2MykNrpNeBAh/cJQf+eL6uW48crPZL4JBlM2X3nRK/KA+dWxmdwk9UFxru1Jve
zmyK79JhZ6ZpEWO7Kc3uPs3G3VhkPzozui9zjE914XgkL497gACXFsx2BeA9mzC1Re3bxzfizLD4
E/v1btAaRcwbQ1F5RzvruUn9cp1NoC4//vBzQyL4tr8MiayZ7RatRbpPrYgt6UVRgVU3Vhi+Elhl
Mb0mr1+1s7DiG7p/3fRkRm2E308qOFslcwLhaCrzbcScNaXUgw4jjZG1akx/ukbsXItf1LdPmjP/
qnupk1FqzPEJZry9O2FMcFwtql+xJgF1Kh5ws94Uet51NY5sK/0aWMWtIUENCbftf3Glzt2Gk3Er
T5H7+7VHAqJZD9/N0kBpXtlos38xepx7C05GK8qdsZxIj9mHSTjv8JjPxzAcop3lLKX1rvV+8V6f
OQ95Okp1lU7oO8b7xJPtG6TvBbiaNtbfm0vkyeiEWdDF8pkm+8xCgTNcVjTHwItNmkH3wqeM59V0
YMFltn/vvsiTcSqxZGfl8Jn3JVEmNBR1iY+38s2s/sWNOTPeyuWGvXv/lJFUMGyx2g9wpYC3VLU7
b7ohV0jb/Qo5yfXHr+K54yw/f3cc24hDIREU7J3CUTNgmCAk3+z/cHYmu3HrXNe+IgGkek6rcVPl
2JXEcZIzEdI4EilSojqK0tV/q4J/4PC1SvhrdIAAp2h2m9Tm2s/ituDQtENucuV4ndfFm2YU9ASA
2Cb4LjBR+DGErudTXsLu43InllaXE04g3JUxUoR4JhbF/JBlBaxvAFIFv+G633eCQA5NGQx94OKT
gg4FRVcKTiPMgb3+yt93djnXQ1+2jWzvBwIwwiPPBhp/gmGH9FbOl6UBcrb5GDR9Cy852BC1FZDx
RVtC1V/Bsny+brn6zv7GJ3ANZU/W3ncBuFxII6ByriDwciiD7rpBgsLynyUEXkLr9QKeNKMu6DMU
zfLXnHv5zVVT/Be9+GaBAkKZSy6K/h6vCtGLYFr/Rhgnny7/+tLz5V983Jufh8axz7oScOKuQWIl
amJxAq4cPnEadOWf4KKbrYSKAdYhjSrA6Ic8cTuCK3/l2Dm7HIJHSwTrM2RKouE1rQQpT16U824l
iiysL//872+6R4DJmooI4IOG50DgkE71PyChFSuTs3BK+c7+hp9m2kJCYu7NIOBIXw7DDaSd8gkW
JV9SACVWRum8WN/J657L7972AiSBDm8j2CVZp8Kw32YN6qZ/pyRs8RqYRjCN3AwRbfZkVEDZ6HqU
wWPVCYhBVqLk0h/gxAGZJ1SOgwL+K45bAGs4/MxATS7hgsQ3A4efkwL70vP0kzRxChwLEsPkc5+r
vr6/vFCXJtIJFHUUjbKLPHafEp10KMIypPo0QSmz9jW8kAI8Fz++HeNOlZaPY5Hd0wx4oaQDiTFi
AqjpYEARVwJaDCxUrszNUidkaA92XFIP2T2p4fVRC4CNUJe7EvLOP/LOavl7lX+z5ntjagLvkwxe
gkTcM44yKyRcgEecuu6hZ61GKiT8JSVbkyQsHNV/v2TeNIhKEBQvW1EcGtC60l/IjALIhzc8UZ6m
sR7DlZTwwhL4e2d/00xscbVp4vBcqdcmKUThXnPXyhESwMtLbKkb53bf/H6lUt0FAWo9qR5gcVDL
9DaUWuxCivLry00sdcGJF3Mv0xJ+CvmBKliF3ktcCNpbjW9istLAQh+Is1Fp4jcqILE6qAYX2UlV
NcBGyZcRHpkrsWihC8TZiJUcRA6OrDroEpp9EIISO+5DTbK143ShC26FQTF7VUh7ye5nlC0hzQNL
APjn6TMGy2vI1+smwhkn6PV6z0wGBbup5IcB6/YTnPfqlVv/whj9PWzfrKQiSBVUb7a5hzgyf57b
MHr1IQB+vvy3LwyQWwUdwfmZRYCt3QOhFvj7uQStVzd+Zbc6E+3Py40snGzEiVB+1ml8AXN+mFl5
qPJo60uYzPZp/bPx2MrteKkj51D8ZpiasoG5RNXxQ8XjNLyLUKZUPtS0gt8m0er75Y4sNXLu4JtG
GLIRRJYjdkR0tmoBmcJ+xv3yXH1gIrHSyMKEk3PjbxrxetuDvK1aUJQgLX/xof+WX6sqary1zMRS
N84t/9sCyIgU266uMwKtuVe3PyOYhf9GdVpwZS+c6OR7rWgQkgRMn2TFwQkP4DjFmVDXXfaJc41R
A15UIWPKD62wMkPFqY68I4SwfO3ke38afOac4baBqqAbRHnwSEoe4WmGTKABy/DySnp/S/jM2RJy
SkQdnKegAkwVVSdngTCe9bIpeAJSYXe5kb/3+v89vX1XHClKSkg1Aq/HUviwnYYqEnIEFrSYqg+Q
wNuAbQUQKepzjvXVxXADgRnSfcbOtd2oQSpGsDI9Ffof8C7Yy3vRmij+laZxgQJHfBkm3s0IBsTw
iXo1j394jSbes8UjZQvTJvjak6cqx+vnV5MDRfukUSUP7+Y0ZKF6SFIxf/SJl9AvwEo19VVXdLwx
/buymWhilntaHpISjjLVgNR+Uft0ZdLe3zcwdPj31xNchiOUj5WHmQz5M/7slN+lKICAlnuMzMvl
SVtad06MUR5eIvoOnuMwSCzhPTyZBg5g7TytvV4uZPtgLfFvNyoxaRTBYifC1pnCJyfhiQKoO218
4T/7VhXBK4hgBji+ppql+WM8Ssxp7lhyRtranhb3IjMjQBIyhcHKSsBYGFyogf8JSpNuK5ZPRhxS
CtKjHmBBDstYdjdOeliZv6WhdWKSbjjDM8UkYBw53pUFbCdoDyXfdfPmBCQvGgYhi6Y8kAr+2LGy
Ncw+i+aq4w2Eq39HJ4FJDCFGQ4eIfH6V3kQ+dJ1wS6yzJrwDy7NfdTRYmgfnTjZTH955wFSDIglT
uU9T343etziBk9PJIhkETMZV45U6Bza1QB3JKpcHn+n5g1Ez+w9CJqDpLv/8QjdcqWHQS5QINrBd
sjBfhV1laMwfT0aoQDISpKPLjSwsKFdyaHxfhBo1MgfGC2CQ0rShsIWS4/h83e87ewJyxjZETYQ+
9KKGTlLWZQTCl1nTtS+NkbMfghpeojoeq4PN8J/bNrBVt2tH6Bwf0LINr9t2rrIxyGDMHNq4PqQG
Lxk7lQwqf2IobB/vLw/TX0L7O+dc6uyOssT44L2kO0Cw5qEKP2t6Ir9BxM2A645TJpsPXlA3etzJ
RioIWcqmy/0nIaJcPyVBmZE9xDd2Bpan5cCLtlMV/mnnMup/s8ritzd5CvnOa09R0V8ACYMPuhcW
NqKlt5R7tLjqUuO7qjTYTrcmnEJ2z/qQqm0UAd57ywCgy6+bCleJ5vkCmR9Ylh1kn0NrYJn2hxtw
E2F1enkqlnaEEz18MEuo0JM+wC6r97aDQKHwoZcJWTvhF9asK/e0HuwE6ay6Q9fFnTkUFerwuh3M
TRMOQDW2CbCcV3XF1Xp2IodWAH7N93hSET97LdinKSTT0+VfX+qHE/46qG/AIuTA5Ia8epaoxzsn
R5PyRKNgptfFJ1eQryzD43UcsftWhewGxf0gXU6e+na5Cwtz7Yrx2yIbskb76T3xZ/kjHiAy2Nq5
iuYr/3on+rEs9lgBUdohjUl9p3k4we58Yvw6NTrAGP+eqQEwrhGAeek9kj/imDRh8V8SU3lVVgAV
b//+OurMGyABwhi35i63+PTJuQEls+3N7qrhdzWTngY+k8we9vLUzN2W2lF/JcDKXKe5AJHt3w7A
e5tGNgHehicV/SnL3LxAmT7+9r0oeb3chYVN4AozUZAKV1QZQAsDQ/tnjk+SF0oG/kRDlNdfbmJh
kcbOdVrAlcyKEYXDgdSkgT1QC3YnvvbMx+t+/9y1N9/SAuSWbgTT/9D6dIbJ5DD1hwle9HolCi0N
kbMJcj/Uls4dYO0l72BnlbOgONvZZr25q2puo+teT/zYuQzg8i1mOggLqhuvnvCmDMo+6XK4NV43
UP6/A8UIcqB9P9iDhWv4Y5Kp5MkrEhTLX/fzzmYuoPYHmKFCmSyp7Nn6YQajinl5sXLHWFpHznYO
urqPSAvMeV9S/yNHoXaDTL6CSPeqv/9/BJMMYr8ZrJQDiyuCcm5eFGSTqjxYe5w+Hyzv3JFcpSSB
lbWBM6n6OFpTtY9tCf5JfdPGk60AGolM2XwkwCw3422JZNq01q+lZp1zDroVGmqmoOdGLdo+rsy4
pwWco8Kug1+oCNpnSaS6uTyIC5slcjZ7NAfQ1AmQRWmPLAoQ62XzmvFEngBIK1bEMkttOBseN40G
OBkRHRKeAQyfAOPNt34nevtFZIUNrlwPzr7n/TSAJFfMh86TAd+pgHvs1vOi6rpiJjCA/t2PxK80
AY+WHIp+LGFdbhvoCbg0Uu4uT8bCjomcDZ9BqyBgvRMcUNCP7zAocBSa8Smv765rwNnyABYmWiaC
HGqI1/WG9Ip+acENWpO/nA+693aMs+VZz3UC41b/xDo7RGAej2EFNifjJoeZSFz7sZdt8dkPUsid
sQI8mgkEk9VCgoWF5moeUzWCMxE3waELtPdapJwC+jIWoEoHvZesLLOlRpxDPk44R0kHjQ/weqyf
gqSF7JFU4CT0kFv+ujxPS204IUD11ovSvquf0mBK4s+BQjYw3aZwbqrvp7FI5HXPSf7/qB2ZHPsw
mePDkGqV71keK2/HM9SGXe7Iwop29Ys0STK/7r3gNIP4UD8VkxX6oH18IK7ErwUFhe8KEuFlAZz8
LNkB9R8DMMgyMcr7WoN0jNerVom52k86ru1NZVNuH1KPQfOLx9hSlhoIQxMOK1+iS3PmRAeUA0hj
SRQeulgX+TaFrYh3G1QZT28ID2CscN2IOjGiBA+DCeknh0BlnYFTZhN/gva2ernu550IkWstyiKW
AeCdwZjAakvV7c5nTf16+feXRsmJEIg6YFFRnAVUZN0eJSfQtigZgMHfTXLtRXxh1bmqwkHLFiry
MD2D23t5qO0gvpkOpiCny51Y+n0nBBTlkDbwb8TNprPiM+xkGVzBKvierYSYpd93tj8MtGEAVmfJ
AUIP2cFBl8F2DoqBfM0fc6kB59Qf7QCVUUOSU+7VBAWKIgUCqRhgzn55gBZm+a/F8ZsrvrZj3KlW
sBPq6upnPyQF2VLfA4Sd5JB2rAzTeTjeOW2Cc+/etDLCGLEZfcpO5VDFMCIJpn4LqC/YdhkwLMPN
WAV76dXZz8udWho0Z4P7oOQXc8kg2m9RyoLK76Kk9xYA1OuqWvzA2drdOOZZX1bpwbMcn9hqoH+6
PgDIupdIq6wM2nmK3xs0Z4NXXTR4KKhjp4BIzARD5rKZWIc7ZUtuyVxO170rBc5Gb7Vn5qAe05MB
44BsslpF3i1h4PLtLk/Hwuy70sLcg00qIA3FaTY1ECYizMjcbxtU+Y3fUGuR/7V4hXzh7B035+WV
SXhXbohHF437ZVEea1UU5a6EwA3GPHG+Vsa2sMpcwWFaegavhLU4VnOd97ddMkfmP9w88fh3edwW
FoArOTS0CzjgM8M3aBn1bqz851KI5PecCRjvAeyytjsXYsBfmvyb3RnEyETRgcwHSMW6emMz8Igp
mxNUtpPEf76uM+dRfNNINlZTNGvGj2NG8xYeE3nYNo8p7v94Gp5MVKegg0NkufLitjQ5TghAhXc7
dzBa/ETqOTkSoeduI5WB7+Hl7iyNmRMBlJpU7NVhdqgTAj1oGXrpj6KfuABH+UyXvtzK0gpwQkBe
tQw1/2N5BGQw3IDWHooPY2pJewDIzNZ3mYHi+3JTSwPmRAEK3FlrByqOosLmDFE+efRguPLtql93
RYOhQuaUgJt4zAaWlcDpWok8AKjHawfxwki5QsG0GSIt+zj8xNWkI7D+6xjVhhFUl7CkhejSjFU1
7C53Zqkt59A/y7qVwDMJeNY2+ZxJAJTuavj+9s9wEwTfDZSUTA1rX2pLrZ3//c3G8UuWUbhDRp+a
MSi+5GPM7wB77+95wYtdoQZ23be/qxosGZ518cYX/R5bvCO/wOIpOyPRM3A2v4WmDPs18cnC1qFO
JADPCAbm80gO7QgJ5qb0eTShFiqBYVISdvHaDmXvH5/UiQBj01JUlEzJb7y8s1s1axgn9VUdbuwY
9q/Mgw82fDz67309B/sanJCVZNpS95zIYAxchOGvWT7GWOvmOZ3k2H6viReb4wy+z1qG/O8V+Z3r
wV879zfrQnajRbY0F1+ACO04BWSVwJBPeRGbnqIggrUnVFUV4OzMk/GuLQq4huCpr4TXL0dm92z0
kMd037QgFG9HIEqnHUMEyG9j1sJ4xh+bMgaNt6OdF28qOlbkpoh0CiissnTah8RQPAgzNhQo//IB
mR0PdRvSM54ML0t3AMsLcs89/HG7OoavwEELjre+EbS06XOoInMGZ2lv+KxYbWDSAFaT4Q+wiU64
gO3A4KNkqihgxjComMmzT63gw+vlHbw0R06wI+Vodc3a7rGqlYd6NYiURm63pNExf4YRo/V/XW5o
YfO6EkSbmDJXpoMLO2qU4RZA6yx4KqyBUP1WhTNcZDZz33jFmjJgIYq7asQimqwdQiGPmo70WWK6
XvqpKv9c7s3SrzuBT7eNqTMU+B4jJHK7HUuywWyrdghWhMtLo+WEOhRzKpQSl/w16/AIcN+nUalB
Tw1Z98sOkFs9Q7CVmK/Xdea8Nt7sn5nbGNDODAYFVal+aWnnZAunFv3z8s8vpTuIE+ZC4HknRcb6
WEx+h7vUkKPmDCWwIRDCWzXTILlN2JmDl7NMbHMY9lQ/ANcOwRvNAnuVwNYnThDMKxvUwmubY9kU
IdjXHU/yY5R77dr36flD+p0o5EoV4xRU7LlNm8fMA+4c7je43j3zYJjgYVh4SdfHN8zz+uBUJlVZ
93eSxMO8MsRLy9G5HfUC36xhFXj3bQOY+gcPTHK8u6B6eu3ZaKlzTpgoJz6VDUeFcRClI+yMs6MV
eQm+uo5g+9JLHF5xUj6DPMqvmi/qCjP9HjAgPHkmdyH0pT/90fB431IQU+4ur8r3hwzuGf8uehy9
tTUmyg8I+NG4qxqYigEHPoIveF0DTogA0gV+4UXfHJsMHkRP8IhJ7BMHjqBaOV6XeuDECIAyQdug
UXscoghEALgzJdljmnnC/3G5BwsSQhgM/DtGnqIzw5NCecADTjNvUmsGeO9BxnoPmNz8ySuYvQN0
ogO53IcJFNxCc7mh7QA7zFoReLo04OCuDOf7K5C6wsFoiGF8ArX3AdL48aVT9Wtj4c20KWXf/czm
5Jcvp+5UTE125fA6AaPLkVfMusy/y/NaQGUaAu19tpuyN5dHd2n6/H8HFwZ9WBEg/hzV0LX6BWnn
qjzSrIMhwOUGzgvtfwMSdSGR8E/PgRjm9g4ULAmydBbS9CX1ZYAUbNIOvDlqXDh7GLVnLGQr07TU
KycS0XAkY6Km/sj8Ga81sEQdbwIfZeVX/r4TiAAgz2qjM3sn+wlW6An8F8lWdEWxEnbeP3ipKy0m
insAXpj+CO73ZGAeEze3vo5CgFNbeNUHcq1Ab2GgXJWxKYcZ/DxMAugsFEYUjSiHGH6jcKofTpcX
wFITTgTqBe6lEyLnUdbwrh5w0dzVHbkqV0Zd5WXilSBHCT0emzzDk9XIxPgLeK905QK09Lc7ocd6
QTEgCWKOdJQV3LiwjrapoWYtnLz/TURdyKMUBFQqnvuvTdmrjzPA2eyjD3FNDbMs7PEfpZLwCMCZ
btUTngVV+GjxOTN+uzwz79+68bnx796PMhC/sJKzA9F91X4HaA0uqvB8F4zceRMuwa/XtePsRhH5
2azbgB5B+Qs+1fCO/kIS2X8SwH28XG5iaaKcDcllBZHHrNojw2O8/pnOeaceZA5k0+5yAwtj5UoB
6ygbZApnpWMAcDJKTFAgc1fA2Y/CGbQUK7eBv3Wx7wRLVwaIjBys2bp+PmYThSXWJlINvhs2jQnE
/L2rCuJ/KXod9R94GjfNV6N1FY5QxuNrubmFeYmOj6yrSJtvi66nFo66wDe0G2JhMx5vkIOT4Vdv
xF0juDPx0OnqBm9ifh9ty7we62hXJYYT+KeW8Gq7l/mYm3R/3fg5a8BSogsO64ajLmWMLBBMAfn0
YSZxnO+NpL5ZeUtcWAiuEm6qOCkbIxH586xVm9wrfbBs+6b9fbkfC7/vCuHCBF45PWQ5x6itp292
jlSxKSq7RlVa+ErBcfvvnmzHUuua4+/3Uzn/yQtNa7uPqJiGAyiO7bihYQAjHppkYXuf+73q4Y4C
EAEcagdWgbx0VTddMSfUa+DF8KA5qgYluRAelKzZqV5dWXoLl9V/+5la8D4KYqYjVT0Cd503wy9i
Jas3o+e315Vk0uQ8i2++KcMkKefYmhmz1Rq9ieRovsGDBeDkEveS61K1MKv6txXZVhwobF0cTdcZ
jkt8NsPq2NSgYF83G06gBrtMJYAiNscMOdvsLhZNNP/XdnzoVgLP0qo+X3ffjFNOciZTRfpjBi/W
/l7VZtRH22YkXunBQvh0xZewByddEyIx0SSUPcdICtebfvaGj2Mb8JUzYOHS5KovUfmXpcA+FD/h
1+rzXTk2ffhUNoGObsUgarhSQ4689iG/1CFn/dZlkg5IUUxHYLWM2DSAusJXaZTqEzLPMKC5auJj
Z/12tNHh3FX1w5jCf+MWZzI6A8Pj8st1v++s3BgldlmUG3KsWIPv6BbGPb+Uj5f/lWlfmhJn4Y5w
OFEqyQ087oeCfpdScLmz+AfY6nAeqs8w0WH918udWbhMxc4RI0tpecZ9/9ZLQLHGG7ZffCk9GOKq
5AzfoSjT+zSrQj5NRRoi7sBu8XLDS2vBuXyksDdq53S0xxnerSekPqJ5U/LB3HITyrWnp4VGXM1m
C2BhmMY5wdOTR16IKCK1jX3aHaB0gzP65Z4sxAFXt5n1XZHg2yk8znWrYbwM/CSDr28JW/brGnCO
tzEqUOow59HRaCpR0we8vth6SsGV+HID5x965wblqjLhtA0ziIJjfomp97DlG4ItMIVs7599pPLM
7z/Obe3/vtza0qSc//1N3BzhBVd2nFAUt5TBK1TBeb2JB518ygabjleOmRMEFOxF+gw06gc6Bu3n
uCnh0RbOyZCsTPpSJ5wgABJ2XyrmdQ9apXCL7YYKHkHay38kSdHvLw/U+SB5b1qcQKBGuDWkxvYP
cAYe9YOeUtWX23gI4vRDOtWFfUzgbiTgmBg0knybTUrqfGVJLIAJaeQEhnQCKGsGGf4W96cXWA4n
r1qGxWaQFUBjPq3JTy4pnrvrMX4QttXpZmxL8dXajJ79lnhwT0QS4WZCUnWrfTXzXdwHKlgJHwtx
K3LCR6FSwoYKmqUkYy1MZcmcgfjTx92Y0k0e6K6RwGrSbmLbFtWxstmh1IOHwzYI4OGytsoWVoGr
AM01LhlKp8lxNiKsNgWyZo9pxJClsa0Xfr68DJYace4ZaTiVeA5JwkOTonQ73CSoMxUBnO5TH1Zl
glQmXTs6l9KGoRNqwjiytp/D9MH4AJZ3u2SkRiQ7QBinkO8yC1SDv6F5Poa30dlWfHxkAa/wmSR1
77dPczzNMt3AaRiVhDcQKmR8jbO/NArn0/JN1BD9yBOUHJuHOAc7VWzxMErYfQwDCZjKe4NqspXs
yFJD539/0xBMvYtEI0Y9JH5o4OFbZfVPlJDwHyVIoFceTK6MNKnSoaumpn1IYGv9qwPjnt8UAVXf
2wSOgit7eOFgcvGWZTLUAx3i+aEOoSPaBBYHYZlWq4K4pd934tOsE+0FIppfhZYKN0Wh2w6mj0la
7S+v/KUGnBgUKx6CFC3GhyEIivSR5Fke+puCRWWY7C43sTTbThxBqWuGVFI8PnB95qCNMux+R1kW
WXj0VVfWjlBXIZrg81P6QVr8CQaRDU8t5xX/2dLArNEqFrrhkidjKM4AbOAwZ+ekwQMdPCtnc0cI
6OH9bLt4JbG+1IwTHqDe9oUEhwLlYG2fIiGB+iPWbgoKfhzIA0DZjvnKxCwdQC56sqhhg22boPyQ
4RJC5Ium1AzNndd7HtvFQwrR6r4JxoIh9dIbgEu2eZlmr7HtJ7jds4GMj5muTP8nC1GSdSNbAxrE
pu5KGvJtmqZJ9xioPF+VaiyNzfnf38QNwA1ZR+DjdMijaYiLbY8vNwqWugijyCA5bJvwurpL6ipR
5wB+QH5p44dUAHixHToQGR7NFOdr87yw8QLndqOYlF4UNt7J64bwrtWtKlB/XSq1v2rXudLTtBt6
yOemDOqZJhcno3RRnFoQzHq2GXMM1P+zKP//NLyigRNB8q5T0Bq37UNcZZDoUdtHJ4D7eAID62Kt
un1ptJwYMvq5lozFaCTJc45l2Obpruh4u/qEu3DbccWn4xTlVcZU+9FOTRqSrybQEM7ls9CZ2tMq
b8xdlvtV/aMaRdrcohI6K5tdDW6DMJsu7OZc70mZZ81GkTb2m9uUTAPXDxiaicPmGV9G3tlbE6YJ
X72wJHG5UdUEzdbDFI/ArODy5AU5f6CSk1rv2kmw8X5IYEQxItTk6VBtc6phmKGzNp6HDZ6qfODz
Kq3T2AfNVZks2KasN7bEiw/eH/Y+OHJJvQFDPjchbOEsCtAC20TiQ9zrGH+ox8t2/I8z4DYPftY0
yR664cLDu1QGlVWxHWXOq4eyj6aswJohIUSf6nxVOogYNqDbLuWIibjz85A/5xKMgeFWh3BcHeA0
XNdkuJ2gZGjvQr8j3oFZ5k3fwYWopgfGu+5UpyO+TrfJmQ3/e7Dt1DdbkuHo+V0Y09jHOIDkBc5z
dQ/54ibogKsrNhZQFPllqGiWYoGFVdU91DGPirvaKL+4M0lL8VrHszildptlJIgPLRDE1QcfXnnd
KDeoGojiGaShNtO/gEgo4m6L2tVhwntWDKcMXW0hSGrUd0/FUM5th7C2YtjFQADm3QZz6SnQWSBo
+RV3kCvDNnYyXRHBVkV4jH8u8TyRrQmiF+Kdq0xmChi4HFVXJyQsks++bskXP8+9hymf1rQR52Pl
nQ8gV5wMRa9P2Gzik6eC+CTxv+xiooYvjazCmyyN1G8GG66V58Ol/jgXzHmC5XTMWXlEDU3Y3qi6
SDxIXKaU/uSMev7Kh8tSM+d/f3NM+HaEqUxUElQR5NUzjVtYvXoyCem4SaJwlr8uR9iFb0cXhWpm
qKggE08+hn059M86EPGwh4WuwTrEbhDgas+KhelNq2NZtnud40Gz3V9ufKmPzvHRDDSvqSD5RxaO
fc0f58DzJ7XhsRnM+Cj6mBQro7kQel1Wqg2mlkzwzv0ID13h3wcSBffzxsDYoFt7bqR/o+x7y9A5
RBhnESp8avog41EFP89kJUiyQ5UiZUUzuBF6G5Tcq2TazIXRAbJ0Yert8R1YTf+hHhGW3Zu2wJNU
AWZs2MBhU5gZtNigmDiMKy1iZfIfPMj5+OKD5Bl+7VOZppsM+KMAwRMxHjhgjRswh1ARhTR0I0tu
7I+m1ToAtH7sqf+C8pfZHgYdCfVjIljH+W4KokLD3a21keUbsBlQQrLraQho/EbrJJnUzpoRcLFN
08w59zaiIwYGJKiXVN/gAoxPlA3LoqAt960nx3jaBxnsQbI7peaOBxtLYWhMdykc0uF7NtnGxPV2
CGaQVVFFGlTjH5xWwn5uw0ERCRHu1DXjnd+1vC3grJTZ4lHCgAn81RIfyyHZTepvGsXzcyo+tlNg
wt/C09YWmwl6iFh9GGXmAw1kkNSL/I1oABILtx5iHDKVYxmXA8pXGYWPx5aNBf6HXV1EYvqRBwwG
l/ejktxO20wQyIcwon49Pou8jxu1BcNRa7ZLLRxd5H3Xoagnu7dxAe7EDlJfwAT341AhlN7AAIYX
Z3J4nlUHZf1cfIobS9iDokhpJo+yqeCQvg3gejP6Wz/ycLyco7CKv9RNBrPuG1UKUz9kBWmGL+C7
tTh2cjpH0Tb3OzgNgEPREB/OUjFuLnhYRm9yekOLIOBADQ5JCxpzazle1fciLef5RaXIc9ltXMiE
jvsWT1wDzKyQhspfQxSowok+bcdOP8xkTmp/q2F9h1olf67IawYCc4XQXUTJCcZ0cMxGViEGzuau
bIYwNBu4nlv/axwSWp5sZ6sywhL0UEq7BWK2SMm+6AbcsHZ+T1FpncG0bRabvI1JWBRwjsENPtsj
dM4hnlMBE2YRSj4jy4o9iAmSj/hj8EgTfLsu6jjXMIbHUep3Y3TCwzzpYGkjyT6s/e6llXztzWch
srklAGM41irpTHQyGePp7yAMY6iWkbv2yr0tITtak+cvNeQkfSY6ZKlNQvkR0cELb3gZ+BLqS1Rh
3itwllcefhcOWBceXFqtjG4SH/l3mSHNmCS/oaMIv8RFE97MuOVhGH1brhB1lrJLLjq4wgs5UuQF
eWJp4h1SHxgd3CAIilfn6HvGamG2yN+petd2kS63fU016JG1egIgVn8buriRK4f9UsfPw/7mFDYQ
zpO8boLTVDX0Px4QfoP3frUHJVGeptr4h0hjt19emAuHlFsrMGD3S4Sj6WsuqU03PkCbJSJEHv+5
/PtLa8U5biX8EUsvyKqP5xr3Zw+5WqhJ82qMt4Pvk+aq0gr6d1LfDFkGZH8gZDycYoUL/w5vw/Tn
5A2m2PMWeKGVvH38/pXPLQhAjDARqA3mFKP2Ot2OU2Xui2mKvthU4y1CJMV1teL0r5jgTX8SFds8
sb79SqwXDhDByr7Znb+rr8N+wz7dWWOZDVoQCOZTnRRJsatYOaEiwcelfmWsFubd1ckjjz0EFRnM
qbJxN2zhsy6HjcSm/W3P96zLi2th8RIn5cMgFcPb7ExPmdSj3Q1Na/ARUvZrPp9Lv39eCG+mQZSJ
7CpmglPTzsm4E1gB/e3gl9Gajd7SKDlbHbmGyAuiipxCaJFeOoEAtOmycPiCUlf/v8uDtHDbdmXy
ifK1HGg5nSSL+R+c2wa5scRApgldw0MBSuZXaDfY4xA0/t3lJpeCqauKD8fRNKRMxInzKLY/4Fk1
9fkG3rdjlG+g5oOgac8iOBHdB6NBgnYDmJ4YvkwJEd0xxHU/lNsi87LoM2a4/XL5r1qaTSclbGJh
oTKu6clr8dlNIZEItsxXyD5f/v2F8OASz2OeBRofmNMpAxrsY26aksEEaQBWXzXGe4JTJTJIl5ta
6opznUAexePjJNSpQWI12Hoh0v9Ih0zRdeou4srkuypr+Vx24SkSUcLwqsKRNaiIGKp9WMShvL2m
H8RVywNBZmU3R+Q0iKF7RglV/B1lstcl2IgLMI4zphVciKuPNfQj5py5YD3oCiwYxg8g8SZFtLvc
jb8nwP9+hRHmBArSl908ATZ3mjMoxdkeqq/CBxjp/EX9ispsBc2fDEJJ5U4HDd4D70AttlzcmCn3
4AMSQzmJjElA8Zi+skTo+7GFuCp7xHUC7SEXj/BEs0X5oKsJeXArotLsjEHNWbKHYV2bjP/H2ZUs
SYpj2y/CDISEYAu4e8xjTpEbLDMiU8wSQgKkr3/Ha1XtrzzdLDdt1m3V4QVIV1fnniFvmjAl12LG
ZMnd4nK8NjDs7we1PE6r7BXZNUuHTjmntrMIWcUcrkuGokEWi7y0oP+5+//HGzzlE1kZVarup/jL
SJOJhE+APAZDd0BYmI6fFCR+xNxATAFHG26NPDJ0lNDW3HIymjcACKnaCjJNuL+Uzm+O94gFcKxV
d0gla0b1yvshrHVhK0sDd4BtDXc3DARQPRZZwv36ECZAxUWO4IJk/QrIjsxltcSTszmf7RrAQuXP
i+Xcdznu6X8dKsivTRe2yenrHMtYIBxXqK9xkLB3Fwh14WA89xsnXVfWJmpOk1ncKwWXGZGrKNbx
DxYgLwtpMFtELnTN/12HELz7v8+yej5QRnzzsDFHcWViTpADswJuAH9+Wf9dU8NT52KoD/RArK1e
QomR7zWUpiHjOQDcYO5LO24GHL0xw7DqAj/83O+dFFZig0pOwFvvF9JNst0RvbKVF1glyDMuBNNO
fyd1B9LDhdXw36dzeCoMmCrRL630+r5P67r/jW28hVHZ+jjRjylD18TyOu0ACMB8sCHtfT9nU3Bh
Ynbm651qBcgGxrBEuNJLmC3pdxI27kcYy+Dbnz/dmTV4atEMmBgYUCb9i4UU/abvO25yziN5jRuv
vSRGOfO9TuUCiAeu6Gzq8GWgE32uRilfk9qpXR3Zeu9mlzz9+WHOfabjQ/5r04KMPiPk24cAh+LG
je/Up7x/TUF+YG9Napx5IMOS9lkBaJEm3ylVLr5wDz7jTxyeagoig+Q+6AiWe7iTRf23YLFx/6yW
IQbfakTIyvodSNlsWG7ribO+qJZ0SJGBuLQppqH4h2G9nk9t5pgqIM8e+X6Km64yuR36IN7D8aZZ
bRH1aD9xSg0maX+2o3Sp3zWigTD+a9YnAGAv7Ogzy+LUGBRk9zGsdBC8wBGFfBsZ4NjrOIZc+DHx
m/y7unSqUUKCnk4SPyG9G2qeTt5AIdoEn1IqWX/hq5xbeCeVD1mQC5/GvvuqIPb8OdmePQNRmjUE
XUGWFpCBBHz357V3bpueQLzhMZZgMT5+qc2aImG9rthvVsfU7v/89898kfSk5iHWTa+9qcdXF9rq
c+rb7nei9fpaw9r6Lw+9U7XFUOGCWYuNvqimwUUQnKHpRYqNPEcdyEN/9RynWgtIXZjElES9htnk
o3KxWo656mu6wiBsWf4uDzQ8JfQ7q0CprGX8MtrBXyOScP6KuJLsKkpVtFOrbf+uOp8y9qnmzM+Y
pr+2NMBkbiZVrfKlSvoLR90/DlT/0XKdMvZhETqPitDhK8FZV91CbyVxNVyhhKmnIkL0kSjRqAyq
KweXhuGt2IJE5RAjj1FTApyj9ABsikYtok3goR4XJtjS+i1b57pLikXjkH7z7QwL+gKEWmE/NfaY
F7ivEPbNP9YYBiusrMPQEoohY1Ybm+tjwrbO7QKCBcu3ccniX5WDgOCBw5WFPSiymMoXLV0xQy6c
jsMlLccQgsT6u9oqolWxNNCtmhx/lk3TPgmSCrPLPy+wM3s+OdkosQ7hcesq/TaiUQS6nxAuMHo9
zjBAMVRgM6l95CBU+vnn3/tvIDA8FTtA65qkVtfxSxit5m2dJle6vq7u2nRNHtNOil01DJfg1jNV
5lTzYF0ckgaBHi91s24vc7aFaTGoRFwyjz/z8k7N49tV69rUXfYCGN5veZCG0ROZKTpgJ8m6r+ds
/Pjzazv3JCf1MkmchO7bdW+rjBpTrhN4qr9ZE4b+L3/gZB1Mc5XYqfXVS7zBOiifQsR753BYdRcQ
mzOaofBUk4TY9Qym0Cv7nDWS8fQA2QaO41zxoYn3LaBwW19lEe16TPK7DRq8Z+p6bJPDZhtbhQUJ
JrIGl8Cc42P9R534f0T1ESFJ0lHxBvgkSLuc+6wdP6MnpfyLh8O0u1n6WKXtMxHDqiCUSVf4xStj
DL+DaRCP1MtffdhTPYgbY7khuIm/9HMNtymOUrDkflku2VaeWaLJSZOXpYKD1ZUln3UFRVhYjKZT
8kbzHvGSJcLlMNrAYLa7lGh+ZnufakFsOpOtBwfyRddg6cp6xLVb6zh9HBEzcQ9VXTDnsVP073qi
U4tuB5uKdls4e6EUGbH7NGIpxQQXVtrF332ek5YoCkQoIY9gL+Co9qrc0hDcMj7o+dPf/f2TfY0h
c99yt7IX3TX0I5YwLykisdrlQnn/byJTeKqVAEExJAzc7G9jAnCg6Be9bLpoZhBTXmiGSJ7omoaD
9LQUs3HpK8486vXVmnojnv/8iOd2PjtBtOtgYKxDZssPMAnNu8+YPox1QHtoNtLgexjU4++s9jXk
biJytxBDCpbPJruIZJ2pnadqC7Dgue7mQAMHqcdEfmNBUndX3Gb2EvH3TLfJTjbZ3IKOZIZw+Omy
roNuD14ss/vZSWBkTzPrkvHCcj/7Ko+P+K8r2yw0n4RWgHTWhv3QIGyC0WU/GWjjLdU3dgqeoZ8V
ZTItL7oKXv/8Bc893gnyEsTIUJgSrIgc/jR0Ae+0bsdHNDsrbCzHePYXmvYzxePUH5vM/TRgsEZ/
wj4l7B6QpIZlUWD1mqotKy/0ZPJm2Oa0LQdoiv0lqPPcAjnZhJDiJu1agW2WR/DWGW+TjgzZFxeF
sX778xs892QnpytbK5FtkVTv69Y1yVeyaNregDMcQLCadr0ALSWsGxXf9LwDifjvLg+naolw8JKA
DLu+Z6HP5L3zjV9/dU40JeYQmEhcqJFnjhh6xBf+tShFsmYIfg7dO5wGl27XKRyVvyxC5sIsDwOA
l7fwhMNtvvzzuzz3cyflBNMWjzAgl7wLNg3tARozEUR5OFDBHxOA1PyuByXEv//drx3/Lf71cCDc
1HO0efMONDCcPjWL76goAwLE5Ggjs8FgAx7kGSK1LlTsM0vl1FK77t0AGaLWHzOPaVAX9dAMRw7O
Ct1gu4MB2Uoc7A+GrvtBqiigl1R15373pLRkiIuIWOOy9zGuumU6jCMc1F4MUs7S7WroRiuyYhF4
+qNSf9vi6i+f96S4VMb52nsNBiUsHbJ5r0cZgy8LJULEdkuEVQTvgG4y3ccW4n87/Pmznnvak3N9
SxrYC1ktPhQUS1tQIhuj4Q80aCJE6qxxehRi4YXPwx4qGNZeUqyfqaT0pNIQMDKSsPHxe9tjdHa9
wCZRdJBhzn4ptwDTxUvG7+d+6KTgOBoD4A8hlIXvDyBfiowgutcNOEX5qJm7JGQ8AyGe6iwgvoZc
xDf9h09mAm6yGUaOqT7JQL7P9iKMoXW+m6qm6+9jwilIkEdhkws+//krnikFpyqM3izVinNX/+qy
IMleke1kmyRPw5SFnzHWXnCBbYesTS8s1TPnRHxcTP+qBXxOleHp1ny0mzBjTvkGXiWyD5Bj/ufn
OfPVTiUYaT0ENMZ5+s4bp8WeZTEx+cxqQ/adSYPmwnOce23Hn//Xc3Tz0G8RTDveoR9pJOhUEWXy
WqD7TL51AwgZh4YbGOFe+Llzr+2ksuCGJWD6MXa/fANy4X3G6gihICPvqbrk2nzuxZ0UkazVwUha
0f9KBObwX7s18HXeZbW194maTLX78/c5UzVOZRRdO0/Lotr+Y8jiMQ1hepwin7YIQ4RurKUb0/47
lX2IdBINKuAl6eW5Xz0pGmFPBwh4+fLRLhrBBnky4lTPbpfIBW2wb5BBSSdQcGcjgj2iNqPo25+f
9tx3O6kheo00JhFJ/wsX5XV91jKRMzT4arhU+s+1s6cyi2VzoCrOU/WeZqOu+4Osqgaixgjjhq6E
UQid2b1IxMIhj2jBD/86cR+aO2DtLGQlrYOKLxe23pmHPWXXC0fGrGrm7uPYCQ5PNOzgypZXbWLE
01+9zlNyfRDpwJGBmw+uuLOHeg3JihtZ3GsRXthp5ybOp+bfGDa3XK5IzM153YWBP/pHTkl4b2on
um/bQAhj900WZ+32AMkWjjwEmPL2hnKb2GCnJ5CR3R6hZq3RcFU9dhu7esP9t86XHmKrL+BQD9Tk
K4QfXJQAJS20qCoxc7TTqRCjzb1Cq7IV9eqiHiwOaWyblBmUENNBZqiYF/Ckfx7pPxCcU//xCL4i
E+tmJA13gvbdu+Mewpvbhc0qe4zg4B8Hu9iksMG6IRx5EdexEklgkLSecLmUXGBMKPJhGyV7lAjl
afUdwvtgzHPVA8T17e8WQOxiSt813TjnaMoC/7JKoxViCUOpNT9A4+6356RPRyuflMjE5g6ZDURv
C93hv3/tVFhNyTfGZs6mCzXoTPE+FRqsNGD4iKMCw7wSuHZC+4PTHQEVDvpZtaOTyrqoaOtUenX4
88o9c8qTk+o6I6DI1LHFqoIwYwz7A53MysEx2DBVHnbIMkLTZBlzyQPiDWbz2G8tyS7lZf3jxv1f
X5r873EFBfyIjnN29zAHts232RxFV28+RBaifg3I0NH9xDBU4M8TbZOMNPncSDUdOPJPOejRZBnp
dr8Cla/qG4iPEE9XQKWxzU25sbpK+JIPHFZVtuiDUHN5BzYN090TD9zaDpecpc+NPMlJGV8szeTx
vYk8haPgun5pcLGoqzL1sWveBor4iTSHjHTCvxekvkPvH6QLwa6/hg2+HsV+lqMfxyu1LnPjX2LY
IUTNneAqC+dyBv+sqa/0HJrhJwhqhEblSBnCXx9AQKewGcnh9yy28csMcRpbLixGQs+WnJNTAri0
DFC8rcoFRF4EybORKlpMkHqyvsbQaSg8lgvV1PGSYBTSEJW33mOIcqDRCKe4A3KzFxnmiq10O/CG
LTooaaY4U22OSCTm2h2YnfEaXR+VYMtaNPCzorpcQhstUS5lK2pZVI3U/Q4i/Wa97bN4ALugmVK2
XbW1ALu7mGmG9rvAjMM6vXer2exPmkZ+gryuklUT5tymrNK5ga2ZBd7cu3TmBeDTiEbXvWFZCMfr
4DiIt01n5+coSRiPbmod1UucrwMzbC3wEVJT52ZE83lYBjZXb5QnRNBizaKVvG242kGyyJhdqp0A
G39zJRQEwKPU0KXIBEi87DX2NlR3Q3MVj1gbQz4jW8/FuywL3QYRSbC1aXslVt+LIkzjNvu91fMa
+n28ad7tB762eicDuOapYh6SmA+7GCvdgXNtG1ZBvo8U4HbeM3iWbo9THcG0635I9RJO92aD4M3d
JKyXFP4OEnzmWyipR/l92SBbeIT+tZ1YPkCZB+EGJcI+9WGbjjdxsPEUJ4OE/i26JvDoDp63ZEH4
WIkfGKModxFfevfcr96o6BpTBpe+u7BCbSmaJTDiCwVIDPpi0C+w+ZYzjpEYwSKNcF/JUCNUupQw
/1OvIIuk4jpmHESFq7mF1r7KN187BmmkadcflYO4qs1jmeC4wdttoUAuui1K6/tAEIxsIdBIuHuC
7qWDlbYYQB+NihUwDL+DAsX2tzaDkdUX+AUMTV+wPjTNFa3DFvKQlFaO0dxso03hbz5O/HOfYPJ7
J2djVbJHSnQ07QzueHIoYtjhbOVqskh0BQ7lGX9HRiBnVuXiKjhZQJXSraaQWaeSIM/6GIISD2uR
bgAcu1qyXENb0nmITGoytjno+WG66yS15Ced+6q/CrhqxPcWss/sUzW1R6oz7ZC/9whPPSTUB1kM
dkqetDIFFSGdZfdCh2xYHqsIX/YlZWrjP1AUVpi1Czj3Ve8LPIsrvfdmAe0TXlEwkoOg1FIcqF0e
mzplz9vkmtAdcEY2FOD+5vTYHuZhBtiPs2hOfHrdhjbj9Dar6qD9YQfnxu1qy2Q3TNcgnWVhuWC6
3FNoTlkAg9xawxBTeDaL+X1o2ASTqrSemmWPxgOUTeRj9z7IawxivMoHu8LRFtLPWaWQ3JKgae43
Q1SY7eLoHxHQEHEVJuVkfQpYFIS+Xu97ZC22zytcK8O47OMlSOEqCKPpSOeLQR7WlwxZAnNdJAO2
vdkzOBoCkO6P1lawLHQDGhvVH0HsHMwY2N6XuHGmau8IuoqxWHnVrHuUC2h5C8yy5i3IE9+NDuAe
ShbfzWs7wpqzWX3m700vQ/kwd2TEKk2zatWfOtrTCm72uJmJJzpsyKFUDUZOugxbSps0Txz0uw+q
FRjT5QN0W6RFdG5I3edgrhbMlSsxW3dQm4i7V6MNwBSkVzB41XSBs+NnCi8bt0/ibbW71qJ6kmIJ
bCNMwTc4RX+K3NwD0BqRT2Py1mATqz2xSMH44PXaiRr/AjG3KI6KIx9jKoZEbfFvYUI7LYXoJ8Jz
YwCHWVAYVwatr8Koei4VqSkspjClgW70RuA1pYWPUgjNjIMv5FvCBCza8zFe7TQVbbz1/gkWvIon
hYM6FN094W2kb7qKwnAgHwTBFKuIpjkOr+AcHkDxWBM6PTLkEfSQzPdEjB9qAyJ4yBDkB3eoKVG2
1XkVwgP3BTu00j4fa5cYjOlXeMV/xZC+5w8rVGnquoWt6AJZMY9Y+G3GeLV5Ju0QcAZEf6RjKUYe
6OesgToRtv/SYpG5hiksV++m7r1XMIP4DBu3TlbQKCH68iNBMiZ8+mU6kfFHC0PEetqjvsIEPOlV
PF7BW4pEZdj0A/886Yq5PQuRPLHXppYjpvEVMA1gw43WTbYD8m3qKxx0EX3ouORNegjisEq/e0CF
A9SKug+DH4ZAtBQeklWm7Xi8RfG6yuGIEYY1Pj0O0H1mJhK9zz6d4XEpFkwvchQshA5W8PO0Pq8c
RnZXQ7rA5P6WmTrp7jvE68ZfF8cwRtpBKYVPBZ07nSBQAyi3CridcFzub5NAx+5WWfTQX/FRrfwl
QcHDuZy6YbqPlVobSNlAzv2ignqp3E5CdbVee5lkqi8FMZ054NahozAPeYCTDZRiwb41iRLr3YJx
Fn1uW0mzV7S5serzGO4tNca3NImhVkFVB60o35ZpWadcxbarbwMp2XgVSmymV2DSjftszNzNiCCA
OVWnS9AQgHHmLDF12xYN0GtGSkZSjZCcYUW49i5KsXdnrO+W9yIPFuI5XMdgd3rt7RDEOz7Pbv4s
xNbClHiFF/ZR1scMFZ9xhhL9gGkTCk+Ojwuv0ptq9GyN9rRKSHKY4ArMbryUMuAlSOL9s1chHmuE
T+Cck9ouaEQqSMK+jBA2djMaAnilAnjwbmTxzrAhaFSOIwL05XKhTtd8Ly0MxrPbgB3dyEfTWyzW
oet9wyHz4tH40ZDKmi84WUzT76LjX7+VPhran4Fo+6rN23gYpn4/dsTY5uA7NWBvklhGPNs3Poz5
i+90jFeBGVTf/RYSyq0bRy1Q+AAJDwZylT6DhUg5DLYjbxGWNdY71bO2tyaaNKLbth6n845POO8/
tsYHFNy/9Ghk1fYZY9fRtGRZWiYDxuO7EShidgv7noZ+6icWTL8cZ7a9Mi2mNMl+MEFLP2dsttNh
3bIpy0mPGcedxWcZ9wnq9Pw2KTaJp8VbOO3lXLTw7wLxP6FuzdF1S32v4b4232K3/V5nHbCnKoKl
w7T3lHXtz3GO3B28et16law6EjtplCD3M6y33C5imF/eNkiJUyDvVPEgTemsm+1+gPtBpJ4r7CIs
CItvrB4yCi8sf2UqNrsxj5ErGsGMgbughzKvgrr45cg+gp8Mrqh0fhsi0U7ftE2jedmldeT6Knc0
G2VfxPVQRR9k2YYo2cEvEFnM+TQ6UBGLcHWLSBCUFEBcugPeHEvgrtGcAWPfCJe/VIcylBzatms7
dwvbVL+ognQBcld2A10g67xHmlvvxGHMNiru+7pmaDYUzrDF54h7a/10iKK53siVjvQSTI/Upi6Z
Ssh7pRrzVm2B+9I5SJd+YF4Bq5zSQtfP12LVDoSr3TBXLcaJNtrCtcY2Q3nG7VJQNraqoCFCMHGc
4j/jXyDL09berFlK/d3mAx5+8tToFjBv3JL5pUUKjFlf2gjncl0wsESz+Sqoqyj8Um9+sshxQ7PR
7+zUrXF0Xc1dFsldk0qCkAQ4YgyB368gXW0fawhBjyxgxbn15hWzgUiYK4pzt61gtuFk6J8M7mYJ
vU5N3zP1kk0UVv97iH2GRaN/j6PwxgYtaCp5AGL+nF4hV0fClgsKDSzXpnVbucygqS6FF+Fo0ast
NaPVbsBT919rT3T8PdqkMXFOJymjq1omJFxzC0Xq6kCMMjrieeabafss23Eg4Q1c1seh2RuajHGM
yBzcf6B8U/Vi+nxtHYtFYe1Cs2SXJsh+VYXhLmUIy1WLgQC5pOkQI3sQ7KswhYf36pGxk7N5xBSq
XMNhXCCMzsY5dvsBlL1gzH0F0YK4tsA/xpwPah0QDdLGbTyXxrlG+GI9skdL5Jltozr0FZo2kncV
Oxq3olvrZ3EHJBHc3keI861+c62HcAPVGmRqjSeHLAMEgFuHu+t6VQFOTb6LGH6vDymB5IhBvh/2
aZbj9gvv5G+4RlpWf0J5I+gNQ2358oygaIQJlVJyavrHBvs2wSWrJ33Ar+UM4CqBBIOHzL612bJU
+0ADj/uywf2D3mCwna3PCe/DbZdOAp1/XlMacWBJwis1of1LYM52YDhxqu8qiTywyQ0sRgQdwfMc
PmOwGcCozL9m2qolKSu4iPTdlZztEMFcIEK30UB61Abk52T6RLwH6KCTH5ivdUFYoC1BVjeYnvjI
cMLelvoJrgc1u9oU6bPPuDVjpeRtxdbpYZrZRD+hkxmyA54eJaiQFEsYtVrUG5PH2JFgvUkCEa2l
hQFkWxqVGRf/mhENiua+6era7GMvJ/LEbC1F+gARAj7zrVqImvWL3mgkST4lPaSPhZiXiQz3cMmd
4QcVRunUFKFV/xAnM8CG8t5jPBL8VjZ0bseCVYclTTyZp1zDlcGHh3WpFvk8oBJZ7HKVIEKkBECp
46SA1yHlcwFshva4b4JKCwggEv4x1vNiv06Md3j5ICOzNS4sujH+FV1QB54MfqKnbF8FZBpvJFGN
vUshLQbwP/qlvptJGo5bbrEkeHg1Yl4aYT+pAfYfPohjOCGvvFHTh2TZpu8V3Y6+9lkLyduUh/Nm
ql+9zTZkdcA0eQIBwvVxEt0Dj9HuHUsURj7wbEhxciWuGpFRB8udqd+RKYVQtABcJVNXqpAN+oaj
hC1mJ7oQLSxm/fWGlJYhGWUNWT7HXPBKRR5M5QKcLK9+CuX4vCejn5YHQA8rgP94TtF94yKE9qhI
Qh3N251e69Y1Bc4OMbDHNozXcfq0EoARUeFmRJl2jzjnBRLZ0X3LZNzZKGI8vEHu7xjYfUTg0MPy
Ll2QTRjki3QeyFGf1Uud5Y6B/j8XWzJYh9snpu5xcwBfu46zXeChYOlKSyCxREetkVsRX1mNaMG2
wDMBr4FzjmTuI4sMiNKfka0eKE6RQVLRmDyiKImqvc9IvVGZixb3ntsAi4CAdFhvAywOpHEqIqUn
w8ZfZdgCRW7gvB18+NCmKGSWQAG3W9oh9p8kvC4SgABkxS7NmQ3p1heblkv2APlOUGGkO0x0vQWv
iq9vgY78Fwbe37ALBI5O+Cahi7QHsKLAgHYQclugAnMKpj1wiyx8mwjkHW8sdMnx3hk041p0Jolh
aCuc8eN0N8mqVS9A3Jm5XgxP9BfCA+RWPs3oGM1b1BKwCcu+GmevypSjBO1G2CkO/aEhxgOatoGC
a5G3EKt5OAAkED+WWjHQ2woZGVxjV9xpwq1EdrMf4xvkriJlb5k53OGKpkksuRotqej1hhCZ6UZA
WEZwZdOmNd3BuIpP/U0Pdo2cnhIXLPy1aVPY+mgMU9A8L5ZX0xuzcqMux/gIDuUFQ9GcH9Ju2BZb
pjG24j4IJ+Z+xuOEo7SQJjIC19ZWWVpuFCFfWzlr1DzgeG24Veg80zVY9hyuccC7FAmc+5VyrDpS
eL3Csa0AxJgc+2kQYwZ+5VUEX6vce4yRf9a4vycOqzEKeVTGUZB6XDB0BSnhNcsEHavdsqy9HHEZ
wKYxAOTHCvuWwPxGhDuX0DW5rjg38HBQXiMVDhTvlo/DFWIQ4prl69bW6i2sFUclwm7T7OcKi4Te
HQNzARduOSTEZLgzhLSB+G6jTI7ttRi6qfc/1raK/PAlkwl0nldho0S8FBnOA1S6hA9TbPbwJ46z
+oDJToqsH5jjCIQXLO1KctzGg0f4bs19dJgEW+YvjRhiNxey73suy8zxkd64dF0d6AgJYT8C0lUL
eqN4UbeDasblW4p94g+bq0M55PAE7YnH/w9UiV0n+lrPJW4sdnvNYgSMvgGHXQZkTkU01YjpXPvF
7oJl8PQ+wbxXyj1JOTxH82qEN1+BS8HUTgUMklLzLd6GxMAda5WTfGnSoOp/zdXg5rcUPirdJ/hk
kwZJbrKd5zxNltZ/qoE/Z3CmFKDYf4GkTNohVyAr1yVYFpjd5VPAjrG6o4ZI8dpkhHbjzRLgpJ53
Dn1yxvZBlBpv9oLhr0cHWXu4QiKJcxM06j9PakHi8xXqLmnjA5In22jbzUtrJf0E7xSwFnd6A4vk
J3RBKMj7EGWdfyboc+Ou8N7E3e0UMoiD9jjmoua37LdYPFdoJbdCs7hHmEUms+FZ9IJQU4wNj8gP
t4V6ybOpES24PhYO7riYd90cI1kbN2X8sWWCEBXfyNWKLvfxAuu77zQ98kZxPyBpfDcu+Ofrw9TZ
lR0EtZviR91Ym9kDz1SzzgC6XdYeb7ALCv1C8RGA1uL8WdzuuNyyhymsmv6GNpEBFiVHePqoHYGv
x/DZzgsuBuWG21DlYYmESwEAvigdPiHWLwrulUQrO+y8YUrcC2mbgGHSgftWtvcsGvHR06VT9rAK
tCp8twIVxBEY+XoSBbq+2sZAnCKwKm6Mqazat7jp6a9MwJ/1rupTY/tdnPSAwkrY0mSEv2JFjNXP
FZY5oy+6EI6uQ55WCXD6vaMpEslz9L+OJvlK4kAUPVJ969L2uFZBl2qTPjvAUjPDmqxH21S4O5Gm
rx9dFkNpkUsqfFYgYu04t0m6CFQltVqZXnuDw/KbnOcMbLqhHp27B6c7wf0i6LaOPUJZWY3XGYqZ
Q5ilwqtBHBursuUNRyaHyxNzkWZ0N6famzXPFpmNN9S1gPJzCxc+9xFN9RwMha/hQeOvvAecZfa6
qqZwLWwCR5etwKSFDckeWOWqzRX4drjIFU4NdhoOaRJHKVyfMHTYNFRuqx6XQ7xlBOHScTc7WhXJ
vI2+vdbpMkX+ieF9y7HUZoJw5W3RDXI2GOYdKgrVVQPZxhEKcCCli+5HFzP6Uk+wh90OBoZfnbrO
Wp/o4Rpxd7MJnhqeRUv30mDZaXorlq2y6TWWP9kAsLKEZQvilSLHl7aI0W3EROYOkikv7hjChdaW
5hqiu8wPeLdIrDDlMAXay0JuyAAJUNdE0pPCLYQIskOSbma6PXyMIpV8a1EjA8B3ppNgegFKH5bM
31SrJ4H5P8bObDdy4ErTr9Lwfbi5L0DbwJDMTKWU2qVSVd0Qtai4BRkkI7g+fX/p9gzGnpuBDRjl
Km2pZMQ5/3qy4Feb6ORsjh/Kyzzg3yE7sVra0kkW6l4AYIFKaNq8FHm0h+X9phevtDNSkUxAg6Cz
WCb/OnbRpis6BKOesCuaQXK3zqZgHrDNhOXOQHGwSiDeP5KYqtxLyryw5W+2Z97GScf4QarqOGsl
ljSYRc3naAqyJR/tXChnyqg4CumbtVZKgu7msddtcSrmMdD34RhNXn63iXUU+uBUV2TjdvON5ZzC
3WWMShAB59eBYolkwc4feqoIQIILJNhpHlH8QYzZSiojEct77UlMjnEIy5xF9bYZ/7yGnZwkmvM2
H4ibgu3kWYbDG+f50uS2023pTJwjT0ax2DPwzViMmu0vL4HpqH/2SU1/y0fjOy9uTJDzRlBTWYgz
OFK9UNbttcUQ3e+1NecULQ8m1lQRo7Idm7Tvur79Bf8yBR/G0ziFj3UwqODRwCpx3oVmWTQCpS2w
jT4OgQ6WIWt2YIEV6BxQ49rN3vndud+kDkfuoGbw+RccEuSn0hDArzNBnq2bDx/UUvUn7oidlbXy
cCysmY/npXnBQu+6BpBsnP3PXUi83pmNHZ6p3rumwfW3TS30/mapzmj3VEZ1rS9i9hQ76z5Rnpss
CGWm6GZ259VSh72yl+o11mqafiik/DJnRSZrrDh4s+gCEs5NqfPtF3nz3BdfraktF+dWl4Sc2/eG
SKExf2kXyKB9451TOVbzfbTyflRPjgjMvNw7BUqg5cnEzK/NI/IVVwOgrwRrhllUQpViF96IMwMJ
ZYebvVSXNaMaB2/XWPtFaqi4/GnMl1BPn3VQjdN8jArEUvmBTZS0JoIMu+BpX4u6v99cr/GLF4Wy
g+CxOCqr+p3j0J4ubAwgZ+m0dkL1nJ6L75Wv1gjw5L0rKh2lSl2vn5Q5LL2DvDNZB3RF44FrGJ9U
0s7Fmt8O9Tiadkfp6lhieI8sTznd3Qj1E7tJWRZoKi7dNXutzNxAC/cBvI2lIYO/JJjurgrKaP+q
u3as3gu4AiiGAiV5LG8I2m+s8nYxGrvei2An6elbiEblanFo/Xzo6GITPhB6Pw/7cGsPAT/i/RQG
lXrdh2GtWkBy7bo3ZCya1mNRKILqyZ2GqlYJJWbKcW9Kp5HckmO3gc8S4ga4ZJW23y+vg9gH51sw
zZP8SWw36s8EqL0a35fF5W49qLj2yHxLw9hrVnQihjnWma8dyIzZL7NrjOy+8y7c1uqza2KvFUQg
x9MCmychUaKBCw0ecm0GckmDqdvPofD1brJKE6CYP4MhjzbTqfA33oI7sVy1VttNFKJyWt5yC1Os
OKPhCBCkcxfL9Zpfwdi89PEByWNhRKZl3TUFTG3fexBioWro1HqkWfW6rfbTuK/nVbRlVSQ6mjsZ
8o2NhAQel4nO0/jJLmyeHuvA1FRUEodjpZfOhuObgroOmTcHXFDpDJdFLmrq8ZC6REqWJVba7VTt
BlYqvYqGmyh1ULVLh4qnhuaUz4rAuWnrswLVdz1cFCLRNaWAptzVqVTUHDTHmC8tvMwhzTwvF1ZS
1A/BUwClm6uXPe7RJN1A7jtB/t6rZl+eQU29fn4qpxBX79Ezs6v0zcrT1rOT40kIoVQY3cgVU7fF
jlWBPo12mBwgfLKIpmONitubXuYZgCa8D+d5r4cbNyBtr3uxgWFosLfBDpfo12hxy21vpQA8cB9K
JmgvbljaKdCMbsLZ0aI+SiOsdjuULaVx4GMLbpY2syynLBQJ3bMVfs5oc3SFs5W0PViXsCqxeyJz
oOMd/HnZ1x85VB7fO6M8E9rCGyfGkjogQDprM+sAiw4zV5AMrVxC60FWZjNhimoZ8fCNH7ZBMb6H
XHWjm+GdabhY8sVX7hl6myw53pnC3YdUw5SyWFcBiG2XgiiG4ABlB438g4a4QJTnmR2JLrUCjUOh
bhyx9n1zWy6D8oYjq3zX778K20ywie2629XTPrlMUEmkx3k0sN1BJ8HsTLD2zfLqhyC46EB46vfH
pbZN88XaoJKJLeHZgM8lM9mL3FSVdiOWwzB3g1q+oxQr3e6bMxJKV2SIk1WzAriyp3HEXP+07B9V
oYCN28R1dkO7od/alUUfMgh+myM8q5B5ndyC8MniEIx+oMT3os+hKN97vRRdxMiqgwlxtQS8aLdz
ZbUlyhuz9Fwu2TgXnfWF7DD4sGyZYVriRxyvA4bYxCZcWK6/SAcMcCvdRI4YO+fiAjNCOxxwKTne
BLg+51jjm5T853F0fssQ+qh594hVQF/RgJIWd51vYtqAEdaQ1FhtbhTRj5bPRJaiapgtZ3sb7CnW
w+3sLOBJyehXcZ7s24xqCeoo5PK6tyDyHfcF817khTfaY4JDMCSsKSZPuaXt6UvtbnVTpKGk/DxP
cc8w85C8XTGdnqChIEzOOogax0lJ7yzmNyhCs4WZW2hHHbsOFU8D+NMs8YUNa5MyBTEhnpcrse7c
7mBx7G63husJotfbbOII0mVouYnduPWjD7+LnDhAHGLH9gOzzVC1mb3PrX612LD66ku9WnV8V+bu
AMFXubAR99D4lvAzxTDFEsg0GZPP60xRXyBq0jSWAS9Ec7keZxj8+cWZVRFGiV93CIMSigmEExWJ
3L3cOqMVYWw9EYwk3CkRNAfOv0KPsc49NKFdDueVOa7sQQto17nhfhq2dj9oShOHQR/g2va2T1eg
3+i5yUcUFklhSrG2dwNchMQVV2CUtB4oGvLz+TVnbWYcSDUNlWJ+dl2nj6YH3hnzyNdzALr7m2VX
UG43JZiSE6V9LMgO520L+Pw4G2BcohgnqUfADU8F9ltbjRZxSrvkF6Vu0YN4ocy6PICdA81v3Tl6
EFr1xQOnQWsLN61N1bolweMQad13NBGUdV5y13a5wMkVJZM/BLGHAHGeiUhqoguoUzg/7pXLaf4d
MuMqbChdC3lHOrLUWMW3SrpVFKUzSFTzKpHlRIrvrid5MAv2wLbjhGPe2d5rtEuDROqP89lB/8Fw
f1vXUaR/OJ1Xuz8nScH274F+DXkOVi9v5B1VAqPwkopotsI7ykZ4nEqlRQZ0l9jAS9WrxeTMMkwV
UiG/hAFV4Bd4OKHPPJWF/l5Ws998GddhCsKEZATb1DwionLvF9CP/qSc3GKe96tloD2l57rQh75T
df9Q7qMtGkJRkb5+9WzKikAdXanqixpiAoZTifQ1v/Ea028XvU7WeDsPUrCRVza9At8a3p+eOITT
Yq1xUjdV74nTUq28vkvN97OmHTJDrH8C+ME9CFPX0+dcrcXwWbcrb8xT4zmw06hN8lYeUUkRYJyS
DdzW78SeNcySsld98Dj49sDWXG+9Y03ZWo11e2c7a93d7t1cRl/tPpbeK6mdkL2nAjx0dw7N3rru
C2t0tUTIdfF4IofTzOvvcg0a92Wt5G7j4ZFe9Bj7nlg1FIIO+x+z5VnM6mVMuBEv25TzXKTeTlJj
QiDEWjxRr0gAbzoQR7xksEGCbpqBADL/imDPVnGAiBBudGoFM9pptzun+rpXIEq/gJdBJ9OYqOGG
5AI83N5dAysWT4eirkZi08N8jI+KlXi7QLea+JlZwmttmFYb9QM7QB/ZB2LyPas+9/Af5Z8Va6iM
UPLtffmJ+HuvTgp+rltTwdboziTuhZv/iimrJi3fFxbhMBzmfXdbS7exSDAuZtxcGDeojrgE2xAz
kdDtVrCasgrKOfUI6c/DjECP1s28RpuJTi4Ue9uZUYfceN3O6/4m5eROJ83Ys5ozGkO90UFRB5T3
1WFvqj2N5zWIv4bSHYqXVe24OG5bOrHn+dRw+NKXZBfaPCB92aqDgKthUr0OO1NCFpQ0lyZ0dlwF
m234dfTtaGakGfO+eb+KEu47zPwoCpqfi9yX/onpRfC+WmSpmmeLfMFgJdSVIfaOyAq16INel5iY
46n3ZPdJ7/kyf5cOQ3XGNhZG7dFzY4BvbsHRaYG6naHkq/kQb1cav/XRDgZFad6NWyEdEZzZpk2a
fbXWo6bAgBhrEBWU0gmdOgXNXKBfgB8JnVnaeyS6Z27HrCIlEJGJnKy+uZtjymPJijPNrU24s0cO
e1OTCnUBRBfWUywGSM52sJyAARPsd3mPm92L3zW5y3mZ8ovW4ESwuSQ1Jzb1LtvzfFU3Id4aXJC4
hMelmOIEIgMo1HBUqnTeQkRyZ1WSyl/DLAPtTImxt0YufCnhz48d4sfrRRKNVVRkvc28cnaov3HX
Y1mvZrUPEMh2R0RzJbm1k52QY/vYGR/1LmcQwR+PJTeZZgOZ/fDnojou88Ru1nF+AhkdrN/0/Wle
piAaPAZqFSx96xw4T5b4OEDAk8UbMZ0273zErO82N2AMTsQOWnJkmQJccLnYKoR6gjgjP5OREGt5
mLfJ7hg7CS0TD14JSIZjFrywu4+FVTJ8Ni2QfXichmlbP+wAwCdMSkPPS552sVTA33Q1kKmM+ENN
30E5o3JlVfCq+sbyfEhHh1huc1ZNxKp2EFY07WemoFWVWd80cvNvlOs75s1xIJsOQpDqGjH4ksX3
wqVXbcQvIaKwDZHtuDLv19iT+VveknXybthq9XkzPPUmQbs35DfmetVbST5OCAqPRWhJU2Qkbmvk
ssTt8CCp6w42JXketvVhCwe7+yCD0S9fy6FU8hg7ouDh2QC4mM/8aUGYvEWIAG7iBVAqLctrrK1f
BPb4GpZ0O3D3WrJrhvMQT6P3UfRlEB06XZFLzqxqVWd0/wWhFGSTNFZxw0FJNwKsgm7D+7FSAqLF
mWungGdpuvKn7V7FJunQha4+1J3vTMducyZCtq7UZl+msmka3p3RnsONJ6B9sA/JeqXK2NpAwbZ7
VEfFdHRHuclHZ+ZlvYNx08OHH+mtfIhIMdxufNSz4qEgtqshpUsHzoeq8s79cZ229qe6iUJz5+Uo
qO8l1S/uT9mHi3UzB/Nsvc2iV+V1K/a9j2UitvgnpXaKHwq+OA+O3RIFW4j1ZYggeqxA1yvlzss6
B38ce/P9oxt0cfxE8HzZfBd5zbGRBEzwhQtTIFsUrHPcLm5C9HI534Ig+vGbXwZhHWdV3mxtCtay
7TXyAtVXb8tOKP/zQoxl/baFbt2Lw+6GdWglnSPH5XNdzNR8i1e3mV7zlrDEmwrXr99lg0vgIFVE
E8DBjN9hX6zrNSHcLd27WqmzU7nl8Kvax2thSRBUTusjEGwaJFUL9lk/OLpqFeMT0o446tLAWxcb
5gMF9TylmxDO+kCM3YoQQjFcadDIcWxoOpJish/N4DsH1g/nw0f0oN6DvmIdRJflKEqPjHB8OKTe
jVoAuRkeoKW1Oh++NiF+sSJRkjj2T0pKuv1XUIYB/OS2wW+vXSssHKcg51mHTnj90U/5kqnKTCfL
9Oa1RiLvfB3FtprHaQmerIVa7VvaOta2o4kqF5/X1WY57u642VkAWRS3KVvrvATZ4tRQUn5O9v6p
7j1lM12E2kcoFQ/lTIs3a8fvQe1R3CS5ROrKMhSwMHsQifuWnznkVecf1sgNnNveuL5+Jfa92G4E
uPaus24vQJQhE6PgMb6SON/ChT5AL0NE4RQqjbTtriadeEm6p9GloEGmBE2bvUhQGKK6QRI5tB8F
h+yXforcn2PZ+uX9DBK5jDfFbKz9QcsJkDZj2BPayUpP1+XbWG0VkQc1z3QOC+LS2vc0WivQ69Ga
Wab9u3oaAUky4xdh++J1DG1TAsODPSAze4VHgs4X1J5jijR9X34pDUmaOnhHnlDCVgzG3SmMIjkS
P3+Vd7V+zfaeli6YzFV0VVgBzHdBmciJooi8/R1tpbDeTa3L4CtBjrJFcT+3qBZhaRsbvbAkpvgM
Hj+pb0zMUm8ZED7ytKNbAt4+absQVv4lguC+xhahwp3UBX2iPfbH3kJ0R+tbRTNpfzDdqtwvs1XB
yBxyd1uaz3Cp2EKTsqpgVJhrwFFM2kg759LpUEEXKBmdNrBvTGHYZG5tJ5JB/+zJHfAttdF6yHsb
l4/1yE8Z7zZfw5+tp1lVerujYbKt9ptFCi7eBDdCjBy5aDo1eGluBqXlI+rYwPmDj7VEM4Bis0Ie
S/56WJf3DfOwCzvotPlcP+YBKvsx2cma757isYarTjHhLeUDZgXi/Y2HbqE/RI2FpDRZwZ9kn0Dn
hPXJ73c/eLB4XCzIe6Rk4osTA9nd+UIb6wcRhrWuvhXB7pPG7AQ8Z+JlmzwEamEh+/U+wNJd6ndK
IpAWfpkdSAFMARI6Cg7ZQuOXwqAzvmZT1OTT877nbT2B2S9uTz/FJgjpOaNkGip9h0nINJ/xQmPa
ehzsqjeHlqKjfL/p0YR7PRwW2xy594O/mMx4lphFFvuEV/NXjbv3X9iMjZgTy4xlcBvtAyKsjDjX
uP3dQx3qrB3X1RoSnDVj+LUKq25/DT3PL5zUN80yDz8qlUtoOT+qRbtjZqGl42EBZ5APxMvgRUW9
Y65x5X3Xfugycv1vWxXm/UWKPl4/WSWMPkPBq0JlIar/8tIOSCd/VRG3W5jMflAsTzaUHo9CgMx4
zJNiwuonsnGURcuXipzS+r0xObsW83S+diPvd8vn57g6VrjFmhg8Ak6FZlt39U7WoBtEtkUVB3v7
mqOgYMaJcvT3X6UtaH5Jdt9BnXTZcdwu7zQKe22TWVGMWaAJ8iZQWYBpoRkuBtiqNr86tD82oVtT
XdCCtW6Vcv843YhWOYvr3nfLi6A9Y/6iN0PKDSVTOA7QSXZQqdUvARI7x1lvxuq3W/UdZcj4EbwV
ESgA1TPyqMnqbqe5toMt9XUXcdS6baMXjaERx8o32c+l9JFQo73pL4OzI+tEfYLq8burWHKHh3p0
Kfk9LaWM0Tho5EXg1tDzEif8aq/Ne1SXsnyhrSp0P8Ri2MAY2OtlXrzEK8Hvh+eaJkPcLOhd4N7T
CE3BjBHAHVpTsBBFI0ea1wdB8SdmgMF+sLBVesUFEosixIOFgtm992iZ09MdJ+/suGf0RyGwuGut
+zPAVT7FRyeW4idJg371MxpLktRX396i780IwGGls8cr+k3AQzoHWwPhIWAs2f50spaOY0Ri4yFd
v/t+7/pZa6PBiLJ8UtdHfgzsrb8zkd7Vlng6VvPd2iHZarLKAGf56Y6VM3BANqd2+qgpabFIGOdb
I6HYm1v4kWR1A2Pd6HLxsXYHCAzUIy5IFZJ6vUv7zbbXanhuaqQudgrhwA7NZgQTllJFPC1YZeKp
LJqMliTCO2gfqJc29Yd1fRiK62RArcrYtHAgwtjf2sUfzb0aCwXKW87O+s45odC7OQU03/vSXg0e
akJRdXUEVWuFgVabvEk2wfPxyPdiLfAOHJ/B99VjShjwSKjW1BfLgUheMgttU4W2ZwQ9VRB+FJkN
adf0cfVJWlDPoVr2G3msScDGrciJsNyVcthgauobL+SU4/UgB0VuR1xFFZoh3gKROc27X/mHIVzZ
gj14G39gze5xj91PRhcVM1/gxSjKjYp4mAGzoHNPG9pbz5xqiX+lJiFq02sDaxmAri6ZtvN8vIpD
Zs3PGvRhXb8J6pKKWwf3VW09DhQs0cE4FW1bkJBIuVztlF9jHrO9O+4V5gEEZBZkBJR6Bynb7yko
WwkKQ0+ccuI7ypP8q293kxHyGwanqFxuiDy5rn/TtDpRkCGY6IL8gCFtR44mdn+3PkFG66Y5bQEa
zJ8WkQZ9mwoB0P7FUiW8MkcP5isGuRF48mYHcZ1eUZhTADqXqtWfPRkVo+SgoVLozfJGgd2nFgaG
CnqhCksrtWq5r0FiSe3v13DxdbnZQz8QtMbZKzNnwnU7Bmj1B1Gbc7SMRXjAq+9yD+CEjorlCJum
mPyccc2Xtyqn+vQt9wbpvVk5ukE4Fl7P9kysy2aXaRGoHl5+UYG1pr6zaJ6Asl0R3VEN2Ia1PuBE
ruBtu3yT3C6bk4M4g/mP7SMGrqG/+CPt68OVsqoUyjPV4X6qsX9suExi3/7ZaKSzx4BMv+qDPCwf
tberJLqcV64tt7wxw9Spj6KFcP7Tur7vba9WKNcYVsErK5jxsqgLgF9LIeZmRhQ++XyHaSS+Eev4
6DptFnazE+aJLiFXJWGiK/DP79UelqY+s9BEFvd9jwq4TUwLxlYndmf763Iao0AKWDAo9eK3QZm3
3vJCTXv3UbWbq/ZTY2LAnRde0Xy3DnVMGSpGyN7r9vUeT2083RYF2hqHYXTYA/UsAFuc28mzQuuH
wQFquRcA4M69xMsoaCyrHB/oltIWzhRPEQh/yn3Skt5JdEU9nzj+KMbvsURtCjHYxhba3SvkSlop
GkMdQl4ojieKFyelrTPeIbsLE0vEu8uAvGMdwIStzKmaSDhgsdoix/mR900b7XexwQZCeRFjTxoR
6ApdKWiwdKPjVOEgwgI6NEGwkl1Pv9eSbJzj/KLXNlwBpBXmqUb+khLAHoEqef9xk1ZSrOLbCJsm
H/rd7iXLVWELxCG2qtrh1fWVHlWi8IV24FX1Pg78gexR6Ngosvp4vsUdS/zPMYao3+ObpRMlmukA
b2Z3By2gcj/1d1wmx76mbO6Mp9LgbxRmbcsgKzEAjRNaYFNv30YnNupr1cZOTMXCxpMYQvHj0FeP
dCxE4QXXZuhyP6EzRBzWDCBVkNyeO60IGnEzGpCojVAnSGB/NTpFBD1xqVd6GFV4wsRKG+UZr3uU
n2KaTApDMTY+y1Nt1ZuIERMFpZGHfMmlNhefWc6ngxy6hpd5bQyPN8BmW8R3EqiQ8T0YUQfc1Fp2
lkrLqTOr+UVmwditb+UYOqM+cAmJzUP46HR4LKaF19R/MOQ01XnWqxlfzkO+M7ThsO6jPE8XIIfN
RsAORTGnfolCvk9ts7T7+jChd3OWPx7oSKvuybtGQnEYTF8JsSWIwxj1j8FVO5OjAcu1Q9TFZnlT
ti1zMRfiiYncJfUNUx9Avvul6YWMl3s3lOGw3mHs9KcwJeV/XuIMOpi18W65hj1UKW+83X1eXZHz
PS1b33Tylpp2ys2OLcC0qE7zOE6uk7ajP+xtojj62p4jLupRiHITsr4/oYXcBu+92K0oWrpUMIlR
B34osSFeC/TMVNRR/7KyVrvw6ehj4QivDl5ge8y5rlOGhY8JUljUkh6WBefBn3qBP0L1fIOL0Rp9
VOnNYtXVtxAle2hSAJzO+x4zTBakSe4IG5pkpyUEyIHkXtnd2XVfFnNm+wv0Yi0irxEHQ+qr6I6I
UqOxD9IanLPswgO0LhRih22yyzXb8j7BHp8adKzMBAmCdrGNCKlZILc3QOvyNke3vJS3DmdF/iQ2
O9w7LJo1ROLnGA+R/pwIy2bBef1HysJ//kt3rv77f/HnX1z2dLOX5t/++Pf76teotPpj/uv6Yf/n
n/3rB/39TbX899//yb98BJ/4n184+2F+/MsfDp2BNX6ePsft5VNP0vzjsxef6vov/3//8j8+//FZ
3rb+829/+aV4Pq6frahU95d//tX599/+QmDEf/7fn/2ff/Xwo+Wj/tefovyBnc38+PeP+fyhzd/+
Enp/jULXYfZ17CCMg2uk//J5/ZvA+qvnezTJkmEZhfwPGRkd0pWSrxj9lUmG//hh4KGdv1afoei5
/pUT/xXXM5IA/k+Py5CCh//9vT39T9zE//w2eCX++ef/IPX6SVXIh/72Fy+6Bhz8P7EUYB7/FnzQ
2KOL/THHvhMt0ScqR8fJuOlAArnw7ZzU9EBX1SNIdtli8cQ7Iep0kza2nWcfOhpgsvRNYP+uGbjG
HzHqx/ldcSoSWK2Rx5In7EzxnnqoXSsUT9CjR0rwUGplsVDSq5I9Ykf+UrPgjxc/n9j6Zx/cOF3Y
dPMzd78M7lH3F92hLivw2twm5zuto7wX56n1vOYeiyuGumSxhto1KeatMk5z30Y6pbfc+mYtlExm
8bAtFha5fbKfo8aP5Ntuy7A7oC7p1svVZ7rdVovaeDp8sKSnXZdmPNJVO1ZZzoSZ340DZPIbtYcE
BBRhse1PciBCN43E4O6XyJH+EyDSUh+o68z3bKM43D7UGn0LSgZHfIiISJpDjOPDJjdqh5QRzS7i
lxmdZfmoQiIi0TxHu/7aVv2SZ5Ao7vS5W6v2nqmydzElhR5mAn9WsiRsPvDXF+6LGsbSBefMdl+0
IsMnEi8J6qDSOXUcqBQ+7lEVX2KiSDGqdEUQX2QYtMMddhg5ne162J3zFAeD81F6XRncyDWql6NE
dMwParPdQyJphGJ1wgeDMW7NPPdZPWJsS9er1y3b2L4GpOSWpdPNYZRvEsCDUB4ZRDH7WaG3hsz4
9qI+PMQq67nOtzliARWyie+xBiCsmptdN4eQGW/IUDGgwFgiBpgvkxMG/dfAsYc4m7XVuhd+A/Vy
F687Wiuke3uYFS7CApJkxBScds8N8nsMy15539PL0J5wE1DazT3YhToZ1q7+rEnyyjP0fm11qCU4
AjZ0RzX349B7wWsA8vWuIO6cTxfKQt5QNmiGo7KLoeWnGKYG9wP6sktE/6nGIdlgqCd1Z1zvSwS7
QUqmQEnFUO3P5XMsSSM8BG5MH+leRwWkD+oKBqxymhzyZjwSb96pWiK5Q4/tCK8e2Wp/mGJimxGt
iAiXekjd3Gp4yqBsh3bJaCJHV1gghSgYZcYORYLgh06cUWCm6/eGvmu/C8P5FJPY6WV16Cw8jsaG
lH0rYBL9LlEURMsT+qcR/G1gYaUOGmkvI+Xgll9hfnV+lrLX+gJ5Oc/fUBeY6R7DiEXiLRo4/JFN
PQoc7px6G+pUUlPo59wmcSK8pkcnOUAhLadQ49nEtsfsSFuP5f3RjqcJlVhqTOA9airDO2kw7pkh
goyQIA/EmlpzM6zPosM4cYg2d+4SZglrvCBPgY3V7W4o/F7wULxCQhFrtPvo2+7jIph/BKiDzkj2
KQey28W5oxl7MAdvVajiowbLZYKZWCNZ6iaDUnnscpjjHcXxocwhFHjUFT+tpHbNvY1ie9zP80hb
1XeN3rlKpOM4dtpHcR09IDIu6FpaDcpqYr1FQ1nbOJW3A8EKNUEkoS0P/rzo4D7IsUNkcDYLBqsG
EPWEY6/oHizjsuSgdfexU/MdbR56ANBd/9xRCLSmuPL9MnVqvx+/9Tq0DLEDjFrhCulPKtBdg621
uokje3PfwPsEmleqYhdCJjT77jWHLLCfuNu97pmhqo9ZSMs4v7VW1Dj80gUn254DgDw4venLLHb3
qjvGUPPtLabJCV2VH0iMfmpGxnXg4WrIUqnynGLRPi77i/rHCc1vtkXxbhxK2zYPowCNJjL/IG6/
UreGxJP6sQvnIYXtHdLZ5v9PUY5bG1Qrh9lQLgEgLcEIhDzMrTPw25DWrzYSrshEGHGgT32k9FES
5tcn446g7DQgYGNvsMIwPimip4vMDJYX0vDB/Zqh99o6VOu5tDl43Xo76EiGU+Zz/b0RD4K2oled
aE6tKQdxbFq/MneRx/x3h+VYVMcuttbflBZbc8rNFn0UWpiPIPdGinUHFX6Qdq6DP0pBKiW7NZQO
YY00jqfCj5cpi/PQgR7SMDsZvsKt+Qq6ByOPTlUU5jtCZMJHoZbAArYIdhzvSbBZP/a4nXgumfgR
jTSyrN1sdOrVT9BzVnXastp8eA6EyK3fILG+7mzEFqzzXH2dpdxzfn1W2J9HX5EoLHq3+mlb1zAL
movjusT4qabhYanofz9b4ipDMQXQ/aM17S79NNyOc9ILqOl7tbKIneCn+uVbIX1kR3GBGvJm79zG
Py6rWM19iXR1S22i53lkqbRFwkAegn1b+3kf8TsNnOniR8IetjTqc2nOK5t6PQOoruK/qTuv5dat
dOs+EU4hh1tEJlGisnSDUthCzmkBT38G7a76vX263NWXf1+5S7YokgDWF+Ycs2aJiger8Mcsq01s
1gaWBvYfMtMKeCVDfq/VylRG8tr006cGoeRaTw84md24Q4rCMFcGU6DwHNVF/pHwXUhfM5f2RCOb
TZ39HVubYWCRT9W1pquBaxbyj0N7QFtnT6eqrxR5P6Ic245U1W38xHyzZsWrTcbmBAXqafxCU6+2
622h8Vhk/4DTGVlE1dxJ8uoozyA7s/7BMU0p8xSoXpuvIh9wzoJnYhYAmKlPbZfV9y2gCsUKlQQX
61VTAIHO7HR7vUn1cay4U0aVDI5eZ91xtgVu6scyNVsSzxx5yXeQfVojqhaK++MY07Q+N/TuSNrN
RMPSyz2oXbrKnF9Eo+f5IZF7rqml1pvubLC8c9yOuakezMxa2Z9t4/URnLbkACgauydXA2rh+Bqt
rOkZGpKdwIYkMyNDKzo5Km22E/sV3Wnns2utSiZybdLc9QMbGpKF0ZAFAx5ldXdV0ee3itQ5y9ta
a/0P2b/WVTWdS9YHXpQ1/e4HKJalW6RotXiEUIrZbmqbG32eVS/MPVPcIPfNoKnLp1F2yoC+c8yv
4ciGFEdCE1pOFbaSbHAe+yJezlsK/sO3DG1mCrFohc0+0skXSczuaLc5y/GxpJP+nNEGDp85XVt7
phTTVnFUFgWuMuCibAlGdanyAwVst+CwsMt5uJtsu+sjxHzLBvCLbrUyETbpx5hpRlrRWbFZlw9p
xsoyeQWspq1PmESmRRzJoaq6+SszmqRuQqdMSdT+75uqf98u/dZfRb+aa1My/H/QU4E+/YeeavvV
f35k+e8tFf/Jny2VIdMCORZ9MB5L2dEsfvJnS6Xr/0NvJCsWVTF+5D9+8q+WSlf+x5EN6i3GNH/+
4F8NFb2W5liybpNuqjiGpmj/TUOl/d5PWarBb9EQntmGodgWfx/91l/otOvUC0sd5orNXzv7EINC
TVvv9K5SXajpdtijD3aV2YSbJcfxAfLZUTPyWyyo7X4l5NknG7H0UXFWqMcKWHRtd9jGk9bE8zVU
9L7rqjlAErMbDTP1wT1NwSR5Pdq2O7noskNcIplfTOPAsF/8BzDnH9HT/69ZvL451VZkW8FDqzg4
Fq6Ixb+8ua0umfUR4RLYkvVmdes5tVSXlM/zaJsfaIkfHDt/jpsKUUlvfdmdctJE65na9OZszq+/
XBL/pnX9W0iSpRkK6YaqjuSP0B0HqfLvf0yOuAZYZFEHUpe/0kW9DXZzyaz2BFMB87q+Q0aMMSuD
XyUYhAA58IgMx1hv/iQF21FQAJ+ylrJsHkwX8yXKWrW3EUQy287MwUXUxyFXeTLJ7UpqvyB6zoOJ
UtnQ8fZsRdDIeKvMPtf9zBgv0mbDNsjQVZrlyz+/1d/JlbxTVeZy5r3KvFfV/DtolhpOkzkN5UAh
7fqoLoke6fIza/4hqLIR8VMRa0emQP/8qtxFf5kM/OtVHZo9XdcMU/l7eG6+ljm8l5qnvWJf8hR9
X25WIYTH/j9Aa38nA//xQtyzponHAHUF4t7fv0irKVUK3hHn8zzvqJK7gPWfOMyK7coo6Y+bLf47
BPIfL2moqinzaiZqDv1v145ZwTtEv4AsDgTHkdGZ7FWjdXGqDDCUQ/siWFz9h8/zb5zgP1/UsWxD
h97q8KFemah/uXuUVsOmsgwi0FiAH8r4gFX+aV7r49KWx00Tt425RYmiIdmZTMX/52/z31xDpmZy
RCEK0Pik//ZcwskfwwauRSBXNjQ4IXbgs11mFAq6U+2pMaVLYtV/nlu/zQL/Ol76dy/KIItHoq4r
aECvuS5/ecdSTADYalKII/q4TdRHw+DNzotfz/obQt/c23SgBP/8RhX1/163JperZcqgZHWM4b+/
qBOvGN+GYkXg1L1LWXLuE/WMvqzw0WwU/lAtX/qUnmwkKD5gYFPaVXWR/Ydr+t/cPJZsyoz+kO/J
3D+//xEteyRrMEu+60zs6rykbi+5vprsPzwFf0/G+eOasnghVEvwqzDJ/u1rtdUxl6G3LYHttGBI
VqwC6VGfd9eruZ1ZoeS0WurHP3/Ehv5/PmOd//EEVnkwaBoX1u9vD7+XtabYvINMtyYUqeklkaTq
WCAtQ8aEuN1o2DNaeyUtbgtRf3NFIuzU0eaiBvuUqgufOJOMotUi5jI7zCJPVZ8P7pJoQTXX36NU
PkHNvKmLYtujS93Nk3RKQUG4LOTZeyJQMj/mSSOfJkU5IZxvpVXZLyB4L8jcKh6XtP7qleJNy6qX
RtleWWO8i7wgwNWHm/aYoGeB/7PgHoC0Os4Csj+xPWyGXYtAWbcslQ+L7bxupWGtJc8MOX+abMZl
21R3BnEHdvGVcu6KBJWvnb1CBrp1iuzSifjcLngtHI8dx86hA1IW+R4iH644vCfkuaPvvqpVg87o
z3q2neXNvgWuknmwZh56iMhZzFKvW8FHniZIoYpqIRROzjpTe9e2eigv1bEESptfHVXq49JXqa9i
/wtNxkhBqXefuj0ZB11Ij+t1b2SM+Z3oUvs7ZckbYoTvj3yGbPuVo9plCn6WDS6XbDj7MoZQ1LVP
GBCmEzj4C1uU5ogrGVmRlKPhqddIhxnPlzBlp46olwj17M+indm2FPCi2vdlSIQ3Uh5gLElQLM/l
Q6s/00JjelmA4AEeObIFGm74Mn8KUUKQ1OhRHBhfyhYHDA9Tl8cieZQQYby4UoQH1EU7AtUdrVRH
xbEYvqwB8W5u0i22zklO3uCA1a5Y9uqGkG+U1T5YZIkRkbqgym78fE5p4vJWCyVdjg9GK71ayRRh
aSoPso7DFs9DFDdLe1yKLAnTUmW/AjKvSPp4lzi3RBk2x60w7/GfrScJvs0OubtLp4zu0JgnvKzO
nrcMwQrrY9CV4jgCrHvRkEw6ZnIpOpU1nMiiKWUNLvRmD6TWz8CZts7yoKlPQkjjA+7bnZp+J7Za
e/SUcYCE803fdDKxa5RJ5M9lnqaV8pFhuG8M5xlqgF+z9/Q7tK0odj26FhZvQuRfrUMfa3eyK6XO
fIvSmx0E9pBsOktW/jxJc+ITZGX6mHA6v4qtCNd75tdZ+1Q767c+Oc8FAwc8F5pbkjTOjUohxL2K
kQ883sYtN+jWuJv4oEZrXg6sM9moa0bJHlNhF2AksCvKjZmseStcq821C8P+xEt6yUUnZkRdC92u
pNIJmb0BAR/kbQfNYnWRGneB4vSLv61VRImDuUFL1kBfzzaSeZfn7XoDWsNjRyfe6la9j60GkGVe
bH7cMNgildcOu9pGAinr1GsV16jVARww9enAbNUM4XxdCphHxzou7tZ21qNZhlKpLTJ5mXZbnxRm
0DXOPwTSY8EF2iH9SpS3FlqANexVBi/yUBleDw0mknQYYDW22Ua/lDMMLNnY1Gi8WdBjHeZ5/pUa
HRPnYXhXlgX5qdJOu0FN54C4mC5E5ln6BErcO9h0We3Z345oPhgh3VYrBDyd+M0ckeFUJm9nG05K
MMzSzZYgAkuMZHTLjrlRIX8xqT1mKFjw/db30BIgW6njecpLdPb4K71isr0uFj9qvMIcGox7pEVp
pErHBGqYJyNhdLO8BuKCXwoZdRMh4vCrERjfIKuOZ8zSO/lxd/ZSMGsmeZAXrW54fo17yGzGqr/i
PrlZawYM8WudIoXNY8tk2T/RsqyvV+CDy+jWPgyDsz6uGQZ8nTtZUjDozhN4OpXh+ChEFba6HWVK
91mL/Id1en7Xp+tR3bBOveuqekmSM9cdMJOifRxzI1gFHZZzVKuuDxhyrJFs9nDTl8SrBX9VSrC7
u+CxvEl4at2blVyHCc/8pEaHY8mt2HfSunl9O77zB9X7IqsxpwimlUjv0DCto2BiJToXCZ4VJLQJ
Xglz5nZNDYP18Yapbxm8bhNlmBnIv7JYiYoCXioYdOneUSU280mPObqVoxk16FFdadBW2Z27IQ0X
cHSx1qNa1DNwCS/ICKF6tgAaJ4Rsu1wsmKpkNA6FZj+ryRgutvISwy3DLsTTB8bb5ll9P2PWs35N
Dj6ruH5ah2pwHbykQdZjCDJrbN7aFWOCSwoZalwuiCsKC4UBcyYX8r52ZLK9+BK4VrQt7vg1ZcON
UJESauO53uDrtMaXpbVbmI7zGZ3UXZKNqh9X2/2Yty8w0SJFSh+KUvpuodAotVSe6+WhK9Y62Pq2
8AaUczrs0dBO58c1rRj+l9bLUMInbXLzqJjaR7duOt9p89LjRfcHTMNYZJnmd5B6lSzX71RgfZv2
gBxLnEQnw37T6JEH1OghBGkUTWi7vX7hUMjn23Tg38aZ8a4PzlEZhydNUVouE3/QzfRhyc3LXBc3
+AcYh5UkKEGhXdVo7SQSy2MV1Tdi+sbKb3XHKi9GzCkLRSBgHm57NaekSzbB9YZeDliAfjJr3mEu
P9JlfELxC7ZTJVWyN2X5p+l0ywFX0b7OMm8BiYLl3eSSkddf6VKxAZpsSiJjG1xQpY/QvI3dP1dp
f+QH/aVbR+Mk0zAqis4MUmdj/PdC2MJCWbK+5/CZmmgqnEuJ5zzE4EBeYozZCQBdhcWB+kJICUL8
ljqo6weUqOUKgEH+aK7sz5JrzjU4e/NyHnfsede9lcMAieX6BFUJae7wuk318ABq4rOSy8CJ23sA
A4yDy/IMBuTX1V99gKMD7t/62KZKC0sQEp7VSMJHd73PrF46d6///PYRDl7f4N8+AAYWjmnYqsby
yb4W6X9pP6bRRrHS220g5F8IFqE709G6zmB9NFdeLNLl/aaqeEWaCnN8t68FR69OI73JOmD/wuTE
oin3UMiubj7Mbwk+UG8q81Mi2Y7XV+TAtvaPuAaiTPZ4ay+aGjZYJDGVieXWKpQDHxcJRQ5qwgEq
9UmQ9Q5sX5V9SJnzMQPdhlpLTYJOONeSsLDdWwVp3MHIoP3PXWd49jU/jd1q97BYa8DeTNnhxj1s
Oph1DB6dj7BrO/C57HEmtIfFDG2edF7PIAwTmSRcx1JvU5h2e1hgcdDeQqsYL3iNEY2a1T3zqrd2
a+wowd8IfWVgjK2nEIEK1Q4EICNX6PmrAtTUzchHOHY9G2dOTkYklDh1ndwUaNrcYV62A3a5Zm9n
yQ+D9Le2oKQQM4eRsUniQQalLM+ca8oU9cVsIVfs/YLvIai2a+3SyycYfvq+E/pxWobnrlXRoHYD
bi4+US9WuXJlsMT+OlDHMfk52eJDhxYVJnWuB7nqdFGu4J9uJdTWgL949FM+HrdM6vZJvB5SZlpR
W1GwU9yXUU9mQyadYVmJXZMu7+hhy7NUUi3IDsDojS4jzsx6xxI29mVc/BFD8/c+MOJh2qHextid
0E07PdJiRr6sGjXYDvKa7GttKp/6/Kuz7BAqarEXq7hT02HyOzn/riFIuFtjjSEiYU8S2m0MHczL
NoAU7KXepwWVAPGivzRMLu51OqAWqRYpy4DE1mhfm6XXXXvOVvjEfE2myGcfkyJS5BknaUoCDOYQ
0YdWJo5SfBjglYMBqhTgTPYYYPYENlk4n1hd9QO6RY74WiITc+EkdmVog5ihwBBMlUV2n2qCdWmJ
+emmcTxn1OJLoKqzEo3JtEeItyPvFyltLX0orJZPckvmQt0ZmTfKkjjl+vTOxtXEydwMbMLVQ9d2
cwhRkxK/TsQT1pEQOPV8wKB7XFLqQyar2bnR7M1vW+fQzov0vKSZPzsksJmlyQfHNhoigFAiSKfP
8fSOPQybw3qFs+K8xrPFQsqiZ8Dxe1Q06v7VFosrCCC59Ho3HlttuQHpJ/y0YBdkjpbiUTmNew2b
HLgKqzqC2r4MZo97OUlz10GKHdqa/rX0EDGA+C3HuoxHV8/X+IgffJcry34uHeWuNwtWqUanRLUs
XTSsok6/LSfEWyQQNDb6SkIRdhJZpAwlb7XFsu+guIWmWjXnHld7vTjMu6SenaI1RHnspIEFQ+O8
Vs533OAqaFi37rvtIx4a+6il+hG4zrTHzX7L8zSfqn0PjtNlEXvflluKJIE7ZuhoGudEyVwB/idZ
0czk/XIQyw+6/fou1iqq35iDSDcXNx63ImxF9dlp8bczaV45DtKuRfPgEsHJRk+LRZDlSD3h+HHB
cQC6apUgXlGfu5k8hGH5pTbJyMG/IsWbxl+l085RIjK8q0nsD204aEnxXBhL5XNNyMEI7hVGnbPP
aN28Pm93EAAfwaU90pvpiABTFsxYQtXRmm4qjaQMrCeVL5nEp2ztGzs5K3RU8VqiKglKmlWU8QS0
YC9QwJHQveh5/S6NzlOca7wS+y94px0L1SzfOBXn+WaSuO9AMmBKMMsjGs/mre73pdoYHpJJx62b
5Vu2t18DGzV/MbrJ54NGo4v/BLcQqN/UBUT1Ac7gaVGqwzoPxWlC5OABKFN2Ze4MQX3F1ADVxhU/
GMEw2CRCxvVNQUy9Ld2QNVM8jvZ2Sx5Ldy6eqwTOhqnWNymXAeYkYUfoI19anh1hz4Ld32aURibA
dIBFTSSnpbRTdYFfB4oQ0twxUFesfKChuZrUVfd06AsGE+RjZZs195WC1wk8xm4z7D3kJ5k9uJC9
K4LZrR02rqiN7TCu8dlebRceEO+KBf3SBdm5zOPmhF+nDqkwAQfFx2yayHyxxCVZ32NUwDf5mu/m
bZZ2xAj8Mnr9lpVfBCJCgRpS/MLoqvutBjzcxj1qjfTEqKVfazLijtrWX+Ki+B7LVvc7q992GOrO
5tw7iH6NS5NSgG0DFX96FYirCWQ8C1HOPoYe2krG/QSt9HYBdhJn13Sy4s20Hzsc4GzQyzoEFJ9F
eB1XV01rPTAAc7Tls8COQVHC7AS0xmueKqdukHPGDtATZ2n5YvskB4KcRCYtmHcgI3nkAbEpnQzM
AqVqeGoPDpdoeC66WXsjqIvsrNSnkdAPo8IOlpkQS5UHKFhwX0YptJFFbch7I6MebqVisIJ2nKgD
kaa7sv6gm/15U5nu6EuDxsBs3mt9IpxinhDLZ/McMqYfXSFbIjThivfMTuZtwJSwTXlI03cUAMVD
p6ZGnpIJex9wjsniMbigdTjY+S2BYXNgxUJw+VB1QwpDCauaFoQ2cwtbeGilq5dmxhoEKBU8+5NA
WMEfHBY6lUya2JCYdAcRLh43q2T5EOdDFSzlFBgZP8P/7GmbcWIqUOzkBpRoofvlBiZzVK5c8OKX
cEQeWorJuGr9qhwmQMX4ukxmH+q1foQaq9yIWAMCHJNNsNGQWphrPWnSjcjCIBYnc7nfQHZqyLE9
eRtqJukxyxxUvyCqAgZSdTi36x2aX8xjk/ghEoaHVVsdNiFRnTGJwmmASohbwb3mLfJeSvlGrdbO
Q61QcIOl6PTIRWO440wu6heU6nFzg93O8SzsiT7D7m/MHUgjONDO+MV6NckwdSNXMmX9qLGtOZZ5
9xMXQxMVToFazVIiY7MrfptWH/UK2hm3i+NyW2unRDv/MZlunXApFT6unmcfOY2/ymaHXD4DwGJj
ZYbaF/RVa7h2T2MKB6cJSzs1bhowc/Dy6mWP8oi2IunDyZLmYIYnFdCA3sfxnD5CrgylosJa4FhI
F8A7rxjbo3ZDgBZr5XxYeJx7jjwaO5mOKunvqkKdzuuGRq4qTRy9yRLEoNVCA/wnltPsU5URE8aL
aG+7rDlXunVn4h+9aOwIXahuZiiny3wyHW6OJUPvhRuIomqNJX/ZivRGl8u9mDl7UnR9F5IEn4B+
aN4i5GoXt6K/bSrnddZ2tWkbT70hMe3Kx2MsKebN5mSqj3sCb0mbvfaOEiGbmnaEV2gAsXPiU5bU
Dlreez1YXaRj3aKQ65Jg0ztBs4OxHDxJ1aTGWRVdVA5k54B1D1IED1G5zQyuxXpXKrhyIFJRG2sc
b/gdj0q2peHcCOd2rM3ZrUHUhIDQzFND1M+RdCx/tRhyS4jJDobJErFEKHBHNymtAFMyuV6PzjYk
YMsrzW1haXFr9+pDaUzP3ba9VsmW32xoOD1H3XrPaKsXaOzpSZGq3FeLMxDU+qzoBljMrnpo5XUB
cfpFtgmj4C5H0zglR0bS6vX0cUFoGedmWdC1iu1taQv5syhwR+STB59nuKNxalxV2CQiL0P8Wd2Y
UnNg/IYjA+DgTakyvilm+6sAN3JbMPwa+VVyI7VwKpv7VBo4HXscCTZaGb9HjONlZDvcs+KagpZZ
FYu++jbnGecVStlFvaWsod5on1XbSZ9D69xkQ1n9TJXqW3khuTD59EvcOa9trDSvDoRElCLO3Uj6
1hGtrnjFakbKnHS1rMfHRseFUXPTAz8wTyOZQu5gIZADsfY0AVeAPvcgMuqtrNZChMBxdFXtQ8sZ
Qoy733Wa8ohrWzjb5pFuJUUQpz5NW2/dJ7A4XGx4+JfoIsI+zZsnqwe039VsCVs9O3bLdQa1yipw
UoO6eo1RhFIkq/aN1A2SX0jiw6i2R+GQJBDP1lda+yU22nBtZZxqHYQtmu94Sbe7sSj7KBVMaM0N
AoGpFIBP5utRv3Sgitr5qIMfPqB6uxPjPOwglVCGOMlnsmDaUnlbGbpysvI2TIHfOTaCg6Q2T+SN
jTtUhnhBE8f0OjjUkD/mFvUnYJTWrJhz5ZThgm6DNfZ8cdbZiqCtsw/ZhAfFavFTWTxh5bcisxbT
DVsaSs1+YkcyEDQfK7erkeS+obeYcDp5h+RSRP3kqK6uqboHWTA+otD8lZrVwamBe1BvBsmUgrKu
2Q3BND2ZTMtdeEG83lDes3sHd+MQHmenw6NSg9CfOgq6WojeRcL8aa5LFZrJylQrG1u6ePlBJTES
AyauZ1X0rGRmDjCiPDEBTzSxxcc89O8cax1YbFad0LJ22bo+cEefbcpkfqsz8IV2qt9IzDNpwkl7
D/rr8FxjmuqCykhDqdElP8GI7pIBdNEn5h2bbVe+s+0JLTFBlxHGg9OS0xr/IbbqFiQXbl6jrh5T
zGKY15mFWpr9I3OlT+BMn9vlR9K4/mbrYlpUE0kNohKAYlSvebUX/bonFBfKMCFTrl0RfOP0D63B
SS71jBYco+5RSX1Pakm8pwnhpauGWxswGGHWkscaljrQQEJsc5KUUuwv8VUjXw3fIL/pw2xZXNds
NEsbY1fFsXr8uLD8gL1UmE7Vr3w+yMQ7AcFcYreuRMu8Uj/J+HZqq30mJ8XZ2ej7VOVkoMm1U8vP
s2mEXzhHfJkYzpB3RgQU3ow2Glsou7Vva7zNUdb1HcB4zTfpwgLoUUzghOMJWEghx+KFUthE048A
FgyuHtRO90iXZtPVTb1fkx7gXR1s3JAMqZ3qB3JQG41Nt57QFnzTkps0HtVZc9ijLOwNbNLBVkZX
/BWMOqtmT1f9YRk3ddJ/ZOg9SCKGhINM5mQzPoXibzAwqUueIRARTPT9yHkFntg6qKcZCbZjQduJ
1a9WzI/WXJ/AvrywUvto1qr2tnjE5Y8CBzV6GkI6+ZoNfbfNNOvCkr9Rhmc+SQOo/EkWaNEkYxIm
ClIfkJS377jyYOE0lQlhlY4C5xaD0eWGuuRdbZ3vJm3B1cbDByTwtwJxETpgMXAf+MjV+A7hPniV
jM5u09pHE7uqW6IfJ0mov4PMciCdjdmNcUpU66syTHwWAvXxNOL6TvJoMhiPYmT8IZ3sIZXnGwvr
lks/x5EO9EjX9NvC1PBSEjnh1C+jUYE5nGYU4+nsE0R3T3RnmCfExnSr+UzksI8PlWJ2riG0gtlw
CbL+pU47vQQBqSnYLOpUri7KEl+EtBCbZqvNqWL4T4v13m7dnQmsxXWy+sdsSrdMwVyU80KljbkM
+DexfAUZWTlHp1xY312ss6yboDXzEI2STdJcuV/BIRhebHIe0JOa7gSkxLMXL+e56ANCf3R4GmGG
IIWunBNXzmUjRNFaMUCqD2qlXjMWvJoaxZuadvJbOALZVlHMYu73IXl2bmJcjfhO8mNZPTEh1rFu
JsYMdssZY0c2QF6PZxd7dWVXCLZEdbohMep+Ws16yhs4apn6kwmH1MT8tRggvNiLowIyJBGl3EoC
dniypQbTinW5A+BuhcmEiUNR8PxKCHPBireh3YqoKZIvlssitLjGNUwlaJi2ADbG5sWs4VwyuWDc
cy9QmB1i/MesbsC8abgjoDpjWDZQFbP1gH9OiBjsH5wGQxnYumAmMVghzyLTkRIGcdLizpo8MoEZ
RVhs1ss0JK91/2DiC/XKLT+llqSeQP1X6CHCRQOTPkvOl2FChlpjXUHBXqiBViiXxMahF3ezvJsY
pCAZNx5qslIR/R6A7qgPua23x3aRZz/fbhnRg5dZMPPV3Y/JlgNobAB/P0F4W8HtLqsjbKDtPm/E
ZVakX3gfLebXGpGmozE8Wy0Hd2zaJ62XWUJZ/ecm1YvfrgB2ZuUDDRDRPZRmZ+sOtI9pcrDj5Fs9
fcYobVirdU5jwQ6YrXTRbTuSCahle+WMUJl5Qmc98xsLh+Ak2X5dnfJJbBZuyWr6lrHuaWvzgkG4
9rUGEUZen4piJVmvoXe7BoP140szkEZumTZN1Mg69C0uyHRONuZcTLUc7DXdY+kM/ro6o7uqy1du
KIbnmO2OpBjWjqBM80a+oER/skT9VJXjnS2GLyB+4ZQ3D2Asnw0aWw46+07NGHBtvUl8rdK8g2t5
ZiP+NPJ4yBrrOOhLlBjrAQH9Oa6KZ0e/h0rBx8sUn3KGw7PYbZKNHXF9r4XspmXy2LcqrEHna2SM
zCpyOpt9dp8OBGc6U8e/vRwTPbuBiEUVfGaSw4nWES6rj939zAaKB4vuzpt+r8qUSmgeYlGaHvFG
VTSkA1W/Z+bJ7VK96lt6mXTKfIj1gZmF7CtOVrlEvV4d6rmMWFNKi0631qVg09pacjvj0KvIqxQa
RyIrVfZkV4tEdZmG+L6xkws+/4bp2nCSAVD4G2QUv4AYX5hDg+W1xc9Q858WKqCyWsuva3TloMwj
iCONXTnQf3uim1WrfPHALj1ZjIImZyS2gVqgwIlbrttZ6yDqIbGmLzSXUCMOAOk6RF2Ws6jC+U71
KJEUGtZ6fstHc9/VPDFs6wqTXEGPbMktuFjWLNlKxMfmomC1AnOFo5xZ1WFRAGXGCUfK9lzQyINZ
4ZmZjDszuS9l2yci15erKVI17sgydT6ySWhMEPQ7iewPnLVvUiEfh7H1MS7huhafeD15Hs8P9cbA
Vs6fSEM5U0yVLhXGqUJs5Vma9XD9P7gTaqhQa6RlQ0B0JhZqbSQ72MwCvFaH1hheatm4Mdqn3pzY
jA/ya5/ED1OaH3AJNSRbMUzvtD6AqdrhAtSiXsxnm97FrdGM46LSwF5qAr0sC8BUVwo2SRxCeRI5
a/w6ms6Xps5no2NTlyF+YR9qveHSVTEdF9htpOYTXM8BZzaktJpJoNPwy0b24CZi+tNg8JDNsw8z
pXEfZc46fBJePqCKo3+5NGJVAGAW1bXZfeQ6A6+0tdlZw16D5CJS5K67IxqZbCytlPzOZo3L+kp6
sQR7vqlvs93M9jNEC37GpL8+DjEMbL0ujwY+5Je+INKr8vipegOjCgLELB0sU9xjLZrRBvUvMeGD
ERmdZaTazUtsBRyQ1UfqyKeSiumJULQyguYcNOowREWyJncQVn9KjY9b0pqQ/bbVd/e2xk/NUb6D
n5d4OKaAO1AIo6dhVmBNiFhbzZXM/AEB6JW/oV7KgvlFpjgDm72JMC5oFC7Tht3cn/Cy8ygwj7Hu
PK6b8YY6ZZdP4owziJNLmv2OKKw1fdAkr26s13Thk2j2MIcnTzj9O4JiSh2zmBjk+3yiHtAPBX5H
SsQMYnutkbw2qW5WCBJwL1RgWHmHYcGwgOv197ljg0ZNhmfd0gavt9hIjmrPiNCZsXqU+XGscslt
nYZckemydHN9L6riayBlC1DYtesemg9EXfUNEIyfflaTwzI/ti9xKuBtIdhCdyGlQc/CBEgCKcCp
St5dYVwHzn0d1oqJVNhewr5kUmbZ+NWdFu5LuhzIgOI00AduDXJiirG66/AArgiUqMYFxd1S7Em9
YB9Pq1Vtg2cj2x40PrPBIfo6Zaeh5xwXZB+5RDmFDBh4itXSrqukc1rKTyip6afM+NeC6QTq1Luh
Wrflqp+QKT0WA2of+ombyYaeMFE1T3H/3F6/zpgn3z5XefInkVDW2NPTXg8VzTb3Us2GATfuPrGf
NWUKtlQhyXviWSc7e0Uj8LFM7plW9xhpPS2mRO81GBhxGy56KYeT+ppIPNKuf4Ss9VIwGTwXUKcp
OiZOiXkzUB3Vx1RjQr90ap9b6imRykPvCOeQz+SWza1DklX8RKMy8QilFsgIadKRGnQ28o0C8Cbp
5dore/zclQhhdXNBMdvJ4rgo9p7LGLl5esVAYtxzt3UkWxJiANPTODsr0AiXEtgk9U5Q/y9H57Hc
OpIF0R8aRMAXsCXoPSlLbhDSkwTvCh5fPwe9mOnojmdEEqy6JvPkgOR7CC+igBIrGPIvGveshcwW
e25QdXY1phrrzZlWxJELz3GTW5NNpWmKTWW6QA95mMypezMGzdx1QfsTs+dXP7WuRvcilHcIMHvf
DP9GV+W8CIYDRMebnfocq/hOXH10CVKOn4yuqxUGTlauUx8sA/EPFgqxv3Zk4I/2r9imHIKwckQS
rbGP0Ssgh/CPccXYr2vdC007SHXVzjck/G7DelD3MZRmWVbbvjT/pI14SKkJtwzy1ljC8OEisdV/
UWwnq6z/I79A3wCp69asB6gAdcCcVvSrO+autNHrN+j1DdpOGAPUhhiLMRNRR6zb2ri6fX8VpHr0
biYWwqqusnGMLfmp+84o8XqV1IVFDmbEnakPBAAQaZJvcdCZZ1R6i9rur23X/Ligijxw2GugiPkq
1BT9aSJ1TAtnYFRoAFVXnD+a8prHIzE3YlD+kqz7aa1nWOtYxY3m3QyHX66hNSivj6Yuf63KdQlQ
Yx8wjFuB5xr5OBI8mxRRRBgNfmiN0VZJVyAH8wft4Z0IkwfWLerJieWIXgen2TnZusnGMEvMfhFP
Rq2/qAbYphLOEXFPNZhBew42SsWrkjBCFTUqJ2CDhyIgkUTTXqMQ3yqY+oWR5wc+1mQpfId+K+kJ
guhRT5IljC2gMjmHlI2F/anqrplUnu3gANZLWXqmvs5gLKFfGD+bdng3rW3Dj3kwqckzAJjLtiG+
PEpmmlRuX1QC2Ps5yjTAdE/6Or8KOo+n0omUw5h4ASPdo1W9mXL4LHvzwvQmqZQvSV7ZIhiYzxcE
acl6W6Xhp4F9KhS00aRUF/oT8Tj5mdg7PRd0EW7CU2L2n3iFcWcqcCXhvvloxjXmCVxry8Chf1Mn
P1gEen2dzOwM5IQih6/2ckz2hizzezYk5k4MbNtVckoXsEHzdVXZJCH1yidD62OY6fvGLoaFBSd8
TdAZ7xRbm8lOtSPiOt/uvrEhPHW/vJoGxZObv4jOyXZMHux5c7zJJpdxw5/rpCv8nrdOIuJFnoHU
OAUhWA2/E4x3L6iYqubFFxgd0syq7DxUqOcKNK3w5kPwg4B+RRsiwdRvBl6vrW5Ij/ydLbTzhWaT
jRBUGnmTVw4h1muR2yBdEVQgdXfQXXhsRBd9dENxTwjXQPtcey0CB9vqt0mZi0076Yh4h94LaOUx
wvlLSxKUi5qjWI5DEm2y6A61eEFsTvxqOS5wyayWGycTt8ZR9Q89Jo0uHMd1Z89DLxZcRxEjoE9k
XSyQF1JeJtWwHtpsVUSJfXBL+645A4yB6d+Qmuzy++4QKuXXUJlb1+5OMHJCT7SdeomUkz3S0ymj
+kF9eaMM51vhKDcknkzjJJdXRLATqEhLcgQkZ8lRhp2xOgcpHmzN8vcUja/l2OUr3af9KsQISU9Q
aRQu98AIqW7hmwZZIqPYJX4pzuWGbkq/jckbogksS+5KUzt0mjHHqh/MV8ejcncqUR9eyuiE9Rii
HFmGJ5jzP1gVeIPzUV4702GiMPVv/014CqgLqcUH1RK7tmNvv61R5hPemu04CtQlj9/fhPAUQR7b
D8tP8q3L0ejFnG0UkjoWQ5tnw0mbYsUsKFvNioKGWLyTQdZRm2YaRF8NcIRtRquKEdWKJrBfyKqJ
liJxvl3wAQtBh3Dx1VpcCFfkZw6TAdaYtib/Ir7EoYREFKo1hXJ0JBMmW85lJ5nK1QbSx91lTLaM
JQFP9ohYL2B4RBfYogPWtCDCemOoQKbYJBPqcRU+1v6p5yZgmQc62eOfxtfEUoQEoXLZ0SQvMiV4
ERbGUTX1UGDOh7vib0HCLDnaMGnp4bvJvoDYD6S3HvsId1HzjVjkSt5tmTtgmO7So8x7Y808/pua
jNxGxpj+FBarNET/hgdM6OJPcS1JIaAS8VhaS13cIwRtnp25kn+ZyYmKtlKB/yNuyFdSRwHGNutU
duy7JcrdsOFyAXS1MhTzq5Nju7IzjbYxPDHn+TQLXqnBoLmo5iU1KFxvrO19HopXTUXJkATJSk80
5YTomo6oOCrc0ha3Qq0mlzqy7gpRhwtwWAl97Ap7eLcxTSa9rnYb5huPnhO+T0AEvS3Vd58xuSyi
s+zYAJZtCLWQrGU/IOjUVGvjUIEmWkVAghYqin0kISxrGIzxJZSIhXF9FyaSxyGpqzW11b+ArKtN
07gfqRI+h9Sa1tGgbxPDnTa2HX71OdA6wviWRovjXc37N03NX7gIIdkPTsALVYh/gUFPLtWbPetz
IzXCIVxou1oDkFSK/NoNvbnltiRwMb5MfgRhFO4ZMNSkATXl+IRjV95k9u8E7KKdcqOr29RyO2CM
oz3a4asFnpJc4jE3N6Fh7oms8fo690+olcNr2vS3oGnkLpJ7v8LIEiBaJ45hXwQwzxRBKKsNgumc
i3BFht9vplnKpkb1fGMOMJ5iO90b0WFSEM5Oah9cXUuQuFoAP/Z1eelFUTF1jnIWOepzMNgk8CQx
CrxETObsIno2NVdVQ3aLNF7AL6Aw2hiKRT1Tb3W1fr7o5AvDBXj66fRGOsCjt9t7nwcHZukn+Eus
ci3ttXHyzZglmwGNcGSuTH4PIrCl01BStQOuZmU39XQf47itIrEGLrNsCyVawB97+wnM6qPSCS0f
i7tDGkiZxHdgLtfEmbhnlxXQAWvK3/FmsGzPxe+ot29j1N4IR1sG+ZgtNGXi6xquAgjvnuj9t1pt
loXFFyMNYarDuvtOSC9nMcmtk77ZVEYYiznDi8BT4vEfOhfUBOG1nFZKPO3z1Dm0qfnemuKeFsOl
jKMT0P0NUStF5x/Sqtv18w/fGcmz4/kNjKdrlRtLi1+JyfljNXNs8vqjc4pnh+tehv1F6hAqKCdj
tz9k+nAxIuJmOCbvkx1+Q+D61fPkoUl5jjKmFua+L5r3IHfKRcZxuRj5eunu+OGzR/HMgGuJ+d9O
i4wbSNFxGWgdITNr5GqCxaSD7F1MGyfidyMbThZ10rzDDPmsDKgpQ7DpAO8tetFvUR/syMQ8s0Xf
Tu0rfq0TNMxZaPcW8dZ13ZmdwDGK47XfBfsEt0Vwdhr/yweKHocPV7rk56ZrvbFWUIFIFzDeZ6RA
yKypz96oh5ZKXJqM68pTLPsXmD1t8Ga27TXsphfXf1et7OAXNgyN9jGM8DPOMoqOafSWE2WZGcre
Ao9IDOY2n5Rt4ysvthm894W5qV3zWrm4l+odq7R9VYV3EqOI4XK1EaH7OXRbYmnbgZgIVihTr32D
7/toYvOzIeOw1NfCV7Yi0C5zkhgNmH5mbT0/rJcpcE9kG1BBMX1hxjSkLvW++8dRfRL9ru7bDciz
ZYnwbJR4fGTLfBTFB/DFLaClAxmgB7WNT0xcDgAaeGCmNWvdbeigWKDTGPX3lGt4QXMKGwBiX51a
r1minVoSAcemv9h9vY5McwfA3VNY3UWQGxaM5WsP+FBQlgGdM3Dk+LWomZxI5Z62xYcWsO1Pkpcp
c5nyETobs7CaxhfsCptqluso4z3ynU96i1chnXdEkS1rFxETZTomZ5PfLo1pb0zdzjSsY1nKl/HT
kQEPATtmmshO345TuhIVzpQ2fepW/Cx7cZ6/znoibjQdx06T8PoEhlmd8lALku0cJdAYwWupp7dy
VK+pWdympN9EKoBePT5RH57VzDqRbr1MDRJILfli2caHBrXbNPgbsnSrtpyj6XgQXI5kIDPXh5LO
TbPsCv1VDnSclXqVjvnb4z2rkW0QufShKOVnaX2oGkSTOqO0Z/pOaa42e9OmCPGtv6rgKoVGe20Q
3pFniDNAqMM/o61/HHNT2HuYF5+62nxLOiY/V39DRnhEa07zCn6WtozHgktIz/pf0B48BizsswAi
hEBhB1Ri/iB0putjTa2accapsOBwdclj6GrY6cKdoaen+S1suumU2M2LgTW3rPXX5hS41gtO9i8r
nBirqMzSk22ZWU+nwABhvHW5edNE+0kOyr1KVOa/yRKL2l3o7BjDrH5nLXFylPJAUMPGCzRx6hFl
MBU2/pR5PDz/EpvxqcudmAL695XkbDjiX26Fj96Jto7ZIl9xVxEaQinfLMS+JEWch/K9S/KXwGqP
aiBuE4WgJ3yL8ARTp+5k6aU61b9SKAepja+kWH4XqGbIGKiQ3zOTjWvri6DiN9KDtbC5stndzfrb
Em0ieYvrNABGLIdto3UHYbnb1uBbn2UnM9ySi/iMI/+h+vHSaGCD4vgkwzMEgZGFq5SBqZEo343h
Xp3aOZb5dHLZs0vbPhIx7XsAla4ag0G8W/sK7VOSoyt1r0Efk1YCL7C1hh+HHCcvtLTPqjK+xpiH
JSmHk0yJnWq3Bi0nzfe6DI2THraHBBwJErmVafY7gtBWDVnbsBWpKaYHGbwPozH+TXA6s+QyGWKd
Mf9R4x4xBOQmsn+Emj2w6+1cRil8cMOSfOlTwjSC9dWNTAKOn2hrpPnGasQ+D/aaUHYd6Tg135YS
x8GCAReCynxnG0eGHMzy2xVnwAHi1I6kUWjHFytmcdq4d12PThOZlw1zvSz9clSNYz/ezgeYzQU9
TbzAGCpy4ZyR0DmRyTh23BNfswtqbYdX8wwA5OFyTs7Pk2YEmzjc8RMnufIytsOpDMd7PjoH1W83
o3FEW7wOI3NDeDCeTgm/OJHMhuSR28V1z0GBuUSOp/nFYDncZG3gSTVbxFm3a3vl5sj60hbASqDj
L9okfGHJtCSd/YG9lKLERYGRFfjMhIGlIv0Tk37ncztkRbuMqVWiLN7KtzqOSGdGc0HSIn0qMabN
J3X+TZPFP4czJ86XZvaMe+nN973WjpdRBpdU4AhlJVm28XtHAFuhih1NGMMtGt4lcmDpcSH6dXYO
wz+4N09sRW9hX18BtNxidS8apM5ThYjKbXH5TcY+sepm4/jN2sLgtYoEq9cW6ToBBSgJ0u6Zy5Pa
SFimlnOXBXK+qPY9UjZ6XI/gY4uSYRp3yjteMT8OgZ4OlrUnuXBd6eTO46UtGXlzPbhzXJQtQuQ9
uW3dJvHNO8+gPdI+fa0a0YLSJhSsXC524m7MZFujwwbc5nTbmobVNVdjaQTXkemuF1f5R1ZmOyir
yqYRDZBQShYShCvGv44+7XI57MVkIhdCMjI6gdy2fcuR3O7DuKXJYFaZTFO1krH6nMy4uPpQkpT+
I2QJ2AIMvMu4/jKwOO5w4e17p0QehdZiDGyx1NhXoiaMgcIN0SoNuhJ0Xk3OMmkHs3m2XKYVroKm
t96boS72dMHMlmC0Ze9sA6hks/EREpnGkw1ry1bZH4zzeiMyQ0wmrt1vOxPQn2qm1gYMN62z7Zgn
BWxQNOIyCGf/gUQu3k9bv0CfoA3SWaokeG1qFNdLBhQP8kVS9kbT9IZg+Ab57Ee4YbbVGngWg0ly
PUpyBuiEMJ+YWZ7tRplg5HbbzlbHA5+ACDZtWYpLTcO4bICio/7CDjBGXD4t6/2CSfBaHdz8WIvh
ouKHO8Rl9CEtfu7QVjE/aQxh6uGixHG/HbsRRjeCHq8perAnhnEJuiz5TGlfncym9Ml6eSwNJrCF
ZpuriMyxxYA338jq8RiqsJ7rTiuY8MEEajQy2nz6vhaU90uV8YrLTKNPYOOOGSxWPnSDzQ8dlAQx
9l0aNhnM2aYVjCH7IPtMaw2eD1VqLJNkj2oPeXLDXpfWf99M17oM07USqG9aon3EYANRFJg23Ohh
11gQQ6c+PpnlFEMFm6Z1XxlHnu3NKEHI9wqLt9hqD2lhbPooOYad+dsof+C1HhTCoF4EicCob9lO
YA8kk4rtdLiP1Zw7QjBuCBtCttyBOXv6bdEfMb1If6VDdYUiubGVatmnArO2uw6rmp2v3M5hqJpW
RQtwRqmH7qXhyiFdUsbpofPTfeokuEiY2gSEdi3MBH9tTAhaxD+JgaZ/m8Zdzbzgv38puuQhFHcd
5dqX6SKq0LJOeu2IbKOyPuqCzQ/miWVcN69TyqA8mMQJS57hMc0mHIymGLMi8L3oDEsts/Ec8cY6
gLEVY9UIB/havORjrFeaCGczoP5MjTgGUZcmXk4GpUv54JGgHeKryyz2o4iWowwDd2qvciTqcygw
KjGXJ3FEh1AW414G05n+YwXQwoS3yxI8cubYQJCl87uKIG6cQz1ST4PsUCNF4VM+pq7ee9D6WCm4
zhemhRjM9yOLtJeCClJlQeKBCGhXPEzRuUn7ddTW+ca0uAB42tedqVRei99baXM6kKF6dLyOE2q8
e6XLB/fFlVja77KptqRYNGTnsNR3plh4vq8ciVjnHq6rX+I9HuF7lmv+GmLwO/m+R12NeSXuX57z
/AeF7S8rX/lnwabAqh3uJq/U2ImGIkYHZfk/BUsxEAo8ctansNZj57+HdfX0VbtfNiF29WSs9/1k
vfSDuRsr3feSJvkni2A3L5zLQjtoGamCZDF5ptViSeeraZbty8SsPNcZ5veYoZZFxaKG1Ll2TYbQ
i1K9teymlk1TAA+zZtGlkjO2pjtgk7xU44xhFSZo5IvVB4xmsYX2fLTJbFiGFobxlsjrKlr7Tv8S
kklxhEskqMK2Cu+paY36KVLKn1BWzMkdiv7ZbF7aP8Oo/rWBf01g3nXEEy6GOuTLrqJTUfiaZAND
6dbFRxbVZ2lo9yJITuYkf/oUEUV0HbJyBxr92KjI8nzURpsujbV928ZnvZtHeoniqcjdltQsPw7L
toRkL2RixJ7p+D7kEBCZ5POYGJl4nYAqs7S3FhVyTkRiZ7anx6Rh9Qu5B6MEzLZgFiK5wPmWxP4s
A5MfgiqLUKmEnS26GuIB26WmcxO2ucoN9YT3BjI+FD+lke2yvlsXLrkIqtneRtdE7vI3ZMz4mTo+
A/M9G9lGjUyHbP5yZs+7wmTXd56y8myo2aWPfI8Ulj8RM7yyzBgDYnaUVvvd2tNMLfjJSueCMcYa
p9fKHj44fy8FmtJA2h88chhSjOxp9OiSTXsTRqKh9687hvU40Pj+AI9ZpJLJYjnEGCGnBq3WsPG1
5GdKTMQqxHAt/El/+libGpS4ycXuihdZuF85BQRbfTJ6605/hm7Bs2MGZ551ubPV/kRMboKviE09
i91oIVy2/sx7fKW5VjjwBlNdkbf9cNruR4ninVIkr26cg6yYc4w4z8NpRNqAhzbM8+VoqUdlXq7n
UPhs46rbyS9EfIYQLPrhT4US5UrecwRC2VuE/82GeCN8NX1DYREgep9egjC4MBR7R3J0BxM/90Cd
16VoVIP8p9PDQxjG74pWbgHJ3ka/5OI0l0O6yY3PKuDT6VaqPa3oB5Ygv2B7xIf5vwUNw+omvbJj
X4052HbVOaFwXxLGctcbuRUTuC5xyY1s3TpcpAZe0kw7t1b2apl4aET/UpmMiyB/X3JIl6bqblgD
vmYDMlJQlQ9Gqx+1ShFhs6LSGOEV8qsp5JpQnSWhQneSqu8Rrnoex/Ejc8sDNddGidRnSBBYXhcG
XwNMSzpY24QUNDZcnKRjwIlmKeuAG9R1YaDXRkWARcdshPN6qEkmdHNjqzC0LsL8JUfcwXIxB4Q5
8tAY9hUx0WgHr0KXV1JB0cQmPChDtwIydmVJA1v6n48nh5a9Wo91dAsDwfokODWSU69cj7ZDNS4e
dB0fRja8mXw/ssnfFeqAFkKe9XwH1O0qVARusgm+ncL6x0vUpXjaWf4k3O+eSv+3qPaqb//UXfUm
Ig2Nw9i9Gj3HM3FJiZ7dJz7ZwaA3TxtGA25Y3MbcXmWCRbkZ2NemTq6VigYq8cXIKC/agCK7IDFI
52n6d0/6ahub74QxJktoZLsmm4fkvv4RK/q59wF5piaLBJbYE3LXG/fwFyac3zgA2cmFN5gPykdO
tzb+E2Vy6gZ1Q2z03ZrrL5NVE9zU2HNm8SnTeFf+M2KbSVLMKfw/J8zrSofsj2AFGGkgilfG3SFZ
PsKbpFJ6hDZxO0p1x0gdWK09/uiVc2gojzs//5t0m/YPPJG+1aCwMMIj0gC+NWsppVoTCdjiTi5a
/ajknINmUpxF2++DoWSK360hc6P1zSPUsfkni5RXLQNiA3tgzXARZH/MHRHE9iflyLgUvf2BpPpZ
EkMCBeHW+qzmBv7AjnJOS+64CYpVHtTZQmkaZqMR7244mcQSpQ89craJH/4lRXhxaYRC5wtwKC+B
rdcyZDDLI3Wi3ToSc7lXggKxfRsxiWWOnCbnrkPmmKNC5FKZjSjlTSKkwEzOSUOJ6BAFMhqUkjHN
UJame8zrziqw9c+kjVFGRxPSl6nc5c30BvTg3MGVZfmJv8qKJ99zXQqHsMO1ZgyfVpm88DSXtfY6
TQhkRVj/Von/HWnqre3MqzXErmc2QKPVNri1jo0UmRlWKPvvLMQ1yx6QfMyn0vGcw+I9B5aNnpMg
BGqWkXVDJBzPD2vGpoP/oWKd9hCFE7zgC8ZiQQR9hvN6nCHoY1og8sRu1EHtBMrQ42DwrxVx6LIn
V85BRVbja/IGffoqyJvIY8NaWyF/k4gnsuC1d62YNx3mi8idXdWGV8LouaYp20edJgKOA+dZosMs
wkQothqzsSPRaj9pFZ8raW9sY/xHfXE3M5PeWKUEjkmOWw0oVVnaOZ7KBmlBut6nVWw5WeQy68Ln
lLh3jr7aU7PvmiZv4avTzxDUWyBUn3l8a2F/enMsKNYlGzNTqG0ce0tM9APrH/xdPX7wSepLqdKd
pmrzxmzNg/a6kUHPtMTUttOI0LTX+exz4Br+tS37b6k1Yl22TAfHjtnSMB5TFYcOglhkeeYbmXPI
Kipzyd8WZ6XY6SNRYAiBr5y9qOaNmFw04M4cjskXzVe3m59n/LHUaKp9qR1kFaxcvMQxUZSGE7c5
JHeRlBuT+ytpk2rV+lB4eDr3KtWmZosACEH6pccE2nUcWtlNKGawLgZ1TZTDsczEGtDVrx8iWIpV
qjm/VJ9QkjHeadW73sySnPZM/PSPHCvMBvWrSXo1f/6xGUEGudVLVNbvmtA+eoJmgbLQTFkKQzs9
ZqeH7ZgWFQWODuo9rt5sgmtQMAbW0iJUmKt2K62CNWQ5GtvUsn7g85KTrBrc8Gai839nvyztVYlw
nFXTbcoQgTlZVZBxaZ/VONkPXHoLKc0Hok1obFNw7WVLUSs8pYCKqcalxpFiEN5e3H3F+DJSg30j
tFxBJbyWSssX1s7fq7hcImNWVmbZaGtN+x7N4hUpA4OGFt4GfinAwPjrQcPorsZkjJ1omAcIGQb5
egkc91M38ATbxJJ6paVvy6C7cdx6tqP7K0sZcXqyIvcIfHuNGVUsytz/VMMh9dzW+k2ksW0wwCxK
4rqkb2/KebmoxQ1cIiX6bNMziU60RiXYqi5D19kTTo/VKwIiht1t0eGW8cwK6JE9jPNidFFPOrRg
bS2SyKQWKoGiVO8mo4cFKPoztumSp1B89bABkHVALa5odNK72vtfo/FI2/piU4sd9Jbf3jusYTJt
XltD3JfxjapgWanNJVA55bWiTPB+TO8l9gFb2WOC+x0SrtxYls+h9LE48hhijKdt5T5wVFIMLeae
C+1zmP2eI2na4LHoVhqygMjFrJ9w4d8Kg+c2g2S1AC+yE5h1jQlHXan7r4IzyFTiHSj3DFOVSxE2
tQdcwz+Zzt4pi6JXzD0n+Wk7QboyIGnRZikXEBjgd5hu6g7rMq6+Vz7ZBkdKXhMf/K8fXHdJIvMX
WrwnYQgcdiS6+uN/jwXr2BmXZlltwWli/VT1XetReBcSB3fasAEkN+Vi6dmNmedwOEiLL/Wkjulq
HPVpoXYBRkK/1zaqhVIF2h1Gsvg6KOaRCYCyz3vMFohaiwN5qS9ppzJQQ+8eVLDF65qeBI+NyeTz
VYpvRVmHJbV/mM5dCx22m5j7MQn1naso/QokEEt3DKMxoUPLwdR/Ca7tqXQRYcRq+Eoa/S6yyWEX
+RuvhncEEH+J+yukDXZTsuGNeOdyetVMBBdub2ziwcCGaP9kxVzp1oK06qReo7/40qryrawL5BLV
XYR0s0nX/pIHxQgm4TInBOPVCfUV1iqgFUWBM4zteJ2g4MepiC1Q5Fty7BC6o6V10MKvlRgbVZCZ
/SkdXrpxU0jlSCsNQ7Mo/vRaxcuIxyS32KwX4LmsJauRL47MvVGMj1YqH53WkbAc2lh2dSisuGQW
8PbBoCfIGQPEbL6jnAeXrW+jjXulkcyk0c9o4b2dsCtlHWOONmXqgDgxQrrBjMOJ0bix/Xe9zoq+
0XLtR718DBzKU4/h0cxy0+OaYrHAt7pjku0R7jvMrjNUFNZDjgOVkJKdtAI+ZmMgnujyCX2QpXBT
lZhaI3WX++41ChhOSDYUuf2ZjcOpr6Nu1n71y0hVjpx2p6BtlUUjG8sbzPKIGfZhmHhHoN2/++hd
FloX7MIxDNdtAFlQKMO7RPR2DUcK07ZMIMpOKJDUizD6dq+XpX9iS66PB6J+Ga6YAb7J5kE3SaGo
gDo3qpHTvtn2A8NlwqEBuUztRdW6Dh8YXVBw1Cf1A2/cFdY6qRmg2hvXGnGOWie7w8/SIl2nojtG
mMPsrP8u6r1U0McyBWk2KW0q5pHEmNkDTIgm9agP38CwVzgxiV25hw26iNFyH3Aq69Uo8Ls75MxP
g3WBqxPvZQViIkmRz9HsBujfxSbjF1HOfXZOw5KIIaoHC+Xklv/wAvbYBxnaVh0RxEqAsRyk6aK2
xm+rcNesqB9WO7VsnpNHNFugKkxhJWbrZroZIy15LsvPoFJ2FmwVxczPFDiPAOMkUL8Q8jLSO4Jo
n4ossKRUW4dwNjTVv20wXRRO/bSol35IInnMGxhqtyYn6mLo+QLb7Sw4BODuYJ5TW8aPQZReY1I4
sdISOaIycisNYBA6tktGj8uUp58KjPBZhXeXgGXk4gkfTRvSX3djQQxYstVxFdocq1VpvpsKXsOI
5dRgYOeOurDy8NbiwSoSL9ZzkGSDDgxg4BzT8/e0aw+FlMpCRyfvhQnBp0q5LjpHY7agPV1U/6yv
86UUiK3pRnMfyVbP2NUjF301VHiEsoTHlRBxjz3qq4tcw4/0I+qi05z5uAb1z/hw/E4xjHq9HXkg
2XcpejN8HewAeArZuUU8pwxORjE+O7VSFpn6UQTmM2tWTWbWO1LpcGv1/U4zecM6vduqWYmYccyI
J7ba3w7YNURmhiRNDnK5c/+s4KOad2lsyGh2IJRRr8YbQ+dT5n/aKlFHABb+g1AsSIeziKoM0FmK
ZDxTaP0U6i7tWe2ZgoMxsHOElhAXE608YJ70vaLNwAEpL77qRRWhJyEJI8GEEy169n7H4CS7I1N4
CTHXU5wyK0aI14af0vJR+NcOLXecY80ckZISELDJdHdbJLjxUJhwdZkIkFzxzy4lza4z96bW1Rbu
qvKpZKv83luJuSXje5Eozk0Ar18Mg7nHrO5sVKAKqqLpZ9zu+ELXWuOOaDGuAsXEnhMO39QU/NG7
nfOqeqHOsr3W6YNLyHK28EPPSmhxVNdMCCO3d7UR9wQDknRHlLUHoA7nRXLpfT7R2iqHWe7WIWrR
yTwHXL/oJ02sKBNo4sIIK2vIp1JSldZT/9ugefOmCtiBVmMURhi+1pJc/RzH6pe0y2PH57Q1Bppo
8iAVRodT6OVV0K3aAIFjn7irklNliUyoKoQEtulTXZCZuiZf7I258izWJnCEw4pik333sgvMl8TI
Hi26XaepxLIv9Rcrh6zfGsB7QkT00ZyyaiMUWPRVfAp6xtRokNsVaqmlki5NQrpp/JT3uHEfbFI9
bSrOELA+p0z9pht/G+mckU0Do6CcY/eZH+PZwB/3YbumAiO1cfrIe/3um5SllVHjVkoMZBXkZbSs
6R2C8wL+WCe0jgTLMenXgnWv7KBR0bD1JWudyoDAYaqvg1V72pjjJRIopqPrmMpdXkDP0ZzoElX6
S0vcjEPDvjCVxAQzJ+A+JPR55Ah2Lvgptg1hBu6vjh1ojOS8psW0AKvDBLQV/6ikyIwhQRywRXhQ
z2OHLnjIAo3ppHWdjHvHH30shuZ7oE5nLB9zTueM9Dq+Mq1qzEZdBn1d4jVj8xHo1ZnIwFvMp8k3
TjlUVROvOq2MPMQmSU7QrmZgiW8R0AmfxTurOQMoGAMC5V/ckILaa8rNN4YvCRymgjKUl2oHcsh+
+jCFOB4g4nwjRo8EpXyZUOeMfrLSMtpGOAsvkSjeR25RXJkEXqTGSappihXu1cLuzQlpfxEb+Rhs
9aTY9V/jy20mR/oIpIGE+q6Ntj2ScET3LX7rAiGb33yXbcMCUrtZuFVbzTnUdfuFPeRIPNJqjHSx
JChwI63lkDcX1XFfgBy8OKn+Rtik1+AHhGep0qs15Ynp90ua/p+9M9mtXUnT66sUanyZIIM9UPZg
962091avCXF0JLEng33z9F6hW668mWUX7KEB5+AiD3AaSZtNRPzfWl+/x83zSzN7KGg5X5EJ7EWO
S7SZGRjGG+nIVaGHmNCCZSPqaWMP3Ysnx1dPL+N1Ty4TIbUXGW9TpHQJxgrR3Lrj6mkn743QzbKr
3asWNCfRaVcmdFSV2dvYn3GnNoQUByHPmsi2JiswgjodAkFtQNMHTUqG9wthzI2d+7FLA3bQrbNW
aY54shZm277ENQ+ljuNDkkH3zYj7gwOkjlMFCDMkCkcoxjT6qIjH5gYr8ek5dLNDa+qfDruWQveP
kWge6nnYUhR39gbW/7KuTlP7aExjtS50doeRSgZht8iNcieF9mXP49VsorMfiXrRJAbPp+xFglmt
6gpdYuteA8/mqd9Ue7v/RWVNt/CL9nebAxXQdnJH7VwdD1TtZLxImTrde0WKA58wvDE2HCT5B5/3
j1uRNir0F140qZDvk0oEt1Rs2860IehOlg6ccTKbDWaegRPi5O6P3Ar1ro86ua4MLh5b6ueeLMeo
U1JclJ9AJ89Y/jdmw4spMFp2LSQccYcRsPeWVEftaiq6SG/kICibPIgfm8FY/WE0Prsgj7UQsg26
asyQY/OeEwODsVQnODiKTM7KNCQro91zVU1YOTh40ZnbSIt7ECHYsscAy1SanQV3aDrio619n5n2
LJAiGS9/eCNslRmRUdYacc9mOltGqhe2tYfh/PMfr9PsRQ85FTgk8OD3EtSnVMdogYpaY0922uuE
vHbFmJn+VJ2NNHteVFNDfPSdDQkeVoxWIZctHh2mvliw4E+emxk/mT//aar89+rGy59Kxn8qifyn
X/5v2iD/od7k/6xW8v+hEhSKEP6LEpQ6/ypizOx/dlSqIkp+/58NKJbzNwdlunBxv/s+Fir6Cwam
hxQ8mn+zMJO6NCLrFqNRiz/z9wYUUzc80/WFcoLaLrrMv3egeKZuC90Rvudx/P5/1YHyUwPyD95N
lG226whTt6iP+E9dA3+/OtMK/p2BkGcUJc3W86dso3QzcBazlMygrgwhCm7rI3fUtlXXoKuuxlld
l5ILlOJfFBEsnQaDbV6HFiXoOUyudRb6hmsvpJ0P55//ZA0gYaXug4Ab4i8/9n+/OP/lLx2ZglLu
fxaJWvzPdUxHd2zqY7x/EolGw9g4mJvR3Zf2K9LKV0cWyTZgEb+uXztKXBeNVvuARhknzGW1o5do
Fwk9g6mpN+Og3ReZHDYaiZF1kzdM/8JxbRgO9vz4YQr7T1IVy7Yi0aGNnbV0YItreMGHkea4RZdr
IKwcYaWi6479nL4Ta/yi2nXkRG6IVlqoIfG1Slwy4bkp/XEZFnqwAql/j4RzFEZ77Sov37H2W8Hw
IYvxenMZecy0golx5NTGZ4a+BBFahG0jSALTGJoqaKCvw0+jJ+ERUnzdqOyQS4jII0yU6geHxzpl
FheLqJFG5CiOvpm93SXRolV5pOknmaQySpKw0sDboyK8ZBNiwuy7mwk12bV+P87JhU41YoDvHOpg
sDjbYf1bRO1VxMOrKeM9G9plRGCqJTjVPFG7tAPS3hHhX+khuxnTuplp+R239qHjiTzrgP9hDu47
cZ7cCYsUd/JgGTFLoVrc9LK776boZuocsGTMLDE8SKJeA5GviehXRASM++1OommUJ0k8rFQ5sZzA
mFGjH7OSTRWdm2LAPhkc21S/MdY6e030aArIh70gguYTRcOAcj8STcuJqEVE1YC49tTDH3wibA62
JwJtlHpddQJuIBU7n8BbqcKkUiw4kO+IwwEasPaKzzExOYe4XKVic8ERDH6fE6bjSGZd0VY1RWcy
t/tmcpc+Oh6MGPJOfTOCUB4HHw4RPdfPSFuEu0nTTvTpXX9CiET6RoJygcr4iarae4T+asJ/IyFA
gw0JAYU1g+1Nkd7rRAUJZ/7WiA7aKkJIlLAjUlgTLRyKad8iWfd6RKokI9klnCWgEtInVc0JCA0J
O59HlViURBdDIoy4lrRlS6gxUOnGUk83tUTHzjKT/CK1qAdbxC9OIS9ew4S+H71TxIgmC7n+CSE2
xCgFccqUWGVFvLIkZilU3lKo3eJMBDMmilnxGqcRPiegmccZiQwslnKk9WDaSSM62TxIslzbtxXC
69Tbj2F/AW7T8+mJ8MKvpMBZO2CfWahTPoYxH4WnP7ZDhHG2/Z16vIjjmUq1XsfjkUPyNrF/Lfvh
5JbyARWmS8QgQ9TY1E8JIVVBWNVXgwXCq0xd39DW/SZXcBeVIV2gYgVST6q+eQ5r0q82MdhR5WEj
grEbn4jsz/VEZFb9Fk9laMc6v/mEamvCtdTj3ARhW7rfrgnhW7+EHbbfKyK5HtFch4huQ1Q3IrLb
nSviu1bf77ygfyAIclb5eLzN55kFYsxShR0oTBI54IJA8KySwSYRYZ2oMBml40B0uCBC3BAlDksy
xSbhYknIWGXNqyHt+GlNaCTJC3T9+NXz1CfY+BETVJZYkqytpcLLhJjDhDRzp3LNPQHn+ifpTOTZ
JvocEYHOVRYapTGbI5WPJoQUhtUrYqmXlt2lqvBoiFN3xKoJf/GwFRgyyFsPBK89lcD2io+JQLZB
MDsb811Y5hxqJ49Z4bwUQftA0y1HeWLlac554m5BdX2OR3ApNju2VV2NUVxKFQj340dBQByVU7rL
VGY8cVmjc5wwRtMJ7PrKgmunfoQUyr2L+b1XsZNKYcCRyTTBZlvK3p9dKnUIxKeJrQs1G1IxduLs
2pjeseu9EiGhxe7eIfReEX6PCMGH2nSThOKRE21dQvJN2N1rKjTPB2ETohf8cZ4BL412kw0Ze41v
jsg9/X7hjiRHr7L4iUrlk1dejizGE+L6LrH9qZruA5ouOGc+A6g9ZgETbBtPSVRyxuYkL1Gj3Wdj
hMmFOAsa6TJGsUaZRYPdP7S0Y46OrOgTjhF4+gAWjIowUFlz9QBrFXow7CdAhAIgwVJkgqo3qaut
DbCgAy74AAw2IEMD0FAossFT0V1QhwqzD+ADY/RXDRCi96YPLMTLpm0jRksYeKLijmjutLBjTvCq
UrtmlXdI0r2TsQvxxWUEunCBLzogjHLWdkUd77gsUOYFB8w4h9FgMA5xdzeBcRTgHByvXw0bvCN4
joE9bKAP04if7I3WTw98aefaaamEMF3iz0+qkEWZUY3AfNYASURlrX0eXGRD7mojeMUc4jk4xQl0
l6+BFuwTkJTWc085iAqXgA2wUgOuCAAWnaZHcBZfYS3gLSOYy6B4lwDwhQOLqxO2r41TPXsJT73G
ZcfbTtOWPs9qk5e1u2zXlFpzogInupKcTA7lvIdfpCcULchSjMOLM3EUOTAoGaiLI8JUPYeteYi1
jQDfMcF4AnAeHaynB++xFOeT29iH+WynoNyZTJz6tLuH+rwlTf5uu/Klwp8ji+zbRyNpjyWM2PsA
VkT4+n1UnJFN0pwBwokTeB1423eScw6W1IMn9WBKJbjSbOgHMBz1vg85yCelRhEjdFMG5uSCO1Fs
8jRp3Gj8dR44VK64KKkIqZbZDwbPp0ixUx4QlQCmihRV5YJXzWBWs+igDtwvTGY1uD2jwYLUa7bS
kdhbhqAIN7r5YFsWqYoajCuyqpevhGdc/+cXr+SgmLq5nc3e5vAelEifNrQxb3P+FpsXtAEyxqcw
A5B1gGSlbTw6Kj00g5iNoGaj090c0DMNBK0GRTP5M48mcBo1cjuLzbtKSTPD0EHYalC2joiTC9qW
gLi1oG6AtctJoW8gcJ1i4UZFxWngceUPJ6eIOZ1s6EVXFB0GwlSd0iq6rlWcHY4hjceF81WyQYXG
1O5CVL/oL+HzoP4PEcCepsi9pD6wyqv3OUjfpNi+UVF+GbhfrLC/H/6P56viAVtFBk7uOmghBV0t
vFga/i0diJDzclxOiipUfCEVVz7TfMUcKvqw6D8ZP1i7CiyxVXyiCaiYKGLRVewiA9SnlPO5xQzW
aCu+0VakY2TLh3SYntjusNqbR3rHA8rmm/RXGmb6dvIZNXvaDKIcvTeglNoEUxkCV3KEWG2Qxsij
C3hp/xCYisUUQJmzojNZ0eHZVMQmH4d59BXF2YFzlorrrBThWYF6+qTmKiGeayTBDDzBRowISeEY
IX8ggqylbb9FGhwV3JOBYklroFJ9yO8R++N4C39zEneSfbIKKk07j15GgWk3f7M4eZwBVUtFrJY9
X1fCsaWVT+pgY3qN6rMzWpRYVxYejsn9ZbKRWFOqCxiJZNa38mcPiEzrWlNdjesm45QnjHOxzlGR
x23crByNigJRPDRjB3IkjFUtA2KwY/AdZ/pdDqCrKVJ3ANnlmJIICRAvy1dzw7d+mhXfWyrSt1XM
b6Xo302sQwJbrIoYVabPUlHCBrjwrLjhbIYg9uSyYBdGvid5IFjHQEXRxjrhwEbxxzbB4lQRyfpw
YKHBaZUWXyxfoscMZ30ZVU60yTEeYYLRQvhml6d6qojnQLHPCGZu2IGqLc0NTDrho2NAaUcR02kE
Oz0rihoZx6ZRXDUFLaBcirX2fqhrxV+jaP5oFJEtfthsRWlPiteOFLndK4bbUjD3D9VNKitVnDct
XSXFjoSxE0WBp4oHDxQZ7ihGPFK0uF7BjUOgfpeKJM9AylvFlhdA5v0Pba64c1sR6BoHT5Zi0lFS
sYqEUpeKV9cA14mZn1tFstszIgPPY67KfRzl7wYGWehr6Heh94TwA+7i7lBxr3iBuOKnVcx8Bjyv
KYp+Vjy9VGR9rBj7cKr1Lbovd0GVc7EuZ+eRmMghUmy+C6RPAfiw8BS2z2MGzSQkv6+YflvR/V0Q
3YycYZMTZ1evDY2XyeLATN4V0tHv6xC70jiP58yElx0bTl7t/piFyA5M47etzbex9W5h0zrHln86
swdQ2qZHNzf0mDtZKyylIJSJjEuuTZO/OWcbjCnXJL7kX51qrrdGHFOxyZTv0Wc5HrS3aahjnPEM
jNsesZgUPboLpiFywCLUo1HIlE/BRazQI1gYEC1kyrgwjKgXUDCIXLOWldUeNWVn8JSnYVTGBusS
KX+DUCYHD6VDjdrBJDNuKdeDifSBCc9OSLotpFut8e0XJD1aBq7EOGPljCiVOwKHhK42tfX4JZVd
QqkjFgMkz6JFPRGgoBjb7wIhxWSmWy8Eiuk5W9sbSCtsPnMTiYWNzEJTUgv7DajOODn4DngXWss2
9vKNTeMFwiBe2KgxJIqMWDD3nMai2OhuwRUXpNBHmUebh+7nt9jbC2YUK40MG2+NjPKE6kKRGqid
cnOMytKRKl9Hr8wdscY2x1Y2DyKJrwkAvjZ4rNxw3qQRP5OwfB/T6uAzlZyZD0xW8JIqU4g8hrxD
lppBJDdDJTKxmUAswmnBq1M9Rco3UinziIGChOqnpVROEsJaQEBKRunV/spGXJIog0mvXCaFsprY
/KZOeU5sRmxoT5yJNBgWFNnSolIT+BfCcmhH8d6zur0geGN9ugUpQ2ahnCo8DamalkwTcsSdaewn
q1nPjqXxnSgli4WbJfTnmz96xyLKSWMZRrnBRPjYOiTMa6V2qZTkhWEGo8jReggZTzzWafOSZ5gg
2eHkaXwelSomkogoyrp8G5LpZpbuJymzbaMV7AQDEAeHW+nkBKG10hicrTNeCjDVoDiIdPAAfFmd
fNFCmmGc+cuMhudYKW16+z2D2fcw3aBmZtWk5DcSC06mdDi5EuPYLIxipcrJa6Q5LfacQGl0hFV9
Nm53aYj6NGlG4KrOd7paImsUJIRSTcX4YBeDEvQ0ytTD2GdXuCTWlMSHwcYqGIZLwFjS6iwqOFBl
rSPaqxkfkUbKK46zKrxAJn6g0Im/RnxBY0ioAoUXKXUlEyqG70TJhTia/F0o3VBEYgsQOT5NSX2O
Q25815/aTTBZ34Ohv9V+eq1TeCqfyenCD6jfUi9XnQmFR4FdFrIsawHrFr2br92YrYHbMcaukgEy
kxd0lBGq0cszBaYH7hUmUcANelRvO4GCKkovXZLctIoQWpLXTENxxU/dwAhSei0LaGJZvmU+hSQe
sLyeDAuvswFjBwVDDZ+HkvE0MtBYyFqc0Z6hyXhtYJ7dpv8aOp4XUqd8BUPIuK4wAa9sI1aSE+6c
kG4FWeE1dTTuFztwh5VnVDc6iw+VYePOk6wUqdbDvwHnFHr3iU/FUD/67TrJLU4QvebRoA0EAw+x
Lg4bkhfqUtW4IaaFiRO63ixbRo7ot5uSHT/AmcjAYdCZkb4SjMbCZtU31j6PqDLymZKw9b9p6fzc
i87m4lGP70KVH/bM9UYMEcV2hIKcSS5mPN4Wc4fcyxnjZW8wdCyp3XOI7rOPsNTKO7pjqnwGzDmW
hMehnxZChu6q83pK4Vx7jRr5PnSII0+6eY+G8+pl8z7rg2o1R3e5S4S8dMTV0pNxxSPykQ3pttSz
zzRwBFs6zr1TZKjaYRqjYiGtAejBNJNt6va/jfeMuQMqLyLlDFRMRp/5iK5CDXtbfScD1WfFecnM
FHpR9VwmFqkYenU0JXjl1W2SJtKQWT9mQ7epGp/ltBb0+3nEeeZ13XfFF+ZTsTAGwBE2k2KlmB5d
vhikbbxXv1IjfzLY8SC9XeF7d881dUbTML5Q/+UvvSm4GGFvbOqUV2nkhU+uNG+tHaBmtc+GWySo
ni3S0z7z//Sp09m75PGJbdOOtvljUzSINfX5PusJJ8v0w5dc88WEiTW0WTZE2pH4wjN7hV2SikPT
+zDQ9m1skNDaWJJ0l21M0MUPJeKz0mgfLPOrywOfwSLLi+5n21jFGHC5NQc9T/EpuuJQyvLWMn0j
D1uv3dzscUpBQNpuwLR4DnbtzGKM4p99wkB96Y2evkwb/XAqeNGuTQPTtCaUzqEM3ngj4q61XUKM
WrnBCMmyWtzNjVUBmknKM9pBP+gsE5PJtFdJpNYbrA4QhPnYtHP/NKLbgNqkcpF5W70JA7b6LQUq
LNPKZxt7xEhGkmxn2i2jW9tsgproYQo/s42mnERDbB+CVOw95B4bUSZPbDo4EhMFekmRnQrGgtvG
cS/UyRCEFvCxeBvZdfANxgCGS5C3dTFJzmhKn8Zuwcfs2BQ5dRHqroSgAp/ylsoXPrWST3GAtmNv
iiOrSNkNsnDy2ypamY5xGLVuXgxxRJQkyH9RGW7T6IF1m7Ey5QrdVzgTsmh78yXpnvU2OGBvRWUi
z8yqOX7QELvWfUw0BX0BOwpW8xpKH9t/rTNdsKJk+i8H1N6DczeGJeJSXlb0YbjrZaV1+Sqcs68p
5/kWjmgnuvZgyPnVIbhPPw46Gov1hps1v0OeAit/7F6bQq83adZ/zhaBScafBOwgC/ga/ZVvig82
aFyHUfiq+cMt7/lFSMUGCAF2mbprVsxjasxmB4H0b8WmGnS8gnxjaY7BGqtTKegp7FJWnwPRt6Dh
fV+VhHOKEcUID0tqZRjDhul7pTDgfPSWpVu12Gbmi9W6+nKUFoWJswUB7ujHfNAJ76YoMOyabz85
uJGD3bfiC5k1gdY1bx8rFzWpLiESSVy0TZ7fYaP7ymIje3Zd9hXCSMVWALhYhLD54X85Gg5FIcpN
/OmkSq5qTrCEg/2iZc9F2j8YyfzF9sdoymPvmJCSxmNQzO9FlXFSIz5ljEzQmofPVB8PDZcXPtN3
N4eUGPzhIxWFXOPipTLEJ/gSjfQgad47uPgXKdjPsa2sbTsZhF69cdXKz8oA83AViet3mbswe7Ct
IQP+8LcwCJsyo5531rbMSDghGrdGHUiScFWKGjkTGOdV6hjVAStGIozKchBZpE+MJjkNfZZtBmNC
WwBX707YBg+dGRyynEbettNB8HCckhD/Nir/GhQWQ+CO6pjOXvte2i7hH+WuZTAdFwG2UKM8m7JF
9WIVwYY1yXks28NIKYTDhF5klxk/Va7T0TELxkeR9jt3eMsLLl8iHBO5Vn6CWz8xqiUzQfxJLQFL
u+NaQ+pv9HxOuWcenZ6DJub9KB6XFvBh2+grrceFTAs9CzgTTHkArnSs78LQUM70GEBRZnDo8UxE
bGTdyU92gLWMNLEBclhLo41fCFVVC7PLc6rjYoKMJI2Nkr8z8G/ThH6ptODdwubotMYv23qjDeLV
K/WXcajfnNT8ntLhPW3IWELOVHaPlqZno8yiPEqoj/K3WSn3SfjqUKCYI3g8hZIZ1NQRReh4ctTU
C7b128DPUccSj3MHcKTdujAHlLbaFe9xwQliR1e2rol1rA47EQ7kcbRuakc98sCQsJ56H3mcdJzh
OZu5zJK1rfNgY1Jn7SVNULpBFNrPdq6s1nk+POvcjaTxMLTmSAUKo0RlCQgJgklRYRSD5bnfROPK
lRxdgGM+IL2sFrpjpFvaKlFN0/BiNgGdLganOzXrqjLBukGRqBGnvPcbDD/qQNQbP6EwPG5JhM5N
2n+KKUI+xUuKrBrEBE32wdxv0pgVjCU3Tk7mfCyLaY1EdDv2PkJHCqhML1rrqX/oPSK2EtOyLexV
HkKdJumv0GLhwKrx4Kr3vet/B2bcrQQYCGf4zVFanALWo6TCznw1SgZe4grDaSyjjsNbSjF/dT3P
PufmXOnx1dmroW+k3QMeURtg6IbHSGjT1pknviUr6laNIdmthESOCs3hPhuSgbQ55QdW5tEB4VNw
SAJ9nde2QcMAftjEZ+M06Uh9CiiOlFGUMVzMAj+/2ZGsdgjPtZO+ssbJ2aZ+/yBK7611MNvk4YbD
gg3RUR55CKAhgRO+4hbutMF66hhIBRtO+aN2cODao2AZS/8+CeNkJdOp5OnJA2sbtUx0sAJQN7qj
kVExfBrVBva1MebuFMTsdD2zejNILePLtxggz5xQRGTEkZxXB6+ARPA7IyMho38DsiY706OmpysP
XJ+Gx0SN9ofXzrZpOpnc/oRlBbcunZp1y80NQsggpL46An4DSzq7B4ea14ZWvaYmgUOnn9N3OW1X
E1LQrNx6CAlXEpCYrCLOBAigZmJWMUvM+QPdGSwlnqdpZtTo7WmbpSOGSpN+bu8xJC37/GHmFAGx
C12Z7LedsWK56PGQjQlOhjjg7xmCvxYJcFGd+Jws2bwUBto2S/1RRO7zyDMWX4WKscBGInylZ8c/
NYF1hO71yC7me7uW9wOD22Udxf4aNTFHkff8HPRl6aFcJXS46q0s3xB/1cC/nseIulmqijUlfFhr
8cDekvX9GSp7YdN9cZpZXnKwZKC1NIS1nb38kuYarTNTejU449rw/fcHq5/kLmipY2j45uI0CleN
LbwNu/uYakfOA+mddFassG5JP4xv1SDINQfT2VNIcekrRGRa26ove6I4W1cN2izgyWSpVm23Uf3a
qmmbfjx/I1X7dqV6uDXCuu7Pp6Q6ugce7849zxf0XC0d3rEq81at3nz/KqpX0PTNervmIsXDE3xH
mMtIiklzyz+bqqLwjM69RFWHW7b2zIvns67qJ6GRjc1LkNXMr1agHY5COvCuZ/nz4Pd3JEiCXWRs
AlVW3noVxIXqL1dF5qOqNGfxupR0nOc+i46OLsWV1dyFtKAjS9OPnPey+lcV6eZMWXqds90sMMVr
LkXqRvQZOCoSr7UPQjyVnIRH9K7XpIGnkSL2lkZ2b7DirUerQuTG16RpX+0uTF4qm6B94AzrtKez
ro80DnGc7hJT/8Cdp7Fk4qbjvTydihJHSlyVx7C8NNoU7GJWSb60aSFmtbZhcYQOsLC3HNpzakHN
xMEJu61FC33ADvgQJxTTE/MuOFctMQiJ4dTTXt/o1NgbqtA+GfY1/fZaTNF9qCrvGdmaFoi2hWm6
cSnmrbSVxXz9iKWDik5MhstCIGmmRxYWdEaa75clU7c5X3r41gzTJULcNucoF7j6RX8SXgEwVz9z
Vps9pFjoosQlcQ/kvcw0+c4nnO56k4WV/S11ndFk2MUn0wvAYdNi2ho6H39ksm+hgZGawewaDVWH
pusJoxLwg277NLDOASn92DiOxpEFQ7pwda8+ktoNN/lsc6TSR5eqZLNtjtqj6XX2IbWqDzuvmZKP
jrvpsSmt7Fg8jkgVWJ+VVAZSvnEGMUXLL84Sdcoip3gwjU6QEBtleas4QJkILDo+ZOo8e0SpZ5Rw
NcHdhMBxr8KPO3QRB5OTn7Gdbsjs9kmd7agnL4d6J8fgzqPBz9Cye8+LXwfKY8NOW7rpb6zQq6rM
L0UMuoEe9Ts3w2fTjTZO6Z7TzPjl1MzhaiRFQBOQ0zQrh6YUKDGHhSbtAcAqfXSZWzPQ7gFjC2N+
FXH+Ajz4xrXAZIPuG3rMcA8TC7mMo//pBcE3Bu1L9YZn+6kIOYwLp4D3d6edXJKXeZrOeyOPzo2W
PWU9uHporrM6YQriB0+IJnfo7hj/prSfUtNWxOjDrAjdgU6/YTIWn3qU3quFyAilwGEiJeNNdW/5
glhoqV2m1EAHkdiIFob0ZJCTWv1BXQ5lb6URrwP4etfs3qxRLv3KOIko+J1nnCSNef5sWN1D4zm/
XM25y1Caa/3AKbv99gfYQSt98o9IVbMXHIjbUPfQQNjt1a0pIJS64HiNFOba4R50KBDk1HwtIu8l
dYJPkikZWD6jEIadAdH7kRrQhcwtuQwVTGRyNhu6wYeWCJqqCue7YMUW4gSvxyE6GFPsrlPH38bW
ru5sosoZE1w3v5ZN9ZYE4esfU1ePrmj6fG2GI9kDxz5QEEzuNKXGnfVDcukJB01et6YOMlolprdz
ZINsz61vrhmjG0aBJatDqKVUW7EPX0O7Z6txoBMXEE3uBXP7sKFRVg+wC/YqZl6mdNZ4HoUvjF3A
K4YLtZ2b1MNz/ZNq+/+Zy8dJfv23f/1ddkVbT7cv3gPFXzOULB71/zJ3uWd33Ml/wXX1q/j8X/zJ
PxOYhuX9jWQB3ToWFeu6YRMZ/DOBaRDO9Gzfoq8VHb9pqVr2/5nAtP/GOsl1PVs3LXKLjv8fCUzL
+pslHAs2yvTtn0jnv/73fyP9Gn6V/5Cf/fuv/xpZNAzB90THN0aO4icpymvZRFtru7quezjuBP/U
X7vPJaVUdUlpwxML1c9uLs92Yj86es24xKUpNoj5f5iM2qXlRWfhJN+IsQP2INMm1HmmZAcKyjNe
yTkGFeJe8RgytT9YOkenjDKvjSO01cRUEunDfK7nOzeQ9C+NggNVpqljK66OEviL1vP2WsThfD51
7OPp1dXtLtpO7Gpz7mYI9bzalMzR0Jfpi34CNPV0fS+2lRijXRPxujPlFgp8OvH9EspLHy3K45qe
lbbLTGrVwGi5ltXR83UJ0VQcM63g9IxHn25eXZlEnNpZV13e8shIOStKP+zAPCK73Zr4LxkQXSYj
DpejFnAQ7MmHXHnQEu/N6M2r0Vm3tKNCRDisTSOj29U5MR9aSi7dwCgnN7G5JR8om95nvG99OV8m
9p0KRNyb9ELUpYsg2+DUEvHmbxt0H0stQfI4Og9pwnqPWo5ZrBIGhI5DXcU007QUPtFUn5jJaxn6
mHIkI55c+0UgbG912XfSvDr+ADNePCS6dUerz0ZoZr3XBhacBt7G5mXClA07auIBtZwDkrNzWcbs
qKr0Iza8R7D7XR7pJFOmB13w1RJuvQss7WAgHGA1yFyqkCZPuZNoCGBp9q8qbN41CyF8ZMbf/hh9
41l6z2POrcv72JjZhIjBXGlQkl3Et5cYFG/RmvtM5e/CNWYGHcFj52TOwuAw1XLc7yD03qIYZQqp
Eobd+ir2sse6XzZJ9I7yD2c4codl7rS/c+McOdBmudSZqHQYAq3kM4xBmOr0KdP5yeocON5Dhoej
z+o//+AQ3lvVdnFpGHCTbiVoXyc4V8GtN0RT75Kegh4LkjYkYU38oqJchKlq6rA1T6SHqYMEzaFx
5K0K7rq4D8DXOJ/xCk4c9JSTHTzfjJrAVqogx86tGkT0If5Nf7e9pJTvyiiGgavJ+fJoUSeTMROY
4/em9+4qk+yrpGzEb2cMiyFAoGpY4h3MKwwExuFvQGfECRnDkJU1mC8lW6cmmba9RdK/tjmTB8vW
Gjdd9yI+MBfCNwi5xhpXZ24mSSxFD0xVSQYg/dEy6+pzpB1ON8skfeBGjFq1MvoGbP+uq/ir28WS
fYS0sR07/bKcRm/F6ShyiFDcsrHYhy75BC9Qn1zEq7Udq2UWFZc6Tqf11M4fg210WIvB4loDX7ce
Vycvxn3oi6sNVlWwM9JhhUOdDgsDBRUT9EXHzmwBWmH42WFEZMAx/bhDGr3hkUXLVt+f0UFPSuhj
rQxEsbp9TBJ9HYrpmbJY6sqpiuCuID/xaDJRX9eFpu9CSB2vIJPlhAUEO4EfCE7e8tgeWQAuwih7
z3v3sdT5uWKhfg60jLDiSp9DAtRVcY13DS7QBaugx6YvSfjEnxke6FB3mJ8zbIV13JH2WUYyci6u
98sJuRqYRgB7euxzQ2ldB0eZBKSADTJwViafvbVv2+CaVCG+4ca56e7s7lA5swpHbFlxZsUPfz0B
0iZWQ8QLfsfBC7GkQd6ci0cGMUKdzx2LZGzWrsM/I+MSOvgYdM05tjHCcfFcvIRquVoaBTlzLvWq
ju/cdlrLyaDEqyfMGQaPQZV8pOwj3b7ZFgqYKxM+CJecNmx7cfi5YHTdXye19cyr7qoZ4I2V15IY
qqLjkMqLPvSwT+bSTHHPxZxstqP9Blx0DpIA8m0o9oEP3pMWKgrf8gywR3vL7ONmTgY2iu5AOQvK
FNS5q7LtvhqHI/g6l2s/p9HFKy82OZSFViqXeTmsK6RRHM0RwClPldW/zolzJ7hwF/UkX3dmy/RX
651xYZb2rmzLhxH3A4PlwmPaVb5XzfzsOv4mHUHhdEG/Ca+KiZQdzzZ/4fS1v8TxeLJt/gXPiYhx
lUyqeFExa7SIPxvcJKzQfCtxcLmgZMk9CKSyong8f9JyClxop1r2Ax3OI4Wmy/ClsTsE3QUFP3Tj
MAsklUH8kcWqvc4YncDBi5kTnVrvzqFH8EbSTuhO/mMj5MUwGPQ6+RPyuU/dd+9o9KIqg0pqssAa
Ah1dBWGYrYtSIF8bC7ki6uOKlqIx9lYsvi+aZByviGVcmvmyGkW/TNRkta3JMeMEuosmWkbKHr6Y
tRFbzKxlZ+KWyapsckZ6eQ0R3Hn4KI37KYw5a+Icd2EsrLp81pyJw5VY0u7ECrevCUM2xs2pIrmk
i3Jjh+NdpRJgls6jixWFO8i3OvdOxnCH/2DdjO17HqnLrHcfqgEPW5+vOD6jgn4TdDmQX8w22bH/
B3Nnths30m3pd+nrZoERHAPoc6OclZony7ohZEkmg2NwHp6+v6xT3b9tHLnOX+iLBgoFlF1OWkky
Ysfea32ruanoc65sxDxngdN8t0N5KKzAW4kmeKhHgBBGJ5yE+nncEzXCHJy0oim9JwhqOhhD2Fdg
WFH4021eRVvoMtusO+c8Te6SWvAF181zKZpnMXZvvlwI+uDvqp2elxYQzDQTKdJgpkwWPKixO1wz
/mFYMDCRLfMvZQENUc/BmtAvGpuTpMtThOt2aLeT3W2Dwb1nIEr8rP8QDZRKNn7Ms6BsnmvgeBmP
bmKiV9eHzOqRElu5ISIJcZsM1bfADB1dB0+BQPBQEdIDPD3W9uKB1A0eomyJT07N67bFrJAt2bfJ
aS9FekoydPlypHpt4wqukyKkF4DfOgEzctaBgCiT+QlN3velSV6Gan70gmfOstMmL+cnNYyXU00n
N7UGgmBZc8cMjUM8bqskv+BRQ1jPh1KpXlHMHiHbUCdNRKuSSWJF8skL1qWL60XJdqe68BibYt9l
2ZNtgRRpMYgbFFFwm1qyUZarTNgPMyLF/eRu0VK3134f0t8AYwiDmyG0L/tdZPMshnOYMhI9CfBS
/Kbt0m6pk9GRaZRNhe2HiJ/13qQjwQcx4SqqNYca0h5eO87rZkAktURH0BTIdOmEuQ43Qbj2lUq2
csZiUvoT2lEMtdqeaQOzfa4mtmTHUCSm3j6LrXNIJ/cKcFjouLd9uElr0D8cBoFL4BMhBRvgQg+d
CKzmhytJ4xzZ9zyoK+ssB20TCQ9kY0dsBo1EOwlX7DMO+nUWEn/eyI6kL2lZG1tSW5XSu6/jQ6wQ
giS+8x3exfexN4e4aXZGYF6t+05i6UAgZzGiGrFanZsofzHfnZHUvxgyKaMCa1/pGQdfzek2W4o1
BB+atOpRJDHU1cW9zcDzuFWy0zJy9k7anOXtHU1VMkRYq0qLS4wO8qjIfwDrMOAIddnX8TDxSAmq
QpLAKR73HX2yZSjvGRneTF72YgTBTqXez7EJ1ymMjXjm4xoYo7bfrVMoFFbnU2YNl+kE4jfdTwOq
ldFhykKZN5w5rszWdvCt8Z8jgFvFkrMgg6lBQmV92DXSTQ9ANvP/Q6nyF29snocUnXP7LXCDB1Wo
t8hK3jn0vMeOYMvJRwIy2/xtlB0yhZF7myaKpkGL0ITTN3OzEu7e/DTLCfUuwmzIo51tU+AO/bJp
T7AIp6yHMw+pzJnyMaxW6SFElB9dF7l8t2yr2yL5ckAxFi+8vKuRTjRiZAZHD2MSv6PsYcCbmocI
14lnGMtoQJro0drnaQQ3lRXPXRG9CO794vEQ2LHPixTMT1OW38RcggFiT1YlOBYI0IhYq/cwtadD
2SLkQI1divho1Wxhrte8DTwlO98bbiSWJ+wGCs3QabSevdMJIdkBD3EXvy8N/tuTNCVCrJ6zJuDg
/l4kqPxtgOFdwrdCApO3Onxxp+jm9F5FnDSISWVB0IRoNoGBZ1WSF7iv6J8MC9KK2gtYCWoeXoxM
Ziy/2TGBGcNHpHDr51b6/c8v28Ib3UJepiSgLMUyXvbBYw+MzLfdr8zMAKBlOj8UqEdWqrAeeu9U
ntvtE1zP4+KdboNP2dGT1IuzQBNmRb+M4SyxLzOHRdtHuxab6WGcy0fDErpuEJSeDb5HFJ6Drcee
O4bMT7l0l73pERLKMd2k9h6ES3zuJgOHTpG+1BcjoP91ZVFypTWwsHZickq5Pc2Y8heWLw2Kb6fZ
3fcZytcVLLtlB3BrRHep7iMSX9rj0CF6Iwu5s/IbCgJ3bduwoBzwACql2HbAuWSaCeci9ZFB0JVh
0sLoPnggNekYJi+dRvDFu3YpqWL4Ut7BEr259WXQO5ulDpwdJVPBTg7AAs/WOu4osD03u+0ErkNj
97TWYvetrcd5c9r9V307PXma53vmMFSFUbOuMnPRDH5IZm/7XJT1c5BQGIfpU5zyKnqEG051/X0W
6yrkSNdHILYIV+OB2/Xxq5HscZTL/llWqYex9+FCVTbL8Ra6M1+bJrADFYoV2DHGhvwCMeeT1x+q
OUPvMVQv6RQ9zAp4M/2OHdgYOLHU2kMZv+usfS4n6r2QvjTfEyDkerqrJfHYdcwhnIAftknPY0Q0
NyT7tLcakRHyr8DZeto84e0m0tmnetMDhY3lYINPB/5Vg94842yA9+QsdfNgEwym2Fnq3kxw6cfa
dKjuiMtNGYT6wfOEWXqng+wF7tGzh4TULyMgOJzrB3RmaJryhKb4/QgvWC+giQbs5y27ik5Oe7Sj
vy1BjlunvMiLlhTzzrOIFplWUF9dJoNWhavR5w4HyX0RNt/xZ+wEHgGo0RbwHuYuS/suTxWb78Tv
MLle+lZczp3z0Sji02y0dgwZYQyBf74NYp4XIM+rqnDp1boOt/QyKVE0RBNVFLahhyVAoaeMeop9
WB6udg5lnDcrb9gt3ygaG+ZxkAMoQEhkRlilTLdBnQbCNyRFPpiZb5qCwN+x4xlvGeREwK//3MnL
GJ8GVMHHOJLncAq/+2I6pw89rJoeT73bTru0m5+YwIRU8BSU40RlkPfZ2g1jaxUu6HHhNMHShJPM
BrniJOetujn+ohLFEauk2JyNYPBvb4KeLT7Jb8lMuuc8hBI1IPZFXHdLtkdUjRcePLKmF6zldBJe
MOYFi0Vu1XR02uvJg3rWb8gFDHbMJSFHnw8Wbep/v3H633OiP1QF//yvU0v2jfhcUCZJ92dT71//
9ekH/fSH8Mr/1dddv3avP/3Hpux0N9/2H6deZ9vn/3kBuoSn//O/+5t/Wcz/rnPq/LZvenxdXrOk
7V5/bree/tB/tkzD4A/n1H0NyWixvVOL9P+0TOmYMkbwEJR6ksbqjy1Tz8PPLj1fBY700fwI+qx/
mdZd+4/Tr3sKlnaofP7cv9My5eI/9Estrhu4ofSU/LlP2vhyGMcI5EsgJIcCt6b9RAa4KR9+7yL/
7PPFz59PUzXpEntYtm40gp5KCCgq1pGUfbb6Zxewf74AFnAEJkZTvi9iPJIQoo8O3pHN7z+dpvV/
9fWEv7SRZzimPWQe4m/Dgtol1IwECzgn/uRv6PV9jAEZHzYQsrPfX+/kqP9X+/r/3o7w9Pd4e73T
sF//43+I/wlUFObHPNsc8Rpxy9W7ddZ2ycF3zXT7+0v8bOr/1yVOnfMfLlHIlkwtr7K3xdTRgYhc
cOWuWmOIvkYV+s/uyp9EgR8uMgt80WnEObSc83eNbxSNVtAjGP/9z/Bzl/9fP8MvQAJYbEHtGnvZ
8mq03+jsiqvai6yj7YDJkqqJz1UYD3/zs3x2T06P9g8/C6Frs+PQ1dk2IyhLWHfigmPFM3uI+BvU
wmdXcH6+Qtv6M5pgrhC0yhRUUS4Q0JCUnmaH/p/97Pff2ifvYvjLu46xyPUxlJVb2c79W1D9mepZ
qrb4h5//y7seZVEKBG8ot2BWwts4lPN1bYGT+JuP/+xb+uVNtzCckLWCSQQRRrWvYGmAiWpAgHmV
s/39N/TJJYJfXvdoDBiSyKXYTh4ODcMd2OYWpSZevPLu95f4ZEU5UUh+fJq8qR6IvU+nreiza066
ZRcyUHcYsDvBJs/bK3+4+WdX+uVFb7Q1+RFdnO3Cuf2YQFHadr5dP4wWyNqMQcxdQurICYrj6c3v
L/nJExac1pwfXpU0slCDZMm07YaIpIImaqmVptZ++f3Hf3Z7Tr/+w8dz3/GmlOm4PZXOu4nEOFDC
8Eqpxv/hMxz88rJP2lWQIOgGjUs1IV6IjHstB8Bav/8JPrv7v7zpCrt3ga662JUCziXAs5F38cUx
HE/uWirD77k8ifCInaZaR0db1fHfrGKfLPvBLy+/p+oosMqg34YLUirwYJhgLmOnmeJNleuK+FL8
jfXx9z/mZzfql5VAeSO3P+6zbRsgDwtUNtPcLxWn2saEycXvL/LZw/bLetCNNMLa2RRb0NJ4ypCL
SY51kPP+5hv7ZJM5Tat/fNrCPPSRmjE0VTmnxa9TnZwoYvAXi8OAB/QjtWu4/c5Ue3+zDXzycPi/
LA2L5yhnZMK61Ys1wH4v3AYLeRol9Y1J+zGG6FHn8IFyFQ739LOs8en33+Qnt8v/ZaUQg2AgtzQ5
rn2agnvTUXMylK7xu4qsoU/5zy7zy+qQ9X7MaOw0pVK6uA9ta3hviiH73jO6cf7mGp88FP4vS8TU
04KXLlNNW8doVeq8WTZEO3DI+v3PQIHN7f8vSrQ/f/2HRSjma1/qwnFREjPPxOPaJ+j9NAzarddb
mFgjUfBqlSRhBpeWKMi6tKCIwhVoprLdCVuBTFfOEg0QJalibumkAxOMGrcL5QojluguO0UM2SGI
EKSua0Um9Fmcj6Q6Sw8572ViFELtUp84UVYU1dUX2jWWy9C5LbL6heZCUb+W2L5ngoSKaFbv2pN+
hRUszmHbJT4y3nqFJaZ4j+D904Fq47G6nVCj+ftOVTq4h+jutzcgMrTaLT6O/1vptno5hzobD2tf
G7khlIg15EyPlTN8ywCZ602zELuDLnnOTtVla7wPYu+i6A5xQBJKYHVT5WSnGedIZlpnRFtA50Pt
/C1FFR/eO2aK1RHNRSXfp7yP28ugNPV8yUh8FAD11AL2e7QrILk2Ldzuvgxrus0Rf0v5mg4t1MRk
zGcafrmrBUjasQ5nDJgzRgcy0trmskHVSjpSkwI+3i6pCYwN8924YE1M757CcjMkSN+wLpGGNWSF
Hb6mOKPCtyryxPTelZ4dfoMC7vX5qhld5s9Z6BFIsSpDy4qZIE5MygSuAJytoH5Mn+crvtpi3BSm
1R9E3ZvNwkyMqUsdRfLZwntmzisXcNMp9ccpZsGoOXTFvd8SBTBw4oiW5jWsdevd1swmu8cm9Fz7
tizEAI5xdDxWC4U/5WGp2hxPSaviPmf2WxpiZ87aIcZWTvpvjPJgaIMSRm5Aj+p8cJQd76FdB9nl
lEdBsYVp2/JhE0gMwuqNT0g7Q8UiHwLmNLqv3pXsGwDtQxOmj6AQjfMelazr5/6Y5XhcZli10WVh
qWo6WkOQVPIMWX5O1TyFpCdh1mhGieOySarLaRClfBys2vfvrRJTHcpynY3xjMIxa+EcBnFTRNeq
iFE4lsJ0ezdoM0YKWHPGraltvdx3VihoDiI1SbFJR0hE522qYZIzT4yaNNqZgL4TvZeqVQgqXDce
6c1EHtA2dGVW3X8oHZuAGC7sJ5mE+Ny2dncmdd3xxQVxm9D1CnNGReyYlSkvlJtXA8EIiTuOA1MQ
nHUvJdKj4Cmy66E7D/RAFWIQoRM5rOjjP9tgZktkym0Ns6GoU31D0nWTnQtnzKZ8O2kg5IdGKMWk
tehcN7xvTTnPV04MmeE+JPe7/fCdRkXfXVkoqIXM2CmxT+5lzfzG72Vo6FtnYaK/Mcm10zsI3Qm0
X2LJM6RJhL0h6iCmTxDpUVb0uYvKcjE42Hi8gY/mCU5IGCyy9r9pYlujx4DJb7btbIdWQJ67BpOa
h4hcPY+zglzTNaKvL/u4thbaszgUMRCSVzJceXWgzTFrRmF2S2LjyGaYFtgHEtrweobaDUt1Njmz
lZyMoVrgq+6z9KozySIeiPWm4k4hfeaEBDSlSlgkXdiLlg11alOhezqBMu0GD/ucOFiNihlULf4P
yqNy31VKnCc4L87gcOAjZ+w5EA6Gga7chDOTFZQ/cVhez0PfIgVneoPwIQlVcTP6SazWjcklepKi
Yh/XYzT7+1rZebMfkzpKCCElZPAxHOY0hC9j5/T9RObwsmzSCozCpRZuWh9M3NX8hLMrywiWJzmJ
qO9dznXOPa5CdADdMGhs1zbTUryAS1O5DAeMjaUNZ24nDsZX7pM/TOG3oOmZ6NlC995JoEtC9i5g
FqE/RgcdlMAmX6C/x1885vVauC2Gx2gBR77zYvRk+8QvAgbxuI4KhRsqE+GVPTJYf/TI+pmPlW/V
DCAzHZ7AAWEzeQgSlo5E7Bws0Zndzgs0i2huFUaaUBLIdqZmvwbJZomkKtRxpAcs6+M8zbljKFRT
dMUrOrbj+KBi7PYIjCo7kfl+GdnX4BviLCE8aI4EE90mRoG8MoJJ9btF2o7zNEql53VXo83nCdCj
9VLqFNLNUHkQBXgbkYCTmNNO6qOMm7AugUvkKZ2KYIzr8gFcE11ZHy/0a4LSBe1EqrQzbKPYOo31
fQUI6jAOSsbkRZdkZBZO21gQ/O1gPBLm5RgIzcYLXrWZwukYxEy7MDWF3bjFbzZ3qwViCs/6aDx2
aBPAS8IdUoqtjUNYElGsXaBhy5SHa2vEo8L4cW4jrFlayWiHZzQlTiAso/BrWYPDjc781m3FJvfp
8uwzWvLkMcmaIGlEyizG6TWya1kQ+imF3gZATFxQMF6Hgq2wh2clVZ0dm9ZBLQyNNXLpsZcJaSOc
uif0S57VMgwEkBSbu3yu6xNKCho8yQNulD3nCASKi7ADnnYzuyoPtikrH4QmskAJPsarAVxtRuXL
YAHzJUmpYq6mc4eYi9Y+a4SH2sdK4zI9OHORQlYc/NqGgRxYFu3yhgCPYbF9+6lRnZztFfqGCTaT
4y3RRU58kP+I1jkDdpPSQH/Tgz2ELzGOkOomEIVMSMC1wAcy4CNuGj0yI1yZefX4kfWsDushI5zi
5K8e1bXnNHWAam2ZK4aRyJe+48yvmruWkFJ13S7EUl3qSpMGWHCWi0FnZrLFTZU0lfzoyzDwnzrM
QQ1pkWUCI8pzZ20ewh7IycWoyhYzvjSsQtjYirbsz8PQD5c3j+1ZsBWQORaTF9G4EJzHMked0/Ua
yLi9jGVIOeTGPekVI/N0wiqhOLlTKO0t3M7lrsWFh1CvwV8GTMbEcG11n4U99X7cqnUuGh+7ku9E
47vf1yHXqYOmGY8+OYaoYmh4LPEDOYtVtWtzxj4MOivXnt9ZbxN/12bktl/HQUdgijKgXpKV5TUo
jeZeT+lugWpDKyY+AUKuJh/bJGi+znN3DrK49DbIhgaeVFUVweakmyW4wz6B4NBGlNHHOGh6thvP
xRiBXqEP1X4G/Xc5tigTHvuBUC5EMKIxzRFaLxhozzXNwyJdr1oTY1EWm36UdYHPrh/89HwYjDWv
Z+0s0523MON8Woaljo/ONEQRekGMZdUmwTg5nEPrkqg3oLYbrHO8MatgKagGWwUycufp1hKHJEi6
fDtowY6cidg0X4JpHu0tWncrOjqJM+tNGg7dsi4dC7NdPTFIvY8Mz/VlQJzk8AB3gVi/s2KUebXp
UHHVN3V3cmmQJMU8/WwIfR1cJJlXuEeOYEW8yekMnDyUEtzBwhZJJjSCngeonG1zR/h4TvuI+X31
gklTmi+dtrzksc162T0aa5Djs6nHUB5l27Uzn3a6xYd20NZ4TUhPNn7Juij87uObqK5SzI4LOU+D
E9GCRMdyuTRlNyP0ksu09Yal8o7aiMBaQW5bpn1IqGl+aCzp14I8LCdDDQSFpTt6LZfeLX1Heihq
VY9N1zaFcxBuFJhrPwWYdkxty3H3AzNy5a6LiBhePBSz7l6Mt+TMSmfEbjwPAKT6B2ww0LF6I3DR
467JoeUMtosRflCU+u2Z6+K0ReaMs5b41jkvglVYw228D2L8q/EOw3cwYcsPQ+8lqIkyuEBt2zjv
hCfVTBNtNY2huEgERdu0GRyUVjAZqynT6ySmJXs/xsphWIb3vXgpslDCJcdhw7uIa114xwTYN+TL
UJ1c29ainfPCs/roS8COjMTGo8CZvo1DFupzn1RF/M1OOyKwYiNcNtlivAHNoynmN+qDKYcdl3Mi
gW3WZNdGVIG7zYeOjIBGRwSCpM5ky9uR0iD6boF2B0BOk8pjAJ8szds4Lm6x12GXwBrSuevxkpnR
9t/Dtk4VebtQERrK9Yx55s7QmLfJfhyld6zsngmfdJZQb3vP8tiRlj5Nnnt7aCCbDLy7W3mqOb83
VWmJ7gRCmVoccXFo1XvMcyOLdlJz1zZV5RX+lYs6H8IHAVMIypTIJ84+o63d+VK6TUaIpJV7056p
Ey80vm/TvmR+kpHrPdcecpO84K0ZzmC/6/mDBcWwcrsB5yRaWWQV5avB8ibxRMikRZYbaRvBiU/j
2WfCBlZ4G6VEfoyIlnAnkpDKUrcjON3OD4yFy+lCnFDPIBjsZbqqEOXjH2GsrNaCd4Kw16TM/Vs8
PDHAhlbB44V6E7hnVR3lEzRA0O07qyO/iGMjeXjMhr1wPNcBtlYOe1aAUTdt7bm59ejoI10yi5l3
Ud/IhsEqIEz7HrFc7J9bsuqGlwnhCIBQt5/V/ZzYS/eK4sv2D2EAsuWiT8nqXGeRrce1FeKCWg8j
4Wfuai7LMN5GnTeLg63zFGNBx1EalYMvXCZF7LK3JieS/WuIYmRYASwr3zXLan0+gWYgGBcHO05H
Vh0yGVcLsDDMgFGagzOyIpGNREjF/dBs3UG6/bnngk/o4FSE7Uis/eDh6oJG4SMFZIM95ctovxK8
fEtDIWyryqpus3hMzcExGWMttGKzdYhniUv1DB6/pWEjixoymiBEJXkWKRAVoPH2WDKpNwV9ietq
cIpmzdGsR8DtSyTiR7fEqbvNEwdjESKuAdL+qBtkY0IF2jKcleXcyf2kKmPE2kbvFb/Zg1XC24VH
Dxr2ErRfqVyeCSciThHaIVERwB2pmb1hsJCljxTx4Yk9A41xspwCEWdd1aGCfaiMi/lpBFBBflUe
QAspYhspHVqnFjBCyPk26r5Wi7LKc1Gl8IobLRN9PZM1J/cNcabj3q4pUV5x4UFJgaZgoYcA2BEl
u6hhMEOLeXAGc2N1tasfldFzfwxF6BJZ0eXeSWDLSmRzQvDI634p/JM7lwBp/HCKUxyOuZBjHKYn
CHcdbNtBm8tGQ+S7DvESiwvVNpgBAy+0vIObc9K7rGbYPV9FMWWIw2rfjBVqQhdDdilzKydVrc08
ZxsHXq3XDh3d+n0WwuHF5C9AQ9fVpAmX80LM1GIDB/pe4tWJ7nUvuhJfVhp6YhdFeuZBljQTYa6h
oXhVKs7ao6zrnASkBRAOAbwmTud5nyZCedOuq2bUnqohjIgct3zJstueWjE6Q4gaxdcD4kZAZ3Ut
mkcm4CGmMQBhYgH2VnROsvFo08d7UrhQQlXR1OVHJ9ME7SyZEelN3mq721NGu2Jn2lnAN1d21GGB
ZkJ+iwlf2tdOo/UpkiDXzmUE5xsvSZ0SQzZhAKzXExu0OrbuLAGejZBNssvZM/xGpCo4rtNYe65e
56BJzbSzgmCgyLUSkZCdUIkMBSP2eKRn3EzSfOUHfYaQmB7MMOxlsSK87ynVIR6X3uolcvuQYqTr
xfLImQKqXOhYRIfENBLNtxCcBS0iTq7Cfo9HquOVJyMlHrw0j+q3qY997y7ucf+CfnF7Ku5gqjBd
Q+GjfQl0M2orakavDJqNX9l+RJOmp6im/zTBuAtao7a4VhvA5JFwgtw793K39L/qhM32a+0G84BH
JpFoflFoquEhpXRBYDTz7kPd7k2r5EZmgYR/5SZF76DWjvLIunM9UfqvNMN489a0ntGo4daiQ4ak
R2g6KOWC4ao994rCN19jpLGEQrEil1LflnhB8vzIX35uCF0T3uxB2c2noC8fWZZRxGGjInJ6a7zY
A1iQpxgf08b2arBmaUFYSUD4WB+c4k7DiftfJhaxRuc2ogQruk/SFqPKa0/uEQb9HJe8hbpsDP3s
Ns80MMEQpJP3ShSskyNWU3HEuShYSHJdgoSFppj8DGCeDUkJbKIhqeVKzqFADDgTZjzBEtVed8VB
VM3fpc8Du56jOIrfcygQNWTsrsl3bt0v+nyu6Mm3ZCfmMWAEBYktpekU8nKfz4EF9MYPiqL9Grlj
rPfNEEoXGeK8tEd22ER8q2qq+z15sqYqt67qw+7cZEXfnmun9Fjf/SHwHcmBohb+dcXbZh0WMXjJ
F9kbVc2bIF4csZ9SGjprNre42XtjDQWmYnRV5Vis/DTc1iTH9RL1FkFU5dol1XYkEzbust6+wtBs
HHlwcpLMphcU4461xq+dWNE2yKty2vQsrwW4/L5Hbgu2gry/o9WCi1cknvY5KipC7K0JKVbbRXra
1fDS7INlYHsTM2VNokx2vsanJs4hVtbwJ6JsCC4WxCAhMSe41cxNVDauB+gsR31AozGoFbRyH8Db
XRkq8LaVO9vxNplIYiFzkS3vWrMoj3etHYC/Ol/auK+//NnT/3/tCd19VFevxUf7q7Lp/0vNEjOk
zzM2Ll6r9ieL58ms+ZfB0w7I2HB9xEqe64cBc5S//J22/QcappDoDeFSkJ0USX/5O6X8w0M5HCpC
AoRkkMHI5C+xknD+UAK9uXKC0PYEW9m/I1bCXvrZ9OWXMSZgiHJseis/1CewGwXNBGGuJywqrET9
EnNouxo6mb4RMDle0U/qLx1pufk6Rc4L/4yCfYLTGJD718/x9IKmc2ICDjjrgwxNuqW4cTJnVZcy
wQe+IGlPE/egexcKlNsV3oOZc/Hoa11B1ygdjAJOVhOOF0MjwVgdV/nVJJvgi20aFi7cD2tH5cPV
SVWFxWoZn3zPoSxCqNjjm/e97j48oeHoyfgXjfZR7/ky6tApR9lbBHZzi+fD5PtYjPK7FTi+w9hm
ti/7JraucqsI75YJkRjuls578pe0G9exqVuSUxPQbV5v3HsngVW1q7KAsYjRDA5NXpPQKTusmfj5
2os0rJ1bJ1KZ2YSpa+/9YlIXtjOFX4ihmmgihmB2UZVH1o2fiv6e4kA/4fqrX9wxG48wLRADQ8A5
QpxhsKxBk96XTtniBtRwds+iYrTU2RIyHxrgjoObHdBNQlxL6NL01TcHJke0Gf2mo88GxWeVFgSj
gQZyN1U2zNdDKIq7AIP9Tnm22UpVkmPWK0HnjvgJ9MU+8uyoNOJZT428w9XlPjmYf9myrRMGaBrM
4xJa00fewLRKXDvZDEaigEiEOS/GE5Agy+x+0xJytRLeqcEU5XG8qukM3gFbdS9cdjucr0Rd0/51
L8vKpFs37bpblcMiD9kgdo4JlqOj4/JCF70o11bh0sXUfanumlZWV50LGLjwJ0S0fmGj77dGHjEk
/0JsOctNuxYLUrkVtlOcmxyyDOTn4iIxBJHXuZtvasuRN/HUYqFNG6p8/JpGHfoRcqZPhvoTHf/4
puqlfnF6t7uihBtw7hG5d0p4Sw5ZTfARfjRKAEIcxJNkeX/n5kjcR3MK3TudKHvc2o/2kajyDV0y
Q69cZsTDObQbb1ysBUevUMGq9YvkjaELSK6x0tFFEPTxPglysTu9Ai+s+pza/LxYw5jjkNXK+OrU
zVzPpJiu47wno0D6CcSMoumj7YKH5dBpKKDQl8RHvcwL7RyV9meeajo08vA9YfMum0X4HcW0Rpw+
+jo95r4+kVrD4oBwl7RiN/aAWsEjwWqB/ACesodra9Hjy0x37bkwAjAB2UA4J5R1z0GrfiD8Kr2o
KWYfKTaGp9Gy9Hk25stHovvQ3qfLOG4cskeP1imHZ8ZmfExD4d4RjmK/0mSB86dZQL+OGYEBmYdO
d0ntco28Ir8C3a+PI/lVWJPSkdTbpQ3p/ywo6mk2DvvOk1OPHBvX8orvLQElouYErIcoCVDtxuCS
pvd4iX8P06Fs0+tg9tJDcGLKMoGbGfEgP3vlRN/kKy8Lu5t0knLb9X7CdBbB/H5OdHszJln2ym/X
X/p0jnYBULZH4rqaTRN0Nh3XuueLmjTovSYUu5mhA4PpzL+WDrhvg6n0FPaTfJXwF/ZtOhZMismI
vxgMlLR0FvSai1QcEfsx7s1CCsZmHvbgYFtiDcL5SlCwrFCZx+SVTRxIVFT7F4tMx495orS8j8Dh
HZzCWR7aKitu6NAkuxre2eViY8FgljuRgMLSCUrZ9C/YtJ2rwPi1h0M+mG4UbsOj5Ey0EjbgyM6J
5pteNixzkdPMSHdaxluU0gJzqSiEptSQJbAtGvrg0LQ62HjG7hAklOvAnustl8wvjCucL6VsyQQz
tDqrQesPaC7DTWvm9DEzKQVWSs2DCn5YrLuhEOJlKTsCnSoMBdG8yXvf3hNx4JMK7vnBOpnVAkF1
rE9hpEmB96YukXOyvF13xcJzbsrafBStpTFsuv2VG85dt6Nt4x+ZK3cXTAWlg50ybW4XNTWkzU/i
3iwxk2fRpVeWN4/XRsbul2giQRGHpFs+VGix6XpHxbSfG5yxXlbmq2paEhqZ8WToecXLRVnm6hZ9
+IDdhXejreJn6UfVfZD3TPUmN722AsC6MsrDlynlVHnG3CMGdVB6b/jI5aaWcEckk9RLETdetBpz
FiMzNOkbjsTxgL8K6jveNhijoHBLC9h8MWBgpBGIR0tE3UHQt7U3Asn0AzPB8K7OVQYKWZOcXs/q
ws1ze9sQM3Rl/CzeiaofJ2D2NZPlLKjUsUomhO4BGVAx0O33Op6arWpC/UW4Um2Guqnvw8UNPiq5
0J5iOGU9FhiuNy7jzVdCl5HgmaxdewyjL8AJDpdVrP83eeexHLmSZdsvQhng7nAA09CCDMqkmsCo
Elpr//pe0V2vzKrt9aDHPbppdkkmk4yA+zl777XdXTcJdRpjVo9kq3xajMerTytlZbefOMDfY5nl
4F6WGBJ3IuyvJvYhfvNsTaCGZe5yVxZCXBj56FFGoMwuS6UU6fzBoVyC+JQe5SbzvGijaldtU+Ys
8Ex0ETgEaX7RMgFERokxvFwbpjIMW6BcSncE+sNGGDonC5tnNsrjKbCHGsyWHo+6a+IHJ6Zjwkc+
OlLsF9+3ohFPWlX8W/iL4JB3xOxZ91d7Duz0RuBxe2ImZ9RmuQxAyljmVbjO+NrxJn6Uk8erFpW1
YsuCX/EhohuagTzx45e0bAQSdtV+JrxH9m2KwknDcxGSjAa9sPFKZEOIX61MN3mDPGfFVnOJS0gC
qRUPN/QYNWfHt8q7ZtRBtgnsWV78IIJg6fYEJYKMG3/jV8WNEnN4clPbfFbohsd8EBDrdSU/pAQn
jVI9vSGqu/dFXFDqEIXLaa4nTD9AB3DPZXp0nLVoreE0iGPWgjA1xMTSTXSmKbCG6Ncsntom14bR
FFrW2sRDBDFLWS9RkXrfMSwiaiWl9C9MnLRlWssVb++ZIy0ihJAHxl0KRpqpe42Vb5HUDvUhxtwB
5SLqSqB2CrE4aquQgBE0T+rSiv2SC+sQWWw2kVbd727wue25HKb3zdwCGvIL+8x5lr4nvVie+yXg
etKNtL1U0RLd5rkXHrxcLRtr7uTtRIP2qWXLKjmsDPJcAKj3bLIy3mrlhGwCq8W/mDLNbuxet0hc
WfQsFviKoNGGtzFcluPEJeE1b5vy6BrAX6tmykgkSWpc5nXj9ZTUNFadsW+de+ZzH7e45KX+h3tS
+lLQ3bxDzQ14NkR6um/7st3QtUquUvhWstW5T24wKdhoYKPskasJua5Yy7PGz7qPOA+p5k4j+8bF
9T6tqmIIN1E8h3daV/ErsN/llT3g/GybUT67PuVfmMeg/OLx1zHF0fIz9MeMaG332vi0+NYhyTV+
YZs6NZ1c96Jynn2bYjKku3xHBd5nEncFErLPraKP3HjXljSTGwuD90YYOR66nC8RYyU5TUJWPuDa
svxG9hgfvNnP/1DZRZuYUD4FQgXBWDLJ4U0Fs+lO2lRZtWM4f+WzlbwkOFKZJapuHFaZWqwH23LT
2753CSxyM55vVOpyk2kgmJar0UowUohm8PbKy7jhlWOb7JLIuVIf7GWLugkgumebeFvpZbyvpBNS
twGQonAH2hiw2mypj+g9zMQgyFZtPM4nwlfoMOw3abCeB7bzanGPeIzlapqoTS6mofPWkyX545K7
1KG4XMziiesXomiKoSGLtpT4NvehF+VnXcbjPRgK50J+O6+Q8Pk7CaeU9NlJCZnCzbxzMivrBv3A
/JQszTc6zaNtSS72LNMo3+ZLAZrSb7NPSh7KJz9wqPmSTj/vSk1ok6swyvw2zhznQVUzB+7S63VZ
FeIwpDJ8mUdNvY0ZcuuP7rPp6A2OczsHi3mDGl18ms7imK9ImK5rE4LnoxEerEg68mK6boVM0E8H
lBuL/KA1/7ien95xqA0/Pt0K2xZ24o2fd/bep6blpFsTENEHKL3FMDQSkAvrI1NK/zw61KJRV9He
M3B5F8s4EGJ5UxjAj1a4d1sWLKsQAO4BD4rLbOfN31NHvRedlPED/qnque/T6WdwlohkoBUR+/Jn
WIsVxLSa97FbLMHrggRFzR4z1AoKEfFLZRHZU4W5s4eIBT97kGjaajcq7lEA6XSNvPjPSE7twXc8
/Hr+UF2cNMo+lWupE/qbuhv7utzkNKdv/MozD7jtmu8hUlfexUJTIHL1j1u3KDt64GZYUa27bgN4
ulEjyIhkC+ajjIc5t6xmAjfHhXtykrJlDyTSnV5meYuOYJPJXBp1nmKvv2/cmhcwPxt1MY7lfErb
Sdes8KPvOo5sqiw6gS2r8K1b7o/jJbZc3GeOwnAyaMH/twfoMi6FSlyohfgmEe6x4HXA+3qeoH+x
pAa9x3uwx58yQq+boPQGbOWSqMlvVJHSTutWpf9XVXX8YyJj9MbmVd4SAISgaNtt/uLpurosfVDe
hRUtyJ1DkI8t4pUloo3+RYzrye/Zc8gmkE8HaUb8sWcDfxcOM5qy7XXhOfTo/l05UWXTcObyQw44
kGqcLus8SXz6Buaif5kk97mx4Zu8ZdCi4tjPa6gomLV2CJnpXcLoel/FLon7vBhoWIdBUW/5abXb
nJ4SMDqF1WOIYEaubMv7u6iBmwmujxNWC3FaRFwdRST9zVX55F1mia++lf1bjedk22SuptB9SDfe
zENz45quQnWF84CXqAEASNmKwfh+i/HzGlJfwCvCeHJUu+uzGT8djCvuYLON/aEy8mvKxisiq9TE
fNHtvI2mOvnkuuPwN1ZR713GJoTaK7ziwF+yshrhH670jjw9FsRs8Z7rLvtYMiRjxiIATq3g+W7F
bm5WKh3MHRSYJjvac+fT0JFBFA3Ka6MysoR4BNUNY3FhCpHXJtc1jz3rOPdLsZBjABR/p2Z72AVJ
IF8EttvXabHMk+3WMWObp//YWTOdJttHyqQXjgtzNjTRR4Nn5K/N0PCVqKHnJGFiYyy3rgdCTTtg
Y9lv+J/oG4Gg3lLDVcsXPA/do5/NUAKYiEm6usZycDNiVFzrfoknWuBrAyWpl6O/1pAD/qbuwg+u
qrr6dZRO90usWv3EWVpgYxRk2OlaWO6onO93Fv7BJ1MVhHzTMmOLoYqxPpc69r6XRVu3rldizRtb
qLdwjk3+HfI0Pce9iHd120+vsan45TU636fpMNyOHKO/RZCEVJVPV3IybRsRfArqpMFvD9humcZT
FMCw1Ha0jqVl3nUeF9wQs+g9zq6s6+ba/IAY/YgjNPjxtMOEI+AB3WgR0+MFcwsToiFIG3RxfyNK
4b9ajlP/pIvG22rpYqAvaQBuMLE8W49F0wyrEBNsssOuCURy9hrzlbFN07t6Kcc/Q4NpmdVMPSzb
0HOdl36gnXkrZtn8EEznaTBEE9vyxY/YSnijK4GztiUVCx5XEKLIdnAomHTecDTMj4W2K8psyFBT
hdrV9oPldpQqAc1pEIUj3FYqHvy3prHDc4CHFJ4NXvx1W1M7iKYtCw1ahaT6ekqUfQPeWBe8Zwrn
LyH9/FWZK0cLg5+F0yAJcW16c0SsPq+b2wlz2L0cOnrO55iR74dV1nKPI2tqdpaTaU7tsHBBEzhZ
/RF2LFIQ/BK4rlr4e13hSiLNPDYCwdWEf3DyXrPlyJZdOWoyyWlBQ7DlnV0nY3PUyHjXJzYmg7jR
5rJYoCq17NQH9gLWpWYY59dWqEaspfLt+7yc47uytZhbGavCbdlgc4ZdIOlUnMvQbAA8AEYTkYPk
qPy5vFEO1p9sBJo86Kn7CcVk7Rs8zGqNdC5Y+rfu1sHD/qdyDLJnxRU9NHX2ObL5P6hA0/dTOAW+
mn4cnvFb6L0Y2/jSdnVzzxU9By9SS4jMS2EeakeNDzRgiF0SV1DyfTHQAlToJd4UXW89Ato2pzkt
8ETSF7fVs3e18U5ZuFOoDeBquio+lZkXACg19XNnQbZYlRYBDlLptdtiOxzl1u9NTYWSKJ7Zg/o7
LKV00JSW9df1EpvmyQDgnR0Css2F3f8UGRtSBn6gxHoOP6xMyX2gl/5M25ze+7O73LThJI8cmBx3
vm+8T3+O6/uiBycqCupGpjph2oZfkKx6DO/Hay7ryRmkfDOJ1fxmVRi/S7YuhyhK90sokm8dFMtR
Kc+8NW2Jfb0OZocDgkjBusuy5bY3U/hImk9/TK0lU1LkhTyNrTt+lYWN7bt0qDmIia8yfOQsT4I+
p1yIRcC2H9Lybwar99BNiMfcvcVHJtHe1gAFmmfcFcGPG5MvR0sO7Uf2ZwXm0AlRPqkHVqQ4v7Ob
ApfiOnIhoNdlFm+vPnQqVOsvrMZQjdlA5n5xwpHA2DMdLJxMAkWQB4aAPQrEtXzS13+txMxDrQTl
GXQWJHzeKvWmgnOo50S48v2ZSuax8t+cubd+lTHWZxWP/TEUnMw9D6crvUGH+0IWiikZ/99Nh6UI
B0I76/d25O9Y+SO+G6rTpgGwVO3TUxJ2XxZ0eEpI/E5uUtZr+CLa+WZw/PiIcVVk+yCO0mkdl3Df
i8FAB6GxO9zipptsDMqseWEVJs0BM4B3kpOhmo4Nm3+2CGxQWmBH/a5WIn9LPd3eR/YAgBgSSX6L
tZKET4j4vzSatuI5nY9RSbvikIoSvkIw9z9Ydqn6aSMoOWwm4Itpy3D/mXOsDZL28xPuDeuR7wF0
NnPkyaeV8c9yBWiVbt/jV8X26vT1uNXC6u+zsLa4lUUl9aAlu0I3stjxxdMDD9YJXHSbH6dIyV3R
OnD8bdGcOt+Wt7kj0lfRYYTkHtoHBwcn+Zo4bPBMFUT5xzNMl9HCToajevzEqADImovEIS1IiVzh
vM4nejuMIhmEu3Eu7bfFNekWjYb2jKwkXOTqPLkJomXYSgxQKzWkzSZvx/RIVSKeNk91TwX5p4vm
FrfmksrrDgf0LdaJ7hDkOJUrz8NA4mFa4UfN2ZpQkzmnElmxJ8Oxp4YvOgEM13d51fPutXrrlhUe
ClBxxbN1XgVZTM/tcwPEgZeG60dctws3PuWpN+4meG9n0nPyqXKG0Vkbyx7xKAZd+ck5D7aGYH3h
bsIo6H6KSGWayWdIzl3gupv52hMD6dxTx3RBtiJQ4Cb0R2YhyngfZRRces4BwIt11hq+ygYLvVU/
TLwyH9WQ0CVGyqTKAYiYjLqkxZJfABL1XWPq9K3o8MWtDPwivBM2vsU59DSYqFYasElmgD9pDS9E
YPTzwi0HkbXs1GMoVTPvOAhhSfjJ3L950odX77lda29VTJeMnFL/xCqnDzZe5iXHpatyFPPMtsBN
sYIGQNQag92zD3H+UmdwfcBa4ac7a34F+GjseYv7nlMe0sX4aMgJPcSBqoFh4h+moq0l/G8tSejT
i5ELwh1xPSdbIIVXGkjMsnLTh8toM3GElnMTsTuG2DxTXrG2RZWzI7Dr5XuObbWsBUQedvM4gcYV
X5Fm9xxD2XxAIwz3VZ4F0XkZ29B9C6AQ/LVr4wdPk5h9veE3l/4hP0gcgsI0A3iLctSJuZOFdPJd
uVNvDg4vVQrWsP7/JpOR7cUBQE5lBVvw6bssI4r4HHfhnjDhSf+156rFW4Fdut7m/CKvejv3ww1u
EjavBlwv15LK8aC6W9R+EF234PjTeM/V1h/0IaJl5Gr3sGDMs6DR6SYt8FVwifYUWJoaJ+yuIvJx
qnqL8SIywjs1arLupekT8juxTnjs49P4Cqu+eKTuID4IDuMnJwrq2zHvx2Bbj4BFIz4W6Pco3Q/C
Dyk24oG1YGrae5xE3AIjaLQkxBDnI79hahqvzNdQ9keOuwH0oi24sBJy6FcdB1K/8gsrfoMqEPxS
Cqd+JzVCqR56i+dqzipMrXQ6Nr/RRC/a3ioCMivYZlu6KvVIwohV9WK7+WdqxgXxD6HgQn2Rf6Y3
t1/j7oan6av+rjKiJnoym31st/pYtryHgErQUd2R33njH6a20rRyM2E7vovayD17djq8mn5pd6kw
ZHvY0lmnYigy5NmZT56r4bNHLgW6B3pqXzLSfLJ15bqN4pH/HeyieIcktNwNPojv0pHd99InA/0B
ml6uLJ1iGsjacBPrST8MRPN21Opxles7jDArBnZxHknHPRZCDk/9rOW+U/5wwrHf6pWqIKprkVVo
Dh5bJWfp7op48s8hxsd9CB/3nKNnbhSApi3OMNoiWmf+A6FJ3yweiNZhojSjiyNrn9NBt8OSpihK
WahqmoZquYgU/B6tkPOyAvu1bAgNepRXMZg+Zryrn0bPwQPrY3aX2NIYfiXg8ma+j7y6OSR0Hbww
HVIfJ/pOHrLMirapGMQHl//gvi5isQfrGx3osqOdA7nR6dcdyQtUccu+nmxUTMDs66X+Exp3qTaZ
3VMkCczuTmcmxrbUpf19TwEIlRoLL3/aDZFWEicUVCVwN+LuQU0CjK1bUTvYUxBI6Fx3Z/WO75u9
oTcP7neAFemuCPmNM4B3/slpcMPQgYeXc1UUZOD4zc3K3QqnpHWRRdZobf/PW0ZcrBb/s2XktmLC
yJPPf7ONXD/ln7YRJ/gHEV7PcaUUtnTEv3wj4G88jSmEN+u/zCH/9I244h9X7I1ND4FQwvlPs8n/
g9w4QG6wO/ky8ISjvcD73/hGlPr/20ZAZ/x7lrstBx0w/xa39LGx0zgEQa4ctStLbPXzHdJh4keP
beVGcoPVOLdGHMG9JHdiJYm1rDs3HmqbIw+50OzJefCuSvsqGn+xwC8KrY+xhBu+W2FjxahLh4hX
0cAdjoO3gacIi0REOKMzGlydRoybpMEJr1YpD1xWY2FCKHSjbFTpzyxr7eYxHeGYslosJ1cfQxWw
6F6XAcuHn368XkPXmNIoOF/1g8MMvRIESywXA+8A2GqdLSksY4qVexZ3+ynHMLxKoEEbwqiF52dy
I3U71KzfWrIZx9lewvyOBUCphoNMgtaWG02HaibWyNSSiBIO5pD+OZfordyZKHcb+iDTeBrG9Vwu
FjWltcQs0qw627abW3/0ZPQn8/hRfBg686hoCukqyV5UpBb1EXlj6NxzkoL29AltUVTfCByl/coL
wZ49ODXkheeA9ER8nyxwai+cg0tTbrOQWMK68Dv6tTIOnR9mkQWfTpmyQKSFwwcU5WXzsh+Qaaob
JUWe7BpUgAyj6eTHtBH5NOg+AqA18YM/mBYkYET/SXpraPvL8RuUVRluijGIAe3ZCKrFfWUoLfhK
EvTDbd22WbINxiKY1xxsXKnariydZ4xCmIPWIvcatm/c0qItSKJ8OQwkIcZ7iwKnmibDsW5vxrxw
yUGw1Wkte1cjpohg3Q24NNN1OGKh7Dch2Ua6ftndXvHMxo7DckFtspYY6xL52rHDHJdn8xcuH5OD
7O0y6kU4i8mgI8s6Nc7gmoew82EjLFHJUS/8G9b1RBbs4Gq2f2z6VGgufJHAcMBPVZnc4mSoO3FZ
nFzRW9gxfE2IxoDvgq0umsl7Si0miwqxXeX2zZD0tkWvHnU9zWZpJFzgA/m1BjtyANuMY4wAX6Zf
ST37TXzgmx6TZ27TA7cRSHIwE3saJEaciVLUQ7P2vYVkB+zTKgvsdTT7DuALrixUkq/mNrecL5T2
pXzphnpR7kEyxnh/45nlKDV+ZRBy2OfOkh27QjvWU8voJuk5jgu6kZAI2w9bN74hCtUNivKazunm
6CX1M7e/MZLDvMEXGnbJsyrspbs4pDPpEqWogJOaGWKm4oyvlTg7rt2x80hlgBsefdufwmPGVQ6H
WODnBMo61qPJZ8DCo30ZJgIG8Rr23rKwx2rJ/lzfrtLKvrDtaAtngki9enX1FBTNJlow/DO96hB6
OtVbqfeU88tudpkMKK+OyHnWN+yehvI9FgMLGi5qIvvN7Qyf+MCCsyZah11q+cBXmXQSPjyg1zOJ
oKnbtfU4Txc+qtN6NfOSxHviY/+lHZOcKY0bFk8Y5KwM6PcafQtVqYrR6Z69vpQCEiyl0A+WbVT8
xZ3I888IpzK4nT3XNNtUtaSiqtTvSYGnbXC9aVlWnKOn4zf1zvNYxNbXDFe8Yw3kpsu58Yo4PsTM
okz5oZsAKXRSEiX7dGI9Ox1FV87DvvNQCP6wrHJblogkvy8Yr+LpQxJGm24dSe+3RoLvWnnurB4w
rVaDjw+EkEh7iZMoErxkpwGSdJXiECJZt3QtNw9EIGu4UOISZ5cRBW25+HXmTbSBioEZiCHbsWdM
LY4qP4kbT+1Nw96u4mpql+MAJJtAjHvLEwuuptW7OSh9ot/4j0PHl3RVBg2F6zd9NE50/8wi0U+q
mDKex6E1LsNuLqkoX3g3dlR/ryQ5hfgSezOx204RQg3gTap+uVdTG9eXcNS2eZg66ihxMLiTnl6w
Jjdg92tIDxtZ0kfIJa4NJqpphsm/6UfPBBQIBiHFq6oLCU4FKYLgQyObYRw3vsIBvpuKghTxOorb
LPhrSx5SNwloHbYyeYbQWa8axYsDmIAFkIwthaHfrUH4Y6cOp9j/lVfFcl5BZnc+uth02d60np08
t7Gro/uG3UV0gW8zkcsOcSXeSHCOKYhCtkpX28Jsn7rMrptXHosuN0Y4/s02saoIw01dOuovowKT
NSfs4s4PXTCQTmqwyv2N2jIL/7KkLPvbWk9Ld8buk9pPS9RyG17F9QKPHKpijdsn94bK2Ze5M9hb
M9Jbc68NhyMjX6Dit1TPDQlor66Q540v3pPC/stkkn/lOIpUvbUmxynv016IZtuMSLjrDHCPTR1p
Q4P4OrNqLz3FldePO3dUSbCppbEFlaNdpGvKCruyuwsZueCnG4tK9zOYOm2eTRJgDOtyNy7uA/YP
8Y3daZs2u1Z1qfdaLXLJz5OVunBqw2WwNlqkozwPocistzSlAYOevrqJg7frhJAdbC4A9KWRnLiS
4oKp6V/HNPe6LbmgEptYHMFQuBo7ndI7jK2gHxgpV1aPkpdXdbKJK4V3HNqd9+iDm47qTarjgoSe
NoLRewCdsndN5dGsXNpyuQ1Nx65txc2PbIg0eQ0LFQUxS+hU95HV8w1z72g+vBpL73vHAEHP95QY
56zY2cW7OYu8IlmVQxVmz1Ud9tMZ64xvU0OYieaIFlJbBM/cJM/fcQYM4AmqkO5eTUZ4/Eb2qINb
JjaL32wxTvl2svlSV3OHU97JyhERVpyo0c57xxa2fc/HKCRFeiWb17DoZs2eckUUKS47qD4djvWd
TOfB3He0w3W4hDvbyW9y/qMB9MqoHpNt5hEpOyfwG5uXsldh/zD3GLdQRYcxwtSmGuBNKw6GkHgO
Fi2bTluZsmV1cT9S7UaUD9hA+WUYvSkPrRohuImAMSHS8cVljLjCZcwoKyAkS5IwzPeGJwjGiYqt
OwmtpEyXbFd07DKc7eLoshyPnShI8G8Lk9GgS4LfU2QvewYwqMZ5Ciq12fAjnBKeUAPJHedswwNx
/6ZcIap+Y1Wpcf6LJvh/2Tt/RbP9z4PQ5bf+zP9tCrp+/D9Rn/4/uLBKDzUpkBJCJ//nv9zzPuZ5
LbWthRaMSbxP/uWel/Y/lMRNFGg+IEDdgTf1zylI6H+gx0jbdwl+SGYk8b+ZgrzgCkH67+giRHT7
v01BqUW5Tz+lLR4it33AwjLcxXFYHKe2hqxwXa5dm50xNa4mb3Re5gE3/Ea0nbVnUysTCMPoLCFo
lkMSo383jqV3Td03N5wneoP5Lfua5EAhZ+aB1o3SdPzN48TdMvv/511SbCYCypvQ9rzvEsrGoQnT
7hKTV0Yx6MWrUkV1iwOTzSFev1u/CKMnk5dmGxnH/s2IdG1SteADaVlu0T6YZA+BXSSn1vWzSwoj
/UrHbmDgF62b3wfac75Ll8tMimv1y7hz+i7SDIUKDxkJy75gTe/QJwByWaO5c90vT24p1akUQX3S
GPvPJYLw6xQ7+R/mCC7Z/YQetFaKxylgJpY/qNLe+IgNQ+XrYYitd1G0XGS73OGbaSuTHLBVYVDv
EhiVOMN5zhrWGKtCuNGfofBAeYB5ZD+jaGunrKDvzwWYDxBGeZG8hV7WzFubgMZeNF3ymBBUf5Uk
DKincKKF5pRi+MlMbxOdLQw4CItaaK4++FBHYd0P2egcm9T4rxUZpo9lrqPrZiXFeeM5ds4Dypnh
h9dUyoJnUd68G51FvBMfU0DIcT1vsJLYHxHWbQxKFVD/IMnqR9yR+n7MiSBvln5GdItGATlfF7lH
DjPrZ25EjRMIRCYWpiu3LZzPhnh2TvU1Ppy1GmETTGJCOJ3y4THDNvbA5Nf59Nm7yOc2djBi1QEi
G7HXbMUYK/bY3ltWZVbkra0ZZCGTNAfoCokRRZfI2ckj6rTPHTVVWzxg19CrO9DTESUxJBCrZZhg
fhd0ugdB8EbGWFOD0ni/TVRUMKmqBSSWo69tyyE3AAkYuiIaDfvd/lt1/NxXkQz0nrSdvEv7btjM
fokjEu+UydZFEOKuHuz2rLNaJeulnryvpq7UW8Jn3QLk776yCRERgcstbkmj0iPTg/6jzbtQyVmq
tomYfkea2lOAgOc+ShBnHNsBdDC4ORSjeq6PqpXesWUIRbBcGBMKNw/Pc6ywCDllmpt1Mkknx0O1
cB2UzfiaRTH19I3sORYTO8qAu2sNgVw6zS5njbN1MCpUbEe9BsALwrC99hdbvXqt8ZaVyxkOrz7C
KLEeWoLvq4DNfb2jltzfspAgwsxv4lDiITYnwx8fKgUfBOm5rc84AJmFraBkqk/m5q6dXPc5Tyvm
QwsUypkdenCZcQfV20y1E/ELaIcwT/zICVloTj0FzaLcAuwaOLGdgFLffBKe2hP9oOahBs9IlXQk
RrgnIKTKrQ0n9Yd6bPCjamZU41CcydXE+ifojHCPVRJRapLgWnnNmUm7UwbIalgTmQ4euKO2GD54
NGMfw+h/1S+I3KyTvOIyElVXmA+3JsxBaJV30h14U3JNgmWTEgAHqz7Hw28z5Jm9MpmUn0mZTX8w
iUL81kVxtAK3vDTa86F+zUI/ugRInopicJn0Zjd+xmZX/UZMbzszWnV1Q0JRnxwXUz6dVeL6OHOr
7M7mUk73hVUld9Zi+dkWZF8SH1uetREeNIbQISPrsHZbNLhN41bts3PNNXE3bN963DIPkYyIMJSR
/41+Vrz0blF+S4+gN76PQdNTxRiv11YxmnOTjHG18eDAzDtSPMZhUT/ON5oWhHKv1MTQWLG1cjaJ
pWNnzYIcx1wqCMGvrl6rb+ociC0GtqdefUVGAL8HgRKORe+Ok8O+tVqZvUGygVEg8+ga9RzxqLtt
zZNCuzXl2RVrniNxyvkzKpTFpYWCPbF2hEPRqpMnJJ1cD8v9mihzdA6zgH0BAa6xu07Bxuwr043n
IQVBhGVaAXG8+oOzVWV5dDCZKG3Y/OShe0Tvr+uNntP0MfHz8j3rC9TccA6sG0jxrKbGcnThPdsN
lm0wGWG+jQjDAOQjir6vMy2ppx/cxiYRgLy/XuRQEu0iSTXC4yPqCMufYoe3ATfChyvrcsvivduY
om1PsW1lr02OLMhhILZkRrwvuzTdZzQH8l1XutprBlCHLz3hZnSr3v/MAzq0HadV3jqm4r7YpISB
FcUKS6B2SWZYWAhgce+lqsqvpB94VoBswhCDMBB+MUcrcWlgGC0rQhbzzzjkvIN65mOkGGF+nVqF
JTWcxbwjwkrzZq2LvziO7Ft/nqrnRs5ya9vJciB8Zic8M6ggBO7kBx+sb5fbNiyrT5egG+gqvCBP
pucps8ERhIuPH8nGhXOebWneKTkoaq2/nYBud8Qk5dxPULO4Jdjh2O9yM1SPTTR6r1Ew6GNr9z4b
/pRMV6SXPyZt6i+yX5i8MTem+zSQ9MMNNNUDcyObuEqHsmazgoeBj2jjUqwXAinbxnPmLQkbc6Jc
KfWQNGdvk5Mo2QMNjfF6LPophjex0w0E7tJUdIiEgS4+U68Jj95k5nPbp6y2JFk2fCPO0yzShNYb
4WyvFKAbNE77tuhj605MBLVX8Yjpjp1w/bOoNtlkZeBsSt0K6m/bNLp1dSJOUx5lFwRs+9FLR3B0
k+/iwTWlTFcjA1KCPNMh/WPKazDpmGnXWG3xFukmPzoJ1ZCdT+ca0l52cBMG68TTeh8HOW/k1g5R
Yi2vItucR7iyQ4Gqvoo41+bdjBnrO1ZsuyRbubXNFuZOGfwDCqc+mKDaaf9OGBojVGMfly8Wmr3s
XNrlkMetD9uxPEJFzbSdG0WJTSnaFFk7kEe2E+OZAwYl2maDuaFFmbJma4rnWzcukxLLnwI7wIt5
F9N3tSZkne8EnsePBVLGryl9FsHSnq09Ro30wJYKxW8OE+LYGl3fzVJzwc5ndr2SsGXLPhPvGLHm
h8oZ8q0i+HepXB3etcARLuTByIJHybDOxDJvPcUUmA9OdkspZbWXwdTd8DOxb66kxyMiNq2DBckk
ivC8aSPjyt2xDl12rnLr3VANYGqWIcApXPM9MRvf1azu7TV94u14JkPmY5fnMkMRsxjd5nGUiXxv
49SD6RwOR8UVDk+qFTxWvimXtRwG9x6CncH8nLEtWfWsnW9V7Oe0BVbq7ExB+x4EYbucgCLa6SGx
isSGelGVD8Tm7fIV3SR+QTtoul1l18XfyKrl3klDcbCrZfkP8s5jOXJky7ZfhDIoh5gGAqGDQQY1
JzAmMxNaO+TXv4W63fdlsVPY7dEze5MaZBnJCAj34+fsvXa/jjC4BFukSKnqzZobZStEnf0TFFHT
h/yJ+CFPoWvhou8YG2BJE7cD0YI4GSs4Svj06jjaZbmsWPoo82kPBeSO+OZM5tVg6vmpxyzvpZid
SK9zFHJmVK09ThAWHjCipVfk9oDZacEQutqH+7pKx7NbjniCNAlTblVXTv9UBRhzRxTNG0QuDn1R
GUd3bdozf3ZLCZ/LtRR7+RTZbTBExi0jWBbGRO2D8GT2A5vCEI+Cbi/CdpJX4aXsMyNgCzOYyyJA
aWrNsxxJBEHU2t26k3l4TdQaoXwx6vWOncmmSFRTz0AjJ780VGjxVwESCVU9jA5ypdxQEl3TLwd7
VYeAQdb7IJ6AKIhndvUBCKs9DYfO7Nggg1bue1VpT53VBO+tlBhwmsnwukLDMMDy3H4r6Zee5q6V
m7GhDRRWlvmYm116tXugrSuz0SsEPwyoXpywHfbRpI7nGt79jnG8chl4Qo9t0BmPSQiOUoubkAi/
pLZfDRKU43XZEdeNZHAOdmZvFeqtRnKnemXa1F3dpOQxpGe1xYxCK46kTx38GaYbUA9y3RkzKeVu
WoakoCNHv9WywnogR3p+jBb70BDTpF7VFLYevaUuw7nAje8brL4KFs6SOjhtH3W2MaxPY5W9uMIw
r4R5Ks9NQIg1PUYEPGEr/doUWCqNBIYPLe/pucmL/DSYYMtoHQfpsbTrfJ1nhurRgIxOUzuDYuxM
03hdyI3PWFyCLeP4ZUtuUusaIt+WezeyUFjM9Je2k4BXtBAUaL9ZWbB0y2mJE2n4QHh1sKeUiPeM
mkBu5RJ/ocI0eW3Xab7mQBp7resYF1w1LlFGGmccdCh3rT60D1MU4szNZM5GN1mlb9DyeRmruYQr
yPPhJRqRalWqk5xDmxfZawUug6TCrkU2wUzhjKcjPNdzGVa7ssb7sDIisz/Oy8qGbaAyzyzzGILs
SCQPjCp0Snpius86HQOCWfXRPBkcwI4F/slzCqTDB05LxafazX0I/+i7M8hpbzf18AXlDPVbNPbY
+Fz25LKHRMqJJVsbDTacdaxV9kNfZi6xsrbFspKxRbxbw2zztcw58Mu8ZQ9VB8k8ht58HG9go6V4
wkHqrSJOlucJvB3uUk2/SzJtJEIWDdzGAs/+kjhIsjyDnQINe9pcoqAM8gvNNLgpTH0UfIoZY7q5
UsVKV9zoxm4VY+0QP3oA1Zhv0nhud33sIkDFrXCrC7U9maMR7snvQuUhlgP0//dz/CU75Nftq9v3
5v3jW/ZfOd//pEAsP/nf43z9L5e5vO6qGv5rQ/93I0vTtL+o6cXCgUB9zZv870aWZv/FOdqmk+UY
mjCJX/x3I0sTfwE9UxnmIwIwhVD/MwzEz6b56AmWJtqPZHaFHb1Mgx4MTZPcJCktFMv8sKjMhgQX
U6z0t8xY9zpnVqzDzZZV6z2a8McPEInYInc/XLjbf/XNfkwbt5Y/97mdtnyMTwD6UeAwG8iOOiQV
1kulDjm1AAySdHuPDpE6XckJjnaZrxiTPAGKdhiswNLM5+5rnehPUKpvAmRUHgD2d9Nmf9UUJljM
vQTafJjMWpE9DEwsPbKqnzIJ73JEbulZZXLV7bC8aiYBe0GuHrIufm3r+ckY4/2cJ6Ahon0El2Cl
jzCqi6yFHd8owp8d0H9Uz+GqM+dvwgn2dD/WmFBv66ndGCxpkZo91Hl3Y+epjSYnYsrjMDEdBFgh
hXaapSLGrU5jkEpfL+W+yBi/YL0n4pT/TANOrt9f3SUw6WdX93OCuyZRWcl6xOiaoFfua8dj1JF6
U6xjZmFO53IwqlykClm07mIOSUF1mqrktSzsfRmmSIfHEE5Wu+3t4R3DrPBqAtoqDXBY11CRoeVH
HkWvMgs36CzogoYIFVKTyLeqPbkcZv1mIrdmmHtIc4SqgWtnmMh86MFGTwSyhqlabe9//3UXgcxP
vy5v2o/PtAXzj5gJtz9MwXCbZdExEfO4qpn90tIgGZ4wY4+xs/0cGBa0bXt4NcHL+TSsMJDKejdY
ySauwvtkAIvp6h9ghYLtDH5h0T29GKVOpLGZikMY/etlgJ4x/+FW0Yb++Wf/lB9AQh58ZEWtD1DA
dm6sHYxkuJBotVXN4BrbFf2B8cl2s1fGmU9WunAdokXquq5svFAZI/CVhoYM6V4OF8IFiAZw2LXL
60hqMe2Iw++v8YKo+ek1/hRAEAH2xKgYoZ3rOuQ0lqc5hOl20dWEyebJMfxoBA+PUz5kRnJPjjhD
XcxqSyHlNWV1InENWohV/iHA4le3fPn3H5IEZKUNo7Ty5tDnKKXRtwmOZBy+fv9tf3lXPnX7wRda
jNDoM5hTdaqz+tRKDhn4QiSed1QnvV1IL2I0y/CReVrHsx5FcbDK9Pw+zEkFStToEoTy2LWE54VZ
ujVElIBRiF/VLL3X9HZXJva333/a5TH/yVqqs538eC0mNChyJobkILRvIwpgM/zm5sSbUmAKEXp0
1f5wWbRldf7ZX1oe4h+uumA1jPO4q0EBIjWwQBjWOZcI9rDurCAPHwdV9zvOrC6QoN9/uV/eik8b
VlBgCIeOUh8Gd743J+eYpDRcGEQTQDhY39MY1VEzjcpjGtKSnJJdYokN+oZrl1qUpw2kBRQ3cBl6
Af49VF+SGkoDp84vbjngOCDmwMPTmv/p8/7qyfy0s1liQvE1ITWWQ/8K7ZBWfuwusgC8GNyO9z5u
diSPP+SgHKhAR88x8+dmmWs6oaA73YY+dRwZD9qwpjm+HkyyuiPrOIzxR80CPkxAgik71DXiTr/N
1fMfLvQvNg3tU2bL7LQ1qfdGfbArwG+ivEmhn7Ug8XXDQp4QXmZouLN6qJfcZQuVQMm8pJcHjG2r
TigXEOO7DgvcmNSveOwxNeR+XWGPKOOdqY7vXckhrolP0FjujZCu3+8/9zIY/NlDqX1a/QvwGBN+
45qutAEx1VBX0Nuc0ywr0DFp3N+4w2z54TQGXjR206qHGbGywvKbDOhkZqgftvRBiRHIHMT/tbVy
FhZTGporN9dBXAeSUijIDSwW2TZLM/Ie9OBRwcRvBNojkOA3V0PIgqFni1XtXW21yA/d5lpE6jtt
pXKt2dPRyTk/D3jzKoJhfv/FteX9/snbqH3aOoI6lQxaIDFBLfWsIsYHERxyy/3WC21XFt1N2rxw
P49iNjZmIxlkW5sCf9b693//VzXc31vFD6tB4cim03lmD2mZqQhnphxvIvWRpbXRbUXR4ZpE5SLu
IEO0VK+pYX5UCma0uEM9RUh4s7VM5M7OFK6zSfBOd1/HnMMQ8jvCDNqEYSGhnCG+Fe5TNHKsxd95
Z0+gvWJdHu0cX3HVHMnZOJoIqldmEQ1INBwBN752gRboJ6casCEp4S4L9PdZVxzKOOxOdY5ZRlPm
dk2DXF8Z7WIGaTBfkQ5/LWkybvqoeQNdgb1AEHNMcMXKKJWbvpCPaWY/AzJ5zeLi5DjljmiLUx4a
O6zZ/jhYzaaOzNffX2H9F+ut9mmXs9UWRmOPx1gdKYDbsH5oe7NeV3BJVp2h0rKJdLkxGgR7SifJ
V4aM5SODC9ds1enGoVDxIA2/uxFtKJyG+SYKwsgPpDw07J+rBt79H55G8xcFgvZpy2T8GuIJ7PqD
agwnPBRjT0J6cWsa2RE6xSWdUh9X/EnPa3VtKgSqi3TbcUJ18EnMwJldfV8byc2IWxnM0PdmEh/2
LK9JVB3Lot3VNdMqR0Vdae6a2dhmZsg3DQ4JyBknT7dp+TZZ1r6my+ZNdnNNLfvI+P02yAtf0e8y
69RRvfILRfU26oTHktcYR5n/v7xTn/ZgZF4Zk4aePVhxQZrVlXVfJzwRUmvivQbMwAucGEaVOs5E
3Dgez6O6VgCzdZqY38HvhjszmcEu5EWGxbG210bt5AB+yEUxzMjcQeea//Rhf3H40j5t4wroTjVk
jzkkeSp0jxlduI+tZDoD3bGfCDoi4Hp551Sjsxmxc8oKXTTBlhZe2yLOCVwQUXzrxAm+ZAzzcLXN
5uz2zAoYJEqUr0a+oaeaeVb77ffX11o+2s/Wuk9VAPHkJRh4tzzQzSV1GIMXDonU2qWYgze9W82+
EZFLDDhnWE8mnOw+LxyIDALPYFifkjm+Moi4iHl+r4jeXlWCUhoDD263zjK9Xg3EKjZN1zPyRJIl
aGcbC1bCStcTzjRQulc18j4P4eFr54a3ssxDZOm6yQg3TXeGXqPygk3v4fwGf4fiiqHxhN9UIrJF
UnsVAXXgUkhCOCvXUUqPZspenQaZ9gBIaDHlBWbE4xvegPfBkDuXCmNztfAMy2z3zN9Sv+mXOl/F
p9321rNMyTgK7DL0sQwBOMhweNuD86c4x1+uPZ/qGI3+X8eJtjoEKETp03O8aNuBJiuxWOPSWwy9
MMTBj6dx9qVSzZ424t5yMar7JeMOvy7Jqpmap9gUTwNsQmOmD9qHqbU3wYutp8LQ/rAT/b3j/eTp
UD+VLuUAatBOquxAas8z1tY3OXLdAW4+mY14L/Xo1natZ123n4nLuIxZK7dZ2bAkWmSJz+QJrmo9
vm3RWkxJfP39I/urExP9mn8UywZrK5StghZHrcUXbUrUpV7S5X1gFLtIQY8qCCVZ69UkfOAczIOT
YthltXJozDIiK2KGwExPVmhnNOrxFlte+IfX6ZcX7FPpoPeTLVupVhxp54H3vHZXwiBWwMgswThQ
H/eIlvAcWhcJKnoFAgZxryWI2c457Y2g7y8R8pYNImGd3gLa9oqH8A9bifaL9Un9dNbU5iJ2qk7r
D4WZ7uu0WemV7Q0wCtu2e8GP7MMFXHcFAkSEgoR13P3hjv2iAlbFP+9YrucqgBrmEUGsbSXjHxUn
K4ZoBwWqg7ZF3YLORx5gr1NQMkESoIgNtjr98hX4YQd5+HicDba0SP4hDPLvIvZnT/anXZWbL4Za
08aD3fePRpJZniFxipXpeBuQmLZKmdKRM1V8Yyx7LFgpmLzdQw9OcBzPwjckPslJCz9wLXQchpJ3
y1Fufn+59OUz/Oyz/c89T62wi8AIi1BC0dMJ3wKK5e/apLkHblO708MaHhnlZxz3x5RWmaTRlnI0
bmL6A71mMPZy+mozIQ4/UE9iqA4tqOxadhXwBWYreSUEM1gXoJyIVPxDVuSvljb10/4XZIrAi4ud
UKv7R0FgoN8iycYc76yqJn/VUvmGUR/N02QeTFO+Q9lYkqnMBQsb3eSWcm5jDCxmZ8ORhxy74iLo
HhJZvEKO9ad3dFm8fnZ5P215VqXMkTKI7qBrsDpcNTlrNS6oWC2+IkgPKUjDC2mnj1U2PxF4dtJK
Njsb2eHKzPl0tSEeiL547YCU2Q3FWEfcQqXL7d93/z8Sr/4yiv4f8fU/z7T/f5D8rC+t+l+3/x/e
kziNP6fV//1D/+r82+IvPHwAOTRHs7Dm/V8jn0WOPRpM+GF4v0xT/CBhNbW/VMSppg2C6b/cev8t
YTWsv6g1NOJ4sfcxURLWfyRh/cnjBBKHX/KP7UhBzJdn4WRtjcJ4l7XG0ScHdTYelDL4SJs/nll+
dipd/s6nRTSpIyMRYnS3QtXK29BUlaMtnenRYsgfnhSooy+ZhCXNKWaOoOuB4SCgUq2jUx0ODgcU
lbHfBEzlMSL2hFGlOT7gK683g2jG96Squ5uKgew5Sjp9W6fxdOFWVDrs9sH1frivt/96x36cTvC7
flZvLt/i07rLcNmpHe7wVtPCb2blqO0xlEzafMa+xb4mUVSssZyX06Zn7njAllM9t5Rla8sQ9m2t
yjCHp1d3zw2Af9OHvpskH3meKNWWnTKFHRs1MvPILij6GxsvCnJGZQ4Jt+xcpZ89JjL6iSZPdDP3
Ee0jhVFkuxtLTXa+RWYZEiMIoCunMqLLUPa04nI9Vm8TJsieWmfZtwom05XFqxIrESP8sSTpVHXb
WPqmJQaT0yQ12QUGquj3UGdDBTmlM711eZ3jhwtHe/IxXCgJqXhtTQRLQeBoHM3ubaNo5nF0gi7c
yGoe72UzxE8TeBMPEC7sTTXSxFOOmizH/+wkC3A0654maQ732KrDkRQzQoFx9Ezwd90+s98iUWp3
ptW6rxhYOKS1iDsftCYxz/Cu89M8Eqm1dZjib2dCPfA9IfVbo/cwE791Cj1BNheOtw05RJiCIBYU
nK5qkzZQw6g3sIRCF2sGGa7DUybRMj/TCEC3GqS42tR80I/o/eJ3rUjbDWnF7mVCOXvi9ysgUkc3
/GJIFZxcrxL5dklyOSUHozTEa5Y37Q5CVXBqwmpxaavh3qF+OBaVUp5B0IRPkjnDd1C0Ub1miCA8
qoT4A2LFRE8YY+EtMQY6AahpiI++qAes2aqSvNUWWYYKT+AdmQDWBoR4ebEKp7xEJjuSF1gqoUBz
Yw7Hlhn7uUKGh6VWoLHM1dA8JZgVPYUU0jPdTvMtjgsNX32U1B+II8Y7iwsLdF1pxcEq3ehsxrnx
2kuZPpDFgU2PssaX2SguuBBN5j1KQbaZq4wvHFRj8GGKhbqvMT5EEgkoLX0dbkoX6gUpLQGZHslE
nmbVIuDiKd+P1TQdHBTlF3QG7ksJc+nIAErf4D6PNo4aNhvgOxLLV5WfWlQIZzVYQp30uIMan82J
c9USzTradUS03YRsRsF3dmugDsxWuFZJd8Zt9NGEU3XNw6gsTlqbTNV6EDFswKSLlpgWQmHvtHmS
Wul1bejcNz0Wmq3b4ssFN1YoH6VGp15Bs3uCDMQhdlh6ddkYnPhx60sWNoonkyTz9VYdfId/BEai
C+Z7o5ZUb0auNZc4onBQ8QRF8ILq6qOJR7vaZHnW3Pe1Ge51xBM7hRRZAAnIti4oXjh1xgMXD2md
h+mvuCUiiN8Jx3wZrixpRSSiqdNqTOyRjgmZdW7XTbeEr7g725zSNRE/5WM5mdpOLxx0qiKO/VwL
0i2ren4Rbjdvp6YwzsQtWT7Jm2RJBlG/4IHwHuVrt67qowViYF0oMtnkRtr4dZIaW6KGknOlK/Ub
gnzrTsLuhRU29/FJGyyOobhgv05qPd5M3dg9hYrefw0I7NgEIO6fRrhuhBPGyVs/VdWeN0Ph8SmD
PWl32j2j0YymfN3TP7ZGrVtDDVv04K2WrhNZR2tRwe+066InSQPI9ksZS2MbcfN8NQ6alwSTGwKc
3n3pDQMheBGiU12PZZjseoJIfA1F7tLq71gKoNunO8yx7ZNLUexNZhBUHiYoBJYNQ4ydPYhy1zBa
44zVoYguWO78iDi8rahk/BgHMcTwDnvGQ2nWhHFVpWZkBCBU80kZQtygg5hGGgaTpU1M3kZEPZKk
2rMCFS73gjmzvhJpLLddrquM4myA4wu6P74SW6N+HwqzIbHHWACwFpZw3IgkByjksBd5np8QJblk
yNE3Ml0Fqrwh2+HBnR35HmF9u1SK4+47iZvOKNTyYQjselOObvZQsWQvpsrCXXNm+ZiUxPyWFYm6
JRhMgBQdzQNQFwcLWNa+zhBet7YJwQSL+PhRqgZdWkzpNEP1kA3c1MsXy7Lj2zCJY4hJbXx0G1Lc
V40Dl3gl8AEec1g2UL1EsrbUHKBXq4RPpT0a26af1H0ATPItjWPcBrQwi51B5jO3okZrugPVmtIc
CcnmGVrV/RJD+Xi3A6O5b82hfemLwdjlUz0l66J1g2FDyWWeohjzcorw7LgcVfc2HEqoq1W8mVhg
EFBDyXkFfdF5Jv/7wQVos8nRgpLaBlF3P8gmIl4zEXID58A+1mVFlq/SjsldZNvtNqrg0aqQ5hlk
2fIgBo0JUWMyiW2bRHMhWhYT5Mxx/s62oSuQAZTogii5ZAvtk5KjoCi2WRb3By11IbTEpj0EkKwU
475L5hJcq8ojFZAcWpIWma1LYCBeq1j1OtIRFVA3VvvM4lmza1VNQDIJ7TnHQOulhOk94w7MX3Qx
2SwMClnhBbYFKN1SX5XYSV+ThvVuZbqRAhIFbQX8LmR8QCmNbHjKdAMFrp61AaIEzCo6ClEvmqC8
hWCUUMlb48nAg34o3TndFXoQYju2+qc5AstvgCGHpLBkxw1qtWsRmn7TqyE4k6EwbK1BRKdoFu17
nrSdp7hh+yVpZ2U3VNV4ShQFkbxGZxgdXZxcs8QM1naZI9NgaN97JGKIsz0XKXFyaraK4qr4mEWG
syjEQXssepUPZtikULbC4Q+qKe4KRj5bzv7uOlarzC+Boi34qvpDJsH0YojA/DIh9vIT2cc3cHbI
/xys9grcP2rWma63vmOTkqkQGY0eviXBt0yh0mA6gR08TcOOlCr7aqD36BF3nhqNRChKM5hr4ON2
1tAVN9hJu1uBQNgL2q7eW+XsXvG+pORy9M1LgRdo03LqOpDAqe5d/EGHOLPKW4konBwT0BXAE4Jo
F6CwHr3Fi+EbnZkxOLU17SMNJ/etR8y8LYIB4TZ5Bydi/JgxDKGmI8tu5EkhuGlbZYtJVseQCptY
y9wbSwbdW4dQxus7wMxK3IBbsKp6PGPzAdoeCHeTYi8yScCe4X42wJ/pbzI4utELM7hjfoOcrQ+x
V1cZWQt6OdtHPEfIIrHOLl1oOsR4SszgxXR4HWEMme9TFpZ+lWTGVh9sWvCSsHudM+jKRbS8y5yp
XkxEunzGoUS0Sujm4CxsrXlFPFNeG9LDVwhW7C3BK+YNkt354HSDzT6KExB0u+4iYMO0uYI4H707
RZ6mmx593EFaonDPkRHo2ORCEYO/EZp5AScxVt/zxrG+mLrTPuNYiH1yldA6lYDFXsN+Lt5T2PM2
Z4ai3IZSad+rREbgvECORAqTCklEIkV9R64iqPmNOuVG4bVjT8q6NUQPpA00SODbZE+8otxoWt++
sgelPg//AtMqERpNccOqHbYIZOBeWQQTgt+w0bRPpX2nSUPl5SVcmlQRBDYnhmPlGzG+yinJE7FS
TOT3CYE5aA6S4NJxy20Wt7S6Ga3afOkTqe3qvu/AHSTzg0UMPdmuTbmBEmaQ4zzLXUX71W/0Glko
vOhZnpNyDt4ZVJkpQVRm/AE+Sb9hzyTxOp/nq8KLZ3v9aEmxMpVW3tjlAO+bLOjkBmevWu4xKRv6
Bl/e+Gjl1Yy9CgdRtAkMdXgcRU7oWYKy/gYkBdbeha9+YwdZ9QGIIieSRFHaa2+q4lriA6MxbujW
a66o6aM6N6NfO3bwXikFu4rVNpgMSMN+UeMIPwVbLZnyRFD7ldWHDpWsI7u9LgYQNGIYN6mr8Bon
FgwSn2Tp/N1umBWu+zht042SZt3Jxoa0hylZPjRZhlG5z9xjEw+sz3D8hkNbJ9ZmHN363lYGJfBS
OPg7WxEYjKceIPCk+zmhTRu4szyEGLej2K8A6r+o2kyzHwFsoOw5PISw/GJ9h3cLtH0pnH0/dziY
NTIicO/pmG2QoKFTXg3klhN+NEIhkP3AdlpqZXUJehfHQCAdSr4BzW6xwsPsPEjLIE4Mj+BggKgi
53FVgjrA+Y/OPkDij5FzHbNK4usiO7KH+tWGKJmdGWNoJwNz29A4Gzc1iMhrXnfqTtNa41GPM/kw
JWlyUKh4H4RdVYc5S5lN6z0BTivDygp6zxXBpNCKqcC00kegnoGttAsfdWB2rBi3Mt7qeuj80Avt
ZHBOgAjKbZyTlZqKqD5SHgLMjVrZnWdh2Adgf/oW8N70EqkGSbkM4b0YO/9NgeLqxHzSeB7q0rqz
8VHBoHen4ODKAbKdyrELT4FZ7qw8oZbrhCk3paIbx6KjV7sx5mm8LwrL3kB+GR+IrI9OJcayk0lm
qJ/jNn61icLbo/yQE5LlRL+bLQtaQB8NXiJM470uRCnWM6KLc8F4/1xXoiUNRhsLD+i0ch/oJYmJ
RqTqXDtU2Rs3DYo3aYgpv0kTUvXODYdQBPeF3dA+7pKtPYYN3Gsd/K3qLtoTUmVGwwRWG3Z3kkNO
fWZWXU/bkSoQqTXAtQ4eTeJ+CduoUnzOpOFDh3FHoEJrk4uaDtRuUEwIcBeEyUUUfcyczOp7F6XZ
o9pEig0EbFxI4F332Jfg75QqIYfBSWN5F2Ui40QfaWdG2+hM+jrSX4LqC4faR6Nw828NKmy4+1k+
AmgMbVwP1Lt3SS3N721Ie2plCZ0IbtWxqWvakIZio11yJ7HXQhA8zDPRaV4aG4iooRC9ssAqt3MH
NAOCQFDeMqLr77oQk5mZ9zaeSqnb3405bW9aC3KkAQHdazGKXco8aNcaFvwbamzrvcbhe+6mBqvs
ckx+rIm124zqZOVbKDvGcx5aJcYeteKIzrEU7WKOifeaZCo0pCSN74Y5JLhCZC2lddIGGhQXVQav
Nd4gqP0QHg2cUfAjQfeZi1yUertZgSZs3zBrVwNJDl068pNAUVZ2I52XhlPQrYawMkKLbwH9bYNx
UapzbV95FdqJspC4LO5NgnxkmvUaKw6NBd8i7fpCwsiR9MF8E3ctxP1p6CsKk7A6GOQQbNj8KLTF
nAdUI8bwBiJn3uSMKY89nGRqoqqDxezQxXmFmh8/Rj10ohK0JmYtJnQJDhezJ+cotudHFi3jno5R
C1DV7Y7zkmNVuCM60Bj7H+6cVLk4EEvxo83OI5XVcGfnHP8hJIWYixREt9cEOGW0amYyWL2pL1UO
naaiGtCrbfrkLNU7Epjyc5op5sYxMvHMwSOjuYEREDUiY8DnVon5xHOI7pOlMIwfSH4kMVPBfEBl
PRLDEy+jk3KOgmuZAFdYjUNF/meaVdmwTUhM2I+qDrYoysxdUoUdq9JYXELcwwcOxWThCse8sAOS
MMIlBM/JwprtrVB1tyq0jy9a4S6PBr3X1seIwwm7TWsLy46cpltYfek5xGGDak1Xd2OYd1eMlnSM
yomkIszbKQm8qc6H7QirvcFyrOM4WjgcCu/anoNOecUAP68pJ3jecpZwK2YlZNEgjYsIjCfRR9ma
UBrbn9uoPedN0Wrrvhqwjc+ZhGZL15BzLA7WVKXDwi0O5AU2SHidk77dp6ZrH0TYUkNFs20u9nhM
b1UZx7uuCt1vgyE7CVlfKzd5oLMCsWyqb5L2BZldSs1vhq4F0mrC060YJ6vt5VdH5ZTOXk+ktBdU
tvuWada0s1saEQm8263CjvnA8M/o3zCNLq8+aQCezrjyneBR2JF1J0LMkalNMkJQ232+YNtIdsvI
J2JUQWhQvWbghJq1qXMYa5yFx4MTqqncqIo923Bf9ayjyqoBjDB/5RvgUedvUKuLAFmKvYR8d+52
wDBpeeSH5AVGo048ESJhvBMNpN9LAOR0SxfmHrgROm7Y0hLbl4CKnuFtj35GqqjjcQALz4nbVpdy
CJuZEzikexqcSAg8LLoYVRwMhLHH6zSsGeX1cGYCjN8qQK+ZLKc1Nmi5q50Ak6diS94TkzjtGQeX
Z/OnL00t5BtZavKSRONkrCTeeyzDndiYJIS/s/dP27qnZxDFHKxKJFsvluFqj6ZZ2BG90VfiVBER
FZ1gGq13+w5kmo8BpToANuNkpzKfNfNMnu2STDkWlSwCZ5nl5fdpoA2x5Z0hVkKv3Wbi0VAMUhNy
OZ9Uq13WScdSLnk+BIcUbcPNaASYkLJ20M6zKgRofTJDny2iBB1Cyqf54W8WZeV0+WMramftVori
jwS7XIdQ5DsyprJ1GEsZr/DVW5vZcZON6nYxGWSx2KJUGm5FEKmbcgkOUmO7Hz2zGA064Wrd6ytO
JMp21JYMmyHXm7VZhCCdK4BdPnBjbNEp3B0d9FjY0Frj0Vg2Uc1iP8JQlnsFmvYXNcjzbNNi5V03
SjTOHIYG4AhyDthouHTK3jSmYO/SMz1g4zOgKzUxjTst+a6M6lh5ORyc56Sb1R3m7pbVpojrfdAg
b2ed1g8yaardRCF7bGcVczZf9quQbNtxptfb0lXHr6bdBXtqsOyrrJv0IdNs4x7Pf3IPlSx/hMSb
HZmvT1e0JuZGo0w7tHZlfA0xm73I0IBnC9oaB58ddv1WYOnRV0gip1NmkqxIVrigWizjZcqusvZO
dSYeHOgQ2NfN4iMix3HdhwVxwyDpju4QWY8WISvb1ozaXTc79EX7STfPLQAVPxuHsF6VOlPYhMgH
1qZIaz5iFtsctRyCuiECLojACP0wf6lLNqMOBN5n4Jnd8fHcb0rMQQggY/lgBT0Zb25dnt1iSHju
47EnOpCaKwtMZQuDiNDGZBygHhTzo24N9kM5gBNAI0wiM2kXLfVNg+zgJg4T+0tpu9U5tBG4Kw7b
eqTSFNbJ7zyaIdk5XBE1XOdjAx9Zi4pjroj2Zohr7baQBjmBxqQf7LhyPjSSAwi5iEP9FhtA4+lV
khNIRDuWALVA91tNyT/Usa+2JViptZnU4x0FaM/ihWOaXMqagoxSr8MOsY2xnKVeJSE1tjxR9LDT
0DlicLf82SZeaMUzDVMjWgKetbg2/Nqt8n1HivsBU2bzhHTA/tq6o3uAqDegO42tLaA29UF19fQy
5r22EZ2LYp/CeEmXrrsXRwokeKVpgzoQ6eT1gJM82DjjuhAZ0SMAyFYdYSUn2TjpKW4TcW1JV1jP
dlrsOx2kFRP3+QkCTLmTI9huh0TBKxTxkWpFOgTSFPM4nJVRMPHrNazcXjYE47Ojwu/06YfprHe1
9agWyvDxf6j7rt7GmSbrX8QFcwAWe8GoQElWsBxuCNszZs6Zv34P/bwLaPpRi/jm7sMAA4zh6Wan
6uqqU+fgkY4KzZHxIWCmglUHftAsWqjnKDTfN1ouoAgHUZhMr5iufh9aqBZAFwDV2WD6YLFrkNLy
QJuFcj197FLVggvag+4+7ax4aLwPeLQIxPl4M7wKSKYhb1V2ogkWrfKtFpJ6M1Vl4uCKzvGbguDW
WaBcoFJfPBeSGmxRDx8/RT0rAS2aRekJ6hH5CswZbIqAhYxy0koWK6Pxx0AC8A+Hx+gK5HBsBF/Z
ExDkI7iUeTXs/gGp/D/lv+9ntv9Ifv9/JHzMC8DDPEp/h/1Hdsve9PMf/lP0xvP/xaKoDSVsoFr6
h472H/YmDvVrGnQJ8LbF7wusiE7+w2E7UzTNJLXzHwEsTSqQDv/H3sT+l6RKmgxlZBUUgBJkkf/n
vzGx/u/8P/nbmvj3bT73Hq4H7SsEUCVlhYaTwzTZ9UePd0IHd8/wkZ5vZuFOsvge/HxunACTDCGq
wUMvSXZDYkO5Bg89v3UQ9Q2/gD9/3MU9oM3cBYEEETNw5nqI2O+Y5sgwL023APm/W88xN0xg/CBT
JYiRgG+fApMB/3sK/CLALJZS2QgU95B9yMzHQ6B1JRMQvaQElQik2pNdAqdmskYkVGFfP6GvHOLV
LOrMYpHKPCskbgaDkgnc3QDxG0btMSjIFg6X7gmSKbNXfmje60P3Xn8+HhBlTeR5r92A33nckAg0
YjwjXqZCtodO4+OGf1C4976fAGqkXKTwQE5jt37HAFUKRrhFjEg48aKVhAaoT363q8dd3UMYzTNF
QDWgejpnodBTluuTuoZMxBt/qdj19CG9Pe7hbo3C3AWBo4B4Mo51hC78j+Er+4q/EU04MqdQMhrO
Ub+aHbfQE20sxBlnUKCKGnt0BLhgfa0uEPc4IHjFOPkCaoy24MQ5B0YhB2EmOgigrdREx55dMCDU
OSKOt6dB8hayt8kODed7cMXJkomcD5QHq+/xgnRJBImMF39hHPdw+vOKEGc+Z/HIB4Ii3k2h68Wd
2eWVkeGo9NPp8ZrPu+fO/pXmFbo5GZzISJ0XhsmORe7I8bs8Bx7DZzdywtTG33VBHPE0qAVPQQXY
jkVQptLeAW3RELn9u8aJkw0PV2HZAN+vaAdoVIJOAw5QtWDKaXaQhGHVbA88t4xPz76YxACMFNq+
yQv/pRy910leGALlwiMxWEEkMFo1xbDrX92F+yy+vVftLy8jEhnVCA3i50Ci7ppRBokbVLHw6l+4
kChnbC6Mv906bBLG4K9D24n2FU973rs8XlLKnpeIsytELbKQeJjtoCcu6KPGcCg7AtlRMKSNPg2p
/bgbiisgEQdZQ0QvU33sHKDduQuMNjLpSoXsLCKTCytL64I4vVk5MSmDtwtcAaPOtxD1etKybfHR
LKzAT7nOndMrEqe3Q2QpYOfT20p6ukdi7Ik51YIuvEM15U1dGZ4Far/H00Ux2SJxihumgvrmj6H4
BgfVHrii72KnmaPzuHnKIZgdztvN1Hj/13yL5qdVdJXtJaQ4ZZ/+1EDdmDgvFeNSGnCISw41bQWu
6ipa2EOUrSoSd/Loh2M/R793FS5libnUYmKr2gSfaQleT/v4+ec3H883aQMJVRA5lTViiqqo15z1
eMZpN5lInF+kJPgxUaZ4FzDA6fFICq7kUsPzrs40SxpLzgaNDQLhTYM8PNLdVpdV7RbUJukmT5p8
A34xb+lb5hNxZyOT9Why2+ZJ1U/RTgXN0p59BoYJuqbMcXiGBfi7LfYzDzdTWfYI5gZJr7jZIFqQ
UFR0pF5HUHBBH9FvzkIFloHHU0vZzGTJlgYkYVHxo+J6GhBFZbyf4uJ3MoDwWJtW0E49Pu6GYl5+
4LA3AwIIM2+EYt4bqCoI9eDVf5ZQZID3/NLum/fxnWURCRsJGldwWctavFMnxqmTChyrH6DoWzAp
tO8nzGObiBCwzND6UIROjppj4cljvmv1YxpkE9tzwQrfrVCBEyUQVhIaUIlaAt23K1oDIolgGR0C
YDf09st7RbALRX6durDyFIPwU/Z8syQKhDvajOHSXR4F3DpNQqtFzbsJuCg0Kfm/nLg5BHBrFMA8
VAt8j17EHSglW9VCjXz8xJaWmJuPtxbF7Ajz+G7GITbg0IeeYrprm2sAavx+WKCCoC7GvNVuWs5k
KE23Iloej4AbA74s/04LG0yBEVSRUITIgIBiYeEpu1cgbCfwK9AFyEo4VnxjtMoHI28bdWEctAki
jCd4yJgyUnCZNFCDmdJvZVzg7qDtIML7UUAyX6VxCvLcFAneYcdX0KEWN1p3ebyytPb/daSDqQPy
AytbIQE5bSp+FQLfWfNLNoPWAXGqAw6vVABo4l0zIHBdcZUBTSuLAdhEyvjr40HQnt0kZ47AwcCq
qPzY8U0F3E1cBOMJOl3tSUF22EDBZ2pMvjauaqBjrRZXCyjnm8lBQoeBsGPXL1R8UXYBWVRfpkwi
ilUa7eRQjZ+7Jujc+amzfjxKyv4lC8oL1LKBzB7w3qn0USOUQsvRLDlkaCIYzKVScIpfN1fT/HEe
maqPUOsZ7yLelKF6Ci1HX5+jJIMJ4WKlWLD1lLHwhMmSgi4P+tnZaPirX7pQW+zEhUWgNT1vxBuL
MiUdYOWQktiBy0VntGMv/Mrb8+MloNzkPyRGN20HkOZD+jDLoaOJcGHbcKIjNn3q+Iz2xkYAaRRK
pf6dufqp3Lvpq4krkF9LIIZn69H7zNSAhQ1o/IPUQ8Lk8XBoD9p/sc8g4YBSZmxY4I6rCugqcAAa
oM9qoEbPbCCbDcD3465o+4qwY5IQQY0UpY3QYzSyzql+AbsWTcDT6kNodL8fd0JbesKYFSUbFCny
KjsZ0CAeskIA30vtQuyFNgLCkAGHE6slIEw7MABkwOGDij7S1doakfMW9WBhCJReSCKXXpEahuvQ
S3qVgPmOdGk0PdR7QcRaRtJ6YTUoE0XSriRZA/baDOAc1dsn7VMD3WRxKQRK892Jo+3xyJ1HUP7a
SQmAcvUxCa/KsGVGJJLqV1+dzFIA5+jfcEnBmfvxK25OSQCphFnlZnRFEH2BFxgMMdB4Gr//akP9
nJub1otRgJaaIkwu39f7DpnYSuSvKNRfWAaKx0uWvqsKwFxVyQ+uz23izAKRnAhZGWmbB5Y8mX81
BLKSvap7H1Ue3OAG9aWpz6HyNS1VotM+n1hpGcSvfsSgaa1B9ZLR8ZbK6dlJFY1+iSCIcqOS1eRD
p6gTn2OGuvg9KdaQlV2YelrD88m4WVk2HYD+ydDwgOqRJj434+XxfFP8HXbu8KbhVuq4FCSkoMRN
TFawR86EPiKUrf+udcLPBKxHjtgBChhMuYtjByz1quaE9d9dnWRtdZaCqkMDEMn1hKNXH/x2U0Vf
jz+cYnFYwjRDsUvoIAU7QMMVhXvxuI3rdIXs8oKbTGueMM5p5uUohenQfOsy8DFj5k0bXv/m0zlt
NtU3K9pxfQyl3RlOHr+zCAmWDZSrFzzX+9/NaYS7VXeemA8CvluFWEcZo5BTxRuuMh9/+X13hZsJ
SW+/HPU4gPBIA05PjzoRkdXeGyV1uEIDl0phC3H+8rgfih/BaYTPJVRg/YHUMDb9yJd6C+QfUMjy
wWelrQxFStR77b2wRMQZCra8WAUL/gttfMQhVpW2ApgrGF0WtVayAOyuaMY+1A5A8QUVz4XBzWfr
31EPkL/+OYthhfqaHNWILpijQgegIhT/jTIKKyu4F1OQKVAHUxlXLoJ474Eq2c2UFpIZoScCxgKl
hggY1IVt/hOjuPct8zfe7EVFSdVcDtrRRcEAs57iSkJ8OhyGz7JUxV2f+eN7hciCNcgI1bFKGL1l
7ASyJTD/mSDYjkyR40u7bMBYV6j8CO4uf1gFCeoIh25SzQbgi7e+RD0gH0QSdJnjyfTiojYKMWdN
uUG1zCT1/iaBN7qF/RxsATVHO7/M1DfU8MhzbSqKnUJBBj/LpCmumiJcCUBQ2pzGMeVtxRNTkPlE
+cIFff8K4kh3CfxaQwfWHt4FED6MPuvuA0BcFNZYnlzoSnZa2ALzUt+ZdtJfaiBBq0GqFgSdZ9Qa
KahI26O6xdAqXX6FZuTaf4oPf5fY5UhmuNiDrmvMoy8o2RhR6ECIG9DybTqgwqPecir4W8HC+nhg
NPPD/7mdBHZELS5Y/V0ll5yJ/QA0C1VpX48bp7zKOY2w+cw0xiyYtSe35AAm7EVwcjyjAAhV8sCd
sW/sWNpQq4cUhp6Ac6kdFmwqJabEacRlMA58A/CjyrrleAj50JLEV5BQGhpkLdr4WMjrjvmlQmxe
HBeiP3fpgmSBmyXMbo9lwWoFRBTRI3KxqIi4QHMGNequdgRG1+U2jJNZ6YG5eEs+9jyDd/bjTFx9
2x/g3Xw6eOjP34/X6Cm/CmaxQuX49BEfCufx8s22+14fxOXh4arQ2rEb3RHJSEMSe0hBgdTI9kFB
bZUpf3zcDU8bC3F3lJBwDtq2ZF3lDOh/oUeX/lu8DkdI+UE4XS8DK7S5p3GT7XpgZ/XRzHZLbxWK
9VCJ+2MqmmKIWXQ9uO0psf21vKqflpwp2qWoEveG5MkNi/IF1h1B89j39TGeOgMa0oCrh0D+RZYW
tkePGX6nY39+PJm0ARHXgyarpaQxGiDEWcVvw+YThT2SU5RQ3oZ467QFPBNIoXrQ/s5+qIT98LMu
rvIKkOWGj2zG4w+o63bTQVzYghTzNGPLbre5CtXfNqpj3HYAVoBrQwMoGTXGxuPJ+klb3NvhhJ3g
OFnjUEkxukB+m/H20NmMOxqoN9nHOxBr2LUOaPm6NXOjt1gLjzOdtQdjX5qaox1L+wwljfVonStD
3W9AMKC3W8Z+/GmUgSuEPckYRYZnA1zxyLJm1nafauTv6zH9Kz+fmwUcb+cVVeGsB7mW0VVBeoLy
zO/Gq/cAeC54KbSvJywHyDxEFGhgXvvW7YNRT5i96LULW46yxRXCXNSD2gcgZ5zcPNCcCM5FVZ5T
UFiFqAxg+UO2xIVDG8T88xtPq27qHBcYg5dWVBiC9l77vaX168frSzN6CmEbNBU1fC0Uw1zVCbcS
r7O7ZMut4i10lrMnbtVY04f6Bbv0DK7AXX/m3Xr1uGeKVSfhlMOYZ90kRbAQ9dfEQUMVlJ3t8JoH
w4IJopk9ElM5YucGoF+f3LoGWBpMmSD9VCEIIMrf4EDtIHbrPUfD5fFw5gNx5wiT6ErUo0K3WYMB
6ibGAGmCDWmOPtrK2joEMLxofkmBZD3uijZzhLUIqxxVHGU1uRNqRyyoAzR42UfyuoiKAZQB0Kp/
3M9PPP/OmEi0ZV9j201hN7lederzbVKWRtF+MNjqvRVrbgodl9qstAyZyw3vglLMDkR/wSbepVeD
J0MCMDtfSqA0A48Qmo9Oe83WlVsbYAhceWftOVt1G9UugCMJdp7FrKOFXmkeGwnIhEHKM6/LcY8M
iWjXolc7TDQiNxuloGtpNXnbBa2soxLId7Qw8V4KyDo6CqhQTo8n/SfifWfSydSN2GpqlLXwusN9
sxY3kgk6DlfdoDgKf9JLpoeOqCsbOPpr/4K6h61mKksLPu+ge30Tpob3K7mr+tnjt6Fsbf1WnM7S
HGYtLXQgUGwZCacAE0nPazE6QG7M34dXwS5P0F3fZM64Ar/zGmWKH8kTt5X15srs5CfUAT+DJvSq
bVASsAcLvQmRqp3ilOv8vJTeoJxcEn4hpx147id8E6f2hqIcUBQ1c7s27RNff8rVq5yMCweXNnrC
SWGxtZSikSDrjTwWh1y/goJZRVq4j3iKXSAj0J4iZSkbyZxbXhVwCO7bvXctd9Ehhiia2V6qVe1O
m3ANDqtvkCquwPht+05rNs+Bwy7c57S5JEzTMPQVUKj4hBwIHlOqapBLN/zrBM09Q1N9J+tROwV6
Db0YouvjAyPe3bMsmSdMmJgdIN2MLdWrL3GQW2HSLbwIfh7vd86DPM/0zdUbanjgZnPZXWv4KxZn
rbeKdWajGNyQ8dgOPjgDyFGjMnp94YTQnqokmrpumbSpW3SpOv4K5Cs6CtoMzeFNYePbS14d7ZlI
AqpRdgbi0wpXyLhBhZGdG+BrhXmpcN9z1jfzK7SDTbZkUylWRRb+nMXSZwGdjFQ4z/asWPnR2p2V
mvyLDMP9eA/QrvofwuebhZK7AipZnjK6Nf/WR5dOfo8kACebLQgRdTY9JsW568WFgybM5/XetiBe
A5mSaYygSqNb2SgrtCJD0jsTBfYm2DXMxuxMVAobjO6ZqKc2/HWiy2vZdOJ1aEB9bYNbS2+MZOFl
8pOFvfcxxJHjNXma0k5GUNCtrcbtT/WudPpIz7agPFppO/m1fIpW4L0wWp13kMwzUaqOd+zjmafN
BYnT1npImPkZFhcyDe+spb591eveXKPa92qnG2WLcl4dRsBSV5n+xOKw8OYXZzSOYraf8WdkKL8e
f8js0t+ZBol4SUQduA0HCWuSth+Qg8sj2eikA3i9kDlegiRQDKxEPCdi0GlB0FkYXRluwPA7zw5c
uCu8349HQGudMDZjpjIiKCRHt4Fqli9fxibCC/mJmZagDjTnhgR055yncjNviptG0wZMYwdfks0E
BAU6Hs+W1IFVjwXkBlW1V3ClfcmM9HfvMBLtLckoFR3mA4NyfBC3pXhEg1nijQlQHPh48ihXK4n5
huQpihI1DpMXumlwBO2cUfPeQuOUW40EfmesVoPKnUE2CpqXUPPG7dq1KmoLKxZy7rXXDftQAaky
eJEqvevCbOFs398RLIlNST0J71cJ/kLZDuDOg3RkAzYaKJLYZYqA1OOZu3tweLA5/GmdJc8D6Y4y
ca68QeLHmI7DLl944v2gnv51KNH2bEBvzDIKajVoN9acy2/8d2gpbyYbzJOjoZ39lWeOb7Ez7tpd
p8tm2SFfyxynSoeYyg7vJjtftUZULsIZ7ioAyfgWwmh7kdJB5WT+llEPnvzzaCSHeCObymv60b3w
r8inqWZg+DvOSDSDA17VBANRqyxM810O7rl/wk5XnBirAepn3XSvgdoLEqZG56LHq2eWRrIFp78t
WaINrh9w2y2F/iiLS4aDoTGZIGiDQcdRb3DlJux2E7RNS/VURAsuH81jkYiJrXoNjGU5Mh/ejjln
68/IfBq/OoMzMstf8orujgOahsTkhRMyVxDt5N3eEJ3G1LBRAxNOmA5splHbhQ6H5fnxeaDdaGTt
AhNwtRKzeA9AFH0N4iHnytn+qrWQMDQC5FoCO7Um/TeH0Bse9hbYvp3SasznwSoczqjXgX5+/CX3
twyonok7rSjDKAfbAV4mh8ntLdkRjeJQGpw56PwaqjNGv1aOIC/dRUt1G3PL/zqw6HGe/5sDiwxG
0VRzj5WZnsbvCcH8wgrMJ1nnjNKEVqwZwY3wzWqpw3mT3OuQuPTCElyiHcr7XI3Tm8twVlbdC/Nb
1nRuFzMIZz6eSVowgayHUCoGPEoduonWoDYYXAQznMHu1oJZQxdWT2wQK2kGXtXr8YkD4YGRfi70
TJvR+dlyM6MqCtnkdEDPnRlb6UazeSt3EruwM1N1JhNUz3pwGtdgLDBLF2pwuwaPMelpdN6B4VvY
0pT7iyyo4MEIAiOMb5iE32F7GGQQaGtAvB2UyOnGVc60C64+5RYmgf+5hur5Yc4YFuGzDE7MvN92
7JLIIc19IUH/0PxQ4kH0sFc06GP9Vjvf6iEmoU5PnrRLtU8O9F4dSAslgVky2rN9ubc9CbvTMOAD
5+dgjHDwnguz/eBW41sOdtX9UknGTzDtThdkEQA/cmU+VTBtk63ZwirelDpYzPROBymew+gXFZcE
iBY3uJ5hejQn8HXGyMzCljcBto+Ke8rTwXW1ilfT/L9gFkEOZ3JGaIh6pn8I8PwhVGLg1j30OFGJ
g6vNBZ8oxAYd1YJWt9Ou2m1gIV1tLZX33b9tBY6sNwALXBWL85arYDs7t7VaZ4IpiR0WCQzP1HbV
PnwSXysDlbCO7KhGaD8+cLSnLVmDgJohBBnmcA4YZD/607TuvwdXWcln9iu/oFjEnq7tOfn9uDfK
6SbLEcDnVrOBiM4QQde18tQ2UOYubC//TIXAqKAT97gf2lXwE1C7MSMhUwqzHCtcwWGVCmvg+z3u
qFTniLNjUHUhBlkBFc2CQylJ9qN/UvGoF9Zcs2alVRktLSvtnU1WLvAsm7P5bK6hcsZUpmxop+Iq
QKHdinbhwmV/3+vlBMIhLSCBpUbzgYBe0oorwvcQcOY6j00BhM2Pp5PiTvxc/TezyWnD4IvzMPr0
XAxXmTmP4JeqvW0wLkUkKDaXVEgWUi+TOgldtIZkJ4fS4WwEza322bde8Ax2BgeEoDa3qbdLe/Fn
092zJKSxGutIlefobQN+TR089zbotkxoTlnVOrXSU2LWhm/XlmyACM0GhNSKcAvhbq8+eDO3PZ09
SLthi9TioOcmu7Ccd1WCEMgnSyJ6UKf8c/s0NgKRuPNqB2brEhoQN4eZQhTUZOxfgfVXS0uGAyON
VyetwiTEujiH6fTGWvIiaLuffI8FbTjJXDG3re1zZc9lICuvjLRbx6Os1yIgracYygOPB0LZQD9R
3ps92jFQZMlml0XeSO60RXrUilbTTllCilDuarKCIBV+eHzQvuoI5mSCrNSGGpohbAAlOsRmtgms
xbA/bSyEEyQK4dRE/zhBrJXZADlcQYS24fTJLdbhCoUjluiA+Ty26it0nfXhO3fBV2un7mA1zgrl
WGveVBzeRgrX6lfB2reXZJ9pn0ZYG75nW7zW5mk4cuZl0MUD9HetpdwCLSb/cz/erKLv1aNazRcE
4Ex4/15OE27nQT+J+GsyOfsAjt+Db6g6aIfN2rr6pmcs1fxRqrBBsfen78kKBUITsw2C3JoFhtFN
bqylo8WbiXVemj+B4iL9uNw3I5RV36vk+WnWmD0CoZED0enjYIJqG8qQq94MDcWSEQ+EIqcuIiIa
G7/fniEtaYNhYyunerl6fF4o1wYJYdcGMF2FmoqZls9JvW+Ag/B+gUZvwa5QjguJXp8m6IIMApqf
Ioi686rRM889t1SbRmudeHdJA3TUQGPGuYx0Uqt3aLBARXfBkNyPwggcCV33lQzF/uCXd6Wv8MTv
ubVg81iodQT9FCu7CLwuX6SdehB1/xnxQDiTBZ5D+xLn0Gp2uQ0qx020EAmkuWfsPAM320UIo2li
Wsxj/w0+kh1eY8Jr9ASR6ckZKr34FjbFqdoHR/n0eFvQPCcSBg89sQQcm/PCfTGv00UCyB45m1+R
XXx0QNIcitQMJn1cC+d+LX6WL4+7paVxWcKuAIybTKGKST905/zUzEm4+jk5QI15PX1rG/+cOR1I
17e5FaPUFAnQ8lA8LwXeaE8lEj/fMFEM3vh5ycHKj252/qmw4514Zl9Rvs5dHw+StmsJ+yJ1OfI6
jci5ivIJpUcjVr4y0N7+XeOEN5OD1n0YFTQOWIoVX8KFhflxVf/tJbEkiD4Za5FRIHfithvwyGEv
gLE1DFHcH6BsZ6udum3rcFseHEbMLnxiTPFYfdXb4L044hJCMbtsS5LNvjabdFcdBssD1eDCiMX7
ppQlMfhJJvtgQsGnYcO4QQTe6VXgAcYZXv0t/5S+l6KOpL/RH9gXqLFtGpR/FddwLZ36fgUeLBDr
QZUE4T3ZCHfDt3BNIJ+9UT8Lyexf5AabLTguAbcoZh8U83+eY6mr+yYSBM7N1tprYncIW/L65Dmx
hLqh1VSsGLxAEVlZMYwuFadZj7bQ/TcfDMmtNW4Fqy7NskHaf0R1imIoZngQnh7vHIrHyZJFANAZ
CsSyRhZ6tMKVbEw61KyMxJYcD5Hm34JRH2Yo59LFQ4FQsRph0pgxrNWhQHdgzrZCvG8nO7Ah7GLL
5lOhC0ZnRbpmypvOhLndLcVEKTEtlqwGKHsNlOw5upUdMI6uQwthY33OPILO1Ag+Pj7Y1WRN1uww
FQu+/P0Dz5K5gorPS6lPsEGb9C0D5VBYBnay6K7cv8HBZvnnllL6qCw86FS6ZWFwtmyoa1zgEFY5
aftsqx15s9t1TmpWzcJouNkW3zMFhP0q5IDl2h7Rce5LFPWiMJlPCK5V52YDcXoQfnrGBBXaBcND
AROwZAJg6KHVUo/orbI7c7TiVQSL3Ky6T8YS11/RaY4cJw6/ZS7N4nudsmBk/D8BrchUKJjSnh8v
4B6/Fq3wu1QAJOrKcxlke6mvHU4N9mJfWn4yndI6svwKOg/xeIoUcaFilbKyJEoclLtt3oYNYjKT
YIGYVy9xL4GyUZdR37tw6GlDJQySmPYBqHpazhWd0ar3w5bbRmcfMTJuI9uNAx34cbuUmKMdeXUe
6I0XE4o5FAXmzjo73wyr6pBuyk1kAnq877bdtrFysz+oq8gKNiA66rdIZC0Mk7Jn/4UUb0B07OVY
URSAHPKPctM/+0fFSj7U1+navccLu5U2m8SLbQp8CCepGZ5FfG9lHPz1HA58voSdnRflzslTCe9o
6HiGL5kC/i7wXYAVMtFZ1a4av+miJVYdCnqRJSHhHTPIUPVFH9WTgEIpQFvx9PTflVO2Gjb8l/Ch
NronLkIHaTNGGBO5TRJIWeWwXv5RAse21MwStEsneZ73exNGeEPyxHeMHMwHmdmrCN123RKaheIg
syTEG9LyA6Q2MU+9wRzADW5NJiqx7ARZptEunNB8UwzfGKyl+N79mClLYr6LPqrDksFEabrgMvtw
rerMk3d6fD5ojRNWADTiY++NGIyA5J2mXxq9dJdKgCnxH5ZEfIsq00oJi8ahHW+Oe2iu6dFqsHjc
7o+/ntrDvLlu7ArEsfxxnD+/tPBe0H0nsvk1sDyOujA/lMA8S+K9AfCoy3RebdEB0t5N1oGRmKo5
GRr8FBnIJTzFkJDX2W3xnKxik31ZcliogyMO/QjXO+Y4dh6cd4xXs6EMEW8adv2C0aItPv/n7IEU
CuCcgcP6cDzg7H2S6kD/l3quCLXtyRnIoqVUemVlUVsIOlAeWiwZSRahssqNeQcn7BifhBfkbPRi
x5rwVvRfj/cExa6QgeSxyZSOrdHDfCyRv1j4csoDFaJ8f04Wr5SaWnRol7OvnY0B7JpL6USncCd9
Aumyzt1gla9TG/dX5fhGtOcWo2IUyABLhoTrpOTzJIA/EEPG1mAnfh81/rMgCQ7Yx+3ew/bzBBNK
EyZUIsE9XrkerqLH80ndhoShhqpJ35ceAC+SYGn5BdJdKOmR9GI7RJtgGywEOijLRpIiD5kALQsG
vQh9YRWltskLdV2AsePxKGjnmMTmlzEPEVsehylZI3DaH5t1uhFehlVrxm5lQblrNZqVIW2SjwwP
ACg3XpYifrTnFYnMLytQHJXzOc6vkxu/CyakHBJb2U2Od4ZQGDKKeILuGyd8W6LEpB0zmTDrMVuo
0P/BbHYQ5epH3xzB98xA3JXjjnzp5vEp0F5y6NUL0/PjCabYEhL6GzMa9IoGeHjtmOpBwOq9wFhx
dOLKzIRara6lyYJLR9kpJOLX68WuT+eeGA0LyUCwVn7nkNN7PA6K40Aiffm0ieLWQ+sK89l110gR
FhqmbgPCnCdln8Rq3mMbQJPG6l6VA7+JTw3w0fF6OgLXdG72NfT2PnL78VBoLygS5TtATzryW/Q4
2Oy1vbZ7fyPsEbc0JSt3IUJmCl8yQDjZiTWXuGQpMXRWJqxFDn2FMu6jef523Ke061FdF+n+Ojh6
qQ5ZPltzUXG9gKWibTrCJkNFG5kkFp2NVgkaS12yJKBVfi/FQil7gcTqQtimVpkoQUhN8+ywYu0A
4t2P14ayiUn4LViU4zavfTQt5HqitboWvwjD8XHj93M0LIm79WR/YNWYYd2uNTTE7OChbKDFB82q
p6WZp30/8aDTvLJXQf6MSm0P4kfjdYRWZZguee+U5w4JvOV4yB5LUG6Z62qexadqVy4+RWnXGYmt
VbQ4ZKD5jrZd5eS53Uvu5jb76X8v1SZTQvYsia3lfHYMihLTPx2Gg/fRrXtwcT/Jz/3JRzWxzjlD
rINCEiRa8ufjBafNF+HIQdJVZEsOY0Keov9Ozt3GS4wlvQJa48SJFv2KHSDJMrts7T64Ik7HvD3+
bMrxJVGKih9NLfTb4X+uZ6/zmXOSVfu5SFVHOb4kMNGToOeUpBrr8tnZE76SfIlCmbL5SZxhpHJJ
wBT47toaPpNtsPi0nKf0zqtVJK5tGfx3YEQMOZe9Bhdh1cA7GawabOW7WF8s2aMEl0ga5bGeSmgR
wpHtTITwAfgHS4j3i31San3aTCACgci8Xr/0m34jL3VKWWkST5jXcqvUYN1zodZbQGE7MuOu3E11
fxaK+lR5jSFDeXfppqWNcN4QN69CudY0GTpPs6vur0DKtVFssEdsQ8SzG4N5Y7fNsXEWKY8p54NE
CyaVxkVShlsiWItW+axslddhHW+gQgiF6WTmmgu25SHpVyrCEEu1CRQTTyIHg4KfRJDmwAlSGagK
NzZkva2uv3jMpFeNBIEtRW+6y+NzSptPwgKkmViKkBHD6hX7NrQhu1uwgl53g/m4fUrWn/1J8Nws
GFJXao/acziPANuAXX3DOzGCvN6l2LYucqvGaAV2swn28qpftSvGDE3NFIGCW1LMoJgKElSYpZBH
BhURbBzUrLqONxbJ9X/enXfONInsy9Ou0qDZB9u8KYCEllDlE26aS/YEIXSH20hHYBMPNZA3kMI2
WFQ7yXZoBoDjAL1yVbe1BfLO9VLOgDZOwsAojFBrBUQb3SSB2BR2YywtODSUuiqWhPY1kC8UIEEP
yLCLamAbTBX5SbE1gBerbW8PenGBs4Ooifw0fPtvw0d4qCOjutYLSSzKKSQBf0XZekoNjT3X600k
JUbNaNqTH+kovn68SWlTN//8Zo+2bNlITYqpi5vnBpJf9fD1uGHalxPvgpGRmUpjMHFq9QUEu15W
F1Vc9dNaS1aPe6Cdr5+f33x7WvjNxFcSDKIpPk9r/pmN9dTxnoSXmeQGKSLULI/AlkHrEwu1ieb4
hfOewT9ZCmBTrkwSPdV7CDZFc6pWCFM9l90meWGypfuYcruQhKsQjJ5yOUPjCqNao5J/gMrK7BPe
yVTVlMNqO2nc3wHwIVX55zbofE5l2AGP+QJVBmB/e0pX/BPKk+Vt87xYbjr7bXdsBomCajNVCpo5
WCFn2lGCFmfRVitFG36zVbxPAsivxH5a6n5cHbgRSpdMaKeD9ncniURBgektGtgenYNivTpD4tqD
cuxnqyycI9pOIN5sIUjKeEYFAxITvQsQpmeQkGkX6hZozv3PS/hmo09yxEuZiMb7aC15ZvrcbYQN
Z8EVHxA0f3yaKLfhT17gpg8mUxR/rldy09G3Gin+VSoQRVfa9aCJSxgkyiT9xBBu+ogyjk1ZMYYj
GKOEJn2DurrO9ksRvXmv3tlePw+Xm9a9qi6lKUJGARA0qz61u3T3u9FRm22qq24XLB0VWjfz4G66
aYckYqC8/r+cfdlupDzb7RVZAgwYThmKmlOZkz5B6aTbYIMBM3P1e9WrfdCqP5WSvqOWIjUUHp5x
PWudm37DigUQHd2Y63IjVukKdQ7/VIQ/b8i1jswlS4Ll6Q4q5RkqK+AjC+F57Be1gy46RojPVTY/
zJMlzmIJsYB3diN3ueIO/uuR//NxrGFj3looPXSUY2b/6LGHn7/m2tafbcI/D+7B2ZWC6NGAuoWK
W/+LoECQOTcuyLVffRHJjRZ0X6EAg1ru9ErIm8oef/7R16AB/13If371PBvI16GxvB+30523lQfo
eNoQsSlwrIxX/zTfWJ0rce8larFoF9+pz1OJRqgf3e2fYau2QyKSnz/jytpfghZ15pLcGOHj+eAm
ZenEntfvs/FWD+HaKhkX4ZdqBtL5Ln49QOVJvcf8yY4ehxAI8vNcCXzuz5/xn1f95oJfIhjBuwtK
0TN+QG0gxprILYl5DI79dzsCwCYxRKB31oYl/LFIxDM7kU3mBzOSIn/z8y+4YiMvUYuQL/XzBfq/
e8sodp2Yw3ZC1bP3H1np3njFtabIJVBxtMFtge7cGZBtb2El8ZF2sIf0HLD5zq2XXLkwl7BEvTjS
YxNWkqzbIP3vRWU4bAG9BjfBHMm7WxCJa67rEoII2AlwCufP6TGw2IZNeJ5pAkFleMtvXYkzL4l8
h8V2srlbcHXyPDa94wQNVwsiBKMf90B2/rzx1+7nhXdfyAKZMgsv6dr4nC8GCxrW+Unfl68/v+Db
Kwo3e37xP4bGqaqByBkvqIptgYLj0PzJmuefn/39/cTDzwHmPw/P/LJrZhMPb+pdV95VJvBp5FPY
zykgRi4/WtW2tp5KqLZjSq+Vbz+/9vveFF57YRb8ircGLBt2Btq/d2YPOXMMYyB8WesN0HE7dKZi
CNfrtXoB+HbbvehEPt1CGF9b0PMV/uebKzpl88gR7hX1oVu+/GoOXPH085dde/b57/88u9GWnUP3
GhGA9ddx//YMiPfp1tU8O8T/Y+Swaucr+8/D5zTnZT3i4cvjEJFddbTi/D4xE8cJAIiO/6cvuERi
qdwrB3buvNZsbRMAzsgJ2kA3Lsu3eYvlexf7XkAwcMzys5XEqENzxJUPPZTrb4RF315FPP1iY4nv
Wl3p4enDqv+wgXI8g9SN/S2W0e+jLjz/YnP7JVsq0CTj14+R56zytYnJ2KAwAkjwTahiWGstIhc0
f4k8kfOezOuf9+T7AjvefLHzlRQZMiS8udgMGPpsk2EvnvJdGXuRk3grswi8z3nPbsT73zfu8Lpz
fPvPQWsX/v+DJg8q5FYwvqiV9+hGmKSFkki0bLuQPWEqGKMitxL277toeOX5zP/zyokRI53P5Afd
W/nSAJQHsuhPN6JRuuliYydXtwiovkfm4U0XEaGlOiOvLKzl9AmajkJDYh169aEV88S+K1YkFC+Y
ssaX+Qf5JDHxBLcU33J633pXvPzCW6ilMCZ1hpxBFzLoxiVo6ls1xSuPvkRpidZutXDPj66+XG5B
tetWlf77SpflXwKyJGQHJ2EjfVJ76wO1Jpz91+6TrkojqPfDqTnkz1i4GFJop2pv6TX0g4ut827t
5xttz289OX7Ahd0gjV3nvQejNLhuUM5PPbNDUjzmGDxhLLpxyb7tReAlF+aDZ8hmLUh4A+YG3bPV
sFvu2xUN66Td3hr2/zZKxCsuLMgMTE1WuXiFf5eBWq3d0xtX9ophvQRtEcdtBtFV9j5bVDhU/FgX
dSgAMrQUPzgO3XvLw41lOhuBb7zQJS2npZbWENMCchsb3b3GT9S0rAiF9iXEZsGhWTlTAOXH9cz+
KLjWWS9rm0/Jz2+/toAXZgLSAxY3GWiQK0pX4PMJPUxcTFkXFJ15A5djfh9nY5cuLMQ4OgzVwxYJ
aaHTdZG6oLFERyCp+KAi3xlrgF2zzN1aA3K+vso/mcfZuqnSdl10XEW6ZzpcJpTjCjrLo5st+8xz
3LihjRH05tAEysyGiPeeiofcxJQfGbJVW0s3qFupQs4yP0KtGkMTTuZviylrwk7mYLspCEts1+kT
MVZsrSVFXLvM9SqXJr0HjX/6KofU2mS4rr9Eli4hEBjp8zQ3TTAqWNTlfiG+WC3aBydmPvGwbEQR
8a4ABbhleBvDSO01qaAy2o3KScDWMAflWAs01XsnNGaLJ7UYdZhmXbkZ04mvvGrQh7JCT9yy2vm5
mEa5c21WP/rlQIN80tVbVi9dgp85gbemb//0KCPEqbDLRCMcAMg7A1gGaGK6Jp5qIVowWbFBWA0O
rWqM7Rqe1nArEqaLLuNR6GxlaUyxY1FAaiz9cmWojq/zeiihCeCDpo7n424qimFHlOMFzAG/+dRJ
I1zS3o0rj3uBX+O3FXMF7XlCxwMU0LJVI3txZ2RWsbY7bW1cm1RxN9XTWtT99GSjxR36jchDc0GM
34H3YduVI+BnQrAbB+9sBL67WBe+oeuLSTrnPr3F6pDrP/MIInhxiyDgys25hIOJWeFonVu4ffcp
uBvYai39ZCCfP1/M77M5cMqdLdM/Dnyoqbk00/n5D5DIxronE9J8dcCRt27U164s0P/BeNkCTGRn
kETvHwvx3ulPX/xv9vMSzNXbFet7qNXu7QMGgiJjRNHAiuT/BgzG6lwYfqhxgbTVhAflHyCVIfEQ
Tk7Aw2fzVnv0igO4RHExwTSfLbxANHeTHRrTE3gig4yoUKdHV9z/vMtXImz3IjA0035I9YQorbag
WNCGTnOn7TqU9XtBzYCyneqGG6nC1QN1Yeq5Z9StgiHeT3kfmOR9njdLe7L0sXby0CDtauJexKz/
pU6IDbqw+elY5rotJrAojTL20z01b1LEXLt5F/c6N2jeTBIkyWSXbq2/6gltwS0L51Vx1GvzvnpS
MngUzz/v0JUo8BLBtZTE9TqO73BrFLdxyDrMAvz86CvX7xLBNWrie75sl33hglCrtyPF78vi7eeH
X6tEXEK4SM4a2TmgiTRQJzQj8mCuFZhqhpdmk6EHTm60Aq59xHmT/jFTXBWFSTVe43UP5Xg3Vzws
MId+4yOu3I9LGNfsUr8q2vNH3Ltb8e4lqDYezI0Zye2wK+7KA5IJAlqw8sve3YqNr+34+e//fNFg
ts5coNm4tzvTiMaS0UgLTFH9/EnX1uvixnvUN1Qx4zzl3HuaS/h1z4jy0r6xHdd+/MUl95jsFkZH
qLpQOhwdKHmspnRM1//Tj79EF6UjqrJM+tVBLnQIxtbaObT7Ikb/+vPzryVGzoXVkJBlqFu/gaZP
pe0vOuk8rnG8om44yy5qf1jldtslkBPzAuRQ1pZl1NymYOLZZANAco3h6sBGDzw029IMvEWCpo6O
cpWXLYZCq8UKMDbaxbnjFnGmPfVgj5MBqVYPk7U3Du0V83SJSfNBQ5NVpKD7ko5jyLMzFqTj+oBo
hKyrwb41THklh7sEp9kl9ICMtKEoNdbkl+vNY1hMgq+40t1jW5AyqUv/lve4cmwvAWu9Nw/mknd0
7zZNuS7BwBQY0mYB9Cqb/y0VuUSV9aYlhKGIOri9269dcLglIh9JaOWzHdeecUtI64pNuUSS6Y66
i8uYs7cFhMWZzZoNMpTyzeggtjlklaeCpjWdh0lygIa6Qnz9fLivvffCriilxpn1DNgxXruPTMv2
bs5tAYHPzJX3Q+vz57zx273nzzN6nV13s416vj3fBMKX+LLGzoy5gIDmzjBGTOBjpkYfZqh88SB3
quxkjtAVg3a4jxK1o8FeEmTUbv54C4D4YWPCAYY/r8D3A9SWf4k5M8gChhTIAe46vD7o6uqxdiFm
ULX0y9fDpj9jTrEnVau2lQabXV+CwEzyr7wsViUSwb7yS8RfCCbV8jI2xifNjHIt/PYWBOlshb9b
qQv7M2YwEzxr6A4tO5JG/eIbQ9xqzroAxKru2rVsweLWyQwPf3ChdVlI2mEowtDd3qW28Yy++Hg/
Qp5gk1XYzsBmNt30RHYfpfRTD5K3HDBql5Hu3c7nWULYoIC2azW4Ila9195i0L1ihS4BcZP2Cksu
9bzvl9Ltg0mKObacqX5Ms5zc9VTfKmb9R/P2zZpdIt+GWgIXC6k5gJWz/V1UbtOziEDwO3pp17IL
jASM6kbwSkLgxb6YDrZj8NiDRS9P8pAnf3n4iZDhgFbSLYjatdDnEjAnuVpK5o9gXQ6M8PfyOoGV
78wbfz8GIEOIfj7M//mk77774j5nHrFawjjdV0tNMMRXujs7byVEaXz5UC0ESlkTjpBsaIiOEAwn
guDSj6q+2S+VE3Hf+UUMQaMim6FX13kgEhBnnmNXskhUzbNJz+37Dpm6qZ0tVPzAaWBUmKByW+C+
hfWYquHeYUMH0bscdEYy28lBvvmlgIw7jSifk6nncZ32f8uC5YH25waWbZCRk495wEuN2fOuXBN3
dgI6cBEutX+goPEhzSIO9eL+zdKGhY2ybiF3TOe/Cvt3q3b2Zv9EV61nc6/rLDB6Q/cjXDDcs/Ed
MRgBWxr/t3K0qwKOikHkykGg+ZdxT4dUWOJhySCOqfoJyu7LXJ5q6XtBg96HjVKMcIbt0FnTksy5
SgFgZb1bxn0Gzi1UKDLU3JU/DWEuer8LKJUYuTStFl+ZKn+o494dx09SNhCwndNuVbYcbMUMjm7O
MshREDWd+kZYUyQt1FUCRibLQn0GDuQhLWay9vGodyj3nYU2M/9tkIuRVItjJQyarTxAPKD/OAVv
oCJkGZ9c+0Bl1zgAiA5AKx0pCqu4IstYG7EuzOkhkxCQhM4JhjUFONWnWfosybO2fwWG0LZiAQn1
dYffQsKaqv4PXCeRcb3wHDqb6JG9Qs5g2Hc25Lwbx9antDV3E6lw1nLTDzy/letqspx1uagicMBL
BszgaCtwMXttHTWQgT8aJmP3XEPwkSj8cNxv6z4ziC6DxayqvbZUkdSmbSQgyQa9nC4wd49KJTQ/
VQN7WPoQGwEEacW1Kh/qivcPMzKnPnDGtD/apAAaDARMKN2NjsqO2rdRtKJq6gMBHYv3piimXS9M
HpO5GaHvOfXRKJi38yHd+05pigHphbkgNk8dTJXXwOWMOEM2lM5CHKZ3IwUqfaz8BmU/MJ7bsz7l
2r7z2wnS9l5hB7O0dchtuh9sqLkvqgOVY+ECksyEColreQEd/UNRpWNI88HZu3K0QKsvpPd55pQA
mRgx9K4fDJBGuaS035lPOLhAIfr54Gv2ZTv1r9wqMbektB+kRM3hlEo/KFXzQVpXDxjXgTxWPqIH
5NfVyfbbeTe5mYrAL5IFg1UCidT4atOjCLGeoJbSBGzIp5XNhBcK0X5JRfxt7jo+1NFANU15RhMT
PiZuMLwTTH1bJgZ28j3tpX0yiAH+LFOWAU+BCczocewYIDzjY9v0RUgc/1CPxVfrsKMlpvmUtTXU
0GRpb4feeFdqsUL73P9wcjGt5875milH8MeaO9MYoGMB3beAOMJ80E1mhoMYzmaQ/KKuU2+a2WCR
dv17M8e1a0smw34WvwtZn3jeGNHcUWNTjYCcK7doV3Zh1iv7jEKnbnusGyiJgzcSk9+t+dk0oo/T
Cv6y8OdDZfhvRlNN2PvK3gy9eQ+dky8l6DYvYOrqbPnreCPofHrzV5u7X0adqjWp3RdgDOhm6hqQ
1BSdESwcAxKdzkB9zpiMC6wYmlT0pV0w0DC0WR4NvD/xtDqaJK9hJWFORJ1+NGMzB9Qo9coXRh1m
Im2Qwi/vSk915JN6zc3hnnbMW6HODCBxY3dDQv3xWKf6kWTDi03tKfRGeUrdAiR8vRAfoHbD8Kov
T8w1X2aWPkqSP7pirsMxpVlcYDPDeaBzInM7O9ROWcbEGbxNUU1bhCU0qIEm28yWCQJbS2/9pbNX
RerYmxk559qVFYkXysew9EC/qfnUfzLgUe9mIsHCZJoYbC3hOl+VORhhavGPIm2aHZtpduil91Hk
GCPvM7qF6ro8VpI5B5W3JJScyZVDjWxVW84Dc3n+OKQZDHkt00jm3i7L+t9ZWrwUS/rmQ84qMrvs
xOw2PU5+1uzscYAQKNZn14jz8TCaIWl6x4C2oOZ3y8TZq1btqVPlQWUw6XZO5meoX6HKbBKkPZo8
uUX9bqUzetRp/mv0jNe8rJYX01zk777Mp7Wp631H2hp6ILOHG2Z3OGuFrmks3Byz+F7xUPncCKpl
YNspNTB+uozwxjnkXwNq9VkwL96q09DGKhGN5nTsTt7oyY0gCvLtvfXKia52y2w6H7nijAQa6hVB
LoDoNFi5kz1l8O1gDrGgXZfNUbOAhbNyP/hQDGHDQIAv5sfe6da6NUCOKsO0ARRZpiGdzHml0DAJ
nNSHFWBieTRF2kdt78+xYXh8VTbT4xm3GqrB3trLsBP2sLJGKsJxrOq4YDindvsMApUuUazVYe0r
HEXF4kmAEYKNB27zdVUYkdMsfOvq1v30inECatiCydYCclxpE5Z51ddBpTo4p44k7lhqfOX0VzmV
hsDbUsd6du4YK+4N1xPwsHMkMjcahyZqWzT9VBuqfA5p293li4cOj7uAmhENnK2tAbF1l9CW4q7I
qj3vpn2OG8JMZCbMHt/yHmXEiTRrOUK6IOc2ZkLHBoMkun7TZE6hFZqjFzSBl77WQVVYR6DV25dh
YGdKId6t2zSlr9IjB6ueQY1I3bgHhe8yY2BJAGIIAfFVVrFYllMwTriVcMAyEwd88k4XFJJAdAzy
gh9xMt6ryQBrX1qvYReeJAFtmIBIhHTNXdWoHeHtdmhgMD31co7lCpevUt+e4mw0VFIaKcajchOR
IUtjPbEKnRe5alBZrPSQaNrhYnm2exLTuMQIj3ZYF5oUQq9yUsdW4W/JUKwhthkDsBp7fX5CC2db
4eDkrYpn19k6HBTPCz9qNR7nHLyy3IiMKacxz/q10BjABzVooHNzjKhhHWo6TiAtztyg6sgUDKw1
grQVEpwOaXOspxR0UNClC1FG2hQewLC+eWehrBEQviRDk4Nvx4Wse7YuW1Bp1xqCCu0mrb0A1MVJ
2+j/mk8rb/CPsy+7SLB0VXowQWORo5OZTXd85G1M+/Jku8upgVbJElRU1sE8OS+YA3bCpm9/z0uj
jnIYMQHVuzUPhEF46ANkPgSe7e2NXjQhgogMrSlMSeVFoYO+N+edIzuAOSyC7ow3P6q20kE2dj56
uI4dARNkvPmTDWZc6sHlV0IkxpRuSJ7Fgzc3yTTaZWSY1k4RuYZIwRwxKQssDwU6HI3nc/bWRJlP
YCNx5cXS0oQ17r3ZWQ/MT6O6VGDBcZZtw6ps1Z9nXNOhf2PN/I5cPIdype5DNeaHEqzL1VDE6CHm
z/Ap4JoTeBHX7RLY9ShBfjnc51w+LkRJSGmPKQugJrBeXIyCAgTRrgyJq8o6H2x19YxIDhJrB0P0
NBl8s321CtdfZQqCBjnsgcVBvW+lVkhMiahFlO0ztNqn52ZZkiKdVpwYxTuxSZ84qCuFWWOYIRTb
wBo02EBvDLCGtNLNSZpAMnHL+Wxb6KpRN2HDsGlH9Zra7JATvtbzgo8YMNDv+CJbZwy9SBy3uKzb
VZOmZJsrtUEOYybSM6dj2pmP2ZgdqXKB669Es6ntNEW+LezQIxo3haE3gkzJ0l1ctJa5FaRnX46F
Ubneou26T5fNoDyEZHxtluVpmcQQlHUJ8BDctDtDUjDtMljvObYz96VK6Z3nTmXoA1wqvfpldt1w
qu1PWjqffES7v85mFfYmwkA9KhQBvFQELsvuRbY82apYzZaIIQfVbpyuxfwV9wcE1Ih+vFz9WnAG
peIkyZwWtC7UGOPJaqdYuyOPHGqWcTWWNFJzLmJhMvROXwGj+xyW5WAM41EPfaRkuSr8BsAQ2X8a
mdgWc3okab1biupg4mP91oxbMT2kJmSEkDY8OsTPw2yGT1gyOFIdGp3zd65oc+CuHaVZOkczpx3k
lEHzMeUbkFaSjZH6xQYVUHtDMQSiBNS52740Io4I+kD7gkedqb+cCYOWvRUJ4awqwa2YGCBCLIbV
UllR3+BsM63qx8prnRPx6yh1nWNWIzrkqNhjyASCu5iiUGMofBzQtii8jezaJqgwhAImbYypdjGb
JKKpJg8sd0SAV9nRrDFp2bpbTztPmLxeAlOILByH7ijs9mAWOJCNg91eeBZi6V5ph1i+y4G08xmH
LizQE+ArDE0pkqXDy7EzDygfwygYA8K78beuFVvnaJUHrE3plqH2BwQE5ulKcKUdEULf2VUd6rzd
0VLeazLufUW7sFpUspj+Z251fwfSJiy3AqdnWyShfz1V/oFZgZywaN6WquiSbCYnc2LPvQEkOx+r
ld8NEYQno7KnoeI8xEBF5LSQQ/RJuHRmTAcID/Psi/vpAYDYUCpJA7efgrJloJxvl2Od1b9lWaAu
LmaoGAPE4Az63pOdDDi1+yi1wCJTg5xS1vafKiuhCQZwlgZh+A4Z8dqmXhn4ffdQtcUaZDCPAyuO
ZlaGbBkCp9VRQcSnZCOSquZg+fqX3Td3AmnVvJQFQLMMPwIzJZ4PAycwQuq7aQ5yTzWcVDvgYmA8
ZGXODQ00LZ6Gpf/tQXL7zsvc33SyJsDgAIxwLVQ5Kv/B1pUFmQXbjqYsO0ljOTLPOZiueRg78Ptz
5a5sqro4NZEz+Y65rYEPoUTXQV3YJ0ty9C0FYkr4vsr6VTvjgUzyUNL6fhwUempGqObfGkei7Oh9
NvwpKeDXAGJS+qvLPzF0cK/MDyf9Q9JhCWokQ75BNlaD4UP1px+8O0XSl0qXX6KoUdWX0LgT+R13
zQJIwRlEGFkFS2FAqLW1HoammSOrTlOcDgf5qyfRVfXIDGQaW8Nuh3nRFqGuRGRTBpavMavDyvJ3
mPGEVJ+9WNtFocffLjY9Td6y3PUohDzYZ5fdlL8k8kBlNnGjzHgxjCQjqGcUxj0QM0jUIenUeRC6
d80AseyRFV+oTr7ktXHw5imaaP5lLe19XqLmUrdRN6E1qOevWgGrXHVxmbsnRzJ0RyaZSGRhqQ8J
6tnstiM1tqBpAJK8dNdqMKIpLSLWNSuci3DqeIxCNoqzSN4MeWc3dD21TWIrBuLb2U9cmSE/QbSW
G7BctJBOMs3dCAg0jrg1bpdBBFIsweK1XThonVTqhY2A/fCHceHqIDzcXQMlMxyTu9yoDpmUMTfS
FQVTUwBF3nD2kIxWYBs1pypIG5WoGrENeUZwuu5MR0Y1fQBvLtD2poxlP3+Z6YTwyY0HJ/816/Rj
5Eh8J5CL0CVxii+GfxShoVPQd/gtZKa8/EXT/qvsnXe99C+uT18Atg8psZ4UcNeR0P3WTVGKqpp7
cNaMvA7tNLvjYj5VXRoQtzdCs0MUlWUotSuYlObFheut6F9ti2cr8x6NMgtEpyJRvwz8QZTDX1u/
tf1zW1tADL+O/skRObK9t3n4kk4XTBpavNaT1pBo9TACDHBFPd/3YJzMnwXPgqbywhpp/Jz5uI1A
s3b9n2yhnzz3DqP6AFXSdkau7A1fGOc9mrWOnDk7MKv4qJCiQaCO7eWsjhPGvDB17v1eMBe54uO4
s7Ff4wz6QPsouVVGDNl5g9JOq3e5y9ambUFn0v7N6d/FXRdD91TJ51xZb5pVaDig0GU1eKAVdR5o
z1o/cvD/DeOB+vfnPN/p77QpQ9jtjduBEK/C6BWslfWHuFtGnRiq4kBw9RDOq1BMN+8qvaJmoozh
mPeu2kzLHPGho/EgAbIFjeKQ8bhajtX80FqHEdwBGmPg2ASeAVjcbaG0HjYg6W7/kvSpsu7TWkVg
Vok4aHVFtWtHe1MN+I0FYGTtE8vtkJZdLK0/rlzWfCQBns9x+LIg1YjEnNP5Kwf/QJCZz8Yj1Eyj
ofDWWv9lgwZ1K0JGD4qwzmCH4zTceUjweqvbeUDMZvWHLRodgJF4Y3nuhrtzNLIuoRKaEiiwlPVn
08rQsZy/2nUTUJivc99KHPpqQ6wuSzuEm1O02GOMHNSpMaIjirCYQZI5ynvfG7a6dOAVzRmYMBSV
xSZHL7Isq5XFcIBd8N7AjAEchzS1gEykgwKZoEnrjbtWt4/93AY6m0DoO5F1anUbi7GPAWU8mJTV
NLLj4OA4F0tAkITVEyQvUVoZ7XezAEvxCGgLe8vzz8pOY4M6TxVYfWr9hRQDl3cM08Ldtjp9dTFT
3C2YukadfiL7lJhvZofMUb9M5UfF8oMFZZJsdqOOPqc1jlGKxTcyRNN59dgwaO6UPgJMmM+i2/PG
epnz+VctVxSaq3WzAg9i3Nlb0lRvIrX6FUUOzrsUZWUHB8+haYhaUVJyQFTT+6EDVboxeQbcbvZC
gONHEl3e5+4dneqHoe8xbm874czRAS/LYyUKFirioGFpurEaOhyJzB32C1Z0i54A+l3TEOhZR70x
g1Gn33bZH6vHCLPDsxeFw5OCgTvwpw4s9xQKF8KOOy8Ni/TTNpB1GxBcgvnw2nBZ0qBHjQ8AAhcl
p6HExqBx0BSAKaUFhBrM41ieVZry2B4LlMybgLag7smrWI12DMnEyIIAlbVU0YTdzjB+6Lkn1wJq
EBHv0p+Jo1dO6YGsyKM4DGrl4neM1XhPSI35hT3Kh0JV8ZyCSr4vUcnog8pBUE6NREq2VvwDQvMJ
Qrm4ck6srPENRmiYfyYqDq6fJ42q15CPfHZVAnnFw5hPMQrLkS33jjGEaZ+03DqQFGdGd6E9fArX
P/nFVuYvk/OBJBZlAnVwiEaAm6kCAyFlmI9tlDXQX4UMpVO69UqUIKliMIkwi20O/CU3msRK80Nl
bTP5VacHgVmDReV83XYn5plArm9q1kYqP85gbG+zuxQmoAWGE1TIdR+AhSHwqgUYNnizsf30c/E5
qfkZruGdOQhjFTTUZr95Hap872Ntae6EnbWElYG8aUJsJJBncFuh1Gg8I1kqI6BzoLhGyx1D2Q/b
mfeRZdao2fN336ZhXukXaa/Euegisi+icpQggGoQzQvp73qlv1KzxAHsiiOAVocJcKIw65Dm8U3u
FyD1+zIdZKdm81IbZtwVxA04J3FH5i23J/xgo9z5vUInRiXosMAiYvoB+5gZlCe0e3BrdDOfPPJh
NmwDTZk4t+ejYBX6Kv3ByTNkOb7YNVr81Z3eGbn7UXeljwpvla5Ly3sZ8r9DOrxVloFyW/GWtsid
TODZCCdPYN181hYYHnrz8f9xdma9kSNrev4rg77nGTK4G9NzQTKZq/ZdN4SqSsU9uC/BX+8n28ee
Ocf2wDDQaHRDKpWUSkZ837smizzpfv+4Lov1KHQf18f93J1mi2tk8vZueVSsyl11SgDbk2tdA8hi
dxDtGrrOs9ieNh5rXew8HNRaIvfpSOhTKvVALU7M2/dF81xG/amY+8erU2k/UojNIm/ocekP4r0t
VGkz3DtNE5XbZtvHWbCFhj7dqWTD5bn3u24nZ7wwW8933eAu9yqfEZq4mV29eWWXfeWWBmqSy9EM
xGD6cVJqbexto/jwV/2+SzXtzTUz80XqSh8Dz82TBogZXDwdpPj/Uxb9c3wGO97Y+lC8l7V/7uYb
vX/IvYf/muu8Upr/J9Luqgr5T6SdPm6lbjuDeUnt9CTH7Rntyet//aX/L8KSf+6emoa0qGgKxdoA
+EJzAgvDVmx+WDe6/B9M7b/+XP9b+o0TolJpI4d//zf+/2fTqj5Ps/Gf/vffn5uaf/7t+mf+1+f8
45/49/13c/tVfw///En/8Gf4un//e6Ov8esf/mcnx3xk0Pru1eP3MFXjX1+f7/D6mf+vH/yX77++
yrNqv//842czyfH61VI40T/+/qHjrz//EFcF1r/+56//9w9ef4A//3jZfnyX+TB+/e9/6PtrGP/8
wzX/ZphCuLpHSZTniat3Z/m+fsS2/0bEEfI6YRt8+C+HlGxwwf/5h2X/zdFtiim54ClzcK4O6qGZ
rh8y3b8ZnmVefY+O7QqB7Pd/fnP/8Ov5j1/Xv0hwvYYHY/jzD8f+y1H6H2842FHHNV3HNqh3wajp
/LNDzKkaq96Sud5n/RIYlbacSs+7b6zVZUEugednZYd5CojaeZ25l4a/BMpKqzjTdHW0ZnloSlT5
Kbd1UFG0GXg8voGe+sWhcBQ0Uu6ltwworE5p0CDJe1gdn5luzd+qPpM7rVxPle7UoXBxBaRG95bZ
1rpHVE6ZUKLoRUVVG5AXUe5H2WyhEF8dw2ekrouy5CZNFmHu7BraxSuy++oq51005QUyNx/MNOFz
kKQZjiwQ+xpUJowO3fNJrRhCyuSuNna+V9oXYGJ2F3kYxw+h90ngFbkfVubgsqXA2o4+QgPiTyln
bZJvv17YiEpfsdSloCvjz7xfq8e0K8v9YjoabRFZezPZyycGoBRaeZzOJt2my4KAYR3Wg1jmU17o
1tnREkrtMu9N+sV8TlAJs3KeksRbTwhv7foiTWjermn1R80GooHZL4M5/SFN3Xxpuwwe2MlRgCQT
qp3czPZDWXpB7Ynu0+jNh3FMICpc89L3efLqzgzcsgkc+ODvzXDvbACUn8ao3l3evEyTRnULmEEE
zBqus8YqAZR+cNaxxbLhFfuiabP9DMVQeH7z7s3Wchp1J40muTTvove30DWS5tw2JmgxgojA7B8c
u9eeNr8VzC9WdTaLJuir0Jw2+5LUorjxZoEJ2TfRWyjRXnRrfPQ1EJeqTlrwMgeVVp+dl8+F/MUd
td4jQsXN2Q21Rr2iu6Vx2/IN5Sq7h0arnxetqc7TqC2R0HFDOV17v6wO/L/mfTZG2cLHz5g6lOjI
1Gg7j5cHuVbve9qh7G0Y1lm1j63V93E3aXTL2akWtR2bmFn9Ntv1h9BB8dIhYxZlrAF5M5HNHVKI
qP28bve9zKLB82yIyCJayrR4miZ+3GKad+uiLw/25k3hUjb3m8i32J7NKrTqxXgcuzrKlW3EetpA
cbflEA4TuMPQpEa4ddM59xubiTSneTKnK7PdHouqNh6HhpWjSe04tQvvygT9WuyNpgDHsx4S3DMu
luUgqQd9Pw8Fa8+WODteWUCS/qOnDvikEH1ubhFw09snIXoR14sbpK7ZB6aiVsghlzYUXnY31dfs
lNa+TccMgCojALDpW/vVHr3dlKafm5TNT6XUTV7+lMtq7sY1+zGv/rwf0+SlKMa4mMV8mIrkaEy9
G5Wl/ks5edwbnCCyJHAo3bq9qaTxJhyNnq2c3ShhM/XcqoydxoRXvuKQpnn0Vb2dly5nOUiram/X
+mszqmehpVAfyn7Oy6a8RZyyBYls66/Uru62Zs7OJDuA4ddRMvltvJi5EwmkGGaWWHvXdWLVmuLk
z1ZsuMl8qcqX2vaPuZkWZzVLPca/d2/tKQvxdgbS5d1Y1i/gdv5xQIUfxuUo8otI3+TiaJHPjHPS
E/vYN9cCIW/6nBugHHjox84VP3Uh10j3eGM43mXtUvt9S4Ytyl/Ij25e9cF5TlDAL9Ni75cG0dBg
j7ANTvZlTsMWG+PkIGGo2qCfje6QdOrLctmUPQuoOd3uOEGGnd1Atuh2+mHKrLmhW+GmXxRHvJzg
OtKZkVhX+6TiadelPu6F2avY8wCwOgrqBof0d28E8Gm3c6XTGE52U3vSrWKgfTPvgrqotvPGQLvr
q1mFW5+9lyVNPZOdPBXNL4v1VJcgzImRD4EuNFYSseA3XmbzUxn1Q5G6371z3eOa8Q1lhNpP9G2H
jUtKXuKcM9vpozWvaA/29B1ZQXqUZWT8LjLBZbTlA8uV9WQO+p21iGQ3b9pxq4xXv/Kb0AKIlkul
nTBGSr6+RJNcPmypQxHS1Ccv9efooC0xB9M7bBk54PQqrnst1z7THFnXktpIaTyYyVYroi0X0EJQ
7we2/77LjV2y2i5vwnbdo6EeA9VWyKKVBoNVIB5rBKA3fUfOE3SV5QzJj0oi4nULjh2AAh38eYYK
XVT1bI/62S20Ade9dtN60tot5nrsKEjqey25S0cHZdIGfzm4iH2mDrbar4ZfeklDjcY9EkLtfQ5j
ez9m3mdeX1EFnVu4M9ozEfH1bSKq41g798loGs+pyWHlZ1UWDK38KcpyhpJLpnicc5KF3XZ7Wjb/
Mqdir/zU2U8rqVJJakCYKxtStdaesv7Amk72NsbaHUzubvHTDBwNaYCqagUi6Lx3doV+x0H+5Wj3
2zSenTV9LoR3Je1qlk5z5onrzUDZepiPDjmMCTCtMzUulzX7zc4afFDrYthblrWefGG9amIZdv11
JwbN8o/N5Ps7tx24mUyr5T52oEraLO5tmIEqr04YErlT652ReADSBmjtJAjXRYBUnVZjLIJkE3Jv
GeP95KgTPKN7yocKy3Tl8megY7aEqaM3i6fsxcvdfcUl91hmELw5r3uf9m20zcnzMmuI/j1Suwur
474sfquyN876qBsPCYJTt+PZ1xqg5Lw4j4n4tWYpEk0FepIv3rOvPB1RQ/2Tu6ODLWGDrIzpAgUn
T5CsgeP4227WzbCZ+FvrQjiY3swxmDItO8MdA+DY3g4h/kU6NvFQwyYjO1kpB3CN64/eheAGv/3M
5YZy1UNmC+ooS95QS42H07fz9NLI9aJoUjzOhXFye76Nou41Rrx0V1RmeWrrjqzgTp5yzvPG1hs0
EwrtQ18+DpMbCtWmZ1sXG+Kudro4nz0O4ZtJm/dLmTcXvtuHxq3X3YpIPprysBPTW8svOp6btQzd
Sd7omjbtFmdod7AYFyRWreypKV+zqBr8+oi2Vh2LpJ5iMXEXla6k6ETHVAr1ZYZ+aVmnWmvf68xz
9xt1kCdDs4Zz3ecuQPRyGHOkzJAgX4OJI3GlEUU2skTnPlnwX4TP/K7gxnZeLtAkKAhN0br7ZJqe
EUD+QAgA0Dm7Ma/rLzpv3/qlTQ5yejK71Yi2tvmtLyZ9k/N0lrZG1cSU+rs5zY/KN6297fsnZSYr
4L0GkmlybiGgatDrGXXYZlYeoR5bjmXZ/fQ6eRnahLxJg/kn06ZL2Q03pWEZgRsb5mQfFt+yAhda
13ewcJaiI2nStlHmTfUxczXnijQEomIW8oc23yFB58yu/efcvWfrrW98lwMssZPusFJrF/qZNQV/
ff1FwVL6OYXH0qAb1U/ye1Pjta9MYIhRvJNMjylbuh9MNlRdLiScpU5p7HrLULAiglqplevCXOqw
STxksDyPaABI9gKa4E6szOf6a95yju+RY8NLzDCTth5vJVHz3pruBSnrDy1HjDK9LdJnr7yDdbNj
aU4inhxI78EkuVoviiay6DsMM6N7Ka6NxlgeeXG9oQi0ciKDRRnneabmZfJcrrUuOYpqu12NH1uL
rJULgpNh4cRwF5TiOTJMfwBJykhv49DS3oFYJjDm12mtI8oHokXWxbnXhRPNQF0gqGZ513U9EsC2
PXSdiZqyt35uphrDJF+9qB9QII52tmKmXoz9VNrv82BkoSwcI5QNLmWl8ilubGcBgZn3OpBplLgr
oTU1pKDlgo3rjRMu5CDcFKhHrM2bb1EaRLOlPbraLIK1X1H0zOOjVqKVCJzKaQ/bUOx9oRg5XIqv
1lJRCcXxrukjdU3FNrJf+fVtb03bOad9gsXfeDCyBUFRFzqDl8E3eerWygzvYrcVANrWPjj+fKfQ
MflzPx/yJRtufIe7B/Tt6vmuMQ1YmRuplnNikFWNEsChXcNwz95IhrnQxibQhHK5I9Swq3WKLyb5
S6jCvv3rX+NSxIZcz3Sruvum+YkwY70p9CyNbbk8N4X/IE2ju3PLvr/76796w8j2WT4iJTXR8dZQ
U2nzq8mG5nbGrb9XK23o6HPZMpGp8gIFLZNIsCnfjqekK0IelergjUKLGqOCERPie3Kr4lKTzWgk
lnnm8TfPW91QeSNWZ4eh6aXL7C5urLY76RqHAyfQB4KD+q7r5Z3eyW7PKnyrqVbskY3D3OZTtptC
twDaregwOnrOw2BuVGBbS+Sjd905rX+35s6h6JadvZrd2TC1o7dm3l6y0pzQqgXIAVvUGWMLSJ88
qMbZYiI38Ni39ZvhCeMo9eShaf1fOOOt3ZBuFcvypJ8LLd3JzstQ06axrDRkEF0reF82D5kHmad1
3UdiVdE4wTw1ZMEAubJxbCLNI3tz373RMe508g5I0IwKEgB2btmCz8M2Oqg5uazn97JOpkviDHrY
zeVtq40ECYCbR9Lr966VjLuu+1JOokW2hLydNAD6FBE5vnW0eFp+a2C/5MGqdn0HHZ8ttD/Kmn73
wUD6hhuo1tBvras7Rbp2oPqvPPeIoGxbm48JgxUzxFqEpW48JghQUgW+P+CMxw7/nHbWcAtPXmpr
SnrDlMZWvxFkVyXlxSwtFPlY/x1dnKprqERt4xSZpDrIzaAPSE9Bg8fhzMznXMX6WwStDl+sSm3f
p4yfibtp+6seT/1EXTYjBjUJI+Ch3o1uYh96mYCeyl036QTrzPkTeclGWBldPBozxC2a87u6NbsQ
kfB70ab2uUahY7hIJaxFZ4VZs3PhOPHmlwVMXvHA3fJc6NNym6T2gq6bBcBQpox9462oEF7x9i9j
1VVxcjuoiUyb0hS3A7NlnJIi0Fmy4OK0XOhtgNZef7fyjkCsJHubgP21GqDcm8xH8leLCNfRY5/7
I1WWhhNOCbHuie89e5JJDe27JP+iGCPL178oz4scg/m/hbuMC8M52+ng7/Ji2Y/Ott4adieCTGPi
83Pgfd011M2WYbOpdXo8R78dsRKJ+8LUrQCp3qgTyespR4tRGvFm0NvPUfVvnvcGSRzwJss+aue9
GSxj18jpuW4NTqaSxIMV9UWSz0A184O7md7zlQiwHf+2B9y907z9NBGQltMBhSEvfyFAmVz2qeov
RsGUvdavU8pZWywaCA/HgNI+huqJAqV0Z6XIMHA8cIGObko+QufvLE2NwNbjo95564M85g0y5rFb
D15peAdNvx9NYK7BqZDDtTpz5Yye1gR0TlPnl736EBzoXyNMVLyr3E6LPGtrX94XbDwnpzEOXlMh
yyaa1JnoZtX1CsJH3RdwF5NvMCgY3U+Lsx1cKvvqQU52qWvw40DlLmNlxl6dw1PqKspvIWps8HRt
jgpPPCk0jMniHYkBr1DgQfSmvfs7RbRjLkikAGliV8w+8E9Z76qObFpLfCyFRt/rcuVEBYOdPQx5
vDnzEq3pjz6Ha1x7I0f3wVyVtf4FnuwiuvouNdtiL0vGEe6QKPHYNkcfkso1WzOkWDV5RPvDW2Cm
7Wtt1bFrsiPyFfcGK84SDISraN20q4urQ17kZjBVTBi1b/RPZEaFgzM4oUnz3ANToQu1vvhM9dqP
HEDqNHTqgWCCW3cw5/vCIl/cY8kz8yp0QQfutmx+yuWN5o75AQyn201aMu6t1TpObgpIZtZ30yrP
q32l341AsNbwAl9QgD5p5Tbclbal8IqRHcexuHcd/+DNyCJXr4yF2rhrAQ3CzRzOU27NYVWlHKO3
yKDep9TRzqnuwUwk3glK3zv99V+JziKtLBm53cwD38sflfbdX38tm0R5OcrkRzmi4xDFlATrql5d
+FnUqm6kj00Vb6ANnHkkSzlMQeWI4jhFjJs1JlrgXtt7liHCNB1ehYuulqyDaDAmumJKHh6nR2mo
cZHPg0IgBGxDcFTqzvSyJ9udgYL1JAnWCDe/2pcIfpdlEdG6VMuNe8omVJRV3gM2JT5IibEe66vm
XV3f7Ztt0Fa0npHWrICdNlW5WrZ3s/pYUVgeZhszqiYnJ+jXl82qxwBMQgWtsIZ4sXXcIld5gGPJ
ls1gecPqbMXuwOo82nO0dIhsTeZ8zk593BnqTtObLFLoVfe6ghJS0saGNb/UFko/TlMRzjbkH5te
ewThVCJ/k3YxBL6adq4vbn0dxAo92opPKeBe3uI5XdfdQXeffT/7MVCqGFaO3Z31FGlN/7SVVhKW
dJtE89A8WzZnd9aOl24STHXLr9rZ+hjOM/ItnSBujQola6vVRZh3OH6WyOghp71q3h4MFM2XzWnf
m1memDDmWPmaFy3I14Sp0SFfZN7BBycttQ9BNBHOBZyh9lWXkFhDWAk3j5osd4NaS8l5Wcx9i+cJ
2W7GPHeaS1QjrSV/ZJr71AjWiCnfZLxVRc00ZN/oQ7HFo83Kyo++T0sttsb6vI7qM9UM8Mgsq2O0
iEvQNM14STpy3zk7pbKgN+0NI0Qy4f6yl+kkteVgeeR3NsrZucWAl86Z14dJz8t9q0pOH0yunH5d
fesXG+DnnP52LM8ICyct48XXp4ADiMGTVGkginE7LUM67DsyngBXwEOK6Xse7SFyUCLCmULk2wPw
c5l5HwkpFOdSl4dikvZN7uQ/fT1xmC8Q4ZReftkS98jntjf5l4RYbdyZwjo/Kc8J0vi1SH+2G0sC
A3wWL3X9OIpsPmYOyqupgAZO29wPUNHqUTkURiAzjWb4AeDINq0ibD1CejYm6tyffmVi++7skeNT
aymLYcmTSKGl7nm7ymT9GIb5rs+S361o4JAzoKi0xYrpGFgczO7Qa2ijTIW6VsebMVjgkNc7GOHI
0Z5vbJavNNjQhjttf4e4b4ntHhg5s+zfwjZ/tsya7JLTDTPDshc5Nqe8yXhgivnVpOU307Yb1zhi
w1BIuCCeM6PYHhLTkWGnqEu2c5Rb9bTHHs33PPCASQe9b6YB68wlhL2p3yKAjdzE/eH7LwuxTmMn
YkuOHbanzYoaN3tP8Q4dESW/5eMaZiZ20jlFOg96nFaLcbT7XZoXPzj3vzb/+qTZEwCtp2IDunY/
L+S66EGRFCbvQx9zAVzyJbMfdC9/l0C/lpUzRJr9x9nxV1Rr6xw5vCEvpRiO6MeOrs6AX1V5fcVg
q0hhHYgVyNPSlwj/cBkh1jbSUNru8GyqZolp+n1JuholZ2XT+Jo4ob2QkLJuK7yElkebtzxvS/Zi
tbGqwO972+nidHUO3kZusbHVbLxiY/v+VGv7tbWscgWdZpFoLGaCgXeluz5kqlmPI61hgZnk+8FC
MFGllKSm+svalvPBKLKz6NKcJ+bR1qW4TVnoc111+JxrAWa7fE4SkENbh3CulAgNZ6A7PC25bXze
Pr4/BTzW3wUheba//BqqliKk7TDP+Zujc0YaWlbsZjk2Bw+hNljZvOvw+O+7hFEhqZPA6GsDEZ3m
kh7laejxxx85R0W/qRtjxVHE06G1XKLrWkaCinFgM38JyWBjFkRTLYHuOZeZLFGA/84xKe5dXz5v
be4ea0NleyNBQZIPiIIchPYMk78RUYhoAJkJfImcP/N70unYcDDujedp6T+RaZ26WUBGgfGGpei3
SIPrL5LytHrZi23XVpwb3UUtIz4zeuH15mng93YgeqGa9Kea7CuE2CD26JcgpoCYCzfCzvVkovJj
uO+5VleucYtrYcjHAmzFXPZeWR89v5MsD+5w0Mcl9JkLj0ZrdzszQX0GONFHVoNGpGGBng9ehaZn
7L0xStOPxrf6aMuAHXo9+aCMZL/k2juPWISqrmkMa1+MB0p71thjeYkm9DjWRORToUeJXM1YXHeo
ufQQKQlWLg9r5eh/+pVcdq7ORLfCbQ5t8QYjg+UdQWMLM8RCj06sGG1qH/hls4T/qme+HVk5kZYj
9kjn4lhaKg/XRntys+XNU+YBQ/TnNrnHXExnluESuUJ3Kvzqa9pceDiPFA8HkCdcUzNqCrXe2Zgu
rOEpg4QQeGRxEvCFPUBX1SoqZMhJQm7NOJn7Dtxq2oRuRmMOtX5rSJawxfRb+hfjCmZWyHiSKavu
JfJIUy1mrLuZQiyTvqpBrCE5NqSP2ns38eWhdZZHq9MYMfKhva1Si70Oo2xk6T3XfC+xTtXsN/30
YngjTc2JLc7buKpL1kHZDd8Vbh1VZY+6zr1i6tIMTWE2+3WY41blgvyXOpr15s6oZlpMeoOhcyio
4cyJoTbSJtKmiTPGM266K+NrFRMOQ3898LfjXS75zW464SbbTEC3U71PxBUGRjbmu9Sqbjqto+2V
xf48bM7L7KGaXvpJACIWP6zy5Nbep+t7v2Vl94E+kuUhuZYbKe5motrAW47WBps+S+fZMdWdg8k1
TsknKhJ33tETqkLPEhhtBTiTqmuHq8n8XnLUVgWX6l5znJ9rzg8sze52BNfI+oyCTNe+1UTKLWhD
CwMpFnauxRvfR2zU/MLyov/cnHp+roCL2roGpcqreZem1/dPr7WXVRf4WNvpPL/Popdh2bRGMA1U
0BACWR98KEFoqZdxQqFE07mK9A0mwxrfbZ1tYhUEzlW1vfEvGFzp1s8cHA+cupgQ1i20cYpBK4gv
YN8Cl5b61Ku5icdEe4W3ItG0hTaVPaS1e3Daikmu842gzjD8lyVBVF6i7myn/XDb7o2YqD26UiR5
HhaXeRhQ7lP+t5NZisraESc53ZGOcRCWxu3vbz2kSwtWgVQTIJQ6ePSvbtf8IpCD5Ld+IbbAyY7I
3f1QS+yQ9zxOucgbUDAatv82S8RiGgNNBa4MKTA9ei7gO9F6Ug13lVOV4YrrR1auCCcZS3vlNFna
W7RPeBx6fZ8aQ3GboVlHljAN8bzQ3jV5zbmRH1rqbTcjs1prN8bNUUeMsTMsWwWFUb6hHmlOG4jZ
sa49vPtQV6539dmI7GDr2851J/tSWcmP1bDKXW/65B4WYaUzrXp+lMmG9tAxe0ILiYiz0z3o7sNm
EV29ookDohP38Ao+ZQOHdOtvEHGtO9PyYColdXjWu7y6ljvx0ltJPPZItq3Gj7HW6ImGoHwecEJm
j9XcvzhXmn8YuAVLUOQS8MtKW6T7Q89vaOujdtXegUoaINQjC2x1mPz+XluhI0hqfigGyw4oCfX1
3VR7OAkawO7MZefnFWqKEWduydu76PSdLwCfxtK/M93ubWK89Fr7RmWexY/XuZHPaWQUY3nxYeD8
6wXpKkM+wmscqgzqVtCnyl/jk69Tjw80PmX7VG1tVKHwnFOGhbKty6ir0hDMezwmLnGPfHE01vlz
sS0/TRDuLb90EOw3neyfFIp/eJmqChHYyKg01UF/1Z0O+SivWeCVxG/ipQxmYVl3SRv3fo1JbWat
snrFrNvzJIirIsts/ZPwJA4SKZwQZeSyFLtE8XiM18ZnkoYRtTofRW+3p7TobxzqWaDURL7Dejmx
FxaPWlqbDDBEzGUj2VGZ2fHI+/APY7KRENhLP5yW2T+4U3dyl6k7F537qcbS2psWmuL6yg17WgIZ
WqOCXYzfvCFBBOZfK8oKZnMIoDrd9HtNaY9LgaTHtNLLxjoZLXl+vopbEC08ozdmKumJ3k/9OF9q
+7YLtEYi3Gw5lorZcGP27zIwltWOOzDwUQMmapFPgRT0yFw1F9eWibJErK8WwvsmvytWJy6V/eJM
G8yjqROykXTrfvIYpXXbPTczEmtDdnAXCa3LOYtWN3zUo4u8t8mjeiAUGvPHfdoaNz4u1bDe+C1b
CZexLTpUDqa6wVx0KbiaT7Mtqf4dtAqGuwkLrPhx2Zf3NIwnHHoNjj4cP7sFSOycDOSqWgmSmkwv
rKAYsO/Mxn3GgHt27ees/RZz/2PMtpKnvWNvxtsyGMiTMS1gTES1OxB7I6upCxNVY9TdNOBB/IhL
ld5llTwsuo1fg90kLJ35FQ0lphHwJbOxtMPsyvfcg6SgPUvDw8vWw1u70cVFK9Eey2lgZ6wpSS7n
/bC0L2uBUwE41adPLPncBJ+t6V0S6t2jY67JuTNXLAnfDIISqpxpF4/B3DRerE0JahPvZJTeB8Id
4vW1+aazunKPIBsesp63aHY5CwRmZQeV5o6nQDllYCUVZmqpPoBEcbGv+PaQ4YWtmO/NCtV/5ztR
4ZdngEAzWNot4dUmR9SDBnU0587u9XvfHdLAGioRC073FAHbqTUopinLMFtl8WasdZx39h4hFGvP
HMH/WDer7zLg2scMvw95HL6Mu0Y+rHZzn1cEiKQYRVCnSl50u2HW2hzFC0QGwabnZ1MO5yzFjZzN
AnhDnWc1EJlal98lOimtKVCG9a9+oX15OVKdXFyNRB7yFeVMv7uh88J12p4x8JTkfQDtNby/AIhx
d7dXc487fzqpvcv89kc9smxuzrURd4GF0vUOQbb5NgMRXKrBhifIuMHJ7BkBbaicRFqWuqfGGq+M
fDmjIu+PpN58VL53oH4K8VVdMB70Ux7RkHJrrDcG+LVF4AhirdZt8hgdoBMRW8sVN3TnUeNdJbX8
XZXuvZGnX1izTqk9r8iVLKJnF5DRAc4AZobpRSWomRfvRXbARY6P8mse0dINFliO1URjC8zsEL8R
JfV8sDWHkR/1SEjwuo7IuCy4FlywIoFA7IDr4p3xKRpRNh0HxVy2oepNvfU6nGrkFUvxOfrGAT9o
FWDk0ZLlUutTecC28Zqtqj4Xk/425O4HeZvbTnwQ8YK9WRrfvL2ehTVdND1HHkOsTuAxt0h9+Jhl
zixvkjKjjaFPQ0XEQzpFbrr+NpbySx/9FxuXONErkHoFi3GQNrRqrZoMat0UN3aTB0oT94Q8YQdd
bDwFVBUxeda3yqt/9fPv1KsVrGiVxaQ13YrOxO1o4KelIc6eXvMG+CfNNsGqwy8vg8qlAk88pXOS
v/53ss5ruW2l67ZPhCpkNG6Zo0RF27pB2ZaN2EADaMSn/weoU3vv+s4Ni5SYibB6zTnHasAqr4ZU
piCBZk50bahpWxLzKLIdS/956y/No4rxeTSF8NdbTbL3clqYZtnbFFf5TafdjXgKSpftfgjfZrNu
LzPj3NZq8Ox1aAwW8rFRrdtGyF2LZW6MovYkEpsVcUGATGYbbRI6TodK75E59k6strrx5LHrCV/1
UftSlnm3d7dW2/gvjmtzjwrRwHzwBAlkNbbgSRp15sRwsOpY7GCxIZaO1kAt9j1kubT4BZPU97GP
5gn7skJ0El140+Iji2hfSRXlG8mCZKVj13xo9RCS7IeilcmhPjcjja+CULKN4+MWOO1Ri2FXyuAa
Edx78OxDrMq/ZmHYuwLnO6unbguZhsMNg9eojE+ijliiUYJKB7eIwivwiD3oDABN7camQEqCerZc
IfBeH2s7nLA9+cOKpiU6MsuBs0BJkOhL5L46a8VO65yQvW8DZCcMLRN8zFzjnh9IROB3rPFxkTq0
WB9a8zou3Cd9mB0aBIk36UP0A/UNjBSeHVGClF5UlsTsfosmR7AbinfZmA2rMtYkiFIjQSfKIDf6
yzzneT3W2Zlxgfk2jVprb2fQxySkNBrU1qdjw7RqCtZZQKvXtqpOES4eunPWOZqnv2Nzhj01nw3s
TaY5y/NgzjvbDulQjZbDijwjjUzqE2OVXosy+j0zeTZxNjZ7ARagq92bR8AvzShJokekhMUgV6xq
rVVKmvsBPRcTKLpA0oMNcMyepXEbslfhw1PDA4Uszga8yodigPPBiufTDae3DkaEsrBHCQlNJ0mt
vSHepOiXI2fa/OpMEh2c4TmzkwkNEgOFaseypFoB7ghPSTypl2LaGRoGeSATk2YcjQ6tZmw19GCg
630EBmaMIHOQBquuX40+SUBb17hrfCJIUFp+p0ofNMfRldHAkAnT+Nro4NM3MSxVgJAP3ssc6O6V
KAjZ3/AQp37yvKy++h7qlRuU9F7SNGQnyh8zS7Y0IIrfdofSAu8POl3DoLMhCPdD4NQbs1sqzRLv
2pQTaohzVgCAwvZ5W2Cy0VCkZqb9rPsOAHnRx5+ii98odna5v5hVI04rThKrE05NU+EQGlUd7fBr
0PJPDkYV7VOF2bNT1j4tmukcOeHvphb5tnWhGTXDJc7omegqrDZdP3UkqAHAiJrSU0YvU+2OO/J1
aJJXFaM/TAVjsE1zMTXL7hypkF+fP6QhIm5P/swOGE+kMVitenO01j6AqUMaPKlJqXVH3h8MSn5U
G69DzMw0RQ6oFoKnWXOyzPjHDEOGViOhIN1n7SmECdLmchGchs+OZeo6yprio5+dTdKaBegxo2GV
RW+BhH156D2v5loU/xpNiId9thVe7j1MfbUPM9dfB05ubNryvSZpv3Oy4FsbTgFOyJXf52+OJHPu
eETae84RptxSmmMGIGcdZcjMqVG8xglh+GKgTLQUvj1q620+VD9EiNe9nQXjhcJ3L1Yx1c7EbkrO
EXsT4XtyACfwLN1W9aAJ0SEqjhvmnkx+d5Flla4jDG77HPWQtQNtoUJTjHjdJ5HqciXYXY9ui6fI
SqkHw+yl9KuOyfDOD4yG17nx85MbjJu2elRk8z68PvreW7ijx8S4yLp3jr43s+JxL3FI4t51OaM3
+VDzm823bO68Z7Jf5LK6FG8hjnO67/YhAGoxtgtkLwZLVIbTyS2i8yCM9ptV/lGzN2wHk4a08tVZ
5qLbznXMmjn6GwzezX4tmH+XB82fLALwpToq7Kpu3lTkTXsjZF8A83ue2Ae2He6tLLJyCJ3jU0R6
bE9uNlsxAxQDuAV+yhDtVg0pGUivfHXNQu1lB79Np1cz1gYKaIna23rvPSdjnrL6oOdaviQdy1WC
e282ISm2hGpOWPyGT2qA51Aj1M4zng/I3D/8UmKNLmYqf/gXRTS1h14Zv3DW/Czn+SklDX3uxz9Z
2jlwmhC940VZn2VyCCuSYGH+3fCLt8mlvZdiAs1j56GHGQKJEsW3s81TGCvxJiLkDdE3e2Q4cp6T
t8tqAo0t202Az23bzN26VtNLXE4gHlxmDE+54BzhYxLNWcZ20U9RWFcGxtfboRrFrtH133xydwJ3
1ms+j+SYHY4t3XCzIwQGe0wXt62+5r31MjCfgCo0ZMWYR3tTDMwfGZ3v+Vi029FVr/6I4cUQ1Vvm
zP3JbrqD6rP6UOOAWPXZzLIK6hNQEvBgbd6yFgkYkkCwzZJ/PJX6p9nQv8DLcY6Yxp+oji3h39bf
h6b1sWDi5loXp8QKH6n/iktBjwaJFf90bvL0rrhFofaeIKF6T5Hfb5k8hVox47RmFsRWONRUhKC3
NvzP3TB7r4yfbwH/5A3VJ3NvMlwWk6SBSkjkW+cYh3hKqpVnGGvAYkCGDB3tI89wVvmlp5zZR0Mg
13oOHoC+zGuRFc27TWt479vMocCXgTUtt4K1OxoA2+uq3s9G9ScXQLAQHx4iidYmkYhqo7w5vtsy
eMfb0Hf7hbjZbvsWN3+IyLoyaluybomow1x5qNpArI2MvLHw+veQY/SGrA+E7dIDVCk1n9GWP+2k
wwVOnbGiy8bRk/NPGXC2Mclwrk0jWjAGNO1GEzcWRVsJX6n+lSFUngsWqKPfPhmwa9hP0vEwjE18
tbxyM3YYL4QiMCOt5KXzmQ7Qk2AATrIWBEKuHua1nD3LKqVJl0um5yYZSHl36gZlC0CSLk3wLpi0
EAFwmidbki/v2MpMFosTXkOKi1mk7g/Hml79ni1Kt4U85gYW3Zh6pknlWefkcnWJ4Zlo0bPsKnuF
y7Eg26PxnnBrTjQ4whycxHIGa6xrMqEXs/hvNpKGyFnl1ro1sSPZRfA56GQLB+BNYmCCWLZWcfLR
Oa23NzTH5jn85bDlYI8hqy5EE51iy/vbtta7Gf4R4CRty6+2MPv0yjVQnSZT/oQRdE0iwzzGtn+z
dZUeXEVcukaDz5c+5pSEgEwCg/0nKR671Fz7bmJubUB3e2oGzr3uhFECr2fmL6SlNGAOZY9r2YfM
IodN4NjqZCz8qdjIrqbiQ3o2x7diVu66KdPXlHjlbuw54zYIZoPdrupavVjMsDpx74r8fZY/cAhs
nNSFH5KCEx2Cv1LmH5aZWpRc2l9jQUMvWOaQqC4FirlYnRkss51hk5+E74IItFLMs9/xTeJEsijx
g2pT9+lb7+vPNGOt4jrV30yH7cnzgbLJiXCE+jEs7J+8AQXG3ArnCA/x1ml3XpftznDt5C13JXPD
EszYMtIvhXQP0TSCN0RWFSJgSRjbiJrdXPJ4fCxxiRWtzpmM19RPPsBOCrRl5on/DafkWwH0kL4r
RquaoowkmAWRCPevsHHMo6NhNdEfS9yhKNR441dF0Wme8f79duopOSBQJY9YUGl2piSixHDq6uAg
g+lHF1j+qi7dF1WG5a3R3g/BATvS6Mki9je3OJitM4BMjufteCy7iByAmdMrDb2CmYHTq9E7+bol
CbIeTZrWnf42N+lCLxT7YYYxMef6R2SENroZLXJyvxLoRftcYMrFDxFC3py60zwK6oR4eJeJbZ8b
X9RbSIzf7QplFGpeenSTjgE38wyASNxKFnkoBMAYOUddAhqljpfbj6aXf2uijj0i0y3flvrloBft
R9+jhU52OXD6iKSd6EhDS+6dPVs5QZnCxyTidg7RHlRancJ183TVbTq18bUGwDrjic0yOk8WnCTa
j6SU0uKbk8XVXiI2dwnOCRuZGxv3Mz6W5uq0LTF55mfNWb511KVtwz/l5GPgtjOiRgg5P7xc9JuU
9iLIWPNlrJtr2xFlyguFfJjiDx292SE+4SmOCP5nTZ2+9ouBXDSMw9XwqfHh3yrvAqlqTcf8Tz4k
R2FGx5yWqJEQLQwIrDSJXlsd3hK3qrxrXhYvODI2yqAgpbFY7EAITTudDsXWk2B1XelgKNLUzLU7
HzITl6UFm25FSluXu2hybqmg7yVxNeTaFVjhTl1AHLEVMVbJWZ3zMfhGIgzF2nTDxX3CRh4mr0YV
YukZSRdAfH0BYwLHJeI9ekGO17lL8oOnxmSN+beGETncmkGIqwiTTegcwcv1cHNi93VcIlsVMgbe
oJOns/IFA4Y8Wg7r1AGv0otbAqZ0I3umePZ/JsEUfUyIhoRB6I2gBwIg6jaFV0zX2MzLTTQK9VPV
em00U/E59y6bFC53Fp7Rr06HzYPp9bfAcN0jlKWHiZAdgAsgKbULgRbIb7ph3YzE0S2dyNmjdjFz
bwU+++8Ia5Bi33jD5CkeMxch3kn6i98wuoXBUXIzh8Gm76vwSCPDX3WB1775vWTRUTbbMB2Q2hIQ
rU6nAuyERYrgn9GAsurhYDmkPKRD1VjPw0aOtMNpfVjPR0CVUer9SUu6WHlU0zy9DWH3mjYx/XU3
/64Jvj8M6WfaUot/oCRQRVPoemFSPWJabiUEq4SQm0zKc5n4ISbl6ZsYNa4VaEiN7Ckl5b62iPpj
JIV2cGxz/bBgraMqftN9eC7OueGk6HD88lUlV6y9HhW0ciwv4bpPW4yYEgyXF30vbbKsBXA3A/Gi
ADG9Mgf6Dclfa0yfgS+JbWhKpEi6tWBTSVux8L4E0fiMsQyICpAP3/+V29PfSvTvyDpbgiY/iQsT
DKwY/dSmtHUprpk8gaNBVmqjp9pgaJT1C+083/cuHSuzEYT1Akr9sfxMu6g5F3XyN1DFL1a9wGoz
eVKOR9jHvrCD/BQQajeQmkFjOfmzPTFj1hiOPdYGUdGtVl3/nEKAhQGY/xVBAx0pa80npR6iZCCY
JPz+aryVXl9fI5l+a1sfnDGVOC0QAjTziD0ms2vrEOr5TJJ4wOYUUPoOqThYRGrJVtonmqrAIqIU
1yCnR8BMyXyYqKD3M8MlTqnsLcpN5k98XVv+dr8p+BZ2ZSneK/Dxp2ihstYaWxAHCrmDbIgvq1D2
pULgHT097Yk44bIcHYU27uJ4guBarObR/WbOjbWTo++fSZkHZ+b7BmevKf1DXrYHKImoMOLUaPLG
bY2/zmOKGA7NyMzOImqyMy0jl2kQ0ZtQYXS2LGngvW27Y5UGWzsC3XC/cCIJ0Oqfm2K2XqGrEtpc
WJYgjJFgKaVWLDK4mWoOKferfSRwLhRkJEzXnY6+gde2AnqgB77GMZndLZUcjerObs55c/Gs4Tw4
s3MIB0ExKBE53SwldNARyNFuxXTUOtWrxgjARMFhXIWJ6Z5A7q9kVLJvLRdg0vId8QDFspFZmUkg
adIn6kI6i0nYfnrDI1wcWsOvL3UUnMp4olk4y40iv0j8W0PAH0pwIFYS5f6uwVl35qjVw9iCPpnv
Lel7x6HDkRABHMNk4hzKFPuxHeADXjlABldtFBobvG7G2Vm+zfv3er/WR0SHEwu6yrD8UveLZHSu
c028wsNOjBDUsOlBOokj0+JvErNmYMcH8k/rcejCsxO3H6ogDjF1x6xMorOSQlNsDJvWMIxjXf4W
5CAWWKRJzLCgs52ZJ5OYwincKWBEO/DjT3YkgqPf/XYzLGV0BX67+H/3oh6utrYswg+mXA/z+BS2
NORYMsTkkBziI/Pw6Eac78IuewrTzjh13RJHw/VINgxSUTWs3VLW27xn0wTOo8wqRqZDyRzqZE+i
H4qRLuW6jFpcogw4gEB8GiJK/RAU8y5RzbAVbI5PYQDJO7cjYzvmtBpINLUHDOawIFOikp2zm0Zr
6zL84mCW+XCy29jdAGfnJ69amjJRY7KAWNITYkDxtmOWJEVHiqAFhrjsfX8DI2i3GLjfi4SFYmXZ
9WmAI3iMkWq8uAuRfetroiO6vaIfT1/Xlpu2vCWmNR89ZdQnZ7mQy4MbO2HksK1YQc2RPimmNZ6o
BhIzP2OZfU9dE265TIptYMEWIyTUp2sGO3jr3gBZPqPrT0D2YRzmIQ443+Krp5KyUw7ngQmyWsMu
mfw2fKjC5jXAEgEMxmPNEFLz9GinQl1U07uvzVjFi/swOBXBNY7gXxURvsvWqpG5PZNuMDj80qCd
V4WZeInwjNVypBWoph2d4l3ox2NNzCl5V5P7StGsD0afOy/BKLBhVfWn6dLyVjjFOezRhEo637nN
JeAcO/k2x/N4DSugggyx6XahQ5CDGi7Ae8hI43WQ29maOG22wdHAluKI5pAZgfF9Ct/vAWPhwtIb
/VHsIToALGQHfzBgQ6b+D2it/WHGXUMLLB4hMk/ZoSQxYqbl8J4Xlr2DA/BAR3/cYNytn718fi4X
QnckXfnSL+5zmDrTPrXt+A3G9XemuIDYBCF5MjKmaciGJjfvvEQuijCGeBz4lVFmj23kMs7Y4ejv
BleE2GYPCouTE24pspsWJ4Q+J1WA9B6xYO5LLOAz2OWz5T3ClDV+4Bn29oUp7F3+pOmHHM28Fxsk
vKMMQPqprJJbDk+YPunOiNF4XErJOYD8nuCDe879NduXOPlZvQWM+NuyIWMZBVYDsyndUzvPtzKA
rA9s/1eiy3nvW2m9i0Yo92ns0XJOsvjoML/yyWswU8e8g7Vmm3HC6CF1PgMybnzpxYWRb1CF06kC
L9ZsjKGetjLGv2sGGZgIL5kTClg6ccqt8qe09aJznLUYjbtok7JJrJM43IOgz3JGWybTwSnp3TOw
ITjM5misRCpoc5MUxHW5i6qp3uB1I2TKrBH/F30z+ymwHXmZYpOJGMDFfdFnJy8ynauI7Z0f9L95
1i3J0Zi5BfZPDzd/YCl1Dqg92LGTjqbK1Qjz6pQinn5d1JOITioZ/woS51DXy4uDUrSpnQ7KtaY4
bxQcM9tNdiTZIIQND0Xq9LteDtDs7xciYZ6GjXCZ4vDdBdn3CW396OBFWsVDaVMEf0SIFGtTkm9X
9kFnrnViGcVo7WLQxYFN/VRaxL2RIICf+zjZNLFJCszEW9lxlWK/t5MzLc/k3IrgNyd/tpJImUh/
HJdtj/MpHndO1iwH3K3de3+/zt12QoNW9aO9bqgazn7SOOf7Nfefa0kcPSX+POxDmf9AIIQP5Tuk
rZYLbf40BkhqTUIfozIngzSnESASb6w4cS4FSxE2axAABVMjEHYbtQ4dvRPBowOA/tx03XhxQGxe
7tfGNiL2z9a4NgeUfNxr6K7MWb3IqagIDprYuYlY0z2XVrSVVk90wkbMieLxZzVTkKkkJ7qgfP/r
ordH+2gU1iEtJw8XSAheIsMM1PeD2FjJYhIY4Z5oq71mktYeJs5yp2E4fT3cXZ5I9nXMmb+4Vqx5
zh5mgIieDCuXWhzQYNHMEnH596KJ+uoy1cdyKpOrxu6UyiDbR073pGtKALUgUJFqosu/F7rwoos7
AoWx0Ct9+zvApnOWTuFl9Fl9Ft70K1QzftgSbkkXzhxzNZ7qPATolrsFjIwZV9Y8/SZftAqd1uAb
ta+0ORl8O0bikixPFRPVrctRnPq+j84pYZg2TvOL6zyraI6vOYdH3HvJMRlRvMTyCVFO0+v9ZnTI
XRomSTJ+9wu3W5MGZdwOzXlsPAh8oVVsi7GWF1K7LU2nMXlnXafAD9fWjRCrsSs0xmXT1d0prOrq
AHnIebCkriAmFv5LJCtUEJqJRlBMP2Y9v4eul33Qq4b7WIFZJ3BGXBUqYtNnv+hWMmuistM3c4Tx
UTeGs/VrY1rb4Nj3eZRaZ5c25hD1CbyUCPK9pNRIXNfe0HFvLgob2Yo4NccUbIDY0H/KrMJyGoLX
tbrPrAbz3GfB79Jgl64NZT6Odfs9bCx8XHWaPVmM4lh2gDeAWjvO5XKbzRM/6cA5DeL0Ouw999DY
Y/4otKBl5qkDjit5dsSzCoKPtLP7FQaVrDV+iC5/qA3D+zsrDiEMEfltLAfr1hunVzniR47BzHGW
5aeBrEkvMTePeRtj62zaaYM1AJYD9eGrUYN9xhbVfTpUqnpaog9J1V7ruP8A1BKguCi8JCZL8rYS
8lFZHa5Ochq9J7EBz04AmhvrsgFitMKV9M7L5ZykWFkFaeC+5w6d+57vcQs223s38Rmi2pficP8v
dgxa2pEXX++PNaPq1E9V8pxP2nqT2e1+JyAr6c1x5td6eX4rKsgLmUDQ709oSQYH2b4Di3l5OSTr
eeM1gXm4P6HvSBYaneUwdY7Hzq59rnAgPDEXJHm3x/39rxOC/A116vn+DD5oChJNmbG63wzqwGXy
M/zA+8uls+lyMEB0vv8XIyw9HLrjl/vLBbO6ukPUEA9uNBi7r6fIBti4nrBu/+89sBSmuAEFu7zh
GCDnodFG+vX+MyhLUNZIBN9fbu4Fbh7MdJf7nYcgefTDKiHAyqf5en9hnT5llXi436r0LC/Y4lnC
Lfdwx2Xe2GAh5S6v5QV1tq2HyYD+zE3qkGA1p6E431/LC7xbHdjQW7/uSwZ3aN8TEeunIJN4ungI
qIP+MvX4dO43mQCDQLl8JfebiOPVNpxb9+t7tV3E+FT0xAaXx0YNapmq2q/nh3AfFnX8rmTmPMFg
/bqPPU7uZXIIA9/fv5SZdSgg1kLr7TBABDDdLLvwNgrDDYu0/DNtMCmiR9fPZsa3NI/d+/2WYwYX
JQxW4aLjDkn/6LVjsKs0bRhRlPabX8e31PHCRzOMnTcIL0fo1blOg8f7vx0/eZINM3i+7hyb0Oki
85EBbvYbSvSzU8zT1/9aPtYwi+7rFuS+F6gs7dc95Ry82Jxzvv5XD+MrQQn5dSubijfGEWZfb8AA
QeWZY/z1P1+17+kwhQ++xBclnUpBSUz2Ye+Mj4QR4g10Y6YzLTdduvEgXjTE4fEPc9vaW5aHT3jx
T4Wj8JrM4WHWtrHMgkGlT3rz0HixfkR11aw7lmiZKXApQWbcjnFTP3Yk/s9+DGTdXTgqHIbWTd20
j7NZCTgwcKatd1oB1mMadcUGwSva+Au7I/MfghKlXMPVPiQ1oWhQaZdKhm8MmDBXwsxDbKA1lnHl
ZeoUhfOzW/XVVrA45jAtjoSNxkf0eKDuZfDuTZ37UJS5d5hl9ut+636RDX6282rcwoXpjGe3Gqks
QtZKLlJ9rCrzZMTeidSF+RC3gfnAQKr0KstHOWDycAi5svTdghE3WBCEJHcGPnxqY0NRKqCL6XuL
SJOKtXWP2qee+2Ato0Otyb4w2pWMegwFtEd8nUnwIkVw1k1CTSuQBs6q6dx0H2e5+zADfd075EJX
95vN7DkPrnhENRrAQQMeyqvYWZUElChwiFMAYPMf7Nz1H5rc2od4M89DVIcHI/E/nOWt+GnnPdyv
3S88viJJN/SoqWLpn1WQmHoSXBWun/v31Ph9BDfYO5nLZ7j/KQaju2rNRu+ClHeXN9ixWolICI0z
xtwNK9gUIePUXCLsq8olVFBNJFpC22cEwQQ2qe9SaNuZOaz7ph0e80BGu9bM8LHHzy3dnitIUO/h
vi3cr+WC1ppHU35zv2nHw290K/swWmnwgB5+qQazO8wUtaEbY9MlZP5oRya51m4+ZV5eHQddoYNm
pNJCyB+hS5gdEy6Fm80onjEZ1zKY97qwxTooFYPiYwAHo2rEZaLSt56MvNJHJwh+GH0NsWnGV5XM
jOj5uljCFxQW+Y6hNCnVTLdHf4WE1isGzSvxxw8hUXQdi90sIZhVhPi9hya5SJ1bmzQxDoq8xKSN
ZGtblYG5d/SurG1ZSl9KKti9DvF+BCbsGao+1jMihARXQCqCYxM3TCQlZ1zo+mcv3YdkyopdKN+h
T6xk50N76cJ9FJunTMYnuiIM4qiYbDQ/EdlgpEXmPsT0W1DkxodZIqZgeRIchCN5Mi0JnzQRE6eQ
f27D7CpP/96M3W6cUZrLEBB8No7/vau9PP7rj/enamEN4odcngpvGAG4XttYgL/u8T/Pe3/A/Qk4
51JW/c+///uyX9eZScFz/Xu3/76CzRbSnP/7av8+/f2ahT2nOf/3U9xf+v6/+8XXe/zf9/PfVzbv
39O/j7h/zK+XvP/xPx/+63X+v+/h69n+985fz2iCE5l6CzMQs9gbKBBH8GXxHgrDE3j3hIlx/1ww
xwJU/CJT/xma9DrWIHDDWX7Siu5OjdXlRKsIu6naOlMNRSxexTt0xOA02Y++H6izcid17tSedQ1h
JYnJKqjkTs+xOvfLRcUkurNU8V9am/3OV8sSszD+MnrRPLcyCnZGaX+LAumeg3xwzyGxQKvvKNMm
pzhhuEJr+BgSzhKqlSlsDPvCujZctzWxyCHuyCQumjv+6TPUIkyoRXgRRRCf55xBj6FSqA9hhgnW
tLItwHZvJTyruNwvSgcstBpr6N+4IM7Z4CD1UANt/GW5ydgs4iwlqRAl0vd8bCFO4MQHGIt1BM/J
zm4bIHqtW2wZBELbK9tPU5cRA+Rd0wg4MW/YJQbR4FM0Is6V9TkK1DdSxtiLx3w8GsKg2WP9Kjwj
OA0c1x/nbDyQr213uZfvZtcs1y0nqTTrsck7+hU+89EeK/xZciKKnOJVLPT31mUu3KSuWACcAwHG
ba7rFyKWOcbFs4cLdEWLr3hP8seGVinz6cRvkNf0KBszQ+EhlcvwXu8aprinsuXdiik3IOa776WH
V6HszL1t289uIJaxSe1bLUu59wxEXyOs10ErmD27DBnC8nIRMUjBiLpj9JI9I7LcS2f774TH2pPd
hZ8aeY3qYNF0csRvONSqgZjgGo5YV86VCdCNJwysaXV/QYsXGV2SoQTjTXv600sZzWTbHRwv2GkE
RIrHDMDUdmJ6NUhhRoIkqBooft0aMwH+/L57deeKOSk0yheiyLXp8JyF3m9z6IddQLJUsAA6aU7g
9XKeLJi1C7JcX89Z4iS3tsdKEVhhdUyxvwx1+DT4Vv7SBti7B+IzESsjoOKjQ6rPORaEEKOwZRaJ
Zx7aduKMx4AfQrV/psZtt1D38Pv185Gq1LnFc0B7eaatFhmA48VLHJdM7IHb9kaKmyCrsQa9Y53x
5dDAjvUPd/nTIBk1AS7FlRuKoyqd+3eAmiHe2Nrfm/RHnQHqDlGOnpE3w7ksmpiZH/IYDEm3t6mc
hMhvGGzGfVnxCNdgIdcAqmdww3OxgIdIoH6UTYbIhd3+kJrx7t89PJI+/dE5oxOcjSeDIG7sPtLL
7l6DioU1mhJRL3QfRy0kxtw7uiWUzaLDn+5P/LCKtm3kdxyabckE1SwVnNoNi10Ng2gxlscZYs6R
xAY585E9P2/DjvwioiGKgZPJij1NjKu2DA95jCxiTJO9F2P6R5ZEcKJoXrr75PemvAo3uZWeDd9l
gKO1TVuy0VkYp6e2aF9UR9LF5xvDVG/iwgRVsFi+1yTv14HRofw0+feyUYQLQrRtoTti+ABTtes+
p75o95Gf35I6gHiu4xZ8Gx1FfIbelNt7v9v0HZ28LNLH0h2LncCtPgSNTxTYw0/v6qOVeOljvnSt
SSZHwn8zayphTSicBp1/QQ8iDahJlA/N1LMflFfy8Pg4C+u1aar5XKqOQJgJjK1wkp3TF2yYlfmn
b7KPTFvfQG8xr4i5lzBD1hY0OpPk/V4bTxFTMZoWL++ShesJqq8oOH7pkldqQA4dB1geYukdeHxZ
szVh27dYKCY+ffX8kicFLFmzesU8iA3Yjn+FMSMiK3/6XacuVLLaegYVUF/G1r2mseI79TNidSTD
9oVf/SWC0zy06dw8lEGb7xl+xKFU2y6OYl5J0x9n817MZZkPKsY/0yH3QDQNEBis6DFhNlDu4JMP
PJ+DimoOWrpgDwMPXAntxG0v/PewTV9ynzC9a9t0DkP3uQwSDefKpgs5YkbMIJQrjJKTXOY1lKEH
Q39ndyT4Oaw4a5E0FtG+eqVbBtc2bgCrSs2/bPU5V0SNtTp4U6XXZT7u+pbkHaHs4BoqGmv1pIN1
m/Ynk0DBNmNnwHZGcGQMjGE3dr676O2XHKAk/oQAQqFl621jNbeGfsMBWWALdXKNtBnsQz3aZ8dD
Jxqmj1IUoNsrrOUysM8tmzWd5Tiho2tsYi96CwswKlM3XxLmlpSFMs4aNO4KojpL4SLVe0aIXH33
1vvByInWPY9wkYWDQQFpuB+T+iqO9KfL59mfSXQl/VZUoP/oW6H+uTO6k4d/IrKPo88cqQw2D4v3
8dPscAqHUWDwvX3r5qbZpHFKmZ7Smg7sQm96xoxvsQcOT03Wro0QVuGcmY8Afvd2IvsbrAWJF2FO
dqINj3kTT8fZ56zTOL237fIgww1y6H2q8ajBnAHN3+FHHV4qvxsOOS27lYgC/9g6zjXoSdjnQ9vh
gjIvQF2zg89hzq0t+zDMNGmDCiRT1RyKuLrFo1JHydQUyCyo+kzsGXw/2fpR9N1vuv+j7jyW48a2
Lv0qHXeOaphzYAY9yQTSMplJL3GCoCQK3ns8fX/QragrsYvif2vWERUVUSUDJvLYvdf61giWUn1x
kgHtyAhFn4CO6yRsml1pq1cQV7wiQPXRjKIB/88tUZTU2UarYUHGaeJkXxAtFuuIUNV1l33Fk8z+
1TX8CnK4IOFWEzX09KLbPsjv7WQstnZv3I8ksOF+lG5lARImwjUjeeM5b4fiSJU/5CjQrsMqJjPS
4rBlqOo+G1EsqgI5TlRY5WXiureXc9PQaddolCpGilQ0Q6pW2sk1U5eBBScgf23DhfYpxpEq0fjc
WRayrYoqbExeEoc3K4CJWgCxGzs02ilfQN6VphdH6l5PIGqoifaIZeEZRF6wTUNmUTccasOPtxYw
dIDjHV6tFB1lrZhrJzIfUHinx2Cmeh7MYb0myJnJ3lESa3UTjbPMCDafb1DFLDaRGRN9jH2QYOgN
RZ8K1An3HPBDcE+FdNs4jJZAmFNsLPpYpRIrMIwHwwJiFSiEd6jyhNvVHyfFIw7JwdUNgtwIzKXX
R0BQGXxS1Ty4afviRS2wRyTGQ4VJgKKqAtEKoY/tJ8G6ixAMCuQF62rAZ2uYRbkt6XSMQPjuyy5+
aOkxk3RUJijjcXNinr3TZBNRNgXXk8l08DLeQNWn+SZdTh2x9Ig8RdSEF3ebcGIhlA2lxhSvCxDM
OwQ9VMd7zKJxYVgbMfcvwWAQEQOpDxe1k3kGjkEZR1t/Km+iCuaHJapLaxr5ccpHpL7UApueDv9I
ybDPoKKT17trRckimH2bavK29czczpAYwGzapPhg5OUlx/QGsx3lPipcfumJTiWSqSTLBR7MDS0z
czXP6ed5OfOaxiMaottZH5GJ9xbk2JoVonXMazNpnntLK1DOYiwz6QpOmAdIPLPuxqt2Gicv0ux7
VSvqra/0EiJ6s8e2r+0ktiIY7hwksD6+OkVD6IdWXyeT0d0Rz+4Cnt8keFc/N3DQNeis+tTjfhgw
eBaL2JJsTG1T1k16Je9tWWFNNBMC5Wqlcqk35EE3bEdRKK6gYB6RVO1GSpKjikPGuwhVRY9RSGmV
B31wELyjKhmo4/sDa7hsdAB7EeEjolQ2oPWu9SD7StIZOjrTvk+r/Fs7i9d40S1ZMlRoX7MjRFno
FS193STTCcgecNai6nIHrQtcxUYlTLnmeihH5L+whVM9t/fjoCouU71t2C5ofOoGLXQYbCOeLM/u
6uSoTu3RUMdz0ZS0CdPlTKBEO1nJg0/47XKH3qjxULlTg18vq2Bk64S96V1JVmF+RgG2YJi7xAU/
ehUilZnEgE8S3BLnnznxlKyYSBeCEjn5zBUYlpWrqOh1wA/T2dWapTeYL766aYtqIPMIN823SU5V
LwfMrmsqUqtPgyAHNkyzO82hqaJyKLoqdKK+AJ+OIRuIhaliXeX2cDJEf6kWSX9Y4/UVndh35bzT
QIp4oRbax8Ec7ka4VCvqjeaxVOlEg7+8i1q6uTqqatXub5Us2JB27hNDjAMRVD5UQDM7cG4/9W2H
Wjbs8K71VbM2ZUCylI8Lq3M8Pc+rB1ZlQK7ATYRA16GSnurn9QmeqOEiZDo5MQeAulz89AIDcFQj
ILfyr1VLEQkDPn7PoTqzFTW18WIGMQk17SS53WG6aa15g6Lsc5uoi4Pg1UcuuSsDwpaGuFzxs6NG
HdgCu05ckcry1CdSOREXQVcxc1S3J50D3tTjnOusbL1JD53I9utCWM/lRIiZ9OGf09pb6EqzfiLO
tFj3D5UzomkiMsbrzGHPhv06Vlw1Jj/v11RXse8utDcnycgUT7Rw44zZVZyhDZezvi9n9m9zuSlV
GAzqJvBRzg7EDqkYi2fT+DJoVrpyZoJ2FL3dMIPbVSRaRmiL9szqaUaW2gsmVAfgmINmunGOQ4tz
Bgp1epsD/khLNT5ESTxiXrL7G0JA0AP5wx1CFcYgOw+XRP+2jbfjENPZ7LBOZXxySg0qjCN9QwmL
bNzlfxVBd0Fgh7WsJnVxLPZ0LU0PC5DxbLJfNJktL5S1b22/y64JyT5XODADZYruc2QCK2GF/t4H
JofKWIesiU3BfqTepXq9SV0EncV8xUnpKVZhO0TG+JA0S4Aijj0jtvO9iRjiSCZWZlsT1Q4dAa6f
pFs9z8hSawlHG7ObvqamoVl9ecgNOJ7SvtX7Hq6Jn3RXA/WUVWQZhgdxyzpgccl2dCN3ii96oBQ5
l/vcGq7cCtrj0UCbJsEfBZh2Ch+zVmAo122tpLiDO6/vg2mnL7na2rgzrLHaDwZsH1BskjiF+NPo
E8UMZpauB1FlME8PWmzAPeBEFkbkQfmUIKL6lFp2tYHyQUMtwRqNtKIvSlA7ETrgmMvvmCAY1H2i
yAkJKip6t1ZNorayVPJH5JxWjn3YgtbD3zdz8GG+AeyLQQlw0MkVruoDC6KuhTtVexCEB21G4Her
5qjY87OiaiU5ANZD0hdfxkVpVvtIM214lAOYtrVpE7FpzU8yx+Ep+UFxE10XmfqaQIpTILG5Crm+
RLaCflLn6kwhE3/XYNyjcwKhtlQU5zShSRnBK6Zk7oqQPYODnu/BSgTCA7eVS504MTkct5gE2AdQ
C35M6qFmgNdEu+uw4q8Q7AGlynFdVBV7YevmoGQ2SVISv6Y37b6akE+jsqLi0eioP1C9HfVw3jAl
2pMGW3mtJxSN8pwzygwxUJ8h/9KxD5y58qK6PSlg6V1FRq9Vm5Qe6KsCowcGmLzU4SsF0Knh220K
Rb5kdrUr5Nh6sV4Lii+9s818lJ7aCLu58c1PccaZET2OO81mjNMhNo5Nj6iBeqmnVqy4VvsZd/CF
9Iz2vq0WrIr0Y04+EVvKoN3mdr6dkuw6y+3mChv8TGyqAT3WNs9zpwNdRiyVND2+HLSxSfA8SqDM
SFNzDGwuag9txWnxulWxzqfF0jPPyLvQeoUe5oA1bRiwtjTjkqjqv6LNKHZMipss8h8g7hqeP8/3
RSl7RIww1Q0D4aC6qOqtqoBAXRio5c3EJVf3iPa8WQeK9lLr9X6enZGgDbIlfB38QZsER3Z0ARqL
pG5u/VB/mIKDlm3BHUZ1fIOlJNqsERlNrt2RWIdQnZnZLdm0WeXmPZYXP0RfEibZAdqcemQT3kV+
4HvWXOzjjgiyqfZvFMN4qToABzNCb3wIcELDV64u/lGForSOD4RzagiQu31Xd8pGRygdKLLfAD5t
kMrP52H00czX9cJTUAy3tSxoso36TKh8tZnj5rNTXNUBcqN8Nmak+kO6R4pN5mAZADxAQLHtg+KB
ExBq/Kl5ZgMsL63OrIfUcZLk1mwaWlg7JYBPbkiqjDV7qmDjvTSIdgm/c0B6tXGxbs0rBwK01/Uk
EkSi4FBvmY9pUp6M2IyvS7511Ry1o4rVBC52u4UaQey5GOgIQF5sAaCuQxO4W21hfMzp7bhWJw7t
DP7KcohqbOSCvPD1TWiiHOhDJWW1Ni64rZVNOM4FukSSV02x8RdIltAh8jUTN41J9SF7jZF+wWRC
SxSNkFhwYrtmyRwx9RjBki98t5cUXRJd6J6PDAhOGer3vjCRBNgWoPr67AvuPkUXQMYjoM8WEK0G
C1tZUVYPSUSbSZPldMhUnA7ogj0n5qydTSDZ4l5HV2GhC6dwiqSdPnlZPnLG2vX2+AUIC0diU+zi
funndpV9pDc1P1kZqQNJNpByTzO7NiBO2v38RLOKpJkURcWP31WWWejqfhkdSISZnlQNuSlUzNtS
U9K7VFN3P/7QqCN3c2hpr3/8ruZpiS33hsqs2H/n4bGwcKI7rHUHffnPHoHRqgNqeJqVYHw0FHnV
CqO9ymjNc0qNH0ca0k6QPAWzrVzrqvpNpYz3VFrofcKUdeTHL9J6jL3WN5Ldj181M/R8TdV2pxY9
84MxkRvusL8NCqXCrncefDL2JKCZO7AszgObeRqoe/g2xe0UmAMtMob2TCZUYs4PWdvbex8vJhdU
0nEC7JZe3cCTxYUB2geKF7Bf3BACkSQSBPWLM1gsKnEMbay1zlEyP0x+rT/GGqLJJq5yil+cMzg8
JWs7SOBtpexbRs+6FKk98UFZ2W4aCcTczjt+S8nUS214kJOelF+Fj1GfHeyZcp8GvnQ4KHRIHlUV
W4BC6H1TvEQEm25kNwCTp5Qdh6Fxm6nKCzu8sworcEtKZ143pmRtoNrLYanStyX710ZaV13fqC7l
ymNgVrU3FkJ9MhyuPEVusSTUwCF/nIH6hLMHeHayWpJ+Y7dNeQeV+UDklbo3M2yoxuSEu9wGXdYk
lfI0xteF1j2iwVQuDVzD27lhP/edV5XzJX1mToQMiwo3NyZeyZ3jaZLPHMuIsswHaxfYSbrpo8LZ
UohEb9Yg++24fc4jVysO3xH7lByR8lllvw0iOum5Ee4RHaBXWsrApcLC2DrXzuJcNf2L6lT0HSKf
1gFMwrACtNuHlGf1wT/nmJY+GX4Ii8Kh0Gga0KbaVsff2FkcXMCh1g0QsKIcQpJX9fFQmwv6V0ug
2hbY0cZo2vak124QfTkbwVngyc+7raYPwU5McLfCIcGhocakYSLieGps7VNEnT3G6bIbJmHeN2jw
NjXINy9R6tHFx4YYTKKMdUgR1ZH2b7E9TfedhC3um7NN7kuIsTi3IsK7RmfPNC3XsDjor3dXVWSi
93YRT7+kovfP8G5pNbAw7kkweoTfQNQH93mYVuZ809n9S2nRncmr+ojgU71C+aRSIuOWWPez2GYA
IXEuILlC4tnvCIUk2ivITg3zmSEMD0nrdyRiepLN/OuckLGe9yjSjJRqpzIielKVadiYFEUeojb7
bpaa9a2sOSI6ufOs25DdLZuZn5twaZISwMoQ2qB8+vnzgFpMSRXtC5KFjV2z27bDojgKhX2vR+cp
MtwBn+djI5T2EquCxbeF0Uu2F1CALDrnVfwQkOj2UM9je65Rn4xyeuUAEpxIpGrvCeueu6NCsuhp
clpKFkZ5lNmoXcHTIMlUOztQ3DCKVZcf/+oTUi8wyAYILYonMyM+dNCp5gwlFqRYL4jpWfxLkIrd
URjihAkfWlfr5xthWoTcJZkNGdyBLWWqUKPHi25wpNbsniNZ5J+Ktv2Sw00ey0+YeZ6RFMG8J514
PzYHDcj6umG7d4MUvmRYWHsZbaeOWl24lKVH37jUsqPNF8unPqCUOtbGWa07rkLt0G06VENDRyNd
NlyDEioMnGWjCz3BlJg4cd+H6TLh7eHQOwKfcOkFsrHh1HolB5p1Xhb7ahxOVEJRCE0EOU1IKXSW
4h6rA2cuyiElxayWNWIUU3blhNwAK0blDkE7n7WfbSD/UN78eZBUa0BkOY7+rYw5Ckgbukri62dM
Px1oqgEA49Cph+XgqYWOpPaSj8S+94TzFTc9EHRiKMiQNrRNs1ORcmzNAehumXGXcChNkphleAI5
tzk8DP2QblNwCBTIEZ7Y6Y3ITY5zHE6k0zKpqM9kDoKkTGtcEm6/S7oMJ6HxRi2B+gNLF8v9jLCI
ticXefTAtqUi+67lSadLvcaJi8S8qtc918Q240CjqsmXoAp2RT03lwq/YEjCvDXG+JBjkHHk0zf2
TWEXzTfLJm4ECo7vOs2U74OoX7Gh+PR3s6XZgyXYRzTjOZPzJap7WtYqm5qS9eIa2dTjENOJuwZp
Zj/QvTbm4jOGQONmLuXLSOXdnvISGlBL6wB5zMYwW+43M1hdp1yzD0Unq+v1k9kfwhILSB8RWF/H
r5QrYFGXCI2HQu6RTayFHBgUxZ1amRBZpeWAVTPSizZ2ntJAgoaGFRAzVXAfN53tHBFk4MM+PQxp
me2pHedX2Zhp20T22bX0meLplDGfrGBDx5Fjmsl3I3xzZXRKv64zbkiqU3InashVMC3raIoZi06L
JsXPRX2NhhUJuVWB40HqbiGbWWWt355EouyzRA/WFrW+lZN1pTf20zdK9FCpe5KwUK5/n5e8Jth1
vlfli6I8xs8ITXVjki61qhDecfuLnzjHw1/GmbnKEkgwXHLZqBK6+eXk1hoVYe4OJya6vlXIiU8b
vdk5S4RJBdZ0iYbZxDaYJmfWQW6z6cyy9+jePWqFkwFuoNAVlzJ0Ob1Eu4iTTjanoJUL5Rv02LLE
0NiotFAR3p6rViOWPRk7ipjD5PlgbSiSVcW5FosiG4k2cASoNDYhDus0dmwvjAnqpi5+yKhxpwxx
rmE9sJxG1c+CeiatbYkOqiEcDzhS0pobdQJODdD6jA2OThK7B9Bvj0iRlkZIB1PEKr9zZcZHKzNc
gCqXBjRDlzar90k+myhqCDwyoIWQ6RNBpfXgpnh1m9zaTjmQUbAxVBCKCfQ5+g5EK1UZoEQjgbSS
jOdw6VvgNtd3WEo+gyvt+c6BMIsMewfaeWX7U0bqnzGkP8eOasa/fk65tQzbcgxN0xCQalIVmqHz
6z+l3Tbh8tL8nNt+RfLWaFE6bcUVzJbU5WJlb+C1TOuut3diwNvLHXvDOrqU5vD813Z/9cGPI36N
xv3x8yDaE7qmSyE13bR//XlKU0+cTMvZUECTAilZvmA03C70jxNj6tZ3dHkp1SRh2yGbHP8yND1W
hAWO3MG4NzvlEUx+fPBH5VGNDqIq2CZy7dzC5l2hHaPAocidX49fiOKNN/TQ3CZubiw/PkG1TFkm
Mb32PhFujtI815SBq/Y7g+OlLaC8pjJ7sLrhnI3cLrQuP+c2Mz6L4cT56q1fD+MmVshL9bvPiPk7
kHFKfshVcZ/KXD2mQf1ktMYEarM5CoMKsladKWlXjBYKzxaUg7XMAgCuCHtPibxTNO6kEZU3tw7k
ZzV77INGw/rAqcvIp4uTE6Le1tLwNJ2KkF6KW5N+3ZCiLnCGDPJbln+qlO6A0I2ABVwdHjaV26nI
PYvTThVPKqcXihZpesnmWWDaI8t7WojpDbAVixAcoDTyOslzSr4jDMEEyyjtGXUH7HVdDNGj4c+F
F+F+Q3FSmJy/Gs+OO6ZmySlGmtlOLm6OQAmffSSEZDw2XyFinVPLGuEL1eqmNwbPlynkmYrt1ZyM
GzT1exE0XEIyVDyldFwjcy76ZD71CDA3qRHsQyORtHG0ZMOd4i5PxF6oLahgP3m2aB7BVYVdt5h1
MeNQQJMQtU2z+k5Fqcexk7ttLq9lMdISEsNVPaYEwpJPkWQy2Y/LzghRfkVbJ1j/fngL9e1ss5Fy
asJ0pKbqKnerX0c3GkVfy+2QtdfG9kn7j5+inm7BgW1Hvyn3XSKtfcUinGI+3NakbgJ96Ta1Fa7L
rP6Mf/e2V52jouC2Vsv+2lKDqw5lFD1FrV1bgw+ABvYNJ6hsJejprjUqrjghIQSKgLxEmtPY8yip
TXMaXSf3Y6BpbtlL0+0W57epCIyntsWpAVIqR7IYfZD/pcIws/nxJv6Mif4l//iv6Ol/EE99ir7W
RVN8b38EUP/1N/3/G2JtaLCTfho0S0z2LzHWd2X90qbT/yKY7SX/1vwcgP3nn/13mrWmmX8Ilkt4
X9LRLDp0//ozzZrV/A8HLAH5mo6wKZ+wpNPAXSKr+RUBcZA/pGq2AcaN1bcpfqRZm38YumXy9xhC
dYRu2MZ/k2a9fKbyP1nWCvEjljA18rJ/HeDQKWLboHS3d7hSFgbZ6TnwccctheOCoXWxkLAebahs
PxBM/e/M868/R57/vJnxkf/uoXL5/z/tYYQ1tQ1uFwS/pr0NDaKstPbSTdpDxVO1WZA+kXyhkH/5
6Yv5u73z19n814eUb2YxV840rROh7ANzOg60ZwsiusbZ2Ib8N3TUlS+QOzSaK6X/wX793kckCv3n
j5iFnRyR6nGim3p68hKdo9h2pnQRTW3t3DqqzrDVUvuDx733PUrz1+c1MgikYtfOXgKuwvfr6pKA
3uGTvzCNdeAPuNrs8lNlbVENPv7D97qcDX76HisjU+qiL+FW6KRXJKabmcQTDKuczwyPytNBPhXF
U4Ri+fdPfO+til8fmFYGkvOuo1iQ6i9+H4DIkMcIKH7ikzyUqcdamY6aLz96q8sA+ZvZIZfD2E8f
0Ik0ISTzbz92YNIo0EDEsyeHoG9Vp7dhkVGyYyfsmRlxRyKQLW7G4NPgt3CW4kvAJd6ohUskzQcT
592v+c3pL017rR7EZO8bB+iK9ckuTdwhj41ubcJ8PmqYFU16QmOZXDhHffQaltf7d69hWTx+eg16
TzNvbhlc1XTWhoU9mj2oIX2klOtCR+zb9x/0Xi2OmUWGmzO7UKZBRzQ++N7f/dxvlqkcHyB6vdne
J7FGOYfq42SstaTdmAo+Umm5bQvNM7XXA6WKhB/r9+NNW6bP33xy8WalKuBccR6Pw0NUma7t0Fss
m6XehByqP07teVT438xiYurcqnEeMh8aLxb6lAWtmjBCUs/+/Y/yzlB8exLpK8JFjFSXe5PveFnD
5u56Yj2JB99tmPN69eHX/c5yKd6sXWmuAcyoA2tPhgTyZf9oVKxbXXKBI3EpitBb1rB+kJe5iD9a
Sn693vy1RIs361cyVxpsr97aG4O1nTQc07l9LErnBdXhEf35jzXFmLjX8WadOD3WvGkFQ/rv3+6b
69V/nv9mKVMjtbVNFcBQbFYP5iBIBU43pfymM8ylfZ9FpVswzGinXRQ5Ha1wPkqG3u+f/s6yJpZ5
99P8qhMFAuAIu5ILtpurhmvbl2VuWbBwU75fgA6rVF7//mHvftQ3i5pVCmmByTX3AL+P/hR+MoLt
so60JKUIt4/NY94GjzpY0GI8mobizi1uvA8e/s55Q+i/flSToKZw1oZ2L1Jt26sXiCxbWVOswDUG
s4vpdSlCcaxscNsfzp333u+b9ct2RqWgi9MCE1BXJWxkZD5bpRdbh4O0GOEezjpd7Q8n0HuD+c1q
pQbaEBL+Pu2TDrOgcAmDcgcehUTF68cvCzy/j/QjqRAYMmsYnzDAQPD8/hW/s2QZb5Ysqkt9qoPx
2M8MpIrmNXpb5Jtz9BhN5ZffP+O9MWS8OVFFE3XtahjHHyc4YmMX4ycJFmjCAkqy0mB9nLcY4o9d
fi+NxoUH6v3+0e+sg8abxWkCH5lAQEPJZjtHUtFcNeqPDeSb5SxX8t8dc+j3j3r3U75ZlIQBm9CQ
dXzI96XjHFDyPUBK3o10KeICoK1y6uv0IjXGrEm+TnBw9h88+Z0l2HizHM0EcGdjoNB9FcUFeDgy
BZsIL3Sipe3iTDsK5MTyJi9uP3jgO0PWeLMEidoeI1PNfFA+W1YdSTmzlBxf+EpJubsNe9KMotuw
mmDYBTvKl//0Hb9ZjWJhOKmoSjRDEUG/nxwn+GIrqru842X5C2evNcvbCQAc3nmsAyRiqB88+51l
4W0prQsDtZdJ7u81v/qyXENyG+Ui0ZiDb9E9IhyDUx4Agg+OUe+N3DerkKKFetvMBdKvHpbNctPh
CoAULUBYsQzakKbqB9/me8PnzQIEmNToJ0GOlVEfGpl/9XXO5rr/kGvwwesCNVlxcIZz9+GNTlvW
7785KOlvVp3UJNEsWirYSCS3BREh6VJvqmekFhn72EUVKWYtdA2QahSkcXm2++CzvrOj6G+Wol6q
k121OLrLT+Vd9KqgAlxCKVeEzwNXY7iu/uGD3qw8JExi0KmUBguZ2NrFtq0jAghpwwQTfQ1GTWUd
LS5BqGJJP/jwse+92TeLkDY5tSj0ruPwvZ8bonTJ6khheUchJ2zuz/N3NF8E1ShcL+cDXqsPPu57
z32zBI30unMDAP+e0vFRgebtD1TEJzcLEw9c1zFie/Yn6+zzNjC8rZIlAP2DZ78zfvU3q1GhDkjP
00jfF5NKOIN6sOW94Bld0DzYZs6uw0GcgrYO2uofPvLNOpSIKqgQwBX7afScc3edntunkJivR468
H71T/Z29ean0/HzQm8N+Rg8cJDT585WeH318+/p9rn7mpaKPICGFnpQtUZYHeH+mS+PAzY4I+Dbx
D083GCZwJ6LgXLzkvAD0prpxxcJ4nVWmdxMmwUcLyPIl/910frtWGUNVJaOqU+DkTMYyiCXPrdkQ
kHDAHEQVjtyofo7Qov24DLTlJYv07cT63H54bHvv1qe/Wca0Aa8/Ac/6nkTtFV0xdxDRDkERzf8e
WkgBmcc33IxrNt13aEB/jr//quj5P6to3hcZ/7wtei4P+qsGSjX1zwcvNcRf/sPL0ePy9b1SOn5t
wCX+qJcGr8XyO/+nv/hnVfJ+Kl//z7++EtfSLn9bEBX5zzVJS3ccQ2Vw/++fn/FLRfOe4IBauXpt
2te//ZN/1jN16w9U5Zpm2dK2bdNiLA/8GYqWuvhD1R1bN3gQJlWT0f9nPVOxqVpqjuXAI7RUqVo2
A+vPgqbi/MHXSIfVsB1DGLqpWf9VRfPHIvGfsWubDuVRgRjX5O+y7f+nUzZadFvbssIS02bDAQSS
hDqtrBGcKLc5SjmAov2TZdOpbSt6ZoA4Ib6OEGR7nK+YPub4RaLCXDTh54GodncYytc5aOjSYINe
ClyNi10bkcgV9v2NlcQZmlvSAEKC2/0UAZg1BNylwruqiGEXRCj8KexPCBdv5740z5MPwjr8VEU1
rSkcEqpMMwi6PZFXYKcW7Zfukf91MLs9ivlwXxZAxSNEduueFgLKKW2tsUY/9POOgEVM23qAcBkn
IrlMLt2s4tAENSlVao3DA8tL0Y/zqVG0uxaGfqSm6S2SKoUchal2pcACruQEtISDskG7IFZtF9U7
tFEX1W9qUgtIZoOK+Yjy7rtW2jbAA3kcBXWoMRhhCCT1REY84l1ZpepK7Z+IfX3BUSD2/VTv2/SS
1EuAm0Ciboqp9exWe7Enujj5tk2+ljB5acH4N+T0naFQFidVz6MNrwuKQg9prQ+vKnIs9nYasu7j
bfXJ8qUnZ+4alaMb8kY4KY4GpytUq22RaOq+tK1jQo75qhuS6iTS/oGzT7UZMe34qnyqGuhHre3f
W9Iavbj//NOkufx7oP1c3Lb+bgAy2UzdVDVhSLjNv672Bd0tiD4A4xQ/rjBazhVxATD78WQ2Gzpb
82GiF4cHpCWOLh2pM1SPSsu11IicB0xmw06vafpUQJPUuioodraS8ngQ3Fp98FVrh3tMBGDxg1p1
i9F32V0o8trqTd/l36MSLX8ZL9kllP1XZUafOIjAFxV1+KSciUV357jX7ietnfZ6Fm7TlozbIPcc
TVHvsLjvJuj0DHf1RlXMh5Sw8K0yYs4I47LEXZgROhcXSBCIhMSFZnwKc2uB082kyZKra+uF71po
9NaZWTnbaIkDKtBP7fLRz7aMTWC1BE7S3C3BvivPkoHa6DHjL17IWF2abW3IOzczul1HafMdhNST
ourzPjf5zCZxXx2qzyN8HBW0YInSC1RkbFVu5khiDlNzR/iCglSxUHcwJ1eYXpULAMl1p9Bvi1WU
cqbZracZc6Gt0XSElt9hiUOxBBIl3dDYRA8yRl/HvECfaZr5ORgD0N21IBFc793cH7nZKwRyKKF8
rCP1FuigfjM7qOZYRnZZnEPAlma3maSe4XEf+vUsNPU+SHEo5xrsElLfqREMGNQL/LqNr+9gygxn
GNfmWjObjaVVEyK0vt53Qm7CZnwd69A5pUSQpTHgniAnQjHRgmYT+/D7wuVfVUGWlz6jSh76U9k1
zZWFWPW2M6O7uCZwHHVBuHZyC2tvERokrKJyWTsj3exgnqJ9ncpn34iQ1Hfj0TbnO7Vm9CRlDmC4
VnY2KlGY/hn+N4UfUi11sevTeFgHyLh4vP8lwWE/dkP6SR9IeJhJix5CTbmpw1EhEfmqzkiPbcj1
dIucQMAuzoDBbWqyvbCWP8JQMTx4U4OXxlc2f/oQmIw9c2yvYscY1yCEdAx3mOKDKb43IMtyNGLr
D6o7P8aOMiRCbqmkIZxtxuJGrRXfbVXrbAa17fWaXpIJ5kyeQTIAkTQYUUUM8TyGPUrAULwTje3j
hLGvFCD25wHnwIxCzEuhFEOfj64GSKCuRP9BjVdDQApyGTkRnOlQyeZ9QnojUZHVfk7MESwXnKIg
EsD5CU6+y3oyLeLcj658MLqrJFVHF6MlnhEry6A/RZtKErJJX4yIdD2kszGpykGzyV8ytNbLG0Lv
p2aoPHNE+IY6FXmXQXhcDUBTTwwUICVu/bSTVxSZVJf08MSzJ/I3Qt9ECGpgZNNwdk21Y18NUhzq
itppMusthC1AJKppxQQgYB7patRwZgcIteZkf8uYMjapgsaM4HnCWAM81rYv7zrffqYtSn5HNOpe
lhNCTSENAAEKgnjhlqTLvxwcGsWgm6dusVMl6Ajgq2VH7hUPuZX3V9JHVS1TctuwYnCjyGPU7wDj
YsLIm/oGKD7Je3m953V/rZJmXMWlau16hHpuaLPApAqmL/JE8N4ixSArz4cbYaAzRPmNEj4JdrZg
Ge0RxvNhkTSVTZxsyS/d2RpEwzyeti2szk6frsU8DpAoxaYuWvJoSqqh+dwOZ6yTxBstO1pihdyF
egdpkaq5nR70EFhL1NYOWc4tXw1sNdvjDTONne6ldPpTMpd4ugfegg0+41qXtxbc0VUlniSBKicf
I99GdMEXZHgIepv8Ssv7jvOB8TKZENiNW7vLIT4rFVkFARO5afYl9wdPk0ayz+N7Qq+rCqbTj2AY
i3QZsA+kUzczzP7ESu5YbqajHVkbsyAfx2qy5zIn/i1Sq5vWGYyjjWiELMQWnd9TKsQFAOXszlqT
ev0CZQtD4mt0m5VHTCe1D8kmgSu27+z63oEweMizKYc6WKKMEKT+NnV8Ivb1mW7quYczRN7u8EnV
HyvCN02NaHglzPS1riMH1XWAhIQsUfRQUFnGM2tjyBaB6ZWRkeIUIN8ZjKdsQOWHOLSU4ARcNgdd
79pSKB5E5foYElLH1thvYfik2BNglnD+vUND56yywFKJOidxsCHaJFY/txTU1opMKtePsuxYJewF
UaE0GyINPGJfbc906ng1OORGJ52JgqcwUDPO2rdOr4ANqJbhdjioNmUSmJ5fhBkxAxOCP4OoXL35
VAIRSYi0nzqCOHtc/S4Ds19D1u6MIDkpg/V/2TvT3daRZUu/ynkBVnMe/jTQpAZLliXZli3LfwTJ
9uY8z3z6/lKu+dS5uIXGAe4BuuzylkSKTCYjg5kRK9Z66sNevm+hBnfHKKAWIzrv2mQRRxh2ASMF
4i3NQgIo3etIsjTc45mUh5AdoBUy98MmWwJ5g6wBMg0qRQ23zdHD5t6dmMAE4E5ojFr3M71TjzwQ
pzWlEVRuWEwlpTQNXag+VVzcyU5ac01F8yFQDWleWem6q4CQAE18M23QbFFcLrIJxZqhhY40MKnF
6sFJT5D55/3YPwwFhUA4upVVSC9jHE+zzDRzz27yHQmi5KEQLLyQhOtzlFzmcBODsT5vs7qHnxfC
cDOIF2qZb2pbKlfWuaViM1SntYOmA3A1q0VaAxntKSoloIrM8+IzNf5yUpvU8Dn1svbBBg1yE94D
DofBm/p2HhY+6jWQoDOXhU3k3A7tUh5sJEYgtXBzZTwvhxJljxIOKa+xcsmFTLmD+5Tqj6FV7+Oe
Snm1gkoE5VB/lhVD/6SRUFZ7ZrgQkEJ2RFnKiD4qsl/Q8AiXZHZ5NTND5ylXIsoE1b1TqvHcaGoV
l4V6CtzhRN+XGbPNWR4w71HOCzMIdmU6PhSj+nKGplZG0lXWvqiie0xaSFMU81keywejFgpDozWL
GyP2Rh1p30AyqUvgnpty3y4LGOmG6oywSdvcl44/rvWQUoKMwqwCfYwFD6ANUNeJ8mjzfjq3DwPc
TjuAwPSAspcz6VOa9AeTYua5ZprrSWtRhkjPidcD8xMVS/oKONOqoGAVEAh4LWBmbm2eGT5Kc6fG
PoVcyfkzy4x+mYLPngBJbdSEpX8Zw9TwKIUXTc/hCAmsT6WHojiISNZOm8KQSy+v6zfIFlZySulR
a/MEjbKB1EjbzRGn10Atej44YmJb1FGd0+zQxNmw9m340NXRWcfwLeAHJgepyNDZ6LDi+7m6qkBq
Qz1Qb6g28BdDWjyhFLFOhTiG1xIfUJk1o5XFqmmoRih0M4jfoJbXIDzK4ENou9SfgWWGrjmTJgCG
L5Y6suhJQ8MtfX/BqmyrK+VSoGKtAgBwkc0VBGc8H9TjfRJ2qPdsYMYv10PjPLPofEHzA3rmuQSh
S4U66gxHIh6pFJpKChLDFOxAyt4sKX+Z+RE122akV3Ny9lSk9yoSH4haa/UQ0SfaUmV24Ivqubwm
DtTRC4hMnJmsNojVBJ9pD/sBlZ64slT6SA0fdpK7sIR0QanNVUYRz1mFOQNQSAdifh4X6UWC1clQ
RKU2NWFjW2bz3rDeY9/3UhLJUDdKH/0QrKBU+EFMB9lkefqSqXN0YP3wg9Qrg8xgDiuAz9Osj9kA
bhUPDOXvf72KuoXE/rCKtxWLQIEGZIoVlCL/aRE1yQZk10YJiCaKniMYyshFh8NEtrBINlXVvlN8
U7tjiSur/eeAWaGvywuY9+CNEZOAunFHxUYddUxtt6IwHLl5qG9zVMCoDeBxcmvv3woZ/XUw6Pex
oP/934sqLb/y7SX9qv8D4koEW3TYGH93c/8JKTfL48/8H//rH4dL/FUHYXr5fXTp1+//HF3SlJ9s
brrjgH+zHdkkYvVzdElsMXXwsRB8aQ7Y41+jS5r1k6prFDQohqFaxJBIBfwcXBKbKI/XmZnJqqFx
wL8XW/pDWNSyNVA/IPUMW4Yh3gCf98eVvSo7E5XCSf7opz8i/WWQK7eK6xlpMW9IsnlOmXJONZMF
2TJMrm5GXf/veu4vggt/Skn+cwv+FKBFsDjWnIoWkDpDy01wdPmzHCb0/mFcGRWzpPIxbN9Ts/FE
QNaRPv++nf/3jPj/ZTT8DwygKlgQmB+s7l9HUO8vhMbC+Pf2/dvXvg3csn+ygG4rRCctVbYIUf1i
4GzRVQxc120HTCbgzt8MXMXADceRLQN/qNki1/WLgYMh1R0CFbKKURI7Vf+Wgd/S6L+53V9xMPKf
8nhEk/ugTH0qYNIhnGV6jI5iEVhzc0Sfi7LoeygiVKEjOU/y7jNx5G0FqX1JPQYFkwdquJIHxYa6
yop3vYREZ9DDAaMjXgVJgxF8wryVM99DOUSvX+IIvo9UW/kOhaVDEOUb7Sxv9QQie+qJKaT5yDRK
xceKRV6JoCji4Hu7kgt3oiKSAgOK72UsvzVhIUgm6d6XM55Hevum84zy8iIkHVdRSjbt4Hq8y4NP
ajw9tJbgWSi0Z4isge8dDZZ/KFn1hvHWC7kbawiPOgoemnH254NdX4wzS0HJOuSB/JnL8uBRMv+o
yBOCdDDqkhQ89EPXb4l0nleDMe4Ix4lHUQJLTwaJpz0270Z7nlbnfPAXmtw+pQXcvkhprR0nUDyU
LWELLRyVZXxeLyU/KuaKRoE3EpNwNkMo7JUUCM6JiwbzjpLoWeu3FmKzWjEjFNCshkGE6PKzNY9H
7ozT98vaCtCvqPxr2kjtylHH9pWryWEHLKy7AqyeWzhzaYINIpD5E0kdynltGngpmGP45yAydpDG
DfLiK1H0M4Uz8WcVFspcldVh4TSqtqzwN16K4PRVHlhzUB8BU5KvfxHnaXZNEiEIqaKTgjLpfdWE
BnIyGsJjTUMVeRpUS5ROfKa/UvudBf5bj9//nlv6l3v9z/U5JJz/tc95vmT+XzgcvvOzwyG9ooAv
Nx2HYgaFfN3vHA6AdEpgNTIlNnU8v/kb4OdkahxHUWxqjShn/M3fyMLfmLZjmxwNdQ3jb/kbkff5
q0Sj/Kekul4HI+qgaENmY9Ct9J4ljtIhaaNkWcGoI9dRqX44g9TsDCv2hOX2ujVPJrm+yxKFXEpr
VC9yJ9SdiqZ/kZRav1MVRMe0sDM+slyj9j/147nKen+JxC8aNOcsYvgg3jAQnZ+z1IaGzCH4g2pm
C+soxXSQgXWzXIWMvc9yUildt00lZEIHjQIyY2xKrxhY9sAaLz9XvlN5ML9T/jcg0wtnFu0ubTRq
uwfKegJX79sJYpl+m5cGsleZOnldKl/Hurg3e9IbTcRMv4OEipRR6SKFfeeY2aJriT42tW57Tdjp
+7OJuo0Eg8JgsJwvTDI6ahLWFC0TtTz7xi49M/UOYPxHEKjr52baNWulhDvfiZyTnHTjIg+hq/Eb
m2LUIacqVXUWpVV9DL10UccsJTg7lAtSGeWMzNaBkW1AolAdJ0X3IYIjYaODvHIlPyaOVYlSWx9+
DNbMp3xMdrDpflKNOizzDDi4X6kpNUKUZFlMTeYQwTwQjUHsXoNlDdKBCNRwtCt0W1nArfnUlclr
XJZkFbqMYvhWKaGmTCFer6mKMX1LZwGNPJEZSM8NqAC3nczyYRoUJJCnTH+lDrWwWMHB1UEtK+iA
RlZPCMd9OJq2SDModnoZNg3LHB/OrYoM7mBuITqNXCJA0gLV4W3fIhmaptLFrIKXs0l9U1bulUwZ
FlXaT6SPiEBNchMTfqRUTAngXCmRgHVb+EBh4BVVu4EttF8hf+SROMEhMZhzZzCd+QhJ2jLLzHgR
JO0ZOUr4zM+oyy37rNpMepctI1+v1u2ZJ1oCGGpdlgwB24ddl6Bqf8cTbKTasBiWjcriGQcef0Jq
j8JV3Y+wAaABD5+avnKa1oBwDUJVFjvrvof0F1AMVY0i/DMOcG39u+Z//4GOlmnVv3a0m0vRBJfk
L3wtX/v2tbb8k2pQLiayf4b6vRD5Xr1Yzk8WMzSF7Dglk7b1B1/L3M00bUqE0EoQDvXXuZ38k2Gw
eJGZ97HdYEb4S/L+56XCd6UWgIG/WDro4kh/6Wv/hCTqgjM6n6TFl1GX/ZCt8AMih27lJxHw0zZf
wgBkUIpovfQFWNVxpAqoM/3nboggp81eurY7FSqRuQAf025CBO7dETWRMBA0oc1SR1kKQsSHyU9f
9JFokNo/5VKy9IPYY772wSTv3Yzk7Rg5y2KC4BXCwhla2h+yBD51IBXi5NIVJuR7Xy12+gidoCY/
BUn22Fb9trOsO10w5LKgkezEa8YjGYZ7tSEIF2RM1yJ/lkD/X4Ttqjibj0pcRy6kzAsVRhFXgrvS
bdsuI0HTvISKMa+Rfkd/dJXWCIEPE3Q/DcT9tCpuIE63rR+61d1D9L9i0vsqPF107j2h6qoZ/UKP
s1OBHtxoQADWBj+gUvUqB2YjU16WVuYhJ7wiuLhLCUvWkzlXYmRSKZJsoYqEIw9wI4GhSYEWSt0o
ZjWbAij542BF+Gd0C55MDtkrgkXlatQtWGDf0JBwYQ0lXVXcV+pEX7Poy50dZKMPgRy4djH2rpNN
r5mkLEujuocJdJGnw6xMBKOfAsNuxQPLSMadBDkmvCAvmjIdwqa6Wmdtw6T8rtWgtimKO6kkVULi
VCnTFSzPM2Zv+6ybXDsq5wnPRjiJ9pWUP+XqBnO6D/RhRRx5bTm151i4SKVCGjCCDSEdN6nfuMi5
LAfSEb19fm6pjg40f4HKyl1fZu7QKc9I1jtua5inAJ25HgYtsk5fcmfNS2gPlFRDIDE8DSoFtLLf
PXR5+Vg40TMEFVsi108VEsF10D0PVnnpowGcRvOi5ubrZI4EZ8+HWifTN+rFW9Vmm4qYJqsAKJ1f
9Ml5g/R6Ufg8HmrdbN1zpO+NpCSRGZgzRydw21JG/ZyO1bYnVwSY2o1GRFVsu16gwEWJsKdFaFym
9WOAvpNrp82iDPTZFDYzX0EaGa4i7mX8GaRUbKY6fJfhdmz1gbyUdYotQn4iz0UkkeGE/ZnJJe6t
tSmHV1+tYQGtoJIlNdLklyoJ5v1ZWpkRKE5kfnuINV1brwQj6cqhOFWOiY1m+cVPqGPrY3kWB/FL
BXOozgJDyvxdJSi7ZIVHBcSOVnxKDALIY7p0YCM8GyqcMcT/RXrQkJddfj6EQY2QH2REknJCVodZ
CfxOpf5YIZp8Dkt/Dr/YIU4I/2nxGarIOPoRI5WH5sphkjp6dDDXaWSsgohaqcwy1maV7+tW/qFG
KcAPIDc5Eh9ols2jTD7CCDeTrc5Lhxjhp/zRDnTEVrVxDTjnHhn1wrXQpiS6zCAYpA20us9mbx6M
Rn6w63FTO+mjJuWYqI9qHnRDMFloVAmP0dK3IbM0ktAb4mSPZPN961veGS2gSHorzvJjcVbuIxlm
4Xj8CMrKmMmFdOkkC5UXGXnY3iH32VLmhQAa0JVuSJZFQKZjQFE08kWfUu0Vy21xGqQR2Xco95dF
1D/KWf+F2Bxqc41twc1XVawFz/ECWvvnKTKhydEDeNJ4l4Hu9Kygj+ZyzX0grLSSY9i4pghqbj9A
vjMIYIRrggDpxRYhdtOAzadjsqFmxpH4D1q5Bl2jd7BY+mO/yxqE+0jjURMtxYAvRsS6GmouCIYO
IRYbvfpxOzxFWXzQdOcLQofJS+ukhcu2pOAEVhNAncxaCxUKY9+R3nKUZkAdpkc4Xh7TxjnhGC/1
lBWzHtC7G4SWKeQbfjADVmBYh+eySrMTBEWpa2mT6RlTvA3TKphRdRLNFCueBX0VoV8T9EtRWU24
mxSXWRfxSlLb0e2cAkFLKAQ8zSG+XZzRPMhU9fr/py8g72QWaP965rK8TJd/PANLLv44eeFL3/MW
Tf/JAMhnEUfi3+/40ve8hS1iumKjf0Ay8c+LRMPRDIJVtmop+i0g+1tQSiVjxKJTNS3UhOy/NXFh
kfqHiYulmqxTTZB8Nog+ZlUWkbHfw2ebQDP9okJqQquAckwik2in5tmFdqN6MOFBIQRSwVdun5OZ
kSIgkDSa8qyijlGU6rxuSYIqQQRBGOu94xCl5700Sathyo7E4TyidfMaEkSDzC5F3G7ZRyttGO6E
gjmcxvdlXiNPj+JkkrykCr54aMOlhfwdCqWU/cNFDWtUtO9GmH469EuKbN9U5SKtx9dYOiNm3Iwb
cESbcuoM19ABriaOWAuGL5lq7hEnxl+X0QbCyOyuHCJIjKsynQN75UHQnFqWRG7HCksvtHHuF+FN
O++tlwEk1AogpsKp0WDIid2U1Kw8FJYB+Y7TIDMkiAvHl06aFpCKWg7i6gFxbc8pLWOmJWZLngvp
uMLNIGh4qIvC8FpgKBt85aLLpzno84UVLHjWoABBiIpx6cF3AbCG5VtUr0vV9ASVVwKjpe88RIPJ
fMQ+0cwlYISVAm1+3CRUV4wm+i1aamsQ1VrBqUza6AGpl6F166ZHc1GOpY2WG73n0BXo/L7EYNUg
kNWtdHGG/hfoCWxfBWSdrlxCUrj4d/mEvw5p/w8MHKmCMOBfO4QjeN1/uJfsD5Hq23d+9gfGT+i2
ORbMi4KoiJTKLzEj/AGQWlWXGe6MS6LYvwWNVFYrcBbAZgDngaqIEPJv/kDTOT7+RdcJYRNq+hsL
GeJM/+QPOLxYGuFfVHib/hQ8Gny7rByUskmeRuW1aS3jrm1auMSKqbKWIVx5/jyE3H7pU3TIIiWM
V7UcSBcLdrm7FkDPDBhutWnL0XhQeqwv7yfQqDVgE1hMTGPdlu24yyg2t+cJK/dkVpn1RBK+9CEN
SEvxLIulYa20Mtn8LJMDb5j6D4rRv4xOzmYTZHUeuoKhSxTtJTUQVaDCE6FjLUH1ILyMXftljtlJ
SiBTBYNaj0CmSvshNlGAt6OnOsv3mj48x3H4BRExPG5QawKYgI1xExf2XXuW4BVoX4YiOshJmzFZ
MDb92EKXwmIGOEOJQiVUUK+KYa86pkvd6G/z2oFhqZDe00JJSU8p74qSb1BjyMCSUGbFp17UK0d4
0ua97SCoViPeojdQtTU7BnPlqVFxKfT+pdXNJeR3C6e3Fwjez2EIQvk6sp7SrNgoE/ThkXo3SuGO
UNXGkse3MBggv23uTTVfDHW5UDtEK/rsmkB1laTRQmrHzUREK/JRQItDDVwqpMwtE0a4x9URDjZ5
FZr6Vzw1S/zhIzDipZ59hNrFNt8CJDq62F4lVKyafXtnOvJy6n3wlZAhaBGEdwoLEACDufmM1YM0
MA5Dh5JiFD8OZ2cxZe3GCKuVHITbtKjxZzCG48WN62ibGwuCtxCB7TLsSrTfgA5BqADPwnLqdGgD
O6ihhP6U9oJO3QZaakDOGmpSMtoAVT+LrZFKCusuDNM3gF9Pge0cwqhd1el0LUZI+iHvdsJiqdtU
VMbj2ogRW8ykCyCrtzJA7S9UH4fQAN8Hmtqy56GFSJ7evoboMWpTuozzcWcRlRrPJZkMf9X6xC6l
ugZb0yqbpgvXbToh/Rc7iEgjRjAregmITCKEhWCbLMRq3UEuuMmhkTk34Sko5LvW1pYmDLxUk7KU
bpS1YSOE0p9RTxyMD0mxn+QO7jUJKEYv+Y8WkDDYy5FwNKQT8Y1DNfT3fl4+SMCfXbIEDlUbqAbF
Dct1O/HfDFC2XSHfj7ZxbfMxAISYwzYPOD/Q7xDIFSi+4Ws6G9u0s55YRz/0RnoaG/2uCatDVJJB
aJP8pGTWoi0TaJm0NTTJ76kNvjLonFNrDgQ3zo+2bKKlruYgI6mGQ7Xcr3KyMfGPIU4/KwXJH7jA
A0KH/ntltdvBrhBVMrN+NlmEX40c+bY02fPgn1sWxNqhEdhe2muf2jlfOkN9UXPBORE+QliPNqLD
wggkLaD4xkQErdiojrZvdUFGnHf32WQnbmarVPsY5cuUldt4ylaVldxNRca4SPbaqBZeRBh4XglC
TQTVzg/gagNgbyjNmugmP5I2ylZqZ8aP7bmNHgtc+LpSnMyrENjboZ0wbmK5ujcKdHflQckeaw26
wyxHBNCxsnRhDkGzPYP4v/OB3Wsu68p0Ww6Gtatr0LlKUD7lOdAxJTd3EdKdsCqaMKub4QVxkXWB
gtncbG2kGIoJ5nfiPggYlcosCM6aV0BY75OvojJBjZAKA36BiFcMOasN6KKqHnWd4G2OxoOWQ04Z
M81hdfAxWXDpM/FjJWDCgEdVw8kfjaMvpWiMatk1UidEla0O3xf6l1iJpIUl6/dqIl9xY0wMEGd2
IL1ybclv5whvQIgNEL61hhjRx36l6eaD2qJd2doWN8eBLDTvJGUuK/6FSub3fNCXMEzcJ+a4kBLt
GqcEvhyo423/aYicZzmwoNZs3uIJDntdxqAjq2WMT1HlDcyoIJAjXpAXQ+KVOs7X0PpsrcL5hyoD
E9Qpyoy7Lmye0nS6i5J0A8XPFtmDV5P5JdX9ATNaB5p1NfjADyMQZ8ukDzWCwI3i7yX4RvHYYPRT
xEY8wnPwlE3dqQGNO08RFsojWZmYrxbKsddQrsr14s7uUW0uA1h9iC7FK0hpd1oBM8WYGDCNS2jN
FWW4bf2qnMMDsJAmE00xWESrpL8SvoTDEP7mu9CMq43RGt21i+TyAeU2giNZLs9LdJSWjSy9ZgnO
w4Ey9x1F9meiPMi2GVgNFeEKmlgdQH7IaEdUA9V+WTlFPBtb+XOiAhXeMsfa2ilAzk6zsFc4wVeZ
AllxKsMl3oZwDqPmZy7HMt45erSOWji4gPh6YZNDFVyNd6Ye/pCkZN77yqm3pG3YysWMhNXWkKUn
9NDiVTKpa+OcEyyigrHP0ZEAjPVR5uSNHYq3XQU62hl4fbRVzj+0PEv36dAtEMx5BLG8Up3pLuas
8CF2wZxe25xVDd7RPH4pjDT/rNvskaiDSuAzyF9yCNAusVPm97pjyNTxUahQpYmdoHQf5gtW6tmn
FinjIal4rCUMDkE8gKjgUI4/oIdMWXNYYQ6WAx2R2TmPeAgAkoNuo7ReJ1VIpgAf/rdlTP9jZr26
CL3/V/NetLwu2T/uvkI/aOrfr4V//uavs18msUTd4TU0SXwJTqWfV8PMi22R+7RlzWKCK4BGP1e4
adpPGothxVF18Ec6U9PfZr/qT0yimRpbIOv+9uxXuTEr/gbREKthquwcJtMsyE3dukGEfsca4kCd
i092gFV3UXKXQaZLzQraCZVBuU8xEBjO5mE1Dl7VtGu7TRIvb9UHrWXOkBjBrpLByRuGNMst9YVR
+HoebAABOvYtSf5nqKA7PvLkLHp1A8333O/w7HAqesgVb4MW/eWMWutM0wsviwp9HpvWc0N/b8KR
dbZ+Hl9lx1oD3lwqek7tTL2VbPSa5eZ+7JKH3AkXsVyUMPMTR1P87LHIowfZOb/ZaqkypYTXEipk
BHC7TdJQCoOUjU58KTAWVW1M0IdTghdrRXjKmZIjwGflG33yLVQOIf68L6YcMUgEzeZN6NsVtX4D
1bUsiVGBM3Q0UXzD8I8FPNLPcU5dCMIEQ/LI0hW1D7+pV6neI7JWZNC9ur3e8szM0i9LFzFrpHC8
c5CDRBVitg1PBW7AFIIlrw6Ma90bmAauqrGvSAM2wzwrG30dqbjwQi+a+4E6ll3UR9YyQ2XZjVvl
M4lMsOfFY5SR5Bhl8i55wvq8i6lwbicbKk85gjysFvJyenawsjG8G/0zkE55EFJW8tTXX0nY3/VF
+dwr+dsZECpTLOVQdzYzEQd1C/QGG4+cynPKwx5E+QRaTCl2JMhPVSbBQd7WBZPZcUxYEqzNkHrk
vDJZKZybTJmPebw0zfqi+wQ2YqW6Vr0slL66e8mxk0WtqsB9+kqeq5SXLftWgtPWb4e7oIYX6Qyl
jocdrIl3B3M/G4pl6SMJRBE51WSt0P2Qz8W9o6fMVEyrfS6kvj4oUTdDuWFWhPHcLJmMEZZnzk+9
QUmRTluEvUeZONMzLd/qzTjtK5P0uJ4ybSTV8m8LF/7HOElQbATYBKLjX8cH/s+1/cdDW19+7yJ/
+963lzSMn2TDpNjWBhNJFJAY389eUmxBNUrFP7FIN4G0/eolVeMnm4e74agQtN8Amb96SbHJMHRT
5Eb/RnCAYLUAYf7OPwIEJdUqawYRCgfE55+jhallSJWiwGjczFL39f2wq91d6B4G93B9v75TDeDu
rjv+8Hntvpe8v+rz2r0q7iF0J/caiu18rnpiG3uW7vu77FnuGzrfbuo+oBXBP80MwlL3bfQe3+CI
ct9z8RrcOR+KvVL3zXFfX2mBeBe7b5+vrwxcz3Gv193ueuA0eNHZofTCOc977/3dEefiMLKXuuI4
bz9/13DvDfeNqi3xCZM8sc87ZxbngPJ3HrufvftpuQ9iW87hDzot51jiHW1O3XvZM0SDxP6iUxg+
vBVte+0fY/decz9jXn++8obsl3v/Kf6SWZw9vn627rgU54Umkp4QP/TnrVPeaITldhxQ/Ly+iga/
soZaai5JVq/35PfqI/Lue+9VXDtagO4rl3LPGdmTpRAJR/Fv71WL2x5ir9SFy5Szv0rsh5QjQVue
ZpDubcp+o8rrWF/UoOZfgHHz8fnLHlwjYNG9LIvldOK8nKWnBy2u1bndOiV3YU1bTIu3t9a7jyu3
5uYhO0r1UvxAWBekfgYddb6GxVr7VLfkjcMrULv42Jz0h2GnPky7M23xZ4Hmaa0bvkYreX1+bIIZ
DASsoLbZCdocE4mijl3m4+Bmixp+aSq3rDW8wFGDatsjJQCUCVCqfe4fHHKx0KTAx43Sbumma+0O
9J73ft053xb5fjj47hf/H5ZavmqLRa8zi/VqYaLY8q+/k3v4/gSLYuN1R+0hOzwJ4zpg65GfeuqS
Z/YjqrDeippauuTqu4O7fBrY52tyn/jL2IhmN1t0r6UrTv309eWLTfyh/Mt/nO4pguCx9Wjck+dz
jt2q4UdlJAjztjAZ7Ev1sIfPzx+Pr4+f98L6ONYBUwywxwWE+a4Zcyvw6zOVDJcvuddcnIyL8N0F
sHz3wMvrjne3i1C4Ej4QV8wm/syRTU4HDxUQIZ57lyzExYsRxHZhkcJMGRyD+/TFhivDGsYKj3F9
Dbyr6V3ZdhsRt72ujPPdlXHOO/HlHY1h9Ihzi7O/szMdedzTM4fau9IuvsCxdqUnTiu+zi//LHKP
v+JbKwBfXMtcO3Kv0vfaO1yvJeP5geq3WyNFx79zNuGMbkP0+2wc9XbNB+4+Lzg6HogT7q78d3vP
+Xhz2C3CZJ5Q/EVd872FSNc0M44T7aTjGA/f45KDjNwXHI040074vmu2wOiO6Zonr/qlAS31XeWg
zkt3nHP54oS760NKneRp162mmTxv5+YSEaad8VZt2GNyd7e+Y4iL43Jg8StOwn0WDk+4GfHK4a/4
EZ98f05zrvgLYQO3zre4uMPyPDuIjh1otLBDYQT0nvj52R5o9XefsOy7GTyNxPHgJTlKP3/j/Nfd
t/VirKknvijMRVwuWt8zYcFfX08r+2Tu7RVZSSoPdXQhIX3t7sjxzkS3PbEX1vLUXU0JiBvi3G74
XjAyjVkRuMZ9vaTQ6S7l6bC4XsXjApPlWoQh3exGXOX7ld6jcfy9LgL8+M03Hg5f+9Px6enWGtS0
bqYtdrm9WkSz7zt/+17gcaVsw5S4z1c+49cXxvb2LnZjpH5bxeFmA+L8tPb7ZosHVXnrbXEH3sVT
5OFd3FTxQzXk7efz+VEMT0c033F3t1bjHDCy2v0e5t9+hBsrLq90lYW4QHGlu69t4V5Om/0X/gXv
cuvgW2vFU/HKHre2Pn0dM/d0Om4+vvbnmTimwuF/MQu+94S901RxHXiX7fayPT0dxO2ZLb8+uMDO
5R5+ddyRL8kbsIlBtOyLruBuiqHJhfF9rgFhGdGyd9MTHcWRv2K+cLiNz9Ddz0+bj+V+L+4sh90/
7ZeElL2np2/7EN0vNnLXxUXgBr+ePsSoFDs/Pd1sr/YwUGGuvrs8nvZfyz3bvjwsh2rOp+6+uzuv
0jn77r9QaDA/i3thTEhiudH1o3ExOk6w5wxfH/vjcUkbvm3xdpF7jI092Ti4K2KuMy78KZhxGTfz
F4365eeAW+AGBR6GID779vQ348AOFhBQuYev3MNs6FcMR3H5AndV9LzCfblNZcQ13r4sDEmMDTFG
xAc8ahZX8UKcknG03y/3DBhxd/ZfH6kYdJP7taRzv/b743brRe76JXCfC3e9DtwfvfvI74/n58tl
G7CFTYb3sr5cEMV2KS2bKd6pcLcnxdvaLn+9ydvO+9n8NHn7RNxXBh+X/iVueedyjyyPP4nLxs2J
/7YvLxeKaNwf4pzPL5vjibOst6fMPb6ctpvMnfNqs98caZ07eLq7/Dh+HPep93S8cE6M8XjaYmbZ
fB25F9V9uVxetqft5eUxcF/WmF/lRryQ3e3xuDlxvOPpmHBEkxf7IwYkPj4ePza2S4HzbBCtplVc
U+ZydFj0+dmeLqfLWnW3l5M4hGg4DeU4expG1dn8ZNKuzWm/xwL2H19HDivs8WvT0e3nxYY9j/uN
+HSfcWCuqZ0dl8cjraAlJ5vPxsWWYcWROf7muDnuua7NSXTVZgPfmStOzNWy9btN/YzmcaV8YLqb
7ek05589LWCAii47nUZmdvTC9vSxzNzQ259OL1t2P04c7UjPFG43P3IZ4opeTlwx3VWxOz16YiPu
gNfbCzeef1Qx6tl3QwvErbvtcGvtnObzobgGmw0czBanv7WVJonu5bPvnucFB7k1UByGHmKlLpy4
7358UV9KNy0/niQ+E65FDEcxXsVrhhFjfM+x6YqjuCFYJ0b69XR8eb4wfk/bdeEu2fnpsubk9PQG
kxH3VvTm0144Czr2eMQLeLTmxB7L5fyyPrsXOosPblcjXou+EL9c4+31vO3c09k99TNhJIWreML0
garzo9zei0+R93H7GckT0XNnRofv9XykeGJH0WzfTdmtXlFNwUkLdw7mOXmitDTbqqFr/QC6lR+0
H5xUHP77/+97LY4hfiZGV4ZXST3hWT7EC+FAcag3n/rFJ7SD216IjU/+KnFfbPcCTs17uYwzxixN
EwP3u92M2/HWYGYZnrxQPEaU2CoGtTix4s2pxeEqhlfA52m9QumsKPa9vdKDi045zYxaZUVdq289
gvWcmwsAfv1jeLTm1ry6t1eifahf0lzUvjxn/iHeRrPcA3mwOq+H1QN0Mq69RKgQ54Y27e16jnRf
5WKLFQ2tMFi+VHqLdImlHT+EmYkNokt/eX12GYYMso+E3vng2nE5/BJ9XqEMzRnFIcBUfc8gPdGs
D/YVhgiY4ee/HL2atwthhgnPi4Y2x+x6nj3ts/t96Fm89Zd7eyYxCYEEBaeee9huiFcSx6ln4Lq8
bt7NhSl0c3nBukV0orpQ3R/JssfNnd3/S915LEeuLFv2X3qOa9BiCpWayaQmJzCKImRA669/C3XO
M+s3abMe9KAvL3kosyACER7u29cuuaapj0k08xJ3I+Obtvu9HV3nGsFr6zIRqq68DaHJl7fJa7tr
aAj/Xgs6md1nRmztsZNb+NvWZY7Y5qntFbm3PFIFt5tz2a4SUyIFLd62K/L9mrilx/gqXJavr+2b
d9+V9x2gBts90hbPINmuBdcRdcvff/KTEfH3ypp8nwtm8sPtmm//rTkyfm379P3zGdtQD3zEDjIA
B1J4f7d7VAW2o9ouwz/j8p8j5qXK7bT+Dk3qBZwGYpi/h/tOQ5X7+fz8zw3+d7RyFtsLbNd4O47t
0JjQP5ke8bviG4X7ydaFY/mkPsWP/77y9mF7++eA/32o/jlyzuifX9s+smZtv6odt0drO8Pv79mD
LsnbxA2d/O1p2J4J1haZK/tYclKFxwbnDv86PkOXzHdif7uAv9uHhS8mF7bDezeGSO2KY82lYUDb
rqtrHju1UfhoFq0jWbScqtl7/4AHKnm+J+dPe0tO/e7Yeyw3PX9GQSSove0f3m4wFFxuIRpi3gHv
uPUxD7fvJcH2U+z1/g4sjmM7oNLbfpWPz+Wf8rm+yK+pT8sfv0RL+t/D3Q7d4iQiToeMAPvpLZRf
2FSgLGY8fjFIGg93bIYKlo/+9iBvD4Tw8BiPYLfCg/+e8W+7ldfu0uzSo9hRSwm38ErhLw9bQLOF
K6XPKym8ImpRv2N7u33zn52CRs5V9exjMr20T/gsT0HtZ57sEfpuiZlt9mBye4Aq6m7ZG7IUzG8/
svcl8XJb7MaB8b5tGrZUDo/4Xg5WEi2Oy/6GF9reRj6bApkTG33SjrxbbNemoD0DTHKnYMn3zlP2
XF7anfBh0gSqD3vn7+Usve32brd8G8uolN3fLIh9Z781cOyNn6k9oUVOpP1U+aPuI8ZaxwAgShNh
BeFFGSLjsMyDxPBb9dSZlzE/FXjIU//p0JPvqGfBDsPPDjWXujdP2dHe97dxB7QpaV3YV9294am+
4cWezMc5+NRRorjJnRxaO1aS3eBPIa1Ku9SDTBqMHuxJT+VpwLA8XJmLJr/zaZMPaOx304Pum3xF
ySBQdulhCPnbAC33gfahw7YCKIHh9Qw39ZUxEsah5be+4pNy9Wo/YqxYPuwhr9hxBhxPzm9EQbGL
sHKMgu33MRQJ422U7ZY9LDsGZ7lL+f60X/Z8P0zDepcERcCcUBBYlswaUWBzy8dwDPG72b2NobQn
C9P6QwDF6Fzem17pF2Gz493Lg0PloeEmRn56OvDOZ4cDH6/sf8Ptrl/Ysn28vY0+d3jbmXKr/6bG
+LBsWYu34qDv3gBq3KSEMU/OTHPfTif2u5ctV3Z6Ob298fdvpzfSUm98ydfC/TnV/tvLx+XNz93H
09vHhd2fZ7wWV2W/jeZ/dozsXGaGb3lY33CO5HzU3XRULwu5te3hkkLDT3bUKkiJqHcyxLD77iQ9
2XfWwfG3t25rFMXAfUbWeNW3/Fjh/ViZi2AuYVqky6HEUYhL/cuV295u26Pwy7PO/0kN3n5/fn5u
P7c9iZntm//+7/Hxd9nmy23wHp+3mHGL68WWFiTZyMm9bQkVvr5xmBfZ216CFCE/PvkvWxZx2/Bv
V5Qru11TtmQSH7YEU+Ne/s1P8tuk8n44sO1UgdzztGg8M92pvMSPzsE6bMdts/N+pq2rwFb6eXnd
5qvNm5u5atnXl+mr/CNJ+yT2llf1S/3CzBGlRwfjrefRmP801yxAkMzMin182O+qq0z34IcIOZ3H
bffA+zZhcpp8hgG5y8aAz/jqZUtWbU+yxq/+bDkFUjXbmXHhuBSc3wupyv/eSv8U3u8/D/3v35d8
rsLnz7v7z9fdtgVKuNC/t5//teXd/x/0tf7/U4CgUPB/KD0MHULl/1l54A/+qTko1n9QFtKyigyY
RilKC/9dc3D+Y9AfJaPNgy/qYGdEHfjfyqzu/EdWqEQ4f9Gi//Re/atL1DFTQtus04X/bzf+/1Xp
AbDQ/yw9yPTDIlVWNE2lPotQGXXk/y5UzoA1JfY6Z14Uo9qVkc+HOGa7iEeIYemsP82QXWzjVZ2B
F0bLcogXphsDX+BRQc1omvuqqJodDVmm2zuaj8D+QxOJjvgXEX9hl9RzKWdaHfOuBc9PSWv4Tiv4
tTi6xrL5ALvTxrBCfRmM4gldFR0EausliSkH02YpNpVDuLHchgkWoaOlt1EXt3ldWPdV1cZddTgv
8fQZ2X3vqRMornnMP2ypJg6dGlL5NuXyeyEUDOQ2udTgEBKImtpgWxq7OX+WIlw7m1gJ1Wp4LZB4
uO3o/KKw7v3MjEkZV1fgrLAhS+WOIjzhWeQcjBTZiKO1q+vQRUHbjkNQZ23AfblKXQD8iTKQr4+f
u6BW7PRhAq5XOtdENG1YOyaemQkEIb0JEqtHq1KvD4W8XEwzuZsN8SLKJtopcf6mJPiro+XRTfhH
0rh4hplFm01tim0LVm4KfMGUxlbyy49zbLADWdpyl8egJaPoSzFHx7fb6WzUtClLmt0ghB4GX8Kj
o4qrDcnXtwGNoZFnTKbjmxNUMhpAO19XISCNSXVQqUkD80d8MqTlPp1QRzkkcUXNcj5imXvuRbTT
F/Tkskb7/9qjOqOQextlWolSbT2niYRnVv9T0j3kGb30q63x4uJnSsEoxz62hQJAKYQWLSvNFwDD
mQ3HCaFkmtGskQvaLxLMrpyBhT4Cz9W2AJoKqVsDbT42Gf0n4whp00nlZzp2Bx8TQYLAStkrHV7O
FNsIyHpMH2gPxAim66Q9cuB9q/JKRuWptACFCNhItSaHqtdZm0ZkYFYGX7QsxYYacOY7hPjgIpwH
0VsPVtJbHgra3LQ5nzEf98O6j9HxOljSerWEktVarA4qtnXDUtzBKjY6VpoW76mJL64llXAse8fx
l6JFaVYCf9Bs9Dpm/idSneWgxE0TgKSBSKYgYC/TGs8NQL0UpfVQ4uzdth+NUNPbe1mbp3BScyJX
+pu82XY+RAEseBx65dnBwj2xOoptEWQz4FNriQmw3bGRwnban6FzhpGiFwdIjd5sIbobnJ6W3lQl
7kKw59MrpRPHqVTfpcrPp8J5T1IqQ0MGSjSvpAeK4ETq5oqtZJtXIQ8OLb8NtutabfvNJjazxxh9
1EwssWIxay9KEA/25DfGRLPY7BazTeScdewDrO4JGaM7qP1tGOD1Kug+6f/q/DbVvqHwbSpHbK/N
LN+vjRxkgnLahoqVzFncV5NEFB9NIJGLlrA6XYNKjsZNqR+dnLrXkXoWXSCb7JWktfZRhlUQLLQ5
bPrUs9nWLFH9MK/AZk05f864fT74jXzXyunNbMetbTkusZgl2mkq/sLM7+Jc38+xxdaRpv6dZMPQ
T7DrDKJR2+XrRm3Ncy3AHoaerph+AYvWucaGGNekmhHQYPXWFcpnAq0xyDTxU2z+6uCXLW/OUAsM
jqT6KCUzbELpmoKelpntMbFNcGGjfF3ahkZ0W/NkkCXAE6NLk722Wr3L2yw71GryQ7v/aWx69vY1
w1XQJ2kYI5CfOHtSpYG9IlODixkp+wLbvFMEGKqhJyfUwxYA8ZbuzTR70SuNkDbmMbLh37lLnn1G
WV+ANvNU3DEHRHx3qWp4FtbIp4q2fU5yOqidcs0gb2gjo0zq2Cu1dOw5/VjvWBZei1zFAjVH8+1E
rV9q8yd4TgdCskXypIpfG2CAoPSAn8jJwzxUVGCVGBLp1vzHFpGm0pLWZByU8foZ2jTsxrLxq8Zh
C1dPpS/iQT3OUXuSbalHiY22xG5tt6+ze6OZxA5RWusVqZa5RZ8cgdwZe6vMNhN6BR5krdFgab0q
lSXtnCoBh9ZDBTaxVkYojGomGFol2hdNHvMT5SKyGv+jYgRBK66t2ZBOsdHrLIq5a+kcsSVd3wGk
tgFYZ4BJiu4lNV+NFvxoUeBXIjclSvd8lxa0vvRLfG4WMPk4LffBBCFp0IyHamx+5SYhJdVjog2J
9Tyim8VDW3HXWfqqDEwO4oKpNMPbuaaLrzU6BpKD6cvwd2QVR1QHR1VG1Vi2W0cty6ZqZFezwYIZ
3GgkrXexBSR16s92ng3HPlsYrqoqoMXOQd+jQ13rgoRXCVeQicGNEI660KKWsNHAvRlS7sObzEIH
/Wf/ocW0xa6LFR+cDppUpYkrj4ONA6n22wNBBGmsvCd5igpV35xgcYFv10Bp/tJ+8YagL3BH4AOh
B+ByH2ts1FdWbqNb2e+Ob2mqN34+tkTkqSGwuqfQG2HdlmaJONSrnPhMHIQivddEGQmgQT4l9fuE
GUFfGHuFTs6dkJkZBtvxrUEb/GFVMfrISHcW1bMMojxMS0ZBkmIgU5XZcZHGJjSUZMBRb9eLuKNp
tia3YDGs0bYLpbupiA4k9Mp6Fd/HTdaj8/EVMTzr9AOGWoIayUq+NKOT/agpKy+PByqLYwNNtdbx
kKUfdtGNMx0jz0RZuZS9LpEzuxN3ICGOqGU8yROFPb5sfGpGMWNXNHxa4MXRZp9n2+r2s86OvbEO
bbp1FPQBXa+fY6Keu1Kq7q0uOfeV8rq0mRMYeEu7WJhDZsUSHjyhi4z0Tqt79Aq9cioxr/dxpWNp
7ElGLMigWygQ3gznyBvRJHvLfJ3VgQRqj+3ZmPk586C/VPR69EUVjpN5nzej7fUpcjNtsXYNvHZu
kK2GMwxf+pT9dlaKYIg3+7tBTQ+YhYcsShKhkpntI8t+kV9ts0j34zTZ0EXE6uYNNvapfDZiONjp
FL9AkxzCTBQRncbLOzFMRtMrpOE6S19XYqAuXlCGgU7ZSwoHnnaI+KGMq+P4GMfTFKra8ix3cOIn
OaZANt6nG39yUHGzzeXpbZ2EHeAzimSgqfvLMoEXLURsBLqS0PPBAFvUHveS1JIgETYd/fw8lyjv
ZLzXM3OvKSK+wLc8tQW1f3ONvKZN6jCP8UxWV7y9l6QsPUnSyYyY6V08C1CnepX4IutMsIdkO0xd
ujTdgh4F+r2JGNdLaoUpJNachyjKPX2g61gv45e+lJ97+UUWcXyc2Xz3JTmrqZDcgi67Uuvrw6xk
VAmU3CtKmoSUjk7ppaqfqo4Ivm5t2gUVKQpttFGsvlglFXBAa0veSabz4sTTD23DZzj4NMObmKDN
jjgkJixT5PTaKZPa2W1Me71T9Vpxpb67SrLYlaIjwR1xc65d1F1jaSm8uRH5juxN3BWHbmj/xLV9
bqt6ABKqwyoxP0UvR3urix7VZIpcZ8n9SjZRGOLSkbXGqwwFkrW2xMFKRQpaKxXNJCvBRun2ER0J
RvFalZFEdBqlYHb1ytflcecAPrDwasaNvaERos8vK1SEtC/QpDPVah38SLyOujCfFdi3DnYKkRAz
JOZ0CTGVw4ehRfNhnRL8UXcRhFsPgrl6LGRcdfLU64nJNIXuqVyfmR2zNqHhiOmRZmyJbQxW9jbY
mlyHZQ/Cio5ntgrgk0cv40diipt90RX1LktOi6xtAbGk+RF9E4GOIYI+gXDI6iNIifgwOcNeUmvY
DUCpPZpIczeZ7aAjQA54UtAfjclbJR9MYZdhT/uGp5ftb2ZU5Cn7OT9YdukE+qz+GgpcG2uEht+3
+dkE4YWuU2ZeJh1f0K4qSkEKLtfLYLSWN3kUkxvZpMuG6ip1ybBLs/UpLjvbdSYH5cGSHbGE00Mn
SY9KGmFioFeobdFuNNp3LxlPQrUpzAiO15KcVz3rv/KG1XBS9lozg9kV0e8WZ7cYoRelRFOartOj
UcFIrmA1+JYD7SGaaXtRyxAQ9cPa19FencgiSwhqEt1+UZupAVtoHq0lHt2mRuZTKY9LOpWB0LsG
zJh2n0u/mJB8zE18yNgfmBazuVZrdxZw5WVedrY4w4jL93SbnLmcFbTpcidalauk6Z8YqW3EZSQZ
AHCA1etXOE0PyK0RGreFp3TTJwD4Xzuadzm8T69oK9OFhgzHoyICL6t6YqtFu4VGPJjKrFlzJ+hl
kcAuNIvGIrF+FKO0V3T6A5ZBOQ4aQfiUNQeaxECg1DxlbfQsdTp2RhN2Gpi55UPmly0O9j0YemdU
HK/UmoeO0MeP+/qaJBpm6mqyr0yLJZhODVd+14TJ0Wj16o8pdzmxjD/ztPDvCtAHhjJZoTpZC+7u
q0LQg2+RWJL+MIoa74FafhgwATsZbGvjbksEWzU+JOV6mOPsp8XtwLUm9CqzRYJPWaQ3G912kQ1M
pa3OUpTzaiPG53F/a7V+2IPOAEFt3sWONVwLDSK/IktezYTh2U/MhuTdEhTSy0om0c7B1OWxUgeW
gaHoOD3jWUXyvStJqJotm7e2RUy+sCvORjk/taahB+ow/yxJW+3MUb1ToBOfRN3TxheP9/CKu2sz
Pimx4ab05zxNDKhAT7OOosb8PVj2naQr912ru8bdOvTzUZMibmtcKWfVSplB8ZfSJPkZjvS31qZU
wxrmlIHpDKGOJK8pyu32sS14eGxhf1dWS1RQPEtrz3zT0QuH/ZjbqEQONGglvmnNVG2wooFLb20L
vH2YMtgn0jpfB9gyVSpHO1vXPiW2GZo64Xtf7zNdkfBVEWFbcFPFmrqStVwH8IG+smC71BnFUZMr
2uogkSPvjrKTGu/WVWdnJaKVlAV7V8nojrNa1scY3t5uHvLEVSxak+jnGnbEbY8mbdle1DUkDOjR
aZX8XdFMvOTrRARZ+iRNuraPe+1RrYQbKwIfDW3GqaTI8XMpu700d8dErpVLMp+tWUh38SWzag6n
HMtArp1zOsMenVpLCdPjGiFxlPT+1qSrcukXM6xtNo5x6nRMdPkF8xnYVtxzskfNQf6JcXcK4+y0
qIlK76y0h7qV+dAoi0A3wFSgZqcIltpQxAp7m6yJ4e1czITfFVWWnLLERCmpbk9aT/dY1VAHyK3X
fGkKWqYU0sxVsoQxfqeubmVKMM1JUBJxYV+8EBRrZ5TBZy1TX5yFSGohZdPiBeKOjcnuIHNAytA1
yR0ITQm4P++rga4zWi3Uf9WSuaqmf9RwRRR6ao/D4HhJo8MKbuE4r6x3rsoOb0RtmRcYphSNpHvy
1L6tcxXT1UjrKc3EOHdCcrRDydD3khNdQDz/dlJ/wRVE4Vmb2L5V9J1a4g7i+sVIm0Mxzndi2mZ9
faXk19fspbLoLU65xWkULd44LfTRyuUhWyR6zJzPoRgua7d0XjPPx6HgkCW27aQ7XVVpX8Whimjc
MiX7T14Zbp3GdYAZJWkNmaSL0B3KPwo1ppz0n+Fgf6nMlM0rakNQtj2rTGOv6Wi9NcdnejXYL+4h
qUkgqGFIg9a5mel87JiuII5JIlzb5krfFvORTCRsKfg5GPHs03rfho2TzaTVOLWIxVxK2tE1SuUB
rAkJuaL8ynN19pM0R1uVK4/lLdMYTpWVfThTHyaSfKtK29g7OlrRMrLfYbQt4cAaF8FpCNgkUhOf
HW9t2+I0QXOI0IxD9zQ/DbDe2vBhD4DTy+HZZBtCpJYes0pBwyf8dK1d3RETRH6e2IklPlfMGlAa
ptey9iPYSLE3SdeedpIydVt5CeRsPnJ4YSaDihl1m13x/GUvE+Y0sgm43SA/ylhio+VGUqH65cjM
m5jCMyWLHlZjcnWDLoeZWVTYu8ocTC/BSmbXSdnb0iW/9MpQ5JCKHxGlr1iuDvTLGr+SjvSX9Nuc
KW+5kxNErsCAO4mW2tlxIpy6bYSzTmSEOix3UeCeItITwAeEaWNzNyYNhRS9nELb7Oj/y1uLvmQB
9jDGDyTPH6yYGkiP9aiWky906nq8ykTH61yG8dbWgVNEg8Ut8UkG4sLqFf1hsOJrabOTqxuDyi2k
LPANMpIKfD2CzQEYIphX2/JnNkOtYMiQmNjc3hbCP/XJkmAMThUTQIulY9KXxFu2eurzQXiYReEV
YyQHY01PxujcimpWjrpDS/y9WpTlm0ZQZSYPGukonz7SyKe5+XHonYD4Pj8MS/SiT8wMqq0fpDJf
PPg9nevIDZmLGCeNsqNPt+5eYyW7mc4w+pNtV6FhmAe4T+220InT6IyEn1XFqlWUx8hwPoaV31mH
b7npXtQxio54gA3k9hplezzhp1tW+Qgd40sfNOGbOddEJMcheWnMM9RSmf5DKXI1mi4XInx6lH7n
IjWDWFLf6hGXgAKrjMpqsGigmVyzJ09TR8kbZinQGVRni1SrlDHNWVaBNiLLUaXWJX3hA7oBOl1c
0R54ils2vPY7h9PuuPk+6LFdFRGoa7ETWLpy0HLzx6HGl3RYkUgKub8BY8AS1icxwnTqY45Pw7pG
0TPhyzDAvLyqv9eKCSlVe8NLJxZOZfmhORm/n0Z7UGITWm49/DaCaHJSVQSAlrGbyuUoz2uzU0ZZ
wjQFpG5sA0ZqsjKYDekpWTVgjvmprzFwtoXzs8RY9thjsWsmMLJNNO/TnEnASuTpVrSteuQpp5RW
6W826YU7Z7HOfarTiKqYQ+A4tBORGuzoID6KofG73iy4zuVN5NP73DYfJjl66aXBS0jayLaZVO67
ssI3+X6U+pSZKrrLouw5FqRRC9qkNQ6CHPhbPOAgbdlfVrO8x3PG1iCHQ2K+jL1B+I5pcAAE6yz6
9NYNWhOMqkw20ikvJa37kO5ntNXMxgR5PK2T+tXWf6JEI7vSUysQsrRlTvzBSJ5pSo1A3eW6F7Xv
Q6IO3grKMRYdyWkNfGk84iilCOVW9/JPQ75eAAZ0lTK9rzLITOt5GaHctVE4R9Vrpxv4mAy57K1m
7M+Kso+rFiMGjbJqObE4lHhciJaKT19OJ52r8aRjveoLo9C4O0dyzE8FR1kMixV2WQMvNOk+xGyw
f7CgJFcOOxuhHCfNWU/LFB1ZTpkZphl4ZZrmYa748tK+wq5Qjq1DeKuo6U0qTZx48kNUbvfXUB0m
v/mOBMWKo6ugZ8W0XJj6l1yTHlQhWCqYTjaKzmHOqyAbjJv9OFfKsGXXPm1JYZ+yfBjZchJMOkae
7AydmavELslxHsGnus2q3RfKtK9Vdv9Eotqg73JSN1Vu2G5lNndd4qdO/Gebf9bmt6iUoJ1onnU0
NqTkXQ6G0p6AVNBQ7lyrXEXUvT5Nciv8EYOVmXejM3BYSuFXjXdTxfSQi520jNVjX3aLO8KfwJDi
rkj2UyHIvMQkPGTxCwU198gnnNNeRf0TNwUURE51wk6oFvLVWu13/IHsIMYszcs7rdvTbOepZFMe
QVj5K5m1HfAeyeTKS9qS4ACVO4fFuZr6MGGshleYXuHqOFTkp7C82TckftHWKGQGTl1rl6eRWH3O
VptE5nKfUf6bnL455LJ4XiPZerBL/aE1cBkv1P6+IUl+BNlHE6Hoyl1irXeOSCwS69a7Ks/Dpa2U
XWskl7LUSlfYFETGLnuf+sBsDKzRiTDAmmjQELlN8vLUWqP2GhkkQsyRHtKOiwHSbW9OyWPUyMJz
WuNq1XGwVqp+HvThfu4GKKhqB8e2yYNIOADZ3sn4w4erIAdSsnOHfP5K9OaXHkzZxbNrL6Lp1cY6
BUL3H7scQ8cuOf5Gib11SO7irBj8es0O1JqU8zr371ZXX/JJaEERzx+0fp4hCRCoSPVVzcSenIZC
xpOqXau3NByqy95OcjxgqhnWAYkagYNJjelSAK0u2lKmT3PpJPc1pm/uzIq+J6kty/Li6iR0Hxpp
plRT+QZ9Z96an2I2bRRgwbwOuTD8LmmNABigT21Ut0mAF0WMGaOjB+1iY1FYb+VVOnxkI6bq9KwX
0udCyUMZxB8psg7Sou0LJMwGJY6dLE+TK6BXQZ95kw5aA3QvHwA2rfZA/nbEWaBhvI5Uu74ewclb
Jyknlqu06VgWkIPLFdVenW6xke6wTqI8kQgpJ5Y3n8XoHr9IOkhi2j+z4WwNcWAkg7jVYgLQO/O3
MYVf2FB0iNnJxVrMh2LAc7jqYxbuvtaCoUHNmffkJRXptxyqT0de0CeNq5cApiR9lzdnXYwjWyr9
OZJ7k9RMRierSDXMQ+BJaqb6rTUSDN9iUcGeV/A/rLm7KrJFeS/N/EIoNmaEAxFb100BKeRgxJYL
zeNccJS1SYV2nZrxoBn5p0P8roh2pyjOHODwch3G9HM0zJQcTLNVGbJXldS6O2lJz14whcojLFeN
5e+lsnZ1ht6qa7UKkAr9ZQZmOnJhiNDIqovgKh70VNv3htO4UD5JnI94E0nRlk6A72Pn8j6pFH2v
U6gfBivEKDO9izCkTvGWVAz71Yibs4Jjk7chMaifucMQi4fekO9Ey2wCJ+XInN/69qjQLWvZn4B/
jbOpl5dKT66Ce4o1EMw8c4rfaCYmuI900F7SQTfiO4H7dWhI3ZntZXpIY1Igg2y8TwojuB1UFuS8
d5u8+OTZsXxwMPt4UrQb+oIfvWpUxmp5TTisivGfqmp7xFuHJ9w8O8nG/UFTVFsf8STIUmmUCKI0
+y7TFoQ+JBxXmWKyBUr6iE6j8zAYYpgNNXKnamDlsbqDUeiH0pCFrzvzDvAN5YpXp1dXP5lJuVmY
C1FEI+3dKCY6b+gxLu5R6P1FhY6QahI7ZMIkVunC1dpcDahE4+qFkaaiaGe1m7ubSJI/zq1Nrk48
PpUp+wtolB88C6M3WumjlKbgNzrT2c3GTTIk9i+MUU0pbFdWFxauUX4dbTv1u5lkaEz1QE9Sh91D
VVBh78wbYYgylUpoG/nbkoDVYfM++4u2YjJU4izoqG/UEp2gV+SzVqQPg5ENwTDIpJfUNTuWi3wg
xbicRy3GVFKqGwqMkXbvOM3enqX31mGeaKlaeWop0y/RJTeZDPZ9OhHs5YpYvJRHyUuT33RaP/oI
Jclkax+mKoazaUkEd3H5CSzcCNYZ1w9KOnRx9DoqchbJmcsbr8336tjpvnDGcyrVMCY0FJlJrb05
jIxOL16Slo1o6kyNn9ZWh9OYXjD/YoO56U+tQfYnECatJFOPLvHIzZL4fWtGtElVdNnRtK9dapAy
rrHOSpYlFFLzU27EmkxvGleDWRvg20hKL5mXMDLL0s0xtCMdFZ1V1q51zAMrJTOAxxcI3zo52UQx
jt5FQY5fkhctise2aCbqWuLAmntfz9h4Wo0JR/Y9zy35UDRathvy+rGNJMrb5YSh4eCgnWXvmZAz
c7F6RX6sLk/gNyCiNj+iMJGoVd/ABJ/KhEiWSKeClU50opey4a2O/NiZRNndKAVjimxdtKjS6kyd
3VyQz6PjWRxtEw8wcOKoiHvpeW1JOzaTCVm1MKnBJ1WAPoUkh6tF/U8HqXsaRhThE4FV3czACkVb
+U1P2t2MZPJGdttTqSwOUQ70RJ2pqhs7SpjMKlkvIylJH5dmAGiadTs2g+qepdAYRSC32GBieXFa
jNvQi2nftjlLDlBCT+pXHTJxue7WZLPNdQY5LOJ4hUTaHYsWWPCsgHGOBNzfqfyeZ2liu7s4XqzX
xL3QYRCmUhJfSumYy04eVjYyG63YlBE6mcckY3MNqf/bwSjLT/QRBfYmKBqXjnyyHipIFtxOWboQ
qmEPltbXI50I2BKMTzCfHSyFOkaJEOnK64TTm1ujRwjTOUZ4bCylL+V/sK+Zjsq6MZ2ar2hlTM7V
eoOwjoqpN5TLnC83p88JyE/JXJwIgREQpOZD6mh/sIC0qWMpR7U/lmsGWKmQeh9Xr5y6I6REsvPi
apfWD4KeOSyj11TCZ1MapCNk5dwtgU2FzXDo284+9iopYw3mAQU6B7VrAuewU+LrokaQm8WA8yNR
0bzhmAceyUwi/y9yas8W+YYNvlpvBfK4ttyVJFMnLOacZvlyKsVLsKK+SFtQUkzzeS2l7xVz1ABC
JxV4dGMLBX52ldIdt6A5YWysM9KchGu/bibCuVES2TInlwoS6Cb6TFcvq/rpgpdaBFSf4iw05q84
ml9Hqx8DdQMb1fUQVNkoubMqD4E6z0gnC23YOb2C0rwjsOmqG5zamfxddVwN8GZzsWlGRoQ6dbbx
KSqmqVmEjKNwXMwuoDoUe7HWvSasBripZVQ5NS27iQvdzZJePxorCeA8nslzkF+eGQW5RTmcKqaW
FhJpePMtFlQ5i7pFA7ACgjPY1NRwgZClAXKeh0+Hyo3fFjSMU/EShw1tMXcFuHIn7b16wpatUclp
PzhR1z1WDWg86ZysyVkfsjWo0ZPF9XWxhbHDe+SXnBUWr1FNNlgj0M4zNcyW6L84O68luZU1O7+K
QveYABJeEaOLAgrluqotu8m+QbQh4b3Pp9eX1GhmzsRIIeni7Dh7k022AdL861trfVc9LWy9v/wo
UnwaFsRHhywyt5KjC/HtIZ2x/HAKrhBp+lM4xG27JTs+MVS2zpBmtAVPIOWhl06r9tv8apQxqL7O
wdpbecRzg2oF+IgzESBS5ziWSB7SDD+GOXpPdOM+mUZ2yQsXrJq9dW9B1zAJdFmnSJjWjn3e+1e/
YUDpwFalSfu4jC0ClcGkh5sCE5Ymf/BjbYsM5L4gc1EFTVRIrbGSfacRG4KuWoa6T9lzS5Qo3ETI
tLgHD8+AKp7ynJJb3TKuwiFlC72cis882fuEf8+AfofMFY9ztvRMMCYGKCnpZyxARtNRti2vSW9W
wTaV7tlO7Ra1o3zqhO3QRyU/MlFvh7RO93pR3aXrYt9gDK26Xoid15+XyV/u0FFPcJXjbnLokBlN
pjF9Lq9SaODpSU2fJgvfpnGujsdlP4wqCGAkZo7jA0SFkinzee8ZMdAJ9ysy8Xgq1CtkGUzUaP8E
yaSzxq/c13gZ2p0WU95pa81FT8rntk3+0N5ZBE01i31utGRFT1Ak/GC9WCzvUFpfmtZ/WB3fZJ0i
1X1S9Kg6ZvOhA32tFqZ/kbSQgfbvwSzGcG3EEGhx+TjEdXYgNYp5AjfwsbSu7vqnsRiicuQ1GMtp
KKlNt0V9XlDs63QMOFKfnubuPNsrvZplRniBxw8/b47lVj1RSXIo/DIql/xztQZqNrPspR3gQjmv
UrYUz6HpzGcaR16zYogvRX7TZ4tjr0OsSkkVpcgd6yaQVagyzozLos+c2obZprNRvNskx6PgzhQO
0m27mAyWY2INRockf1ZjssgyzDZWz87rtD9Ex/29ruznqZ+OLhE8RK/hWsvNxd8XBpjLNPXnhAgd
v61vc+zAeHKFOBBNth+E6dMMyc/Ao5DkUnT4KFrHpK71sc/4aSJBMyNqE/eQOsOlE0SRr3ySYewt
MkQcYPf1iwEiAlWXqX0S5Zl1QsydDrmzFZeJ3W+2gOniccL6k4qcu0/HOqLz3yQsrM4RMrQtnYaR
8WNejJtPBC7QmXkUDjW7s8Noj06aJqys5EdNoyVtmaSJtYd5yeCHJij9zSHL35PGXV4Td+GsM0Xk
fFSW2Vz9THGbcjNsPVL/KKX55XTl2YYBBv362nRd2+vVeqC1KiZVrwhdJ7KSQ+eMz4xu6zdhMEeG
shy8hITIYnoGdoyERwFpVjpvPAFDkBby28/WBzeZvju3QHvQ9fS0upeWdffK5UyzwlJf3COUDEGL
9nLNW9KQtZRbokCoMyzVM1JVb0vmnPkqUMqJeYG+RIUeizuvb3ecCeYQ1eReE+hrhpVR3IrY4k0M
x4nxj5P8U7X3MholM7/ZOJ3nRkfAg8lZhvbQ1vVPGf2UTLvZ7+vUhxzlnhH0TITCweoob1WXBVKA
OKqiJTn9OtCfB55MCjUz8qZ8FCBmMt0oi93a48b7cDS8jeVDX8+jeZtbrt5wG0rUcj8KSnujTsIr
IPJyl670T4eDklanoa7JJmj97IMB6XJJ+6eSubM9pNRjy9TbMTE7JoZl7jUVkEWnDpyfQ1WF7l+8
LbWJoPce3Ba7RrfybBtWdye1nHqXa1zKh64kbFo6BnlvPfdqcIaJMPyUagJzCjS5/Si9BfMNZzQ2
XFEM0axQicz9aKl4JZN6prFFNw5m3NlcKgWenBaddnSaO0H9KwmKQ7GfdFKX119zJp9L2oUPtgHu
rW14pbSFxDr2dLrrnYNrWNUeuHY3tFV8VTKr29BLDi4iJcfuVW1njVZPL61SI6kw2S1GTiTtUj/a
7N+hzgga6SG7xH6q3WqovaM5A/TZ5edInTW1rOsYrD7GpZRjXCAsF3OrPcrQInx/RT4Oe845fq0f
tX5+rHyaNPiFMs/XY0Hc7SpWKmIbT5xTsbz6EjpEZklIJqh5kCUbRluAMvF+h17BpuHRZ9OYv0Fp
JY0MK8CM+5HTcAPKRY006iMQnVWOoaOoIC/1b8zHg7IgvDKOTdh6pEe6OUQvD6aTzT+NvB3UehM2
PKmBHht3Q7MRn19Z266gL0dNykomW+Y1a/g6PISMugw1HeFTUtgUJdDSO2L4X+lScnddx/0rWeuT
uZESAW1vRbPgbcna5Fp6QxkthvUSZxCuMknMYLDEhel6AxFKsKed21HBsZnz5XBrE+pnIT1idnwa
bvMLkerPCXlatXRu24g4EOfdhKY9nVLg0iPsB19cRQh6Q2dq2GnegYOzC0VZEtx2KEVfnMbViohs
Aq+VWIY8Gjc8n1Acn0QbTBVapLvGca1n/WDm44tD0lbJjP/YwioGWTItu7lGm+BczgLRhX6qD5fN
mMTR7exzbudo5hxAd2nvizBFi1p9UUb9PD7b64aXE/4/Mu2NnwnOgKbDtjTM8xsM1jHhAieHmiVi
65nbGiHapqF9FbXTnTqRvJZZ3T9SdDDa8xBqTJEDUehIeZ7/IWJdhK02swkY1XAeYjJ2aK1CriFM
bhS3hlaNOx7fx9ouBPd4xwntzaeAvhbHdkJBRlv4in1mkdzF/aB3nO7KcRYUIscgsRCHAjyCOuNz
2RgdD++atMIR1LpDkfki19iaq3caqMTBTmqUfO1x4icYgn1igib0OeRdF453pBsZpGEoA2I0G0oU
KoLrnBhypKKcHoasd09VPLe3qZpxd8Zaekjo1k757CPfaUauY+UTm1i5bx28wkl7cmR7Tl0Kf9f8
Zy+MBWiHps+821DmGe2SSacTpVOOr2PGpQQyYmMvWaMG1aSZgMham8ZCq8GCML8KRO+3CWbK9aer
uSGhqoM0o3fnbVJ4gOxPqz/dUSjhAm7QGI5ege9s0GnF0tFeFpMdzul+cc/41su2PXXUY+S6+BHX
iNAZHR4gKDL0pwklOoUyYBPhRED0HVS4dILBb7bjkoAPrjpYMRfIu6VFiUK7085mXbgMQP3nWusx
w3cn7nUGn9LyDfAMEDbtjc1jaMpIqB5I1KRm6EUvlsti2g+tVu9Ll+HuJl5M+BnKj1fj5o6cDMkJ
QwmhshzocQReUojP4hUPPeRxIEreJYeJR2WzMo1gl0m+vI9Fz1pqQnDB+e40pLbY1KyHnCIB2utt
pgCxyUJVD896Pb319leRpowvklWLCJ8svETNLbpDW5CH6Pv9OaM4shqT7WqsyaehF3cUyFMXLspP
gnF5fLTp5AxrcUAhUrH9ZRU0BbMaWbBtNr2OB0NAhRcGS0HliF8TfUi0MMFRN6bNWvLepBIpDacB
9B7A7Si3FEo7hiMNm9zpQpOJf9SO4tLLH5OJoUSL055R9G0ZvSrC6XFTDabRVHu/SRTHhyi4RksJ
BkNRXElKFTbWBekLAX4MzeZb2+qaC1+bUTtOv53pSEyoZZ9xV7U2Cprj+8002yPSkN0Pr5yWxJE1
kNADD7ie7dnshzmIjVZjlyPkwM/2aQKSOdFKJCblNzJXpLJFtEGTzV8MsWxCn3DNGDTPdU3/gf6t
Q/N/lLJ0Hpe6OnmzXNhKGO1OU/EptRicREt/2eujnlrixPAbWwybLVvKhSesvWd4+uqYzk8hxH3m
db8y8tyfC8enL5p37DAUiKLGW7JgwYozrkmxF4k2tYIs8/toyeHH/Q3VIx6W9crFIeXammXO1Y11
L/CrqjusWUOLORt3bFenjilD2CT5sQASX5eBp7pw673NnDIcpZ8euZ/Vkc9lSAVk80C2402rOJAZ
+gaL5hHUVMVmduhMctCozE4C5p0MYOdB8MJrZGU4fHfrhQmyBH3HNbIeBjXi8OVYRclm2iH3E56q
UgD2WYviuOGAV3fA4K1NDaOkT6e0nL1WZwxWUkSyzsd/Zdj6eKq1+poVTM4Ly+Ku2NlcRlcqtX3W
PL2T33FvGlwqaYDSCF03xvLeKguijzO9v8rlnKSbZCfF67PF+yodDlas3g+vN3bOUrdHiSReaSK5
mCu+pdqYmmjZGtCkT5FO5mGYMqYB9pAHdl5NgdUyTjaN+pbEDfJEASc1uXfNajYXM0fEneMFnak7
0EWGE8zPC8ZevX9ali1C1+RtWudyb7f5H0+DR5wnu7izZRdfLB7VJXPvx95964Tb7juny6IpUTe7
gQcnpzsnTvBGOWv2zJ7Cf4HeHyeNwASKIfdrnTLNdNxgbHFkD1N3Me8NBkyBMv4sVVsdezVTsppn
r/MkREL1bfOQ2l5ZhjXNnbv1ftuM8iEhCqOO6WSiYyQUWfbg6ovNfcZ/H7TyRmess2MpQC2ZXukO
e1hLfTgnLo6BRG+/rAxTSR67z7HWHaVT0Cu06GbgS7/cr7GGTSNhV7c88NxNt791du9lYVKwdWwv
ll7xHdOIzK6NpLq635bdRv3oEC+DBHPgON5IK76yjcnGn840Tt6X5Yatv/QBeXX9juhjY88lrmPR
aCLGkv259dNzYXBVBxMFNvYJtq9UI1tnr79Mr8RL1DFXTRsodvrgjCNFkuFa1/651r51DWw1mdGi
3WKunxYCULyp4zhf2PgL/PlhMn2Cb7eS4Kv8vUJ0fdHlqS/dx8qkDCAu6CXRllMe8yMWfrOnSYpE
RNSDPZ129XHMFzIC8pmz4tpsd8mMHlj7q45VUUfMn7Z9p08aG3DXXQwtjxBW2a8G+pUmLGZHP66j
tKiOjETGuxJ19ii2+CvJnQBeClHVXL+TjjzeWi6guSa0uLMqup1epp3uJnVE3e+tcaWNKDbP194u
iVsoUW2MGSuX1+lXYaxXDuA/kj57aKntDXSmVMHYEWJmuynj46l56LLqao0eVIBT51AM7kE0ZLzq
W7g52sUBFcPExRlqBWtYe59ugmbjhJp0NgN7yuUmvTmySXX/H/WQ/7kT+Wv9b19Nu/Uqe/m//2+7
If/hdx1+N7eP6vfw1y79bx/8j/9KBeK/uKlV8fw//AsGR2yAj9NvpPPfw1SO/ytXVP3O/9tf/C+/
//4pL1v7+5//61cz1aP60xIKsf99Oqr7f+xbCeTvr/QfTc3qA/7F1OzRa09gKkiqoKfecv61oNcQ
/6QzV6G41/NBeDzr3+KmbYP0Vc/zaCIwOEtTqvKvQaqW90+2JXzDR2L0TSJV3f8nU7Nu/4f2JV0Q
+84n4VJb7pum+Gt6/nd507JZ+dRyj6DMFPueK5bAGOv6sgwr0noLXjvkYJlYgbgw5Y/N8FYpXAvS
hsGrOXHAVTBX0oB1EZx9SiqL1RPiSyj0CzvmHvz1Gbo9Juo3w8o5PuX492mRrX8WTzYMmQ0WcTZW
7ZEPuOhVfnLHhDWb3PSggEBLFIrWwYTMCk5zFKZmsiL0HIYNBbApCXHK07CBbMMrg2fBCjUmKftM
wW+TwuBo6GXcaNXcA83sfu5T+6nWjYA+Sm46Gk5fZnk9fp06kjB2noLtXNksnL+zMyonSzhEnlRo
XgGjVypYz1XYnjNMS+TGI3ftdri53CY4K1w4WMudDfU3IbRHHDyR/xQSiM2S6B/k112pgMFxNX8m
XFkTm3ZAiELRyek8teVbbDTflF5VyJvpn2Gofo6tIFJi45At8uNS1IRtiOrendlUO5uR8VoHOaTW
Hm82eCPhUrrbQEHRQNeZ+FgVCtkZ8hON5I1rhcQLNUQG1OQAPekrjBJL+M8erpK+gKL+neaLdcgV
dqk0qpQqdO6E3Ce8hKk5KHkGq8lefEaIIcoWipPR/7Fr1nfLhnlxPlRA8G6G+twU/lnBgbKEDZyq
QENHGNEpQcytoEY9hY82ReEcMa89xpClS1+9F39R08cS7hR0iQOQQlFjmFQqHrIdxvInDrLzTuDW
WBuoJCavK4txOUR+TPEoXdh7p0DSoXNrxk4w3FcKhqUrpQpdxceu/iMYIylI5YYtkgKZ2L9l+faj
h6zV6ooDmIJtC6jbUeG3fIfnS4XHYK5AtxYF6S4d5127I8dGAbwlJK9jab8bB/RSnPtxeUsU8OvP
jL6EfKfd+qwrJDj252s7Jp91nTJj8urTBD2cKoxYSyEW3TX51ZbQp7mCjUXLd7uAP7bgkO1uvSai
ufkKUHbJBVlabn+eOV8Zn/6RZqJaP5gDkLwO4mxSrJe4RIkr+Jl392crHQuFDDB65C2vTAsiGGTa
UvC0b+g0HkkPeyBgNeN2Suqt963mUEALURdwOWp2Q5cdO/6nF3OLzjidOoVsq5t3pyBuR9cO6wav
a+XiNdniuzmx7yZYkEoB4CWVJxMpz/tmY2UoJBfYerZJuFLoOIflN41maGAq515ClydQ5h1u8YTR
WOAqAH1QKLpQULqt8HT8ubzwClkXCl63FcaewrOvArBdyy5aAuguv0nC70/mgMtcgfA9RHyS0F7a
KEh+ULS8wuZj+PlNgfTpeVZYfaoAewlpXyvkPlPwvXaHaxoUf73jGGZc83w6MwQcjgPUvqPwfUxc
gEEQ/dpgPscLiD8TezRz9FsF/3e4AEgK2FvJBCO/YrbccArMvk9NjzIPLMpGoJkYChZlLcj76Zwt
w3y07VQniN3nqFgfamVIMJQ1QbqMbjlSnHVlWxB96QGWbPfUj5DYxKXOx+MwWxD2hqiPeCaOmD92
Lm6IWtkipoZizlXe8xaTfoBzwlQWClczGUZbBmp3kjK9rBw8Gsp0EeO+kD7J96X9UrvYMpiVfs16
u+w0f3yOlXXDn48jTg5a1/G5ok5QX1p+5XgG13h5MpT9o/hrBFGWEHqm1rN163GKMH56gI29mThI
qDonAUCZSlJlL9EZX7fzS69sJ4YyoJQ4UfQRS4qNN2VVJhXLnL4ZbqNpzH5xIdqe6vCVu2Wl7C29
Mrr4nAPDeV5+OHB1+V8zjLLFdKZHvE6p5QEjTkytOPuw0PAKaAGrDoZk7DU5PptYOnfzZEzHPp0f
BXlMvbLkCLw5uH49jDXpvY5rZ5Qccc2FlXeu6TBlUvY9LbM8SUlUUWIAueUWnZ3EgjiDYNcbJ8aq
7XjqKElAlLWIXVIWIkuZidqSyQZCqXb0JVf1qUVPzGeSjSpsSPIXzwWhdQ72pBmfUqIMS9rQ3vfK
wlThZQIx8oMBdxPyD2PsArefe086BgNGZYRqcURlrInTX4uUMkuNrGgr7qlVs0vFth2Bjd+zQUS2
MlotynKF4p3utqy1DmkO07OCMo5/LVrKrMVA3qGzBwOXi5PLxdGl4+zSJpxbAq8Xts6nHu+X5lVW
RNXFKVa2sLZzPyqf8SHzMxWE0V4Mc2KshJls8i9+RuqENl/y0r51bpkfVDqFb6aUNszvufaHhoUH
rJpdsCq72oBvzXG4w5ZMP/OBTrdsJBYMj1ujzG6N8nRMaXw04NJd3O7RVPGsa8axVlY5S5nmlr/2
uSIv7jJJ54xIlme3tV8oJ3SCdYbhwKxvHfuVdXyQpADSGUxXdR+Yo0HcuDeTWRKPFrXWdGzXy4gU
OlQXOsyW+9jmVcix1+ZeYX9krrt38sn94Oh+QP0g56mePsSonUtJVLMovJd8G1YE4bwLJSzRzmqZ
wuBR2yJvxiGdyFrfV0MWVsr/uph8Diump33MP0NajtbRpOghs8jh4FjCJk3FTatnJ26zw93ENcpo
sFpTkpZHi1RXlya+xTq7Dyg4Rfdo7t0AN7suxkmm9UeFXeKklSDJVjNcZzzBDHOnOjKz9ejKZb7b
DJcC6JzisnZJUKva/jqteRy1MbC6PXsfLbr/0aDqkQWekI+lNG1ef8JYgNouxCyc9MRHP7K2M0DO
dhpgSbeMv65jVCewYKDCYrNs0z7jFAekA+nOzLdoXFbZkRCSHFjeS5mQgWU8+eX4x4IsubW++e7J
aT3Mq1tEa19xf1wT/SjwKWqYEf8GnKCCD1GfbhrDHfswSJUGMVPNlDYEzGiSHLccx9SOEkwKnR1a
Amv9wKDHAI737znh7wtZlCeqo3PSDFbqlFL3iCyjhnAuq51Pfk/uW/7//CuqyQrdRhQ75rfL0VIu
jYZrqrS69OjE5M+phjANlgiHMgOjavuRk9Jnd/q5rMg+EdwYn6ye2pWkTqdzvs2UK3vWcPSXDbmD
4bKP9Zu58uJHjpTPzhYjG3VlcWw13laNYuS2kcvRZcx0Lrpvp+kw5Thtcrbr7a6xG/uAy/bU0OlH
9IE3oLlTujEtd00/1tehcYoHLeHVrxnESMg4vWP/h8qfgnEaiTktOjS7Nu3guNYPbhfy6i/GtUvR
OqRVH6kFw3G5KY+TftLn9kkH27l4Wo+87OQX4PYmDIe4my42rTQR+y3To3Lo7rUsYS5F8XZTZsPF
cZjd9pIx1GStfaRbTL90XSCzzAnfkx4UoyWHri8/+ETpf2QMjxZbn6UufhP8A2xaI11Y9PFdcsQD
6HEHQMLOtAPe+K9hodg7NpizzKV3rPGDh3rRGSCoVn83tvpZNIDHjV73+77T7nPcajfJ9NWkAWWi
2Lsomt+6PKwSsdUn8d+rx7uKvjW0jH7a6Y4ZrBvnrCbXXtuhGveDVNeI1TtgAYL5xvUJC0lJlrMx
f46PtZLhEA3fG2B0vC72HJkboTOw/uSsNM1+TKiK7X3yJDWW4dnhtDSnAb2xd/j3s/04YwgvySHa
NlYPYzvaFmPNGOLNHdS8HyUO/2eUSc/e493AHKY155EWncjsgdJc8uMHBoWTNtznkntMozFoY2H4
PZHXqM3db86j4Al8faQtpQwHi3PnEGy4xt0R4wZHgyzrg5wOhH6MuSOUr02L7d/y68/M8NOw6ycu
SUKOx0abaNsezDYopg6bfq+boUCl+ijvGXOgzbQDV6bawArGH6C1tK8LDX5Rh9JMePHQ5RkqLgPH
09j7LK2+CRZ7e4xb975NKG2btOU17tGst3H74Q80GcUwtaG2VijY6Cz7pnBO1qY9+DVTf83ceSJI
XMPfbWh2cz+yELT9s1s/bNzLTM1H4mgnQjlBKoJMyvvN9pgFw4jzeRR3LtlTsUtjvSzrwOx8qsZ7
B7QXgcnt6vQEZcZ9qLbwLh7hUo2LvsUvFcquukReJlJrGn8zQ7/9Y2ni2KDGRr3R9Dtbgbqk7iTD
bOBV5VDdGc17K9w9l/ZWQbZjVMTxZavM53Fai5tWjkQ15X+sHxZnxHBpG5olFs0+pK2DTT+5xkW+
has+kARZ5eTVWHX+Y0rJNPNT19p1PWfPoa8Jz1qjVQI7kMOR4Z2UdNlt0LZlrxCcZN27XRlMneSS
vjofGisYgzYtcB1Bnuhi/Y5/5fPrspYFNhu+hqnoKiKgLDqlpjloYmR/S+rMc91fPq4qfGIaP8z4
tdWLz9Lm3CTV1T/9nZX8f4Io9o05P5KYhTU+6UlkX+p7GgoJGMQ0q7OzmrYk4B8IXTjV4+awFGdo
cGYTM+jsPmzNegcui2x8p9na7M2xi3xhTCSneVuwzdsX2vAfxuWXNuXjtnVmp1HamwNLxDW13A0u
r1BVOBhuND6pT8YspByOGFPSSbx6KNeySziCJfJxzgsUnWS5n1VhlF9zDc30mbzMhdYjF8S8cSmZ
okLy5K0u+jXDPnqkQRDJZ5hj86s1WqhXrwgWB6d27hZLRFAP0YleRQIHh6mAKDDXKxuqQ+puj2R/
v5KxUGQlWV9dfZxTBhJ6Vr3gCLtvCyCKyv/wO5hkt1hZjYrv2dYcgo6ya+qpW4QY7kBTX2LNO5rA
68PYEtTlwqLPoG2GBn2fTQd7SD4oyupPnlX8XKU/Eau1/urihJucR1+UbD+GtsZqIgwu9UIj0oN9
ryIpZkyNb5zrw72ZGIpQ7gjKhVbjbW1e0raId0TqYECi7WwHURKQWUGJHnIZ798Ma9UjG2gVao1W
6HuSDZLILpmhZA3A0dQPZGPX4m3trXsbexL4evuwuVj9RP9Rp0osq8BQKpy8WAJBDMk/mQ3vo3BK
cfRMolwkjLA9oQXBtu1NywZVTohwGB+ICJs4tiYxqzC+rDzfp1yrA2uYCc9f6MVxqtcmq/TDTC0i
En4HdsjtgwEUORNkQLfPdS1MXkwHGXBkqTMYxRucrA8ugyYtwXWAO+57NVokb86sSB7pe1Ek+aED
gSAJyT06U5kGeIdiuey12CSgt+YUIFu87J062mf1L2GU9649+KAIpKAxt6O0jF92NkwmtQXct5B+
lINegQxi1Y3tyzjPp9oyndOmzyJ0ElJfXAHXlVoVYRlxXe6b6expj23W4hMQ2zOKXjh1UZ7yychy
fV4L5xPlksjYHALWE1oA4f0rIfvMMsvLXCffpIYQjZ0x5pDue8GUhjHcH8r9zCiBpMTX6Nd7f2Cz
bL3+Mg/Nq91llDy424VR0hOmFrUokf9m8wPDDIfL0CdAoeqM+dDKdN8nGYZW9TvE0BD7kSw4Powu
1MG2NMcJJlulKcbxPl36MYKKI5pt5QVqY+eHNzFhgfIaOW0P7ZlD/7WjU+60WcOTHOT0Az9MzAh/
7PbVBOnbuOOLaeylyHEXDB2Ojma6oBSy/2I82006Ot0mvHtnJMStt5L33rJREftXtyi+CinwtMVB
O3+UZVaonjMyxs12hqO5caJgBXFmmuSYoYG8GLvNxvjbWu8pDZfEWuU3z0Lks2MoFNnYn50mAKV5
/0sXdZ//EpQGev170TWnGRtI2EO9Eb0Rg0dg9K5LWx6qKnmIYaBu9krYjJFSbG+YnDa6l6RkRuR0
ycNoKatCn1d8lTMOnyXChTSwx9frvhXjgZv16FTFa7JMaKhz9tTAAQZeSkxBahEFDUzshkQf7h05
Z4fNIy8AUYgt1Er37bCFY5HER8e44VXndcx1cslFa0aaRXrTCnWd28lVGtqD7Yn0skyDF4GvAODJ
9c+aaReg0OVUFStMJClSAkpEhxBB5ybWp5NkuhEThMFDpg/rBtjJxA9DIuYQ4s+enYmss4xLzolz
B+MU/avoTPLgDSuN3A5TSGwKTjXESli4a3YWJ61tZC0Xg2eFsnMOAGDVedBOHgFGeF1AN41Upc+y
zkdlN4ZaSyzcaG+huQ3LrpfZejC8PhzFRpK5Vr5NRnpkBzvmOrSvWN9Mj+wiN1n0IJ9M7m5Wg8O6
PKYdpzrHNo2otB3kWBiJZc5xkq4srPzB/M1sEP1YRi7jLhzl+E4wIFkSi+2EgYQUS85BE4w+guuO
pLY87HVUVMca3vKir4hYahi55+3B7es7f3UK8i2Wx9bC+DbK+r3utvTO0JPXZR5/Y0rFu8AuU6bE
vI31TYUlLDkXsLK4YwZvgGK7DsmV2kezJHpIeOeyy0lCteJqX3bD21TMfwZCfjDVFrecqQ8UW/9u
NyPg58ARt2pVnhbEFu2pTP56le6F6dAZFz+URYwn1uXrjjFWlQNzJY+BAjAuDN7ITyvf1j+LVqwP
4EMn1q0zm8RNoHxHcTaEHWGAjPTLNlwMxltu1Zz1pqU8kjbCVLd7wlxWNmfZPjDffjamlW2srUd2
VE0Err9mYayvTM7K5uxu1fyD28gxMT0ZZiJB7XPzPyPPflLg5RyU4Krnf3hE2kAMsEJGvMBuM69J
VcbXBg3h6eSOaqZOfgyi5cj2dvQ2QNWUEVlIRzMB3XHXhNOa0jPpGw81RAKzLP5tTa133Mh3qdc+
4g9cAy+btIDQo2/p1A+Vy2aZGEw+6AtmZlpFq2iv3sxNxW3so13XLyuwWGBhO4FlvDQYZW6ljfLQ
KFX6GU6QAbuHE5HN0ZyzV+FEfsHwT69GLaqKDY+Si+0dPDpM0iU7WlIgRDNioNGMLPR+K6/J/OF2
XhFiHYogcC+8fc1ed00tANWeg+qxaAoqNLv1Q0wc2/wuObgxvtLVTCM9kxgUVnLqMt7LKnFK0goZ
mWetfXQGg7+dx4MbS9Xej4jPu7Gurrqoims+gfUBEvSHRFmINN+PNuaDTT9zSsnHjSFcReMGnqGD
hjXJloURGdl4hZudD/0KEWLELzZrVEDJqR5ayZeZ5sxHdMTbuYnFAeTipZ64xxiCI4O+5k9EZrGs
wDMEGd320Bqaf9RIusRZ603YfKxzmuliPw0Jrz7C9lj7HNJT3ONa6nwzKSfO3k7DwZGnGsiTWZUU
J5OLvYNduh1mMtayvDr0BQED2nLHeWAKDIMZ7NTgK82N+InvcB9VpnADLXev7ADGvjGap6VDT+YW
9g7pXUdevhDTsoZjrKGr26/cLa6279yz4XFG7B1MrZu38xLfOLBy27vVK99qL9mLBcZhFNlXaS2E
ERXKYyVN2sapv5s8Mj9nmFHNYPZKHXTMLGYorfUAfHJhLoGnulS2W6ylj6I0n0nUO1ZN5I6KM+yI
giz85V04yZuPMWqf9m+GD/iPJAbrMPDRon3cEuctmxixEX0ykv3p3bBMkF6qc83gLB8oXi2zUA/1
EravHYfncvDzoKE4fN+NpgxgSTJoCP/JFoCSGHEAZ/lgSbhkGiesth7vQLFyW0k9rlm5l7tR4nFL
g0WToTF2T+mnbiVMZSTOx8FKhl07gWPp9oYoIj4745Iv5MHOBc/I0nWRV1eggzmxQqiXUSPrH9aG
120g960V5ZuRzd3lNJekoWFi2yXVVIeO7InuuzNa/RvkhHYDIgRCZ+Lh0rBpgYXsybfaQrngFJ8x
7U787NnmskNGzApOHvO1Gu9NG+kzbndJvr3hu8P+iNwTlMJ9WkblpOF7+z+YO5PmxpE0Tf+Vtrqj
DHAsDhzqwlWkKAVDEqUIXmAKKYQdjn379fM4a2w6s6on29psDnNJy0xtBOBw/5b3fb41fQAAYmlw
RvOam8ULnsZlZY55f29FTrELIWitjaS8mpBr8Vx1x0TDMlQLKYLuC/obs7n4U/dizXBD65q53HHV
MoIA1wl1KbFnI1kZzWg/LgNVQTLxeALCZUIZckC+RDScCpIN6lRMfW/eKte3cRAcfEK0Y0WEjnGC
+ePQT0fW4ugV7+j6P9DjlJTded1i6V39yoLGZwBN69gyh5ql0lT0pzqvtDcjTCtypIyRC0bQb1Ma
SQTu1bOMp3o7ReOZ+vxJRuLBsoglXWh+sDaog8ZuzIzyaFtWyTU2cJarX0sPN3ModwWyoLjoHk0I
qXuk8Ncltr+4cguEj3jGmZITJAxPM03NuyEKvvJmuhchJatS/rDpX4Zh8z2f+lNgU+HL+vGpnNOT
Yc2ctJCm8765z7wSXWgsMcyOJMJBNSEkt980rc9xG4Rw+rjSdVvmrwuMhTUGZmea117NHNwiFo+x
hVUy6S1a7Y5X7a3WhKi5TGsQAEx1yDQ6tIm3xpikKy/YpaoU9x7+lbmyED/2MAp9q1j39pBh+50e
nIpeRdUGkO7NEDIFes7FtN+SyOUYRviG0wjGWEi+NccRY9x7AErMNy6IRxjH+6lmMMy2oGlGo/Bt
NhGwNYA20CjiFfWr/KNb2uM454AEpv4L/6TmbBCUBDK7mBKVZRk+l4lhc+T+LtwAdJ+ARAnGY7jL
gDgDkQD0NdPXGjn4CNMajiCjDr/ZXZZBSgaIWSTOj0E51tazWmq3bBpD8NkN4wFDB0682f1ouibA
Wrv8qGKQmykC81UV+4hi3BT0mW1+j8y6X0kJazeDfrFKmxJYlle/pyqkeID2lAOOonjF+YQXa8+m
wFyUXnY/S6cOtrKn5JkKFJvx+AzSbN5ncb6upDxRkkPhUCVHNpiPFsyBFTfBHu0w9X/gQq0Hzhuv
VI1/gwDdGl+b3PAoOHnfqrj87vT9m+MReldg+vaOShkiogGKiNPWOZRLhvQempG3EVYJs+rjg5dI
4vCQAl1I9atZ3OcJBfUmahDrK8S0npVoxnDxWvbUFrJAvGV5/mWkNnO0AasV6sfYox20EY9xtfND
S5ClQIg2MdICYRJjTOXsUzL4NEvYJXMP56r/KCW17/rTHQl53IZM02uAxtUFiMtKwWYqPirZnbqg
ZVKRjMzd7AL7HmayqAQdJKu8hQ3cmTu2vf4wGCHQIv81Jqxye+NHEwYLllg0sW7bfZRF8sN2o2CP
e4qChLrDU0NR9eDVDv7FomdoC2n1upuqjS2Tb9JCl0pJ9dgIxmD7qGGrzIDjOe+6CiNn4COuHUkg
gjHfTANzrELV0hA/4PdhsFZbU6iBXIRXGLQzk1IoL/XJIeog/E2OEFt84V+y4Cy3F4tHWOTwJJwN
EsBuHeSSpUcbgy5ztOpS+KSCN9AhmMXGeJhi/0P23nFy6c6NAQzzjEx/a5v04nsYt/fWCHVA4+NV
gZB2ds17GUaHObJISLSqdxgl1hqii1aA6PFICTyDrjnytc9RGu7GWnB31Hn3Y2Lt7ITDfQajhWMM
ENBGmst7VpmIR+MSu4gk3fOAX228vKWd2OiIE9bA0uD4xYXL7robauS4bUbiXgXOcifcj8p1JUhs
kUHUkEx4dSNnb/TZW2ubTBFKYiBCSXXuy4Fzh81nK8ildw48plVSQqLNw+pA3MOsonzcw3rmk1VQ
VO2GEDb/1RgSsU0EQtelG0z1WNB0cKtXPCXheuzLtcPOxPXbyybzsme4coiuRzXSkeo41stp3OOf
+il2uaze5o4yUNARhEHeWVlzJ05TZD8tyKCpdpRoAfEEbiK9PUcc4Fvl4TZL/eesLp3NhJ6AJiEx
mQ+dPfTw7QTxt66VMI1bc9u0eOFV3DZrL9PURXRBm3RB3GLJtKU1w6KcLWuFlhowf+wDN4qolDsy
fEYQu62UhDedDm+FUVIKmqgwNE+jM7YYqGPCnbL7klX9rfQ6SWVrAaxTL3dpg69sBqZ5MvGVimhZ
o6qY14VVHiz61EcAc4+g3V4TIA7IgsLdbAwfPNm9ExjM82n0fYs2zdC/hzmVCQYCBcZmQPALblVh
XkmvtWU9lvMg1gYMFzwkMFlnjstiPCo6aB1Sn23QOz9o7TyhGSgxtljPY/hCpQ18d/BpiYN8gCZ4
QNBsPPOg7zKjei2r8XMZ5Fb07a4XZJOipu1ed4iJkH8VWwlx32XpIVllAs4iCI6acTdN9qm1abgL
Oq+oUrHXObGBOLqpdmafnUvXfjCqlPgTuofRe59mS2NTBeVv2oKQ3UF+Yuojq2Mqb+Nc6mBmuDzc
PP0SkqdDf00o3plxiR+flWpVpe6+QHMKrU+DvRE5RvmmlnxbOnQYlgnVTsF0DNh4GJCWT4CcG7cA
TWxZfPRmMU9p3dFCty9dGNW71rAe8Dz+hv1nbZYOznec1KClMJSEgB7SxdvnmfSPJSaadOheyKQA
FlH4Qx3gYWLvaNcYrXqUJqVN6KL2C1gTAh8m44TihOi7oO7XvltDA9cOpbU3OMV9Bdx6wv65yweZ
bsxqhygbUBrJM5ob0EsOFA5HwgBC9FsjjCCyVfZMLw8b4gofR7RZJtkDH7iPh7zaSXpXWPmCKyT5
z9SWryOiKitQby5Snsj7XLIK3JJANyeMY1rl3sFV1cWOwg+EItM9juJgG9j4aW3nGbngMaxqup9L
+ZQProS34hD8xDHIcQt7rN5jXPGKBz1DtZrGlOMx1i501hzLLp6zYPqknmrsDcd+yAHarjhJP2fl
GNuFUjRKnQF22wD+D5sVqJn+12RQFafU/NDoB8Tmx/iwoc33fo8N3oNvgIoWUViGsjHRm1CDZHtr
Qia9MxRBaTU8Afqj37BQyK6RaauyaNZgK4Lj1IMEXajiI34kfEJqSHtr395YsdhPwQwByWh5v8Fn
4fzD2ekrw1hV4/JiL+M+asZDwtvDm4ynek4HvRNSUrSc7nP86baoN+Y4zLeGFTLai1W1koQXVU2c
8ThPQBLxVxAWi6pAua/YovLqu8zY80eOWxwehIzpPO+blrzRHbpLMMaMpfEymKpZO6HOdDV/1mD8
XBqvYPJvAbjRlKzaJxD65ir2IpDUQc/suUjChmfF0dD6FmJszCt6aYHgT8FgtsndmD8gPRr7D3k9
/JgE7RLmkDC1ecisVd7nIzE7cIYGQPemgv0fl8EHbjVAjuXyDQ6iQ8I+disrLzBDqJ/mgADEXNo9
dkaGhEUMIetLLJIEHBRtQTICSTx5JjdE8Hs3ZNZejtmDWtY63wFrwhZ2V3nVhycDMpOOGQaph3Kq
k2yvQes80rrcoUKn5KBQjmC1WB7jAgWTnOqHLF0uslGHGm13WLTPw5A+pkQC3jQmJ1QoGCF6D/QO
4QujgqBEN/Enwpy3QjJEPoFfrUKc06bIH7j5zbowkUz6QbgvO9yXZQDRkg1jRRIOfpfMjffxOCVv
VlxQEYAFXOLuhYE77HzFYEDlji05krxPhuYSjgtMovgukxTjikkxHEs2u2mGW2CHfs2jGkZWdrKV
KgB9Xwe/8nl8SLBvriDlgsmoLi4Tadji8c2IRf2Ibd2WjNyDgjclSgrGjkzgyY3T24wO4EAXBwN4
RYV6cb53swlM5qWa38Ix/oEAAu0AdVZrQunmdvWeaUdbeprxaUx+hr6sDtVMNQJJWWoETzW9yljr
GXrWXUqwd4ig8jKiCWDvDL0ugY23HfqSaZhhskU+WGxjIcuVOz0gLT9XpjeAh2XkTK8Dh8np79OQ
7kldkU/LKduioo3uBTns0bfql8GqQa/1LeqqWG4rR2tNeh+7V7FBpUuEFaLezWxqQgtd3SxCEUwT
WJ+U3RGXp0+FLAIKVGK6mkfFYg1/e5n3RMpATN+2B4udCTrGU74gvkOARJAXYuUp8KiOChfshUIe
7fzZpAHD8WGErvhGpZBgblI1OErndyPij2ZEOYssYuWNVJgz+AoANCist+lnZNBxli7tIfQOq5H/
Tb1z7GkNietsAUb0nDfHzL7yfHotMA8CMekBmgokDFlgRUf0sM8LtOGZtnrqNkiZJ6YnNdFMIcoi
IVOmpi45xV2o3bUTwKYYj1CggEbmsCq2Ehjtmlb13gOFlclc7MzRanC/u/S/x+VYdThfGEO1S5sl
R/oLQgtx0kFkwXAyZ8wnHFKm2W1t2S9PBL/LU9BSlWowktIzSZG/zbjA9TOJqXtE4djvBHb1CVD5
2ktzfoHBfA7MC9aaau20MVrSy74fgGxVv4om5C1ByjeOATqzjuGO3YScu0EzGRlqW/i92k9Gmq+T
H0HfnqRV+WTr8dtYoU1ti/wnThqAdNlr7qAtgTz6Sw7yvlP5Plq6B+gZrzaq2BkfLcfhIYSV20z9
FbehuQ1DBtBkMoCGNpGbJF5w6dLo+1DOdDVbqi997n32hPxrYWP0rP1rPQ4oD4uKlh4FzBHFetWk
9bEpzU3vGE9Zku6Wrjs5mQSSBCPU7/ElFqD+i258YKucSKBA0jBjY6ZHw4baxneoGaEXJfCjDbLB
JHUpECzql8E8j7lF0Fw7/ot0o6fFSUDXYATZcMr/mAyJIcQAdyWa7tAAcOQg0i2PBsmt+9nhDNqG
FQCDOBtNgA3iLai5LGB11k4D5KukPYteeHs7npnsV5E154IxPX37IfrxwUNvhCgP4UEm5FEkbb9r
TayeGeEqeUGJi4uSeJQ/jHlOSaKXUIsYEbaux+jNgLRlp7Ruxtj5ObW8tIaEqRXh6c2sBuf/or7C
1A7vwpLKT1oZ9nah17m2PSu/T90Z9tIMH6ljy0IntqdsdOSN/y5qmsZ1wb4D056alUGV0XcB38Oq
oazLbFrHdveUUslunVz+9p2wpDLo4Utv+Uc9NSFpbPzWjc6RPeNbb9q4mkQHizK5hskk8UA7x1AM
hyhAJxJjwAESRDeK3iKyifaIEa1IlvsI2S6oUsRd0zmIWY1ZScVuDvAAmBL3es47hQMbzIZFcZBJ
RUh0y3D4HtUMhJ1SCMjwcPw9ALPGcRkqDK537RVoBloHUbQVmg9uiDAMpLhPqyWPaMI38T7Ipvgt
n9GoAuXiim7N1BwpXkJKO+VOxnAP+VyMnNBVlT3NkuALBhK3JorhDbXUoIZj4vaIuVDr+4706Y7q
WuoW6xZNDuepa5vDbKP09cEVkROY6TY0ihpiS3ylerIpGuMUKYYwpdBdrNQitsAQQA82OrjDqNbY
1ePhAb/de8S0GCNvzUOBKnrRvRMVNxMD5mSLr5iIlXo1tYw5OxCbPVeq6O6i5nkKmChDrXQbO1oA
TYd+zshVoylyUHyQsUywK8CXPHr4XzdpEH8I36L1tc9tMKqUm7Z55/wWS5huaz+myJi/m6ZDkWgg
lUoYFWdE3sYqsRvYohWPYvJ2oYiCIzqyUw1Ygpi52BeLfGr7bD+JAFycWl5lly7Q/bKvhAFIGBzZ
pQIt8RHipV4WxnBH+wa8ivEaWigfQhEKCMu5eQwTui45h9Jc80joVjd7aMMx6QJ9NVN8Y1IOtAMC
CwrkPRGGSSUFVPAUSuz1TY0WcTgi2gPJaReM0qwk1fNMPGQBBblkeRV2AdaC0oWPXNCCxttqLq8P
oFdqUm8OspfojD2KIPBItDR+jzXZtwLxS9txWPWa+kvOvEUk/dlqHrBBwzBaCMLj5IJisuSldUl8
YQibSEhJlOAKszNiZnf3gyYOV5o9zHr5MjWN2AdLDA2pIjv+jDWvGD+4u4bXTfKvqo/WMDnS7DDf
LKEH1QmkrOFTsZ45GUJNQ140F1laA6LPYtV19qdR2gcmZW3HDKuJ6Mq9gt2XCI/RioPxs0uJlXvm
3GkKc6vLJHiV7loBcdTTrOZQU5s98M2RkbSnDqCz0GRns4wnSOx7zwKzpiyIeIowPercH6PmQi/w
oTUnWqBxNRu0HFlcWPvKO3Xxaw9YuubcjSa/2PQgpz3Q0zEI6kqX1wtNpQ7XlmZUL3X7ir+DKqna
MWPyWuFbPv7PZ4r+P/Po/V+dfNqU9388e/9/mPR8668mj+7eG/X7Pw5t/l5+tn/09ukf+6dVz/D+
LqCK26ZpYRPyAtPBdjdSO/jH3wz5d5CP2qrHbAmfjvMfzHqe+LvNWFC+CBLZlb71n2Y9z9Jf8vFv
BZZt8k/nf2LW8/hFlcrnSJWHz3/8zXVcy3GBvvIZsf5JbIN/nj9Kwp/B2siddVtTqsHMjTDdgw8Q
dRysLq8Ue9aqT2rCse67SCDK8layg+P2UZVocRA7HkgYENSU2Fcuk2Y2fql2Pr5bs8lPZEYE4LSJ
0QNCiQc3C/ZqGzmUGGoEDXKqpp3jMNpqgNYJyfoxDBkJ3P+eHfp4bfZFaMnkCgQeTVA80PZmN5X1
2VZgeGxSRqryL0GDEbeYJXPMp+FQm/l1EvmxMJ03/LYH3sNVYtn72kePi9EJp0AKkFPGPzvdaGC+
3tXK1NWaSaL1b0vmD7ttHv6wLM7/vJ3/gQv+TLDatf/4m7D+POb1dps9QTWYCIFnJ13vz7e5ZJBi
XvmlvWZ+IqNKgvwE/p0pBhXSz5DtYROElVjJGZQuHRlwp9q9W345IdoS9LYv+l4gAs8gAXHTA1Ue
zVq8wXQnRU3QBzAfwxoJ3GpjazfuQzfHHaMzyLqKKrq0BQw1/XPMZsy5kwwKLWKIS3adbBr/W1Oj
7B5jHj8lIKTfIT5B/SkrI//IlzcvlC+kGl/pEL70ibxYBBM4+GERsY2q7ofooktY+zndgqzaJszQ
gTJ4ydxzb87QC1MAWvVUgQ2x6ezPzIWlgrmz3GikxMwxVMTEtggGFqCKxmNT0abqdbvNvTaqOBdp
iBPU998DAHkRFVL2Zi7EKTywsX1xHxjdvBfU0BznjolMrxn9UnJZ/4UyytVaqM3pfwHUWdJoHTcT
RxQWJfpqSIfe+h5SIFoaOCv6wM/cHtcFZQnbya/CR1am0xXUFAB4+ewwUH+Orn/F8vSghPrWj4zD
4t7ErfHbLn16/MiAJvXSjqxHVgSiIfpwMBH5RGPB/fH1ZBTbPehvbg2oBEts4LqIl92gJBNOgYfE
sN71W0VGfyWq2KfG9BG1JdKS9MuswxdF8XztNcwMwO5FyqnWvp8wqNWJvgAq0073+GNlUK4Zv3iy
A+Juh1Wm13XZqLPIEcpaHS+0N6DlGn+5WKLw4wRABX3rbnHUl9fa3AgTul2p7vrevjT6arDRU7We
14nfUJ5nUijstr1XQYnLwifKV9eEyGrjNzT6TYlqlpEqa6Z1/Zhd6yFoubVOlHzhWzv12rOfJU+D
Gf8wwufWK/J1Wphf+gKMJABOmo6UWiLza6DMPGogrAkuANht9FVXKDzsrn/Omegpmd+K9clRu7ZJ
73NwxIhSpnNWWOvK5RNnjOFY98P4UEfq+bb2CSLYPOAG4fHcEXje+7H1fru6yc2uf/2+++a/7arI
pKWJM9thvjRzpP/8ujsGw9iSXgnkNZiPx6mHJlm+Bz7DNRZquzStCZyY1seAm9nETjLSpk0nknS6
82elGP+XLOm7BHkXB43BmCJiDBUS3BDgoPNWT+6TKVgnYCIOc7fwdpunxrXNTTrYTxVcMZsokJj8
d+fwJ83GP+vvymR6yEsUT2BsEXklP90g/CiCeDs2VBLGasHtNxTfpoYB0d6+FzYDPiYGH1invire
Y+oE+Ao9HEjG0cuKdyIuUrnptzSsy5KLFxHXGzcxKaB2dO07H9WoAepiZQ2UCrgkptq81lDklkVR
7OX6Fj6XkTYRHerkoP+MGJG49O2no6+3kRaWFG/69P2alIjuz0p5lGf/+lFZJjb6fzkBXdeWNu53
9NmcdfrrfzCrc9tEsiQ+2rJKXAKuS9+mzrBOFeCdrfQvY5zfYSi/5k5H1ossraa7sMrUzPCi6UV/
d7DwkCY7Yy5EHh8CxFmyEVc8ZYDdpSC+ZYOyzN+GzN49MiHLcN6x36DNTsCHMvoAIjkELwYXf2+z
+p3JNBehkVkZG3tSl9Sgad9Qoi0q9W655IeZET+jFn+XHvOJLFm8d7Y8EEH+BMOOwY3qk57mYKwU
PIdoCrbojzet4LiTITcQih7FIYfmNrdUhLNAmSQuLdAWJYezNbpn4XOlt68sifrulu15scVJpUW8
pWLB1JVpRmtBR7wIuGa0a+hpoUJGrMJSWeeJfY2kdlu77c4Fwcy+xrf1o3cWDDBnQs+dn8n90mYw
gPUVmKlEeZXSPozabBfXlzbKB8bfJEhmSGKJNxix5YpfTDhjT07FsqshdwNrCZlHHEMTos29zars
J4L8x79eHhJgwr+tDsdhcVh24DvmbfX8YXWA9Ugio8a6ZYP0Q4EM890/F6N/XhbukderXz7JeWhC
QmZKsR4/hTZRv3SKNY3wp68Y4uMJ65KzAajMPN2+aCW8hVBFmIWHmh3NlGvKE/Tcd/2doFxZFXPx
jvGCHc9kjQhnD2oKHlKfv1edc0lmcYH7fbYbeVYupkozbs+phQjNzLhZvcGz1h+AIthlYDYGDTBj
JVte4KmUipnXxm5hpDmlbD7GcAFoRyxFUWBllP6xEK/83LyuMHIz0Hu6K21MaV1ykEjlVyowFfDu
FEwO+hNq2HLkbcC/yISMkH+ULRJ4OL+3TcCwK+gi/R3Dmc8eG97M5mcxHvuvH1LwXz0k6VoW9W6H
uX/C+fMrPCPu4Uoa6kne4KNr76OVbT1SrTwPsnxvpXqvBOusmx16X2lEj4T1mIh7qm6RNr3zWtv5
u96Z9fdbC1UJ2gW7os7rvZ1zPCaj/yuk6rYYRCyuyUZb8gNIhE9RYhzN6A3vKCBhym/6tfQKqjG3
Z2CE2U9VT0/6WekNP0LVEU3uE7bGc8pcCm9oKUu5uJF5Vgk/pbzxkgXuhYSZoojlnOG4I/BDFTcz
XKh7wHFwJ0xQ00hh4DJRhhnGjWDDYBQ1P62XBr+2RItSjunFZzezXN7yUkUbShHU8XP2bITFv8vW
oE6RM2Mc83+t2GlCg6dbJsPVcMiSjWh46GhOb0OkjZvExHOOCpsU4l4/PxzRZ71hA6ymEtNXJPjm
peGsmxhCg1OWH+nEcMp999JEFGu+1wML8K+fuiP/Pah2AZYQSgWB4/iuzrr+uHNzA6MxsBBXmI46
4+S5mnVxbVHiOoU6k7hcmjhAJ2IoorniVMFn9+hiOMtxsMtT2GPriKsz3Q88+GCMiRqYyl6gUesu
KLxEkH9VomDoIQxmq++eiVkKJv1F815BuQDZqczuPa3Lk+HlsKpTIrCApsFqIZbBSYIyljCqrvkE
vkq/yibCUpoSRUMvpRMcISPiohiUy4gelSaU7J3mnMFv2XRw39kykWVj2VT0WJC69uplTqNkH4Ln
NzWv9J9xmaheswk5EMZtQ+bfu8jJWBoom8iGnANOO7iQYGJuJ4kT5oxxK8fszsQY3jsV3Kq5vwpX
wZ1ztreIldkLVDhHpKj44JFkIDpQLn3DuMNQHxPe0wWzILq+gE9Dh+I0eyeLLkYXffTG2+TB0DeA
FDXK563nzELHRxvKK3F0kRvR0mSWgiinEzId7zgHIxMG6KiM9FjXhtRNOePCjNPGLc/EGWz1dfIS
Zd7pFlGHA9kEVZ5jXU0fRmmsBzNSWwa3rp2JS8G726zbJtqHMqWlYXdo7wmaOcoqwj6gFqtOJz+1
4nfH4ZbJZy809PKV8uMvm0ni21teURXqzh3kCWw3gbHBP+xcPRstGsMFGG4i7vSy0SsJKhXrRbDm
WHt+VV69iRjZ72H4o129AyT1RZOVcltm4Z5vX4ZIHtM+ekBfo9UMJ0qEhLXpvfKzK6zQq1UUX92k
s5CcgUpZTFOPzzxF7Y/Ccw99WmKlTD6MDkybQ0oUJARSyWydQuQWycAf0mnILdNeEAzg1STl8+R+
/gpmw8fo1DAKhnb1at4m7fwzC5cD5Xu8p8UXki9IOD7k+zJ9Ig+j8qlTeTNGetCxUrB3L3e24SFu
0B8J5ePL1P7yUvxF0PTGTdpwJcIZ5YpQnKcNsW/0rnThro0nXxzDudPRfcjzHTnB5sR4KJPPmtzO
464ZTn6C1reruaUpA3PWAVPGuvRL6dtjWj/SrniLQ//lth6SBadWBdurRwQko+Xc+8V11HF9Iklq
9KOxx+KVFoXNUCkYx5DZ77tOZpvc4EVO3PsIO03JE08U00j6wn0a+/Stow/F8BseducsqP2sHzql
ua03nXpPqXrG4var0d+mc7fZBj7tueg4ENNnyTVvcdtb/osAajG5aFPKp8RJcaP6EC1ZJW7IY23q
+AlsFKQBjOal5G5iB+YvVq/SRE8xFmguTe/X0FpfdtgCluQH64L8Ve8uoCl9PGPhSwzlokSNEYGz
XOEZoq/i3dttXG3LbmfY2asKghcVZqeGlP+2RSwyW3ZtXl4nfYGTp7RegICfQ22y++dEMtApCqKv
MqIvlc/JybVIsm/JZJZkGECZrNKSPzK6/AqVk+Q65es2lgA1f1Rt+2oN6mwokxqQfFPRfVK2P/Sf
y53ljN5kO2EnwJfnM7XYWiEYR+5u8KLgef4a+dVRj0kJ5bXYBnK6S3WnCOIDeQPX50cYaCbTOKfu
+M2r9H90/O+cd5gX48ufjRd8W0erQU5TQf/Rk845wI1nXQOqSftrv74rvPlyu/yAVS4nziLTRldI
62yF94ipKfxWTmOGhHNtzRJ/6YpQxlRsEqRviAtjgMhPWcHCzy1qJgXzzWmsbJ25vFaJOvdNfXbn
o9MW5xY1MFQCaKnluWUiJJwfhk+ChmVZGk159hOEkhUvI9W9O5m7awZS8Zf4HazibInOwGcuuojT
WTE6mtJ8G4AXbCwDTSl1oHMs8vep6hGYllThKC9/4fD+xizsbEO/kKc4tJ/TqtOfrtWVFwxGd3HK
dqc6sf1E6UceH2J/83P/0Vt47Aq94dq2aZHSM8uRCqHa5Sb5jfmhpP0wtngQmNIdMF1sCAOcRU15
340uwEldNeCRhnqT1otDeVsKfQ8p7eHb3pFY2XXsUV0PlXMX6AHqfRK86DVJF/hOr5i2bMeNu9DO
0uiX7Cp+uSOmGr1T3B6ysBaQwl60++uYQfxXyV7gEiW6VD0F+fmfQwamLzfhYtL2HYKQM9zMNki2
9RjAbaamtR2ASdZHN7a5qzlmV+CckBK8cu+OTFK7vZT49/Z12L82EZ6qwGWwYDWiJqTc49pY1wyW
abdkHPL1fo4pNf43F2DqT/jngq3rOTaRrvRtKWxXs9f+kJAssKPLoCFdNcVyYsALiqcW86cwL05H
nAvyHylPu5uy5qWevi8WOYa7kAtGo49Oq6UXzDgFpMpEowqufW3UTKngHCmCc8ggTz2OiLlrxK9T
B/14mV50QJl7qcmgWpzXZMu8xkiMeeE2t7hxgReM0E+ebRAEYf+4mPNDGpCCWrrHjvo44gORyJTE
i7o+U7vdd7cmQ6pKZHK+4k6Sc1tEqbdMWOfTieCyGMsRwYNhJqnNW49j4ZJ11muI4TgYi2a30HBb
EiJxFNgzQwE4ehjAQe2hfjb9+Bl4ZYxkVB3cSV5j3Gfwtyip+mB+wd5nCVVAcqQlRS+cm19RZT3T
euqMqNnZNiLzPQJ8b7+griAMaH7gxkBP4ol0jcQbWpz++GOHsJTit2P65xjQxGoynIsuD8zh8GzY
r7rqcqvZWG7K4Hqw+xnfhAD0f6ccvj/tFlcG6K65AOyhujLlP6qwJcpjxBBiymNQ0udpEy5F1eml
pFXUPeXZdK9vkuy6rVt45yFbD24TswkUn7eMpaNjNshDmHTzetJ0IWcgLI0nzHIyoOIb4YgizUTA
/D5bBZQGectNjMm+JJF1SfqHaC4vkQp/1gxsIsZZV9iwaUbiN2RQ76rwukCL6h/yaXpRvtVvgQx9
etlLzYN0hXpnIMAe4do3nSEYdnRQSgO/mAnFf4+T/+gjmRUjNZ0ctNwtYxiyx8p9U4X7BmWLKgpG
bkzY7jmwm+cY13w9cMPbNIfs03y/1S0Mna2ECasmN3k2dWVeokidMvJ4ol2dWNuMk9D1lVtqOg0v
A5JpVCjca0Q06Nfy39RGFQpldXZI2tQtQ9RpbIIfcR6c/VSo+5FlBy/3DMeQ0p1+L1KYdE49rv/6
vbb/jEzUDQLXM+kPSAfppLT+tQ9j2mNE+Rxnly7W3oJMht3ROIeWq2vH1IM+m0keBDHtrS8zOCPu
PAa4CxNDlvhnjDyOBY6M4b5qiflFkp9ue6l6YyoVboReHjPh3qU6tmX+Euaz7Mvhm+wRY2Vhrhp9
augNuuimk2K8w9rHfDUFzlUfoP/N9fq64/Gv+5gITLRq+FjMwNQl1D/sY8AXCnwmHn9Zh39Z+jnE
qFh0tOxymEp93N+K/00cvgx87HZ27iq7vKZ98qWja3206qRqQdG+CrajeB58gn4d2NcczPpGzVZ4
dAIXzmt9Jis411F0qSmX635IwOi2zmDkEsJtutGIOmg260j01gTSgaa7dev+IYiIN/MiZB4YIR8I
J/SR/JnA9F/dyvyI3Jx5beXJBr25EjFosKB+Ys7qOWZIXhYh/16afd6QX8yM+EOGaGOMcAFWrQMG
pqBAdB7Szv3mzSm+dKZF3ZJGVfEv6a/IMchCMZPcumq5597D/7vevmj4dDKqkkyOs5Vh3OCmop2+
LA6NeD01OYNXKc3ULtNpsPqNmDe8xzhCKaNDHCdB09lk5b6nu7wJW/Yx136aIp0jNDBSUKihsdQr
CNxKMe/1cX4LyCMA1bj12IFlSk1YHXyTmj3sexjRgYe4sTnecjUmhLprJ263I+xvZmQnXy3FOgS+
7XaSGHFaQeO9XhinmDPLVcfUNJFwwNl0wxSYs7WscGBN00MK/3nVM38Yb0SEpCI+Jl10iGYaZp6G
z6AButcvi46NddoQoHiYqwdBhBGhDlHFL32S6/zbFdO5JE2aAgKLWyJTRBwr+rMtHb9Ot4lSGg8r
4AbZd69fcCvRHtonTX4IiCNzHQJGGe04Sz9qdPcIuAoqoKVzXy/uV+p9Dzv8h7d2D1CnO50kCto4
t1aa5/BhzbT7iW7uRAWCdI1EeQ7S7xSeoPqWo/aG8wd02K9jQHNZoGYzUSeMP0Ld1PGGCIOqgXeW
Qb46S78loMFT5Vb3Tg8ikAXg53jbE3UJWz6mgtjCon/ERaDfhTb07vTqjQf+DCOKLrij/vP3WIVz
8rwG7aV/x8iyf+Y59sJ64rWR0v0Ns+l/sXcey3Fj3ZZ+lztHNbwZ3B6kJzPpkhQl5gRBI8J7j6fv
b0PVcVWqalXciJ50RP9RVb9EpgEOztl27bX0brzWyv7JGk+wij8ZnMsfGTKPzyGVY5d8I3SapZ20
NLEY17zPg/Renq9kpyH2ZsqtdV7Zd4ZRaUyXM6NS+6W/KgMmywfrqrSV6ybAPkms2FLJga7irsjz
m3QOL/Sn7mHa+9HpkrAzjMtkt0SjrkOwicK3uUs94zZF22alGuONnjvvceuQOwEWCiEm6SbGsqyi
2qsB53CSJV+yJEXtd7Phfkg6Kl/NQBN8ILJUsMygF6KD6JA2sZpRPB2hzZBah1gKJIgIgcP+3qYu
wigIHqZuvuWw8C/BcYaBWrKmJYNQdtSjNnpFBbKvsbXL1ljMsT3WTP+LYZ4n+G8rpI7RNAXhxS3H
xPBm1d76kbbJuvitd948avVuUB8kqc55zr6UOx4o/fKONAf9HHwmJKWyRsBDD1QzLhJZtwWpW4EN
jarwTpvTm5TsA0GJzwSDlU/5W15mj4WuqatGPUPlGXEY/eiw9MYlpzLZELhE6UYsiZOW6S9mRzgl
aVmp1ceZ+X5pNEo6pLjFqwOf07KUyLSEW6vt98vdzjUJTCDn1BgeCQS+m37N8eBegW0/evm5ikhq
loJKDhnJzOz8rnaDm7wFoz055c5bToNSQkdL1UFKFsujtEJyzThWj/3k34uhK2g1jKYoPcefv/df
S0n5L+7LtBzkfDX6fPATEHT/1X11tfzUIJxlfowdwJ6xnencCCUG9YV5gAyxMrUvaniIGIRP64dg
MA7G1O1cJaDvwyUvJQMxe/KYALffiZDQ6Gzzqr4Ji+TTy9J/cbrWP/lcl/TSk7yBduAvPjejmaEG
GcDYMOOch+m9NmNfI407sDSFRmH17sAJkJvzOqo/bS87jQwuciQc82BLgdReKpj+U61Aepp27bar
KlJRvBs+aKnRiH9djLn8JHCVq0iZbktUtAD9dUc77a6q3IEkJDuJVVr8V+sx3qqTX0W6Ox9ShBDb
XLuT46Yk2aZ2qrtUp5sbuNaTmIAlOQfhSXxQMbKTGVdL9rUcM8ZLroGMPHie8j3z+NLfP3VTnupf
nrpmodGsm46p2+gZ/NorRO50mLuGo97q5her3jol0JSuIFGRlpDvp9+87MW1bBKimJiMgrgtHTcb
6tQiRL5BGkOC0WAqYadKNDnpj1A4PvbB/EWpacZATU/S04EOlHxAkbapdBps+mJLziTtBekTEYDO
afIhfYOoo2+Lvm0BFqc/VBro6DbRGUMAtg8VssjUTuhpESm7DcHv71fE+Fs6alq2bYBC0jwLwS9N
ttxPYdw8dDVEJj3gY39KrwxrDw8DJlYvTl2BaaSFscYtPfnJBNql7x5LZ3z4Uc+V0pg25QcqhCdx
EeRe3doFa+mZUEwjXaSKH5wiTItbruAoorEZIRyQ3uKMFpzAEFjWKjQf67a/nSPEW2EXINFJCVJg
W/CZz5+lSa6P9I/pHv3LZtD+VksQE8Adcz2eTrP/FxMQqTWslpOnrqG8etOU6okeKIWdYpN2zMLl
BEW9Q+vF8u4bGCTTPjwnAR7FCpmgYLhyF2TJvzwNzfsb8IBrAodKXM34g0Pp8K+PA2oUaipdynA3
AkReUpwWHyMVddcY14i2b5ZATgBIGa50CfOWOvVoB+gin/uy/VbAm+lImbWY7Cdjqu4j4bYezJNU
RKTYOev2XeGe0FAn7jMoBlUKY1BR6W9/RMtp9Kn14SbIERedwyt1XCAvvjxwefvkwsBvvy1B2BLF
LMCmXtGvqcRu/FJ5ktipJefwpOAoxkd+4DJrTVO6JQVrMFhL+GaDZUoLPHRk+k9tS2FRc5sbT3Fu
s4FS1phQ98zyE5ws1sQ885IXAZh+pXNByQIbLbck8dZioaIIAVf6hCa1y6XkuoQxXS6mxmiY1pWI
cemnSBSGqlCgAU2XEFLVzMvMcHPIIYDGhqq0YkMVCn/8Ah1CSvYeIYwXaTYwCSbIHNItK34gRGI4
k6hJ84aXGDRLQgRGt047wme28wb7EOvht65WrsreXyM5cbCSBvfqbo3I30paZsuDWoqXOaGlQFni
Kb0PQ/UqyCvGtYl2pwGP3o3GxYYWnSxKYwBjlUPNstRUdSB/nY90XCkdDdqJUuJ11pLDFEP6aQTF
p4UqRkgOADfGXaf06xbk17JpQmk8pEb4PIXNUcr5yKQ+5g3M2Gr2mevDWYf0SI6xLnVWU033KM5D
quo9SbtniXAmI4EA0vxRrEb9j4EqmB7sNmOhzPUQkq0MnHcG/17HXK9X3hLbij+pfP8mLAf4iRiU
hM8BTmVJYLNZv3QqhfxZciNN0GLVlAJIvOrDP2FwDvlAKB2DCtJI0Gj/0o421b8l87QkVVPTdINZ
fl3TfqnRUSlNTZOi+FrsYBxbP5J6vl6idElOJA2Q3ouVkNQM15AJHnQI9CzFeErD/ISK733IPkHe
BIxQfpJOVte+Qgf4YFF4ZigD+CMms9Jo/6Wg16VxJE0LKSfLWZHGlCTJperfzStph0qPydTsFT1I
qH5VHbky9SH0a8Zz+aB2m8bld9k5A32qbn6Uwq1thJ/SOJUrcBv9CUSnmNPl3DKa5XO25eM+f+Td
dvjW1TAahbbOoxbcYoh64saHI2IKqVo3OXNZqG+8JrFJl4v2kA8P+8pjsLVs5wN7IrdojgtmsaeQ
s/whmO7Aab9MUX0xqQGsy1EqA/lFdjG6dpKQ5Xs0o6+X1FlyFV/4/TtHWTZ6ueTABCQJyAbPr86D
heFYnjz0Ts3KLh89WtSrKiUnff5OBZjwXfoEku/LEXeN8r7Bdk4pEKsphqCYdw1FfBHjFIQFclra
djFS8tS6nEJo5GyN6qaquifNRkl9Th96Bw1gyZYUNuCyIxzSQzY1ZFHQ4WnakzrAMCO9tSW1XEwi
JNnC9Ax5gpdeIJsmNoofk0YslrwQMPt1vzCIq/RaJbwNk9sE/kfEZW5jjqoE04sxzuhowkF4yiSE
onJG5pJcBSll+UfadXRa6ExIjqxn8aurwKbG2fBoai2tRE1aiU6YPnLwcuFccARkKDevozCC3C48
fyZZCIwmy+tt1bwzDayYpO2OG1xAPfOrYwP3q+JhGn80oyuqKxwMuA8Bg3RrWbsYwnp6scs6idtZ
YMeQlNxFBS3PPzGR3PjSXpBEMo6V7xoitHqDCBqaAXis/CJbuVf9c+09StgqFze3tM+gg6D+GUNr
1Ty7tGfkiBhAEu1RhTNLey9hgVkLeKClSVdOJ1j3HhfAcNIwWVlTXV2lPbeUyn2pvHYojj9SXJ3S
QRWkylkuemidL3XdU9qxXtBtuUy4WXBDOEh0Bih0mmepMqgD43MqLMGY28UnOpA+ub7y/qMGYgXO
yruRy0892fICnoZQXQNlsVuyLhBh0A9wACbrCaj1ArOGnf2mNRlrXzqG9FOk35K46YNZ99to8JEE
zQjaia1UaDCAt86ucqzGYy7FlmVHaTTTZzIPacxKB6sVr7d0LlsmTTU1viorEhhpA0uSLOgIvzNg
coEvVMDJS05nG+0D5B61cy1JtDgEaRPJ65F/+5SIfsbfDvFT7SM7KoDQmKqYPqJCIM3QxSHIZpb2
osvDy6ExWoppAxUuOqylXV6kKrHk7EEbX8TV5lKbn6L9HN8msBXOUVhCx0dCKyenyR/NrEO7kblc
R93GkB5pMDgqLXBhPlTyNvnguOZLkWtiHA4WxuxTOtf2CItbU40rTWyFLJwvW3jJNJf+aGfo14bO
uxYUN3Rp3+zq0TU/qCK95kWyC3rv+GFZItQqTbp8Ng6948G/zwQu/Kfw0cT92zjywa0JNkLo83P7
iUE0Ai8OIGq1a9uWCRUffIRcJSz5m35Qmf7iylpUpdYtoy8bqUXEqDwZocv8KNtladGWffiBUkNZ
8pHi2RuCI1nLhNOXJeaTBjfrkgv8qZV0/yMPYi7jlzGNn//6P/+vTYn8P6Tk5IFL+h8/C0X9KQAl
SlT/+R97xKTy5vv083yIvOPP+RD9D4w6NPGowZuqZ+oG2LY/50P0P2zEmqgyaCRXqu3Ir/KibsP/
/A/T+8MxDNVzVMfGazNc8l9iTh7zIfzPAYmjuRq//u/Mh/ytYeqYjiORDCAEA2id9UvDFBET5sGZ
BoTNPgBeh/SH/g7AeBN59zPHIoe2xrefk+HUGfcBfAqef69bbz3cHxXwBCN64Ggxpn0/54caTnzb
h90TUdzpvQVW9NO6/rn9fp6y+BUF+Mul2r9UN4JGaYEopSO10ktTn5r50ltoXhgmldyTVkT/8nW6
9Y9faLoIniKn5em/YkPTyc/KKYUWQdalHeqD6cBFwp9TitWzfspPakbR9RDViPnl73X5MLboXPQn
xNWa9GtbPEzVe1YC5HFWc6NRCDpl4IcUZTMB8n0eoq/QbMM/eIKHElrDBLaGZ72FaMK7V6pwO47P
k4JGafjViU7Z8J7wCs16H+p3O3iAG2VDe2wD5nnF16EusJr7irIOqsTQ4MC7m52qlM4QbBTAFrnQ
dHwfs4dYSsiC0d6Ej1W7q6PNbL/3Y4WnZ1L32bUgZdXfgf8No6BE5bNnBC0rUWmFrLL137m6hKkF
/54LqRE/COExioq9otywBim8c93JSE4zdsqAB64PoXTt3zVMlcrnMFWNqdNWXEYJ3D8tnm33WY8e
qCFsszEGjvquBKeOn9HmG06Oeut/Wu1zYd8r4NuhHITQzh3GTVw+hx3UhfbRnwCSRe8uU+v8kOF0
nPFWzU4p6RH70lSY5B2eg5FgMjjlPAzDweTabOvg1FanmrxCGt+a8qzAOwP4e2C+MiUMdN+0Nt7L
KzOqw+mMfsURlcJ4eh/Kk5wNWccezFF44BsdolWvhp3rq7zD9J/98KCwMgZo/lWrawxxbwG8H8Fp
gGSynyftnmp/X55gwi+Q8WuIxLibXBRyswP3KytmcB0lDGXDwIgs5CEGEFh4/dG1IGzj30ol3MEH
uMe6fbfCBzmBcv0AjXLvCAiKJPhe5TL5QnIJ5hZBPtQrLX7g6+lX8sEsl/Fem/dy/EteUjzw7Ovu
Xb46hJ0iMZ8jdrxcF68aAj6y4pkx+xyduHrugZ3JxmnLk2q/YyQiZFTg2xjAQfLjxD/mwwMTjSXW
gg8HKccsNOvCWeCp8ROdsn1zzCNjZdr6v9RL/lbFFZPBcB0lbc0BD6Jhl3+uXhlK5KZO0+LjZaaX
WG8CeX/y9Qsyviuz5RJyzhfWLj61tM818lNGrQFmXcC2r/TaPxggHHkSscGuAFTqXhLq5DD3/960
/Vplk+sEtsIMuKbTLDV+uc6Q6Lxve0xbD7yuaC78M6J6h2lj5BpzZ4bWv3wj5Uzu/eda5/KdUP6D
QjVQ2lhmXH6q7LVtFQ0Du2nlqteaS6sM1mYVBb122PslJb44O3igSbQWBS24gXyYNS0TblqXcakz
Qk3M5C0r0cBK6JOm09gAlU25tCUs29exuSmms7yLv0XNEYJbp83Wy6tFRSzIGUY5K/CqoaO9GaDf
mOl6GCgayGdXDVAPBbBVx1z4kDGIgMhqZYE+v0QQXvTQIjbp4wzzccrgAtwITnkZfD5+voyb0VHW
4WRtcv/cthetAdbbkGRdUp+EJZXLUmAtbBmUZ7qKrWESCKNLB4VYSNYzBbDF9FAqu9l6DF7llmQ9
AuPcws1ikNMG8SPf42hnBESsiKtxlYNctGWdLLZGDOmaVsGlx68m9dKX2pqtNsO+54uWCNMj8Xjm
Ccvqwv8sz5uljIXHgwVSu3SD5RvaVvwcvwDjtVG7i/xALov117jtrDpZzplf1wo3rm809UwWzbPj
4ciCueWlACUu16PCnCeXTSiy8+vgqq95kuGHq227DOOoppty4sa4Li1xrmYeYzQy2z2d+bR+Xh51
bp55ijacO6wG46NlsJFDkCRoh7IoXB6LWnEvvMqzb+IC7sMR3qzlxIkIo8UGTlMpqPPp0OEH0JpD
O7mmVrrcVQhWuAvoBrCiuAJlplA0XWTdDUNb18Cd9b1BfVCunYtZNqjKRzK4kTCILn/PQH01CieG
C5Kfy99HavFt2u3z6VKOdCkBHyivpG8re373y2uIEPKPQRUi0Fd5ajWVf9a+CnX5v05Rd7J+cic8
b/ke2YIDLQEU163l1TBPrRjhguARCie2AHot1EWgAUERp7nUGEL+xCLy1CJGWgoWGkE9DXCv/EKD
P7S4yNpI+JLgU1ROW5xr64H7ZJfwEEb7ghozXvrMwZLNkYF/brmkRDM2Pr2eBOIWQ5z5ob71Y1qY
px618RKpB9ak5zUQTwQ3I3tEPngxcTzUr2ZzkQvuG3k43SpUEfBwzohEbLBwM7QxngafGnjHkaOJ
MZIr5GJbVpiEDKrvi8618hO57MA757q+CXmyOZPD8jjQvla5TfroYrxkp6WcYfmUEXrhgvlhdPe2
6CDJycobtlWzt/p0I4ZXXlWiYSR7sYt4rKwqOO+NnCjZOTVEJlwswiJijmqDU0NPd+ANPI4JxXQX
b2qQCA2ZuuNYKC6MxzwwjIrcVQ5tbeEaG866iqXguSimj1jGHVeSIMQshCPdWS5APhO6tIN8ngmt
B+WxiCdvgS6tXf/QEX+iOLViGg8dDxgiWbacw9dbdGWiC4vDyZCbSOWgDHtxN4nmL6dA7qVjq8qv
s5QtzKPkPRpEgaDvBmoh8klilGRTKxp2cDoXIOBIWxd75QdvKYQqIGxkMeVquXwxZLV64+qfKkml
/EL8GtvIUE0xO3P2yFWFFZwDVb6u65O4O7FQbK6GKgfcwvIA2EeylIp+8eg14IM6XkL1ciNnB9qe
EaPh9jXAMIIvvFTuqCTB2rJnkCnZuk4G5BlJCx4NlkjHBAflo9yqPC9OhYdfkG8QTws6li0kz5wh
cCQbeb5E92THjl5t1Z2d0Gxn4ZPT4EB/w3M0cNMaPsSq9uwCbq40TaAizd71XmPlPjJqNNpJyLko
eWM37AE+Lwsdox9OPkRT6clCgFmH1AQ7zI3IWosDM6GQmek6qamxkZuccYjIym5Y2tTVN7La4i9k
j4n/ENwAvxKrONv3pr/JFXapM+/sgJr2fAO8v0LFBk6lnexj2buyAXkEshYTXyRG0MOsy8pHAP/r
5iw20mWdC7xulaXwL7HmicHsZbsX98kXLo+DhRKHgJeA+WUxe+K6fjiNjnBVnLIF9Ev8zGJf+Zm4
SigTIbHGaeONwvrCuRN/jenjrUqqg+Zm0TVxnT7MfSFngqOM8Zuak9hAEAiQm/ORxjkYL/yXfelw
IORQyM9LNh0fO3HKA4NLhMhtsNONSmxKdWj9zPax+KLiJHsJ7yXfLGEC1Q9YCDEpuGi5EbFrCWpo
JnZMfDhfJk+HByY8hGI4fh+D/VO659rEibpLdw3QqQRMPwVEI+NegwfLLqInkJHBlyQuQQIR7hHC
KpgHCZC6xW1LmCZ7Cmcrf2T9uOOMTHgKHmfzJO5LzvNytqdUnDPn64c79ejHNDwvebvRzxc5uGI7
quDVs44ZLAYcU3cotxY3i1mTXSjmHkojKGDZ9DanBk+bYjNqIQDLLxaB7HiWVZEfVhwvdlHQslVZ
JCHh+v1CGdJk/CVydG0bmIHlaKqhqZI3/7RQekh1XQ0ctADA08n94+DYO+J02zja9/ULE2P4LWs+
YXzxg+JFxQ7ZuGzZ//JnlWhvsU0sMNbWoymZxZRxcSFyIMXoSYjBujqzvmHT/P4mNPsfsnvuwnVs
xwaFS2/7l7voR6PrbRNmN9EhZv/VQJxecnfvOEvcxlNnWElWlIBD7lIRk+OgdMuO8Dm96kW8Pi8j
Uik/FOfcBQQovJDIUPydUxOEYL8loCF34Gv0Cfo+/SInxGqMxbjMAQ21cGf0zZ4YQ17OcI085yHj
ObM28q9YTIn/+CKKqRtnIgznpBFBiKeV34iHZH+JSR24CokzMI0Mry8uUfzMYoMxnmnCYNR2VN/k
E3K8YIEUvUQGEgR2jQpNA/bNPkssutw1L5NgkmiGXcefCG9IEOqtbEJxN+IbxYcuK/XjcEqYolMW
VxRM5I8Ax7BvdRcb8cNhysYVJ9lCXyURhfgRcQDiNyhJAXD4qBGFqqwLhkjSBpwE5H9AwNhI3J+Y
NBEQk38h9YmhHbbJkwX0T1Ihn4x9Ea/iM7GMhcfSiNl2zOV6GMTYoC+ROfdyToyz+ECxvyXuh8sl
2Clic5UZJ7HivL2B9U4FMVWf5B7p0MkPlehRPLE8y8FNDhIGiOfk6zGc8vjFVvKW32/bf9q0qu7J
ntVNw/B+gWMk6GL2PlwrYnKwRfwjHk48Bt8qke/vv+6fEmgX1WHLdBnPVMmk/3pIUJ0MXFT7lu+T
fRZQf2HHs9XkEZDWSAyJfgU+OdxUzbUxoeGI7Wbp3eKOQIqQRlI9VpknOeH+P1m731/kP60JBLew
8FC6EfDTX68xpE9hJr4xyDmVOL0NdhL8SATB42ddlq/7/2Xwp6mknv1edHlbT+fvQVTkPxe1NRlV
+T/XwQ9dHrzWfymDL+/4UQfX9T9cDzur6ipMRGwmWuY/yuCa/YcUsuV/TNu5qslv/ncV3P3DAkxF
rx34DVVYuQDIC5YCufWHg+IY7sfVVRfWEfe/UwU3KKuzSf7Lp3FdpmdYtgdOXTd1yxCupp99WhA3
cWyipLBOe4rhUwmBiJpa36hJ3UCqe5cPpn+VhtDru5hJvc3G7cjEQxp1R7SDx11UKiiv+Mm1mSFP
p9pZuek7CH4r171XC79GZx3qUPW2yrV9PKKFCJUr8R86GGnF1Mhsx2jZBj7DIGSjsLtKTd2q16rd
Iq4G8AUdA2gclPCZ0fZs0zjQBqN8SZWtjMFd5tidtGi3MZzyzFJU9HAzEbKb9eoqmMeAREA7jAU8
AvVkUlackEBgLg9+T/9q7Jl17URq1LzOkZVWkNvbUgdB2lmB+MBIqI8OEchxTR9hMYLLHlJMaO+V
/jEav/jwp4K1Dba94X1R4eKN9RwkrW+BdyYGGCvISBxwcAymXJtpTnut1JR9AiEBAeEUrKMggkeD
gdw8HI5GgGJA80Y5Xru2fcLJVhkOYz0510WVhQfkpF/c+aFWev80uMa2MD1I8XSVGXY49ldTkr+k
SNe6YfI9bYcnY0DDtZi6VycFxhnaFIQMCE6y8TuTN4xJshwQq75mfqls4FX79DXh0fawcYi7occb
bRJd3asyDukEAbh4CJ03paW+UDBPjdhHHBQiWd/KrwuvhPaFpz3lR9V3kR/RUFbMRkRn0hBMdbMt
ZabRmyCtTWxstdp0D2Ua7bDv41oj/18XFcNbcetcja5zFQ0R6NICoY+E1rHWQTsBoROMzkbAEFXo
PBjIwq2Gqf8KVw+iLpV3CmwLamMXSZAgcCMYA2ZEXZnSR8wxhRdheMtr45Mmh7vW6vBLm+rfNP+l
q4ijIYGi9EQbghB3C7fcdvL1dk21SFWya6/d6xYUXnantJsebqJKg4MwhlqLTWE/Q5f3JaLE3JbJ
U1whCziNFVQhUKw6wJFSpRvX4eBA1qrWW91G2ibRDbK8tkb8KI1PXtcbxJBUH0ydynhN9t+OX6HI
QW6w926Z1v+O7ikUzuhi2hHwwkyHqxXKfEJdgydKitZYX0ozAcHaV9Ao7JrkXu/e4rH+CJsKHsyI
1M0MiCydShr7hrmf7P4mMV90taZmltXXpVpYa4U0jqSSAVYL3dCkBYeQ2IygBdpXtB3R1R7h75/c
1tlptUOi2FaHqO+Aqwxvrpsygz5ABSn68S1zEZmwaCDPtreUD0Ap8zFuCgRTarXedEH1nCOrt8u0
3gYLPCs7PSw2dQVOoegjfRONygxbC6hJJ4REN+vNFdqa0syJRGbF/Z4myqFCX2ozeRUlDi9Bbcua
h03qaKjFIpG9nj37zfKSRz8u3Z2tqmiHMyaydicm2hoYQfsBSTp7CtFvpldtGM9mnidXLeo5WGJ9
O6DkigCP+tCO+Ysaxtt8JgBkut9Ypwn0ZVZD2oscxbNJZ3KL6PhrqqQvA61ByvrktOHovArhexeH
X0tIprZFR4QExg+Fcyr9IR0WL2EmMcwRObIiuMHKkFWW7T3O2kafS1jx05R+x3jrNEqwNiZFOSB8
N4PS2KGE7oSUqBA+ZbJrgL40R2x23fVizQDZVJq6zmfCkX6o0JubBvjja0hFQakaJbLSUueudYQs
po5Sdj2kUNAmTb0BzvcFToFj0lEz7JEdiHytItpEFK4IDq4K1VVO9A9bDvq6yLLA9DnzNAtYNXRn
BedPeWzHXnI1SIz6BOmn6b51/OmUQL4SIdFUKa1gF9/mhCJm1HiU1YrqA4WebZ0795aavjjoIXha
Up3cyrwKET9ZR03KOvWevbfoL68p4wcHMwq/dCZBWOb5DhwsSbp96ERp0hpBGVKHUiBmZS63H5+C
DhvQIfq+Kg0wNpP+UKXK7RjD81VGukfqHX0xsmof5CWszxGMqnOufKU+uM85pNC3oaf7rddPhob+
ZeooDhv2HfLueNe2cAs5B6UFA9laNN4cYM1UMtzv3jysBt36QAz6Jmp79Eqd5hYxZEWn7cTMLqI/
KiwlSn9bth0htk97UtFbEg64M13NPTI6p0MQQZIz29FDAoPdPnLXHJdvLjM7WyXgVE/MnDDFkGzQ
eYEuwdK/JUgFUI+at7mLQByT6skeOUK6sTC1T7297Qw0HjI1ZOrTfpxKqGUrN7jWAMjgJ7+ZOYx4
Tfcx+pm6GdyXVJn7LRjcfanDNUu6gya5H17XBvsm8UdvpY0heYETUfNKv/mh9ujC/AByQyEPyxu2
ox2JOSGnr8uzPg0ZJc81vKsZDK1w8yWsGOaAHTtmz67dfgSW2zByBY986LxPGrAr36d02jEgGKC/
SlYW7BSZp3Rj0ruOLp6HT0/HgHBBSgkls0ZVORxUs6X1iHj42u6aG83jA6c2+iCB37alXW/bQUWi
IoLnJU4xjpb/LZijLeLV11GZPFDOpU1X9VA85V/6KPY2NodrFU71dd36xkFJHSqCjGogIDuwgP01
3incQqoMLzc2tsuiQw5oaWPZ4Nt1zRcuIcpqwIRJBgZ/54btyTWiR2U2vjNgdl/6UFb79U1Q19/g
KlaAH7ITE689VwrrppYby6rvBuIETkEK63BEqoHwMwivDUN6PgpHN2Qu4JPUHM6shhLl6EJKkc4r
+KVQrkjDt8jw7hwmuZGsoOoVRf1Vn0CRAcMy6EUkkcy0RTYKPb8xr18wB+sBivzMVq+arrLXow9v
kl635yZAgtgEPge7JZIaPWK7kPkwwP3sVBllctXeFyE0hchkWMh4R/BHMLzSNed+CPpdOGiQyGvj
VaGnk2iXV3R1QfFbyr3Sttj/WoM7BH573TOv1QjG4clm0+QRlQUPjHVzU+WEGJ7hM8UYblN/rKC6
7LdwoLfIZ6Mu0ab+YzV3fC7szhBlmEdjGLeJr1yhz6PTmKrvrKH5CskiwpbkZ407PEwkzCh3bYiH
Qcm19UnxZ4ie213Y0v+IOuu9gAascmlm+KAWPHh0KjcqVl520dP4TmtoVxqVdVIYO1yTAiIg2o+7
wkJ9z7YUkMCZKJEk1y4kCyIRdDT9MzODIA3mXrQW23XPJJjwCDIIkSk3HiKHjs8unScGrKSDMOnI
AMhKDMAazdE/OTYrmwVQHQNlhekAfcMhJpOvrwrVAwbq0hCwkVqiYQB0VXuq7Mi9yX0QklM43M3K
xcRSrd0geHa7DMCbPRNwIAnlje7am4vTiKax0UGN1k8fcJWxf5uzR42YOb8NgoLfGQ8MKKnajx4q
3payG3v/ZVK55qlUrgslKtfM3YaEvY6+8bTykXIoQkGveYY2X2PMkDIS1gAguc3DFPlGBxgD+gAT
YfGsIVsaWCGRw9B+enq9tQN6LwhYr5VyPFqt/UYIRtQaNtfBoKHIACGVGbojRWzvNPpPdgrldGcm
r7MR70ZVPzTO9FVVLbi8oMrCSBogTGqq+6njbFIrfypevdT4DkMS2NzIaTdhi8fJsj2x+y727Ucm
dKO136rUtAv3ECXhvGYEB+a7KT7EtnKC39s+hGrxzUiadQNxD20Ezn1QxO+ezsBQijR12SDaBo/c
SjiUjREmurFrnowie0nLyAeckEIDX1HdM5ytNZfJfjaQNsrsb2qPsAiqfSu17IdtrjvvCVyoMHls
0I9tmHPQXs1kfgyFiNB354/4RU0dxO5Gf6862MaqjEFdLNWmrAuZoG1uoO0/Ng1KAwyvXfc+utxI
RsAp0kYbiurfxywb4WytjatmwC2iRGEzD9yIAmqZYhqU4t0N1A+LnHLLXOKwy/wGT8TLJr/b0o2A
OCRKb90kj3bFwDgQJGLrIQtBdtpvtlvCKEbS4ZgKIoJmB+4zY/6nKpJh2xPL6hPciu2cprsi7fCR
gHqmgGEOL22RzttMWkR1XsmirQZNf+E5w6GbR3oeI8uEUsA+6prsGI5HoLrGXm8GWOUnj2W1xj0c
m9eD/hRD9rtFGpRx26Yv9uhXQMbpzq/w4xNdV8SLZT6sY1XbVIP7Fd31r1YU3A+KtQUD1a90+0Eb
rc8sqx8VJaPp7l1PNsXKSuOMWpliABZO7xqeAipw/GdI4exOUCot3eHDRzhna2f+jQ+t32ZoWLyu
gsAgpllSoLpjVjMdgMhELg2S72r02TXtiYHq9RBZUHm43rRN9Aj+DpLLMIof4iJ97FNsgQFn4cZp
HWCZ4z1drS8JhGE7bR6uXJhwWPUTuvMmbDJAQPqkYcq3P0VeedKz4Mig/01cMucBk0Ex063je1Yo
b/tUtOBnRdS29A9ZYsebpuNsWBHcOb1to4aQRZTmHTv7aIgloH2dH13D2MaNs4PiaFPbwzuJL3Y6
KZ5mF4VmO/Hf6sF5G90RFdPE+TJgEZO2aEnbgD7YZN2jRz2g84PkkMLBQBn9aFXNaYCs5+C5AlxF
vPwK+R7sJbI063DuOpok7YbsVD/Mlr/K56hiDhGXX1p2v4v1ICPSTWF/6I2tPunuus4svJ5xcuGY
2ZlNoW6bEb6isr9vg/q2rktrHUe2tR0qaPInRp/RLoY0zs0gTFD1DdWbBw0BESY06pnq9B5cLlSw
YZmup3xmWzHTh3gw2lpxcOkgo6Snhm4IQf8mbDpEVaf+Rc+9t+CrYQwGcTsDKoVffTOZOV8hQvSg
1TmD4ehReNnUX406yUQ+oGNkqjQR51E9Bhr1kX5GNLJNrI4vZEegjfagz2a6ncNzRHFWBWUb4asZ
YUJU+Bsb/kaNgmfTGA/IId81U39I+6NhGPswSW/qokIw4XoIz7qfAsslJc8znne7GWtzz7qvsX9n
Y7pjHqMy6MSRYjTjVu2MrZ16h3q0DjdXZgKrcm6jWjj7V42m3FdKv527/mHQmL23H/VxvqlC9yaw
uk+Y9d0ogOIDnROoZYMVeotX8xDu6uLaVSno2AXaOG7C3IDd3NSB94Qo784bEQM28KtZEX5Tx+IN
eYp1AdnkilZnuVbIhZJYh9lH8d6qzjX2mn8V6+PdkJMO6wz7pltVr9aI2FG0b4/eqF/aKqNz6zGo
ZYxAc5xjEdufSH2tmAHeVmN3hJb+Af7Ba6VMr/uhv0IuHBUO1La99r6GDHPyz6WjfKs6465Lm+9E
gbeWkx8DByJIn9pTnWTP9hzcRMMNc1hXuuGT4YZ7RVUeqvJo4AehyThh46ZVWVr4PnW+s5wBkFjl
v5sec70zgV2JFmocXFU4/k06NruAphBjpn2WnSu1OlpBBY8o4I2scL6i0P4AYvGpJv6d4+FQmmSY
ZgEh/+TCamKTI2cTvLTDEbaTI23tJkHpRds7OsJ/fuHuM6OrV4NJeKQrLroX+L9atw1G+VXocIIM
yXvV/1/sncdy5Miapd9l9miDO/RiNoEIhCAZ1CJzA2MmmdCAQ4un789rrGfurWnra73vVZVVpWAA
CMcvvnNO1Ni1TXB4RaAa8YCIobDS4d8oqfMb4rzxBVuKp+qOI78jm3i9tecna8MVi6UNSdvDhdn+
Kx6rFm8ethYLr60dzpBkAygeo64yfpmZ8TVL3qeuYm4wcORtxMb0FmkZyy3WgZExWRN+BtXtXMt9
ayZW6Mvkh7LlxWG5ROTTrqk9+l058hZeo7T0ItkO397kn7eyvpkGO8r5W9s0/jUF1Z/NZIDj4SZh
IrjeO2y7d7a1c55qUeT8yfEzpdqNGgb8IgzxRqwDqX3AqcK/c3sILUkFRexhfKxUcJiMjJRw73e1
dldRG2catyh2fewGG/uHKeqzMwbnkkBCt3pd7PFQlQVWRWRtWPWAndL2APF8mm12gSo19nn/njgJ
XZE5nwxf0ftM+cmwrbvC+N7KDz99Kiz3MEnvnf3efMjqaW9sjaKPcP1wyjKOINN/lorJ5GQ9os0n
7w+kIPfHN+SQeFU9VCCMGElkh8wti0vpHJet4vT1q7ctNkicbEhO6WgK87raY4gUpgKVoUWXZa7q
6FvEEwX1oyyMt6nfO9OxXdWDXyUxFryWPKFy5tw2/xAJxlncOu9dya4KC59DwwyeHoVBUBczhfGX
j5FuGGkjXXkJbWh2ZD8mxPUApNFGObU6jSLoomSj/qRPjIocq9OCg40YuGJH/mfctO6x51lzfWc/
tfiAu83mnLdFnDH112gqua+bfhVY7dVQKJEV/VxYZu8EVp4WSoJ9088wL2PUCMZFfbNOP4v4s3GH
BHMa77G38BfzYV/qif6k1ywPY51y0I5Jj1ZgNQdZyhp/6s9icZZdHBQtB2iILf4YZTYqh5w0ZV3U
EB67yNe+Cq41Kdxr7PxhhHJjVmzMBvJbOwDeLkF9nthUk4rEHhIISWLlPebtxw7mNzacAYavTqN4
WfmbxuSXC10NXNMwJOL240rDj9YAVtS1+hJF9zNndHvizXEYO1KrA454jCbIMSQv7BMniAcXOjQo
rBfVOnShJjPuKlg7Ut6896Re5zuTNx2yLRIIEue+b/BJo9ezlaSXR/yRZleisPQLnejzURGi7iPa
QsVN8DYLXVaDcNDcjmu1FFenrPyQLD4myynZaAnOyPMwafkVXnCTEOu9aJ3g1JvLV8ZMLiE7Jep6
3sSdM/yySC/BXEDLYHv1u+xH65jFFrEq7aWn2Eb3xJd3LM2fsst+NRWS0mlhCCzzAOcoJ2rFfjbB
z9yOM8Nwaep85kRzGXdXA6/3tBrnXS6pa/u8/1pN8dL3nFyx616a2i/2Jq4MrI8HYOkMo92ML8hW
0WCUOe8Qp19AqFwuqtON7qHMOMDqmCibxmoJ8iPLDT2nYNF8iN38jgoNp1TdQhcEUida6RaTYLfP
yXkIM0Kw9lYZVwfm1dwj2tqCAQXiJ3britB7w8wIYG0YmswF0//FXBk+Sqs8BMtGLp+WLVvTa1Ok
9qPBA6629sZek6vhxUp/dpaZhWmEDFbD2mUwZDCVOc4W74hWTUdjYHfYDrVLu0NQ3iDciPD5z8QB
bAjiNSJ/6FN6zBNN/q5ttYifyOzv0cVURW04PDRan4QBPDi33A4k9byQ916emlGtu2FCSSeleWhW
ncjhkgvc80QSdnZA4fibhHjzYLlDFLQ0sn3sbYDJFs368sst0D3KpBgP9WiOYWZbUBK4W7U+ow83
5yht7eTer7KjickUVkEBD6e20XG63g8LY11D2maHZmT9ChDmUb2551LGWCM1dIWFV5wZLV9TFgAM
PBARGEXaUV2hBEnyfZ2OX1ir3+GVcj+3FJqEnp4J9G1vt1FdejUXXMSh3Zcon7AM7q69PfGNYsR3
GF3/trXSWz8374uYwq/vimvlmMRUYnvok1Y8o57fM/o5coGwBYSOOlVNEUcuDSH5jFyABVIwGtry
AWPOa6OmMOkAJNhLUxQ4RryfUvOWqcq+W9R71o4Xmeb71UxwLSWN7aTEY3xvZv6I0U09gikoxTpK
vbgV8EPJ/p6hs33bOMXvZMQeZw6OdVauUK6PWdtDAprZD6Ogeslw74+rLPTaLpw3zNucjPSIgcBN
jGTG/VCK6dK6ZoH9q5Vgv+ISlAmSM1Jq7xgmiXPvZY9DYM8hDwzIT83IMoVqqK+NMa+3aMILv/av
Sc6IOtBh9iu7FAYLXShWf+8EExMg2VwNF+gwaKbyADS+xwiMrOQ4gxhkqxl6+EkQZNoex7Em/w4F
AIepBN0jMho0ZR8P5bPIUjZh63pZmJUqpqq7NLsTuIOHlu0cGmx+7ojsOhVm4d4AcSEoANrIWqbe
HsN/8jPHe8dAV8zs7KFPi9se0wx+W+STCyvi4mjW3YxGcE3p9NqFiIstDVvMlQ9jajw6Ft/VqSZ6
gDzpaAo6BNITy9S0cD7HPpgu1TaNfKDPxGIKz7RoOVVmd8LjnBwVc2XLBz26s6qPwAAmsFZ7P23v
ZuAXYZV0komth9+ExaKAh3jXLuU9UduSV5Rs94v83OjkdGvwXQzusgMSwFiAfYXpYpy0BuNDaRN6
Xs7NGG4tE9JlK778dHklHJOTnCKw8LaAPIspWjpHhUvQnbqcUtwZ1A9OFJ2RnQQHNwumnRhTEA3F
nrdoBUmNKGdsb7ybxuoA4pYuZbZPiK5TS7uzC/uj6Cx13DaCHTcPX4a/XEvz7j5o2D7gDvhVWJkB
2W0/dlX+3co6vsTdWbSFwZfco8mzWX5sqwpCkRgEkhIhxnJVHWc/fU08xQBwsvxoVOZhXe0nrJt1
gH0V0IbLKE51c5Z7PktD1A2ip7mLeZSaNUW/6uEMYMYqYiXJzLe7w/V8wD+hoiOlYyfVMr3JtjZU
jBJCBxwmT2K8rwTr72SCnpOCSzn7B8WsK5nUByFKrDR65r4WTeQ4mP0lR7pSD0xNKoacDG761yw2
mckgWN1t9kJy3YSEPKXQYmPMnnLCW+YGUyP08OUBFgtdBs4RENC0AjyzoVHYPAuK7iZhMO90j5aO
M/bbH8FcDm+dMb74JHL3Y1xF2UjxlGa2sbdqva3m24v/c3zhqQMtqmqXt2sR1jGnwahz200ysieX
yiuoDJ3FYoiInTS7A5NetShjP5JT+twZxGc0wiU9wv5W5JxjYmR58H7JBf732U9699RK/+dUMpn1
nYmU7xjRVdsNoNykw66J96OngJ395mUq43tH0BXN/quEQrLs9TWwx/u1Lp68lFj6LqokCd1cgoOJ
iSurKA5+ozFQWgXbNW73gXKfEu/X6juk8Dh0yAZpegUFZ9UyPmGVwnkxPwQBnv5UeqlROYcVftVr
CGz2vfF303tnA88xnMvfjJpBORvgVzVMN+NW3IhyeJqq5q5q8igI0lPb13dSlockq34rd/rT9N3X
KtofjKcRN23Pkqk9MZzMtGx3a/ctI9cJ/727xGI0qBw8C1RDdMU8JodWCho3ugxqAiC4ltNcsEJL
kWiHRpeZ+Pbnb3lcP2KG9bZs6pT6xc3crR2LgJkkT/GUt23BIHjRqGXw7XFf5UoPig49xY9qv1at
eZzaK2PV51GuJk7C1OALNsq8na1i17QWqbODO7NoQfPdEgF8o9zilHnjreG3/jkkG6NhJkMIrMhd
75xaAAWytOQhNacF26o0e+lbeZxYu1ysagoOlsfyvGIydS9qlr2NoXxMGtfhpk992MgUDzAdFe2u
nX+y1cS8yysyXGyHj7zI3VuvtF/MpqhOFa++sLOVEeEZHlwT08Wrmt4HXubqIhWrhmG+1Gwlj8O4
vpDP61w5II6Wm9dnRBY4nQZxHGVEtPPTjITKV1t/zguFSsS0GdRqdtGqVtRR3XZ0UmDNZDbdO898
nXZ+Jdajuy7v3qoZKy+298xzn9gSERC+AUjiFnhy2WVQlPZRUFFcbGl3XMaJFB/VYqxnPhUpffzs
zWDDRPXVDkmaRtYdttw1w6Ev3WgcAZ1ZBDK+Z081M25ZNSPNqFCN9A4Lj1M2WqQ6dMZn7rlsaa30
h6Q48kZkZiQY+QxuEHZRW/poyjFBsMm6WahQraoGReCbucfyln0RoMtB2v17F5P/OduM9zJcKw9x
V6Lv9scP8mJwIWQ3JYYMIwXiiNapfh7N7Nz2GNILMyb3UJj1TZAu265aMtK2Sy5YypskBA8Njm48
7NmdTl0ZuZlMXhKS11CBJcd8RjQe+9Njg2sIw6LlhaUMYxgWCH5dRFU6agEgSnm3zG7n1qxPfu2u
N7LFxSKt1HHqk+qtSb4Nd9kuIzZKY0umopgR7PNHgxGQzEgLvTGCJQIIww8kuzN+qZ1Zbhw3JGaZ
/tiefGydlq46dLyxz34iIy8evb1jeGHqD06E+fY5WeL2FAeUrN1oPSky38veG25n23Z3yiOgJQPg
YpwOVeR6Hr7L0Hh4lrT3cV4JANZ1u1pjs+DvFMubYeNtmo+iOieuOFr5woRgSW79ZP7KZ/Zpxka+
bHMcCYrViBBBPMJg6tIxnCWCeLlZGvVi9kyjHMZvlzLOw8BNIKjWkskZokVjTsnqSVPi7bdzYVlY
69RvGB28znHwao02xROHukis4AlXYF7e2r56dgcmWnhVOK5t3I3UDmXe05h4OTZHVMmnws2ujLGn
45LWWr9D70yE/ByqLlWRs5E2XVJMVJLId1EldxUmEiebLettPnmEiEwQWrZlGmweC+IpGt7+BGze
KqIuD248MpbCQuPOq810Z+IHeyjN+aMamT/m+bCBpD0supwVfd8dLGt9nTsWEHE7PEvr2+2KguuZ
Yq3fJ/mpj/HKqL11X9rGW0Ei0W7Eix3tLqEAVYmnUCzGKJ+TN5fMbcYlmXlbtvRkFa995rWngKft
JN4Nz3/rEzc/Me3V3tJMqEeZnaek9AGhBCMMpj4ru2cj92XU8fWn8HePKnV487QTmBExQ05SR5kT
GMdSp2EwCI7jSe5XOY6hW91zQOT8Mn5wMrC90GwZT+MdjXsexgdVNsyspMSN19Yj09TyaroklU+D
d9hM9zyMvOFYUVNZ+CsDZQNYD2scrzVv47n+XER/sFb3vLBlWG3jtPpef8LRyqIiBL7qPzeleYPU
+kwEb+YWuxDR+pcFE89VV4ZEJ797zrsbeEypHNw4iuViKRsL9raK8oQKNNDYiXR67Km99JdMaSBr
slvNany16SgVc3CrSR58Y9kOQhuCiP4Rw+gDzkxYv8xgNGW/J6HWJmUvXGfZRqUz5RcddZvWymIf
2NURFcJrnyv8xmFt3dEamfr5wb5ki282RnBkO3WaxuVceh94ZN+0GZnBjHOA8LABw8x4n+ZpdQ7o
oDYD9k8S5RrmU8dy2l/ZIKeY2fHykjZbCWfAKbbIPcZYg3skw/kYg7iFaWaMe7dZCRRgzmU3KFiy
GWJb/KDqV7iXWn+Qg/jHxCvu04UBD+EFyTk32vXgMHdhFFeLPCJCErvHQR4hdtYornlCzYyx3qZA
w6YkwK8IBlw4jPC2jQFGvrI+LfLxkqD5WVfnGXe5a4fRJa0XRUx+D3iTYHlr3lsmCI6wnEthVcyp
cTTv4v6BNRHFonLQQeTDEZNBbdK2Etpt/CpZYID+8AOM6+1qxyTJlT4W5KL+M1iIOeoEkMsGhAOc
2PdrcpuWwRCNGF5Ls63PVgm9YnM8pO67QCX+lprMSIuGL4W52JQT8uJ2ztGzcwrRGteh1L/2XZnd
Yb/EG8jc7paJHW/VD/GpzQ5GEJO5R2KhjewmHQMEH9D4x8723gOPp8CxxJ1L5joKvdQ5FUN6KTIW
xm7tg6QoVR05fh6ISSFsgtoPzxeUj5QTlSvlJehEvW8Yo1Ke9i3AU5dFY4Zcm+lo6E/1DWljF35X
0dCdC6ugM1+Nx5SKAh3QcsEV4a3SdeuY23SSxfQZBFRN6JBCMrytnazSd39gkW+SqrubDQR8vjW1
EGyR6MW9kXrTeYYcxOUCJxrmJRQe6jouOU1HGC9FeVkKHIlKLIrinEbXaoh3R0L0hhlFhlJ44THj
CDCxgYpS373izTIAxDFukTZ5zoabvFAXqxDjNpbEKNTmdsAJy01vWpl+mYpwrJo9ZybfSi++E8Qn
7Vhskc/ZtU/rZN6XnKiI5zqyu2M0lAFB0R4xy6MrMc4K8G41faoq1m57Hq2voWCRS4f/SfbGR5dZ
zoFikSA8n1Ip6z2xR050nIxAHvINhCxgCxt0EsedgJd4oFY8omPCWWb6aniNq2JSCNDALBfJwS6r
mBDUZvLoVl5+rDuJQ/OQvYo2Tt4zv34yyTTkQ4XjNC+ROVgNEttRMWDkttOJH5yFo8lP6/hmc9l6
9la6UN3MPwoySXBLxH+Gm69Dcpx5v1IRhlPDt6wpjOKYBtOhCpKwqJoNWTznigUFR095Q6mC3mSS
4z7AxNcp1XTTx2GlQNLUumJGVExRwMbCWZGApCUDblycj8scHPrVBLdhTVCMw17GfNeUYE3dxKlz
sEn4Y4RIZJq18aaYlXOtPMQiNdEKBHeUrDKW6kohrfYlVo9JmX8IDRr3IFOuM562Kb4zYLV3rGDv
g0ot+JlTNBLwgd4iX5w9WQWftRETmHpkuyBEc6hwzPICjj9M7J9sb5pAZ6znYoMYsxc0JqqY3JOB
FbxIO7Z/nLSxcm/cLP2BSYfaY3rxk6S6LBwJXcFiPmQ2n4UcBo92cjURR+zqJXicXErbcpbQaibo
dmeR2kCQQGQkw1HFb3WKXNvLmJBYU3lfjI2JCQbLNSYmWWE/qMH/1RT2Hdt3wAB8SvZuB4O7FuBQ
eWWgtqmL44ozV1+3ZKBVpK7IBo8l3b3mNSNSnqVdOZogD2vyMq4xjbEg5ty1cP5wERk3gXiwx4Wd
Q7JmNxgm5U+Jq/Cmhh5OMiLPtY5mGgx1JfNKsl1gLJGRk+J4FBJZEAD9YK604iArkrtpyM+rWj8c
MX72DPt3i59eGKF99u1qX5oue+Gf54pYtB91+idowRjK0vthNf6GI4jPoxr0MyUuIVNQjwLkwS7k
cTAXRcUuj1vtwidz4aEzd96gjDBpGQUXJEEw8OLp4w5NAHe7RThH0lwjf9nCNMV+ZtNAU2f8kVbB
vo2CR5Z32InyjG4YfNFxr44J0tLsPbF8DcgeFwKLQtvy/1C+Yo1dAtAx73Ysuj/tNGz6l7QPTqtl
PJWwKxwEcRO2GLnX08wuqmvZzpSskar4ua45v3OD3NKJqPGpimxUj66JETQqICS/yj53FRnLCwqj
dcL8hZkKWYJdcGokcoEGULqxLeOyZvVHaqcTel8yA9Px1Sg3cDWRl7ARaUpgWOc+lmwijUXvObzh
fvMOXmrnL+zgA6DqhD54U1qhnXLnh2FfEe/OyU6VUQ1Y7icp16b35XScJZqrpS5v4sJ9yEaG0klS
laTZVPi4DAGorfHqlm00uhgXspHfYwXrAg7TRsxVHTaBROm6cBJyiUQHJmNJ1SOPABn0W47wxGlv
Gw97bFONNJzmB2KwyLcpqMlE/zIqpMvejLGt8H5uzaehnC/PpA6ranY6s0ki1Zww+U27hwppIZqi
+8GDQfam5qm39f0N/AhzsXBeQQS6ss4PjDeHBuO7sXodJpPXeLoLhgRegSuLmwVkbb+Ov5POSWAM
p+3Y2t/lUnCVYbf5D2jYeMPYG8O/oJ2pMPGbrSraoKLB1Z/jyRnVn8yNr7Gr1pPcFuqDYnyws8Y6
+6MHepCoNz3x6Wc0+mkRFu12mlO4VywS8YswiCCzrJ8xf+IcWK+zL4toIadoF9T9uqsFb8miBjMI
7OxgewuXzHXOBX0EH5Uix8e+IM47gs3Su4Sufm4g8oXCWWi1vFNJB2TaZ55cBRpHIrNyu8+1Yeez
LcPZEvD6rBunUyWSn8aMGgIGgEWX9Yu4lZ8TjEDeKNwsC+smb7uvuOlRTXPpWP+Im7wUr8AG3hEF
/mtqLM3BMZYLDEAW9ToS1YgxtfBLQpKc7R2rfSShwjx1nelc/YU40NKguUuyJ98Z3wK4rH1hBMwK
pkwdi540OExIDt1qFFFRsEUtiLsOx2C9H9jNYUdnQTEyoi4WAw6Cb3ubuo/4hZtHrwjaUydbDx2z
hK+3IRdVijlOwxe66YEKYUzNU7Ky0guafm/2+Q9PiqtiVoNjpvvL1qExhsq+bZ+kVitzjn1F8eXP
LT3E9oIhW3oHI8qsUdl3k3eahfFSNayqY/PJIFH3YI15lOQUMCpBVNPTti4M2VgR3nS9wuKgYSY0
mcdEqvMABUrkCGYz+OhUw3qKq+vS1C/L4P9W0g0uLg9Lw393KtJbWDfqdtu8GXqGytL6OaNn2o9j
8G6YWx6hB+Jlxt7JyYwrdwAk3dqOVOctS5L107Onh2pZED0igJtJHQT/XPa9494SdJod08r7lOt0
sQ1PXszFxzHIwHc2m81fym6oItcgIWTBOdoGvt0Dlimps0VxsL1na8aormjDRiTrOUvS/WbcbUzC
5pgvLsEUdHsEaqcqR0RKXGFYsAbCcaR9IGPw/8h3/0eE969EeNL6r0R4l+/ub1Z02Lr9gxcdNkiI
RgMbrQCu1h6S5//rRSdR3wXoOFxTcg7pfJr/UOEF/yYRewsPWyKB76f5T150gl7C8QWbusDCJvy/
o8L7/3WcyP98PyDiNYB09v6mbR3HdHCCOZ/BV75FeZ85CJp0mnESxiVg0vSvTJf+s79P2Ba50BZa
Qqx8/1nyVyy9yIENOfnz201+zeb9Nr2t8mupbiZSVP/hPvwn5nXi757BHuJG4fnSC4RAzvh3N3HP
7VpDmB5IPmuScntLToa6z1mkxAhuJvdb67xHee7t5x5YvG4u6JEi18S4Izl6xr/67I7ghv6D4NGx
PQeQAX9m35EkmXt/N/6TSVevRm6TVMpgvjNvsdvkRyOQHJmNknMY178dNOptjPlmf4uYAFqvIAh5
fuiGmtYwviu2X5khsQh1/bOoTchg64LB5oVt/mPruFfLGNlkuvdl5/5ak/p2wyenbSS+pMEjTjxT
0b0V00pc3Es//hGou5lfHlpLhk09Iq9gHO1BY3xbfYETCPK46Zf2AkrZtfCyxUOuzFAf9G8jR2o8
3K80ghXItLChImMqJCr9ROC9weC49M966JQmsXa36nOE6zxV7cbMi3dLDajR0EHqz5DyO1fSPQgy
zd0u1AvcsukO2gLoL48KdO5gq8zyvlxseJSzQVXzul8ZhkFk5gKOGhm7ASriC/Jh+FAB7x+1fEEd
dBApkgWkx45y3k/gwE56P/b3bq5TKQ0aSawPMtKeWKJjHdCjaFvFm8PCglu1y/BySJjtaCMXQnmc
FvnogNcLs0OGi0XwlW1D2NLLjmzE2jeNSerrlzT3KKAzHySyIM2Gv8raytPgJoeROmXEWEl7ovir
ODhccb94yzYL7V8k8xFvnZ/Kx4eGb97QwFB+xcUDMhTt3zQgZZTJt72cl/WtZFUn+OjaUcBdBgaR
TGd7ZsMokbSrQMa4v8PhY2OnhCI+o3ouewSScRBKyqKEofUXrtngF5ToXwp911/uPCslKbdC/wi2
4lZlOj7A2ql5g/AawopFcY3DstjIeobeDOxIUXWD6B98Zn7Szx/1x9UeHBsLtgKlakb+FpNFTCbI
Nze+cH3G1mAmdGB6KtpHE/rK60MmtNSdWizCXLS9V6Babq9Zoq8J/F3QCHi8lTeKhmC+t4yrNjjg
7tXcpxXXma1/M7afoqRLqXkSRXsQyTf5wnieg/U+9zOPCfelR0LkWtxOwaOaYYsBU1myW81x09H/
7y8DKH6dvg8ZZi0TWk1sMvr63uAb6cZPPBIxONZI7tIi8faxBOqoFMyaNmMTkX5MPKxGTFaZHqaO
G0G8NUuWmDVZsxw36o0AvtkBpFjmat/SU2gjBzN40p9Q5N/aiKO3ucxpHOr3OzP3o7ZCsocETWg4
lEZkM/cCrjl0ks+TlHunDP5S3a9sEpmAMn787niIq/5ozAZhbiBj07dojk77tXBjzRT9Lw+fNo3h
UrZpvatKHCNrLiZGIYzbKUDjQ+Op60CAIzqLPdbit63jv3GiHeB6XpWx/BYdmju6lqFbXq0Gp106
aYKSjy2QQSzl0cmqfW6GWLDupYKVTvYBP6/+v6ZQBz066rwfTCJ22JqwhLTCSX4X26wdrrIEd2i1
7Jm5A9W9CbGEauyisvlqFMtXruhw8YU46HfTsjx69rPgdjUxIyt4i2b+lgMCHTRQXQWWjKVQxl1K
ewRD7TFHoZAwGOphNxYscLRYIcBvgp9vdItHfBfOJuiAPhenSgcU6LcESDRXSOfbtQhktPcCymJm
vt/abMLDF03+zIvPtOb6Uw0ymUX3a18ccuS2kWOIAy9m54gDA85RS/qBZpwBAycgf7j+ovI9IHYi
RAnMOAdsgbeTaDjtAP0t3MYcwQHGCrTjGTbyN5zc+x6TG8nWj+9i2X55jBji5a1d3jq+RBlnqay+
ta2S5501cmrPI4NSGepznLTt/TJxgjF9bpcz0o1DaSSHpiAVD8OIHKelnmh0j4XNOCO5X4HN6aWN
9r4dEwgpGWGwTYuWApqZONv5tRVR9UcAlL+73pgxspVR6ZaX2UYh5Jf9Bwt7NJtJ6DGrXJDxdgO2
y2t1knjjmfysWfVtTt1R2wiu3BSLC1N5T42BilI+MUnWDylRjhgTOXuFvGxODvoMKrjHMw73Q+Ke
5VyeasZ1JRPXxSExihcQ8NRfd67gDHMvhMnwkPHAA281QXIcsu7M+OZkAsHCOREvFfxQDu3KYN+O
aNPBQ/SjnRz/Kkf+p37+V/Wz/V/Wz89lA6Caff6T74X+Ld+f/fC//xcuFoig3cB3SX4giEX+o4uF
NrWw/yqwUePq8u7/1c8uLkk2ETq26WpXqf/wsPD+TWe5mJ7tSAuv9/+mh4X9txLTM6XtWqYrAttx
fF9I+TcjFPBDpHUdfJzUk8OOwvKcxO1xyXP3qoSJBigP9GJ1JmO9C4ER5LVyZ8Acdr3FEFwtMRtR
qeGCTWMG2A4SDgt4MI/TR7eyr2jcbYFY2PzTaPDdbJN+uPYW62gNMdQaZzA12FBqxEFq2GGbRHAA
EjUv/mYdTfyeXkSxLbhXMiov7TJFQ5/5ZwsSZJeqqTlHXrv553aZsdrhJ2Dpc+NQyYWjBjFqjWTU
Gs4gUp7fr4GN4S90o5ifsQreNNJBUgxwqMY8OLR9qA80lN/4dWBKo4GQQTyVGhABUOt27F5uVtiR
EoakgCWxYUqSHrgk05iJhDfpNHhSQKBsGkXpNJRCniyzuQL96WA7e8KXWan7cXkH3XCLT0S7n5M1
ZWIGbbAY4tnxYqwphh9JPn6V5vonsZrfo4XIolB3McxMDTszw9BIWJqxqm7wm75pg+bVmypGylA3
Sd68KiicABrHGijr1lREGBEB6nRI3YjIm8z1QWqUJyP/GZe/j5g1YlfyhiBRBEle+5s5wxNO8soW
164FFcgWRGeES8XEKE0HUIvpsKyRC1G0QBb5EEYS0gjHl2hWb4OxQWFBIk0QSR1sxQKhlGtUyWk5
kRuKK9SoNdNHgCa3NuDGN8IIK/WssuySEZCgodg63JiOORqMaiGkCBB6ZqkSAFQsnIZw95gyA1T5
Gq0aNWTF+uBY4YIEeA+AlbK0jzWS1Wk4K+C+ovA3ObsBt9ilG3vWZwhBNdblwXe1cF7Otg5vdjf8
2Exc/yDBSL99LjUathk2c3zywidIuFJqrNCfBYnE1QGdFQzeVt0U9UL1rLGzQQNoq0bR2HEAvgUg
owpOrdTAWu4MWTQl8+84C5BmthO1fGrv4NXavTGqDwZn+xUCTgLD2zPtBK8EtbeyFMcqGsGgxfhg
7bowdrKb1Q8Qg8SqoWTizdiKu8xAai0KPYZdqlub4ENmo8jjfJRRrMz8n74G92ID2HI0rajWg1u3
WZgNSfcp7sRBdFBpyTL8FRX2WmkoMNN44OIn9/Uw8vMnrN3Jyqgip2LWXplnd5vjC9Dbd+q5j7kG
D1MIRF+jiDNMIhJvk4x5nFw0rphrcNGCYIR1bGEvuK9ttl+opHkgUruc7iyWgPDJ6Bf5JUinUkzA
mLY6GpXMNTRpQ0/iboNXykoMZyaQXSRj1CdTACcPdNnAi3hQmDM05hToMWXQA2poQwvu2gO/kHuC
VAFXF1R1cYB7D4Tn2lNyz/KzTlnv8lWQnDTlvamxUEsDog2kaKmRUY5y9PDVe9eQ0uCAGMnqY9GQ
6ThS2OC8xnFq9CdRrMsJHqTgc/waPcrXkfibC8Fhn2JGE+aleBtmWXrcpGft0dNgFZSnT2vppodM
I7ATVOFRKCtljzBxlsmyPNLpqAwyFIAWa/tb9tYPYkMrMRnTvbUhSl6twT+6HthelnYsTnAI7wub
YM+4uPM897BY4McBqR4a4105RG24XqkB32qtn/PkMHhsSlqNALsaBh40FtxqQBhdB34gPEoZs1A2
AiksUlbssR4qsaQIMDZb2mtQsEtQKEnZQPThAiTMfBo02eAIyTWsXAuOfeDlFIq5mH+ac49TER2M
GoI5NL3isRKZPFcxtyhO4UGV5T/h65jetz2eaYBJ04X1ig7THFuQLROhQaEuE39Zm3QZIdQjc+uY
CO7sR65hbC943DbE1El5mvsCthtq24LeriipiNBJbcyJ+pe073mmG/oCs6qnh/iR4DOZ5/Fp0xSN
BffSetPF8Lv3vtM9hSBHuTRgQmu4nAKvOGBX4vfWq9PUD6Vfx1Ey5tbO00A6wR9xZJ0sDarDEvi8
XxNu1d7SKDvnZ6nRdgD6a65h9yKV9+u/s3dmvZEjWZb+K415Hia4L4OZfnAn6aQvcm0uKfRCaAlx
33f++vksq5esBrrR/V6FAiqzIkIh0Wlm1+495zt9dlYxr5OopXudEMbjBenuGmToGacqCjVk+pPU
Hlv+A9ioDmuL4j0nMTKRbSJy528phfqLFD8SonxFyPPjBqF+EidXuy7DjcxCmtClerAiKzTkyjrA
/fyukU548kyaqVLwLlUbKgzZStj4E6rnfswOrZxe0wz/ciNsBLYwFCQ4C0phMVCE2cAQtoMO/0HC
z98JQ8JCziWbxuSnZSV7swHDHfeCKmwMHX6GakUlRtqEtyDk21XC9ACPhVsjPogeP4TigOuvhEVC
KbgiDMI2gQL3d4VeYJcNOr1/EYpjdR/bVmw+tpQDoXofsbBhWCWGIGHMiIRFo8GrMQnTRiTsG6Uw
cnQ4OqZ6kvaGMHlEwu6BwvXO7O321M2vutrrD5t9Y6t1uDfxdxWTU1CGsFYhJSaeIgBWm1l1LnFt
ezNnN+7TmSm5sKDQ3nNVYUpJGuwpxCZbe0dYVqSSGU5OaebmwtCyDNuPuhYX9AQctKpnY0FAXcMm
lCkkN6ctURHCIIOVN3aHDjBE08TraWqZS/bCUtM4OoOYmSuLsuKCqhPaS4ONO1QFUiErzx3enFSY
dGJh14nw7SAS7u4snDw4a+j9CHNPbcf13sTyyARIwf0zChtQJQxBCs6gAYcQvkhm9sI0hH77mOAi
YhhDidY3X6MwGFldbe2qAXDUjBBfWrEhJaz8Dl8SSi0HPxpWpdIQpiVhX9JjjEwbjqZIWJt0YXJi
uMYC2u5iYX+CK1sGm7BE6cIcNQqbVCYMUwbOqb6K8aTpew1HFW2kThisEpxWjbBcbbwmUokJq8GN
VQhb1iYMWkXrSKjmjOdVq1xJGe8T5kW5MHW9rMLgBeLORemPu17NsIDApHe672mikRNZiMenmC0i
xTFmCOtYmWafaqoyeHSGxFcrRmuRwqLeHBkp5NyP3qBG9MO0kQ1QmNNaETORzF9yQfORM+C04GPb
xszLGclspn5bhNGNTGsMBv2GsajtOdIIBRe2uDzljNKcD5WQaVcV1jnTgs2DlQ7brDDWZRXtDtR3
u06Y7hTcd7pJpWf3nz3L750dSIQ6vUTO40pjWNHeF/u1QOaq21fK3IzOj5q8t+PzoF+S9aspL4Zx
rYv7z0z/zIoPO3mbu/utlPca20aaHQDFMtFGUERBlxk7vf0goG1XI9DPyIKJX5B4Aj325uK7VcNZ
ucrA4Bx4Npgscrq4yOJsLrsJC50gxhklHi9OhsCkA3QWA1HprPstsQ+S1vp1jMskf+wizH7yFtaN
doEKf9fba2DNRpjkzKWdN6khx1wBlOHJfA0E1vy00EJqGlJtziePzmGM9/Gpr4BEEL4mT7ZvIKEb
2hEnwwfGGfRzjjupGb7OBd8zFinlXUO8GR2s+DMb2biUd4mGhNM/OADSVMgydf1py5fWERGr1/Zx
1mBNDMv9SFt8aq/klO47s3Z1HGBDQ3OhvKFc2+slSlGuJ07pb/LrpFOBlsbelJJHPil/QPJYxfll
LCREU8Pe3/CMq3czmuhsRHDNySyOB7oR5c0CD6goOuTsN3zzuxkNT0UYSfNDUjjluvqYOrmvAfFx
qiSwOOgpb4pqdPliQIOnoDayY9GrYTVsYbpRVFDkJfBN7IEPBjBvBtfchI3NuFJbn9pHRqbDvf5T
c4ub3Iie5FeD0lDNgQQR8bqLx/Mkkts8UGNb7KJ5NVeQrn5jeQMGJfB+Y9hECZwtdqZb5KCfFFWf
ppAC4nYOBESXo+usJ/vo3USq+UiDllIFFH+fH2muwMRbeq9uULie7YfqTV29CgG25DnRNUb0lgeC
CLVWh3rzcjmYpA+lcxP5TraxJB8zQHS9n4WzecqNCXBeOLFn955d2r5khRMc4foFZFCPWoXqk2pl
kA5cP+jd53uZ8AVsbOtFA1aVWs91dixh/vOc9OqIgq1TMCTy8AG8XCgI6GMPyyk1T9PyWhJOsO98
e7oZzTNbK5ruBMlEeWjzQOuCJnEnTgaXqHjMxPRNKRXjgZssKrh9lZ/HnpseOWG+vV3l4rihAe+R
Fx86juneb9vvGHeZ/pvBgsZEfvD4yBqg+tI1srhLoL0M00fqR3C45bbH0B9vYA+8znzchHvCW2x0
paiUzu2HerSJ/nsq7qcrRLLuFxsr3VesPfSqTGA6yIxZttDL7JMZ7w3wUd0+hv3IhUTdgdiSIArU
Hjsvk3q268T0okOm8rRc/WFE99nSlFtBTXmLc7HaoE+wWB1QC5vVqd+CihrX8NcsRDi65rjSj9kE
WgPUhXKIlKNssVVxf6EFXbZfcw29pbnWaVC1LjqF6X7F5H+D+6FVz6wRT8L+1XuG7lXRBTu7op6t
+VSSACi6zVsQyzGgRvyvx7b/zJXDjMit/m44sdk77Ie0eNIiwjyqn5nPaxXf1da/FboQa2MIAfZ3
1uVlH21BXjypygF9Jy/icG/qLK/d+M4oI2+5G/m8fyxRvBi8Z90EqzpcEK7vaNfq5Smq7ksgwquO
4gu362neQtwXkIVSkraxOi5PJTpQABO0AsDg7/rovodfZJxwLsXKASRVyX8rAn5c52p8ITfLzZ19
jMsdTC7kQgYNZWS3LiU8/gX0hiYEAO0R00enscH/IkmBjrmNHJuz/yOKL4bi2qVXy6E9PEpf8K/I
rc6RrWo07mlquNp9sdzFL3Gy774c5wjOiMZ1bCEKxqfr1QnuUw/wIQd0YQcLwiQASQVYsQ/WOVML
uEOAiLTqikxp6wILKWQakhZkYnhDILpd0nVn2dcpJ32BRuy++hpKBCDHLvPU5NopZ/REbXXfxS59
dK7fLXXPG62T9Ie9o34pqfA7X6ZwVbjIeHEWtrPLN8hsUOrxudAhd20+/TSM+7NZ3aHVXT9W9UB8
r5BVo2kQrfGlf8B/kSM0ijG7yDA0fYoMBxc4wfd3/Gh8tmbvg7jBIdaa9JOpS87meJ7rQ92cTOgo
Da+9dNNAwU2QSRFsHQfCpRxvNR5Sy09yvy0Og4bcwkM4XFZHOCGL7JcffHB5c2rIWfbrHUTJxxhd
iu1Kq19Nh60PQAlQ3ZqEB6iHWHpq+I7X6A6cH1e/C1F/xO6qgG36IGGzqA6misD5uDmHtXtxoDjQ
ZhnOqnKxpyA/1LnnQHnCNZKdZulRYa9OsHjRVc/M3SjdFxAAl+XJ0V5U9dm23CWFYMR0oX8ZeJaq
S1iXrh5kzoPk0Fc4t10E09F45oRgkdKHgEFFmydzSGF1u1+yeZe/t5pfrC/AB2vqv3w/HzR2FCRg
sivJT2XrRxg4OFZWb0MJ2dHQkzw+EOu1rvdEQPcmexluGwJ6XCPQ+hP/VjxZyXXK9mZFxhgGdHpU
GcxZv6z3YnY0H3OKK53pKqaQvZig6wFLY2WaDO+AToBO02g/sLvjLHpXfzDyMFbHpV9PFzIhkysY
r46mFiXvXpH2LCkqCaBM3BMMbraWXzrfA6aJ7KnDUFJ7U4e9a5czf9Z2w2tuUeEyFgW7rgUK0DBy
ZC9YGXBHypuXluJnl6TrMnhURb0ScnKvva+Y34K5NB363ufxIk1S7J3PqZs8ZMl9J/tyDXPkMCMR
1tH0qqRKhMN9roYQThWkzHfMGci/1lqvxDdPOjTDgl0tvbYbjsGrKgfWctqkYyJQRj9TH47asSyC
1fAdBfvkA6S4WnmgQqfYdZv4K2UkBixmEcr0Kx90BEc4euLs6TmXB49GMHdwejeEiGIIHY6yHMj1
icNX4vizTk50macPoVIoQkR8UnbuX7P8XG/8uj91oWNf89dIfnAHPNa9N25hFTpAeus7ca00t4th
BuBkqQOm5cSPTV6crITSiJKM7RMj0G1l82a6wi3pi6XYTAhBmImWPrw0CUJ+4y2vpn3SQYM+8yyW
Luy3vZXdlNWve1+VxA+kDF48fdbIyVldQFuQsTGuwsTtkJrxXOdhRH8LjoZyUCOPE5vTe55uiuSn
8UUvKTf9SfL5kRjyLfaBggYCi9W5Hc6nAeyXb0RspJd62dNAaXx1w5MbGo2LCXWxLmPu9jRy9JvS
7z9p+Wkb9/598cWZKzsgJKnr92w9BbsT/S/Cpc7FM10YdifWDQctK4QKQVG+NBKWqvkuXi+N+kgV
uyvNJ1LxDP6JXsRIyrYRYKtYxlczDj87m8vmfrom6OhaWn8DXe4kvxZ1OBlX3PckPbfvcvwE0oyk
V7O96QTN9k8Jf3l+3bSbatwRsJ2zedE59dBw2OaJdgzl2pfSXhYrMJ07yitqE5KoOaBN0Dqym07X
hnPgd8xO3P5W2VGVcLw0vv5OeSKxyKa9Pp75eKNjF58645xtJ20IYu1ScXlUQ126K7mV09RsTrV+
THTd41bZ0NKKz4gvFJ5yAa/sSULorvlt7fGOGOsrQ2ltOK7oRE2fBjtOEjBqM9Rbw+OJ4vYna1YD
ifxnCYVGEQ+rWzbJDoU+Hbig3LykfE8Gr+K3cZ5gGYY9wFz6A00I8mYJKCeSC+eCTXmCeNt7k4/7
1hk4+I9jdSjzQEeK8aLLFwoS6li19Kz+jcqW38U3Uz4Kx/2ELxAWwo5LPI0OR6KZJT5v3C4qf6Ld
zXfqi04P9jyR9IVTJyBIUXEXZf1pU4T9aal/VqyZWTlSOqIH3YHYJUBSvspaN7ql6iv6VdaZm0NX
9o3iufqzIrH7x/QDzgN4ml37GIXjI+aFFFTmS/LGF8OfPXi8HuaH1bhUgnLOpHy33uQXGs9Huz7R
o+NMzKJre2d9ke1QPka4FOh+GmhbXIjDt5JxC1vtHSUjl4yakCkcZKq7NIFZn6SOwYBF+JrxCB8V
FEBLyesQkluEFtyQepxdNOFIM+oQBvaeyMsQWa41eOMADqHo1HCRbI8nloDdG50HjX5XpcDfXPvi
UhUN2/29mvVhXOIe4II4OqIv3G9hY5ieJOk36q9424NZ4AqMEfoCHLx50+anCBvgtufDw+r5uGBP
+S7eKgdtr6de5JgPc1WOW+5TPGFkUqlqoTiSEsnvkDwKfK7hiI+mtyx9zBCJu1wELSphilk8Rpov
AXUddzyRxMU76BtJEWrjssNV26Isq9VQ613YKZrDXrOvNLdvgQdcp/biPG22+JZs5t6Y4hqyFXXo
6eRg4PDJpidreq3pNxoblhH1Z8wdFJ7pCbaO2443Zcr8F037clDbECjnxXdphdpYUoK1M/Hfn2Ad
z/rVXh83FJ9S9LD1vzrGE/IlEyBVXA1XiUYKgF4bBXz1Y8NCbehetQMcS1TVFXe2zMI7aDDLiIsy
dOUF4hoBN0Dhz61N0ljCmsWSEFvxXkYWb6OR+pXJLsVcvbdW5XN07ubZem636QTSnyAOyshrh3yD
QsPES0DnWVMe5Cl50AjMJFTNfcJi2Yz7wc6PWFmfl0hBqR+djO3kpKOA4ofjmp1JoLgqnb2bjPFs
LN2jBq1lzEL4x1yjUb5HAMgJ86N1ycXfr+9QRit8PsujPJBut4CXI98lHNZw7isE5tWWeS0VpVHR
1sFK2SDSXxUERiNA+B6tx/I4OPLgF230CB4TfSCdMMOQ3pxE2NorihxHOssxxTZld2cyX2DagawC
iME+qwCODMCJj8uAOMBkDhtL5YWcofzc6lQ0swqIBvY/qIY0+1EbzfKdRvowvx32WkAuAIWnlGuT
giM7XZBGIU3sxvt67ANCoG/DaiIpVjJILet7rHOo55V8yqBpbmw8tZBwqy1aD0Yz7IV/Ao3Dlv4l
bX5R/pglUqCdImm3LG3ACCabxHs/bT5jJ48Gn4GhiFaltgICq9eGGU/6ezJyNk0ju+VmYXhaBmqj
V1MXiciTqcb3sfTTZe0NXlGTaKSZjpdhfDO08n7E4rDWG6hLOpMyRrnD6Fj3St0rd/BnAX+yzuKk
kvwxR4Olb5nGlYdpK2DZY1OaNBcjhfGyOcY7HecrV1G2+ZZcLRkXPvoTE7Zdch9BYPesCaVYFvXZ
vnSohR1Oa3upAjX/mksTbw1PgiHZ+JPU36B6jYc+UVIIEGCMB5v2SJ/fCo2KaUjr/dDOeF6MPNha
63eeNNp+JbRgwGfBvBQywIwCa1IkDGTAO/d1kcCsKOxbhvdw31bYoxJKJN2iggXfpR9kIEIxHInO
ebRmB13+BtrYLMMJMSxVV/LqJD1MOIZH3BPXlZsWSXV5OR1BfL8qFjqWleRKJDvN7DomYwO11GCV
6/Kz0ZO4oo0gFHKtu9vQkGjGV4mpZkfqgrb3uhzcvkbfW2IwhyONFmiVzeTUau9KbvwuYMDvOtru
DG2a9y3VOUKceGK2W7O81BG89PSg6QAOxkinmcvQVTI0LxH1mqZ+GvEQlBki+HGlvssVExKKYYFF
oJ9dJYjwqjGLjgBB6GGWfpHkL4pW31LT9mZbh86/4nfAxoPAEXUn4ciCjIpTpq/7FzsvO1iHnBg0
S5uhTGDskHKgSLzOs/0y29wWnI5l1o7GL3gnYaTJIPSoJtDktU0thfkwcw1CqQn9pfIr6N64MjPk
qqZyi+9NibzaCh9IpgBtiFQ6tkmmcjxm8sk2JEw66db40bA8G3lEb7hcv4uuwA0y5MfMtjBLKXik
Yqv8zgul8i0RgKAS6DRNawPVsaAmEDkglS0Rz14Mt2jubOrFiJuM8mbZBqAwBjC+YnnrsJzxfKvg
J4vKxxVxNsTPbi3d+1aSGdhlnMUYGQabYy6fyhdrNJ6WUvNjh8O+RhtGlG7qjnCY1MRS7yJ7/Rlb
bu9OXnAyM1U250pn+8N3GPOwgINwYCBOYEMxYT7vja1876WbWucBm9yPiTJJSbAQyqRvkPbNzq5M
3MDiQmPakB1wxz4vHWVyl131Eu9gjABKYXTuQTziHVtQE9KV9ot5uscecl0mmky5RaOXgzstLDvQ
HsjJgCqCRLhwkkO00qIhNi3inr14mpOFZlyXp0FZP1dixWajTPjJ5DtjimmlrDn5AMuPbnFyDHrs
9WP/aGzZqbMwMQPMbfEglG9wI8GFI9pdzZdB9fQUlUROTCNEGnaShIH+Lp9pNbEKd+ZUEHen0i22
LNvXxvuoAC6eJKIPZGGbE1PMcl1fIx1ud1u+RdnSu92WpByAVNbOBeFfRD3Wd7AmeIXMTk3pmqdn
4Gn0d5QSbmk77qcORHzZUFgkeIPcNveZefqw1ql9jOTNsMSurfQtttbutq011jgbGWf+BO6o5mpP
YxdfH6vdsNlVgSlmoEnR5c3XLTJpx87VyzYYzTFeq5e+rmkL0qYZ9drPEg43HeXvvNI4ItrtDqY+
VyXCNAQnkweceXKLmlbt1sFNE/VJciRIoTF5ha4cURKMqXbMW2SiRq6/kGR/nTXlVzKMH4ZVHjO5
D4yFeqjUSYMx4LTr2VkoRmfttTPoAHeJ5kmtUbDU7exQVr80q+MUWqr3MacpiWTjOGf9fVfRoRIB
MVnT3OBCfX/YckUu5sqUiny2JI25moP5yJr8dYFGtyfUG0ueDtmZQq0gc3Av51y2TUSW8jpBN3yI
Vs1xlZY8FlRQqVwVZ5hWbxwhJApo9SdsllusttJx7C4J4Rp8nthtI9h2UFmYNusGxnogGqFimzb8
c4sPe6rOtZZanrMCu7XwROGEk+GsBwCBCNexy+u4wRWqlTxcTOezGvDqM7ytU/xT9dx9rdEMHVGf
uENnT8whH+Y1/rLyWIIyRH8Pv6/XzTpci8Ei81DbvspkAmtXd3jLijFU9PilU3IlVKaIbpBeQcvM
F8xNW4cwGoupSpZ6wkkab5wB0H/OjtF8LXMUdjXCJ7Wlj1XG051VYsGqWD66nnShpTPhSzHsKNVw
v6mqq6r8pYamSoe45rYzjhDomfbFPVY5q1aClHsSBluwMJuBIsJaggmb745kHBuKFGoX1teq37dq
RNBRab5HlfQwAd8duuY1jrffSCpEjBEDC3RVaDR3a4u/qNU6wiiEsFVB+VMMTD3a4gn1DC2SHEHT
5Fgf5aLrrgSXBsOS3xk1cMqB6wZD93MhW9+zEaFC4CcB8GsxDpTTDQQBiIHdYM0NrS4tC0pwqa5p
L89OzFhqaNTPOcEQbI3VR4u4yOtRHu/6dfbsrefK1NPL7cuIETq72wJyjfSTdWJ8UmExl7VANbpn
vZ1if5HqO1IWOCfbL7nKJ49jfiYzRX/VO/2UZCajEiVLkaIN46ksnXPLkRYYVSeB4ADCPSMZFPUa
c5vUAe5oYcZIOBKl6Dbapzq2f6K4eNza5Wx1gM9SCCz7ZWhcKelPivB75dsoBr2QQ6bEOuh0mgsG
L6RlvBfVd4mbE/JoGLe3pCeTWmrbBXZngzJQerFyepayWm0ctRzbnYHFADWNfchLzq+sP2Qjrb94
CWqHFNAZFjcq5xldScVwbl2T+FB86uBO3TmtAmAW0l5WeleVtQ+be68qKakHkJsRVC50UrE9M0KZ
/Xiumr0DjkJppV29xN+NpvDhx5rMABG0YUWzT5K41JxxIuGZzqmWtMG5jwTTz4kVZiFv+looWAUn
bpZ69Ar1564dZPoVGQZB52ZXtFu7Yfg0Hpxx5CaT9i9bYkATW6+2tdIjFWb9RWVmLmd+hvvUMHgj
l+FXruMKkSOLCBrGf32rTIFlCDIx/Satu01Lf8bX8StPretsJmekSd+tNHhzRLO/Og0V3dhWp1MS
G9PLMILJQ30Aj7x902yqyS1Xh31hvjXGhJ6HoWlL+xb9WUMbLoKJP3F0S1nsrymu51i3IAYk5FJY
PK6epZd1aMsHXbvgmKmEMwRjy5Sx3iU1bJJf8/amZFMD8wWxV5O/JNWpVsuHeJUZ8FkG838AbBS9
Wtga4oiv5cKXclB6JZDNIcVYP1G55hXhR2pMvIy0bc9bt5zzxRHeUy7PWaq/LyYo5FQdGdI2J7w0
DNc1RYYvsB7kUXsa1+lQbnguewDBPPj2aV36W1Nax0TlyjboDItKtfd1r9DymB4rYHJdal4BAexV
pFW8EAixcRw+RICugGOPriEzXOla+9S2RcSgZfWkmmZQs3CDnmcuE04aqHiTSSsnkynLsrupdzir
ks4rJcYwhrYeJ2nszvYMBtqyQEhuuok5FoHMwMng9t3yNbRWdEAGTPpT5DClKZse3vTEtWyA4itZ
22+z7KtjZBmYn1QpkIguJ9jCcbW59XIpCsGlGj7MY5rpZQdaoOJZt3CmDuT5didgJL2/ddF5nJL2
aprI+gdtTGhDJONpFyE05H62ZCd5aYUL2DrlQ/Wo11toSH3j6SsIYomYAXMuxD380isbHdZ4+kB4
2ID6TJcgGRsqhVkaAI3WmKkQeMJfseAd06BDYQARIKsuM1062ynv8lTuj06VIsgyZ3oqtXGAwXGW
2iQ+tiOjNtsE05fGx2Lu5iBb7ZMCYMpNDCcLYEBQEmzbEzwZxwe2D/CGLX3faMse5W0fTFrrkN+r
D8d6pNGmktj1mDjctbIklY9I0sbiFjejG+sLMnuyFIoAaLQ31VmCgbfhwGz0R1OHAIPsmOBOUs0r
q5IuWrw6vu3QlihS7j8GsSY+4b6BrKHrrFVkU9mWF8iJYbo51pXsMBog0Yp3eF6vjXi/4UHjy0r7
Pft16/UTpaIcZVy2VO3w518B3aHzDRFDwOVR88v8LGn6RvsVFF6WK7nf99VyKHrlfW5UyB59+zNE
BPhW1LLxzLGUGfAiFQCIwqRkuuvGHEtpi5RVyWalmhASdf4kEx3UZOSkTXK/hmu5HPNVdsLK6kL2
yvZkjo4bj6uxr2y0h43VUOoUVh6Yk/3RRgYWgyWD6dagBRQJGXUm7JMKtnR7m6ezpU5BbFbcT8Aa
uvPcXlBmqzRlSEjSpvzDLmnf5pCrPHlEYSolMHbnNazr6I54MUaReZf5KgF1iI2QQiXselaZhJg1
i7AW97FJSHDXASRa1L5LC8KHFWg2+sSVekQAtMo5IbsDvm3ey7VLAtbiG6SHedJqI+AtosatFsZo
pEBYzwbtg9Jyjgbmj49+TA/tHB3MUTI/THjfWqXqHxpyhLJDM9YTCXO1m6w8NXE38Iiqw6Tk+mkq
oEx22sj8mvZSAZA8mAhnwxKnYMxS9aDoy5oYIZv/L9We10WentJqCdDpU7UWSF5Yxz/WyvS8t35U
FOk4nwK5nIEBZMOnKTmvTkmfsFDtFV219jy12teMjDafq0Ojy9bJWGLS5WIdWXV65CGiL2gh9bT2
/NxV5nBAgHUdEQnIMZZXa5jfunatPNXCB1RiZt9HI4+dWgWtEVCXLj+Th7KSGcU4T9e2H9OuHC8Z
FuhBI4VTPdY/ScQVcWXT8+Oe4DPpVe91wNEoCb14sb0NaMuutXSsjCr6/8kZg6Gb4zBtjhq1/14z
a+j01MQdBFugInQaKv3YNAzzijkm8o7SPTGtCRchwrNtm68EZHOPtrqvPuHXJgckn5KB2AJGQ7Zi
hhNRhY3n9hDzIRkySKQFEvewiQj92cczCCspsk5ckAnE0k6Wnq4QA8slGBwmJNmicD9SEmY7fauT
GsSUV02JyYEgWww58g2m1iYk3KsdwxmSGax2sLdSB8dUVUW8jkbx2kcFwaVoogjmIJIEWLXEhMCZ
ivtNQnmWdlC+6FVQapmQ8HIXUFDEUDh6ioY+ClLzw5DFQ6thWNRxdIbv9dtM5SLsvbktc779lctK
1F+dOVqvxaEsez+Sy4MOk4NxXip5Js1DhCvw8WpByqs34iGbKB+hrrU+6QmPjoNiUpoh7LUSqD0b
5h7WfN4+pGdws/0KTDTxfJVnMR7EEN0GhmD3tX9S/EpbxdxoY5kVjD+kZr4Rd2hQBP9PFiTAQTAB
BwQwkaAEVvHvUVADOcwOiuAIWoIoOAm2oME9Fa6CERSCO2gBIKz+RBFa88MEmrASjEIHWCFfGpWw
4BdKUv/KuQ9whi55BIeCk7ly4uiAX6Day4KCWAgeIgRdzJu8BydZ0BIbwU0cACh2gqS41D42hOre
ArFIq6fcSRbQRUFfTASHcRJExlawGRUgjbOgNRLIgitObkiIy4YO1CH9gqiD72gJ0iPGAWpDFZGP
BGZdBxOoICGZwEOmFpzIGmBkIsiR8tSAK9f0G9vB2my4M4maBTpKMWmDNjmgBDHK3kQuwikR4Zss
DSiVpuBVToArM0GwrEBZNi0X9SFdTlIDT4Z0Iwx65FSkfCsELeng+Ay8s+vG5lk+doKWaQpupiEA
moKkyehAvkkTdE1dcDZTQdw0BXuTGCei2krsHpJw8glCZyFYnYmgdqL/jvx/GMKoR4b1+b9ONVYV
nFr/earx00f1T5ePLq3qv1rC/vxDvz+EJUzBEgYcQVALZKpBW4Fa8DemAr+iyzouexk6BzJOB+fX
v1rCtD+AMDiKbauaqqv877+bwjSCkvlStmqgGyWRVP+fIBX+ZCYQQRXXVfj9//4XPBMdUJthEm6O
4x+ugqASfH08plXc873/7yEzKjpDcBqduiLzZE1OWW6Elvm5Gc5xtnrFK23MpRn6BCefztn6W8Jw
aQnL92ImSFkI05Ym4xAzy1RINNSzofGfkRhfp7QM6iU7l91vq5W90WleW8f5aulXBszbiEkJtDI1
MB9DI6Tj7S5V/VXGH7PZfiVOC78vf1oFDkpVAZD1W3cechCP7FMoWQgqWBSJYGLakhUiwXLEPKuW
qmdJuIm0jUGxArBZtn5E9HlKjEkAC+dUk/K6mKuf4/ndRx2SZIy37yljMeeZLPcLpekPoGWhEpIP
LQCbtb9z5vGkdqZvmCogXJJVTKN5MOkMkO/o/mON/XfWmKLz6v/na+yc/v5Kht9VP/xO/z5xXPy5
vy0z5w9TY504UCtMS9Fs89+cl84f+C6hj+i6CmKDNfgX56X1B2Ybg1XomDaVtIUh8t+9l3TjaK+b
mBFMmcXxP1lmjsIy+ssykxVWmCzbeAD4e3TdwDH612U2yjPp5V3L0a6W6ATNtT+Nlubr6CJYeA8T
rVD6YcPor43WezqSxdIgzJiLIPNBnQZMv9SKC53A3nASoa5eCXyluIbR21gMihqkRho9WXACCJVX
2d/qXj8AsdurQ/yZFlXgjGSWwsDfMyU+xxpFS2kaV8dEYJDjIs4G6sct2Um2bgSxsxGdnJrHqixf
F4PLRzbBAeg2Lh3cLKAKzhepZZJYyrMFyMutCiRMqeKQLp2r+UOG98QUXUpp0G0UbZP9GJf1jx3p
qFc2VMBTfw9jE78CxFmWtsTIN9LncJykT7j61PcDAjXVCpsMcKBpGZD1ybjh5O1Ro80HMpX16wo4
DiYXTRelXu6doyTVtBllMoRzZUbRozESqCUaes5IIyISXSWJoSu5NoEh1Wdq+eWyEuZTxIuy/8c6
/u+tY1bdf7GOx+V3+VmPXfzXs1Jhaf3LIjb/MADOsFCE15mFqbG8/3ZWGn9w0hkCQOSomiUW5L+d
lYb8h8LC0i2CsQwVMBBf7l8XMWtfN/lajsVp+ucx+s//92v5P/Hv+l+IPP1/+Pd/qsbyvk6rgdPP
MPhKf7+KWbmsXXYa25IxZst/v4rXxkhibaSyU/thEBHgk6sOFKtlTMO3bWFi5nWQ1bM38VruSqVG
Keu8Ls1cBhmXAK9saBFD7/P0jkn6FumVn2vOlxR1r4lC8iqBeSXXfnTJI9HOTKeByc0ozSIZH3GN
xkfa2AIA62Ew7B/mfACw1eGbVdA0G+Bt+mj51aEVaBv5O26YpnWJEI3ibSK0tUU7YBvpD1nrNAu2
wCaPyFMSYQLWUBrp9qcCHCYF8RRGc/TQFJSiydwSQTQDlU77Wy/GzhMWIUmqlr0R0WUaMXUV0b01
lnfRVGTuWKtX2jC/HCu9SwsnpFV+yDQjwGV3WSrzKG1OdR0i08MGDaj1/7N3ZrtxI2vWfSI2gjN5
K+U8pybLviEsu8zgPAYZ5NP3YtbBfwaggb/v+4aQyijZmWIGv2HvtcsB7EYUf1cdsY8TtOyIiUBp
s1CZUZoXFF1kdqE+rIyXUHEIhBWaaAPJYxnTew6FhTGtBG8W4bXSNYaduvJ/mxriSRCjsPJniYK9
d75iOiDGNiIkeqX6UiOU4MAGaBu2IwsQt3qJM+wp9p88Id1KtG/hJL6k7Yzbth/3y4Fma4OBuULX
bhYbMLxoxfyErkxWoJM7Sp++i3/nCseCkmNFZ6VJF2QP5xTTO+P1U55emixmxl86nznivaSQSOZA
nxD2kK4c+cf3xRde4ieJSnRoq1OWNG++y0y6NMe3TnsfoohZhc0RAmfUUqAYc7RAvNCx8+bNqPpT
Zs6/26i8MufatfT7CdNqCDxrz/Z5A3HYs3IPfuL4jX6HqhqfuxqGqu+/MQb9zXRUPPOMajamCL4l
DmjAkMROEMM3FdNIkQjZ4nbgni+seTyXLbpJmmvnJRAUg60iMK5gHO6FSG6iHolS3neYrmus5aP/
Xoqcg5kemoYSfSqPuk3LEAQTHqweCz7yzB4GNeFQMNg2115nogjP7sJAefDJ47LczP38YQa2sSPE
icxE1uyts49ByQYR/vFpGledW78ogJ8Mg9FLEplclyxs1TxsrRDIkC3G7Vy1JoBu1Ket895o7Fdu
3X4QLAF7f5DeU/qrrKe7b427JGzebQKEiZeQVIJo4IVyPzxVvRGhQdi4HR2aMTwFOnvJ5fBhYdAK
Rgc7d/s21qdAwmfMfuEKM5+HwYkhLJ4SE3UwsCdGY5Z3Bvb+LRjwixbNR2j1q1wiKEqMaZdEiJGc
qGDxbA7feErhkTWctWM1rx20X5RuA2BdxEOS+UCpm0Nmdl9lTYXrM8eqGQa4yz87DXLcMPhahULm
GDbfsfFutc0aSV5yJKwR/PWnNMcZy9x9rRpwuWbQ/4jN9MDbs5rd5GdmMdfv4DbUAKhhV4ldHBQH
Yk6XLT4gmDI0v9oBhmJQsFvKHNBC5bsbwykmpgtgRLOdVPqzytg65Nr9VeYSnUOoBeMweuXJJ6c0
nsOrk7WfrVVa6y7Lzm41WEcG+nsSAMxnB6eN10+f8YilJtYIiZ1l8OI4z1rnP+FuoddI5TfZadC2
Qdqtw1Z9zypxWDYhOQpAYnhuscPAw2gG/EFovAYoMMowOEemGba3dZBzk/AGkQOYGLjcndE5MxKQ
V9Nos13qIyJsuP8I6zr2ZPQRtsvuDIYjn+OcvSNu1lbvx9kz+Y/Fp3EmjGKJ3IU8hkxuNcjxTz+a
ORwYB8io17z2s54wiEVIP5lu1PEhjgzE5z5mLK33xZDedKuMZ+y00IFHz7q0RY+avML10R3Ktror
QqIcg99HNVaIROo/SEJ2kOaX6D6m4BF1VDIEPzrhfs/i+Ivnzomw2nulWaH2ICu7JbD4OZ541HRA
jJ8S29lkgDHXNnOrpz6qd4YgMihrcbzPzBCfCHdhcIEHzG1QP6VZmZ4IV6FIXXvtEOyl6kHye+K1
DD3sdAl816gS38x2UW/Hl55S0S6QphmQxczO7/YBCa5DKG5emuJfbZhgEh700ksOZHP+OaX6zVxQ
0H1i2s9YBbELp/ln4gIiiyRax4w5CScQSfHRsPUyIPLLycW0s95ULgFDUcLs3jDBWpJDri4cytR6
TXJyMoWTwWz3EdbuemoQ6M9orwy4BNvsARxQCVY6as0a5b7lowGxdHmQ7The7MIPDrZNMV6IYIeB
DF12ULWsOxB5dkuiUTHmV0RCWN6oTlbYXo+uScjRAMdI2Om5FWp8noLmoGz8UlYtyxUg3efhHgXJ
LQnH9CBl/Z148m+pRI3SlHC0mjjfW3X4h0fBBe0IpX71FhUIEBOCwZ91bqLqdAaL4MWfcdldgVFn
V8JJ048qj47KUDc3in7PaXDvM2sdzmqbEGrMAyz9jBtA51aM4ylR87uPM5jx1n7EqZVTtODU5Enq
Q5Jza/tX0jnmKslImjR6uBKuepmFV6B1mo/IlTBf6Guo/S0Y8njdduWfikBjQEotPFVYFyjJQKZa
fvQLnBmu/2xYdJ8/K2XmhKXoeJfKP24cf4JdIBXS+4gNG5GXPQA9QXkb9qdqMvQTQGSEimH3PVxS
MErhq3XqjS+5sk7/V7P//9TslkUV+z/X7K/Dz/zrZ/v7Xyv2x//yd9tti/9ybR9YKFhO12K7Qsn8
j+mWoPZeSJ2B8BiAue4/K/Zg+SMRuN6DCGr7/Mk/Cnbf+S++tT2PsT/QTfd/03MH/95z88PBHLn8
y9ARhQxnnf+o1kXkUoBXDQJ9wP8PxtDjYroLSwZBbrmeAqkOibkzKQZSZ4Xu070ULAGuWYFyxgsb
vGeV42xzjNAXFeffLPT9rD7Ns4qCTz621Y5iQJyHaRLoUBRAZjUJtNTsNYdSc7420cEUc3SIB2lv
YKtWK+2Nb5njY1cbwuTmsuNY5zPAwyIIYDKhqTMwQ/3wraIiIBfOvtHaLInd8E5uy9oAGbJmC+dv
+LCWb6ShH/rqVvpBv6ucHu5zueBbBvMgY3IYWqPDjIel9WazIH6SIS6tghSOfQRlm3RYLP0z1b6s
Gvb+BdrO1nIXSQhWMs/v/nGpYtr4UqFtikLCayKRHpVFfdmmMyFLdu0zkWcG2Ph9i80oa48+mgQ0
i+Q5h1YQ/431/bee7F97MHu5O/+lB/MY43jcOo7l0B6awGX/47catIULmr8X6yRgpd9ps9rTrK2x
R5vv+inuIcwTKPw5e1pv3bBsnnWIjSriGR7NPM+J13jv0FefYZx3Ty9pVYh75WpxdwFLI7GEShMg
j48aJ35NQlRnXqnlAcGCB3w+ujiDy+427Yz9XMKy87oQvSU62EQE+oZNtLDt4StiBNouujCY/Yeg
liPABh6maaGCfZwGcD1aRWBOL+yPTE9+B1fIi/a1j/qtNJ6Jvk5PJngFkg8Gd1EKiOexVPadLVJK
DPCN3TTRjiq6DZrKKSwwuyBVR9lusydxTfUeeK3DyVxsZY1nbg6zdgd2I66fK8v50XT5VSHtxYoP
DCIebOtVZWvTjOptGVRqLZyp2FqdG1JE2eJkTgR+eV7sYk32c3VsRKE33vjeSx/rTm+XO7Q4K+0r
ArOc3r+zuUZ74rnlaxMnXzSR6VawO8YdXvVb7nv7oOZArjx7jJiq4hbokwuc7SVA0MVSV9BLTXD7
sI7K5rkLXRIbapukguWNlkKWt67xGQkt2vjeDPiNEs9BRa01hrnqYFb40lVAO+zZeDuKAKGBzr7b
wUiWb8SKbxSgt1J3lJcz/Tlq2KYgs6tpPbbapA5s5+V91yn9ZJxCtG395jthyHpPdFKx6tEP8LBO
llGYVTCw7nx1rGFD5YyJfQX2lcwka639NyJF7EtjWP1pwjAigDocewdDKLCgn60ahot2bDD7Bual
Vg9nxK7+ETdFMQQCU+jwZy4M3MELmnOEP7yJYKE8uWESbbLltyP64C9kC/bF9D3G2vKF+K36+xzi
JxkRWt1FGaw5/NJ1nVvVhfRgAEfG3K2zYJquEpevFVXDW95G5ySTCktiOJ+QKwV9ipjcsOKXuFF6
Z42Y0hOVTJ9+tXia0ujeZKG/evxQC9kWHMzQ22aI1PYimWgDouEeMx48jWMS3SLb/GzwlHoZP8sM
Y/vdt6qY5o1EDpQ5jsijszZR7jRDtB40WT2Pi6dQLFXmTPTAHFVrRNspEaj+c9gj553r7q0mS2QT
GVLtoOFLkl5zc4uqJrkM82xsEEXR26PjKbkLvne9QVhweKx127+4hU63XpAkF+mJrRvb0ckax7+8
yCYb1W8VGDynPLklajX6l+SQadwrJX3rN9uWr2lKAvAs74Q3mhzwEXz5wcEhlqRkONiGzI9Iykqy
ABTWf4yVdXEypKNP4XIhIQDD2zLFCctQnGhEYpbaCJIMlP2uugvb6F7agXfTQkdSQKPlSMirMx1I
dYYc0j3P2k/XcpKUg8sdaoTqoIt4NTq2d20bp3gJjfFlzofdmFnqlZdk7qzENVaJgxGpqnN4r1He
IfLy9ZrhDKTZBG5e656zQLpnf/mq2Q3xMB71SCr5oEfv1Qq50e0kq84CPwy5GWT28KCqOoMcHWrQ
Le/1vHI8K1pZak5vQzWDFSh6YKzBfGyXSwR+eON0+U/ZYBZhN40QR+FnzDqsCorV6Obxhmgqb1XY
47G3x+HvveX/+MRwHqP/f39kwGS0Gf1Ti7gszez/4IYT6RfE01xHaycClmbY/nmQTK9iI6mfXb8t
9tAC31PCQ+52F6b31Iu+8aiE1D/F3Sq3XEFKSD2d5b6zKo7fHC9hGfGQS+zsT1Omwa62rOjiuiR/
DDNxu7qU+szcaeV7wFLTisn1RMF8JgXNOHs1ym9beSBGPOb9dZd1B+W6n2PqGJtApcPBMgK9RWVr
ET1h6m3k1CfftqxzVOfclYwqnmsbVQqZPZ9BRyAiQKr7XhZ5C6+MTwRMGMnaHOaRkeLSE057IJ44
OGSVSYJZ7u+tyLCuaU8mMjnZTEOKVG0oErxt2kA2sn8ZdVaeJ0RtR27+Z8+c+BUGcb+y4xlsTkHC
cdz7MfsyD0PhWDzl7i9VdxHnnZ3ceOy8t7ZrIv2xv4d9mHxqAShIhCmsxIdgs3FIn3HQD1j+kL9Z
07XLZEoSIJgTYkicDaGMKTYhoMLu+MfvpTybnUZOGDhi74cdWvvSqg99AE6Nezc9u8X4YfRNemwi
29qIhrFFWeSKzbr3bgUAKJ3G6fZuzk9MvfiLf0O0nrM0ORqxumSWTCGUlZrxAmFRLX0R0hPryKzs
ZrWl/Z4ohKgMYhgSTZncIMRObgML+E2O9pByDROOG6oPK633ym/cE2RFRC3WpHmkMonT+GM2BjVd
qWj0WNeTuu1U+dltmf90ZYC7wydfR2Cm7u039K7mVjqLE5JV52kYxt9DNDC0MYZrUfaLJb52bk5R
gPSbUuOYgNo7xFhm57AvVkxfynfPyO5NYPA0aZKvyLb3OmPyZ2kXW20cvIA9iNbZBJsjEP7az0qD
8MYq2mJDerORdp7DhTI0MTNOQzy/Fhqvpuhisokiaw/RkfIgIHNvnM2jURDrFshmN/ciPEwxdCSz
L3m1rpmAaBE4ak0+P0FBXiPKenwEzsyQZ7nMzZ7YwnAbp0LgkJb2W6+2DjomJna+PuBxRTDGAG2d
U7pfp7rOkFGylQ3y17aK9GtXFwiMHEMj8eoBk+OBwwKL0bBGhXyZtE0oi+vpmxXgumUIrA/xHLUb
YzK/yWoZS88ph0GBpQmyHjgDtPevYq5fZJuSN5yHl9AO5rcWzNQzEacxEZ0aAaAM42uRkPbW+CHY
4bra53MbvGEaKFSrL76ZHgvfqS4e0u1hHr55kzX+UHTfgEKAIDlUXrdm6DcJYBjMOjesmu3vHK9A
exr93j97qRGeJ5qBp9ob+72HBGUTDcDXDJOGBQNWcfSr3N5WLmC9yZyDteGQ4edppixlkF4Sq+Tx
nmCfjiItn5lIWhCZG2vd20AviChkNoo8+3tRuAa8iqI7Z12ePbclqsPaFoBhlkvBCSKa6GiX/AWd
B/OnjBUbwzlLTnMDBa4mDnA9j5Y8CdckmQYG8bT2TJyHswCLifQ3Wo3exAZw6WEsUFSGadSnLvDe
daSsQ2HF8T0fmn04+QBLEmYpAnrgfRA6vPnGYcbDBQew9b8yL/hmVL59dDPTwfNT8++skLFWuV5n
uujuVpqcmykivyhWxttQUOF6IScTKVd4PpntwVXsrkbRfvRhOD27mMGeJ9HqDdY7NGBW1sBOEd17
lMyXbqj/WKTP7NowxB6qJ/YuqGCfo5BUFhVlf1RB4nc8Fvkxn4p7FSl5r/to65rofuN53y7xyF6T
MihCKgVWpIDMOVFxn0LuA1g206+079RTWf/wHM8/wHMHoBOAzRMGaPd2hO8WeLO78+b5EqCU4I3g
c4VZxyJy/WQxdzxbU+ABQBu9Z5oVzq28+0IfS/SmDTFFcfKchnQg2wmMjOiQyzZB7B1EjAk8S7sf
5Mzc9aSMHa9+gatpbrQA42xDVuvxcWFToXmQ3IjhLJ96GnTA+265nk3Zn0yj+DDjMVhYU/Y5ijNv
ZeBn+uIMwSHlyGsfflW+WsofsW565FH5wOy0wXe7edxYS/qO4x6wWASHacyxAD7eLKZuu8iOxTGk
vjpOhYcA1wHKq9RwbAAU6Fr5pyocXvvSDI9dp8lr5TWG5AnVbmwd2uUyRDZrLJdBvDOV9cmLk35n
B+UpUqFzCOEqHoq2ASelnGCgq6gU40YiwcDJR3idHR93cyr5zDHfCE+lkXabbKD5b9rBuqrCXA9e
+5ctmcamGt8l0L1Wc+N5wVOJN2rdSnCQCKEZgQpVH2k/VyCizfPcOTgLJ4/JoAecpFoWAculZUmv
7Li+lI3D5iT1SbNMxx/JyIMBfUB4HorwEz8SdLntKA15ZMHyPNB40Sgw/LcyAnb1xGe0E+atNUBe
5RhTzlXgv5BYP6/zou9ulSEY7mqcBQAaa48j3JoSdhZofMlWgWJkjOiIZW4Hx8dlCnL6PDleS50c
h7HJziTHHeoRVTDrOAUl2ovpXLPY2ucT2r0F5L8TKQYGII0Mlj3EZ0D9A+v0uIwl+VuO19yMFmW0
8jD7mej78RDg1FzS0hjBJO0ij9/mWFkG5Ab5pfYHc1uGkwFFx/+YmDvt4hb2+gAmVgxmcS2naRsN
qEE7lhRPoaxxULVhuy0nrztb6sPrxw4OYPY2dUzGZZ1vjSBw9rYB3aepk3494B54KqVDnmtN7laH
Jt6p/LMRGN/qTlY7ZTtMIedG9M91B4+PHSuRJKNm7TJ1zHYHMlP/XxUeTXJbVhBAxFx5O9uwi9ey
7k6t0WzSvi8vlZ92u77uLOg+PGJlk74X1Xhtkc8em3bEw7F0HBPMkDHjST0PiOabqQbFH8hdMPzC
paYuchvgrPreyO95NEVra4z1eojT+N2bLm6ZX/zaL++jLJuzXVXfczLU8uVxZquweO1BI5kmcMWC
Pcy89GAsjiiDpokFT4D1NvBQcaL5wrvHbQANsUIvBvSpv5EAa9/E9lHKmpWpzxZ5tngL3QOxCuok
HGLcTEqHHTkAyZ2JCS7kcT/ayC+IlS5fK8NsdoL5GkKveCNYGu19u++OQWCDp0WX7rQ6Pwv0HWcx
9V9Z3UzbDAfok0tS4FoatTjabemsmxYWYlK5BgiIBlNDjyNgE1rtN9bX0eZxwLV1Q/Awx2co3ODk
Voa3cyUPq5jBckcViD2v8g+9jwo9hdaJXrtfZMituuQprhZVQrT1Ut85Ad8kzlRX098H5+OHV5gN
c1vynKstKkFoeR2Yf6r0ZEIf8Jy3DQEHwrUvy4IrlvHVsDxWcyUi6h57UpaA9+vDOjtTlv+2OzVu
eqsfqD17ZO0WB7wmRZwdzlfXNvR6Kq7OJRXd6u8f33kFPXjhmTchLIvxlF1gvMrtXZ6RpVuJkgcK
IQxEcwq/O+ZFgqdUDnsylw91NMfnsvHHk4sBY6AsfFwciFW4FcmZrSpAdKpsN1R6wEwMQGfYxt0V
2vNuC471ZfBG4+j0IOgSnbl/H2kWYsHnvs/ICfF4iUTvFGSBCXnpcMsq+Pav6KfVqp9auS1S8+eg
0aXanjtc6NGGC9EkdA8cr7U502pE/oQ3MbPExRhAbZIki8DaDX/0ZjpveSHwEqauWnkGwoS2sjla
lsvjqyEcgDcShstvF1lRrpiQsBSU59KPrbXq+AO0XdmVhZbP2omlB6Thsx3wGQ0GnVx9nxKi48Na
pT67+UlfSi+5is88zZvPfhbiGA8wXgfrLW54+/shFnf6JvFk9OCOiX/4NtmVfI1qK7lmeEhnhy1N
LRoYFMVcn7sWN6QdVpeUquwqura8UpYe8Q0dWsdmhe527d0e2JX2Emnh5IsbVDJz203Fl5Ll8JdF
hwpop/mVNARQBDlK+E6+lb02b7EZ3YzCwc9nGRn5SyI8YyDbQ4koyITih7c5UOg2t96LmHqrEYZ1
KLG47GP3axoiOqjK5fy2cz6lEFcYcg32txzT85PLUwmnhoaevZQbZp1759nwx02dlxNtQTueptTf
juCJ7wPu0lsxNoc61+ZdGcm04040YfsXgK5sWCBZf2ZhwISrQquWhyMRHBU/HzuhxWYMhcwzgh7x
7KmGGJE5y+SxkfglY97TlVJL2kst4G7aUEg2lphiyAjDH2e0/ZM9eh3rp9R4diblXKzl4vlVsMl4
MsH1DdnnxtWBgoeGzKqnYw1X9pFy8LiQCT/s2HL9aSoDCE2z2L7GKAVVwFK34hMjp845PWq3OVcX
qB7mjmgiYYDbUXgI5+iYW98UYOpDP8FHFWP1gUGlOj4uhhvigU2Q1PPo286j054el4hwJF+2Lb9I
zPiY8dQpy8tuT7QBya4kZZ/5TOyENV+MsReo6bryLGdnGWFaSDwwlFHiYVlOzdjHcGAb0JhoIgMx
GBNe5gjIwALHxvxmgBHuP3UfFtsotIrTUvA/mUrIDdaH9EbyNy4UthhP/mDAdJGETRMSORFE1I7p
VYzBH6y54qA6q8VzR76o8qfgpWt9ltYzFr451Ydoto6q9l96PcV3hmYDk5/cpSSUyffA/rn8trOs
CD5CoX54fKZWfkzsQtBlg4mIxNmVdUQ7YUJ7st2/rMGz3qeytc/WfAuaTru4U7GHLfERHmjXS96w
3WWYH2xqVBzEDXWUoOnUInjMh+3jNyU9C49nWe/MAM8AsqZl12rl52hgzG2FjC6i3EW2ZMwLSAhV
uLAqem0hX9GhnPweChDCoIuThNZS5ck9lqDvvlbZD9UfYjcJNiJXENKw4R+r+luUN8W5cbD0d8bZ
0cAmpNLfasu0D+VySVVrbpB2vxmzEx0xMQXrMsV0RotcHmiIzok0hotggnw27Rfd0iHRTDWnBPLK
qbTaJR4Z22yVeseZFOon3x6GtRe57jGnxJctjxViJwHiwFU33OwWZS0fCcMjCHf5tu96/5JgQeqj
4RTFFRKk3nSekeIAT6gwIPUqe09yGd+xWc0prvZ2oYjrpa7TRKJT0T5hTW/e+iQYX6y2f3I5vvzc
MfZJMoUnkBRMbaFCP8Wi9y7JcsG8e2/CWR7MttlMFW/ho1vSQ8iL0YDUAfVXGwa6co1TbDglbXgP
02AEhhmPx8Co9p1hyquVhqRSyuFQai/nUcoljrPi1GgCsttRVpvHixpHw0PJov7KwvCnmdkZlgyJ
ATiq4YLoutm0qrKJpB/b53nWT0ZeFIcpJC42KFDScArO6FXGK7v+154BL5nwGdYc5E2rWKbhbrCa
X04fp9fGr/z9nIr3sYjjG/DseVt5PZEehkBkBT58y9hFYbDlN+mWWp1n80QmnnuU0oCc13bXTMLm
TNrR39J/WBuGbsFmkL39YajxqXOxT2ae/m3nqG68wnuZaiKgYqegG/TsDxtYV2GJPTWLfnGx7+1y
k3uZJ9ZVJE364lP6P9k6IZRpqe9Ss0z3nW3/nHH+vIuhRLaWOdzaE1kFHi2anxTNuVs49SNTBiQQ
TbgTEwl6ur4GZhdugykPV2RBItrX5UmEcuOWtLl+HctPdpevGd6/DHH9NnBDoCgNgQhEs3f71O3B
mQxkjFfJvG4CbrTOTc1bs1xyfzrkhfpGil6y5yauXmfHjNZ8gkHIlKm9nVyc+DSbx8elVLRWXmJ5
K6yr5MFhn6Pj02SiIKN5mmHzrLvUbo6Pxcrfl3E7FFHx98Pu8dgryaU8DOLQwxiCM4Q9TpcDO0Al
dmNkfBldZQPbBdFsFVrATWXGoZ0MFGek/afK8wp4JHl5HZs0Pjmh3sZmCQWJNAcCa2NUXgxbtjHR
wE6ljE/Hn6n5bRh9gUd/XVfuhwltgb1edp+8Njpi4vozCHc4OWpXk223srnFsbSH+ZGproVsYhDI
lVv/tQoCAKN2DbzKkcbKsehYSUfrLlh/YPpgmPBUpqABsOohnCX+LOJRHsAJyBcngnUzzfAL3T6N
r24A6MS1CC4YmKY8B0U9n8Fq7QKnCc+PSz44mwQ8wLFw0vY8RHH/4ogJKH4ox1Vbc04YsTteCsU7
JIuM4gyb6rExQu6JILinUcBavEdjN4/BPSzwJ8H6WHyxTnzulvLNj/I/aVVZBBOSJP54Q2U+FleG
nerIwuYAgrTbtpVHde/npv+kWeY/d8yLALk42PcCbh9CxIBoxmQFHEk6qY8dZ+TRL+11vtx3RT3A
gCNB0NhbKaBt3BnAGIP+mzsVYgO5YTz6yyWqesAtpl6P2CbFwlkgThq1Iufj46twOSSzROnVWOMY
E8vwZRjb8BComSEiMPf1wxI+eZp1GuLz58e3FjnKMZ707aPrFV4I6tYdGNNEDdvFtk/DU2zSljh5
/4+vZOI1+8bLjvBLJ5YzS52eO2EMCMv+0dtudCzbIN8rI5+etVNv56wxdux3wZWODmPUlDHSyUrh
QAS4ZM8ysf8SHaNQ5j/hq2FW19gYsh92pY8QrgbIrp64Kt3muz5SyaEuQ2h5BprgyX6Rhn+SRquP
PTNgCjHahnZiNpVkAoimW7+SDpPv8zJ8S3PigeeYyoMHOOEEpMy9eGwGu9plxJcd6yzvX1uHaGb8
4t6WmKPuVYxPJL9D4p8r92u0NkE3Med3gn5lZRr9Ax+t9WOlW3qENUFDIA0OisjRwIq9z+WIrE+6
57nE05cHjFyZySZnFzLkpMSRFySOj6+kZ/OVWf3pLLvcmHMElWy5JMvKqR2Awcmq2Ca1tg869exD
JOfpAOI76EHM9V5KImPMrMcyJra+eEyaraN9QTPTOrdUMt6fQ0YqC1yLgTalhZa+sVMONWE4Imql
1Qzv1MjTrglxuTMF8M/VADGLsNrt4zufmWsnUzATdd/vkzzDjEFa3c2Dhx/6TbrPAqdgEccFxa3c
OQnBe73Zncvl0uMf9MKaWebk1xBkJhcsp7KIzOmqNU/n9Fy3rjgx7n515YK8g6Rt6z77bs07j2Ag
AoYgouRF/hG7XnZBegjMSLSnyOG7x3+iIH9DR+F66AOiaI2CLzoVuOdPJQYo3+vag0yi6OQ4dbrD
rvxiM7pieb2kUjwurkKwjpc33HBQdN22TBOoWare1bs41fXJSTOCr5avetleazknO/Z/8hRgoj49
vspnmW8nz/rShtfulWO+sYvWl8fhwxwaHSrpf5vKysOz0cJFm1Pn9PjOZBbx7Pdku+TLcd8LC9Wv
JIIKMy5wy5bd9FGkllM/PVgqTibxVy/n/bSMz/JHJb9cvDqMjoWpzo4TfYwT8T+EeQ9yDcqAJ7f5
bnVzfDTbIny19NBuBX3DqvDJQ1AJzCdf9QV23dBByeEWcPwmNhdeHxxxcQfgCV00yQRIpAUAUSJk
nKMdOfZxDNFCjo29l0bHP9BvsbLlPVTktI+ZXC6Fu0HYwyqqWWw81qSPSzTN4pRBvGqZ3D3Ojcel
xqa2z1T7iv+TWq+c7lp3+QeBAfRUzWHCCrsJ/QyILyqnC3c5SJYM3/by6omzA/zEdptsEwhGT3Vp
qvUkW4PJfUxCqOf5wN3H7urWtX9CWarNTUJSzjoY4vDv6eFjhMiJ6XdoeHnA18wWNGCoJKBIiHQK
Taquj48L1R5neJ1Hazlkf6oubo7/vHQDGMnIG14aVJOrCs7Iy+NiB8abCmyQcf5o3l1jPUzOcCeo
jeRZ1shobMP6q4yIKW8S4MZ5jRSazyQa+omQgjonsgy2HLQ2RwI5Wyk/JdXM6OF7l71/sNvMP/hI
3jeFrj8Ff+MlgDTx96XVxVaZxg/Ryh8OVo2fPfEuLED1e+mSy2RZKbt/C4+2tgIyXox5WPf15NzB
g7Q4KAaARjzOYg8xx6xc8d0t0Er4qMpPOZGOIvWmJU8AHzSSEPdAa4qpq/UBkKna3U+PCeFyQRlW
nQxWZJ3t7jkhBVtrRBN93i4FDXZ4Xm6xTgRykU5F9dsUOd3BSZx70vsblt7mIZ9r6/D46nEZgT07
Bs1JFB4SzUkTm116aS12g+Ew9ZvOYOc9T/Ii5Ti+iAB0WRqwxa393tpWI9uOsEFcnJtE8OiqhWbb
T/8Y/pYRNmmJVBa9gyj3U53v//lwaVDY7fJxPibvj0Ipzkvv1mTVDWd6fVTK1bvHisgp/iqDxkPP
a8NAn0aia/+bqzNrjhPptugvIgJIxteaZ1WpJLvtF8K2bOYhmeHX35Wov3bEfcmokrtluQTJyXP2
XttowxMPqfpsRd2RXkhw692VO/UGCimv1mGcJv5LWmvJMUgI2Syq0CQUyCn2y4CptMv84CaMcsFL
ai8GlQVkxOiZxxbjUNCS+6qoA1z2NeCVJNug6qs/4u5na2fByc8Y+GO1h16GZuosSu5gGJlfY/BO
26mf4vsyGgaGcAyLHyIMimfuzPTX7afrIbrn76S7a3behy1n74aTvcO+HU8P00fZ1On+o2uG+ZTY
WImchqppFNfecb0zEX7UH/VU6Bg+wDd+Tvmc5Gk4fXOiZ8xBIKiJb9OJepjiTp7GWiSnFp6ORxAg
AVTqBMGNunJderax6l4vKqc0JaDPa6tqu9RryyJgYVZUS3TAZ2/jRSacNyKI6NZOwTPO9TQGKgwe
xokAdZRTSJSG2f4kTiO/W70aW/tajMmHEkiTqJU7Qx7zpskedR78dJqWFsfALKoEVZIMnCcrqZpO
TLJ/JL2kywXor2v5v03Vh4C/51w94+vfK4cPfjrpJdq6lT0k+T90HahIx3Okz1R22dR/7XLYtZHD
hZExz9ujnHl1aaQB9AlyHoQ4eIuPZXJoIRXHcAkqwwmb/FzkyP/TqGyO48gkvTWn/khalbm22qa5
upKucQYFaB/T5dly0h7edEzHkiAf7nU+itEY7WczlT8nPdYOHiO3fYTV6LMaMI0pOBgMXTa5Xn6r
h7Hf2lrFaBn82kVkeGmqsBxfxmi8oe9LH4bV/RrjtDvRW0rBUUnaUwUhwinBGnx773UUbfHuV4iV
TIQ9YGCI7UDh9uKbrnbL9Tg7j+jZGkinKQUpkVcjMnUr1/8YBkT/ShY42IRlhsfC738PnflVxF54
hucaP+xMIk0C6A2vQpx0OvCn5RXSHYwMoebjPjsGSsS0LCF10BmSzMYI/ezR6JVHwByKKVod23lO
h7NFWb+pNS/BZtUO57Jz+3Pvcn6zehghpMNXV5T48mqoBbfYLvKK4ohXajwbgTmc0c5+8fvBcdY9
e/02UE/aZXHqutjAwVDhBp4I9qVX13e9B3UcWxXJJ6b12pLFcyL+tzt8avYk8t9TQLPxkqTDrm9n
5+ZAVHo2XaHiTlI4GLVePSry6rZGVjYHJOvcdAXA4C6PiT0YHE4QgZ1ynEk1fS1pOr/XOIDOM1vf
ilTEVY+I4biU0MtVW2UQ0P3JIZSU3KfD3CHmXYfQnktaDKfQSI82Qv1jNnCqgSS7/lSDUsc3mwZq
7Rrx1oq9fD476vRQB6Z/8SX3CB2Y/dTm8HOzzEaJilBRiTQcQ2c6UdZyWKFqRJiv+ewvGtIvSLCZ
1OJD2IrmS/GlZ3coYmN6NAaESg518ac8bA6adJ9gQV51+DTXcdt62yzopzuSJ2MXSpRyZl0eRDV1
VJMQz0NXjFucINU6cg2PxDFm4XptTkDNE7R3ZaoN60rq4tKavbaeVLa0l6b1yaw4KOHeKudTmw/W
54WWzEyOm4CM48RkizVVkSSH2GTwE712ruIH2m73RAuJ12u+a+XknCAPx+ckpHHbhJ53FWzTLwJR
VJZrq8kfq29J6WkXacynLqirZ2Hm82YkpG1NNFL7Ghikppr4hdraisgUsvR9PVXUl0hVbpAGQ3LO
f8HT8O8Wvq19T4lw1GeK73bm8ZIY6FjaLrH3Wed1r7UNL6atHZKay5Z9LG5fB4+Yj0LLDohULUAe
RfusetivmTCzLUQDA2kT7V6z1l8K8pl26IzAf+JYQ5eihue5ZFJhB9qzC20PYH/ENmfy9FxGkHik
szXPJii7ak/3u7dhGox/Aov2hcnu6GHWWgdgiJjVtfc8gbmforR9DllQws4h264OPwKeieRW6Tp5
X9ZAbIR5hKBqvod1eICcajwG2XevzCP3dlyvu1Yf3qKZxEmzNg5d35KmBPfzXnd5vrFH6rCqsMgc
UoeUlLGBxWH481/CEVzebHW3oYp82FHfXn3NFWshgUDBtJVcwl3x2zbbD9ojq2U80sSudyePjZIg
vVQAJi75BF5redU0WgLeIWUYkYkP0YG76KFIvSxL6vCdsZx2a6lHHxBSjbe4Es5rZbTqNw1mdW5s
aNR4FzmVeHCGqdT02jjVrTQPCMybr4YE0Y4K9b0t2YTc2b5pojprsmyQuXXua9bSmZbjuAHY6m04
UJnvMfpSyM/N98nR8wPDoepdN/zXIcjmn4Ov3Uvd+xjJqdstPyPkKb6JUV70wEQYDbx/HfKLeaUx
ehA+fUeUoNAsqlRuHUBZ1z6tXywl4ex0NKEEdq4rjZnMnA9AOJVQDelSwdhhqhFXmO8QrKIdOKXu
5trtYZxQAyZKyhsY3ROZqLURI4p2LMVAe5kiU08fhGGV2ybrp+8aMx74RFiiFOe1qnP0OhradR9J
lTMi9pny9quo7OKI45+cHsiHtNRLaFkOlXk1mv6mzVIHJqdNLhWQ94epExPZJ3Kne6j1pFdcs8Ec
XltmaCdPJY6Ibjdz29yxloaPst9ywHJ3bBctYPQEbWoYRehURvmozOqjpzldW070BNaVrSEjMd0w
RX72i5aiBUkauMJiPHZO/s1A2bu2c41ITtWxQkBOgHKr/ahiyzkFOccHfyiKNy3P/5iNGNinrOhU
UPGQ0YZbIu4d6+QMjf+FHsGXzEqDl6RGb2+nLEnTfyVPk0mRUZTPgCPIOnGR7sY6mXL9FEVvoyHj
h+YFm6lzyxc8k4cx44Nf2fCI9tVAqE/qkhXtmh0P1zhm+l16JnKo5UzAVYmgvcvoSkTG8E9U4HRA
cI23SzbMhCSx1FPXPnVBdNmyV5KYSzSMFh2tFDWAbphUKGC3vgvlOyWnW4P95PKARiz9OkXzg1ZJ
9Ww0cgf/Gz37VNEAihIQiAgPP2/D0rSdPZxclZ5AokTu2V8npGvYt8vIuxRTSpfQjD+KeCK6LHCQ
LKVZsuNOPcbd0GyWW7mstJdktN1jpIRuUdR9VTeP4gLGFPvTn6LViZWoteCFsVS27rsMrpX6WsWA
EOGGeTUrz3kBm7ZKUBcwTsj8N5fZE0Vtmb8zACKLCOIEIbBfPPmYujsPpflHJDoyGOKqulR4dY1J
++5j3kZrlZtf0CJvYqDsp6zX03OYaC+eVwC2Tkir1dXSR01OyJx48pdNJAml4KvSnLNfmMz5ntYa
O7ra0JzUdfc4M3WMqa59t32yNJSFZlls5aOR9mTtrbq+fAIDaa1cmXRqV8U593nMl+NU7RP1yYxE
LCvpERjPDI24rxbdH08+uidMiLSsQ5M0ErpE+q2MRPqWA8DeCUYCW6rA6jDMM2x83bDvvZ59Y3Ck
n/AA2fdlSSaLnAy9IzX9YrR9D/qPFoTfZvHXTuA5ntIuhgxQQd4nKffsu1MBHjEKVgXbAOWxMvd0
+UhAH+DvpamTFG6OGbkjKTmrHQxTsCgjj8A0pSRtGcHLYGqOriol5TIUS2VxsPgW4LzNM0JL87y8
0gYYaE1GNy3J93atAz0Rvj5dloWnJlEoGXKZ5djKwOTfU6wY6Y/DQ+Mk3ng0dHuKluvYFzMhjSt9
DtFRBdYDSp/YL32quWcSTBv4OfmteWxwUlw6UsmIYnZeIkyJQlJ2UVFflRR8NXjiV+a343lZ0kT8
+ypXrwrp0hcVPbghFH5r1L5Wh2IqS81dV+X+veVGu7eGQMI2e0/ASSswLOG9R8nxAI0+7euZHjPi
kY0mQ/vCH4JIVwvNLov6Sv9mOQTRNaV26uGyXVKl8ViW5a1e/moGEDIVtiPilsq6vwhreugjx3Pa
5h9OPQ3EEbrD2eii8eD21UFm4cy1wAFqakwyBJb3lfFEYtCcKg80K9DZPmGuC8OvLEg+Q2wSX5yx
yNXAg0eICxMWODXct9A3CK1oXRiKLKicXCIlOILmM7CKSsDJFub84iep+RKg+HwJaR5vHAdB4hwa
5j7zJacTNRnTgTDchHNohTcxZm9MBBovTjVNtwi8lCysL3PS+gyVzfZg2/0XjIb2wTFd+6HhTG0g
utg4ZtuqTf/JXT3Y5035I6sN0nrdsPpa+Ex+28qzLoWFRyUeQqTNNrx0q2E4vMwhljlPY9UPzp8C
gqRk5EBMEh9iOpwaNDct8gPCL0vCjFcxQL5JjfN1tSzd/zggSpl8esx5RYJi5H9L3QeI6OD7YZTQ
OdSoUcNgo66F37C8MZ9oQrTztAjjiCb+Jy2iYF8sKoTWDEFrVBAeumI8Sew5exwr+mlZSkSBp84s
9iilmSq25LGFA0MYS78sy2h1+qVVUlBzpJkjwH22XnGzDMKFyRfxkGbyNqssonoGhKG+aAlYsEKc
ug2Xq99L7+gl9In/a4sur7CMII9orWT7/27dDtXmmhktKmo1w1hUR8uSTOmfsAotxNZZ+gq+ZT6Y
RN008+BzVve6H4Dvv3k0lZ/orzD/0h6OQeFWae28aoTIHKpe/X5lS6xepHNKgqC2WQrAv/UgyREH
Tu3GcXkUZQK7YxBX8Clr6yeY8fi2CAtMzfmJM//aDz7BMQUZ1bVfmBvYq+ne65hqLXVpzylsJeqo
OtpDTcaSQf5Pm9vRftST6ARsQhxSkoGRRxGQKByQF1CpUbABNVrHo61vrNqcj7REHvSU2pvWOckO
EUIIpnNyb0Bq8JtDST3sUXZ1Hxm94wpTxauWlMSQeSR253yA92bs/MsU/CnJnFwhvYnezdAeuUfo
8PMEXh44cYUZCb1HuIlc8T7rnflzeQGhd5MVQUGRlfChMWsdNmMP8tjU4PMbVRhsRlIjbKiLF1rO
zsiMzvLhTVBVWowkdUGinZbC/5fFFOLdcevD6EwnpsWkvk423lWPfToDg/mpCPHCOtpMEDT3M774
1zZ3t7Rhy8PkTvHGSatw/3l0h/ZMwKZq+RfBXJxKVF8ojLrhkijZwLLghaSbDYGYCJKHUTg9mfAD
v6SW8hbfqtLl+Bx+M55QGlmlUYqGDhsVZ0r112SjhCzhJdrVIG3+TUQgCgiYUa6vxVpltRglK1rB
Lb7jNakdDCObXLjnRwL/97jcOMs9U9TMrp06blZuWYVnWy3Lq0GG4TnMJJGxMxp4fwDuouduTO6L
r+PfSqqrkbi48UQ0ncry1yJgHNmcE/Kq6QxO31MaBWuwvdPKt+B6xJHjowFhGUPCZKwq9TflWDS7
0sMnj/bEuwGu9N6AjLxfj9K3k9dlqWMwMpqbci6H42mWzJzpaZPQLWbrAImWwZ5awhILR+r6tyrg
pLFOG4vMUV3vb9N/S2Zk5yHsYHRFv9BX5Bwb+XlegobUPM8bNbag2n6xylw7+T3di5RO6iWljXTE
nHOIWsjjCUoMtEZ0qZbFjKCFdAbqZIJMaKnoCS3ASB/vnTT8qyzTD/rXzqGxZfDAh6c98FYfHlJW
qDPxw1yHzhbXNLTyY44G7bj0o+NLYJAsaJI2g6ggRfSOiWY1xvDLnLnxaNRKjG8BAZViGEclo6f/
vTQv1MCCLIqJAFhZ7GyMIsy2ItKC4P5mlExoAWh+Q2YxlRONT1/3ja2LAfiz/YDRgFMM/25LCdaX
RadHOX5QqOnPepbVFhmkdZuqPjuUQbHyBs+98HX9WhMIddGKd8k1fgw6eWGYEF0SdQMsS6DexpyE
sBfGPRJi4DxDqQ2HoZhJzIyE2gbsXyK075VFxrwPDOqtIjRAiqF6BQPvrwbkC8h3haeSSYxtTVdO
cyb3VHIaAmarun6aBctRROJQQdcfpGY/PITn19RPLsu7lJ/srBvhn8KonU2X9QL3YSveZZrz1vXF
3hXYZRg95Gqev4grWwgWdQSlDlkmH+I0/hyr28RfUREF40fek3GPcXQ79gqC6XfWVNKBjgceZ3q9
HxkOvRV6cCoSy31Z3hF7rrwyNeY5h0wq9btsUabd27mn2w3+VBS4FMa4bNx1nYTxCT8xEipVuw5z
MwF7DwnNoBsW1OXPOW2maTXid915lUpQHxRXZ3KAUoI4vgTqa9NkerulwlhqjjImKAzOxClM7PHs
8Zw5ZK7PbjOxDc+15u40q3dW8wgWgz+grT7YcLk8lesx04616GQQ62cFD04BGFun9mU0BrE2SuFh
7+rjDy/EwKnug7yPYeg6Kd8Rrr8W4j/hzECoIK+mLkKPb4T2UwNG5XZB8E2gvuCjblcGrsz7stCW
9bEihYQ8xIfaU819zX+VEPswilr1LVFND/lHK7X8sKjLWu17brbaK4qSaNXUQf4UvvlP4SKhGnuM
AVaN5RqP/LCdvZnJYKXBlC37UWx0T4Yn2mfRdUbctI3K31DJnXPZivB1KEnrs9K+/kH+xaPP0i9k
2lkH2CzjK8Rb4o1z9ZhUUiDgpvVuqKhyM65Zm3P/g7M02ZRa/NLaRXGIksDf2JWY/gEssinFH/wT
zrce7+POyXrjkIj8ZIGuf2Br/mWFbXHkJDOftU5P77py4eUq+atEvHxfvuZ66Xmk6DiUhc/YI7JF
dhobtP9aqG+6dALvXNXBMyuD+lLG7m99bpmH0ibsGHozVcp6OmqcyE1QjVeTecsVMg+kmtYcd65s
qgtn7+oyzxOqSZ/kcBExLSi9MOSEXzfX3HumEu9Fp9TCsaCXVU2C6pqgZDuIdbJn/2eek1AYATXy
aN1y/crjLKdrYKXTPSrIKBY9lyWS1/QkXRPQzzRrpJMZzP7+G7p7kWdtWqOHRWQ0+N7j6bJstYYT
pBfseRdE5x0YdQjIy9fTTuVe6GSQCmVEhXsINA31cUWYXx5PhMyh2Dojy86wtRMdvvz+jBz/oW0z
TVNDyQLE2Nrrpt/oea+fgggC5ZkiFMAL6L62G82hkZGWtPxLhgqpg5wbL5SxbWhuQ0NmF0k/Jdq8
0i2ABL4LNG45Gi6HRHCSr8ywjZ02+HfGj+Xe6Uu/WhkDlPhPhIE31aSTqtFArAYKUaMoFFqurPVB
uo+4gvGINS3RrJp7AN6B0pWD0G6Oi+yQOzx4pbLf60LPN9ZUq6xE3nZ9LfdDRzRflLQT3rp4whma
McKFkVEktF1bpm1gwHx+DlMyWYpklu/zqMbW5/XeheOPc+nWpmvS/1bL4nUoW6Y8s5k8wpz/kD4w
zTYRI33JMJ1j7m3fDNhU1ymejZ3bQsGFBiLddaylJLhW7Ze8o/Pia2h+6hmHQT/oNgUr2xPZAWnJ
B1KqmF3TOuKsOeYlPbJVQ1BRA9s2bgUBKa6TvadI5hn+lKhW6XJtETokm95Lp7MVd9PZjdphLQS8
EkDW4hQplUwWxNapbrJvfhrou+WMFwQZIqsSaPjg7Qd0DuNoFM+4r4onmnFtbeZEVLataT6nFEKu
l+jEF3Tyt9b11mtPVNphjOmOThheXiedGZcpvseGGR+jPjiVoiX1zu8+MEc58d7g0SIrXE9SbyXA
Yf+3YXBJ2EpFsiy588jgqZw83US9jC0IGLALAZwgqvCcdZ12MvPixV466OAew31CXNpYT/qXOvHv
KFuIJOCCekCL/V2jY97pitDicZMdiyDC4aQxbcp5Ji59ddfgTI9OTpvi5mYujxSEAgiyBh5RVYZr
YcYLDhPxUvfEhAvMBTupZdmXvAkQqrTTI2fPu4djfxyz5kvnMbUV5NDdl8XKrJ74jO69MqmqA8PE
CIWiFi4UzVDHlD/YuJJT0QTvmoWLeFKSRE6uLK55bPtsOsOVf0ez3O/9pELfGGjdmXKbNOgEV8fi
1emVmDAPkl9O1D1LTh/nvnAvNuX12hTVrVK1JcImNu5Ks3YobH/lU8yQrJX12cA1jdvN+oeBt8r4
G8lBxG8G2y44R5Jnnts05Z5sEbkrIwfhOZanowlP41rj0Wll57gbYF1rcqJ8YtopZkQOlAeAR1ec
u6EU27Gd/gTlFNhbK86DNQ98jt9zTLiQtIy9Y7nmKVY6sCxN0KRZTb7JHaQ+tY6roVJLISGZ5TSh
IXw0An2cMj1gI84YTHGgaSPbOtmyZNRr6D2CY9/eYfuxT7S67RPnLAGWMyUwcDk0uQnY6977jZzX
PGUIGk7LK9K00GIs1JvRee0h1O8Yduqbtk574HixTrcFxf3sOw968b+NGgsrcUwEZDjBTDQwHJwK
VYDdiDsBguRqwKTZLRKfZWE2Ktd2okdbWm3rJANP18RVbyL4g1LvwvLYYAM0r+0un932Iuyfi42a
ijW99njzTqZm3TnpoGNF6cf13IS3wEk47xD9cOCkd0is1n0Ew2Qf6SLXVBm7viKoqamcd7/DISZk
DJw4qvX8LFFX1oDiGvunaYQEj4Y5rE7dJQk475hrKx0mhrLq/Pkq2LVCiouuBriTWnw/wWKGJHQN
+YO8ZpGN+yo0+Dn4SSmTUfCsfAYzuxh9BqqRku1E670v9AkORsvICSyK8aC5l24dx/7DlFUS2srw
zreG9EV69tGrwrvUhu6Wq4e5HuHAs0hL16bc3zKFY/vrvGbv1nTOP1vpogLUR4OUOFOaj25WWu++
Cyx0lVeEeWhd+Y/rusMrwa/Da5PYp3iG6xI6Z0nYxks/zBbeF+aQOSery98lcjrcsHWPRMvNrfPf
JUMxtZIhchzNn/PrsvSY9i9RLMcXuFhv4aCFOAMT8bA8LgkNHx4cQx0rDr3Insb3CQ3UfYwQiPum
Dv20QqoUBczqcKFc26Xbo3o8jVq0JvvQELUf0R8Vr7XTM4d2nXEb4sI6C0pzJu7WdOzQiC8//JIu
UauIiWQGqKfnxu9o9jEnMagl7zUink1Z4sDoeReJmIGmBY7817aH4jc0xMO0al7gY6raDpIsw4ZA
1kfXikvakiU/Oo5/+Cy99ZFapJWgRQEunhcqSBQxjpqy6MTYi6e3eoTbBc6f0nS4WeJWO5a5cDYl
s1KOo7zFcdyeZqMD6p439qE04/lloQLAv3vFgKMNSXNNhPXFmWbj9HdpG8845ZAtC9strhryfzQP
xvAOrizcJn3/BXf9hIJH/wcp7oDg3csuMViAW200PbPR6jejIO+MiqpmlucF5L7L8hvQSFAWHdFU
hczIDa/pz6YoSVI0ve/G90BZmJfF6SbviKV7PRJ0VCC/RKKALJ/AS4vuW9/LL1IWlwjl3S6LS6bs
VhdDPk3Ec+CMSpGSTP/Qg1yZM9yhrEUJbzd+6q20pIpvQ0UWp2HvIyIrzim0HRqpGYIZ9YrZ4Ypx
JtlgVmxo+1SZaTOt0k5GTs7jqgtBghoJc5lFNWiUPrO0dCqiK7EYeew1KAWpA7ooeiWZR+zIzEHu
aHh3W/gDBWeJAZHLu6F4IprWZ/qLGceObp5alldG+dY0IWYC37+yf3JomOz2XvJzHCgWYesU8Co6
s0e0Ro91eVekpnllhoSrKdJOzuJTVgtufFRMFPZrmQYfA46wN2ULe4N4RF6ztdKiSJyE1hZvfTuB
WOzsL1lc32XVcWcX5W1y4hDrlz1vYt2oXsz90nQO466+lcVdqhMKnagjExBikoSkq1UMWB9LZpqL
1NJdYD0p7QmLsUzNLAj+Yt89MHeTB5xUkNscBJ5pn1QHzkE3T7mPl2VM5TMlLZQZmT5sXWl1aCsH
NHL8Eghgz2YBeMAXX/0GJa0Xz9r130EZkZ8RO5VFXG1BW7oBwEyLltyjqfXfS80qX3Urr24ydrGX
Yff0dZ1eVhiEh77hOqxDNP52U8hTqyAygWnREinsifDd4oeTBPkPqz5OQ5XuBzOxVxz4Yh5Irn+o
HQsvMy17xFf8pg+1Nd2ySbMPXSduZdq4q45mxg6PBVu2k8vsMBJYwhEX9vaKSeXPfsItTe2ApEx1
dpLOBBfFnIwbHsVXiBgMuQES9klz22NmUOuq2Zk0wPNNTnv3ZPXr80jLJKY/zoZ5XwTRvRUX4Im6
/NrWI+mONKpWicrqddKwePHUUuq6uDb5x9yiPyVmEK1ehfUd5FL+qF2jPIMiUCOFPCIrJS3w73AO
ndBL+ONtrBtYygm+YsQLPIfgcEUb6eJk95qR7sOUfi3G0Jw2aQxKmhLM2lT5LFB9xOdZnfgSdhkt
9cDApvLf7rcdGtZ58j9IG2jOQi2eMj6PvlQMkCrcttpAWtDATnD5n7ph+FZpCHH/ihwWfcNno7Rx
0F0TEdOMGIECedWgvuBCnck/5ztqrW2dNfX8WRaGVS0tD863Wy9uaRPTmr8AA8wvsTa/511PzGMF
x6K0Gdi8mK3dK4FS8+xmMz6zTRPLaxoa0VTVG2Cjf+Wci7Vh7jEgAhZEymUZYfw2x3Qnk/4HlIJx
Vapw9AyMwi1Xqsx2ppjtEzL9AHxRWrURce9t8f3P7MyXXAGVliXJcZK5/jkMeEr+XerGnDcOZ6MU
6doiDYkGDlJehDcjR0Z7qa0C3IPnG08aA6huuKJzB6LRSE5wiV3EGOtT3BevnZrCLQvXaXZp6uRG
meLcbTUg1SInvY/WTmTRyI5p+bsMVuStmOrAoFnt8pTL5HEZDo+W9kVQJ8IUM146qvVbj5DdW1TO
blLQtA7Lj0//AAZz4xhyercUEqzWrPTsEElXwirIvpAwMu4jZUotNc26kPaOnNV1dnSnqXbRVm90
xs8Yvsvh61Ak+uc5l99PR0CiuMcmyT7+VI4Y3cd3CYJlZw19dk4UkwSdSox3CRi6wORZrvrMI9PL
8Q6A4v71zQx0FI6AqCA/4h60FIgnrOMBAyplPyYx2sRZHT45TR8nz0JXJ0aM5n0/XXOpfYRpUpyI
ubjOFZWXExZoECJRnQAD9laP1xiUlB/lt1KDtz2hRqc2Mobwnu5b14AGl9F7RoKGcBIIstPDhw1b
6G8dE9SnbY8ttMPwasVyi1EuuaZaPrzwA5BZjEF712r4P5avjehgPuV8NILQ+v/Hr1i06Cho5CpU
PkuufvIe1JktpaN942jQ3Or5mtHfPWkioxBNy/6b0dgdLB6mpRLv+3lABTD2xgsBEs02wh55C+q0
2ut5LK/d7LyUlp++8dSnpzmTwpYmlPmzX+W3TtTBmkok3GkJ1AbYunm7pQZo17UE3t3n84eld9mK
bhJSOzWc9Mb4hnNRf3SczrZFbmTb2cX1btrw41N/1C5GhUF0kTWKKqGw9ciZrQS/s7hPz0aY7cwY
TabtuswX0G9Tl+SQfwb/62CO87bjWLr6e/wDW4R1J8Gg1vsY5yoe8OsMLRmnDqBDvnKEQUjZyVI6
m1lv+xuOdbFhj/LWczxCXFzOQrLHtJZ7SbhNFeDQyrNdHeFuE/QF152Zyy3A7fqyLATG1hdHD37B
nhJ74oSTm50pw6qMkYaGgC1tIEU+xv/HsmSJfUz6bjxv8hSYGFtVf3WBNKNwRgTN1PHMWdI7l5Rm
28TEe5mMSP/k0KD/U6+WxVMUqlkM88ZQYnqhFp/r5JCmqYswrcj22Mt55tqI0I+fX+zF+FkMLWUQ
+d/juVftKjVVn4wIjxgkps9XDHyircav33Gx+iRq4PnXgTH7DfTvxM3mL17BKHv5Z+hNtyZiOrgs
iDgcWBDTUR4QvsCTK/OIQDGHAGNoSpJn1YlzWwTDbVmsqtePKAheY7+o15MRWozfhvCyLPpI87sn
uKxQkzr0IuGZCM/wbKml9urulJrkOTI09sNGP3kuyKKVi3RkQ/8I/1sfzuextV1m2vW0EUxZ+UH6
CdUEWk2n8hKwDDUbGzsf7iPATBhoaMQdE+lu/GmMzq5aQJPh3G+0xoW7GL+JFnql2TUzH696iZLH
UANlQnPRt5GzwrkcCbYJsYzBc1l7z9jRiVGySjQM//3h8spt4Ux/lrHRaB74vxhpJRg5R0wbZ79J
X9K2bvd0PGhzDaOVnelougDcg3wjlI3NVstQprC5JC1pq0It0VbjlQtyPvZwS24pGUKrvI7A4YQS
zKuIYDtIjLAO/bN3xg7u2kFS9NTq0NzMNbP/2fVJitOIhaVRoZGkvF6EAJGwfiBHqncm1mb+/SxG
F2Pv68OU1PboVzIYY4AJGTl0AuYOA4EsmdwhnnKgJGOKyhFTzWP6dehjTsnKQ1xQENsJcIB28RYn
YXT+fKiPcXSflFl8WYjYqS6RcoxLeGf7coof8x55H5Yxrermc5lkM7Sq8OFqVbxf3IyuIkstrxaH
ozY46QHT0oFBkXPyQBh/LhaWZSxTAVoA/qlC6P8uaBOA6c7GmzIZfj7flofc8rjT5nqNtd45GYRj
XMYEan3J3bq8ixVSYQ5NeK0UgKnqrCxKnmLGlOKgLLIrORwWdbZuO+ru0pw/I8CNQ6+Z9s4w6UlP
1Od3UAA9XfJ2egn9F4Ricm1Cr9laRhJdelslXdrwsghHRcCpzsl/BRFyElwiDLY2f+eksgQa6kfO
9x7o4dG3p6/R0pWo6TvucBtbexMe8lY64KEHV4i7iBPrDgk4YoRS0tF0oUczATy2SBPouRsqhiH6
ZSm3UzmK8nPpleUJLUB15oJlB6WW3cA3ni7LUtfzfBjb+sa+ldDTankElqReljEzE7ozm+XtIDtt
S4QUVmELH6QgjZWHRNnlNWpvmZUnDSWYAn+SY5BU7Rl1KHcKoKWTmYDUCgEuIS9nhWv7k3peEzZK
mGFIaWqyGMr0VBqR6lY24WsTNwqSNlxDLx7hYE3Vjoxy8E2+THcJo+C33qpJZWqi/NTbNPwR0YvV
pO7OjGNKRSOdu5W9utt4M2XL3x7/8kqvEZTNE56ib3nmMAoT6Xjm4TaeB6VacuzCOGKOxn6hZzz3
m5cE2AEyixybP2bER4NBZA9CZWSSJhU7CrxQDUcQtwz2Mz6vw/IudMVjDCui12k8Xzs1Y47I14LP
j5hf/TpKa/rXlZYUxQu7bYtGWnwPw1fSSwAz+/QDD6lEuODCLdvUqWfu+6bHfeyd0N47rzKhH5hl
5S8e2XIjq+R7WvLBb0rJDEx4bK4Uct2rJMXSm54wA/prFovxWfaJvi5oGR30jt6pZiBvw8ov74aK
5C3YL6FXBfn/EXZey20k27b9ooook+Ve4T1AI1HslwqZVnnv6+vvyGTfZu8+cfZ5yQBAUiKBMrnW
mnPMa07/VA061MiD+Jfx7CcYJXC9mHFQgptENzO7X4ueAYhYCEfpCPjCOzvmxljuwRWKI/CnYyl7
+oss7WURc8K6o6/9nitoTv5kLsnWmbzrBm5I+M4c1zul4SF7e754zTZ0qbgWs27JjTW7W9vBg4I9
qO2KfjYu6GCiw/zWd1O3dSl676Sn5neDTh2mbTvZtm7w4H6ZvBVNPR1KD6pOFUe7yLeX+xi05P/2
DN8gB0d3OjQsFSiyysx1yJrtvZTC7wYeNjc3EBEut6ibz2B3s+SkhNuawb/d28FqyaZ1CQU0cypM
9BCMt1UllkssOvtsmG9jyiyYbFzxoTJQeoOp7X9HcVwfNd0hq4UB5q7u4DnDhHSu6YgwxzV2A7Zb
JiHdazu7xbMfxYA+Ix1vRtud2sSAH89eEGCfR5KbzDlQs5WPpdTQTjr4hpkCwD2UVzpFq1Pbqpyq
n2oYX16kgO1y6SyrP0wevfTFgQdSMbwKCsEGnWe10brHQvOxwhgBhRYFtnEnIoZ2TPKlHBrxjpbe
XY1Uizd0rd2hG9CaxBnZO2VpOb/6+B04+utiSB86OuiHa0BiS0vkPrO0S3O4aZhsED1HNcbpZDZ/
ov3U91UdlvDpFv3uk54LCbFt16rThOwv/ug5ZXZYrWLX9nbh1OyTSGSnZfFjFDEOFyeBnxXss0TE
KTGXq9sFSr3lVZd/vHpDKqnpLAAKneb52C4evCCRQmsrTQPTu+LOgSutz31a7VK3u39s3ABYJDu4
KHSn3RCJEjM5pLESTaoWwqkouENyPLKgJhQXGfOO0cMT+I3piAsBGF+YVUfkhH9EzM3vNHLrLTs3
/WAI2lpNurBPhHBirCcm72s15wvLGqVN7e2NTvsdx6jXh8Bvnuw5cjdDrk8bG6pu6Bj9W8B2RJHs
MtmBU49y2YarXRCXFTNRqtXhoCAVZuRrqzEYgSTJ3REnx66Ox+ysChdVwjD6tI8NmUjZ6NKJjAiz
WSyPhKZIo0Gc6pScdJuKFfAAY111jFHmuEMYNA1iRPLoooonkyZsw6cctsLDddj402d12VFGNik4
i32iketKaRpMsyXA0wxrxcrt+ZVr29kDgbKmXvZe5kgkT1pLrHvMs5D2Ad5H1yVJCf+0AiOpJXbf
4zBmspcOb3CAvQOU65EJKAfjzclJDZeN/FS81x6uAjW4D6nwiWNos1XoJIBvm2jba0u8jQHTfa0c
593O2mWbuDJbp0jHD5oYkyvvIqdJVoNUrPUWxGx0jw8T+3VHDNpdLaJqfZK+6mSHe9PdjJbgEBfQ
/OAuIq0fTagYzNyu6lGZ1jD/RnutawZ3k8VdjlifoL/1ejHSTG/xRMPj2/fEWXstYy69y6u7rvuP
LikxeTJY/rhvNlWBQTZclp0jPHOru1iwiIAdH1/HMUCjU47VaVLgycpq3uXI47aMhnEbusHfVOPK
hk62dmUDEh92y3UV8arCM6nFm/rxQP1EXmMf/SJE3Nl93O8jJz/9I+7jUaoo2H8mLjhEzf4PerZt
CuwftmlQMhCf+c/oysRC7zvOhr+dSXHCYhtmd1z6r3mwzD22ZqR9CkmuhqWkaqA/QV9C0eKd2E7b
W9+sf+WwcE6+nnXc7aJnEzHIbTJgZo7C4RgmopuMRju4tq15m3vPRg1WVKe+x4CXgVT3R2OtnIhz
gx2R6QhDIxciNELM8qwWDQj7xi2baK3CL5Y2N2Atc0E1bmMRDFcV0sF0qGUPR8KFYhG0bFsYRs3a
pihBF1il/q2V48QFbNDJhT25nxZU/1njPnRx7BxNP0F1xmk5xRrjfy6R5lh/N6l66ag5zqXGf3vi
o+rW8Lw2fOjZttCH/KhOCMN4+e+fiv2fUYTEYKDtIiHRdYVhC5fP5z8/lcUbhGYCid5aFWL1zB22
KP47Zu0sRT3auzBgIgqQ4a/XDMignDpjcFLf4rdRf5c/lWWA6vI0jNddq9mvBLfBMx2mbDfIpx2X
mUMyaMbHVy139C5hnoUrXVq8xKzpV9j2z7HF/HWjlMVhkKC0Qa8EHV2+qIJM1ItI5v9+EWvayrRB
M1pBwwlHrY0ou2qf1Fz+8zV1ce3kFVa9ZjVDg/Oc0b365s/vU6+pb1avRTrp2v/9/TY5If91Hti+
7RuWQXfSN3TPNOV58o+kZKJae/aHFrnmAHv3qQ3SSC1ezaY6srVwq27kyTQhmAGYFXl4gi2sOsqe
pQdvcTuOz/KFyArhK3gmWR+B2YC/ihHcxS35frO1PAwkQzCFgVj2xIl1blZfnRlDcZFHPxd5BjSo
FI6jN/3VmWGf+ueysGn45IeN9ClWjUODsKWsnBoAS4695MdCZD/pRc/Pph63pKmO/YXPO4JmMDwT
zN4BqRTac4Q7BJqkqplDDeB/bZYntUco5GDTinPgLZEOuahJEVTDkjIZ30+rqlJyFetbmQvKsLYH
/tnbJkNpyUiDceFv9JmGEjm30y0vT7RggNXMDLgQynhkOsxvcRhl96Z3IYaC29yySyDRrCxrkFsM
OlPg2or1p4cF9nO8Uitdnq1saYtj7JhrtRUDbuOSxxcTDRKby8mQS4gLHjqazRWC+JDi4I1lv298
eBAOEXinxIGVEqZOv8GWWsF02w6L7mK/xX1naI64G56REtiIFDFqhztNhxjNdmYe+E+H+4Ld8Ojp
xu8Fh+Yez5uGZDme7yb3VuV/iCHIQK3Sp31e05+inTjuKwxZDFrjChweWrPK5uTwczi3pLn1V7eI
tR08q3RlSSJxv2TQ8nrdP4I/3iPFC89dF20S2dS0pNo8To29B8JlP9XBtFuKobkafrM1CSO71W6d
74voR6HVhIiUdnsHP5KsAloJ9za6krKztpK2/xOK4U+rkGnZ0EuPlh33d9BEjHzRe7bCgERrGfUj
IAeOwvZtrvRk78m+IRAtWpCVUfvrITW/l2VJGKWclFc1ZNsqJaaibxg9WoJwvrLq7OewXNScOICq
qF0jPi804XV5B012t6FCHx2r1S49iq5L4o8ZBT7b3WhCyJ7kI5EfYwTee0QUPnctXVgE9sxBAkqU
US+W/Wg0wMlSevBtGDPesvtjF3bjC8mcKBIC9yvz/13tFuGFRswC4J0TwKeAUBENmi/mDXskY6NL
JnnTBv2+r8pfS04P0fv/mJ7098etG6QhOOloJjiimBqEbDEjKcYhnkPoCDPw6TBP7amRvCq1KNkE
LvR3fxHOzpmy5FJbPme06awCaXez7gafzWPksk6w0demDn4zLn04jbMwb6joRji8DdEUvzo+blut
8My13YXW3uNPX3HdzyFkZ++p1LfkCIL2i+GTpm4BbVUwpc4hwCPGY7lFlFiSQQINGnlzQhZfJW4O
hfuODCkNrR6j4taqL+rOqRbXGaZjyTwDFFZw+lxq8CIRkdMH1fnK3HTYG4iCTak7IKIEy1hCw1lz
3iXJrqds7zKzvgNcmDZh3Mx7g4bpOkByv0aRH+0G2eQNejjLbiQNrnZL0IyZx3DoBU6XUzT+GtPS
fBbDazkgOAYsZl6NyHgRhPaQYl3XHD1MFkFBZht/JP2EJtDNLYPheTCg1yDFu3IXYynxp4251RHU
kAgCMLTfXUO+z+dSR8aXUrfmnTMYGOP+XpB9W+D/vAI7U1BZ28Xz3hMdY/fBF5q/8UyAH/iriGhJ
m9E66ExZF4aciNAnL0O5DL/1axK1/c5ETXZSy2JzMxgT6oCpwmccS41N7LkRFabOULfFbNxwWaGG
hW0mnw4L4VcCu+UGV35RYjOacKCWM4K62CMa2zrglagvZVv6pAK3zaF3Au8ZlNhqTnIf3kVy5qpE
v1lqPhg6W2fJ9Sug2R5b+B8UIdZw6uWj2kM4hH/9oCOW4BIMExu/+i1Kordc+P1+kEAjIb36PVNI
6jHzfez9ryIHtVRFtGdRIuaXhLbjHkyH/trH1RPhqlt71n5ADq63wfwa+mG/D4mwYoAen217to4m
1+9GKrQ0iXB3IuIHOwyRBjEDSVQJuhFLsDFwq4ELmrqYG11WrkiKiOmHLvGukQEzhmuQ/4CWxMGe
l4Fbrpr54nKNgBHaXj8hYZku0KQYxX6J9lUwvjaxwKXSclsfdK05eo1pXMgIQUiY4ucpRuNbZgQ/
ZyZZSOPJG9IKK0GeTidIy7yrl+YydXiEttCI7lyW8Ph0LuDbQmu9VQc3c1lGgPNceAkCa0CVFu69
a5Lu4fQ9k3DnkMURrG0YxLuYac0DIjLaeBRXG1CGI2O5zMM2GNtPvcBD6gjjLGrQ9J2BzTcs3hGF
zemaWJGvalLciDHZqcGx3ddvVYQOZkmL5tLxZm1oNv41gjG7mIswg8OqvIuxN97D0vijLqDh05C/
kHA9H/102eP23UDsj46qcpyqDg52yAmrh/4jWOgDQpCC6tbgJumMHBvOyEWEuKm1ut6oZUi7r4Hl
VwGR1q/KT6e5jrsrS+MnSiz36OTtHsvvfK+L3LrEmWB/aqSw4UasBV6MQ38OJoh/I9kXNfC1NcbZ
aePSbl8zEHNO7Knija052X5szRkkh52dBQR3n0y/+xgLcO1MznahpB2NhmwJ6xgNuhbMWGJayQe9
sJIRUmGSHW0pVFyY6a9HeYtWfGX6XRNjUJKSC6Tbyj+VuWa/wkAl2GN13n7hcrIeQmJN4Vpnx4Dh
DeG4+WOeMZ/pJpCyccl+1B1+PMWe8ukU1xMKPGuO7Ic3ur/ajhFUbc5/+Lp1SzAmg60ZTuRxcCIM
6QOudnAohhCUKiHRtGiqQ0kHfJ1Azn4q82g5pV1xz6dlOi6mGZ4nuUTUnaa+FBflNdZr79nxHWNv
EIh4xO+2+eRmtkP9EyI09lwX+0CTgtWeZNpeT3gGe/9g5Wom56hMBCwhFuzK0fvDcdLpEsi+Sm0W
TNuNjYud1O+MKz2s5ragmt+UGXp5JWbOAdEd6OdLcPte+IBAqj5NgBuiUe4L9pVWMmqYQOFmqJLQ
yyBepUm5UjMNS49/NXRBd2HH1LyvcQs2dkLKn20/DT1bIxvI9A51a7TWNGx53lKGF0+f9zk4/jfN
ctFQx2X6pY2KXzAqCQUi5KMp3ACzTFts8Z/R85fimMrBMYlc6i2nP7ry+vCk2fN4NBnxYyDA8c62
3d04k6U/zYGhbWgj7+M2kpQu8qxWHsaE3O3yJy0DEpSHE0qiMj0oThUiBNiIprnCjBgjLR/1m9Df
MR4wCDBLG4XcLQGpIMW7LVoWrA6kUUNjJkV9sMCxMyxdV4HBDI82+CGlj7Gz4X4SshcPtKWYf7Q2
0UIwHiQUgVlyVoU/NWQ764adOTskJpCpA0Fc1DoWGWI/ssSzv8ZG8BzlwbGVI9e4WJaGSat19Ysw
Pfhh8Q1NrbVLCITcV9byAhEE7n0S2euJ8U1W05duJbyncKzd7FOsKEyfXnq6xPSQI8yeFrILx40A
l4xf3t5Vsm/P0A6Ie6F9t+DbIHacD7qT2pfcaR52bpsHXfYTR7TVJxfTnTCNgWhY7ZvFGbvzG/uH
SjTUO5SEMcxLTeaJpDJDAEVrSNXRJivdGDKIVs3TQnfp0iV5gt6PJLOpnuz9MOt73568a1JaIGDp
O2zRa6vUuhaOyWimoNAIN9pkxMv0Q/Eb/FkKG/Ypcof4W1v3JwZm8VZLxXDoW21aF/kCa2RydG5p
RQzg3dyUbm9QMqMntNt+G1SGsc/7/MwVzL2Ksv6TAQMlC4KDdd7g/MgH8TspLHGph5Qy3Rxe8CnT
iKLbvK3HyvrioceaqQ4vIvf1bWL1P+NJC9cG2DXuVnAyzZKuIT6xXVvq5TW0uWGaGriVOPQPpWQX
lXqI0H0CTuoDY0IAF69zRlXnYh6TjZX1xcWCG48YEkCCWjDgbfrIEJwEDDizlPAgiQuFzYPNZ+gJ
hQ/EAvqmvFsOIqPAJoyQmdq+Y17xDAt+N1hNv6sRrWw1r623fcV/5C/GvM7h9DCbzodLJfm3iYVS
Ww/CI/FJMSiLLzh2QXXRMeY/g0W+wOIykmE5NHqhn2iKLifysrLhu4WU8DA6oMjqckpekHINfzK7
I5SCXKID9g3yiqQt3/anLwMy15d8RMePby0v7G+ReMUX+ADBsVH6BmL+sOxYCboLpnBDUX23UUCg
Ro6Xq0YrdCMGD9R4MCxnkwD2dRRarzGolSvZQzOwnHQ4dLnTMwQOsi0NTEQmGBRyZ3ixZ3pRJRA1
IM/9jwaky9prgDWMcZS9JDXOKH0mKnvNVC259nJJW8LykqRtUcPr4Yqbl3bI/AEM0VTbP5JF8HvR
pL8MrdnvVVvZHUBuOxo4UCGtE51M7IgSK94F3oKSUy+XLdnf9m1IEufmTg6xGmRd7agfNk3ltJfW
5oorDxM1lyJpLTmjDLhb7ns9mBHHE/xQWxqJMGBgmAhxE3ZyCfGc7S3d/sFIm/78hPV2GVLy3uc4
dVczAYQoSEwGBmmYcpeieZ8y6t54aOmhduYMXRK7OOktaVV2Xtcvwo1/mmTfHfJhsC52P3xJNdKD
+B07fsj3mUI7P8bSN5/isNg1GWpeHeTsU4DzgMzah237yW60GNbqNmESXKHLV2sJvU1cmc+axFYl
HQlobSeumFCMcxclrsxt2/cRFI9cjm7Yu3/lDfZ3rRzMMlhINgth7usPS6wrfbERSropq7tNzw9c
6HM0F8KmBA6/TWnUXB7Ng+awEda8vL0MCAqlG1QtRI/MuzoKkRJJRaFaQot4rZAM9ORFGzomSIs5
PsIOg7Hae3C3Chn9ofJa6hyOMktF65+7J9kUnn+C8o5AOy6ra+0h4Bjc2N/SViI3J07N4JjLhABZ
Z+CFZ1vsiOb75HSSeKgZROgCQDjpsjRRjzL/wR9YPbQix+iMlSDU0nFdsDFgYIv5LmdDv8KXYu16
kxk9QXG0I70YjVuRPelQ8g8Ud7AHGjLdwA78qmWTVe00NMnfrZflLEREOnqun20oA/es9wHz++br
4mLKkuNgNRg2BKlfSWXBYZCq8SHGY65Z3qvuISatkdJsBofMHzdN9COAbJSmeJMXRxqq3fQ9das/
onJKL6XVxG/Ci09/IsDubpVXUyw04K49wUbL0uLdkgdQF+z2Td1TCg26MDsr71kwGFy89gzNMj3B
U6iekTS5mDAJdCzOQ5N2V8/9ir3EPkbN0uScjtODhGlyGjJcTtzggpNhDsV6NDB5fSJPzTLt0Pc5
j0jYFIf2Mn6IGdIETZkms8HUphOaJGM1Vc6LJFj1cpgdJGI6QnW8qwKtK6v3dImARTZTvyc06dqx
scilDkuX1adH+u8MdlLB5OweluTc4hVIjWFgwxp+USzmJkUMOMB9Jp6LlJexpUKgLVVsG5J6d0af
eo+yJMHRIcdzg0Qh26BsolXmY+yPuSEEMmrSNpweoDMlxh76ZLtdZD8RepnPn9dOR9/7QvQl85iM
9r7aDIBnRE3SVNcegQ/uAa+EzNzoG9MPUeUi48e41hZ2vK2QApMKyOEfW46UfoC5GyzRXAONdlpX
jbzZ3fTwQDZuI34xPq0/4nH6URvdTFGIMx43zfeuJWGHQzghVY+fbR1Tv00eBr/QS7Vt1LV46yAh
V9r0zYnzYxVN7jH+TdMmONvwOqFjwsmEovUz8QnR8TwaW/2o8wcBK0FisVxdf/hZW/0xkqqXwnBW
WPurU5Ja2S4Uv6EeNJepLAptW+da9NTp6Y9m5CI6ckdaLa4R3myMPTXwqNRz4rNYEq5t1gD6f74X
FnNgvD4GwJ5i5lxrQG/odvTUFtKDxyB4l2bp0Qk0ckNAxtYVmb1dPpSbzuFtq8llbIql2VP5D5tF
S079bBNAGU8/+FXMHbXp1hcTGShj1F71pvQIbM73JIiW4Lo6TM56Ry5F3IlVdHTk+Sp0v92TY8EW
SzVj6Q6eUmBfSI9ash/PSU2XIk5nuNM6wIykvXvg0Ngd9dllYs9z0RvaEnGQx5TC/OwYQQ4cBVNF
qu3hXJSCku6gbByCcvjI5nlZ1zYEO6wVw9b70CIyprrCVv5it+F8tczxW+BHdGnqxdx6Mt227PsX
zeyyg7n08bEOg7Mqgkhl/uWXo3Y0Gl3fMPMgtZzg7mxOtfcICRhIed4pgTJS559bIgRlcUu/rO1w
ZxVetSBNbb09yVyPmqzGfZ2iF4VN9qU16Y3g5vw9e1r7Zpf9Gx1VmiG2vewW2VoMrOVeIho5mil7
AUvCezFaLSe/NPArR8zuGYn6+xjtwE0tBZ/gAt2D1Ih8HSW1dZ9a3QSXA5Iq05koj8b8J4yb5KRl
tXWjLl/jDCqvYGyMbTlxquWIB1ZhNQ60vtlS6LW+myW5dtTwxPhMhddNJLXlDhxGW8qTUjO8epo+
HQB0l5csEtZ2nAX6VImCalAB7D3d/5pa3XjVluIQm+ysCIAhjL4ZcvgKRvqc54JCMYyIrNHxOGc4
aHZ0Wh0q6We3BVamWTMZEFNjvxxI+HsOA8ySvP3EMeV0uGfwyXheiL90cLuHcYJWiEeFeZ7cfryp
3GEm3Ue8/wZiuUHfUygwezD5oNMhf8XyxyQfm2SSFM7ajSrpSEYBURvVkWjjVyhv4bbZ0U6LkO5J
1V5xC/wc/VmRV4/MKa8eeTRSUkT8qOnCd9INaxOkJhVemYxPoZd/8TDE74qFD3aS0s6m678r5Rk6
qH2gM5iRoTtA00kS0uAV0/LoTibKybWfQEWQwv6tZ/qv+hCJfQylApMIon1ktziSAsxzJbhzgsQR
bp4URLhTLVLisfb6TAVio+eZwawiQSvXri+EWIeai1rUATCBGpk71oh6Ri0oYppDCvLksx2jHulO
QwRTgMa9cYlNHBliHbJmIekwec583f42c+QklJebYfxLjwZQm5jrnEEeklJxSjyPwQNhPzphGSdf
2Mcel8V6LNnG+h1MLrXUCXGk1YD4WOkaTD8jbyZ0mZnqCXv0RkvxATXjLptOqpNhL8Z0wKjerfBH
T+B8Bopcp8BlwJRGcUURQxMB0Sb7uWAExYX1OsV5e6crae+FMB44AeEDe96tsib/5nqxxif6rnvg
jW1aSMjxhbjamvlDSzGqFHkegJvSxAvxYusCwPMG2QVeg1oCKmVhm8oSd5iCV2vQZ3stMq/azfoY
3nxiBnZFAWG6D18QG7OxsrWn1EZak4fLV0kS3Fthyh8ihYJJ8gXLAbQKX0svLfv/nT8HxcULRmAM
YnhKEzCVQ86psfiEx/Mp1rssL/+opL8FpGZwUo+m4awreYIckUD/mri2YxuCPXls2ZHcCU/NwGQu
9ZkEm+GFpjzvcsGYDinQSM4ridVTEKM17/H2tRksAKszx8vIuXeqEndrI4AdhK/ve9cMGnIvA5fJ
nP6tmaP83P29LHg8OYezChdWijfqwzJqFUggtFnzadhZX0mZsh6ErzrPTZKtWrSNi1U2N68N6pt6
1Bn2qi9xR/vwF2tEWCJaIYawd4EjKsgdU+puG58GuABrRSUftHuiZgJOKgYo0s2olgX7OBGu+cMH
A3wwCTCbTAGdBXp6fywtsic9w0FINNObi6Mx3U/x+Dpi/zuppR1J/EjF9LUAVLILpbtALZFD37bO
MvQp8jVfgu8TtqZRktDXlhcOdfUwpPrXt/ObV9BTRlNho38SYbITAcR9XOoUAmzw1koarUTSM3wm
KlpMufjFbRQfg4f6R7xoUAV5h/WeFmKfp5uUcpx4myCJD8qnWcvGPZI0cn6ttNzA7P3LkNt1mbdn
i3pjwyn436M6v0ZZ973JxhbTUW2D2C382+yjh+vt8dTpls0BjZUItUq05kAY1wozGYrS2DkjnBD1
tOcIbNplOBWVRwCrKn2GNS57+5QaFzGk+SmuAkugj2HW2sUoO0y57ftcjCmFSTRn4GOYUU3yPR+U
O9LAbTjaprvXhDv3fOh03oXPLtLODqPfRc8CSwhDvMWjvOu+CzIW9lNL4ifAQXfDeAUCnzTG06LK
b03/zke9NYh+vidFVz8zPP9dtKnYN9xHTgwMtmXYYUOa+GszEmw2iZ8V4F06j7AUipwNTo355Leg
8vp6hOgfawwRVEhPY8Q4yzN8W2k0bSY6mlvuXsPJiNpsr2wkEY52NtvpcWJHRJeBiXEZ60Q8DP5p
UoOzLNE4BY2WCCcvvpRycfpq60ByPNpSuBtKdFNvEHPL9h6/Dr1mPRHouiyIRJG0UAYhuryS+MMK
bUsL7f9Kl3qtJ/14/nCI5ZZBBzzlvipjPCjy+b/b/jjpKIb7wvOxFIqGRLhpebhjbJ1jU7+3Xuxt
wJcSI6cDUW6kRmuBibFBLOutFStJIULI2WaSkqFJiszc9gjccaszAErtOJnjkB/kGEdVpL28PFDc
ct+O+Gfo940ntSS5M56cZXyuwTz9YwjGxtFfYwlDxSP3F5pU/CUWnTmjjL6NedORbWHaa1QgC1Ze
TdwGP592AXLvbWUDMoN1yDSFI28XVpiRWonLRmrBEFkumekOG4EthNO+2rtyT7gUEOYdi17dqrLG
r5hugx0EzZNjZOHDkwucOuAb4aIfioUWXob/dUOKjndPUqddM9vGnTlZ7r2H5mu5tAvAp0fbuEP5
oOzOHohZpp7K/hy64z515mfHLMQlyRd7x28UrdwJ82aumc8hFdnZT0cWd3KZCb+pqA/lRLUBUpP0
WftbGyHrgdphFblhciF8ytpnkfUyw5cfVrP8gEe5BBPiGlgM+ZZkBjrGTMyUK8eQXZZmNEfGReDe
EQmc0iXRjkEG5lgycQcGD/e2Dnwm6m6xKyzORaYfxTNiv+hQ5GOxDiLnbTCbJ2j2DRkFF5N52Vk5
y0lwh5/Rk2rplcG3WPOM3VIjhHRDXOlYFQMPwCeoPFvOUtViCH7XovQYryzoR01pl1QAldhCQvJx
S2lMMkSqGtcfV1Cv285hTXjwEON1G5fA2AfG+FC8tc8YaeHNvzI5XaFh1gN8A6tth5wGakEww/Vr
GnHm9twptowWcM5kRKGnLppzPBUkIWuWhXHB8s8j08yzRcoUM+ytSl3+FDuGXkKLLVjidaCE9+yx
nE1Q0seNOEG4gTsLmAORfQMixETGRjJEDSR1lh307ABZVRo0fwTcG3aV9J8BEhppypSHqbWIfOOq
QXfMw/FIUIjWZ87WNJFRunXVXUNsN6RzkJDrDIJoCo9LDWQauoCuRzQjXeUvJEa6u7yCurEWPUL8
Dl5RQbJiFv3MkLGA3oid21jG5oecLarRtKUtpuV6tMKDIY0OmraPrfg5c5fhPgqbhtRofjEpKS+D
w4FRBmZ457D90gX1tyYUxrNjmwXEHN0BPYxXvkMbsfbC2NrbS/FrnjlaB5J2UWLXaInnWnq5mnBv
aFwblHE663VS+HTOUrURiaNwuoSRh3F6NMVm8Xus3Yymt0uFG2kBV4ZE160wiA8TJCS9oD0kymY5
BG68qwTifrU48hplN8VXo0fhkLeR/CNzvm2J2y1TOP/SArA5BnF0VM/4kJ4SAW7MCmAjxqYkydEp
6RYsD13GSZ9pffUwtD64e0Q+oVJEUk27vCJ6cc0GaqKtiyXFTOgLyOYtONT8QJLmkyLNdOZMprZe
bl3QFbe6RygbVglwcSjjzQDgHppiBIyFycUi9xMC1cTZra1zSP//oBA4luzoTsZ0/u8qN2H/D42b
ZTrCsiBF6PA0Dec/NW5IwPh1mzrbV5gBR2YBB5cIonVP1kI/V+0jE/qvImxe2WcP5DyH/B0LoKRN
5GUkVtf1GfXTfGpL2PX9QEe5HgCeZXrKiY2bIkrFepzot1PBBDsqTN5SQVkWRNhVONQdYzpaI/su
l1N05aBhxowOihxB0kbzYDDTu8GfHg7ZKU0OpbSLpL7O3DVySPYmX/c0udQAytgxRe3WZ+YDqpHL
8v/xNvn/epsciAd0sG0fgJln+P8WXyadDqrapjTTSSBawQLdDFKmp5bcHv56pJ6yzZzJ5TtxWSWL
UE4r1OKUZsclaXhKOtmvbqPqbg9CHGjscHXXY7xOzAS4QVRy2ldk8LhFxeGI6IS5PfkMCaKaOody
3oL5CQuEY7k2NpCluFkzyOyvs45IzSeRY6sqxFYaQC6JoSXvHXumQTu1bXJmVmW/wnnGfUubm8PX
p4HHBqVTrW/NDdb//Z0z9X+rKB3dMnRbvnmmw9X832piQX1p2kk+7AV6VCSG882RS0WxeFscLhnY
CvSd+kLpuu9+y3bR0dz2pJbOSLuPR+qp+PsLmbfQ36BHvTGwen/kiqMqxVJBOot6SfydN/75VD1C
bGZvpjJv1+qpWhb5j7TJQWc0frLJS3HWcTjFZ7VkgvkJkFduqdITP0lA8+fy+Zpxb03so+pLRpJh
DDCQnlh6+8xZod0hWbgbQ1Jf1NMYBqWLGDo75RaIRvWaWvwu946TUf0BfWflJPTLs1bjqGdKZ1z6
FjUMfSucD6QV1FvNj0PGCpegBYpgN5iHLJyPKmJYvaRyhtXSNJDA3dR4+9frEbTujzhi0yDkEJIn
eo6/X1M/qn5iSRr2kXSQtwpJHKEcPwk/Q4TXo62fpARbvaa++vkUOxa2bfX84+G/vq6eqiVfIB2r
Rx//Tj2Wx0zP1tSBydUjA1R2N5plo+MHWDNgZFAml9mkAbVRD0NTqoMyZueD/JnP7zEln/zzKa7M
42DTVg0bmVYj+Qg9I64LYC9muoEOIFQ+dbnctWx9M9SHAVbarFymC72Y6WIgg1/DsyNlRb72+YXP
p4n8QmSbA8xIMzslmhfdzKy5mWXBTbeJIH+PSHMYFSwro6MutcUgpwR6/ZFNGsrtnhYvB+Iz4+Mi
2dwfmaXykXpK8VAALvRI3XN+cZGvHzMNM3SMVI+FDzUA8XCL2nROwJ/IZe4ySpGgi3aAKs8g5cUh
BIBxVkMu22fTLgmFItoEB+dWoybcBmFibTLyDx+5zGkgJRLCjJRxq9fohQ33/369cP59Q3IMn0x2
27UNly287Zr/eUMy4DcZdk7xZmTNIwfc9Fu7L4AFX9jghh8aAazNARU/J71UDKgFNifgyBy7OdlH
ZrAhVO6vr1RDjSGKjMRkxyycnlbqFAcKWpQJs248xrYyHiD5l7tuvqgnJv7861hGW0M2t9XSyglW
KFvV/+vTEefwKrY4wev0dfKc7M/IQhSIM18K8JiyRp3v3Ajo+mupIpS+HSxA9RLM879et5C10fVl
ppNXzt2RxD5lLaM9ZGL++H+Mnddy7EiWZX+lrd5RDTj0WFc/QISiuAxq8gVGCS0cGvj6WWDmTGVm
91SPWRotgxGMS0YE3P2cs/faNN1iagrzooDKUtYmmo91q4tdWfC/nF3m/2Hn0/+b98MwECg5tqE7
HBH+8n4sRp8xnTHNfcph87p0HHGOJ4yDORyVAs3N+edbCXCgi8psn/75rayOtEM6o5zMtx/qVBvw
BCd/dnfGlOOmUPiZWkZ84o7z2p1EVeYzWdXcIUtjHoIM7rXXGRwX/3AXO3S3I4ph3pvllIUSXBOz
e+CUXrJlwbmtG/7rT6SxGSt+c8kcP//xt00QxX+2EJruWrrraH95BdycjUt1WmNfAetsi091hCP1
80UaRb5FJi6/3/75pp0nhEWgzfIcqosdM4AEUZxaPCBytPfo0uHH/dxMa+UIDp1YMM7TasSwfUsm
rOOUUWb589X5+YY1T5i1491WESKqbkku/LnjD4/5+eYf7o9KNwJ+Vzlhr1fpXqJY2xtlP70UZY7x
JdEfCkOYF/bN//BSbS/FX14qeGWaoaHfU4Xx4yz6g2MiMpdcc0fL3LNDZkcqv+IOlAQJ0WrxGSet
VoPQ5oUZTCysWdUikagYT8JX4cwPAIAtzlY48NpwXvHTvHEO5FBXMaJ1Cx3jr9UQozzHwTwTjsC1
YV472xd9yUwOFdm1mKk3uxkhf2/Wmwhqu1c7J6mz/uGR2zO4JGqbHNl/VUX2kCSZdUzKqSBAmW/9
fNGQLXj/+tVxtrP0H18dW2gq/QZhuyqpssSr/nlpa3p0ymMcoQPvqyz858b8s9ku3PYThYY771u8
klfOfv7zmCRJSqYN44uamcjObQy/8fJKeBxql2wd7wmlhSybZt3lz00TYVhgJE25/7nZaK0DDAMV
789NrVnW6+2JMCmO9z/f6uO3nyfDL/LfP1mRTX98MhByvz8ZsWDrNVPV88/zzGQEb+PaqD8KZrip
k3b3KbD8/eRSTcxy7O5VdUAcKLWnXFoTYonlujat9u7noUPn5F7eSlK5t4fGGUbiRcRIYrcnKrFs
Ierb9NLbvcYIZFxOYv/bE1XCPVjCrW5+Hus0qHOTYtaOPzfXeSE3Xh2i4OempoztZYL/6bdn0hVb
3DEB/7lPZea8/9fvuvvX5YOVw7Y13VBtHSudqv/lXd/+OXueY0kcUwUX2UFw8vMl28TTnZK+9JQG
9KjQHCPWzBH3kg5/2yCDva47bBN8mOArWX39MCYRpXWbPTuEi50wv1p+pawHFy6wJQC7I14mb/xH
xPDzf6PVMdUloUJkqPHyqLhDLzH++vkC82f6xTjT8CutgIC/3cGxc/zVbl/6rvlIbRmkuFKPcou/
avlYXU/SOLm0/0BQ861G1CmHbyPb29v3iEmqrlLFhWhiT5e5ykTZ2ASi/7wpkQ0GQ9Y0vtzsv7/5
9RQswT83te3/1O6lX+WeVyyjBpXN4zKayKO1rgn6Zr0jsKW+HGtpXKM7oproo/aJgrBFPEVPsJiJ
/JLG+ISoeL+h2F9o9ji7gfHQvmtJMxsrZIv2lnbsbl+cKqFJ5Uggx+lETmKKhsdLBanzq1v1NAzA
6pxI9/n9S5UicP/5cPz7x/y/4q/65reLv/vP/+D2R90soPqREvz55n9epR8tqvzv/j+2H/u/D/vL
o+7rkv/+5UP+n0/0p+fln//91wve+rc/3QgrpvjLefhql9uvbij6n9+BP2R75P/vnf/29fMs90vz
9Y+/fdRD1W/PFqd19bff79p2VbGZ7f79j8//+53XbyU/d/fVvqdv/+UHvt66np/V/66qtuq6GqoS
jfUUX970td2jOX93MGZt93DJGWyef/s3ar4++cffDOvvmqsJg4uBbhMLMRV+VyMM5i7xd6Ej+AC9
yNHTsC3rb//nF/vTO/jPd/SP7lmdD/yf1nlWeWezCzoaHVh8wP9lnR9oqaxNJJFGuVeDQdlvDJjA
HEjgLeQWMgYSnBNN5YkyR5Dfn/Q2Gw9mWe0hu65wYpRlpzCeBv5WBVY5A8Ju2s94kWiGUx1NkkY0
zQa6XeuOZlhqPTlLlvtrFlcHy4FlNcGzbNNbSk4RupeOa+2lwMqTNgeClZDVu3oeSABLntJady6h
TL4DK7sif8NH5Kb4IMSD0sDAleSvKy4LX6PBAi58BmIffaE4fjDVEUZ8VB5Km7xsB5YwQWDOVZk5
68FcVbok83UEEtFrteVzGkhkkw1lzqy2t25pQ2vtgeSKSJAVN4O4HPP7olJZhejY8i1sChXF/ZyR
TQiNxoMvivfaxDhXpYjxLB2a3UFpJd4TFW4ihxGQIaA1qNxwdkUz7Kocv6WCG4vPD5pHRBWdQie9
1EBPVF91g/dfsaGFC0xIK+kfUACS14guRZgOVuqvAzl/Q1NoWD90PGRGfNlZUYlTfRp206IQS7rK
r5ZIuL3mDocULPNerU4st5AIsyd3xoihXXcxk8Fl+sx5IO6g/C1CeuBNufUKjIxWqjGDB8uReElS
wlNDfJcjU1COaeHc9yYk4OjaQSTE/JEhidUyyFz110m5m0xn8AajS+mm0JKA/37AfdYAv4FDBn1p
V+r1u0Tj47HPxRP0PgluKHEpBQ2cw4S8GL7VR1hzxzoUZfQWmVAwqrt+gFqndxhVLDTu/hxdDRMm
Q9oxsblcNeN3pKmHYkweh9EoSEXNjnDNPAMXazVW9FImWYadsr6pPMPC4IZKk0S4aLxbxHTdlCXd
cX4uLrI9yomXLNsiHTS988YK03b63aXWpaoYr0qvfE56cujjIuSjTLJrPdE5bhG+Ep/9eMzNlGAi
Vlq/AWDmyW7LtjWRgzlX/cgMPQqs2OXlG6AI29J6U+r1caHSBPiIjIcTlde7CsfB6RJ11LkynWsU
oc/mlPD+ihJLouF3k3GXtGSSGXgt6UGOR1mNpGZgghnAXTZgB37+ZKMcbhmpe7WGwEbDsqXbd4BL
jr347uPy3coRbxXmQzxDAxtxYSpvlrXsp3iCCGomT1YynZcZchWMVJPcYg0iZhxhi2JWkBVXBliI
OXkwJhny4l0slbztZXocRtDehuGViEDh9rZwEFTrqk0hNFkW5vNBIku2Yq8pxLNs41veal+82Fbz
LjZZDUrNmMpT+dCd9DnumN01GM66iy1wlBlL9AoIcGJy0yU+B5UqHQOMMlCm6wRk9PRWd/qxJ20v
zbSj3pZgohHhWe2bMmofNDBepp5PbGT7UcOS5JrWTVOLo8sppdk4ohq9PLjonq4OlwiJzy0dZ9/O
7QviIh8zDUeGRYZyUjATRi9DzoOYXzDLQkgHKllAQ/RJx3k/WGuFcabrn9OseHKdKPVzInqtuQnq
0bhLge1jXBkJ+06wcEznVtMXTwfrFMykprSmQGDIxxBX5fy0YU9HFan5oMYQhWXjFan+PifLrtic
eLRF7yXySdKIss81CUSffQyw9xU0JNiLru1xRQVnOjdg1QJ6UzyQ0fawTjwP8GI350wLQ3Kbid9X
dfWUTq4FSn/6ZfgMhHvONV5jISSG2PGqr6Pu2d0meHIOcaftMxI+d3YdX6VGeerAdU4qf1RBGxrv
KFpQmZ+pXI/dMHzqba3TnOTYnS861UDJp4D4J1hJS+PRvriI3UyEujY+ak7xnuL/C0A1pqEqMwJS
7fPsvMfbNwnoe+5c+RwJDL8zXluTf54zbeIBj7sEKrYftt8BRFRoA7CYejzAS6+dR0demHFqhqyo
MHPn4lbaqm+NVqCa8auW5QvLMRFLWuRbRWF7cJ2cYDLanew+llUnY11O1P6TiH1zfRobk3xhBXqr
vpkUu0w+Las9cAXP/KUjqXTiQRrKa7s+uRjiivkzYq5r5NvMzPKUlUAaOfSeW1lvKQwIaim5t/r1
GWHwEKAUvyrHLOyHFKd5+uDky9tkgBcyEuO8BZKJWVHw0qNIXRDqesyon5K8bNB66ZSfEVxmGMO2
cw8QIcacRL54krheVKOHtLHuTJPDytxbUKRscqNnoqYjXWM8Qk8fC2nqreokUEu65Ai4z/AFvssk
DmnBcZqPVFKlaXp59VkOy8RnQ38czeVXD0xnV5mkClp2dcZq9oj0mdAadyCAK3ZulgaXdM9cb4X2
g+TQLvB8pC+yN5SwsxzoVPGng+SxAdqaiK1bulRnrl64ilYVJDl728aNL8wN9cMAiwtV+RDl/GCv
QMazKGB6iMLTUHDmjbWGpGYihGo4bu1YUFbzDcU8SwHkfYjAeWCPqLs3Gr2Tyee0a5DOuvYr9c0d
lpwH9EcHELIVKS7C8Zz2NFdF4w9Z3PmqzlJPTJzvLMW+jNgF4YNaIcmd6ENwHarYO/ezvob0OSuU
5xm/lDqonka3lkCjvYM9yovYOenN4rV0oeoLG1FopxAdvvEnNfSPkBKaqQ/7xPFLYV2PJYJ5nG/f
djcfVLt5mmtQFTGIkqiwLhVh3+KtMQKRfhTORhPo1N2ckd8BzFQPXSV6V5WGC3jWyLXhZGAz2z7o
aOLZQAdvyTOdP1FqYdmrgZ63t11Mjx2QCraUDC1XHaFqdbW3enZDAPIwwIhjxGqk4dzYdszoXhmJ
szfa/kmZC0ZLdUrKdja7ntQLwBSVzYojiFWG6OFltcpuOtQASUqcgYN6m1E/K6r+zHmI+Cz8zSGg
95OmjZz52tn2nZX8SFmFicOSy443+Ho9sQ/WEswp+7i7nTVn3bjCzubB+PNQztAkjvuPKq5W3yTY
gFFusBTRh9FFX2z7+ES1EDELA/e1WPCzdtfgOEHGLYw64gPpiMjvS9CLrUQNJyIbo0LbKhdZW4QC
idNBJYvPVmlhM5qUsIr5SI2kmiF+7NTlPTF58wtUTvxr/TwhmWkIql7GoxNptwtBZI5u1+gXVOGD
oA44Q8L0KdDerDVChaK961caAWPRvvR4Govkm0bAr7WNHue4/IgT85eN7xyV7r25fbhI9ej8xUxe
AdrOo63vCC1MWcbaM6fqY1OpJQkn5meG2wKixU1XJpava1UIKVzxt52wynhb6GnjZdGt40JVTMkO
c9mMClb50ggq/Ee8Z9aHm2iPAGj3bmM+8MnHy2y2cDSb5iyd4r4pTXygKXpiqbVXTKTf1KrtvU3t
gxoz8kfAWUjYWbOSlLZOnN9QQPHxk1vIh/MoZ+sDPp7LAb4NR3bTE/qisCuz9SpJp7dG5Xdup/4a
xIB+KOceWmWu3M9yvV2XBaDUinQsleTfVmb5nUUNUa8FOFpTLh6Jm2oytjBjEobtCxzKvH+1I5ZL
Nt/AqJYSu55gBYCEC8CcbbeM0citmcBBjbvdi9SJNZe+GfZbe0eJHhFeF6G1RkseJIC9cTOh751I
OoXR4/paovpJvs5eYRXNvpvrj4wUe/RTR6v9XKLcwf3HAaBX+MAvRAu3jV3ups1h1Y3I2Pqm0Ikq
I++56nXcXhP9izrWV1KhGrJCVIc9BMuzyNrqsMQvBL5EoaOjwaJVQ9oOEEGo9kvQc9Dea2l0H3GO
35UamCi1Si/MvCuvpOmQa1shC9ewArsbm3oxM9/S0m2Z5ciMkWyZUz5NSLP5dvU1075uJv1q3kJ8
lET9MOeK7JOSpkSS27fUoEoYlZc4uJTdUOqfFZmLQJJ2g6UcFPCOl3TvqRVzQT64nlBDmsO3lpoc
bRSRgaSfIbHlxhNQiKkj9LK1RAumSYDBBbzp67aeH5XQbMaQfObOJ32VP9AzUw1wLDg9DxYj0dAk
zfk6LBLylMeStASzg7k5Knu9WF6iVBh+oSv7cQHgUjWrGurxtF9am+yvqkLJZMBYaRAzAcuQZktu
MUeBhjhh340AEyrbECwj4tg2X1RrckKywlBEJq8NOmyYTIw+5im7WzrtHuEwxsBucfxB4VhnP6uT
nrKRtUvoDN1+FFpyEt3BTts8FNlaX2Nq6vzsNp+y+o48szMhVd0JKMDkx2XjTxMOA8i3LtQeIFxK
faM2OkvD3H92rgECC9CbxKwfCCRzcAdE0NDz8DNMPMxmhebNRUTdw0w2qh3n0rbpS/GRttDszi8q
8knfWgxUOTE6lmirPrTNp4Hs2OPw7ey0AuhVEreHNSGKzaq1i6xUOr+uVfs0OQZoHILGZ/sisev6
GIvljil/sWcmw8WtKeSlDDVWxBgeBAkBHrGYbwQ+WPt+VG43ZccVthhcFbK60Mg9kRAYdxBGXDqW
ECGnR1Qci2c29CJURMwejs7UwwO7YULb1SsNnjehiU/RwJqsMC8dYhmKmaMEap6TxafLb6qWrr4e
1AimOPDjbp5S8LtYXTxLpIVf5OBmVNNUPeiNifvqJA1697Gu8AhRKJWHwVxCqU4KA6+ChaxfAzmv
IpD4e/Y1UC0uF/VmGfPbqDAhqDRGILUdbWKQfKVOhrFSKKRXNo6fDJgSQNiHmUMdb+kFImGDM2U8
B5GhqBhC9Sun2kbgrC652d3D4HbhjAFFdLT6exm24aFwM19plR0pBOBkTRS0yP8PyKtXf5tshDJR
HmOxa1KT6DCVc8uSOoSFFSzPOCEnx0JQW+QOi7vL0BiFqKdR/FDTMpfGR0dptHxWq71ZjdAR9cDI
YHnjM1dbUKszaWUdWltU6fUz+cYctDWxhLUNVXkZHwqlJ76sLDh5wnOxk8zwc34vW6NmMgVAD0pq
37Q04e9q2DsBZazimbb13M4Mr/hZkcRs6Umr++yW/qjzypCaTfjJlIHJRWQyYVc4pLQMMhfCjurC
mMXTCmukOs+59jUN7oasYqRJaUo/uSIAEUFQgXmRXai96CKdcIkDDe/ncm6+VcivWyzHEjaiD2Ar
MZuBxLNambY5U16KCgXHArdGPlru+EyMTQn3eyJ9z6yvs2YmZXNEzV7QaPYbhYlWkbxxLKuraPZy
JpVe3kQfmSkQP0+I63XO2IXognhIbujG3/80JfqJnFiZVqG0KGL6VjlAWrmbB12lZRSWmf3g0JUO
i5Uo8rIAtTNtAvpUczoQhyPBkfDh+uyMr+oL5Yet1geWWsM3TUmQ4jjG4RDl5JATJEeTy21ywysm
h/aA3R9E3z3q6SJI/8A5hwI2cfOvJJkUyg6FUle1D3WX0KRIVs0jxeUNNPQY4XJqnno3S9iV3AfU
Lx/LluS8cv0DdBx3bdK9doPDCAsxlgcQQ6EJo9YkOik1GtjIVAI0/KRv4xv15zN7L5e8Fj2BraNA
1T7UpXh3CoXselX9zN0kNHSFDwWHeNa0aS81rul2ICO5rQ9WwvK1YjPztMbyDYWfsk2TrSBjrRrq
6mVwcdKXJr7Aqt0kw9GrC+l6ssStUxevugRRmp/71XjikG77U9x+Tln7oBULSk+RPpD71uomC0U5
f6Vl/2xzJvRyPaOEkXfJYP0q1ey7F+r7lAOy2v7lNKk+xIIstSp2OiF2nhBxiSINUmNvkhcpOCmp
9+ui3w5pHAISG9mIowPOEb8BC4OjRdnklMberbs7R8+e1Bbi/M/jlrJ6bw3tWWV9R1Lp7CpVZ0Ub
HFQnQ3xABzn7AhY4xY9xcDIKLkALdGMZYYZ61qAnN460O72eYb6nJ8T1pWNGHEDGx2Fe1rAjSSQZ
xKVDMyXSgzVlmY9iNlZwAxWGZM6L7sDWGTDfeJRpjwuol+EKoI6Ys5k+b6HtUMS/pItDtTCaoV0/
yahLkPmOLJ7TORd55NsqdvtV3mVF/K721mtj6lALcq/pho2TTQyQynqnUO15c9bUe7MWW4N1Qc77
oVaCq2uMSSY184+U0gLSyx2Qyju3jm1/HKl3FcwekUpXDoFFGwgICygcnQsHy3wkPsaue8VEOhFf
aOegVKngCXA+aQjDUS8lHOPM+CQsUOPL8N5ZtA5n0fShIbEK2zpZukkQw9GAtUQ+28irK6f22JTx
NZFzKt3JdeP8u9qu2e43FfU9iqCwL8N90zeHRK32jiQ2YpgRS2HM2MNcBqnprgGnoJQzt/E98T5g
xUcj2PNai2yiifiQdMYDhG7Td2mX+k3aPSs09uHidDHK6fqldbIXe3lb++l5MGGVDFxJpVl76TYQ
UuhAT4l1X5N5CApYO80KyBbEfvTLYrZOgwFmXrnUVS1XeeJ+F3X5JrvxFNOuiCBHemPCm7HoQyBm
/V2iMPCFxhI8gjXQVtQ3OnQJDeYIyCTSHmDfih4zPeLWc1HNz4hWvQIcKG0m9Vejuf3RRkgbwKQ+
mbl7WnXCnXElmFDTypfeiHc4jmr4b7rf6ZyVFwUBcaw28Ij6K60c9GCwt1ivdEOiKL5d9jDeMEIr
eg4pO70k2QY8FgjSxU0fh45fduwdonrZ27YSPjmaTNZoTE9zqHXEto76PsKAQ4olK04N9VFRuOD6
2bjBnxTvaMLQa6Rx0YxMC2Tfv+H0Pxd20p+0CO/higjeAdSE83X4hEriBI0lGh9Ne+rXjfpq1NaD
jdMzKNvf8ju8XuTU2XPJmcNJfxXQjYGdX6n4VMJ0hGzd5oSr4970u0i7L53tqFdHZ3Xk7V+j4RrT
kekTL9em3ZOlxrc4WKhSJSHivOZcAZpXy6r28UqkHJfgcBHLWlAt7FVQgzsjC0BkKgeng8vRVNeq
HUsfMyCmAcymM6G7ZHAsT6ANSQyphgpfocKUdSh3iske3NnGr2YwicVaqjocAW4VDelbkfFG2gBN
JRYs9NjoObX8LdYXLZxX5aFHe4lVpO/9CH4ov/vEGS7JwmGuXupSPc8dIUzk6omQCbvHuTo/snI+
0q6QjjFAPzVxQWcGZOik8hob+2SqAZUZ6pTTqZneVY3xvhB64YPCaHb1CGnDBhsQkHKGZLc10QLr
7qG3zC9MF4TBdgXef1gmvDK4acVSHbIZ6kozcnTuJOJHPcG9ZFPJVNqIT9qcUevF8lFtVZQ8Ha89
tNz1wlI+UxnvK1FxLu3pAgiQEbqDPcd1ipve7d9TJmuSoRaJMJThaCvpK9St3wxWCRp1eVpyOFzg
Tb3ExGNnFBWjlEUJC5dK0tQaMkNLEeTyJU0H2N8T1s2odDiVE/ZBbyegz6r6o1V/Rspbm99s0ma5
MrXJi0stQ0Bji2CII8FAicit0iItsN04ZDqKLlpg7hp9rqt9LZV1PCb5E5g6kDspEHfVpbTSt2Sw
Cco8XXrKS1KhhRJjm1jAT1q65pkDGBY91l5LxoKkILB8boiwocnviW+5iZTpAcXZY96r24ytLLbe
jJ9WADJEns07s9zn0FhPrCszkTSuYYezGPpQ1xtOhDL7iEzS2qOXjhmB2iYPugmAu2z17znq37UI
zWXk1IFekyiTxKz4qsM+k1gmgcbSZaxPAtm8jE8w1tAnKMZ5kvxRyvbxNgnexojTcy6huLKSaPDd
jlZJ1ttHHB2eMOkRGq41+7KALtANZ0dnkoXjs/KkxOUimi7Ei1jNHMQ7jQLCyUyLnIFTlWpxELek
CLQQvoWi7JLBdcOx/XCb5cWZmyxQGttgDko3NhMqrEoXFIc5HcfaQldul9cszd+iyZVAjV6XigM6
rmE2lYGJOOYoQJUBm5Tmx3H3tjYjtUU53JMF8JWv0wF1y4trk0TPgTkJG0B43uzoISmP0WU+nBfU
Bo0skwPAGfs0r+MhjWOsl4lGRqH7ZpcEKSfGSHSTfUms+WteDTFlS84LZfXKHiEUI043PaU2V6Fm
l4K6Aa8ThWJYG2MO6/qk6f3lUNp3xExVLNqtyqtVTb0gbDGXQcNhaslL3WsWMnLn5aW1DXiZVd4x
3HTZb4UA2jfdw4v4ct1Uo3DpOFY3XHStxRDHLJ33DPr/rpvUJ3ZEoEgW//haqTfkHx2UdTUOwAPe
sNxg0BzK71Wnsy1wtvtlh7ubHHAkGzr6UAK1ru0l+cA/mHCc4F8ZTfdsW+BdjDxmxxTLYZCxsqdK
hpI6/Woi97KpUiYRVMJ0KzaGWyZuEd4ROyxNULm56iXdh6W49+2AWXy0aPLU+aVgzEUs3H6MrxTw
OSGJTW2YoIyfV+sxlrhtIqp3t4OWtMb24KE4JRQbsTVDhpFObheFQ65gd7R6eoCrFWjCeY1E/kRG
dHoNzxJqo3og/M8i4w5LCieNl9zUvoyaPYSzFzsx+5tNCxuN7oROn3oyb+TJXJNfsBHxVkGGqxKq
sKEE4UPPahQqHXZ4sCA+tnangUCvJUcgzy6cAmhj5OCYyHUy42Jn5UKQxSf6ytchUJuK1qGIGWKv
+qWOHhBgOGSMrBhfaxl2xIInvVF/aXD45BzTWMZQq59t25r4JKF4ok71+mEZwiyab4c4ea/B+vqM
IHaubXwklX5MHPOKULRI70awUUA4o3SbMPpd3j1nrcG1ZBcP+Im4LuWYvcZtwZFfNeVuHoxip2bx
LyvXA7y3yvWMjHrmmBg2W89LzKAOLBLLQa40xzR1l1upufsERc+pxp5joXjDA2YEZc/li5lpJ4VB
SzA/11Fln7PjsuTFrlbNS3Ndbm1LK/fUqwUhrXgO3k0W/F0G6gVVHHKmfKGS7hTOLZOVFbuh7z9/
0OQYc53TgjvYTCUEtWJ0fHz4l0Zq6N6oWPKUjHG/h013PUfrNeYel3pw7AM3MulPzhtwyujid4ec
oKC0lZfJkQGQc8BzZidRoGavFhNAaRHmNitJWM4Zc5oN0Z8u08J5kQ09Wxl/9t1lXFXOJSujN5rT
Fmlkw9UTdUAiLZCECQqyCjalgTsprActawK37dLbRiEHYiI3qb4r3SEJpobRYjtPO1CaW8oneCNw
zgQdzXQTEq0J44Ik59Hc9KWt3gRTNhyKeAHdHJn6oZrJdAZUyCU7wPWp0fHm6Ui0wABzh5DtnJe2
gwvSu3GQzBzoJ43kM8CraTOpN+M0EBcs8pXXeHigzF9ZAwgpHjIaV6zma2PuVReDseAKY4blk/AA
nI/JVjDo1VuhGN2u7PHRGSSDDVYSxvpj4VjHwmiHC1tBC5+RR5VOG++ppAtsWesR6vhjJTrLjwfK
IsPG1TgV5NkL13mF2YfYjNe66DeByLC0dGSkfZX36aslTGIv1ca3RwK+c1e+gkJtuQY56JhwUIqS
oIWExNbVmbITqkPASgJNTmE9pWq7i20dLHxiH8eCeLkaI2voGDCX1oHMQAHpTMf+6tsFRjnKmb27
dpwDaIjFsS+Qd++JWqCcMrrvnIkZpPluP6ScUEFlPmgursRFkpUBKYGHlwAnEpc3AYsIK6sEvwg8
7bmp8Ncl6npnO1v8UJY/unJimVSba3hmN6x7z8ik2CEdBoK4t2mmyRPOvrum463QV/mNQpHYt8o+
YIB866sFa6tM/MVFDIL1+MvkOYOIUjuAfE2f1VYbXEnEmQ/MKTtL+xCSlrsl1V9GKx9zzr+BXtgH
ZYCW383OJZj0JKhwU3jDyl/U0X7blU57aHH+eLIcslAxEeNK3IjJSHCNw4qrRAowunn0R8jL3hSg
FuguSforgtpxwWdu9qmZPJ06yu5KW0Pkj32mcL+cpSQGDUQcAor2OS2mj4gMchNqBjFKh7GkbMEp
XSQ0WzschpHVn5O6OzWCsmnWtOrYT9a+tJfaUx0igZaWIbCU8pjVwxrOCjunrRTCX5rqDHow9jkN
TlwnruNpefdiOx0Z8bXIgoV1pC+aK45dn+ajFk39KTJscqqJQLeY7Zjs9aC3cN1jkAWvY3Kasuur
rI/ekNqzUEzKYXCnIajm9L3p3c/cKb9TU6HwkOtdreiE+8xPQzkzAueqMolY8lqWm2BS88+Y+RfG
kK+oS9fjwLIdjMbIBNC4qVXLuMj16WbCPoQgCL9dWazvCXWqU9NoWeMO1WzGPpRrbaCAZPIWp90u
WuJ0sCT4wuFb+VzFu4Jzl6cSPHU56uVHJHslaDfIv9USzkcLIqq0Nxzaq68PdeOpTyi5Fg/6Uyyb
49zyEm3TygGEJNfzNsxMTlHLEP2wTjkWYZ3ZcApCIpvy22LQD2mHGZcd87pU2XhE1Ud7V92NEp4B
CJeSPqj2xtGI4fu60JY4zGJh+ApTzyO/9aVlBSTOBF5LDAsyKuwqyBNfVaMtr9191mrUo7XwqzGj
oYlLtwBMCrb60KnUJHkMdXRganm56rNOt7m9lzU2d5gAsKrID/KaZjIOZnQ7IKqLCfKaB7VGCzas
V6KuSVSZVa8ersfYQMJj3aEvPUzt9FyDgQQN7X4WbX5gmz6sEcQcy0wBcCx3Q6V9q5wSnSj7RR6h
G8awn4q2fpBpBPSzpapP8wEAptbDrgfdk12yS8Jd1WfTd1SQPMiDHs2k4eCazyGzfGb811k8fC4I
bBlm8QgiWshPzfTax5uMWfhjlIxOtBySJr6SmbGOkCflUSWA8mjX/Skz85pBbbnsiCV6zFrty+6I
QluEPFsNMGqN3DXqOKBsc39CLk8rV+l1v4zIlYmynEPWal/q2OtJA614/aiOXRlJVEVVtytioArp
WuahbWxBlaiSkmWAV5ewKuvzncGgMos/LJG9NiokI72oogA2EChdGlHjEG20MarEeehCMabyFoTg
AbzUl+5W5btRrrd2NaifcJeO8BpeOvboc8FZkpPzVF1uuvF4VkM4YDfMEepDStXBR9emAO2a5rFP
9aOhOo+i5OO7KNa8U6fq1MZL9iaV4jxXFOxWQyY5NH1Y8gRchnTsmOmvN31xQ2hLfDFI+Y5ULRAF
eSaMIdjfluQrJRsiJcvqepOXRfprlK/EM62UU/MwvjnN/ETQWH7kknbIVpudfWfl5Cf0xkNsLRQb
hNL/b/bOYzmSJE3SrzIv4C3OyRVBPDhFgOTFBUggnXNq/vTzGbpnpnpkZ2Vb9rKHPXRnVUYBcEQ4
Mfv1U9Wndub6jSuXmLtRf7UGqqm9pH/W0nJ+Grh5bwOuwCmgIzFGoU86xmsNVd609gVigenScQZt
FXqpzuyQiHRcZB9awH4Wrdf1sLT29ZGqiXbvmErHNZdnRPz1yo6ugXplEwu4qNBptwtyBQZqvwtC
kuxyybhJ7OeYiR2tJB+tM/DwMoOvODD+9Hr9Iu9kSbkReKzWmhHrYCrZJwgAyb2M2Fl8MdBepzU9
YuNM6FBOCQkoAh2y/KY4u9yRETZZ4R9OiQIUq67YuGwWhN5Q5oxrFNapf2/Tkki0ICmICSLsA48S
I4nfhU5TRGojyblEZKAXMEalg5OhwiIygr1n12uhDR/ASlLTRcXroXae2rxa5ZpTIN83vBEZkvHM
7So04lNL8Bfxo82hLlsCjXNyokEDzCjZxLPtrvPSBVEqctJ2qYlq7OJoWOPDVDMKJjxO8pB8EI8V
3Sgi5ujNw+Qh8NTkwoDTCW/0lr0L61yMg7nAv0sPeWAd+qo4UHq0mCtjo1cMgL1qmpf5yNCzgs47
9Bb9j4JbdtQ4a9duiLUfWMrFSk0EJXBY4yqwvX28tCPGsCTf9IuEAa5FcnmkkKg7ed66Jmt652Iv
7BopFMRSEZB8ILnXtKGgrtcWO4iGitBCaW51CvDSM96h9QLHbuRc+7DbkAxyNEd1C7u1Ulvn2BrB
lqeL2Lc0dzc1yFIALBSn5lq3K5fNtcPyTYCbJGX0NfSbpr9mSXrMGTkqKizQlLrXlI+ZSI1DkTDu
qNE28Dqwjw6fp9QXLAEgUHq+iyLcJ9s1PwBBiQEjl6/qGnBR0toSEUKcIOSM/YP6iIunT1/yIANZ
MOqkF4orXg0zuAs3fKZlRT5wyfsjQzuMnjHpPQbTPZAgsy1pKk2L6Dkz/9DHvDFnUmli8Zi06MXI
gkfeWvdJeXLM6TWs3VMWT4+ssA9Bd2fcgJ8tvQSae0o8XJepsZ9bbc/wd6uEqBIO+4nG3kR9elHl
I0XnQMdWWxr5RxPcmqo9uEwWlKY6KwT3RkH6ptj6SmOCJ2xkX+I57PHM7n83YL6tqkfgpJ96HnU8
NtA7yLFAaeH6i2u2rFHEasbsb6VBjgBqpjfwzIxKCn0ImziyzH7GDuV3DZPnTCyGiBwFGkln1rtk
GXCjCrbs/N8aJblOZn+feSzJGwKCZK0tHGNYV9lnkgW/eKb8sVMeuqPZv9hxeAYQQXRwCsChcm8y
wU5DLlZZpEZt0m6qxLEVyq1K6XMiuLEWW+yn9Fy2CyL9yMg6soqzm8/R2iuh8Ua16cmsw9VQUcZr
4oi1Zn+aKPVygfzi9qBzO45KJrIY549uSCIK1ZdEgWVm/4usn53dRK9lNb94yXzAGcrQb/rjOPpn
Y2vHlnBDGsXvLK2beV8ZxJ2qfCVdGR5pnFZpfluS1FQsengTJtPT6+gqN6UUO343jDd1hzZZHFuS
jsKKWL63IVYvtMpWT5ppvwdp9BpV3UfanQxzvAHMfOTs99IE6rhKb/P7PBffRVmd+2g9UcmUNeOK
dCdqD9SVS4oUwaf8WaxKL3whOGolEuqBK2+XV/HVccm+MzO/luRMuHa6oAK7bW+lFvtxQK5FT2S9
c7C7YW15YhPq4zagPhNwawGlsAraq8MiqpsclpgNnMm8I8qdHOuGtBJk6Q+19E48CVekRtYZBoZK
jz4Ew4CnSLNXqkUzbqO9IvFfyqBjkj7fLYNoxkzb1GK4J5p+aWvlodiM3VA+eP3VpWzVZROm8DFO
0/DwxMUTNdZk41XjgpQXIKzaudfbla2TIhEMN90Rr0VaXCb77697wFIkq3b5YdLrd+vcm+GVoOgL
uZi3IRlf2jQ+DWm5JYuRhvt2MeoAOK5DnWR7h8e7RcX8yLrgKpArWvOkCBQowN9C7R9Kqr6qycq0
+6MaqhdMeEumBMg09iGb4puIOHgxnOC4TjFKltFTg94o996IblHjndTMfZe3EXewETO0J3n0U7/I
qvgRj9FN3kk8d1pqxsIkpth+G6tL2KQvo5Xvwnbdu4t26h7tn9kDMhGLkEuDdXA2nkR5aTVKgkit
aS9W8WATcxzjctkwdUqxWYLsMHJo1lMsDmqFcpoml6lPsGiJ3Q/Ul8QvZahdIq0necR9b5iZuVW7
1UyuKSTI6KKcKRTAwbZ0e3GTtzn5n6JtPaMAPYxheNSgIdloHXGP3Go6DRBubrYa37DwncIhfKma
tzEeT5rNnbGLX1GQL/3gnCgaIxzXPJr1V9ZTJkQD5eCIS2EoP79Y20Y3QzEfWon+q5zk8Xjy/RyY
U7IqK8Z7mxU7Y0BmGrPLWN6zIDoYyUckml0nvFPUxi9GEp4Id6GzkLUwv0Fi26uyonkgOQa28WpN
/amLlLv8AOT3z432qAy+bYQ3SKI9HNpjNKbXOsZzyIMu6JI3Q4Qvkw1rzFPvV2xTQ2iNd3lGaYN7
nJzfZAFf2DTfutw8myK8uRD2Xp6zChxubP7ZfEAdcfLFakWKfrFzgulquP1NdflZvX2Sr2VmsKmb
j6YvYJfjFxHPr8QGXOUvNZvxhe1bq9e+IeYrkuNzQo4phO77z0NHdd51fWQJizAcvYCG3mMyM+o4
ulm4aY3+Ivrys2imHel99wZ/ZOQOpGG8e0z/hDeuVKX+Fc09bPKXQYtD7mWs3KNneQh5mm3c7jBo
wbu8onivTlqvvQ7D+Jz1fjJgr9XEvqqvrTHcx8b8dOLiwkrqjjZws+Zk0weki8JP/Zw26vCQZ29o
TdtCB19gguuayt6rujtMz9s8D7dEUV9Bat5Li9Wrk1/qzHwH1/CnxFpzZvKASJ8SETz0Mr/kXKDy
OTmauS/9CSlXZEUaZ9ANz30X36zwe+CWbBrhi6lYO1fFXsSXIXz+PF6LNHzu1e40NvlRK81FHocU
Z6WfppH+al7dubkG9AEFjyb/IwI8kPyG5qRcSRw8xSM/3eofiId43vMjwlZbCfDsgrL64a7qyRs1
FhfFtA+NOPfe8FCa6cZ2t0Roi6afZYg8rJ+P0YMGbbEkURuygqzl5/OCF7z8HKetk/zyTPTYV1SH
NwYIrPN+yd/C7oo37sBXwro8Nzwh4t+nMHxOzPRNj9TXnJOimWxo7/5B2QyGkXk/gsx4y6xtH6aj
nxvuW7UUGFPh3SeK2vNoDeC+oTb+0TmssQwbaqRYq7zslA8zjB7y4aXrcpdFX0nx2VXtb41er4H9
k82OCvEofKEudN1zBw0N5dZOxbqFNSudJ94t1retn5cyFtleG4p6rM1+ZXnhJsGNnrAmddixJ1Z/
SB2FLMZpmzuUjnrxwaJO21OyRRzlrCrTq3yyY+LceEn7O+qrRRk7PvWwL5oCNKVo5jmwmkVY5UfD
kU6WrryMxduYaF99prBO0rktVs+TWXxazfRC/+l3Ow7nPDtPinezg8hXbeMpoFkq0bnbpu6hMlyf
FMQnD9FCC29ERDzZBQlwtrNx6uytF+VmrqetcMddDFmJYz0EOMd/pnnVxlWXzsTIq583LnARHAth
2OZhyPkCUCenEMva0hcERguQDsG9Afet1x/mrLgYoRx92Qcn0Y4hfWoi2TYOnR2zdVYR8qhnjC48
JOITA9RNFvR0ztqHiTrHjkF1p+5jWjmDyAJQ/aoSaRQcbpn1ylUfn8k7J78GMU1QUxYezFDG9g+A
0OOqUWtf1emQApZRGUsKm72feAnD+DCW+YJJ3UnifwG9e3UXPGvY6y2dOO4Z7yK5KfU3GirLS4v8
T5YwsJ6qWu7qWN1N8BYVhGeZTmv5PssVJVii6oUHuHZCXqBSB4/bgdhRbnMKWXO4lBp47c3u41uf
iCtmA5DXipIO7mkI4UN1zor04gIh4g9DzJmhOiOOJERKgJNYmDYg0fA75CzSE+5I/fAou+GOv/sp
S9pl5bUSaNaZeiTXMON2w49L33KhUOnCyqBRYr+axHGIis1sQoidHSptHejpal8z2pps79tsi53F
bMK2NF8wQCsxJHnel3OQC9cwCRGgXV/ndjao30nrHiRd2Tl+4h11CzTHjrbdlC4yREo4DUYJwcLj
StTbcqXIo+Tva9IHE5lVluAFr6blMFzJAl10zrRBCV5oHacXBxPiE0n1R+EKqCEXUBP1lb2+kzMZ
C8c133Vhr9NBXxuBvSU3nxG2uzOUYhNp83FgeBu07haT1CQWrdBXumOuO4ElKGUyE0QtEbj0u5+r
hLDtWCybQJB+VOyDQF64yqKa3F1oBc2C8CYjHbZlrp4xiO3Is9kadeS3ol5qltiMERHFWrkyxbqH
3oMwpWhFR1cEO2xXZJyvGx1fjoFTiYx89ctlD04lC8imy7OYJ/eXAeIKKcB5CurqGStX3FzzKN8B
/kmul+WnkIcmw/9m2VG1hKR3c53pRUlbXOnq0fOCVbmaVG8XE7/IVCFmIBrfhjHaKEbhs+t/LyK5
VYuuZM68J8EtAWUaSnPn9PrrdA6c6QLZ/x4wMGeXVQ0qnM3aUfcWl/5cimPTTs+wZAc3zC8DdEHV
qEiAxKBkW7o7fHkWZKpy5H5DAWP5e7QZ1Vg6XI4prgDyiNRseaQyakvriFjK89tjyZmW3k4+8DoY
zFAEq5BA+oa6pHBU1mPQ+A1nYdTc3FSWcSb5MdR48o36WW1jMo/TRVJPvwPVQ1gWO42jLtuFSfOV
6+Xs0K1lg7VFY7vqDekGhwee23MdjHcEkwvNW9wC1aNVjUCq5gIG94kKYII3sOSyNK1DBhzzGrfx
caTMR77ME31pJe7W6XmsYX/JHe6mebgWODAIv8ZByEaBf49zshsbPsZiXA8dQYbJpqLRjB3JU3Kg
AjEXIVOO6DTZsw9HvWoq0j6Ft+EJtDIGcvrDlXQJ4R5eZZSWKLlYyr+eebNJLvO5NE9o6QM3A4mc
2+JTMhUCkBFfsC8fhFOcXsVAKxch/VNprScv2ivM+6IrE4GdMM/hACxYgvC37ik3nU2iVec4Mc66
2/hq4FF1fq9QcI1wbYVrHHSrjoGV0t7G4DwLdoNW5Qtl9u25fq+M8Frx2IubLV0hBwBPJmiCfbBL
qXvoN7zUVkedd9V2RrJNuLXSmqEN5EsmYjkAhhpkTbZKQ8nVsDKoHLERxsfcZLo1rgi0ooEUgnWK
DglvgTfimRYb2h5J4upeqoQPjgVeDCIvd3PsWEi9de5I+q/xTIerCSnyKU8qt/YIGdYBM7bulB9F
FPsmOEoi7G/K0Khc49SjzbqoNtpkrH92h2Z3D9nKpJnxVtO41MWRr2jvAR215lisKos5nn4QnCoF
m0QXh7M1fOQWhbA9ClCT0WBXbOqtmhoXS8eBbFobQ+EO0w9rvjDfjB2mNW47TkBn+Txundzz89rd
yrep+5OcMmWlOLx59GjhNfx5y/lZrTkT1Ko9MVuUGRNYR5fyIIUCQJx4PhOHJ86VXz1/Z6SRP2Gp
ZEC9DhodSxSLAP5M4mClj9PaLd8zI1jbJSlsSnjVTePcqubajYZrrPSHGs8hEzKqfG0UBJJDTJNn
3EOZITEisZyicgMl89RLS16vMkqo1vLGPPTDJoo37CF5T+r9z71a5UMna5tkYoQga81oftVHMLTV
z7shkh5ks1iPdnSwKs7gIfZpziMXedy4LoRS3K8JQtlnnXMie2WX6sOjQoZL52Lr6P2WBMsdJn0e
18SDBibEsEd0KrCN1mIXmEjlt04Zrd2wioc2HtZRO391VAh5Y85EJn6VZ3LaxtJjc56r7DhWytX2
WGuZgLSQK4SYHeaBk47CH7TrDcTYkxZWe71900ekqqH1C61a5tGnw76O5IFMDZaJuy8qOkjrxmeS
tJQfNNWsK0I6NoIWoOw6syZJs+ew0hAVzbNKEioA1M5pCLkuhxM5fTuyBjYNMcFBjFctIOfH4hld
N2fQ7nOQHZuyvMRxsU1iIsHC6V6lbHoI/Jpib9uY2RZe9pAr8ZJERT8FsiHMnFo2VkB8DBNMqj67
G1EgmbLkdmd6E8utmDF+txnUllmbX5meGD6EUZlUdO0wJyusS5MUAyx/8DCIGWOHTUrVPpjcaGXM
BJ44OTuBAKb+X88P+b9JBvmnwBH/u5TpG+1/Dxn5fzA+hOQPndSN/zlAZNtm3/9W/vm348c/xY78
4+v+niOimH8zVNd2VZW0Od2yDfM/g0R4CejO00BfdMs1qf4mFu0fSSKW+TdTJnx4rmc4HtFlfNU/
kkR4iXYwvilfpFo2RZz/SpLIP8eIWKajkh7iGAaZHbql8l3/OS6qMXoF2lZeNmGxHK1XqgWXIY4c
i33QX96bf2SY/DWzRL531X8lU/38KKKpoGVk8B6BnbJ7/i+5Xb2OzcNp+VGjklFjDKicdSAFnnkJ
Renrcb6Py8THIbjzJnastXnPOloAJx48mbXXnHoj2X6vVr9TdhlRKl5nU9nUxsyaJd07VXKpFDpL
2vJsK8rtf3/wRCj9L46e1ECdtA8LqteWCaR/Ofq5yscp5t5ClM/QUf6inXvWhk/mnMf0cvsZVro+
FwfY2jj5bZKeGpcuviQmLXN8G/V9XWWvmL4OxKmekjRau79ILVeo6g63Bk4IAGWFKjFiFiNn3lo0
SdqjQPtg2lARlJz0C02VTmou+5wBXGPTrAGVIRY2ClkYRr/GoiYSXcXt6VTRftTitSMoE8iSSy2w
bxb2LwFH6tbRTeTePhzcPaa/+mli4O9UmHC1moCvVBmO1Qi40GXNThgezioebSyvUb29etFlxnfE
Uhazf7SnSPnuId+2JnVI5XikvAEZpy/POir5MiXKgfEsI0TP+QDUa9gBk14ecnPPyENxtIkdqCAx
C3+fqviKEb7bCOYNHZFEPdT7KnVofg23XRGtE2hZL2SuNEhl2cYIErW7YQiuoyIjYUzK6nDjEyn1
ZAYACY5+UIzkQuDaVSuUjUe/YqpHp2zMWNCV50Kwyihd1D2LlTDEGPbvyPcaHDbFuBJt8JHCprDe
WJGM+swwm6SDQF+V7a9BBTZ2Of/cUscVu4y65EbCDfEs05oI19VI00oOnT7lOvjUfEoyUCRLecY+
AvrSXWa9PvFMp+k29eds5GhsMlTD1VjZH+4UXauwZPSJ5UDbFgZ4kk5RaMpv1I0h++4yvAUeBbPI
MnEUs5iIsRnV+q9g8g4pe7TR1A6souChSkAfBM9jPb6PhJawF4HhBCnQkh49KyRhO8LDVeYpKHbP
VmIwtVcWrCgbdmBAGcyfVhTd2fvfUnNk2pJL29iQoSW6JBkAXgaGNeG54oTl9hKudZbWtHlMvtth
MohwXWJ6pCNsbjvfYrnE/KZl8Z1UgU9XX76QyBrPwrIEIZ4XSp5KlZKloZ2U6yagpmmuu3fRhr9L
6ytM5j9N5cH+M6pVYpNN/iuqJKuecNQXQy3e7c7dQDmNT3FCoUgsZwE2YTaU268KeYV6MQWhda0x
jUpwfSiTcdCz4rUrrL3XwT4P2Ha8sKL8hZUvkLVXU7MR+2rCCTHhGFU7NH63hDa1fwWht5ptafLu
J5stlgt3KPG2Mt1XY/BWRrwT6li92Wa9USnfKfmku5yUFRXrVKlzmReue2+ZYTdBArdR/Y6Er8zt
e+kGF7Lazr0gmDseceMNK6FBgeQVpV2bsrK2oVosrNT6mKr0pYm8qxvFL6GWLoe+3lgRtedu++YR
XJ7juaRbjZ/XBRs6+a6BGfzJdOUPZPnKxZjfw3SI2b1Z6JROYn3YZsGSqjsETzS2EiGVuh+d3FJ4
zn42zA+FUAJaz3et5n43Y72ZKuuDrfw4y4RtncoBBMau+oJyWlSOfg3yZqOFKitvZ0/PASv17LWu
rplMWBvSF8V1iG7v0jPJGpRn311P2zai88PZZKnYH/WZ0uWAvBGuv3nAmg8ah5gqK17TPbahLdHN
5zStN3iKLz2hFWOHmbnnvFP0iIQhJFVkqq6NHyYdaiS6+IKYc29ULs7YvXFjp0SJYCqMlnR8KByr
q7U7ioEv7SzwNKUXk0GzbTdbxWb9FisYibv2lFNsTtyWD9VH48/8S2NuJIKGPkeFhWX4GMoQHQQP
Qc0dq4qubMRf28/MKExcKH2DTtMdM61nfZn6oWF9F4BOtKXRzejByzPxqEU+LmpCtOKZmeo80fEb
29eGjQQbtupESN0pCOx9RSVUb09Q4ZXzIXT18P9Xev8nQXFkuZm2S1jb/7zW25OeN5R/DYv7zy/6
R2Cc9jdasDDJ60STOqYts9/+HhinqyzYNFZ6Bqs1FwyPpcV/BMYZf4PEUx3HZe1FoKnHmug/AuP+
/v14TcXsqeqG+a8s8zTnv4Xwy8A4x9YNzbNcviUuHrk8+8sCphsq18xNM4fhc78N2/EO2JlOvVCr
R69fh2Suv+Z8hM71jmZcNTvD9QRFZKnqjxmPfJO9V5u566mjkVDFwguH3B7JhVYWWKaqdVzEMgBx
/sxNO3tx6CJR03wJzbGtndOot9z6yqOVEUyGI+Y4aBPj3bYueZ5F/RNBrNjPQqqZ6oF6MU19tfIg
OySjF26dWbzxBvXrjvwVrCH85/oIuZA1ODRb+BHT1ZPTz/9hCsyfNC31wQ7EejKUJll0c/5oV6yu
hoPwLqon7EWnKORlePpVnakt9GoCI3XkZn4sBdamO8qR0Qy+t1e04G5SI3TWMFoT2VCeO1relkn5
rg/po7T7/smbWDYRKc4XqfCBjrMSsdPRUjmw/W8CmsEpuE1da6+Xg3fWtYGQbboUK5VVHnWmjWQl
oC6makuIWsjRBs6RpcHMo6IbxngbdoHzxAxolrUW2caYze8J84pME/bdQWUZ4Pb2ajbSt7ZscI4P
dMAvUn1sFk5HEJ0Wxi+skmzc14TFJFm9zckTxLg+Nisb97ygTogKEBxX1Uvb20cUZKBDB2NJ3GhQ
K4iFunsQNA5uE25KU8bpYxEdJjQPRyDCG+EAUmp1OoBB8BSid0usikUFFaWiFoiGOXPC/XnllqBG
BkxxnBtMm/KExwdxVuZABCCkIasFWPUKBdZo7zr1QU8VRXtLTet+mXW5YIC7svETPuVOdhV46Yze
fCt+FpkdeN0EBp7lt6CHxm0HjISOiUJVwGiZrIpbvGBBwyNSw6S1zF3n3SATwzcqOmOClGeBKkj9
GK9IfBiKFnoYbLwyW3KKLsERVmDKy4wdfMpOnpjgpcXOvmWHL9jpx+z4a3b+BROAlElAwkSgZTKg
ZFRDVueGeYHH3CBifqAwR2iZJ5TMFTA57GrmDC7zBvKWd8SSrkrmEBHziCx7VplO5NeZScXAxKJ2
y5UazkuT+VU2M3LuyvWQHSJVWQa68lS0z8Hw2TAOD83OJ6J11dtvkVrv5dDUYFAqYDcMZ97gnTkY
Ub9s2HWx7D2OTXRDiDi6XX1W58QnF8IXXoqgXayssl1mif4lh6hYC2nUZLidcCGPrNlLjE5g3S6T
npCJT8rkJ2QClDAJGrKRQWS1zZjSqMH0kLKSBeIRpvp+gixVrQIT0bSZG5fatMQHemDilBw6fidb
759KlZ/HZGqIfk05yyDmVQUfg838SjDHchlx4UOSQQWrON6MTLvkX+VMv3qmYEzcFxpTMRLPNjrv
VtMbC7t5EWQPura15oduql4sYiM61dp4IGDsKv8+160zWt+VAD+ifpS1q7/3ulgbzADJacfMyZqa
P/O2WmdVuUuYVum23KvEHxrxQhUccTyRtcjfgV3oTrUYBg+7JnkFurqsiTDiavIjsMmU9iRvWCG0
KewTidmZaDMH2BoJ5IvF1tAhWvmkyylcj0z4sKOM6ySYSZ1yNp5RrdLUuti7Kqs2XlwcU5UPQ0Qn
eO9W49xjzSh/GGFqGU055lRixiQgO/1lVTGfrLZPZ+tNHqWNpjwTYxIxVHRFDYplrJjHropuq9Te
t8VodmZE6zGqNaxtPRsgtt5O1tUanwND3YThrsOQN2XYmzD0pRR0ReMyHTnIQh7Ckz68YKxYNqRS
GA4CExaZPDm4yDRQNUg502pixOyw4DYZOSuMnjtG0CajaGcmpTgmk4dUGg3T6E8IFW+TXpUYPI7I
/it23Nz6PHDWmYLHiORM+wBel/ESrQVXO+7e5aks33M4ZjwsF8e8TfixrZEMhmKdFOtaGqSiOz3e
vsHQPWH4njKELxjGNwzlKUE8RgzpZ/ALRvYzo/twR4MY+1zOIsb6sxzvM+a3GPcrjP1nxv+yjNQR
nyWiwIg40Cs+gN+JKHZfRTpgHLgKkV5yJIUBaWEomkVnc/tDewK7wb68MZJxbQCgdZPwGZYc+R+6
yGrAPctTLfCOcG1A7YytYSoqfWW7M8NJ1KBwJkbPWMobsfz3nv21xdNaQQThRGBBjOrL9SiX2EWZ
HXmgroV+YJW5cKx84WDM+BmqYgqzkWPwVh915BlsLpcGuSaceGOKpwARR0fMaRF1gCeWHiKPhdhT
ocIg/dhIQApSENTbbxyHCw2JyEIqipCMDKQjL0VDchCT2pDMMq4GJKYWqUmeVBHSU48EFSFFZUhS
AdKUh0RFeQsxEzFKGVEcSDKMgPzB4D6dujtTNmEG1idukkTKpkdFtcHCuW/yZmfVa82+dkQq85DM
CP8/tEhoKlKazH+HTRhcnLbQIumnguhWIb4piHAEuCPIjQhzKQJdGtwK5DoF2a5EvuuQ8UKz8Edk
vQJ5r53j+AmNZ829bkfsgu2tlHQ+zi5q9zS8qKV7i1SxHAnjpenlMCMiCsREfGkN0iLIEv/kIDe2
yI4u8qOJDInlHTV8RJq0kSg9pMpJ/cpwV9XwJAa3WzOFnyDlQWp4rIH6CHc/AzVEJr1alQMfSaZu
8JlTcRvjMyu2oVLtxgQ6Yx63o00wLGEFWsKN2lUW0PV4c6q94c5YGWaePOOqo10G0YuLukqwrVtD
u8ypvktJzkobeBfMG8y3hbth73x0am5EGZqWxdyud7etZqzjDZDlQiAQyztzqCDQIBz3/EolQ4pM
f/CmYCnD794h+SE398jOA/LzOFwNxOgGUTpl0UArIDS9icboEJpEeBzKt+l5i6kmLZG/j2zSC9ju
5QGBY+JoGL4rs784C7T2u4fTaJHJSyVYyTPHPQTeV4WQLj8FB2GdS3NhIbQLBHd5MGQP7aGXl+67
6M+qeR8R6FGAj4wc/AThvpAKfoqU33xGyPrEh1yF1PlrBH8LWdipnKex7O5d3j30SLmaBcUuw28L
XEDnZhCBD8RgBOrYLiawgvBbnt85qEEOcjCDHgTWBS+zT5gOlnxxdQAUKHBGKLY+o8a3wRcCMAYD
nKECa4jBGzQwBzBAC+jBAX6oGHzUwBACKKIBjmizepeXzib06rNtYG9F6FKs7zzJlwTqaQbPeHhx
0gcejLjQFjI81t2pRCSnVeJQiJcZTEMD14jBNggI2rYsSsgcXfVgHRZ4hwfm0TGItcA+mnidnBMY
AetVAwqpgUO68UsBFUlYBPYqfWmMGBDqsL4dIsiTvmVdc9CNRSaVNqkrtbpxNhgECA5ZNAdqy45l
Zh0Y7S7JYSH7sTtwNS6wU+5qc1o+NUAu8gYxA72MwC8KEAzUu+8BxTQSjuECmnGKgswooDMRMXkE
hIHTYMHbqeA1A5iNC26jSOwG/MYGwxnBcYISIFcj+dD1ya6grJqsMuAdHPOE9DJOAOopMuYOA53p
zrcN8iNAfwQIkK2zLoMImkCDJmgqQCFTEkN4i46KRIh086xLpmgCLqqAjGKG7AHQUQt8ZAAh0TVy
ZQaxZay+8AaxVsuIGsNibxbjVp29ZyXmTWCFr3AvNZB3ydH2hd6tMH4fCwNOapiOiscqFTiKE7ID
lepApiLQqQGEygSl0kCqHMlWjUBWyOXLHujKBL6yYbBAsXSQLAs0yy0fGqCWXaxBXojrgN/yALla
gC4msoJbaMbLzU+gBOCXfBDmgGABWSu8f8BhPZBYAyzWSmistd8NIDIKvt8EUFk1tvcAyMyydw3I
mQN6ZoCgDdavGCCNRIZbBKAWjs8RuJoNXpdKfA2MTZc4G1hbB94WS86NHFGIYGhKOHx2HxU4XBrB
uk4EeYlH4Z2TUXoHs4ua5G9GJO51Xh070DoKDzNAuwTgjnfrQfnERcKbkkwt3OlOMce50P+IUnkI
3wHdq18NMD5Cbj57RNKKdIcJzG8A9yvB/uSTSx6n/C08sEALPFAe1gguaEMNsrNQgAhrYEKJ+VrA
hWjDvvwySQXLL0uBEDtgRAsokaqRdQ+k2AArZl56wf3J89d+J5fy1Ri7Gyvmt4qYSXLL9wWWz4Yg
kLKGvK77U9N2DwfKN46KS2/OrFiRg2vG7iOmgRSO2tA+VdHdveCiR9OevOlTVPhO2T9P8Jm6W58m
6NMZ0LhNYQMT8svH1zwI7jrLCKazrKR/d+wA06H8JVhxRp3zZFlvmU0WOuRFMbl3xxqIGMg+PbO9
eNkKF/61bqx3ts73olUexIrpQKTypDDxONA29C4/RoUchHmarg1YKvSpAFK1dIeDm67yECxHeQx6
dqyajxS0lUj0+wDqytX8wE8IZzddY1DYCCRWvuaByGJuf2pBZrH3XhwQWrDbW1TpZ3xQt7pJLl37
u9Lt49gVWxMAN7Lt9xwgd5Z5EjqILsjd2wiyW4HuYp97VczxMYH08snenJIkj/r4A2/2CgtB954B
s+rArIoTHUOFxnFLxh8u5YH3uXJP6uCoxeGL/KWyqN41GnpxeBjdG91ZlyZH8ury3Rj3dzKsK03b
V7l3//n+gN8T4Ru6/gB2v8oPmWy3ReOOF6IrLrQa/Tt757UbR5Zu6VdpzH0UwuxwF3OASW+YmbSi
uQmQohje+3j6+TZV1U2l1CLqHAxwBjNAV5eRxPDb/P9a3zr29lclMg7yUB5xj4WvXU6hf18Myp3I
2qMGXBgJNRXQo42kOkZaXSGxzpFap0iuK6TXVfb9tSkd76ax6qNAmepU/bXCFQxkIR2Tow9/XZ4P
AbrbDLcT26pH+Vv9YLpUTOVOVQBTN8MOqvd1kQaXKghsggwvxnhlIR9PpI68RlA+ICzXEZhb2Z1b
X7J1cJzmMLoneWFQWuf+pVyaGuNJ/RoX1R2TRJ+s/CLZ9VS80cDEzQO6i4CvjERYKj03IQ9gCPy7
BBy13VxrFti11FwnPts7jXNEJg4r9spO3BsdQX2AsD5BYG8zbsHgvpcyX0K7LgKE+GT3LiaE+YaF
ryFaerFUvqIIRr7vMYJWArwHga6I+yHT3vWsDEpE/w7if97NbYMZQL588o1SS/9Ymc0XGF7X8otq
hXfpHrQsf/SMmNXgDq1Ij+HAVflgkuRS7/p7efbjGNEVqyjpaCf568Hk3Pipdj+I/Ghiiyt4TpAb
VNIFiTa9z7A8uDrYXD85xoF7Z2hwDJvmxsHB0qj2MpWuR6O6lfLhSsFdYDRLdzCXqLlrXJrK06hi
0gQuYAPjEGU6l1/ppAO2URFPe/48TdW9Iprr5q1K3Cv8uw/N0te8y0ZgqA4a3NPxC/aYp75RsRWy
ixleNM07ZPwIndILtsMMFAnJ7NnBT3Bfecp+ctRLpWzu5DkFKMtBZa5lZcaxyzsLSbm8RvlmI9dg
0Tvu5LdqQuhpYn2X1chQgv6uHpkyI/BouXKTOdaRcJ4Lp4b3Uu7rP90DxkBVf0CD2aQHURlku9BE
DeU7oN3LuxvYPdrt9KHIpQKueqLXRdEofv93ijbTjJUw9IPyPqyqA/k1myB+mCjsMOnlTOHegY6X
rrzWUYkonvVdxgbb9o9OjDBEep/cEdQ+y59E0/d244LMwIIj2YfFYJO1ddKCaulh/5EL1IGwz6aD
2MqImtEie/8CUBAJQckzxpE7Bheq/iWPea1ZD8qXZvKDdcqeNy6NeWy6t4QTzyp93JvePQGNetMe
7UYh3ZFpwUf9w9+lLClLCH1PlXc5UhcwfNt0mUW6zLJdj/E2BucC3HgLRWvZ6Pk2NHuoLOjyGDqx
ziwVmuxWtHAhiXRvbZoeimxCCoQCFe9SU1f7UJxgw8d0zTKwjsxbUlGZhsi/NE4biHDDEjgfiDHQ
adn4lnwq1ESAr8UBHFSxAh5EczTbhJ21An21dyOWvQ4Vo27bqvpJqnLkj+PzWzQ+gZl9iIMgJ8nO
XBehsh4C9bInJiMsHoyMCoS16IZq4QBwFpSdrOIxELcDkAHuq7zPZXmFEH2fVuFaq/ylgY6QMt7c
pNwo71aj8liSade4GXrD6sLT3BWzFBY0KUP1+n6bg8NDlslA11yUDZgl272Vf5Jxyi+HDccvam4p
xtyI1q4l2cBoYCO2U6OhEKoQrnsdrg49qzhBdGf0m2zElgH0n3vSWy78GhCJcFYs01vWdraLa+hS
Xb+KYw+LZYGg/EJNGEyV3WAqb15W4hxJviX0QZcxDBOFsJq5Wnf3SjdoF3kaPiW2NRwCAEFxt8Ml
SlGqVWvYMeWLHuGei0S7T1oh7bCoh6nEh8OwbPXiELqNOuNdpJAf71OYPrMq8sH8unYKYEJjfxcT
uyzyW9Nzv2lTUC6NGpIBFb95YppXZhGVmyhyb9rCv6lxQrh4j7zaNACa12vTj9ulh9E9ApmLgD2G
a2qYt15NanjcvhFmHC4ydJAkNsVkNuNQZZs75uD9WwBaU9G/5jrwt0nVXwAi0gIPn0bXuvFrAn01
UgHcA+aXbaI1sL4tMe8M7agW9rHpo2xeELs8yxQCzCb20krmxfzUYB4I45V4hjefLYI/bAWU7r15
GURQNW2yImc1lwuHDSdsqt7bU/tQdjE0D7Nems2jY5XpoXc9FhfmTRTjey20VKEDbc98W0EOC/rR
Cw3c7BVFw8xtTnAZubEthEc6yTMjZYwWIEjA4K5KF8vw2Fj7XAMBgsUdcb/iLAKNu9Eg6dlHZrQw
omQOgRvOhcdvivP4gWzsm7DuRzqjJb4jg4pGMHwV0MAgRyDr0EvMrl4FG9DvAcmhCF8BzizZB5Zz
o6ICnypjxy/SzkdbsS3bGgKkNbz1vU8wpo7mjoLCJKG1mERaWhbpsrKa5160d7HTr4VXs79kGzrT
7qw+L7Dwv0+8uDQN7Leuad+6RW/PFd0FX1y5+IhRzIQ86nk+3ugWVs28RDBRj6+N3WZz+I3r2gxZ
moEbQY2evPJWkhE6euQ7lAvd8pu5laAW0MY7hRiWWfmYaTCrAoGA03CUXdu1zSJNAWcOlP8gUB1w
BRxCE4u245XW/1fN0ZYOm/GT0C0NEdu/b6P+r8xvwyT5IXVL/ok/xXKW/oeL0hXYlaarmmZr/2yi
KpbxhyA0ivKS5gjTVg0EWH92UUnkMl3TlCGaKv/Ar/2zi8ovaaZKuCb/R+Crazh/p4uqc2YfJWzI
vogwd0zBgo68UsM5U8upxaSKQJAV41Etn7RyldsMOh5IHv2a18l/9hU0m2WLZ6eZIWBD1jTrXXD1
TYwOmxpfmkNifXLDZNOH7NvmVQzh19DBvaanLrQ/kdxJRd0HxR2naziWK4SjmgYmI1v/seWrqF1Z
4tETi8F67ZxHX6O16h1zB0iQH39/3xFv/jqS7NfHsl3NMlVBA1w9O1buNoPfkhIYhoD4Isi+YA4Q
uKHWN9Xth3fm8vsVfJQS8hb8dF2uw1JWNwwQzFI3+bGVPTRub9RQcRb5yDIl8qD938Q045BqKdF9
Nk4zaX///THP1IvyXvJqgefgwBzRObs+Fd6LQw1SLCbiYUwQ2zRos7sh+CTd9OfbyEEszeZl1m39
pzcsqFLIiSme70hcuCQ59nBaxoPdXaTqp09MPv4fXw95LFNHRapqqm3Kc/mgCEBunKRlwyMzCnyk
4oLmUpQ/uRpwZb0g+vRoxHdNBdRV3Or9RdruU1BYmdnM6+rFxtHoD5Aq13XzgoE0CCgvTayn5oXz
UmcsAMniqLJ9OmE15XkAhh5hiTkaxgO04ovhufReSn+XpG+ySIr8bN6g26Y02fpX2AXnoJUXSo2D
nhUY4MQGPRmz/yqATtb1L1m6V7q7bunZdwjB1mmANgjxQHOrw6rpKhwhyldQ4lG+ULIVuoht16q0
ebKNWb+EXv7Ju6GdiUN5OZC0ahaiC11ljLDPtBVlG/e2WWsCiZ1+05Teps7MFbvvmWFTtVb8jeF5
C3d49t3xJLp+k4MRylhk/f4VPVfYfj8NBk5ARQ6FOvPsHWWZU8TZgEXEzG9Vq56H6bSuSAYmpWGl
dsW1E+RfgyRGjwCVBrFFUOUPzNI5FIE3UdfUR53hC8FrQBKUlYZUNB3Gp95NLyfqbTYFeNVpd6FD
D/A/dwc/nPqZvLaIlKmp3UlAvgKwnHqL3IN2DnO6JhiuXpm6cfDtay1utxkC97TpN02z+P3t+3lU
kRLtf909+bl8+ByMUnEIHOAUqqFYQnAhvvBZLUgGUaeFH7bbQmHBznrx90f91QdvGoaL+hoZkKad
vTpJJya1qtn6dSSSz4QADJ+m96UiitkIxI1/+ST8/Oc5TMqvUZQLR2OgceVt+HCZI9yBEjwhl8ki
exi/qAHmorT7JNL7l5f1z6Mgf//xKEEvzMALK15FEtH8byL8mnun1Liwok8u51cHsgykVcwHrko2
y48Hska44n3C5UTOXaq1iz4oWUS6C097qRJv9fuH9WPMrvn+gTGPqipLEZ3QzbODNS4tsxbj3qKv
vvZYMqbwy+8P8F1wfz4ofziEdXbjyj4FUxRzPbGVYjrO52KEM94E4FAVlMBwMdNgHRQIyGlnRaBU
q1huc7N5BqBXV6TGBP8ettGIJjMx0Jk1bApD7KT80KgdtmDjTY9wYLTDC1u3d0osM6hoAxDWFBXb
VluLNrm1G4b4PKcWqqMKj26T+G3I1C0giyjdd6jRg8BetX661n0UjSUxPw3UbES4ikcoYGBSvvqW
I54qyKTXHdTIUHWfiReG8BfOocAeMCZsbShXLQXE1NP2JEIuyx68NludQo/x+ddXujMuNA/bYkPQ
s3jyhb+LWnuluvFGjdCM4J6JcC/p9JbiDGN55KyK2l3CrJ43MXWLPttLpMiQtLt8dDAGctrsyWPI
v1Pa7jwOESX1qSGXpzIHEj+ugCxsptpe+Ga30pN0DVdvHqhfcnUnCpAkxrfUxOycI9HsnQ3ssZmJ
7GasuXS4ybidoOHZh8HorolWXaXjk4fYFRD/MsvrUzQNFzZwwKpKtiGktdSnF0WSR5CqtPPXflDs
C5VEIt9Z8x7PBxBQTgPxvndOk4suAeqsV0uBKIVtV91GJuASdpIZER+op5RWXx5aIz2VjovrtASh
R1dSy1aKzQMkZTmeWjCcIYKK6i6jhejqtya10vA27k52cBpzddmnVzAck+FUkwCTgzvvjy7wdjZX
ChZl+yvJDkzp1F0rbQMldtGNB08KuuABqcFdZz/iVSOJKxc3DQ0o4BcUf15jQVwghrZsAPdt09wU
c3t4KlIo/128VDHuOdpNyVKHnsqiRybF3t6igXIiErQpYUSHl/K4tgUjlhaHiZq6UCp4K/WVoQ2U
WcNHWmG0nFq29tW30fM3utVehPYmgzqct9AplPitya3roQ4uze4p7Ginu+ptuygFjMgs3FigQKoG
Cu07MHA9Xui1eZFN7rZEgNKm2qILx1WWoX/E7OzUWBksbW7pGuEQAM56dW9o4b7OByzz1sYNALNl
0aOwXnhUFyG2lCDnZdWqlUZ3X+1njQHklGieOiF7VIwXvZFdd6gGxmF4iQZ/18P5c1TSf3JnZwXW
xhTVQxJXeNAtChvuchCUzNNqp5fVriarqsqbTReM0GKgZWWOuhKCMJyqPtUBvubx1kJbbro35fQw
NfgWypHC+T1BF/M8aLjFzi5PhKR8zVS7XjnlsMZwS4MbXcMuh4cfK58sUzQ5hP00xDH5sL2j2eGK
s1FUtQ26NWXLlFdm19mkXVSFuvBR+bny3ipkFTEBN2NxWzrXvx9e5WT6myOfL5A6I1K1MiYkQ0J8
87phbXHt+wqGEv+Taf1Xsyyeqr+u0Txbz9g68XVTwpHyhEJYEizKiLxkK/jPTEgfDnO2ZiElWJhl
QPHYL5+9Ye86n8xHv7phPA5L2Cb6ZBYNP86uCjFPojAjpnH7VMiUP6JodmH5ycrL+tUkbiOBRoet
u+xVzya9oS3yvrTYXKlokywF97qlrBK+E000Ty3RpRH9Z+qWi7bGbTtlixqgVMnCfywYyUzsw6FG
NohFI79djA0ZPAocynQDdGXVo8vxtF1KaI8agy8j2JHQVbjYDvQWfZHQzg47b96ajyME6472ekSK
SUY0VQS1y0kythDom+j8eOPSdW/98ArCBAFUw76zZbBKsxqEuapYq2roFor7mt2UH79kkb6DdN3i
oUW0cPT79sK1jj60zMlxqQaQohhI0qW6Kov4++rrz0z1y++v9FnG+9m//sf/i5ZNWRT698Wn43P3
XNfP/8C3+Zy9ftTyyz/3ZwnKNgl+Z0dMjclkfDLkXu+7jl+Rv8R4RccC96KpYeb8WIISmm6bLjw0
uHnvy9A/hfyUoJDK2yr5B7plWtSU/kbwu6bJgePjEGZKgwHVL00YDrZNVS5RPyzf61wvTa3XvKXS
VzP23gWW6OLo5lf0WjLENfUp5ZvoKHdSWB7x0Jhrdk1ocNAdQuVSaRN2L5aGjBaBEvZyOH1o/tFk
JdmVjwRGDV6bHu4V22j42l42VxTS2Oxn4HyihO7uH+L6yRa7DglaTFzsbqKKZWySN0QuZfjUiFUl
Tol/KNS1QUwsuiyVJZrzxcZ7Jf9bc5w8c4bwcJYP4OjRuJx8a9MPiO0fenNTs6DIqjtLnGpzS8na
Sa+65qSiM2LTGjvh3K6enOmr7+yAi9YWyqV+Q/SDSA5GdVfpewmJ9J/69FCTaTB8M7KXmkaYtunU
B6O4m6zLUpBfvqitnW1elvrGAtra5UAEFkSGmshicdaBvjPjl/c37W99kYfwa4WN5K05Nz//4JD+
t7/rv6FF2mW++Pff26r6ln0NlHX7/PotQe7+7eMnJ//oX1VfTX5yVCqZAlybb+Rfn5yl/YE9Bquc
TTinjh+a1/2vqq/1h6lp1INN1zLRs2pMKn99cibOah3jNHMWtmbKtX/nmxPnk6DLl02BR1Z3pH3m
3Vnz4ZMjmKODROdBrBnc264pD14BFDcLx+MAw0wFr8kuPQjmirow4+pFaZsAx2lqzynwnXQxKRvT
YInlDU8jq1/Trchg1IJk2cCqRueACcTMwT8p4VtUpVsSmGjuof4EI0wNOW8AL9YE57jOUiFXZFeU
X9AEFDMD1XqHYmBmpvVhkLaLIswu+jI5iVLdW7b9WiXMRKMRzEVawwPGQ9gG5vHDE/1zovlYihXS
1/TDgMTdofDuWrI2zgxu8/A+Dkh00rGGumqzUICfLZUcgv3g7ZLB2Nt+5869ln7cQOo1Q9pLjGiV
qKlslqd8ykB06ZIX4X1cuwN9q+YaHSyGb/Mqr8wrEPbdPH1GEAB6kGsNgqrf11G6HoUzrNM+XPVJ
FM19p7h3Mp9cvEyccg0FLD4/GNKS9gVO0l43Suhif3nIEgzCpp5dVIYCldkGKh5aN1pnXMG3RlIJ
Ah0bakJlDKKqUB6GEXVyhzMqbqDqGB29L8A+0ZhfFDUCbIJ8+/EQqsGpC06mQd59VDlLVw3VBZT7
uaihw7seUSmKZckMDxPzn8xRJZHWx7bsugFYJ5sU5cKFe0h/d5gcdpjh2yDEMTbMK49IgUgVj/mU
vHlFXMzVLn+EDrHGXHARuPZlU6EILNpl4PaPeEIu4gADKNm6M82N3mpHXJmDuTbaEmIJuMUpu4gQ
QcZheUOOx1Vr1hfd5GUzZ+D5aDka2Nh270OXk62l/78MClTkRj2bxp5klw4lV7MKow49DHHuXuGG
88Au6KzhTCaLICvkP9fdGhfXOGMU1EkKUp7CAIAvqQHguf231gpfAzDoOQ05bZQ+bosUolqx7qRL
ajYRVyBfFMXL2C7RNghSdA/YjnO10+daz2AdxXdKSer9RNqU4yNOTenSUHQ2lpodfMnrCBq8NRES
lh2jkRMyR5ulHMhjwhbDr+/HbBPvNS+8iygZ46XZi7eG/bFi5XPNhC7tKXxHjabcjKP34gWGj0Mc
90tM8K06IFefREAtsnho6e8ShRGurMa8agANEWggVaQEAJT0fJypHVf5pH2x2mSRpW23HROCdHD6
WnNloMse5124bOKhQ5LAvGg/aZrBMJGV7sIh1nlrV7xQHYmt0L+1vWpWl0EpA9JA4Sxsi5FlgGbp
u85G1/N6GTuZtqgMQVLhWHmrTCQ0PN1pY3fM6RR85wOVn4WojrHHh0KwvTnPACRXaUYuCm3guYWU
PW9ydRHW8RE4eLhqGgJF3ejUDREJCZa+J8PwlPkTSoe0O3WOepVbwWJQnMc8adGggD4PAui85bVS
xTslVR6C3kbgbet3eMOu6nQuMDstgjCGWcXes8IgR27ExF66dedTxpqFixCzykbB4vNd5HU3z4Kx
O/i1fmWiaUtBtVdx0S6s5JSk6bBTM/XQgcoNZeid6AYGShki2RJZzazu4Dbw3zzfeBZlcLKGIQac
YiPwnJx5qeAPF1+ThvILYTjYb9PgG030L0b0ZpRutrI6q11MmrPXVOjLkf+mOD18IowxC4K4TsIh
j4/qIo10XY+Xbp5ua2w9fRAj0Wr2eRuB7jfbh7DpZj2q03mVhpuisuZT110HCigitfcXJR8vhngY
C920L4LybtSCN/jIeBD4XkaA/xiiS7gJpJDYOnTjYjQVyn/PcP/4Uan9bRpsfe7fORV8HtPTrqyx
apZtapAviJSiMNm/AO8uFlMxoln19kPPbU7D8I0PQA42ZFZYbOaiFg5iXTOlWRSOjLqheUNqxjEo
gT4x7BJ1Q0ppkpivoC/Y0VChIqW+plvAG6PZGNkDejdeURIoofnrWDC2O5P16k0hNsQJVwuEgHlX
y1IeNTtrfAU+tnVT+3EIQsJ/lZDwCEYaSh3YUZfewHCsWUDmtYG3dWREGjNGqjJk4ggm3irTZpTL
fCYNY4LElFQM3Vp4Mxnet8oUV1WlXQ1D+RC4F/SLsQoApK+VrFo1rXOlJNqA8K1lfNJq2PcQe5KQ
sMqmZgANY5hEREqoCSq/zMUgWVlkCxEe0c/trrmt6VzzsuiMimG1CBv/JBIjmZvgMD6ZVuXG/eMy
X86qLIdAT9JxZtUhd8wf1hxNMXQYApMGkMarbuXHpAMC5BKHXoynMTVuNaPdSAmf75Olm0ynhgg3
QqtXCsMWk05ZdpvGy27K4q4ow0XtBVhSh0UUcSeifi6B+n26QC/yqFRiG6LUk0FfgSm2RQ2VWLvN
PYMV+DdisA+hUG9B1L+ZKvkmBgHVqaq+ygAmw9G//v6yNVlP+Omy6bS6Nk0sk2LAj5etDW0ZhwGX
zVpmFuUdS/xbEocXvQraMLWggY8rkHfgDAnMLuyl3QJm6gJKf3wejruIK/xgVbU0yLP5/am9r2N+
OjVHWDi5oYVRov/x1KwhqvykiTi1gdgn19o4bb8y+4e2vIyrV2dK5k2dLWQayoiUP4aV1hNx51Ii
tONNU1YvZTycjFQHEIzSx0oe06rDSSeWUTTs+Z9O0kvnUeSNVMBlpEKxZwFgCP48CQgFZ5VYlfmO
RJ7ZKLD4RjmpQF8cHdO1MWK2Ti6rsNgGkbHrHGvpCenfjCg5ZsQNFVCzQKLjck2ilU22lCjEUu9V
xKvB3AQ5yxSjDKtmX/Nt2O24rle5Z11VYQqlILkObIDqAVl3SrjsWcEhkIc9pbG9VF5bcrw+udHn
O1yXO2xBYqAlbWv0XM7eAfBWbu2nGFDLyErWZGLNq3rsN5UC9yCH2pGUbbhKLa+bJaJ7rFVzCY0j
XGo+fnMYiw9NK9JFlD4JdQyXJRNJ9pXwhQYEy5QvtXJaCb9ulqm4Hxq94Q6RzicoMVkZU/KEMQap
/ZVh+aDPUMHPTCM65XV8KD2Wj1nH0NZq5JppMD4JCCEzoMST5FrbOvZu1bLoOcVOBmvlsxawJNJ8
8WzUX0SqPSqRjL00iWUjXhBaiJ0X33q1M2a+MT6UNqAXp2F54JkHLGbKqrNCkhQq6vB60V6oHDih
nxUrxIEnKeJJodMWb0VxzHqC4zNeGwR/xSfjkH5eq30fhyjRkhgJ08AGNvXDOBSJJhlTzWd135kX
NWq3ODaI3pnWncuI3NE6RLeWmsfM2OVVuAuCdN2YAscb676hOqayypta9L/Zy+jJvCZp5vevi5QE
nQ0ZBr1uYVFd0fjLPvsu9WSUnVPw+YiHrtKUSaEwsrcYN75gHtF1tAhD4t2XxE1MMZGSDRa0EdN5
7JlcDWqOBIncOASrpEuYKvQLo8if38/x/8Dm/79StPtvWB/g8/3wNBfPzfM/vovIJAPuf/6PQ541
NbGXz83HysD7H/qrNKD/odGuUOnK8wqivWH//2c1Dq2YrAkAFnLQG8nS2sfSgMP231aRBai2rBH8
qzRg/YFMg1oD3lTDpIpn/Z3SACavs7ePyp6kgjEdsPOlyHdWgK+tBAFkFuNx9qqTHoCWGcplwXCr
BGwyCxostGoHixzcCdhA+4W9xVxxBCpuamkJ2yYUzbOc1G19HFmvE/o53mNz3FQ9hby8P4oImHdS
7Puy3hc+KNJJcodeJpmjYdfbPMoPHeY1JSmPHUgwJQGQKqqlAPIY4vLKRmcZrfDJvSZmta4jY6XV
w/1YmztSV1ZTk25C67FxAmJla5YB1VbuEz0PKIQa7OoJsCej3aYNAQeLTQxsQx3Mg572l4GvL0lm
weG+x8l1jcb/prD9t8I+EP4C2mP0HyQZhCCqiN+lKHvd7Pajz/jWNduGQqTp70f4FLk7Gyexs4qJ
4AB05tGJ2W02EOkX6NMOQMh20jdqX+0DgWGkXuijDCoLdqoSbLWeBWe57yMJ4e6PHfZyA6ZO1+U4
3V9TSHaF1c0qZP8Ts2iYB0tNTamQ9sehtu9Qwd+HNO8ypHpDlgCdtG7cQZLC3bvA8dcFS8NQ2KeQ
24nWd6PExiHu+q9V1FyB8FgIhni7J6jWfnNAFdC92FlldBUm+O3TeubpVsVq6cEQJfcQLyspYHbc
nJTBBQONz68BNJBWz3qWArQYjpkT7qy6mb8bD1wXy2d4PVQV3fQ0fFQUc6GV9Rc7UG5hywHfoknp
9Dd/f5j6rwxAP5Qx/y8CPeomX+2/L2Pe3fzjS0gWWvZn46D+OFi9/9m/Bivxh+wbMAyA1zEYqz4M
VrQO0I3KQcJiRU9R8l+DlfMHdCAwkOg0HTBnxofBypaDFVMvu5T3Ec74O4MVR/9hokS0CJXIME2B
VoazOZsoFYdQBz/TEaJhKNHDcT063vLDjbn8vhr+WA2UP+LjGvn8EGftQpofDJY9h6COc3BQnlnk
m6B77dhchEH/yeLkfLPw/WiW66oM/q6un61NQPrEfkMA36IC6pNlp1ykF3k+4mVf+Hl0Syln+/vL
+2l7Io+oWXQpacHYGE3lWuTDrsw184pkodFjz9HtTQpTyT6XSwkNzIc3rmWcVmh0+3z01yKId2E6
HptRbEbf2MibPSI9qPDuqor1/dP9t+rbX90KRKNMk6rJnObKaerDiWmR0DA4DMjmAgKPjGQTwIGJ
tXbvy2ddOXd+MnxS+dXOt6jvN+PDMeX79uGYQmdrrqq9x/0GymFa1HSebd9kzlngCloXTTgfMjJO
iJZUmMVMOIW/fxy/eqE/XjTf1McTaJzYMisSTAEqwjZiwgpE/NnqUt648zeaTT2bcLRl1LnO3rEI
k2DuAGHCQpRfTmr2lDliIyfHODpi0d5aqThQLNrXTTR3m/ySZLPJzta/v1BNXsn5WbCa0ZAd67L3
ePbpVsJsgQdW3sLqnpoeWsOA8b2RjeVkE2fuRVEGpH7N4EuQr+jyArSLdvxSps5dUDefCO5kb/Tn
kxGWbGpqOnu0syWP6xFqZnRINI1+D30TwRDRGTa5HzlpGRjSqrKnoglhS3XusgKaDaVMtYUmPood
ThZs6bTA/eHo6OHOCZCe0czMSI/zCX0mInWrRgnhdM0+ZocxdmzXlHnHvsqMIIHQ1Pzk1v7qJeJT
hqaLsJ8v++wBl1WRWSLIvUUD25vRm118NE8Ufyn0dp6W3Rpp1yIGlQmfagnc7aDzdY3uY1Cb89+f
ihw8zh8yyXYGimwaV5Z1JoJIPZsPuKfKiVpLHcZV2I9gSdNLgNTEfKQLQw9XwSfvt/jVR0zLmtUy
i2mmobM3y/AdzauQ0C9i9TayYEM4fMt9uCsza1ZSuiMIHNvQg1YCp41QNnViV2JWU2PlQo5oZOyR
kKpc6KN7gV1zEbb+Sn7800SxGozPYPtXFiR5zz3l01EG4Y6GdWOM45oC59pBUqzkycYtyhMUm4Uk
wPa81rS4ZbGLHFZKy+rtaAaffFDGu0Xgp5uNkNMRbBN09fy7JuzSIZTdxnXkxRuNggFN3ylBMWI8
6UO3T9Jm202k0HgLRF1QXMnAgNrjQ5TJxnYVDu22ozo1aulFEz+3tb8k6HgXGWKm5OHjACqN/CXY
l1SKhlPJiz0QclCM3Up45nwqXZSAHWFA/dKu0k1mU+Ohhx701oZUqeuRLFe5mJ9i4ECxjPfy5xWV
YJ3UvIHk7gHBol/70CjNmXxe8oarIcpQdJkjIDZ+DcZyOZO5jLUa7WxCtom431SNCaJplTvKhp7R
0QiUI4oyOoPlCQvYUcVlaT36txVKRAxm5BhC8WwIvwswrkRA1kZjZ7oMPpF+sIx2H3eY8fz0wsWz
6vE1ECyJZmdcD46/lKdGxWze9v66d/me4a20JKTqOp5DkiD53KiAlWOzN6glRHq97Q2AQPWwLkNr
PgbRbhpIKqLq62FD7MdL1dBxRiIJHKmwAGSTgBldkDKJazMxx4XOCr9sxE7hRzEoIW+sFri7QHyT
1TeuOyuATov5EkFjXifrPvVvyWx4ZgJbDrXOjIxMsqiGo95zYcL5kmrhtVyu2zVEkKOfi9uyIE/c
InloYmdEPXyKgqsKMokfw32qg7mLLE/BIktm5clxFGi24dIa4k1pXzr0JZie17kfLpMCy65qbDzF
Xbj6HbKrjWU5XyI5Q5qc9+guLdZP8J/JtDbXJpuOirQSxkg5XubWW8DTlZOQfOI0e2mJL4C5iPJp
NL1bzMEb+kezMKPNyCsSQMOAlrOhnkXWY7vCxrxgnbChDWBNCyKtl5F6q4Z8igzEMxeNhlw0KH2/
T0LsipnCdsmf5d0EoLU+ufw08pGXKhHawm1wLd0QbLxM7exSHsw2R6y73TKx6BRyJzqfO8VkEHv0
AxyZO5NtQ1e+xheW2RB7MG2D7qBVLWED7VyhmaAAjincYS3d3BGCS1lqpcWzlmOyEqprajb7qoc0
GKzx+y3LyNz4UEAEDU5IA4hT040KF2UioKJ9S+t+1SvxVRAt9ahZehoLMTyYkdORWgPJ70b+F7Pj
efNIhrrdGq63cmAhYTW7q5NgOTQVIdaKvUf1vXLIww5YykZYuHQbQjanVLQmQMJ+SfVpW5fWXJVZ
S7ycA9HhCl1BvZs2Nd01k1MF2ONP73/KyDvwWONC5VlMPMQEYGE4EkVRoF2W2tdeo+rI9ZMWCVWa
ZFIOlCzkHXV4x3LgTwYdDZ8OZNaz1vLJekiYLo1pnvIXe96VsMZ1hiw3jvt5pXvLno60prcreHLs
xTk5/mprpmN+XsCFhUDhIqZumXkpN+g9MACEkiADOyKHlNXQsaD1h1VHKXhWw8LUdN4tUtRUm/zi
N3ZDu5hgnJ5tez8EGG0w61vhzmQwQs9+Wak6XSMKgESqwJmydf/GCoKlwCSPl2xj6bcOime4Qzuk
TUufpyvXELEPRqwKH3E9g4njJGXR0yMgKJt16LSxoUIEGNc6P5n98bwyH38/H/9q0YULy8EdJcs7
54uuqSqtxGl0dwEi7mQ7zdzPhnVr6p9MwcZ5iVWuozGVCQpJmBTxz7Eu+LCOjjzxv9k7s924kXRb
v8p5ATbI4HybzHnQLFnWDSHJMsfgEJz59Odj1a7TtspdhdpXG9gH6AZ6cDmlTGbEP6z1rbxCtc2I
SNpHmaLu5zdUjEiivLxZzjay4Fn+20EC86An1stQ5A3hUl4GJmULBiLFSM1T38wg+1D963xwSHzN
PnuJjIfWwK1WqeuQg8Vrv7hjfg51Gx3435ZSvypgfH4XKmWPlsz81IS08BgKGbKFiZL0azhcoyHY
NOx6DWQz1BGXzMqJGLD2qTAxq1NGZ9E2Kr4aTvc2m+Ji2XzxUwsiMymnZfo31ZXxq0KPvZL4rYhm
ffipbBU2AHgzZxI3QeTItRZOZxtYxfw2tvOulXI9+90GUU3gwpEohpoo+DaoXWtfwOT6bzxZP/wo
n96osZeabLAArm1zvHJrjABxWb2mjfvw168jlr/oU5Xj6igFfRshMk/Yp+quz9mZitb01/OQf610
RmiutimVtQ8N0h68jPeaBq0PSVaZ0NamgcQlQMILo7lry9e2y7Xhh8Cw9X6rfP8clddljfil44iI
u79p53/V5VCLGczw2XjyHz69LQ7cr9xVhr/uUEjgPd/EirAtjQvmkU+OtReO8IVdxuPf53Ltdjwr
c3a7HIqSeuOv37vlrfnTW2caqEBtC/vsoi778Vuppa6JWUT319J4wTmwKfXutHQxyxgxL/5usvCL
/h3OMxIo28Cti4D006tVlltmOeoPkR4krFEnFesUaGwlJji1lDXty1//eiwtf/ULcqx4TK35LT/r
tnLIZbJNeMnKoiLhUuz4qpI0umUJ7voCWLB1GcIFTwlikj+yDDWSGf64kOeoso/hgEuHR6ZBwSCP
Vm0TGEF+gsXjwcjWnogmd/Lz4MfrNPNXZtwesoLiUA83czJuqxJYvwRYOqCbQPoPJG/kH5djv6Hk
InksuniOBHDn7+a3qOaaA6E0wggBo3FtMATuPf+cMJL18Fu0isVaZMPGSI4NcBMWP7cyHfAP2nuB
sUUPsyXo8NR1ktMyvuP80fP6rPKg9Jeg5o3H49WO1PNpvGkrc99yN3qljYqm2xCIDvaEB5ILfflO
LBV4x/9WNN1pOeGqnFahiC7aomCoAqNryWzlCaUHWCbbhj7vPDq55ZvX+VzDjbrWqKnIJw4cPwt8
ButLzcu912CPombW5/wcWdpaK+mL2/QYxdn3nu+qyRiHzJA77Q2F5HVNmdTzBtoJ+UmEcDkVTUNC
5K5BcgD1swH8jazUtgcoAzg6pIiHGHznZdHORqRBpsQR7OymdVGpi/bkhHsIHaflupmUdQzFS1KH
d7mFtB5KpnZqfPQzOm936Z+bliuk98jJjQ75eBlBmuZzv21RvRhdtEPIGOSMhComYnpDT9g8TG66
Z5wWTNxiS6UYzpiIqaHj/lXL7p2830b0KDXtkltGeMn88+QCaFPxcTBBdvBJ9AukWEZ3/jQGUb6t
KroF/oJk7ogLAy3cQQq6tztGBKN5GZoX0873YNaoTaOdL2klljguPo64f0uHaiu9B4WCuUzswPLp
KvQkSKh7RAZi2W2O0nl3ihf+lVJo2XO0W4CSLaZd1cJmJdbD6HLywQ4NNZXVnox6Is66R/1nvCuY
nMRoQI4c137kPoZ0xyF8D7dY5KJd4HP3WhlFELmHyxcg8vuVP1OAwiq3nfHKltdoHsyuPKM32BXN
i2PYAa7Am2WO6gEgFPawMyrzOMj+gK7niIB0tcwuEK/czlMSRCVjGUYupZ3dFoxhlmmv3R6XuOKC
/ZLSbciwfAz8VV0956tEC4mxmbKv1P3WuG3gJi/DwuW5dSDRRpzB/dBvl+/cUoBIvzlMbnaeqDYs
HYqjMzAWaQlOm9YtMpOWZBVBT0fUZpAOIOO0buOg3Cgi96RDgXdL3maNjwsGgk17ZCgK7eEBjPGs
tzd/fcj9dmP8dIijI8AcSoYS60OfhvXnY5WA87Tj/aHTirT7pWuRoCMFhJuZRmB51JZ6I8mie9fl
J7YQPqBNV6Z/99c/x2cBMcND5AxM7jzkPJzvS2nyQ4VX6rWudHNEdp7zdNPrhBFyYJ7QSbZ/U+aY
4k8X1zKpdFyEOB6sCk73n1/MKHytIPsPvZ+dHrUZQHU8oclNoLJJVP6MyjtRvy4TtcbKbjXMMzWX
TGxOVzGZpzSend1e10tOUOlhDuTkMsVR9x/GjgMmHrZ1zmhnHN4ci2GO3x1iR6qV4Q2nca6DlJeT
HUDD9GViD8c8UAM0lByHqTnYSFjKqd23ns5lvnwADA6qii9XYu+NiYYQMZgnht3gdMEyLZ7hVK8G
DwDjNIPdtViUymy/bCd9Go7SNS9lxkiCUQQwiDt6lLuGr6dU2BbJdhQFk/ZyGEFJDyvR6C9+5q6H
7F6LtT14rmKdYL9pJDrgLo6+pN4crxxnviqM6WpYpNeJ7E+Vg/Yzu0JFdi9mhi8FZ/ssz5aClD/k
Dw10cojTWGgR45Jw6VF9263x7pg2PB2+L1q2beSxbXjkkexNIrwbASEsHdxYvehAhIpBg/fcr7xS
O+KRXaYbOZ1pYnj3LYBFIWNO7PjopPPe4UCf9HxvWe2bpuKPacT9kHmMjab7VvOPnsNMigNEY0RH
ytad3TavklKuGuR+yfAuHSpxEzZJVJNskkVfWpMdsc8gIdsD8Y5XQx1+C+ue3fF8HJ6Giu45SY+h
V9wgamLFyg2/jBNEQf4xsy+Tn2MZ3DVRdFe3+pY7iJzWTdl6Z5A+9xk/BjPrWwNk5HKj1To9oqq3
04R4iGlRrhGlw0PQmBpqLWs/GnTAPGkTQy/ToTJlXzpGXzF/LSv0Iznc2wyG43KDuJX7aAzFym0B
uuUFYugRw68RWJWGgYyX8tN9JNUhKbA9M3J00UHaNcgV7hI/huOL2Zel9QInylYdDfpSBEzwDpmB
kIvxFOKyzjN+/SY/u8M3Pcb4nCbpKuW+1GaQid6bxpc3L/o3AgefgKND6Rgs56HU8nNBzkHkfQ+H
clX4w84PrX1T8WxZIbMT+BlT8tiaURCixDLxNy8tsrIfcs+6T/WzgaIwUd2VmbOP5nCsfXkExbyM
lVKup6Xhs5XCide+WQwuYqinFqCCvkieHcjfVtyUK+nL14QkdEdUu2rKb9vWfarNDN1xsm+Ed2fZ
0dcBY3EyhF8nIaDati4eUXmD1GddOGiZQaIyX1pmAwMPMSm+30aXmcEyPuI6F2NEkGjG9R5tnBxT
cWkz5hs2XsXxWjIfrbgXHXdXGubR716cxN8s3dVUXiutfcMPe2uBLkMIh3GYspo/xcYQMzbDfpXB
6RZwKRx1id6XMiWBweAZ6lp12pNnYU01jGMsb0wvZSyAK1yInUY8fLDMx6OieJ2F2qYSPotuU71a
8XFp3lKoxX99oP/ijMWWQkPl0xigjPq0B2wZYMup0eFFE3dfTnawlEfLTLSxivMyTvrrlzP+NCJw
kDgtUBgTRwu7qE+vpydOPJpt4a+x3q/QvYOPjy4xH5BOVMlSlC7fW6fcT5r4m/sEPcynPoiNtiCB
0KCzZ03yOfduQpODPXRw15U34QWog5xBD9OH/TLFyWZ9x5QUKW32YuqvsU3CrofpOUZX0nS8K9GG
bLrf343/r6b6O7QWQKAfnps/qalQFr4m6uMndcLyT/yhTgCF5SNMQEqAmZdRE+31H1IqJAhs8tjl
sV4k+mfR2P3hshL/MqlcFm+WpQtcVf9WUgnckBYMDMs0FrOk+CfahN/2LT9WasTEwKoi0pIfEePl
5zXcOIquHvESMdAST47Tfpu0/ihm55I3TLVV8x34ukBoKN+Fkb8VAGJto7+XglIibyZQksCGV+FE
Z5ArlNvzXcu4Y6UjB549CpYf3teb33+sH2UOIMQ+fSv4cS0SnXhjFt4PuLKfiyzWGmTguaABPMS9
oWKqTVYQ0KLeT+i+kkskv/gFSIxomM/MNUn5YNYpzZipvFFaJF/GoA8aJGC2Bn6DubkXNnlQ6TiP
Y3++VqIWlEhWMHKnEQ6RXtcC3ChTTi+cxdopwhq/Coix0lNbaA5+IFOApZnIXpsmWufxclJO5xze
R+GaL7qFt8jomi91fvCN+anWun5VszpaEKfdVlM0GL5Yd5lVBnn3AfkEhjy8663DGxm3sBp4pvJg
MCeQFPaL27XTqhnEl9g3H+bBzTdRCaS67K0VTrp9poBrqnRxasdqO2o12XU5AYZEPUBQgDdptluC
MRVpE6ukLdud7PWlu64hGVj3UgfgUhHWE8b+xprUeR5J2ExcdLJ+XqM5nbGZ6OkNRKt3/HA3Vpe+
VPQYQ63tB2ck/1ECQcxHKwoacw2M+73Low8pNUx6QwnPFXWZEuzK+WBpwpkS+ApuaEOmRKd/LeqU
laPzwrF3T7D4bWXfRFFrBP2gPyRMbzdV07yLBPpbiLk1mlN1rlS/H8IIJZr5rtvlvR7PkvDl6COT
+cZTnQFBpJYrqREB6GeHSQfQ35vuQz8RvzO7j8Ngditr+J4XdkmURjZvsao4WmcGGrIznoD8Kq76
td8ABx/jHnGxoFtl354PEWJ3FzVY71XAPpB8/H74/6OT9n+lIMylQ/vPgrD717fXn09Z/vgfpyyJ
bgvEAP6Wx/dEX+7TP05Z/i/awEWo7PyOMPz3KYvQC/wB3RqXvI0EgILjDy8r/xd/oY20B+Ad2i3/
n5yz1p8rF9tHRPIbOs8ni+fTwdUyZLJkzJedFApTDW+zJ24UwBoMA0eNpFS/f7ZlFwWgM48eyZMw
h+ri1m3FysLpm7fi2oyjK1Mbdm2eETX+ZhVfVGTvPUV6gq7u4GZBxdFmnDl0n0Z0zqf2aDC9Sqrk
GOkOgI9MbTPLIcv2Wdf8naTxc1L9OjbZWozqzQ+dK5BUuwpKTmbvLbO7Gx1Y2coavN+P8X/0eP9H
t/VPYsb/+Kf+B2qul4qUh+4vHt+WxGrVJj+FVv/XP/XHUwyHk3LAdLnYoRqgTvzxKTZY7SyqO6Bb
1o9phgtsE4UfLDOTolHHtfTvp9j71yLGZhFhL9gCdBf/5Cnm7/l5No8b20M0iTkErRvDlZ9vX74m
o5vVLkhvc1zlNgtXsj3M7u+ETn/aZy0vw+yG7EUXyeRnI0pCvLoaYDGsjZbJQYFDdr6NaGcNXDP6
nK0qJ98uysZ2QdZhMq5ilicApGjUkHZbprZTRYyf+D4eaR6LQ9m/z+nZ4V7N2oElGYmIJRFMtFHs
lCtZEvF3G/fdqsEUFBlqL5BEuKOL2ahYiVrfE3rFvtT5mwr/F2+mZyy13bLoAIX4aV6kKRc12SRM
EoUy3IoX2h6s6h8/PGG/qJjQE/35M8PRxaSEFbagkv30mYGMj7m3wD0bAp1Qv0hRZh11ldL7PVzI
NKlwVNr1Ju6Np3q03+rOuYZSVwRoWQMV3nXTnRfidcRW3xar0fnoyu8g3wY7WiNGW7veGODW5l3/
Ukd8FLhL42QryOvKlbOBFxpUKjx17dtcP/ToYkLOv8R6m4fb1rG2nY+phXd36NS6FfAFlYcNkx07
pYSNtkPPBIsoZkLkYiFzOjahuEL6uF5kTrJ673uTlKMZZyPz3Qp9PONNqsGpG9aVfq9jKGQFumKf
EdhMP9oYg7QPQ1YZO0leyWwHrQgciE+6iAIr+Z4l08LzXyEIAATd0bXbZGvcopZhgE643KKW0Rig
9yQcx1SeFZMr/YNBalC0bhCZ+REWMyVEu/KsTTiRwFSJtS5vB3CCjY0nlBEIJOzGxf+y5DPFTBC6
x3nxfWrFrvE/GgRICodkLsxtitqrRqEwlJcc83bNNmjuL9b84YwaGeflKkcPbyIZslu5MW7ruNmY
yAD8PjwM/LAF0ljEgMDtSWte/Oep2JkdtSQxfYMrN2Pq3lbkFnoAfxAKbQu/OpXiI0PK5JFTGGpv
ODxPQKgD12o2fT+vYop9k3IWr3cpi40zPXlv5dyvy3ozpYpQgITjgNmypx8kgC9nJKUjeZ6h44EO
cfmAjdlZF9jY5nLXQDeNG+1Y8wUXfroCZt87xAx60WkGpmBOd+ZobO2sXqXw5y1tuAvj6dRPYoXG
JUhBKzjDAvt9T3hQyqbjc3iRkLQQ0awS70vW3dpk19m8/OSsB37FuSBUyVJbxIirbmYNDqVz1h8Z
hFPYiitTFc9FSXZq6WwbQF3abFybmNBHcp0rYtndYt74iHZaIqgHzLmpxLURYifc8XYcyHFqE//S
A14rehBvXsQmO09eekF+mzca6BeN8dSF2t/1Q788QjwLT43Qdcf6PN+epaoqY5gotzUsXsn3isOx
ZHv+12fIbyvXH3tEKKuesQB2uGWWaf6n2iWNBPENJSeVjt5OJPc6uSQSYU7Cc27RkHAspM9JhIG/
7detdlJJHDQYTCz/AaVd7Ix/8wP94n746eehN/5xrN/XSTKKgvshmy7jAOWw/C79UytjeJr+rvKN
VdT9fo7+o5Llf2NFvhB1/3NF8zto5v9w9L4WP1Xmyz/2XyWNbfxr8RWzG6F24b77Yfxh49tYKmyK
bwxeLGn+Pf6w/+XaHswnAKaMOhZA2f8raXCmCXb2SEoo6KGBW//InPFZnoKtmNemNLIRmXuCf//8
MIVuSdqYN4Nktdvh7JfW1zEvJ0zN403UxdvSIHZGNa8xkAHOP+1GSuvcQX1k/sqxLMVs7H54C39x
ZaOL+fS9ZuLIaIdfDIQOZZv4DL5JdaA4Tj7aq1pTJwIQvhdGQRwbAMOdaCM8JIETF8XOTBVcwdjz
d71eMdjoX1VHRlFqogOPrAbwf1rjcVsLrda36BGSlfDz5wwmWz8XO4gx0X405RPX3lc0IPF+OVMN
afdrqymjrdOU37CTMqOo53brD6yOLWleeejS8C7zZUu74ZpxzdqPXwcfhxkMLlb/qd8uWJNDXZHl
EdVHK22e63h6nEyMw37UnwFrhFuFcnhXxgb75y1slenYTPo5kc5wjGexnbQ5XDcOmcAecVT4SlH3
ju2a9uTBzYjeFZCyhrIYAscBnxo3x953bmHRDohEw3kTDvURQdRHSrrpnN0N1r5PwRUwUDo5o2lf
JpOEhMQftokhT82gGdcN0nh/hPxARrIf9FZ/Y2WIlexoIg9Faixj6zsz9/B0u0gMAT0kqOW8ZJMQ
SIpwAUSFzvGn8slez+5wUiPKy1T2sCzM+dqdiuk2H5IvZcbF2xEfJSt5dnOQxlo+Ewuj+0GJJLG0
uqCOMwy1qsvYvUlcPB6cCTX5x2F8qlgABWlCxknWddk6quaTMLvAMYZ4m9rdDXrCPgjHIkMhmzfM
f7WOvdaVdEWzmabpPSnCV+LreMW9tiSxxB4v5+rDjm1kNZH6aGu+WkdT9la248ZuCK3zzM5dmVbG
StJ6KsZyvhkWZI9hlhpmpuloe2UTuEaWkjTTbrjBG0SuBFSLSN6k5vySVY6/KsvaCDJm2AkWegh+
M2qNhdfiG/ejQqEd/15ew9bMTGKDM+dYSlEc7XnS18j9/bLaQeP8FqHb8EcWOfZSP+nsS+pcgDQf
jR7Hd32n0KoIL842g2NGG7I8UBboA9bxxPsQjX8IO56/RqIWjTKDVtmBcli2zb3lUeW741TxUxsE
p7sYwIubYXCfPLt8Hx1MTZU9dQdUlt6z25kf0TQVaxqXEtHWRjez1yTp5m3ktm8y091V16p7SYxy
6Q9nxHrFOuwJJ41LHSNOfcurF9Vd3cUPVuu6K7tvn40IUHDpQo+S3aZvyT1Lhw5p/EAH44JhktWh
J7lKC+uboXOI9nail9bRH2ZPfVhzB6KgVieSSKWHfrU3OhAl+nQ2RoUuiPqxD+d9ppco1MnsXUH/
rDALiIAJLt5yilNM/3Bbek63NmxPQ+gSMJ/sw75uyBLKSK8lZCpwC4hS5px/TKb11vZ2ueonZ1yl
vrOlJvymVfqdXYwfDdmERJsLhKKOeafpryP8k7w0v3divkz6jG20BxqhUzzrDt+FugohPIV90IS0
JGyhLBUT1mnk9cPgmxHPyHhpdJh5rVVgubdZZp56vz32ITuRROwJK/4CBiAMS0nI9BStIWzr1HmJ
swIJwG/LdHHlGtZDNdZP/pR9a6rim5Gg20T13q5muBp9jYw7i6gKnYx4UZRSxNASbmmTcGYpTnz5
EcuSLDqd5WToA9/N4g+kqxdPOfrtTDZROrekr7pAkXTjYvlhfZZKvkwOP5OInt2wELtCt+GGcXqu
pGXIbdUfOco2Vt8X69JeUuvN+ZsvkykIW+bYYEeyrWen1TbO7GyXsrWz27rFI4+MtOuH7zUVNDVw
QkUdfSS6ka7UZD+aZn7fE0RZeDzLyisqOLMcniMSoM6aLtGc3SR5c/aEcZXkBM1b5cFO/YGaiQhB
G5tE7Noz4jcICCNvoIm4G9xnhx3aCBlx21690bR5KzN3X+P2HcNQkPRr1lu7rPaJxqi1F15yGL30
pW0G8nUnzQxE3G4MiZo5iYbkgGcCvmIgpPZgRuWLUigXalvdRwrlvF4emCcTUVvTghTWupnAKdW9
f111/kPlWgiF4hvZ6d+t4QF4yjnxKuzPWcjjXNCr5zTwVZhNRHGjQAcfX0+Af0BxnV0rJIoLjYOa
I1aXpNesOhLMZj0pnpBTuSTeE5+A8qK6TiaP0M/0wMK7yJKvzihtmkN5UBnE0baqFlUEwKeWhaBG
ABScZzKYxm5ius/0nJ/XD7Nyo1khDo3E2qWFSyRZdeunSX1tdaBrxNw9RMhwYBpFh6z3mfARGBbj
AuecxDctouhMAID/JZzA32Tya5fV1e3QbIux19cxZJNdZXO1N0h3PZJ6hkkWhxBvS2PaBAMlFii0
5NETCtKXkB/W0BFDPaNv8+3nJk7LR2Bs+g35BEdHz/VVPLbPmtss9hfC/bBBlF7YE0GX7K1xynbZ
ADqosrPAjJ34jN19jE2xY1aeBUpPzGPiI81i5nSaBWsCjzkBfTehr5WgjbQzNW19TTvb+XRv+3s7
jogCn+cZqfpKW1j/U1VuFq2YGw4PmOyYULqoQ1ReHKAalkGnoO0Js1AboVBnyi6595YVc+Fm/g6J
Xwobey01/zKM2ouftt0mMWH4pWJ46Kk4VjJHNI8l3N97zqlihLBFe3VVtXO5crQ+ORkG46N0qjc9
RdjKTOgisfAf+kS/bjv3VtDF6Ko3H3g3eRC97LbMiSuTMvzmViggbDOwSdjDItYBVPbrbVeYamXl
s7cvRw4vYrtEMKnpiWIOe3k6rMO893a2fGRrwJ1jGAQbxiGjh3ks8a6m43kudO4CQx2RGCkiWjW4
cz1aCLc11kQPu/zx8jqPYaAoEG4rYdfJlVONS4dPoHxRtbvaYdFTjaazAy12n05dFqS6Q8EGx3sj
JqYhhKQhwzOm+kI5KVctBBwDkyM2uz7aQitrIxBykX0nx/LZ8ovbxsJv4NoXy2MSgfzi1VMJB6Cp
rVIJv2oAzKSc+mDE4zbNPe1kWFxRelXeN5oXNA7rIFvz8s3Qk4PMSIGhW5WoC022H6SdJoF4VdFt
wrpO5/E8iLF9VXZPr1/zBWgMoOuz505nRn57RY0Kl2eIj37rAJZrRKAMMa41h4iWLiqTK3eAUJA5
aXNt98aMNRip4W//leivbS9caHJ1rplAzOdkjUIloR6cz2E3TJiwrGchckxUg0E6IKI7I3fCm9nX
z4cmjspTMY4aZTdgBQ9q2aWIRLInsVJbxR60mpmB0szTcNUBoVz1RbazeZhZrFWovzTtoEcqCN0q
uZKDdaqbyAMiJZyNlxon2avwvqjhvqbxox22JJgiQA47dz6MY/9gT3BgS6RIVlNtIwQgQR+6GoC+
6GaUlYdjKfoeOX0I6S/1UaeKveE5LO5mk42oXYuAzuVY6iCN/FrfMNvVDzWBrYEwJhj4QBXWUZZn
25JgN8CK3jrJ4uIQA8YXozMHhaT4LqfCZwXBnIwE9q6dQfvIeZtaMP5L1z5nEsULijjsudfjkju9
rAq1GTE7WEXsL2NQLn8LSiA2nt3ARJYdm8z16gT0YqtN1sOQuPpd6+tvZThm2yhGeZmkCIWyfJ75
wrTDVyhZ607hLxM86ofII29Bk/NjX+n1Y4ajq7TwD405AdHRUL6GFe/V7N7qXa0jinSbC16HjPmb
FAcZaadQH+K1y+z1RFtIU5R+T8Q4QwDMgEJbBVlusifkoSPsbdSqik3vOnbRVlpZE5Mn3lQ0C9AL
TUvc1umTXZAi4mQS3G6E4CbRe3+fEUJJqTc1QQpCN9W94v7A2wE3zI397RwyjdMItV/NGIh+wwFO
vntvtFbynOrv+OwOVTfUN9pYaET+lQzIfMIQyZN/GMymhiQIh01mTYHuBe9fDqPOlsjCc5eknjFh
3D03xpVsVLVl0VrtzJkcuqlyNirN3V0qQbIVhrLJFdIx00flRhejjj+DutDQeMIjI/866MxS2EaR
xY6EleKwKjaFAtVj14MWqE6fT95XBFgstOexPwPgvNSlja3CrMtVphtPxeAbJxdE6CqvJwf7mPYt
FQi0oN7vMuQNh7kliXAEdAXsG5xY2vb6W1i5N2pM342irbbpWBPLKJdYPK9wN4wEreseU9KYi+FO
ZSUZh/E9z46xY5u+0RFGHXvEemoa0f4Z/atT1GQP1jNuJ5w3p44h7j7X3XPW25fUaNWxpYzfmGwG
t32VvXNrN4dejS9x7cQPOrQ2v3rz5tQ5IO+90LZ6xDMXCImlj9UuZGSu6pgLSoVHLBEZO2++YKNe
XULDzHctxdCulK6LdA3vVVr7X+uqtJ9mLXxPky2UevfKz7vqksXee56whfe8FMA64up2pMHXhThx
Yold1fe4RTtfoUCe7sO57PYjA11tMElczoV+bEfnOvM1yc1FH0IBujMSh+hdzfqeuXemngwUWMmT
7NLuWoYDYIAx4YxxLnLmXclM6G111PJJkI0pbhy0bHtTFO9qkmKjIlaKUICR4kdVEYRy/FbXdOCy
ZBbhUtxubKfYD8QOB8R/mPeOzhA2dCXE0sa88K1Ci19s0kGK51hDTyBDKukpuspTw9krjoamH/E7
rtIxxgMoB+CwsO+DyMHTLqvk1e+iLyWxjK6sDxqqa9anVb1lin4/OdXOxhSzRI4ldFQUDBhhb3xV
2JuxshBMOwjxhfmSJcRVRI750hqptpf1w9SFfOlD9SVyh0CrzPqW+4BDLZm1wKIa3pigdTmq+NJk
JqU/FzkliKPi/dgk/Nbfi7IONwCxZDDSPuyyQtw7bniTDTEKTNK6ARMXG6OwEcag4YLYlQM4JVkk
z7JD1OM6SnDuO4XLpd7ZHcZVg6qlKMxtnamvmijfs1KfLzpbiJ4qEXnOwckZ8mIAMVaunmNRnUfi
vR2owzIZiQ+RX8ukI54+Zqvl58deT/tVbNQ96LXmoyWpk9syO8XNfOzLTjtkZOIKdxo2WSipPsgW
DYjyGRlZyxzYUbQtx3E61X1KVdCazbqPwsM46dQAuqyg1Dag9Xq2NSihb+CafOH3vev75tFOVbpv
OBnn0b/YoXhMsuIRVibLFM8/dBMg/jK+pFbPXTeKuzDNnhvYvHxtvCMvy1wh9diQAIcLyalYmXrz
yHVa7Mk7mTlZqWzR2uQNm4GatSpfkXyDd4KuvgX+PEXuVhBTsIp6ZlPE5DQY5mc07hEAqGwyEmxv
GXJQ5T81Ot1UZhNHNrR+xVqF+JfM978WLs4UFCBMYDKdDihickI9XrdUC2mGlpQV/DNLeqZRs7Hu
knrLFREeW4XX3sw/kkifIVwCsiPb0gmSEm6eGgjobEt5rQApPjr6iBmGA27AqzCTjuNSwqdzLXdd
my/ty/CdO6hZu3KEtz7YIIaLK8Mi8zthdjVaWrqOUkJwR+6PIFLihSOUNjazdT6ViaFGpqio5xdX
r9xbz39MU/PRKBtxrgbo6qp3sDnhBW4YCzia/wCM8z6Z5yEQY3iLjHqQ001ncTnoWVwyqPLWhrQ+
cMLjBhcte5Om3oUqo6jtWNFUuMwZPSZ9Zh8bXRMrO4mcoyyoHrRqPyJt25QEyhLZCLxDxhLLSs/z
RCGSmN6DP3dq2/XgPhfobLrpkso44tWxtm4RPTeWuUqAfcNtvOsdlGXVUKPewWSOiMje6I34iKLO
3qeEkYVjn6zyaAaVlXNUNFG1qRsDl7N2Ww6mWLey4cA0jV3mNfswwgoU9u6hsKzrodHIRE7r4sCl
pV9rWf+ds2nvyj6/lInYtfgoHhFo0UpGLv0o01aVDFsNEy7efemeWsfEM19D4Y8jZEq5Qt4MNdVq
lnRdfXjqdPLgJ1e/NGX6De9A0DUA/xXS2KHH1Zu2hr2NSEbP3Hmj+mLc8+x/SfwZjXBdIdNfuljl
3k6oNmapL16OpVuyRrKrO9IXVUwyW4txtY6ph4ZQuAhE5wIN7ih3fdV/SF9tMLRqqOWs3aSQ41IY
4EuginH8pD5VBjx1sMrAbv2RBTHTG12UzR5tvaEmPlA0JYC1yUqeSK4ri22hZHUMDT2+dMmwsaok
WZuV728mwifLNBlWjmyuK0s9S9966iG3hF3TXqfDMkX0EYonTcKwg15J9OOOOQXqtPA1amtjK3VP
W0c9o2vPGt7t0ts6JJcTkzwFQtduHce4GvN6DLr/y955LcetZdn2i1ABb17TIh2Z9CJfEKIkwgMb
3nx9D/DeOkVlMzOj+7lfKqKOpITfZq05x9RGdH/SbV1XwMamFnHP544OWsFHCpLSr/j0zLx8j4KW
UqH9WmXFXUXid+K3rsHSsIM7neqwj52WJjZFwDrrnzjtlZ7qj4Pd30eNV85r0/moyaPP6i6caYPz
Q8JBMZPh97q5h2A9iqBBFARKAyQrjZQVonMry6DiVS2+Dbty29Xt3hyZuUxYbroi24vsEwOeiXzR
svWG1iL2o0Y9L/NSINceE00G0jdTwfgkJtGFCLhfy+YQURwfVOMhtvqDU0Rrp9OPVlN4M/KyBItA
77Ep81XhYd00AuzmWEb5uslTiJ9pTKujdJunlD0S+0U0jLGdvqdCu6vwBe6lrDtEot2k4NUYzIlU
5ytRjHxf5cAfZJHgS5/KtiiMfDYYzKM/5dK1jJZiHH9B8+y7QfIe1MF4ZlBmwz0YtF/j+0bmuWTK
uB9kAH2ZRYjTqN5byWzM2eX7eCh8WG9x4rypODS6yr6Vy+6eHs39aCMwjWJXHzlUbh+y5EEEVrKz
pLCdKXQfYZr/RuawprrmoZAySXH1MHB5NVtRw8hpKag3lZYMyzClpkeLklKtmv9QYoo+ctRrN/he
GmArEFllvgj/lkBZnvYBGcQzUP+ncqBvLjmU1Dw/L3faYL4pU7CXkr93eurM/Kzdd6hf5qOi39H8
MXZ+zVxtqtH91JcHdfPqGXq5q2RgEKwJTGqqOfjYMaWYOKYeC++OfZenFgetMbllRAVuwoB1aRjq
8JVf+7yWFo2JC13303iZdfpLq6vmthHDH6ZGa4k95c4aDHVf53c4FZmJzY8idP40OA6xEVDozTVz
mdvNWk5iNC2+RVcAQkgp5Ts18Xy6F8Hgml4+76im76g6lyheb2VneAvtiKyeyX3nZC407F9Cbmnq
U7vEa0Sxh8l9CD+kungjrQFIft0CzOe6QkVqobOmu7h86VxVSjYke+s0zWkTqOAP42Li2tbeGmNR
fKsds7SO1+huHJQ8wXvN3njNDjKUdM21neg5IpMOPLr66HcdXBepyrYCyCwnEe5H6TlS44PXa46r
xVM5wzKKucrspJZ2ME/q1nJRwi+JgCJ2r86edR0ylNabx3h0dVkxjnAVWcd41rrz5DtNNMqhCrp1
1mb3Nt86Nr2OKdNe1150l7UW7f9Q6aZi7zyPaX1IeqmTC57ZlEblG6TH/kIJMUjpGDQ6G7/LZy/w
/9rOV8KsLTrBF9rOP5N4ShL6jgs4/ct/d56tf1HbB2rMczVhLE2t3X9LQpV/gZK2kH0C5rNov/5/
1b1kyP9yCKI3WSfLZByT9/NP31kyEOehCAVJYZkyOy/U+v+DRCF1Uin8R1UhoVa1SPfiDP5uOJvM
bU1X+6k7RMljHBxamrSmthIq1iGNYB97gTIsmulFtwiSX7J9UMLqrjDvLI1vPaNzES1CugQMLHZ6
Y2irIL3/cjO/aUBrNOu/O7PPxJGvdsmSCULz6gT8y41BNIaKdh7LuO2TTUlBbDpR/u9gZuuhWHlK
MeuKVepT1tOblYlSK0/oRPYrE19rpWjzWI/oN80y4D79s8Z/FAQq03vJmfQM509JAIPXbHvld1+s
NNlYjzQJr17MCWjrn9uM8PEvkUg9NkYvQfl3FU9/Ake0stVhpwXKjRTIeOmr+8QiRbNjpRoygjSO
jkG0nQdGA/WakWTshl+FMx49nTgHWV8LEcKQgoRC9TlCXzKCAlElZsYkJ7VEGEtvAkZV8TtpzArO
z2gvqLbOlTpTIfSjUvICApv0sjs0I1ipBlQNF9v81AbptazC9zRSWPr0RDgMfr65/ED5BL59npM0
8Mvz9BJToSKO3zeK8RKSiTbE2oOs8QQIyJnFTXfIwnHhRM7h8vHOvT/Tf/96PNvoEmdQ0BxH3dqg
ejjdXgOQGR/T6vIhJmH4t9c0SSe+HKPMirBl8xm7vq2/k6qRzGVkXbEhiAbocpyamvSqhCKdd0a4
G/1yKef+m1HUOF57iIGyg2QjebdF+F6n6tEr0tvpzXUKZTaBJEPbeZMQFtVqXewz1bqVGhZhhv9U
8oeYBDH46avpV9UR2orSbDyp/dll0TEB1KF06YNflNqt3LyoBtknXVu6OVkh2fRmV6LcqWYTzoYB
QXYQPdmV+BXXijsk1sFRh+fArzaK6DcTnC2sxiVdgVWcRvxD61FHJqCMqc3OxryFIVbRvx6PZBDq
S3rNL6Tr3LSJMVcLcjxzfaX4Fdim/EbK6jel0I/kOv6+cv/P3P7psXy9/ZURdmkGociOlTXinh37
8ttsCgZErQ6l/+nyYf4Wwvzn49X+PkyVEtxa6ZAVGqNYa125wmZOmFl65cOYEK/fvkUnCrLAlhqW
0Cw0Jd9ZllWxEZ303oTRLb0aOrXoNZwS6y0Qj7XS1f1cySyK1d2BpoQbjf6zGVvTHQYdPzT+Zhzj
VwIh5wi00Q2nBdXB8kbk8aEmCI7G6UKhvLKhH7oua3QWiVK4gT38dMxo22ChjUd7iWpvn6g2e1B2
1Yr/LMWkcLKF/H/rCTTz/p/8+N8NVOeu90TBR3KyR4zQZCvwtHuGaFlSKLmtJPgXaR6ROnfPwH75
0Z0YGP/z7E7mN13TolEx+EIB25s/YPPmK5P4mqwP7H0CMb8YipjshXFyXGGXzfKhuBddXK572FTz
2qHaTXmYhZc8lV9iX7+iHpysc988dIT0f79UZeY1tKN4dwUikKhCTI7RYWuRkdtXFGhLYxH03Sbr
qOsQvnOHXPhQm9UuD/xNLoll0posJK09Q/eiyioxcyrnJZDbhQRgd+ztlToUiBDHx7FMbkRv3w4W
UhbDX9lIq8J+mPrXHpAxU/1fPVRQVn9fD4G4qZBp67ue7s19Nji8ZtHMcqoHtSgepCS9xfxezYr+
WvT39+M71sS/D5jEbOR7Hz3B0FCvR9cak9BS/UqM7CYVmO2uvEB/K9f//QLhM/j7MHaYUF/t1MhN
4oycgyZbp0VyX0C5YsbU9hk1nwh17fQtmk3+FtbpU9ZKP5jGmZg73G9DtKCrPitj4/7yKU139L8v
2eiV/31GENhir+QE3MayVYb1nC0bzXMLAm6azEs+bJWAqcvHOnf1JyMsakF8ixLNHJSJz2GjPDlW
4Ya5vy7KBhVFceUzPfcsT0ZYZVAGry25pGkoMIqSZmIuY5d0VmR3FVfeUGP6te9u3PQpfpkuJHiC
vTA7vNJ+tbOK+KEdgL8PCJEaEb8rfpK+VIGUPGiWIMKFtPJ5UYL+MdvWp3E4jEvDYuMflkq9wfHt
ZmG/0XQZ3on0QlF12dugLnqCoTB2bZF6LD+3YKr+xPdJITr+nQ4mjncL0UcDyZ8daCXAqESmejdQ
FnLMfu1bxHTFCisHhWZRO6Y3kZO+mET4DFqvr/SexaGoylUuUSFqkIuPyW9SiSLyOiv4QslPM2oB
emtXHot67vGfjNRJZHSDYtqZKwuKNQgPGJhLUsW1FXxhw3u2QntmEjPfl+bOD+SlCF6s9KYAcNNH
yrItEIrcFPmB/+Ufdla5HU151XrGuqX5mKePVPIeL7+oJ1zi/3ynJwO91XlRpOS0f0aoBiB0DiKT
FoNu0YOCj9oFL6mDCoJ6JAZkJrnj0D6WyUNV7CsBpmNQkauYDwmUsewnjGVXqH/IgZwPA2HnUrLV
xZ1BAwKJDdKgejFK8jyLKQC11pVb/f0awzx1GZFCEmj1mOZuZGSIRoI7yorgtIPXy7fn3M+fjM59
6eQ1FdCcoDl/WaIn8YrorbLT9eWfx/L9/bdlT2/Ql29r6vWa6FhyN9QI8fMT9U2Vp2ja4KXsKUSI
Uj02LZjc3L6togrzBlqQeAqFwB8tE+qFdKlrTQp2Wsnyp31GZ0rRqVQf08reZgqRM7qkGMtIqpdO
Mv6w5H5FcdObBxF5d5rfvbdS8kdNkkNR0oPpO3M7GpErPOuQmQ5hhqxHKd1RFgk0MfdYVYPs1B5F
4iGjK7cKIqA68ndlYh5Lj15tb5NC4Qx3XQaNqgbCOh8Lzk5y1IdBtI9tDxOUYf6lEMNWV8SLYiTP
+sBqXKfhosXKR1AiZPRpcqx62/hpjTqQCDmdlRGIFgsireXvZNbhVCw3VqGv0iKSZ1bSsQntBiJ+
sB+PpGTU8LKz4Ckjiz2SlHmi0TyS0w8rJjFXs2a5Wm+sFtliKHv0pZx1kRezKlRNtFk9yLpoFegJ
OO4x6Oelzx46tpu30IvWRaS+ykl+G/UhOvIWrZIj7Vupuo3j5OixJR0csXEi/znync2QoXmslGVa
OjuHCvOESTPGIKCA6r/RVLsRElgl03kynNSN85TVTLQcrFqfj3F/bxj1voX1mnJNte0fmkzaFOpw
DI3gRaeCIOL42GXdn4aj6gEt1c5a6wWd18pZFryoJteaSc2uqMn1CNqdz7dx+aX9fhlK/eXvV5a+
l8DjOOZuk9PUj9TGTciLElCvyiZ/H+mhS320rxm1Lh/vzDqfluzfB2xKLac4oeduwPqrEP4ktF2L
SnlmG7OQwGWRNEqnWVbjDyxc4qbPw22LXqY9arF1bKz8D5K7e1DJHmKrdl9p+GjRsvh058CHmdy4
KBu3ehDBh2aiErn0xzRQK4Eudzzpw47l53ZAQ8vj8ZRhI9rOlblKEcjxPC3DO0cl3y6WN5cv98zc
YU9z/ZcRYegHS3NihhwvsNGERtCPwes+0otZiwxwDIqAxeUjnViD/hn7Px0MXw4l9zGVhQLyyaj6
r4kIdhaHRbi6VNPwTyCK90Yghk31HSrzN9smhj1uJpLtGsju3J7msFp/rGPTvXw+Z1Yz9smiydct
dO9CcOUoxvCFDVtAtm7GQCYE4IHLBzl3e0+WTGwWomFsuM6ixiaNujIgtdZRSATqGgWSgn7ttT03
sp+smlQdfctgF7krqSM7QWVuWfqu1qX/5WtyssQIopp2XcPEoSLXK8hRmrVVvbUbeYfm98HzhqfL
90sxzz2WkxUCwoNAl4BbuKoO6B+r4VEbwBfq/bJFRLqs1Z7MI6rwHWCFQphU07L0mDT6wWETOesV
sW59eaUCfnTCZlXY9u9gJOQsTfjTKsM74NXRwdHTpZBSHrupzNOuR5bOeNs49iFVYotdV88LKT0R
CLjz6l5lRjF/NV63t+ueuFbgyxEjdyXsXREPq1gbAJ0NTz788ljyIa7hyeTRtgvfMh240NIdteZb
v0TGPPTWx8gsNJaTlcBHnRdidyg6eW81Af0Te+q5y9sUaww109dabxGN6ho/h10ub1K61l4AiqxQ
7yQQTKC0xucsIxE2VIOdXSO4j/MHzSC52qoPQR/gMAUraMvVAYruFqDnQZ+kAWJgdgiaFrel9grc
4OiECnHsAUr1bDEIbdugshR6vDaHbIJrlms7D29zi39aOaNgMqqZ9smJRYhHdOuPBEkJmjDUd5V0
8Bq/nel2XEHUkKuNyTobjsqmYXoRdnObBelTkUx1TqZz2XKmqfcmZ4YmsGEHIjIAEDfvxtB4qnNx
37UxfC//D2iCRarGuHvM5N2pEeCGrDaautkSzepGCDm92nZJUN0UhO75hbazQnMTNvF9mZULJ1NW
SMIfpqmL6eMx6KybglVE7eV0lUQFZ5fSjR41Ak/wWFNEJ3wUH+s0xfvyrwjNJKRjBuUa/4UhF5BA
S+IdSdr1SJsIKhVUqbf0ZIGV0UT+Khzib7NrJvcz37Z+MiM5tVJ4ToHECqvKIsmlBxY5eyJOrwyE
n12Eb3Zc+skc4LFXooSvMjBTRpqnA6qwCnks+ig0zJaF7wNrbhtt6cKvdQIrL3/qZyfaacb/Mh9E
g9UHddLnro5toabK2hjhA4GyH7HHVz2CLtMKax2H8caJ6x8C60pEICTS2XWrlshbvZWC5NRSix9j
81KXgFwcPgSlMdZmFP3WlJRwhvwtifMnjdWNnTkEujXBbKiMfZ9X+2lSJeaEIUJCvGBvE46aDyqi
w3d98N8rWXu+fKHqNKN8c38no+PXC+0KWvaDLLPqVrX1pCeXaIlnRV3OHOBEfEztE1ekopbwoad7
sotktJhXWbJPeiGR1ZKCK8gXddCyWzWbEcA4rHkR9QrtYesmMewXPSDGLEgoLpjVn8unfaYbQnvr
79PWhpquSyolrt/jWJB0wEJSMKN2fBhbdS1Xz1jdlmOgLJwE2mPekDc3tZpumh7QvGR/ODwp00MS
4hwpccHrfTOaEWrwZA3rFlrKJjlfW/VTJIWuEzw2wy6MjwECeAXTS4z4jVbpQiSOayXNxpecO7ML
D33xo/H7XeA5i8CUrixNzl7qyVogQRslfMVO3Ix46r6aaMTLTg0OqE3XqvPYB0esIjdQn2dyivMI
ilJCO63qyCL21hagtXhw+15fmuHH4MiYaLYkVbtJZUFEsOeCCIKUGuJoiPsx6rZ8S4wkjF5k+eWI
m0sa49XwkmX3kfE7Vu6H6khiLMFFMza8zrW44k8A3Xev4claxCgxU0gNVaKs025JnsZgYGt/PApn
i5G00w7/pBVYCPHShaQkK0ormzhE359r9BCoWQUhuk5ltOYKe8Y5EqYIFwxuapGtG8IDsbxK3kwJ
0HoVxtyMtP04NbfRfdM8qlu39ArEkOa6zFvqLN4xHdq5LaAPROXjpADPOwRcDbI6CYtTqDz7MkEv
ujFPff3AftPt4+JNMTvK7f0mCmWbDIL2nTXcssqAJ1K8sdPmkGbWD6OktjkJdC3hoTHsoEG0uzaE
QKaVC+xjOy0LVmXZEX7DP3LIAiaXZCppIftZXf52TnK3/lnrGifrpSgXSkoGS+YaOladNn0OtPIZ
IOIiR2EaFjhfpi3Z1PKzmajD3sRE23xcPviZ6cI4WUE5BQvOUkoz18zN+wKLlDrqB0vtrn0s349m
pzxFPytlKdeGjCZpwJbZPkITuPLT04D4zRuqn+z1EqCdULZKBsrB4nWrq1mW9qCry0UZMfVfvj3n
ymUTdu/rcNyk4PeVxoHYaTQoZa2lEU6AXRRKA9E3C81DaTlk6qMwxFPpl48q9Z3YVteIm4FwaNaP
JJbvvFBZSDoBYgkaYqy5XuswQEdPqSXN8954EBFSIjJwWvRdFt2oK5PmmWd7ilVohzJkzuLcjeAJ
+SEV5k3hXN2hnbn/pzjiTK/tqjAqiKzdm1blSA4ruG+yE6eYNpxFUiGND5LnEF9QjOUaHeE6rfJ9
nLW/nRzhfq6sPdZRl5/TmUs95WjihwqpnUI3icfkoFjNfaQrt4nQhyu/r0zf4jdvm3nytqnmwFYg
pWEY2Wq+9mrgIaJZV0O+NkfpI6JTA20VF0Ps3SaD/9b6w+/LV3bCEfhndJiyJ7++gYAfEwtdG5r5
PmWVK+Ekg5qcCBoCkRJAHGpessZeKpGhglKJn8yufSSiaKP0wQM1SHHlDpx53EAR/jqNRk5LGQ8P
dWOqmvPcyDel1mxEgn0NU8zlaz2zAZ5gaV8vNW7DHoIwkyFRS7j9g6fRb82l3MjgaWTpZ+Hp7ZWr
Odc4+NxRfllPDkbdVE3XI0WhpGbrw33Kig7SH0pAadFaNh5/cyWqftvoUoGer3lPB3s9tv42pV3X
9q2xkPN20dfxRy2HIyudiGzyglZuJkdYFWnq4kFUC2JxJ6OzCqXGN/LJxYOTLZ4XxOQVYTqDxc9I
kM2nBqZZ1DdhBZPRIT+JtRxIxI4NVdKxjH2x+QtOGE/W92SZKmIb0y0sKCJqIesGqX6p+LWEMhCK
agpsiKGbawOtMb3j373700f35V7VuDiQV0Oolrp+lTTpXLY6QuECsUwhfi8qrX6vFLaFqnkHJ+LZ
9hp2QAgeWsO603L7qbcQbw89ooImQx2MYHhy/4qVA86HaENjJXR8LnFa7TOk9HVvIF9AvZJ19Vqn
+WEV8twKxH04eKwvsMIlOAHM4ChQ0cWW72q696wm4U8/Vd2yt56nvz/o3kdsRw+t0VGPdHq3ifp1
B5F+yi1womzKNIAEpG4Lg+fv+Mp9UMB1Yl6X5OTGQbcYZsGVcog6fSLf3b/TL9hrK5QjdeyaVTlv
BM0LT4pfEgWthpFXj61irjyrX8ZOBR0B/b6DwCdRSG+KEVyHdntb5v5j5LRHpDubZByOkUxtwyzv
7N6BWWTOPSIKLn+BZ8bRzzXvl0ctl0R5ZdNyQGODzM5obcCEyEiuv/zz0xV/dydOBpEhaJBiZ9yJ
WvwQxkEM1+bpcyOH+vcrilm3x+7GD1fFs2WX8wqbv1cf/MJ11JfL537uECerNA9jBx08WPl9dO8l
dxAY/Abp823XpYvLRzh3d07WYnFso+POpyMY+k1pp3MKyFeyXc+M3hMI5+snrI6qpXke90fvk7nG
lgK/jOh/2E15ZUCdiMLfPdrPwePLm2M0iimboZ+7eWMulIph2y5Q5cf1R0HciUG2ZkJhhKzPgyTU
N0tyjpmVvNXsI6Rh/Am4BAQuvVCMKMq4HrQGJ0XUXzu56Q5+896dJn6JqlCTqmCF7bVs6rVGvx88
fdd33Y424Y6YknTWSMUTaWsZMFmEcpcf6LkqtjE9ji83RY/ZKNealE1dq7VRJb+zHNWvlj7JYXK0
qSu2jpriDCdhvh9uQ5yjU/9EquU3EgYeEjGs2rHHo0Et5coZnbsTJ2O552Qdznh6qnngHBWrOFZK
uyMoqiZuDWj+GDvlTM3K29Gu3ju2ppcPe+bbMU5GQFyIqe5bYe7CsltVkbn2/ezXCObcxKYxYrC8
tlw/s0z7nO6/3HDTQChPwSFzC248sJ3BlfJsN4rgVc7YqUsZLP0ODIpDrxJw78bgnUgKZdNGFd6a
Pr3TUygWSrEL6Ek5lXkYbXqfXT489lV+bSl17lM5Gax8KbdQ7RqZ62jN2qHt2dj6cZTKvTGo6TxO
yIsfpFWTaB+X777+2ab45v0/5T1pdVvnCpo3BA7erqIYL0ZpQYTYz0gp0nmh9Lc2tc04SFCRCYbO
qaQsjcmdF0nrCJnVWkp82c0NsmOZdXHnZuODqVskHJb+cVq7YGdrZ0Tx0CTNdXc0wyeHCJwep26N
7ANZjfMb/nc9h5HzEVdWANwzTGax0iHIiv2COhvUvzgqgWAM/cGOJHUJLcaE/dcPSxGObm/rr2AS
1mHdvjJOPAKgwAYfKcyUA6wWNVSeQgP7iQSEtvasjWLqS1EIQZImVhawer9qz2GG70iPaOuQLCSx
DyijNTp2Sdxsi1j3tiHrp2ktbRutqwt5UyrKK57qDLVxf9sblHumT9S0yoMUAQPy+TRLJQ/cSqop
8uTNVlH67TTMQfPQ5+3gw3cxit9dmB6lWF42ARZMj0JUb6b3tCnRNyeYaCr/oJnjUtCfjguDok9x
8LVwgx7IXpOKcRgC61eWm3csM2HPCGGsJcOHrkX1PUj9jZcOe/j+e9tjsVg1/OgQflJImvloNNiJ
c+/eNoO7YBwWjmRQTUonhgGpGYGxMMRAgFHnLCLakLrd/pjUtD1KDqNMKLgT7jKK6lXU4tlRtRfR
ZhmCkJAsIj260b3ytgmqF6OU2plWJM58qpR6o/PWlP0qj7pnwZfe+vFKqvLnspjoJUP5WETwrjVf
h6ndV1QyZHxFgFeGSr2JTT2GbZAecfwvAQmAv0wofDItVjPbSJF2TDiUDsVHNikQzJw6Y0UDmnjl
e8MeHWIsnCX0TA1/77gG5J3OZCnY4qs5Ar/aIEn6GZveulCpMiVgYBZWGd0OIXKkzMLkVVQZ8Yvy
Y59qvzJ/hLwR6+NsVLA6p/EaD/kNrQka/rG3DGIZ/AN6bq1vf7Sa88uiy6Cr6saPxxEZAWnTVlsQ
Klmsc8JFCrk9ZBGqFProrkit+2GM/tgD/RstBzmJ6S4aa0AWFMXmQUMPyZSdtVr6eEIYfio/cSu1
OqAUBWMzjO824BtSQI8OnMyZr4jFKIxmkRr+XWL75H4kyDSwJvgL6v75TG+kfYESwqjg9vRj5aYY
PzvUTdPazi78RdWShWiomxoZUgPhhzpjky1sUDWZLb8MpK3wvIiy4Xxj6nBNUq8MHOQ1yDjT8+V5
ovs/IxUnYvOildaj5tTSfPq2cj/58Co4Hj3Rz3rn/OwM9E12Gj6MGgRVi3jGENY5jZnOXjkqD3PU
hqfM0xI2UfE70XkBDrtCWdCrfIkHdSMcaABqlgK/tAHglEQAxdqhTXusvSZRW06O0plBG7ZqtWDD
oc0tOXom9w22Ey8Hu6QGfIUMZgVTnniM1eYnUtLfupe8JnJ9byvZPtd1bWmb9jpQEqK80g82XT/z
rAQeFU7ZVtVKKMPONKNN5wWvNM/WtW8k0KqkNzurV7maPXQiKNBve0dUIPO8QPOgFOpS7bDiBr3x
R7TDJ49r7UwiVEdH5mGl2rwWDubQ/jFzos1oQ2DBKL620uRlmqbYa20JLjxItKboZf0s+NW+qlZB
kxSEEYVcj4x9GJVZN28YF6Yj+yPQYbXbh0WzJG11aXTysW20DWSaY19qT4ZhPAZTkb6MSS9QZJKR
VKP4o/bGa0hSTIX2RENdM/XTjap+oIl1h7DjME0NhlXx+RvjrPHiW0UV8qLi/sJZCd0UestMLSiU
qiL80Ufp0u/9jU08tC6lGMwY9a3WYrBkqDdr+Y558B2LXL8CFGgRLmB4s06O9zYxoRRFA1qxPUpn
/KOJXsGWy3kF9fS+aapJkWq/VaGizyITl77kxXdTT0hL44Pq2fmczuus4XpFEBxEJ5w9W8CVFvQh
o3M5k1mh1rD1KKpAqRvtP4Xe3mY8Z9KvDimdxxoKMAk7Owp8m5DmBCKSXU339vM3w16iMGDeFGm0
G6C0TX/Blzw4EJCAtJHO6/T+t3r42kxvhwiBSqR0ZabPqGiInTMz/aZRGJEj+6Uo5GeBNX0RthM3
oCK1M+7FA7lKz44/3NSf43xE+4dorLZ/Q7n6gIr7RjjVHC/IMyVysgchI/CT3WC4YnDSOT9nzCW0
QTNfEmuoiNoMxN5maF7IKYfEpQ8/p5aR8Ot1lmgPtLdf6sq5twzzkYInJlbpkNTEZ19egJzZfegn
W6cOnAjitIwCdxutMGevY6N7HYJ+C5/iyib73CFO9k7ooXRuX5u5bNPEzBhgahjRq1UQQU3i4uXL
OFcE/GxOflldhh6r46hhGYvj/lYMJfjK4Zbo2btULjZe7K3bLsF6WW2DLtk7vrS6fNwz+0LtpPZo
J1GTdw7iE3JuKfKgaDLjq9d05sadBpRGkHgyuvFoQepEECFG+RaM2RJ32UtjRWI+rYl0FK4FK0aj
YUoOazwHyLFpLKqr1DApbZfqNhf2lRLEpz7ym8Xqp3vsy12eZgOdpkHmNgS1JaC7wtwmmrvwbroq
+lG38dMEWWxRB/L+OyCqu+dpocks8Gol6pM86r+KVN+Ok5bBTm7k0X7Akfemie5RLsuNFSaP4LP2
Hvo3qep+D0m67uBGzUY81pToJz0pM2YIlXpUu9tRnbLN835OzDPyxaJ1W2Pw5oovNnKLDagFnIJs
Tnp0RL3Ss/aYFvUB/+Yu8oybLAbh2pPX6MM4q0rtl595zOcKA5Cip5t+WvUqFKkTBhwcx7vchFsd
5w047WBCNIxUA0tyJWOTIVC1cbrq9VFpWfpOk3E/snaiNtiji0h7aR9b6qtv+nst85kloFgpupjZ
QnmwiKXh0WLF6uFtNeKPorY3n38as9otJGtKWK8fuik1MlL1K4m0ypm6l3ay1yzqEJ95rSZuyGAo
yt4dWmhWClGSzu1Uz4xLGylV47aokBP/gRxnRIr1lS3nOaGCdrLnZNqpKjvn6Kku5hVyfY31FAg5
SPIrjacnWS9pfzOV/S5/pWf2uKch2SKhBhkkVEl7+Y+KrtUxldU0C1iyv7Ss6toYdO57Pdk89m2a
kHeoEzHZeSs6+YuuY52gRrPBZvxJ1qxWC79bTr3RzwVkf8OgbzmoIbVdQ+Hn8sWeHQpPhnSP6EtF
mNxd3Sl3gfzLM8K1X5mQXW4Y6ldqYcys8smSPkwsQJeP+fnefDcwnIzxte3lSlgS12h4xbNwwhfy
iAFHZqqAParqM/ZjrilXN4miu4Ylb+2uI1THk+cGmHSD/MlG4j4IsvWA9/ZscdDQdmOJTKmvkSmV
0WNTtQdMVoDh+mpVBJ+8nuIQTHGCZSdYlTRPfgAHRQA0801nRfnqRz7mDzrOucsXea7do55U6liX
tLWvNqmbyR9R8YizE5+rmCOJjoAksYRxBryPo7Hi/YUzjBaAdds1yf3Zo59MNanmWGlWV6kr/GTL
28ybe5/KH4V/V3geIteVwapv5DPGFyzJ4H8Qz1fJlXnuXKH8swn7ZeSP9LivbJiDbp5iizI8WghZ
ry2kMHpnK/pe44snucF/zR3th50n22hQyiV7c0p6SvyuyuMKz9JzhpmnHXX6ZJGFC422jRE4Bb2b
Yt1VzZ9RIgTr8sP6jNL45o1Up4/0ywl7QZC3dON8Vy3qhaVAuvDEVqHbW+bxc6wr7pjiNsi7eAa6
uAFyM87qxn4ojXqd57WOcKliq26pO+EAEiwSlPCYLfxBulaWPbN0OA3nSCtm9riPfe6oc5BTEHpK
+uvyxZ8Z7z4FTF+uvTPangAvw4d4Ft92BgnZkQr31g7d0o5XMoSYy8fRz5QsP9+WLwfygzYQKKl9
d6ibW0oQoDPa6qbyY7QK2rIBzOI45H8NWvc02JBOMi3CeKg/kzK9ij1qPb5gLZ4579jHBcTE6iGx
jFU85t3svzg7j+XWkW3bfhEi4E2X3ojyvoOQtCV4mwASwNe/Ab2ODq8oRlSnIurU2ZskTObKteYc
k2fhnn71ssSoMZNRv45dAfoDaXsY3duTX8fKLp3CXqZGjR9PMa69NHuGH0E1UALNzWHQ5A+pF+4a
3aGHXPdnloHvXeq3J+tomXd8MyzGEEF5YRwCgfn2wSTM19XLexWla+KspH7ZusXKI9dYBdktMfOm
9i3/q6IY+xqIbHhpj1sFNGsKXLFkVqvZ1/znqnOXKZokFzNKXRtQ7bAywzRRV5ZtohV/VJ3yzF51
Ym74HQ3448bhH/B5U3n4+Lqdfjk6H5x2L7ORaB9nZYfOmaHSqb3o++388TnmmGua9BLoIaX1WcWo
Oi3rENgS4E1YwJ5Whn4P7dslnY0Fv4ewEpLhc+bTidX5fbjwPRH58fF5xFjcq8xoM4RJCak10udx
lT3olULXqvM+Ao3WCKPHgFIjm0CsEuj5GNOENZKbhG5rpfcPyUSp6owa/mSwi7X4ZshCYEtEaXWp
StRhs5G1uExwBUaUbG2PTyBvoOfAzWIaL4NyPQJH3bXgqbNGjPOgEY94RL/A6XTr1BxXflDuggsx
Qs+ViMkBGx/qkVvhEVMzk6TtzD0jveOPLhyTE1TguOvCeG6a9CHt1GqhJcWqM7RrJetpo0e0ETIN
GG1RAR9qxHtiNe+9gilgIHUH+JoPBE9b0ufEItZtlKi6LOz+n6HCTFEQsmmR3my8ztszft2lCcEB
pR4D0gsIuAmmoKJH9pkrkspvYx27s5slvJ4jzSOGWCT8OSAMfX+uKO5LJhAHGCPoXdE8jh6RY5VB
QK8+fBmMARZGX9/Cs9plAwArz48tPhUpsGYBt4bqRlxQjpwK4nqzZn2Mx3bf8QyVShjNrdJdxa73
ZudacDdqNJvKUj3EPXSGaphG96bQl7A61cs4Cijhgf5x/mvahSDbd/DcraaM60Kz86XRNZepp6/1
THzICQUXpVuM+SDlnMfGIGknTtNqkejhh0zaFZodkqdq87PukAImiCEtrYO5Src3Ce5lGm1LU8a0
i/t7nLf5nQnOGYuRE84RTbeXgNa1hVF521zvP0bUmAulLaJ537TP0JcWbZPde714tJ1q4xdwPaUd
vAmzIgLOjt4GM1ZmZg/YN9IPRig+wuRtAky4FfuUFrCJ6to76OBoFcH8jeJC0LTIJjDW1L0ob7VK
AWUdfDTc/dlYJje0VO9j360mSjixsS6PbZpHNFo4SHptTcBk76xrt7pw6VHMyyB8clvQcMwAN1Ll
PJdTs4dUcI2r3cry2RwmdbuoD7AkwQJx3JqlSvBpV0Awi4n5P4572kfrNAYA2wTbNmweCBpDoilo
hE5dkC7r3pk9lPOMFmdXV4dKerc8VNe4DfWZ3otrv5GHMJZvlq7OjTLf4sBdZX5IcITIFGQX8LrY
YS4yrVpQju5CT12KigT4urue/ogv8ekgBlk6wyBmUnGsedGRXeyIJW61ioAnZR7EISOPgVcxNmnV
jlnYw6bWLl10UlHfRPNJYJjAQxVMbTcVgptZaHqHNK8wZA23OH1g7DvONZnCW3gYV7nKW5EXllyJ
WvtseYdFn+5d105mnps8B5X8HCC1CWarGybYM6FUa+xgqwCDQtCxH6bK1urSK46HYAP5UxHx71KX
m7938BPzLu2oqHRHvpnsRgqDTLlhVkLWt3Yh/GiX5OGy5R4YcE5sOzrzcSdqnu9h7I/1GCQlGSFl
HhEL3iOftF60Ib75+5ec+quP6z0HblivYGpOMu1GRcvL42ec+btPHOy0o9OyYfsy0KfpfwYZz8n9
myhFMFwt8ro5V1+f+ojpZ/24Mrg5kI/3qOTGKe47Jy3MDoh41i+kDcQL7wrkUEwLSmPcqoUo522u
vo5xdO3b7bVi2AdeyXcniqcEhYLg08DfQaMPaBmQQqaBjsPmTA9XG3m1oeF7yYceVv6Zy3PqIZqa
DD++u4aLe2hoQG8A99oz0xjf1Wnz6VR5Z3UjwHoTL3+FmpI0WQjhf9/vUxfsqAoLqjCsVV2JIU93
j5Ue3E58TcotumBa+/j3Z5x6po5O0uQTteyRQA/6XFwFwDIy9RyR4lRlcnRg9u0gCxixEg/PPcEP
wRqeN/d+npzpsZy4PMc8J5KZB9PU0mgTVu5lUGoP1pT7wIaAMPGMJPDETzimLPk00MwB1cjG7sqd
mRM/ppj3deEs/7747okaVZ1ONz8eKyPEWWE2oHdLPmXPzkxbTehrEcRXSUHXXo8Aw6h9kc6jMAAW
F0Y3Whnvic9cMediPoevwhpCziS20SyNIFmHkXYzxMF1XOYHo/Meh+a18zALl2WM7MOd+SLYuL3Y
um2/iZz2omtrqkZRhKty2koYSmBrHq/Motlao7KziYFwR/9OtpywsELdao72ZEJy6a1+y1567VvW
k43xoQQ/zXJU2JMleGsVzn2X+hPa83H6Vm6SUmva0Djz+jVInUVdwyDMBu9R5buyI76ChCyZinqH
XNdAfWT4lTK4AKZxsLKS0ceoLzWczCtpFx4GVOsVfxbWZDeFC+xB+O5FujdjnL1ET2Ptive90Pbe
6BRXSuM9O1nV33me/8is9w4EMTCjduvJ/+i1n3JSf95GqPXQZPERb8YuvIjAm8MGnHNqPDNdOPUU
Tv/7j6eEkWUDjBM6fWWVO2i9mNpT5UlUSvrfFprjoL3IgqjsxWO48dT2ZnDVRR6a9wJSo5I1Z87R
p45J6tEKiikn0BsY0pvR1N/Svl76lbvKcqIZEm08xKPxoKotJ/ei2mgCpZgXnmkEn7p6R6uorxO+
rZS0dTRXv9F5h/Pafm7i8swqdEp6ph6toPD0UiWDuLVpehrivVP4jJ6xDDrDl9OyPfh9sQir8NPQ
1C3lD7B7RAXAlQ65Ol7WpQX5M0/IDtNZgWeB2z4QRcC0WJ55eE40StSjVVjxSn+ISbTZOIn12PWS
VIdk0Wbh0uoIXmi0//Qx1jF9qEXookFqDWkMeyRaghugJZvTehpo+0g/ObNi/r4PW8dQIC80WtSs
ebhpyClKzPZ9+ihn0LZlbtkL4ox2GPXWgZud+bwTfXzrGAo01Kadd6UXbDoNqJxZQTHF3oG2eBF7
zlozlHs37nZg1s1FYHBz/94Yft+VrWNGUNsLGp5hEG70eohIgCtvSRm5/m9/99FqApvAl3i9WU2E
+WG1Jfqi+JxR8sTQxfKOarygaxxAYtwfgfFDKuJSmsz4zdF67tVw0SZA22z/Q8r8vigADhTFLf01
jh8yOjdS/H1LtbyjdcYbU8+2bR5ETp/7JCmvfAJf0oo4e0/kqzEaJKTc5JyY7ve3y/KOFpe280Ov
dtIQVzUhr0WXvaKiIM/Am/xySkwHWfync4XlHS0zscYzJ7oy3IQNEYY+ksZFi6z172fiRCsZOuj/
bjG5bF1lYA9jSOYb8xH7ADEHN7DmlyxvxB5jkcR/MtXn9qYU+q3Texi2E2RL/RRFRFyd6o6fIS2F
oRwXHXlvCf1Pw/HPbB8nXohjmo3hDAJqsRlsMkVdUxBdoT05s3Kd6PBa38XZj+1VMaQWNzlI6kiA
uvUSEh7D3FkTuLvuuvaroi7yfPMpsbX7xI+idUkQTF72r7abvkdIMgLT3bZx9pzTHWC5uICUMCOi
xZznHUxi34fW62+stnmzhmjbNuJSH7WHKkbGVQ/OzFHEm+ukC3DwtyInNANnfF4X29QOdh58J4+u
fa3ay6qn1Pn7bv++I1rHaJ2iH/TWcFldipSIqsoqHrXBiHe2Wp7pSp54K/4PqUNoNqhJnibdvlbr
8F9t2Pi0ZkMYXaelc/f3rzi11nx3RH/ct4yZmovAJdgEmX0AOS3mfkFKdJAfvgvgjmtLRtG0JySN
/jTWREWTSr7k5f9PpwPrGMsBmdsxQ93GA+IlO9JrYK5TwKfQEP7jjTpayxqCEcPBs5KNmjM7xct7
V3Dq7XHA/n0Jfz9BkUj7v2+99D1feHbLNLcXu74ZH7KofrfQ5KElPFMenfqIo2XLCAYxGmOebLq2
XIpYXmQVTQV8tWUfndujTy0OR4uXY7kRQAYO553eXqYkphMvlVmzITLecUYvncR+9avJ/SQWjBjX
US5uc7f9ait0G30fp2eu5omnfkI1/yzTsYFrVmuSEeJPXboekTeqEGUVovs0iltiJc+8XSdKaeuY
MzT5Ts0aMdsmtsWqCY1178K9giA1oAwF51A0Fz5jmIEUTTtBx2GH8ervB+bE5noMHNKz3ovbyYdI
2smsNE3ShS6ncjb2n3xjW7T6mf3ohCmZ+Lb/vZayIzBqoMG8Yb69JFlzGZCPW18qYsGS0psjy2S2
DcIr13io3fjMg3Tq1x1VRsLQzc7SuYFQ/ZZNeBn0Au+4BuZkVUTZvMmG/X+7jEdVktGSZkK1D6+p
DK+KNMfmflmOLXDLYDeNMA1EG39/0olXwzlaQaSjaaNo9WDTGu2bXuf3ynDOXH2qZnCOVg8tAAwV
a1qwGZMmeC3hzC7dvL4juUjflVG4YoK+qMvwE3ligkjAPJQmmepRM4L3C9VPi7yyZepaIYFE1mft
TAEUpFEXMMonscGZNfqEpgAg+f8+SSVRF3al8y3jUIAPVdxlE3QfhFxddCr6pqrb+3EJXNn9RNyx
jmugXWG0lKn/Mu28f98F7USjB/nH/36L0IeLXnpMkTFk3xZjt5rKKqsvQMdVGqlz9qr2eY9cDZJd
ZiQLgsWWmmHP1SR5kEHszDpHMaBmNE9mBI54HNLqOmvgAbj61nQjOkUMQeaDY17zMxdlVPbLPEf+
rShVuPBcRnKxS2iiQYychgFknrlkKyv0F2fNCNTLIXjYdw3A5sLekoc9zAtXPyCeutCi4p4Ek72F
VQNRMJxG1V2KJF6wxZOBoBb3jrTp05j3fmZFS6Xrd3msEej2ptjg41y5rYb8QTHgMQxVtc9rb2Nm
GYF03kyG4YMbDc/lWDwF9AdRdlBqckN4eMpZ0nfMqsp25TbOJizdG7ccrgdqagAj1Uqq/n029Ctw
ebhXg3WvmzQUlEVp5aSrSjyq9gJ+MTmKqALSkjuZtuM7vIGND9WL7IlVR0eL4A91IXUiExWkcI7q
om+spuEIIsMuHm5ly6RtKPPbMSgfo6DZZ5G3Vrktjk0KZq0S3KXuA9tZRoW2YGNjO8koIa3OXNlq
uNQCZ65o9oVogRZW/WHqk6mEe6p1RjIf9aGiXPqudVWGGRmH4aNKxqfsrH422mBYNRTpU5Xrg4U0
3GpVINKY+iaYF4gfk/tWZlel7v6bHlMv919GLnET58+T3mN0k30X699noBRlcxfLbe1bJGmoa7cb
l0rS7KQ17NuW1DpUsC0ZpaROia1atd4sgYML/lXfj5aEa+Esw/yhRcek3gq/302/34f14qcSJzK5
dVyD6SqbXfJiO/siwRkM+81NrK31ELnRKvGQQRMAssyZxMexeLEr81Upbch4zdvfL9iJtoB99JKT
2iRRRgW0NpEmkZVKWmjHJSaXTDWuRa5eCn+4IdM1PPNCf+tT/69AwrKP3ueoLch+ySsq3FySaGAV
c9Mct3E3oZaUdmMZ6rKQ9Rcs8znzaw6gXS0uHDeAypIqm1DBhJIFtYJM3FpoaCAct9jxLkeEkQXz
2mEV8MvmY/oXP0OOk6TmyvBzA/l2ZT1byDOfdBOGVEHXqYVtoifPXpaXG72x/zl+t297/AR9e8a+
eargOOYb+EMTuWrH6cuN5CUqeWcW44Si4mgfRSVIcUlmVsYb1MXFdYmZz1dwyvx9Z09sYMfkgw5z
dhxYHYczXrOcc6iUypmH5tRfPdVxP84P3D/ZV3GLQMQyryVSG8hFZ0rBU3/1Ufnit4oal5xCNg64
+1kxdTmxX53Z06dy5Ldn76hMGUcVHgNm1w2BxOtUSdaZUX38979++k0/Lktl21WU+CnFCeYQUzHX
E2CgsP0z1euJIss+qkhibAd2mvHXD0yCZkEZXBfWCIspuoEYcigswn3QSP398Hy//79dqqMSxWhk
r3oSDZBT1A80tZ9VGI7s7/ciDx7G1rkrONxnqbvTmvE+QakUt8ZCM9qX0OnulLpYV4H1Cev32oRl
tnTUbmmL4NYzdH+B7/Bh4I/MXMV6x3dygT4L9GWTrgyRvTTQ+4YYqV9ltq9J6wOFi6GCiPvRkx8M
myPC5a3dqLP/duVh0BH0+8UDXoxi3WlwFojOIoVKNfsng3Wl8XDCCDcCYG1eTY3VpknmhFfjz0+9
p8BorlU2qCFH7t3J8ZJsROQJNv3Qzl+AxL3++2qeeKiP3fmShDSHHSHa5APDzrjCsqll0Zk35lQ1
eewRV9Uo8dKAt7FtVWdWT8mXjbkwVWc3aONH1SMRUrtQwR2pbtGnPcWaIVYtSS0Gm/KszdxqPl30
MPFXqprsBGGjvobFMO/OnGRP/Pxji3kmurqOOh7cvqof3Vb+Izf4zLHqxBt9bBAn4Ue3FQeYRJtg
Us/DXe2ni9wP3/++cd84pV9eg2MjeBzFA4UZp4DE7zbswP9y6TTzSOp7UqO12eCnz62hbpMh2Qz2
8FDQ+SI+BAJElS3D2JazSSBa1OOsd6OLyDL/TWXp9LqUcfuSu9kbm+Ac66o+w/E3DVioSDz/gpih
XWHSJQeMbBJuhyTPgd6hPkwbv90lF9MooqydA3zGde41clZ4TIkhGf4T4EpmGhLcUMnXiW/xn/B8
MGZBaQLsnPbjm+L5939fnxMHd+toQRU9QSKdSh8HKVU4y3O24157htq3yzzrUVrmOcXuqWmCdbS2
EvWdmElhcAyoqxWi8Zfpl5thf+0OyITqQG2xJYQrkxpbPSuE/NZw/Hb7j5bc3nAzJlR9sMkJGpsj
ubkxBN6Wobhz2naulspXHmFfVPWN2QbzFO11ZAKWVKOVlY7/rKg5cxY79ZgfrcahOuYucJNgo2bR
sivtNQyn7/Lx79v4LbH57XceVYGdUiiFRL++qSRiUiD7F1B2rsireAiMFs+lfadxzKuhpYpUlZxi
BkYT1cRN6sx9z9lpoN6lGwxLylz//Z2+tdi/faejQpFTU+jnQc5mnZVvoyquUMDEy7EodvT2VtHo
33t6+tgO8sUOtINsip1Hfe5b9aqM4peKzcGRxTpWa287kIA3ihh9oag2AkajqQzqrPWaGEUuVuGg
Fv7a0vqPM1/91LJxjE8zyUzo1aFW1qQU4JAWW4MwdsNT//mi6i/gx+6S0HgRRrVwpTsrKp4Xx+2W
LgeWKLQ3qdM29E4cMp/yCM0MRsw8WKRZtWm85rUdq4sg65hF6mxb+ej2M+lWb6Fn3WreV9HQ7a6y
7KapircurrcaV6yx/X0TBjjDc6ZWUSsOUex/tuRzSF+A/Joc6GSgcu1MymogB++tGcGC94o3R3iX
FmogLyj+xSBTtDy/ikr1Whuxhjb2fWLo8YLVbWMEzTbw+ysdrBveOuBG7nVRZHDYzcuMI8ai5jBX
JC7iCVo3SEdHMlTyOK5mJL3XOH2bYSZt6yXXi8tUFeODaLzHqmGrGDuCwdjgtlNkcN5nF1PdHzSg
JoMhm7n435B1y8vWdi99nOhzz9KJO0gjQSqgrGam7g8sgPnn9BCpbTcQJJm+JFZ/FXI+x8el3xW+
dsDZ9A69Gw9J1z8VbrSt8vornar1oHEuclOniKBSH8fgLUtT3vZI/5xWgY7bwYR+pU/FHr8XVcp7
Ujn9AoQ8v1keiiZ6MljEwfUxRbNxM2jFcw12YG6YJhZtCqiO5Gy3FA+pmamrnuNom+Vrezpeyucq
CA9VHl4ww+IA35Ni2QKxQfBXye10LJ9aXn5UPIkUSrFq3nVR/EoX4zPUPZupCuQiB1yyMz7lfnRZ
1RUbVHuQnDcGQOOzDqmv6+urRkmQoEIJcKtXQMr6fHxNyvAijcsHsyeHyFH4P4NWntKXg2UCM21Z
TQOXIDKu8gJvbqNepWb0EaJsCWW5spnYeJX7biuoiix9WXjyMHkYpgW6VIJq5pg4yGNbr95q3VlR
hTzFYcN174Jlg82CfrA7azz50kSdsfRLK4LRZm7tGP+iXj41uAjCMB1nRqFd6a4kPyQBzastY/bW
KCYRppL6FtdYgM+KKqfCWc1vzRPSMOQ2MBRvrhp00UgZQIePsxciJr8yiBR/0RvlsCUgjiexvRB5
TfQjgErPxDif7qc1JtWdJ9vtIRWV/KMs85fMkHcu0+EQhHNyobUAH/Qs30HYulFd4iApMufR6G0d
yPqYD8Vu0iFFlh5saR2MZwrBE2XWMUE49pirZwit10wkCZ2nX9eJRF/+vaad6gYe84ND0XqKl7JO
EvVL/AHdPqvDoB+6/r7uOrJF0eq7TrSoKv+rs4oHk0fSj/MngjQUWCHn8IWnfuRRxVF73lDWJZa5
LC4fLZ4GJ8zPlKmnWufHxL46VnKqukxZd7m/HgJ7GytENxj9E6/XmirwimicG6tuNtDTHhKtp/IK
3DM37+T1PSo1RFW0WQZddR0kuNxrc9to5qFSvK2VkZKcZPVKH0m6iFLzOSaPVhWY9cA2l6O9ztTu
zET3VL/iGM6ZmzLSUWYzlU/022mZTZq0WKQWBndXMdtZqLvXSWrwb3lx5XTuqk6UM/2KU0XIsdvc
J3E8yBtl0lI1xDILP5x7esjosQnr3VAG9Xwo2k3Wm+pWEM0yc2TszqM6rNZZVe+6QF6koZz3Ro2R
kMYqi8Hfj/53jflLJfI9/v5xrm+ySqi16oSb3oHCZcZOtVTKfuOlyW2qqPfFAHlgchNncbxi4H+o
O/dN6tm9rwI7cbXhHq/TWrb8ANbklyBlTFi1Vrlolf5hanwpfbnzinKpecRr4rZvsnAvLYfccijW
Bmkj6y7TrE2iYfTOnO4FmdOjEvoflBj7uEkuJXiHqccZtABk/CjeM5gkE6Wu0oXuQagwh0Ujn/tE
vGZmt/ZcvmpVdsWyU72bzM7pbYaPFbOxOVGB7rm7OT23v1y0/+O5h8ebuZzINp0i53ZvOXO9iyz2
Aq5PI/+VvvWeVspz2SmvnE5fePNQTtQteRpd9nTmxp34ClMj5cd9YyMkbBFfAlwj50rX8kOQpGtd
E2delhNL0bEDHz6P1oseXUlX59dIP+960zkz5pq6Xb9dvKMuWJ5lURvXSM8KBXeEIJK+LZVrmboH
h6Srv6/OqRXn2OaNsVHoo9rC/ohhg8g2vK115QZm6byth3UIXMVymyeNYmqeQGiZKc7wZFOEZKnA
nDX2ZyaWp37r0cluCJV6bKZ+bB2btzok4zKpriyAKUxVzi2u05nht+t5tLhyiAGNIidrga6sXaqA
UiDAcQdrlxuYn+TE7KsQCnSjTjrnaF38fYlPQOGt78TBH09gVKRFCLclIl5Ra+cyV5gdNB+DmRF0
20CEbQKjWgnbXsWZhM2Uc+BnzDTwznradZo6W6v3VpE2vA4BK3CrjmurSe/dLF4GBEMs9Kja2j7u
mLoYzrR2T5w0vzO9fnxj6KVu5uddBHizAaojMWejoU4Fiqy/r8mp2310rOv9uOo6rcErHHk9wv/m
ggQYlHRsuXavPvz9Iad6Ysdu7MQupauZfEqWxbTbM7lsGj+BU9NuigLHp6Ckq+JmEcBgp8R/8O1s
YeTu+3SJ7dq5knV+iXfp3hrEhVC7N0HbMJbF7d9f79SOMgVQ/1yZmFZXaQxdHjwa4VMqrCi9Z4QW
eZqyQD0VzTmioc62LhVD2yvC+woSfRtjmXBwf3YykIwz+ncnUV6H3L5wA3Flt8p+KIz7wC6zy7SD
TmUp2jInpzSS5lsYGItEya6tUAeMww2lWUVEqQEZoxBfZZW9yrx8dt3hAQbOsogINLf9VIMTVF9N
IxqvVHYpe0df4FoPK9uZBUF6AHn+KQLzLoSoNBnPilJeRVLcNWW3dbXoJpXFmZX8VGl27DCPdKGV
4GCjDfM4fUF9yc9xrBkkYG9uR4Bj4zF5jEOzmHP0wWNcLzMZ7gOyxf6+Y6ckU8eO8XQw6ZoBwN+M
YUd2Qy9QX/vq3jbUey/HyGe79kppLPpe7UeA8iEKnXc5ofR5mf/jVzgqfQ0tTZNxylHA2UYUXihj
AEjpRdGqj50SPCkc71xYNkDK40WpRI+RGu1KRXzJ4Zy7+cTicGwdtzpDHYqYx9aqrPupOkzVUbIV
nBv+nPr7j5bpvlXQtnosPiJJHif9SICZKa+HxzNXUP99G/hOXv+xuDkFTUO3pJurNM8RfnSi4jjc
L9i26ZavigZixKWwv6Yecmin544VJ+qEYzt1NUh9bHnVODDJqZ6eyzRgfPPuhC9heMVkF8rWNst8
6MlX2LkTzqxDeo5BdPLBPVpvE9wPepxZCsi2CLOHA+ndmPcaierhFVO8GR8ak2EtYgU7PkgNdVWc
A1B/GwV/2XaPHdblUDoerG5ljTdxzuc5mb6eLgKX2UzSeTHgm1EnR/zIHqbbj4Kpbe5XWHixzMP4
zpyVVp79NtNT9Nu3OVp0SZ0n23dAcVxqT5n4GqlrGpidSnoTZ+6KL2KCZJ5aTHzTSntq3M+/H7sT
eAzr+8Dz47FzzVAMONfprgbPkcIld4gNkAV7OLYe4507EEpak19htC4mwhA7gZUvSuNQR97e6rZj
rQEQMuc1dqW6JN3zSibnULcnIOGWdlRqhpxiArvRCC8bDgZpT8AAo/6KfxbJ1wTlaNJtkONMrs0l
HG+7MHATrez4LkCzEpFC7kv/vtJW/AExjFe5cg+mciYtsahd+I7ESMf/BHakZJcDf6pZQC2OI3Vr
LiYqOFgD9yANgb33ErQuBnRc68ra0A+t9T5hcFCfrzXzxlO+hjKcl5gUonanm+rEMeFrJuLJ8G6B
q5j9LRi7MxXpqWHDsaVzbEx8PR5Zq60X3bVavW1ausSGp20Tht1+Q49RHaP70CjuuQTn+jcnP/ao
Eo5oa8SmCqaszLxL11HXOAIUQmUELan+sZy6UDApOb8hNOmd17+fzlNH/u+F48fTqWbp2DlqSE5B
1jxXidwZLm6MLLYvC6zW8I031tjtDJ+GlWvjjKYKOfPJJ5bj783+xyeX+MvryDE58IZsJyZRc2Cu
XNC1FmP6uTE2O0qugyyjG9KRJhgt+Ovaqc/spydmV9/X48eny5hc06ZzM7o5BYzWatPlzmdpe4fO
pT/nEDn898889TlHC3AAeEEzQy3fDHV1laq1v5igYkZTXWYZXFjlHLbLdE9Vveok8vnxk8Le8JNm
4ILqhrjpcxXGZYqyanQQT6G58qP+NtABx6KgI43mOrYNgKXqymvMPTyLJRF011lXvthgORj6JItI
sEEkI6bDtjzUgb9SpLlxfOtRrbKDljv7ZmL2h6G/dg0ClwNpXQ3w5wzNegFVPfK+Kmvkpu+aojNu
UW1e5ZxSWy4qiKWKUptgnJizA16cxblzjZv5pQEx0sv6M2p1F+aHfdFrejOTpfLmq9myCoplPYTv
NRl3MITsWTwh5hqAoSPl0IJcvh1A+asWZkjID6XSvZQ0VEpqXma16oHwgzlywHnhi0tnJMY94ryn
C6ALKJ9E3MGV4OSNkyG+NwcESLG6sPsp1DWXYGnHO18zVmWdrAs3Q/2V3bTS7i48M9x6gbH3hPoY
lupa2uUzCcc3/VBg4PXcuQbJLnWHlYAIqTgma6ZT3GduR5iXbzxmCmimUPMvEFxua2/4UP34E+Au
fqlSRqAMvGqR1SbDfFY9x/4qMvls0iFYFEV16BP50FnxVaSW66jULxt88ysCVeaO0ZPXpZgkj2RL
oDTbYoqp1xSHlllGooOVN285uZ9zZSAuN0Y8krbWBaGMuGad+toeuNqBXgN89rSl8Mx/Ey/MKZN4
GUpHXdECKGY+wgtydl4BF+8dx73KhypgREHGjuJhggfRvExzB16oAf6kBXvawfCbt5XKmJCxomnD
kybwdBvFxi4z8wYZYxgv0Bw+kQtwb7GxNI3u45HJaMPWE+ZBd8VcyaH5VOoqSrJmUQYU4nUMhriQ
L6aefjY05VSbWTjRuU88Lv/CzlvCV4UVmFvXWlo9NGG7tpm8Y7v5Uv+/5zW6aoXyaXYxQchW/Bkr
A+LoRn70rXZRFu1WVZ2FZXNpkLOR5FB5b4zvtyVeRTUZN5Bu45npGR+pkx+0NHgy9AgRdHBAI/jm
KRzup1vtqcYiD7DYtvqrtOTSs/xgPg6SaierPofBfMb01c1ikV+Xg7klmOMz8uvrSK0K4EwOCsWi
3PS8XbVS1aSLas+hH79qhSWWGV9IEdqXkyUfFtGdquyWZtpvejisZogs1Q2G1Tio2yiIlmFAikdf
BLdFDSlMje4IwOYS6qwWVeqvXOlwOrTKtdYot3os+u30MhkKohCdHRYlQjDO3NF9cka1WjEC5hjJ
kQiUBhfBr7NhFvn9LZ8K3nbI55mp7dO0vq5Ev/esGGTLWF339DIIc0QJS70xTe98p7mQiO3ntdei
QfHIZ8JxIDq5ci1zF+jxjUAGOA9LXoo8C+7MKqvnKVzWGpWp4qT13NZ73hCPzKas7ZaJktwIOtWt
196GOnVGn96YZY/ExdwrEiZNK6i6zfYijt1lXgmJpJCediS0xxCii+mp++lXx5oyG3DJTMiR1oxv
0Jpcl01N+jpEm7jTyfPKowuDwwrlHBiX/0fUeSy3riRB9IsQAW+2AOitKENJG4Qc4b3H18/pOxMx
i3f1JJIg0Ka6TFYmIR+d0ZErGMGdCEmU2hay1SFZ284IXYK0S1O3V3qska+XNwZ6ob1ewZytqz+o
Mh773Fmh8fqUDXBRG1l8j6bkebGLt0DwSUrT4CXh7M8zUgihfVeteKsjSZMYrJIhfRNDJtfVi0LN
RzVr+G5133KcdSVVzyVV1gW5PhfTsFcK2NLV4DqEkEFEAYmF0XjLKsPVB9lXohyDWoEWAWSc+R1W
2Iqyn0SdtlpFH1tv589pEJxo7Q+8RCkb+JqpmUJ1mj1RbrM3eaP+cxqnEpxynux6AxQtzETbNrK/
g0h7UgzoI7OMoLG6UY29dcQIa4RksoNihr0/leNn0mFQaNGn2tGvhoK32vQkunJMA2SG9mitreHD
hnGzyjZ6l4E+cMJj0kMTnxYQAAl6bAWOiTnTbCDFDMtMESMptSvi34jXJecmD17gTUUMrKhy11Ki
p0yp3+ysgYGnPJrd6MFZ+Ft3+g4+8clVNQXK6GxlzHAQScWceoNCBRp9FZFIZ683P92Sre1suNit
6esTEXe4GHtOR98cnA1zuWthO2yjSV0l8UPwgAuSJot8iZN+5cjCos8D/bMDtUwdfo42PYLRYh/0
BZ8HQkE1qj7BP0tuB4l1PqnrSpN6enXGQyBFcOUBbh5Bh9T1si/NBGF0ja4WfUAeVSPXP6nVGgc7
0em6m8ZdSr4VaoQOf24hVdRRX+fKkSofitD6maLqSU8tWMkVCLWNUXeDvkGjze42Yz2/pxw0ukTF
GU1btwVU4eoMDCqftGGUsK9H5QkG83knjhzJTNBCMuJbnVaT3wDlHGV7nWaWl8Ij9CoWM6xuR5VF
nBryl7E4fkpBTZeljZyFhxoorhQ6q3RIoIs3q5cgHC5tOUByoKvnrC0hxxoCCtKO6Wmc1vRmHuoq
3aXQ9sjtb2zb3cosOh8RzjV03ltZtVZKyzlv55cgmj+yXHuPTbjF9ebcBSOV3K7wEpS4G6UtkcA1
X6N02syYSq3i/KIwbRX9ex9AsjVIs4fQ3ypWVW/qZejAC+c8WumtM+z1WGSoQHbHVs+IaHrWBWy3
uCAcdsHySArp2x7ynZoSLcnqc1yidd9ETzQDje4Ux3heEERPmvxwYI+YWDlDzigXBcjEoYLuanGe
qZLta0fyFX16tSVzFRFLVUn6HYfNRaZ2gE6R5unonEIfVcIbxkXSqr7G+rjLWhE8xeqXUmQ7R1y5
dXCQgD27cHdXnmnZ69mYTug8bTUDYU95tlFnbNeC60cdVHJuBOlwaOde35WKVysz8BONVk2SGGIN
xxXCx0F2hM7O412uM5YvcySITaMvNeMQp5EEMV0I/ahmOLF+BxXgU9QDSW8BnrAqTll7ejXH9OAE
4QGU/6Evk5WcmqdSqn5T4CSQuCholE5ttWrMBNb7yAVT3nwi8TzrkKFnkIqHh8rGFsQGBAGaXG+K
fH6LrXxjwj7cMCb6qO0cfRK40GuPIFhgxStY77xSHraMwxNyd5xskHdVyGcqqn0TzVJhG90s2M2F
QtgqzfI94Jh1UcqXcjB7D6ggBPc5p1EaNg6Zv+lgB/o1sgvkFvTsokWx+a6hKIaeqnOkb1v2K4de
kjpv/aWQqfpa0p8ov8AgqP4uZXhp66recGomNP+EcbY2619jcEryItXgl/18a9EdcuVo/Jawaus4
bn7DwkRV4wTDquQny3IdSH23erctgUP0TYhMCETn9WwiXGAdpnBIvMLqyTWgB4aS5kYknqRo2AyN
scVhUk4aNW6I06isHkS2rJo0MDuaR4V2zYkKTz6esQ4fWBA95KHbZCgDqoQBUTpsI/oarq0e3ZD7
br0C6iEfnNKrZKoXVdefOpThjGH+ScuxXoc1olrl4vyU2Co1nWGT7+eXsTUvKFmrvll1nmiRLivt
KkHubHUTkoj2JuztYO3kzGMLZiTT+1NRza9kbuIKybkqr03RjXFpxgJxmPRLYzhz09gaBiJtFW30
yAptbQVOBAP2EWt4B7d0rPHYFCRhLRWDldc3VJNfpEnfFGhnILuQwNo+lTenR0eK9HIAzPIIY/Gm
LrONZjbHPJS/FhhfHcBUUZZc9Xq591GDP5l6tAKw3wIqu/XUX1IFVcpyOKsGMka13bTQhhmQfY7f
QV7qCCvU82G09JJTU8nwexBeo2Fl0es9cmtvRm6/x8NAoR4ji733VNuh39n8MqTgL6i0tzLnnBWl
ycEuZtfG3utSe0qS7DlakkMktety0H/HdNhl+VCudYhjeqf96G3lEYNe7Qv1hq5LBlvbsjfT7gOk
3JOh6ScVBQZRXKdV4TK0drAqZPtUdZrsLo6E7B2oQPBhtySOrmlFMJcsOzR9s3+vKgVrLEF5YFfV
FRolkQL/U7eNANn+pNpQEypUi2dG4XG2I8mVAwVS79T6UZbpmVcqWkMs2XUaKT105nIbRuu35iEy
W6MsMWfe0hAXtOY9EoyErc0sOP1fSTvnCsHrk9VEL6DQpeuUkUsKtCsMQuUeomOh1qbpm6SgjahX
NQkuHLPzAfT80UZ17+vqbjW0stMapgKsFYnDQW/uISFdUpS1FwD/3Sx6F/kS9g2UBpxBOpu3a0+q
3kdHrQ6AdSiDjHUtPEtpN8B3N3BJ3FLKfrNaAefU4RJaOtOtxRmUyEcwNas4hNA9AflBNXQnh+FJ
HyNrNwcTtiY3ZUghTMlduh5h5eBNLukX4nAOHXVVIYzlQba8MSqjdxWp+NDHHuTRP7MZjAfR+aLS
YjWTdqUHzJcKYhunDtBfA5ZuleEGPcyNbVTfyxzt1YKZQpkd2vL9zO8ymHuxKJA8ewmiGDU4eZW0
Dix69ZM5L2CCEFR1TTKVCEvslmG5lvQvutTkEFS0pl/Bpisv8x9lrGNUY+5Ju8IqsxIAt0CaX+Xa
3qVTsIvn8rXoW5yQ6lttLQz+sE9Jn1qw7bGgPib0ad06dq411Q9LDyOPzq/AK9AxXPUpcH+pvtVJ
BK4sXuUF2P88GzkRHSAleTxziPGwfmNavwMF2MgKn8d8nOhg4+OIbb3CPXAYutEfBeHSzIRRHHZV
eV47i3kVIMeGcCAayz2dtFbncFKSOs5mY9NCCzANZbHH/fGabtmFk9GQB63ecof55szdL+Sb3Jmk
uGFVL7pSKrtMNeCUoRnZZhTiknY2vVlJOkORNVD7qwMSMih/UMeMzlqfUohvt3oMQKCo9kFlnbWy
XmfwqoSSZLhaJF3UZPTEMhN3XQbL0YAiYaXo5rsYbjmJ/DhuP2Wruis6YN7MFKlvbHAPHnQG1xzF
MuFp2WxKs/6mgf9UyRxlwU8LZrSjFw7BQTp/Mt8Yb1M2cNL3P6PKCuS5unB6WcZq2xTltWmtL3uu
Hk1VvktJ0Ph9i+oI/Ga+eEcdlG99NhxsmuIGMGtEQ1cnL49EUZuKKTAqFYoMpKJdM5IrL1UVZqC1
fzOZ3lNJInOnXcumuLeB+tyZhgd2i/Q5x1Rp9JvMwWu1zL+hhVgUhh0aI3Prok2PXm22QeHc4rqy
XXNKL6qT4/zlDLNYkn2PcFRUOPu2cXx7MRFq1zU3l+n/a/QHTH/vJrULhnOtlfnJbJI3fekpaaSv
c289a6VzqYt0VU3Mp0o9UgmXk1ynV3mBuEmzv+REPcnqfI6myXdo0ITsvEXCoLhIkJ6LPgy1I9/N
ykl1ZxVM0daQJV/gS6fcQCJb3oaa6aL9cVNy5bnus9Vg2geLxJd4bWh/eqC+jRLuCkV9jLG2Wia4
txPgtoVYd5Li0yxyDYfgMsUmsEvO4/LbKKT3BNCmlM8nK9J2eRiHKEM5uwjkphgGPaerYpa+O3uU
vQp5O7UMXkGrjWsx2t1i4bBbn/OsHh0xBeJaApvXg4Z09XYafGGc0RG7ZTwU0J/HUFkpvpf1WUD1
S39rS6pfVan+FMlHa7JWBlKHWtev6c3M/Dov7o4eMwTzvpxgTJVmc4AYHOfeqDTzpn+qNXFfqL6w
sgQV1BBx3CC4jtN+FMaupOStVMYq65JX3cLH1ntknvOyuyCsvFEWY2WB6xS1H1q47gQgvkAwjxX6
VXO5EoUHHggYdlHODqIRdbKyUf+ykIQGvw3edDoUncOqSdKvtGzeJDoQzaV7nsW9o3Iq8F9zVB1n
2HsS0a2xwCSKF65hdaNuKxXjVnLQv0bo1FPL4hebf5kEUrswoCGX6tRhSPOHrITEITop695sP80u
UVZ48Z/iE/+uBZb3oDUdW4c0jGEbXoFbbbHGRGMrVunV0Jz7VI8KVhM6tL6GtNUeXF0nFUzvM/pY
iGtMFyR2wUt3YwBBdTt7dTG+SyboX+HhpBUBpYP0u+j1qKCWL4KMNCuse8g2VdAVjeNGXapzwdDC
8HKgGeVnbqMzHnu5HmuZ9EVt5xC4Wk8NIPwNJN6SW8/1j4B1F7IGMEF12Sa7KDbOOeQPy5Q8Tb15
j+fsajn6NoiCYS0n8uAW8YIhURA2yval1lyTrnopaBZdFZGy6yRN9iR8kHXTIhuYO86yUSQpB59Q
d7CbQKlU9B3JQZVyh/pG0vIZLsS9TPRDzQXr2zoQCg7Zw1jaY29Ph2BqYwBDpeS2HYlslbbiMOv2
tCHc+1TaC/wONOcrnTJZ59jXiqP2Us/Bau64Ban/ncGexy2k5pptAJLlXCXcVAs3m6bCHUKcdivv
oQEqwFgSGBhFsGun4ihTqyxSkSyVhZiAlFwNYz72jUNa1M7pGurzq9ignURMH+X9S0t4QCkzCpqD
msbHzog9WyuvjmZ4Q/eZRJei1z7yOPFEvbMn5wdTKa0dtfkldW893WmW3O90gNXQH1a69GZNPxiV
WrtL5ARiPteM76R1Hv847qLNv+b/wBduQycRggN4TDo6n4LDnC0bYdczgWSJNo1254oMlSuDWzBG
6ApE7ys7fOBL9ehsWaQ9/sJqo0Hf5Qqy8dnCmB0t4zHKJPqhQOQyhoHOpioNcJyaaH6WGhnCOXMb
kWUtacAOk+Vk8FiUUomENmzCGwfmTLl0sP/4I3lpBFV+ePheouFBexUOhYhoa9VYU57lXXyL2f7h
DvuMForMXspTU6UX98yJb2HXErKHCp2I+ZJ6grsoMpMjdYs+JnFpSGfR71Xgc4t7xluDnCg/xjZV
j4gCOy2obtK85mZFJPCCOjOUDetMtq64Eap4rbOPmdGtxJ1yKwByL9yXwsnnwJpcqEjD8BwMpxhU
qhe8KHrbRUw7wCWfB/NOp+mEGeMhlUXbmPPdav+K+TXUL3xSNFhLjkKqjLxR19HEf45moEcYALne
Q/fewU7PD7usXwRYgYhCTGFjR56SgqFXz6UIGGP1m1f4rebcjSyqh6QG29XQh+d8THZtKbgW8/gS
dzLxqDxB7Ji8iakeNJAprHAVBDwUPXunrm/V/GdYmCcg89EokU2kiuUiA/gJic8e0oUngboXxATU
BXepOjyLwHzQWF3ROF9sS/e0vj1TJgeWDOu+6cpMSunQrMfxQxdoqdwlhr5uXwCyeRLBC7NV0w1X
D/TYRBsZQiKBfGixcPwHtU2zBUPscT+lotCf85W0Z94nFmIMtUka3qjOB85NbBTRaq5Bz0Hzg9Gt
E2LCmeZUhhwFAKSBydmrBxj+W6cVWA9tKc+AcZvxjljdVnxZggvM1gjR2g6Qh7JK8oCl4/fZq63K
LzVTLL6ZYafZVzAIJPVtgv9QLQ98hxG/99NTmJK4lWYfjk5XwefDdeo4eTuZFk8Jn7rz0Uro80uh
naaMlk8qSeK6afNqE5Bgnq0leWZjq8lE/MIpqNBCNw4UCE2f7cPupN5SRqpfDMNp5NOD8oBThtnn
iYICu28dKjjFA1guCmPxOzaCPOZ7PX4XhGbc/xC1byOcGY5zY5wHJfueUdsQQIgmqZ7bKezdxrFX
E4wRrFG7uottJW6OLxAj82/C1TMXFDtBqfdie1RDeiksG69o2iUyvYZcWjzXMuGMQ3mjINZtraX0
vR3fGSvBkRJF6RvvCiAJqYOB415hUxlQ4ZKbaw68kmrhJcyftKb/w/7UrbbnUPc18yqmUlcixyed
LjgvUhpChL1kZkSPCz8qmPNtCNB1jOD/VlzalL6OEEokltVGcD8I6Atwo3Q4CV9PtDEzilZv7PjB
uuBfWzFPOkHZYIZUJBAFeu+KEGj2q+DKYjgEcIk/xk31LmQZubYgF+mdb2ArPACqietKRzgju2NP
eQbuTLCflrgw//80Fm4UOUxulfEWNo3XxPLOKe8IOzbk3Yo//XeKxXyC/FvNwwLD9UTXdQMA0HCh
o3YLDBnWqDYfQfJiso5ShlXvDY7C0SMcz7CeqvVucwAJs2qoJ8qEP6Z84u7EJKeJtGUnWfVv70BJ
siwPi+JuEFWUpGNfrECyXmLtBUq2FuE9q0FVN0kI9bmCVATqTWj8vEPIBVBzDRkOdkhWEUecYf79
h65K3wEui6iHVI0YgsqgOsKV1MBZU8wWIxiEPzIshEYweKFTrJLsOLBPDDZPZIRvC41qYpTaP3Gg
MZ5zfPs3O/J7xtOPzVPVneJA8f4lW/9pcoiDjoWSUixBdAQcEwOJPcCMcCFxGHftjxh11D7sKLxx
C2LQQ+s7Q3RbeP8J9HipeeukD762nkYUSM9sVLEzxMnBCR9dFKd3DZn6RVes+QrxMZY97w/Vc9OV
ZOV/ACrS7v4krJ8W/wMfibkTa0Hoh7C8uJLgehMLkW+oOcd70GncT4xZUhc0dsn/CjZCrgz2wrWD
2Kv7G+2tboXrwGMxGJNS4yhbP3w1zyX260jnqNqsOFFasgON9FGBasPeCC4djJ2yNJsw3qiENRXA
hKoynsX6i0oBwyLr929VRfhU2EmuyKk8cCotLYKv2glqfF8YwqB706yD0Slr1P3ICnxPNEXzwyYk
hhhp30YkWwjTxnJacZMGHj1VposgZSCQRv4CjbY6JFxNd23xGSe9L0IFW699cRO4C5V1wNCFVB6Z
c/6WgKK1rMQTdrWxxXEpTk5es8j1sdhkMnE5rWSCRFVQWFIdc7l73sDDzTwcN/9PZ6cHac9u1AJg
gMYmG34qIABNSAWzao70VLu68sbwCMeDrw143v/eUc04olIs3A7+ICwQS4LLsyoYiSV78FdmhD8K
zyDOT2izbpCPace70Q8b1JTcnjbGPkCab3LpfvSFESpVm6LUeBS3G6lQ2XH5RO2uZmnchDeoWNdo
Qm1WXhe1RTPCeFuCdZ1Sd7Ycv0Z1YArIdP4B9EJWhJF5b0LJj+y/hYpUAtTFBletW+cR5FSQXu14
b+fnaf5NpQo8x5M0NxvH6vw01rd9qW9QeRvkDv1AQWZl/rXpQ0l41onuFPUsLGhK6mYkumZBRtPA
sdFeKhISA0LN9kxfahlvYqYsYhJYcOKhxOCpZ+hl/AVHBOnwtXhEsUXz6iwOEnEMB4F+ZODEKsHW
WsGnac6+Fs2RnyH1oiDsEMIwQLw9ZptSvlXyo41oBrLOPL0SIISSxG86fkNKYsaBr4LWyw8p/TN0
2Z9gDedTVg0vTbbJBNlEWkdHaviHBikZI2wPlOdsPNssIVDAQ9FpK81JDCcoNk/rQrQFxZ5jGutu
bm8ZTabR8kWh1S2pRidLdVQU2sE1Sud//DvBGVno6A52YJj43eLCaM5VhANyQAIZuB1/5c77/JM7
7KFvSe5cEAoFV+VJ9PSV6QzlHyEtoSBJZHTafQRNXirZlvrEep5wO03khqezPh+mil5lZH1ZFFOl
UfM9C/kYRqVDxJHfTDa5HBXfORKxTK7UjSdetNAx4beUMGnONuKD/JZNyYUfgImeeEsds4aK4nfs
HrA/r23rq7f2UfmgR2/TxtVmMgi9HkI6T/6z7OgZjMBmSp2nTp2eIvKpNiR4lf4xl/lLlBJYp9HK
SqZVioSQgVRKRYGehwTPdp3hOgQvQ9jBPZqo2suBSnzGG6aCFrvCvnTOsmPQeOI+rA/hktLsU24U
OJ/WNMeJ8Vw6UiRU9jtyUtx8S3s0EZEpXqoyfT8WcLfJxiZIc5KbEfIlHahYe/tvJroL86MOkjuZ
0yFhX/BojQxdnyRdkyzYdLMG6YuK1x1fTEiirTMFvxn1xRhb4QwUqtpqU2HLdOjIxHLPRcYfn7nB
RAMXJQSolvBmR7prO3dWuTgJ5/ko2MiCCNzHBEVVv8PkaGyXBK8/SNpjjZ4v19JBYzVV+j3Z2rxV
DMNxWea3soSoKJtPeJWiAtmokGGkXxm6iWL8GKewdFbLfGFV9Hb81bYoqBTtHk2RtVPRLtpVuyZ8
0qr7VL0nGW25gRjcTsmRfTIPNYIjkWGDwg5g7XL2TfqYmfUsutfTmZ0h1HjM8WwJ1GjxVDGWdWD/
u4AxePJ4X+S/OYQeXM2PXFXo5/CDoVaN6TmUGih2HbFCxe02fEJsPX7tQEnwphjMA9iuJjRXKIXt
u7YnWantixFpRAqahNqnqD8kAMV4FBIkUWdfM0mn0sOZjxamGulPAfnOSulvEv1nJE7kbpfLyWOE
J5gSB8UKYFEagWW4N+T6S6ZaEEclKFg2jhGQn4mq3hKKzY4n7GxDTUBxZMKyVP5BvCf0zUhIhaeQ
jT4ZZUPxp2uKPVWCbWT3RFd5eBmU6TFo5RbE0b4AZ2igLuUaOtbarpYz0IdPYxxemlQ+ObJ00MNi
RA2IHulGVmiHQjmcct1LhmSVPEcEFdPw5dAtRlJw2clmRUIV9VNqjCB9snmr682H6hQ7u9V2fQFS
uaZtpqGrDAQafdmJjDBVHsiubi9ePtst4BlEnqHDyr0ZGrsW/J64C6dsC8/M6wCqvKoBEO4Y/6BI
DrbCyhw2vagrtE3iBdnkW5xPZwjMHT9Q5fyUA7/bQwW0S6bi0qrKr2p0gdeq9XnJlb8goGUFcnBo
pXsKvaZJu5U24NuHFqSj6U+mqAj6hdlF74ZXCqGt143k36Ru+CYrR1KZEL6y5N9wAclYLFCLG3W1
L2Z1Q5fWP8SJ1amwzqXGHt4tsDfZV63Puy7IfWtUPAboMjK5mRS9q4Qlc5u+NWH5RRrzhZwssWP/
WdBBIyxniaBSAdUrHQN+FMmrPsYWjQlZk9iO9raSf+A2P+UD6RgqTQNaOZIO+x/Gqhoqxc2b5JMq
RO6H04ylUelWL1/MLsCVzG/qMsG1q+CSlmp0TrSCUnaNS4RMGWy/XjBUZJoQyfTmtiFVbqwCSJZg
dmgPXbh4aixdKOff9dF+2A5GQq+eKnaspGQHimhuo8B2RxGC+Hn+BIQG2sucPqYmuffQNKpp+qFa
2V3AeOtKhvaP1FjbhCunMMCVK5TmMdjgoAqYE3qTQo2EQqapnpzEVtD7CmY/MpRzrOUq9hGuFyWk
bD+a63hogVbM2rWTjRN8IIkbyjB7KOZ4a2bzAYc/zIbh8OZoSbGKp/zbjtqVZcU7S2m0w5hqSFap
cLIGr2NvnBWCA7YgyyOtsaF44v2MoDwOs1rvY6g6SemU+1HHPWnAr916a0GYgSJdI7LhFkwWWU3u
QxpBtzCC9TpunENJtbUY5V2/2LdOTjRXCq18Jc0lnoVdP2tCfyqXf+qoQRvV9AoHud+Z44hlEDpt
66YagWc/w8dehnbjGUu/Srqk8wyhqzXNpHu7MP8wZ+r8uvNnw/paNyCmkf3YAVHxp8z064TMeKkn
IblNInQrCHf4kh76UrkblssLXMMkzXsTGC8nf5/6U0wB21yeRjMODoFjHwwTKkQiVUOK9qYk4RCq
OYpwygCkY9mpwfCh6fWTIn8GHYVgpTG3xmSdbdsW5cpmb/eLH9byL5wZK53tb9QTpUIpHJ6ruh/8
EV5Xt2c1h+BzIKAYjwEltGWwN07efXXaBAGr8pmkHDmN9GyOy2q0pVPajTeLyE3Tofhri/p7tGBM
UQxzOtGsFb8phrSVSLm7ZomrngHoszN18nqtRl9B12CStLqNrSu/U6PdJDntPKmx76bVk8xDISnV
loWkR3ZoVeOaN6ayAu/1onb5PXOGcFOHEDghJFWmMxlzy8AC4s1mIHpGtVs3c+IXxAO+6Uhv6UL7
oaKVO5HbsYZhJsdinjPIVA3JmqiWxqtGBCXDuO+7/CFJoD4tE/gFubfIig4QH/h99N4t5b6y+ve4
rqEbWlEyX7f5CMu1ebLD5FTnL5x7oGI/sqZaJdZ4smjxAyO2tRB2qySTxQvOuVtBl4IXga9FWpkM
yfgklIYVgRv956jnFbkY456TSOG05W8ZY5Cx8VRqU1wRBVEfz7xoEmLWYY+X1+SXGZLIjG7azEhB
P5g7ceQCGpo1Ki3TeazeQSi64iwuiGESwlOb+HcxwYfy/wkgqtFCyDtv8+tk2Sutb540cERhY++C
ZNlIYQCxWVpsSjs8KcZ0HPtuFyCVKZCaMyAd4RylYXpCGuGnMfrPNoveNYjyJoegROu/CaLveqNS
2+8/RpievamMjk2ufuhpQQppsDwHj9XNcmUnHl+ApqQWauEyCp9RKoBZzAb/Lu+7MXRWejiec5zv
gewi8iBHNQYbmxXJVxvotwYKGyDGlbTpoUXxW62rYKytXqCScmCxjJ9jObnX2ZKeEr18crSBdMAS
BW4XzHQfh9oO4lTQ3N1lSsrfLh1eEs7hxTGmdRxYe8fJvqClxXI4Y0feVganzeBZShUApK0GxJBm
SvrCJhPvjYm1MnXzMPdtvM2ASMYL6pN1YxMTJPpyygxAQO5UGCUtmwqJJyDfSwpcPB8MVFWpJhWh
dsrMPOX7QML3tX0kjtR8tPeKjZ1pW4t8YJMoGwsNP1jGsDSLUn/UFVh37sGJJjBgsb1HgO1Ti1J6
ladFML76AadWqqSXLjLXcwnNDrTGflTgInRRQlEibWJfskzacyFdqPLkbwFtcltmrtL3LrH4SW6V
QwzPTDoBvUjG+qgkS+LhUIZt9jHM+WPUh4uW9i+JkTxyzuqmCS/xLG9K8t5mS7Xb6sNHqfQQ3bbF
6AYTtaHQCfaY1pUpxRxklNgM5NvFiu1iyvB2ksE7Ya5p3zgiA9p6vdHehYq3YZt/daxHJEeC/UKP
qlwox5jNgxDZ2gyDj8qRdrpcn8Ky3ZnYANuRbR4rem1GzC3wSFB/6Ti9aOhlKXFy6qr2XVrsK2J4
Lw0xiirwQUP+mtLVKcXyGbjMLR3it4noZ+rh6ACNssTyp7AvuuEc1Ax4Ee3kJ+FftFbvZXa2ket4
r+XNzoLDZ2CRWaoCkyqOhtqiDldk4DYxYMJVU+N2LU5qFcX1ea6P4hNLAUSRA+gcVcUE7XKwdUie
+FU2U5qyTZK78iHiuEGVk3BwsiA6J9eTWvIzVOs0dQYp+RHskhohjqlYIXbW+C5ms/Eoa8gC0Afw
sRl3VAdqlbYqMxDAk+UyG+k9KY2T2c4ftHhwAsd4HQuDVOXWi9brqSuHsUUNZ3zNA+W5KILCDWqd
xgsZlfrO3qlTcIuN8SMYpSvVVh8R4VuEYl47fqMldNV5eYlFITLfj8v4mQ7TJ52iOulhMoXMO8BY
D6Q2h7KzoV3uJn4f2nY/itOzHWxuXpFeVEj6lKqovJGk9lqOm0szGTcnryp4t6A8oo5JrY8sManM
gwAZT63xkndoO+oUk5xYvopRzipb3w5l5jBjRuCX9UgT+3hWOVOT2v6DMKv2RAcPcJ03KDpfg147
acYjsMf3sDOTtdYzOAMdFtx9ZPhqblNbNMKU8GZ5Sub+SMi0HbFbdj4d2qB8FhKncl1v6iLZ94Wy
b1OdWko5eGPdP+g6e85k/btjCYo0jVqVH7kDLIupP9WGsS6RBbWS5rkmtIZK+xrlBbG2QhUaRQRF
kVcoMO+UaCbtmuabOjXX2TIdhkJ7MjuQ6vA9tau+M5EhUi9jStzaG0ri4RFNbqhq+0EjNRY6MdqW
aGA4ls2oTVClqZqqrSSwhLvcAIifT6Xtt00rrZuapCW5qFEBihLp2rijlWsiH9wdG/B/rrPMSHYr
OizU6aZDayQhCAyyeYWtF/K6Dccn5PK+LNW/XdvO5M9I+00csEborIOJHJlZa15d2hulWeZdE9ff
jlm9WlqxXYBdo5l1dCra1oruOUw0rKr+Gg7tFx3ZR4GPlQsagNSZml883uLB+WrG/i7OFiftP1AM
BYuZ4Z46+jpY2ifa68/KqPaor0L0OBl/QxmznbXwZFfWK27HiwG+XXhjcU9ePtKOodk+ygCQTUxL
uisNNp6tDYs83wg0fHkHcYQrrj+CHgB3n9IZUpOoThSL/qX5JbRtybNN/aMI2juWY9WH80Wp7M9J
KNZY4bAdB8IR1CMPyhyFnvCWqTE/9b1WuONs8tjNpZ2LLXbAK52CxgH1P5ydx3LsyLW13+WOf0TA
JczgTsobFqvIop8gSJ7DhPf+6e+XPZL492lG9EBSqKUoFlBAZu691/rWSitgu+hF2KIVZ975l6hd
idjZzTBTZHO2hN8M35l+AyYletqJznrGvRp7qlxV4WBbZVTezRRiTbYNxv6lr5EcTwrZYaOL1Z13
i0M9V3zktHgfBu7etOMXbUAcVjogS/z6TYVY6BC31H9KYybItLj2nbhT1ZPlQlEg608ZCjQe7DKC
N5amgiiMeboms/wcGRGu3MnezGP5W0dImxvVriz8O18HnB7q/rkVzZ1ndqyaNNmkLd9axGi2oKHW
FyySUiAWpXe5Usp7cqZvSl43kst48d10r2mM7tin1541H03chxxms10qq4M9Q/0BYE0AczwjxmE7
Zab24XFe6/GLdBVsPA+WbTnmIJG67M6MsqummZhG6qOD0Nyo+18mByd4+fbSjoyjssuJaF4WccZT
k5Kbzok0R+QZTDdK6V6PxUcR9kfB1RZN/543vKchs5GFW5fUSOmmqoeHyq0PdPp3YV0+F+bwIMbs
YGby2YZh6Gb9Wup4xrABWS2P+tTS18FpKNmtPdY4w80uVtd2y5oD1EJ0lL261FATZowORPvqRO3N
OIsHZMFrxONb9TR5vGDSQp9BTwg6/tPEb9nTNyyd+ilwRlRcxoDOiE5A621jcHZmV/zuo+xC4u8u
izic2gHh06WQdxVwphZOkk4WNGnIDZ5EOh7lPO0cs8PnTLmEn3DLbe4atCADftvaaNcFx8Kql79c
2BjLOtCOHv4OshEeGLrvEn/s4FHAW8RHtkTofoiTBu5rbz5B82I84hspiBf8UiO1AcKaV6n770mb
nWzi5FRorzqX545N8FHfbNWtazMU8gaVinq/s1IwfW9s0rjUEyd9JE3hnD4VNf3wsuUVZyN9cfX5
sRsoPGZCkNRxT53D8Clv3cJFdib3E8taypYzueVxiIBP5lP37mTTigjYi1bOm0yfdeY/DYd8vqdL
PytjDmLXxVsu/H0xzcic2vGUkXKcKSuL3Wz9xnhvZpcOOVGZPH7VMp/DvQTkT2UoXeyO3PxQz9nz
3I0+k0GQue41yysm7ZyUbMdqdhwNlz5O5GUczM8jYomyTk8kQO8k23Tk0FdWzA8At1CuwtWcon6d
zLPuR6e50m7tUsN6Pp/6WNzBu2QmlbxkkXlJh/4xjsE5l9nVzdtNmky0TLgFsUx+R6Z+q3s0Gvjv
2AsPqr5xnPZLLQYT/U8rK+LDaDQHtmpzxUF7MVbilOcds3fzUfnWvCS7VCORuejxrupuIyDee2iK
IwFeSzfsGwDCPV/d3PVU06icz2JqMbdzLlWTkTa2r8FQH4I5utNz9CwCbuOkY24oveKItuHeaNQr
Tusnde+yEsasY3dUFUys6CyJWd4xuLmS/IicJTjkwsMuFmPqoksa18MN0ZFPriTqjzc8H42rlbm3
msuiSeNwj99kqffFJQgoZ/hhcjtF4gyEeKLmtivmfNwg6Jn5+KqlCK8GLCJ0/B7rYO7IIZJHhy5E
jbthMejGPf7BGVGBuMdps2bC+sjk8cGIMEJ56fyKuJItLBsfWtTJNZ9ND5mVzyFzQAczuagRK3PA
DmilaQatAqP9aIfkhBDtTRjahX7kU9KKD9CaHLSQ2sZjim5BtXxntHENJtBdELeXKejO1dhsWOn2
Tuen3HFYCtk43qmLVK91h7tJ7WJtNHya5r2tC4QmcfNu2ZZq3KBgcQnVXiUFED45oyEL7OJWBKDo
XdtmhcbMhbnr1AXTa46t0UlnfCYDkgKV9D5vECuGK1NCmLRTgtLb4KUtY440Tc7YuR9UZTD/Uu98
VYnHcKwfZGoc8j6cl0RTYTpLjFu7lyqzluZNnG9DHhKn56fwJuU9QFqRdERlltG47pgRDl1TL7XI
flLFQ4l7k5bpE22z9VSM79Y04jkci20XattmigXThfKiFrTYNw7l2B5avjVNN3gP07LhuBLF+kNQ
WPzC0ZnAUSQZyYzsHc1kPTeMAuVazKOOsAaln5yCTyqYhdGOw4LJ88ar6N8EOB2WEe69hDNlz2OK
rxqQi/mgxUW70jzzOeGlCyvZLIsuvo+UvU82X6007zNqsog3UA9UXzU8BBMGQuJxCFV3cdyYTVIs
iBtYmiXLccHKCN7tPJfT80B+w4Ic0E+j63kd5p0/sUrYtIfp+LrtIgb+tVRWd+XJqjIOzmaIbhwR
gqfFdznH675Vx4f5KUhmDr7RBiHZqhvmpwmfqm+1r1Cj9nEsrsgOGfdOxU65X3y1ZWgE+SyyEN9g
U1t3XAJ0+qa/DtRhORwLMQVHrCRM1OS6Sa1lQ4QJ6vRNWVaXMgl+6XN8U7fcN8mKaoUZk0h7+rI5
+ymLrDWUX3puXScsiYVkxFHqtMfZU2Yt3ldjjdDFDrAwdw8mEKgZH4pZzB+5K6blyMx/SPRn2+7K
Te+j/e+i5LnkWuM0t3CAF+9xgVmaoVQ0dwfZ5A6ePJLqwRMgXQZLyGJm0PCs8RuGgg7kVE/LVIS0
hwf7JgvIBENkFmb2PnQpN2j94PbEy58n42/TZdLmD/I3Qv+XzGF0XGcdh+UIJU+5NavgNuuao41K
3vCiv55OU2P40TXTTdngjamHAbAQi17OETAsBEe6CN1YI+77uk7WnJe/WM9vVG2rl+QWD4JlKEfM
kG7GyiakskJXqyIIFGdhzhuEHqO2pLrcRgSaEKtKfzuUHV7WcHSwdLtPSYm/KMdJ0CSMv2PnQ8dv
sDcsRBEmEBLZ4FyoAkvb50PWKbvuOmLSZzkJwWxBesI7K1fqbjWjeTv47tUB22mZyStwylPidHe4
0JZsPeZyKALGkumDWcRb3xmfBRa/1G3XzaQ9OJPxypn0FszXDrLWky3EOmNC1EEN4IFBKWMK6vJJ
/82S7OPRtdD1i5PtRBOq5RkBj4WfwLKvuYUiK9NBKfY+IpECT6g5nJxMOwcmnfKmrH7rc/fqAD+g
EcQjEGStvVB/lobhXVxk7MFhRjcsvlB88jbqs3+MxpnY+dg5aUP0UnUSinRs7E3X7vEHD2ctRSYr
ayYWWbxRV8ih5sXFZbww1O3WKE7VhlSygHtu51EzIy/RSGZknG9uDRG/xlOJ2ET279D2wePwEbU2
cmgNKZc4UpUoKhuIECxflRiwU8hkKT0NtS+C9WVFjZ5a5jGyrXNIPefTkZG1Ph5KR7+OHr4MWX2R
lgxrn42ryCZ+6fiCA2xnTDSxLbO8p3lwYiODRiNvBsgFethsR50hAZZS6g/rfZbNgz8ObxB2H5IK
TTu5C/cSif2q45Cpt9Ml4BwE6+ncjjXWi+G2cOptMka3SJzA8pMVSI8ap5L6hGvjmA8DItMlI8+K
+kdDeQSVYGG65sEoKx5T6AGYsIz12Ou4F8cnJm2H0Yk/AG4fZwfxVmjQKAnG/E5dYD1jdEzopiIP
esg4lOLbErs5aiIgA/qlCfmJk9a4QaG1EV7B/GM8h5a3pd+28PEsaGUDeSp6yEy6YT0z0bEmlCmE
hjAXXnqo++pg+tOhIUYj0xHy0dVfp0b3lGdJsCBQm+5lzMGxLsvHjOYE9St9xKg7dJY8tFN5nmEf
KqSIrs00GORu6CBxYKpA5lk9Esl6GJJwF8NqoI6hk59GT0NpfaU1fkIDP7CX+NgphpM/56fRY8sJ
hipeEJRVsy0ixBMNWK0hXWbZ/GjldQ3uE0PvNKNUmDseHlnmDyP/e8uZwWjL1RwxeqmYtJVtqy0d
q0aVhPnGBM4QWfG67lsTmaSGuMsTT31UIQYPaYmzo6Vmu9SnfkPhcgxznTk9ybwaB7KQLphCeMDG
JgwFP14s2bPt+DKwMpfJtHYkclTej0XE3dm2fT3dwPbeJu64Kzjbx52jb63YHTfxBK7E0MuHeK7p
OPiHgd3AESVK14YJfg/P2ixYBiYKfM/O1s3oHY3eOGcNDx5uYZrMNYdSJr53rMmoo2PtUxTxkfPh
s1Ol+zbq4NISfNW39j4NWkSEc7KJaHxO6iRZ49Pn7OF1LJOqq9WFlIzuQaoWUmjvo3T6zPN5hxb+
zh4yJrPVS5EL3LRktdIvI/riqtvznTTSVUSPs7Iqdz0OGXZxBDMTwyOsBUpuiyAwc3ZNJj/z2r33
3fk2H7R7wCdH05UX0eRXenKIsjF2OsOw0BDgnAefVit5Fo41sZjCKulAhevRRTjBq+PEe0MbmXOM
6BJLqaNJd+OTTuinrDhUWRr9a9xfzHZL/OiFBeFec8VutJp95jh0B3rzg5n07agkAXZz4VGkl1fY
+0LQSAvd+M4ozXQ/yRFbXqON6zDsnhyIWASFEyzDgtwn2r3L6CYEwLMOxxRyTKT/DvTyLmwxeSrI
gsW1dQnkEAbomswvY9zgWfNFyUHFf2UNPaT6+KZ+iHiA8W8gLWfX2zoZZVCPUjfQTg0n9xRLoc1z
yEy93tpW/z4JbFi97RwoFfaWh6NpNoW51AFVLWrmjmtXp0EwjO9NnJ1kpiOPxOfnStkjwaNhkwRV
uSg7MD7mYPiLCBOvjYDLNodLxcOLi2LrkmtfOi5zyWE+p5N7aUZ8iXn3nJfxuNLB6EwGDazQE7R7
dPOohxiinUzuUr941ucBl2tufBXUZRYhM9SX5PfNTgnqAgl2z6bdGtYzHOdr5Ipu2XWKIFBjk0BN
7YUfamKrVTQSSj88em221nO8R/h9IcL4N+3QlptSS4/h6PEDy7PfvzWW/YVr6Sus7JdM8qWKjHNC
iYh5IQb9DFss3HWp91qaqBj11Fu5nthrIaaIpLo4dXnftq279LxsE/cMuqT12WszvQsEuFpnXauh
ZvMbjXd76p/01LlNcKX0FlA3gt3w4MfoMYtEuyrgkLCjk6yCGwwqjCC75ClL263ZCAuShH+NuhbM
JhEKFj3LwvXfwqBkUak/hmEmk3AiD1UgXQLB3YdLIOv7FIfRyqcq85lrU0E+Nx4eqxYhEgVxIUiP
Y2mPsySkc2J4i8Anlhod41uSeV+JIiiUg/dhxfb9wKOeuuLoRDBl8nw7CfNoucM+wPOZBMQp+SMn
qsLzfzHg+ODnI5aPsEMcrSdRDCxp1lkzndcEtpDrixsHOORCZrnOoDBET9kanzRAgIax2qdNzQ+r
3/bj+ETA5UPlEUXgE30pmDUtLOm8KsISTBKOSXN6KzhnkmWx931zMULoX9LQe7bM/E498KYR1zRT
7GdDZ4rToG9mVAucrJmsCLKC9t7pPE5iRvU3s1LUE/pX4oCp1aY79H8sOmI1YShetHVxF07e46Rh
McLeoOnu/aS+cZ1SakTNQUc9skI8vDekRs/Vv1fyDBN4V0LHrOc4Z7FOKxmeVSQfbSdeZC6Wicf5
A8rvXtVxCX015HLdRbOiY1hjZixA1NTOcKzS7qT4G2HvvSX1dMkb48Oqzedx4FjTuQ9haaLHNrfh
5LyqH4soPjIImQPNjF+N0j2npnHVkum2ao2HwrXWkzOuQp4la9SOmOBeKZXZlzMox+H04KqHILI7
wawqezc8g7RWdlVmfAXAq/Cs9dRJRiCcVdr2pJlnn5WCxJa0MhZ4ddSIAJL2qJFp1GHorPJuZaa4
bazklIQes6f4VBcwKSY4KfSrnMb+hZV+503psfXHUwW+fDkZ4qw3Nl6KWSyMAat4yfhgNiw05EZ5
M0cWrl750MPsUjcno6GIB3K6SfAJFSlUdLf+GsB4qLBKiYGgCtv9THdyysJVHfbdsunYKOzh3FE8
it78rZls8ZbG7Bobipon2S3EpQlehT4EhESkwTKhmFFcsKKdfrcuYoWocG7byXn3fIq7xvFvrdG/
k7SqE087mCCLVDvKS7PfVNynAgZ/NjAqNYMSUQ1sIdKnfhmBvnTnckfU5yZKCwTMqJsjeBW2gTYE
gC4mjAGvReRbR62X9xEbHwYDZAqD92AhjtC98omS82wbHHMifd6Hdu2oAf5Oa2DjzNMJUkoEksn+
dA1nM7ChODxzdYPbvEDDB+yn/QF9+wcoq/4Nmykw45op0uZdq0UP/uTtw078ztruB0b2H+iousLm
fb7fR7ls/vd/jP8n/TCBv0GSb5CmO/bBQ+PaP6Uv/gH7rX9jWwZtbudSCzIephXTbkI+jOEUmvTn
app3Tv6cgLJwEoyqdNL/mfb3F9X1byijurqN/3E9Oq3tKh64Hj+KL8yhgH48tMz5iEhEiZy9qTHD
6NaXccofKEDuOK94DUrkVDvXqfUAxu7YiXid5CjMFQOPwKCtYc3JD7+m9ad78g0y2SLlJlzHz3Zq
CN6O1atTy40g7DpAtNDzcmB9PtmZ+5VQpAdWu1G8tWDG8Uwzg1kqqkMyUtRrUMY2PQFsNMvQH5/q
seSxTX9FdnKdpUnjnxNpD3NtqKpHOQISBEP2YRBy+sOVqOfv7260wrz+x412wjZJRgq9nW/UFy+w
GKg0NWKoZk0Z1KOxScgeZLrwz7+r8af7Zv73n0MX4dFZy5Kdq3VPVt9eVbyPVof3KCyQjXasvpA5
mtx7zHr/J+z1n/7ot1yuMq0gVk3ks2uW/CjN6GALquTBDz/1FrmwFCF9k8FGHFOemjj54ZX80xuv
vs1/3NnG0XQnI4xkZyGgbyrXW0Q1bq/Zan9AYv79H7D975zKQrhTPrvxzugtiK4jds3yd8dE4p9/
K/Ux//+TYfvfVqy6aXENq1R73UvvyeXdKHezOkl1Lf+KktNf4J9h/IGg+qer+baCtdhWdHqK8Y6G
8TNuaU5CNNBEvvrnq/krLODvLufbKlbPUBetrI93OGcPoYstzJyYDjWF8xbr9CS0bE2+BpuZsKnK
fDUYjMaPUjKBqqdz7OoX4EeEuYUIqGV01LEeGL51m0Qo3oAo6IP+pNyfbWXgMYWc5w/1Ke9wc+j6
J3pXtDZkSbtJd5jc+odr+tMtU//8P56wsks6JJwTD0AuPxMA0Zgh19oofngADPV+/N0t+7bIMU4f
nYAxw85CKuBEMdQALo5EsN9tpgw8qrvv6E+EynCU98y1T77oP/9a6kf5u7/8bVVi3EVBG1jxzkmH
rR4Hq1CWlx4OAz22f/n2fFuJaglFpLH0GMCGdnb9/l0nNKLOk80/X8Efb963RcfC/FAgkot3iVM8
SSavpWOtFTVcTYkQsnwqm9TQDIeEDrhZBz9Ql/+ekwtj8b+fiSzOiOedg3g3Tdpb2YbEd9PYD4z6
LvXCcElTzfjpCv+KsP+bX8n7tgDZNO+zUNYJyhtmpejl2Z2cAgSKdJ6V07mQ9m+F+oFCBBLWYsZl
9bKkfK0+Ot08pGNGPdJUOP4spZdPKS8UNcvpi1Po4/52KwzEFY2Yvp1u5IRh2cTHVdApl/TsnFh7
6+qMSXjOkURNGcxkQoykTyekd/dhWJ7srlv1qCC0Fo/fEAwgpsol/IJ8oWczzgwPCQu1rpYgH0Wk
kbuPttZdzdh7dSwT/0CeoM/wln1gQ7BsHvOif65id+/P6fvoYwf23ZVvwT3yZlTrAyN5mJ7JfnCj
rUKgNMLcF5r5whBr54UoUNPEPcZlfqhNe6UBdppIDeIN+5Q2XCaBBqry3a9B5L+1hOTeyeqOXQYx
mJ4EZLYYVkHNyK0OR662gQI414/krqFbEMZna84fkGy3Wjj8JSq3kvgmSeS107oH152+wsJ9J7X2
QllPRZdlW1eMx2xoTxaGJgAfnIzo3o/wLWhu9Z6qmKh468Z9rDv9TSj1QS9umULcSKM+zzQ8FmiF
LjY5dIZNdiScuaiZdlnPYNghMle01wDlVj8OK0FLHVxkQS0n8rWrDE6VzfQqwXo0/lYByAAd933k
nmsHimJGLGfiAfJDEBtCx0xD9upycB4tURwMr3gQsOe6DnIwmjZ/TPdmXJ2KQF6xeYHk7ylPsZw4
dt3y9xy6yf7XGE7Dwsys3+OImJSIDjxgCzg6j32Un0PpC6WIPXkEwsZFgaFGkt3DT/7PC8EfFmnv
2zbqeCnOOzzWO9cK3xVKBjc+j9v0w/v+h4BP2/u2b5psmZbfsa9VNrJQh+hIkLw3jVfli3hyV1YA
cWMwsheLJYau3UWlA8icijrUwy3u0lumkTsUQnB5jN2YJ6CD4LLYRDr2BROr2eh43YifY2AZlwtM
wds+Lf/VEQlx438vVmMUh8kc1uz5Qj7YZXuRc/he1OEPG9ifbv23/ZE5IrCttmDLp3rOWQuNzGWw
W/zLb/9te7RkOcd2r5ODAXA1aBA9wmKUbvRT3fWH7df7tgnqfh6MdGf4/DjBJQ7hJ9Lzkx2n93Vo
PWid+SS16c0HCguB/TnIktd/98R+2xkLObFCxwidbfRVAh+aYwTXoSx+OLX8YYfyvm2Mk9nqTRXy
8WOVkVPW9Lcz8hG/J9tzNnhrC7u9/LsL+bYXWlPT9sKrItqT4SX0tftB9x8SWd3988erN/hvtj/3
2/aHenXWGuz1ODDjcmVZ3iPq+mHlALlT60hldTuj/Cl3409/7Nsy0jQYBjhOEPyAXpK9IbLYHsVL
Hrgb05xXmPc22lT+sKj84cVxv60pelDNdTcm8Y6u5FW9kzZPAUaVH7Jc/nC6c7+99i0cxG5u43jX
DOm9545r5V7PAyj1Wrj+59/GNZ0/3bFvb39admEqRwoKvdEMINl0FxOj/BBYHRva8XYarIUVfglZ
AS4ATO/THzYBqDDTIb0qRHCiQCuo6B8GV9xX4XQmNnzjZEzvfb6z5YfoGiv7zsJKAM/Bf7WS6VjD
cKoiqIJ+GX32jDEXdmYfG4/Bp2PvE218jWR76AYKwTq9t6x5OVNZyWrcmeyxlpG3S5mqZC204YtC
DZd8bcSUysSqBkWLCMwFRupHN3437tLAuIN2UblBo4yBN3g8+dJNdJP009FJXXc1xjG4OYn10Cse
Ja20dvAPThe8e3YxL6dufHbZMOYO/c4o6QZqBf+frjeerSR4CXRAxb48zXZ/sMOB8hw6qlPFIABD
On1WA28Co0rc5oozWhbkATgQerqTX9W3g4M/U1l1nVRxrNCwuHgI9fwu1SCLR/NT23AMa3NSa7BT
bujLM9yPKnyU2QMpsWt/LLVF4XgMypxtIbCz0ZbF9hC1zDXreq9l2kvtOufBGfcm32ehF5wTplKN
rKkal1mXfHhl8O6EU3EgD+SpZCItOqaxiWuQ8NQdIk18SRxlhgStTZDdUXEBK71mp7CXATCxwJU7
YsuHBSDGtdMA855GCNOFcQgjd9doMIQGEZ/kmP7yA9g0icCGEdVfkz4/o9xptlkh1ur8mIjoqAoX
eFlrdLhnDpkKAkJQvT08KhxQJcez1GZUlBwCrRkCqWV3H2OcHqxB3poQYjnBF7dmBB+36DHguvra
9vqLh+1q1AJmZC0+wPmGkIkMrhMDs850L4pGEZTpZ25qh8jxf2nT/GtWN8jRvTcZQCZp/Qed7h6m
dnTyreEcA4bPyAEuSKInpPTZqzCYwShRsBRIInxGgwAvHMd46L3kXOP5ZJ7cIP3pkYZAElO3TvMk
loUugTBaaBwrRfWqz81hZgNpmjikbexdzdHCYxm7N4nQ70wXqtXU3Vc+oiZrI0vPX1Q2uB0E5Ocq
LDo4XnVDjEa1tY3sSopopVDoL1OD0MxIk08FQtJm/VYRBSsHKSgN+dkLTgZlABHQ6VqGwMw7E9O1
PiRPCAmAWInbkgi7pcUHSV3Yq7Zxf+lE/jLMZF5XlbejSaZwpuP76KbwHFXanTeUoFfIPfQKRmWR
vEUZhVQ9LneZic2l9pieO8VNWrYns4xvRADd18O7yBkMT5cZ3JJWEBIkYg5rdKy3CPA3vpsHvHVQ
NwWGRSe91jK/yyf7Ud0lm2FIE8pzxY6ocYjH+YCuUKZvfmY+IgU46RME9DA+5GYVr9RDAPuS0R2V
STb/9qEqJw0is9GNr3E/b+pe03DnyHNnEW4ORPgQWcEpjJjK6Rrcnx6hgZtzX9zqxiki+MrhwWB7
rrHq4JPAmgqT+8UP/UdEQ6vI744c1rFMIcOaJn9X+dJYOL6JTiUd3VXQyi8VpD2O/aaBHJwl6Uc3
VrcBC5c7VQlZ4vWNZrrHysSLmU0oqREpObqtY2cLrnqun+aJqAMslt1RkYU7Wk+xa2wQIrw2qNVW
samRNmbjL2bEsmXwuoWXt4pEh1SQlbtGH9HyhKD3v5TsNjgys9/4qBBfhfNdxixXYJtY1lXzkUfk
xjp2SFuZdBY/RSpg39GufwmVDUIfZbXxU/FgmgNSGq0hfUIgJBM+euC44Al3nhhQn8wZ4zCLZcRa
qu+JJ78xbUONMz9sVNe80nI1Mg9X6QwqtlxHdLlyrH7dCefXzICk1HFGCLJXmo5Jnlu+aTpCYFu/
SUdx188wBktwKG4jgFgh1jbqW9+20sUUxvcUNcWiD1noZ/dTwblnr9nYVGv+1D2LEJFb2+NSdooA
hzd9B+zxz6WwUGlRc7tYmCCdfGWZffH97K6xA6XRP1hkvqoFocviD53DBcz+mYawXHs44xPPDVey
dO8D7CxVii1UDjFkqsHcVU16aqEVCC26k7XBOLDuiPrNv5oyJKKjxxUXHPwmAToK0bVNUbu65pMx
lS9kxh9n3byFvVGsjaZZE+/4pAXu2mJNQ22CGbdo5I1jIHDPPB1+S08emNtY57ihoulGfzuP3rYn
E6Rxt402/DKcbp+nxVIT4TqyLBTtAybrclPHyN/rHIxdb/ULU8Pq61uv9uS/gngn7GdCVd1G/a6r
zT3T5tNkxVsFB6/a9sZoQiwJpn02SwtCv/2mOUTCk+ktZJYtIBwCujNo6hTwaqq+AA0zI3QO0ZZH
Q7fRDLHi4wt6kAZK1+FiDc59wEtlOTEvBQkRSrTushcNZDjNGryUkJe3zeJjyRM3+B70q3BaoCfD
w5CgpRwBueIJcSDc5W+1HVw1fURCyFvZTrjRZbwtneoYxdGmnVBx6JHYh1V5ycG7o5BGJlsz/U29
4gKmAvU/AHCIOAnR0KR28G+ed2tmzO2mAQOwAKxOiMiBMJpzRhjbghu7KgJ/MXtZuZSImxY2SVvg
ER8lmth+8G7GgI9qvfYY2P3b4Hbt0rS0J+I+6A6UzHTR0S5Hd7oxStj+lmE9ulr4BonzLCo8ZWpX
r5OEAemEYQbuAFSHXKPDmq2C3H3u6/Glb8wrsmsKU4RnTTLsfdbcXEs/A9iFnTGt57b9pQ0QVUMM
Dk3qNEs/cQ6xyQRfL9sZJVGPY3Gw7wZWwGLQEOvRq4OVuVSv0jSX6VJtLwoznUXJcdBSqbp4ABhy
f2sNwX3CHdgn7Pa+UbwVzbhXH1Qa7pvK5/M6yMd4cN9BjiKxlX2+CZr0akTFrwR3rFqeDInHNDPz
W6dzL2PR3/eoHqDlSF57PPW9kW96S0fQM4LctVDA8H9tNXEw6GeoIwMM5cfeqiG/RFcX4E6NrYC8
GGvp4nbnCGsrAGe9RES4RWG+7Ku2gKQ8YqVs42tX2gaoX74pg1FINaQE6NYdERe7KpEfzBOASopn
rdEfRcib5DgJh0XwL0gDsZHo+QGX9XY2w32HM63r0Keggd22KZrMWHcRRem3gWe+uLN5Bp3yPsj4
sXBolfl6sEpC96PNqpts1E7G6N7oqd0u0YycEdhd8F4+a1Xz4gzhp9u5W8Qn+zGjmSSMAHA/b5fe
+gw/ipX6qUIa8W7VfGlMtBa25u0r+vjSAYGgnld1wh+TajUaDJlTsWe2dReVZbHOTZz3k7C2DVpG
VGFAn+rwMwPZu6xl9FHSous1VdmFuF9IqBqjG0G91WjaegINChaLPC3efa8ElBvb1X2cOR8T639u
A5EZWu02Gr0PZzZuTQ8/5V/XwA9MfuPOIapYASTJQU03YR2iDgJgmvOEsY6kC8G+6qbjWwYFz9PG
6zAknKhDgEaNePUcwjUQ0X3I2T0hosNXLPsDza6Np9VrWfgbiM4s7UwadSdilULe4EekWYhiQSnz
4obmEf0pxwssTfGQI18KW2uTpRHoHsRw6gEOAl45nx0EDZ++q1poqTOw7b7A9cqQZmPxgzmtd0Wi
ka8Mb7pR/ys5o8syUi1tywY0H6T3wm9vVIWfEH+hTvd2oCOXw72cQPnwGM3aRBSkFu8+SDGPF66y
To4nUCwOMI7s/Oi66Ubdb1GF47LsqsfS4/aWWPlnALQugxucGrsJdXM5j2sIEE/qkk3RPw2ivpho
aWx+sdkx9oU+PEZQrQjw3bWINTrW0YCI3b75JMB3yMy9+g6zmJ6NtMHQn57EPN2qe+ELmmuDjA5O
WkMYDz/CQN/M8E+McbprOWkUqb02+/gksvlQGSy3brXRadzWQAO1GdNaML3NUl/FybxR5/+Af8ax
GThhZCbE3CQveAXAjRNt1Qdzv4If8svy0V1UIdvqlOYvsJ73GnVLVnlP2WyQ36LTeK0Td5frAX1l
e5PDYqv69F0kCP28dPyyOv06m9kdYSHrHiv0Yh6UVAMFaDIrhJfYCY3LMttVz53qk2odpNkD2+eO
RsZtVUaXnBeTnvK5zfwWRzlhhsG972DflqSBrVKFmjFM/zaxCavgCQ49WNJsEWoBYoU/QaR+VB0e
GsiwkTRCZLwntSZGmjyqx0cdJB2n2GiufyDra2ezERfUerbvPmJaoAQi54+vEkUjlO3uFJfNU/h/
LJ3XVutKs4WfSGMoq3VryxHbGAMm3GgAC5Rzaunp/6/3OVd7r2RsuUPVrBkm8YlxRY8vUXxAA6XD
B8BZ0EXPpGzUFhdHJ7Mwr342H9FtbQZ//HXHON5KZR1ox2cO2V2MPZQ5zPsxQi8kHPgxJTcjLBQQ
g46V1+8lIp1xwD57hHFAAM6DMAgNNfU3WIH7PC+eXZlQrqLCA+MZqKlUyYyzyTapZhoe+R2zM0O9
eXcaUOwSsLrQErnqNYjoHotE/cAOlbtEhR6LaL/4qODKXZ608HGsF0+E99a1rlaOHTfiOBgv5Md7
O8eTUL5N4lEIUPs0bO1cN82DYEVpTv/gW+VuwfiXeJRb10ebPvEDrHJ300DFhKJmX9hKUMopbtln
9S4GqPaL+VTaobM2dJhEhp2fvNAKrFq2AZv5HaLaMUtjKm1okl3m3XUv6jkEDOwOfPb91OaYgrUn
sx6eFWsrnnBfyv1L2EjqwhSPDOtgm/6DKvyUP/5YQHmW1P+WzR0nYh1RQNU+Oh56z4LOQyvil8XE
tD0yAtFm96YhPGliMuAY868pyXEL6/5o6e25U6HkIpueSZT+xIP99F/c91Ie7dn+11bJly88OH7V
cfRGDA699SC8s8tVoUow3ayf2t7EBpj3O9titYxknYTMhaBx6QN4iruZ0Y5QOKevpPfBKXeir9Kv
dsSeBKVRP5ZSf0pH62I5XA2LajLHnz5ytgU9rNTMa1m3hH1V9brBlcQu522RRn2Qt66CP3hc8c03
agzl63RjQIYnJAqTIfnlxdnWjrRLXmFFlPvhxl7GY5IghKIO+EAN+Ls46UwNnhGEgbccmVLmpw/m
GBfOiyPwE6uAIaGQLx9tlT1GuJIkHcKQCRVaXaIClgZOFDLZWIV7nGSFc1JyXqbqq/Fo4k03JF2t
vJtqLWhOuEOI1hzncMRQerxrqeGscIQvVmGUQ9YjhhElT3OLc7FyLWNXlNl/i2cJ7a3R2bTErD+1
yLvRPHupt6s487XQOqtLu52qLfEZ+Yby+SlxScDg54Ji7HV1MLTmRySTW+mON9qvcxPRh4clfh3L
SIdEEjMMzvpopu5nrsQqUl9H+kAJMw/zNq8jDHDG9Oop0joTz2vCBtMy/dmKql+vxWrQMrc59vom
JsaVKrtFjvFC51/kaB9aU24Fhjww6/Mgn+M7NJ2/pRp3RZ9cPZJPAtHbSOjaAkoA1Zdbl4/ZMLwZ
ov1ZUNuQeDdtsDA6QoRde0lFgxrJYEqqB6OOcqaK8UtFDFKBQZyj7mfee1Is73Vfn3JTHNR/Gan/
q+QCNVhuO8vcGCyf1i0eu5qASkwvpSU+k9k5zkWyT0SOWwvMwrH5MszsxW3Nf2UurmOKc1Yx/Ek/
3ta9+VDyM1Ojfxe2wAFaWTdyNUUWIgndUXK6BvvqaiEjMl1+ZwHZvIfKDGdq3U7iuSVcMqffzjk/
rGJ59CC0qZXwg6oJYfU4/JHz8xJl5DnO/mtUjM+ENdMOGg1d/Ai9WRU04/g8dMgFMZF1/QL/FKv/
yQWixKR5zQoH/wkUlfADxcHo3Z984Pr0HYjX2On/UATi8EYURogMmcanaPaJEvWiokU4eq3szYiJ
gT2fnbj8tHQcEIrmqwa6jmAp2BZ6b6Hr/yzVIg9DycLXjpY5PRb5oOSv2w47JG6a5UwMD/SnyHpu
JSTvzviTRCNrFvUqliFEO4hHVPaP5qLcP8TdKEk3InkNRmJ8ryeIZqgQ90ULJCbHlwwW9cqsxTWO
qmBqaYNiD/Kimb6hsnlk7r/XrehO8tWrnarEp6KHuMoD95zWxwhy3DmVuyf5BbmDeHMoPMx2VkpP
sATN2yHnZHICXugMJ3wxrszRtkYrcadsNgV2sZaPQ503POhkL5a1sTPr/DWOVYJcd1RnlElhQGvL
OozfS9roRZvvudZ9ptzjS38XnjgaA7Zlkr2Wld1Lolm/ae75OLekx76SKrQ6vqq35XFC+SqbmgWS
+cYq6R2CvRSHi5umiZKD7on3jkg8KG4EWc7unVrhglonXZEtuc2bikMO+LiqBAsDd1fKORvN74pg
8WI9De5d85I39oMyXoLpHMOl7TzzO6wQLPUEYUM6uKD/D0xJBGOOBV034c4OwRnJnuahVkc2YfAt
F8R59n56wll/NdRi37Z/5hQ+chnu5ygi1Mr/nItxW6bJJ9k2l4YKpiy6JyS6KGrTl0Frg9h1dtzJ
qHLys3r6DgHr6vexeAvyomSo9Wdm5Qn96XMMB38yL6nnbAbxu7j4bydu4FOLDSl2y6pOUteo+m9Y
vjF0f8EN4cugiI7ix7krvymEi06lz+HzwoFZcsl0/Zd6VH6N5BfF1oyRmsmKmSiVY46izOL0a00o
8IrZ1JHmYL2pD47Xrqxx/0hNQiPR42AjsfFprSbuq7qZLinTBlQmOHrWFz3tv83Y2baD32KNqXJD
EvJosUWol2HlivHXNnHjSkTQcKLozhA0Esd8r3xVdW5MCSBCdrFyHK83upBB7vrnBATUSdy1yPUr
qSQ79QZNPILVp9WVZ175ZnTJmfcZI+lKckH2JBkYpFdVMnyRgAD8UUh1wzdqox+fM/0+CQZUMg+W
MX2MLJ3dj3MkbwH41ZmzR3zqMLH+FfbLQH3YzO1f0581C9sQMn0ctir+Hvg4VYehwJuZwlO9rtJ+
4T+v7iw+AcSPB0ByXOJQVDjxbjE0jg+73mtx/eFjUxJ7wBCLOMZmG4C8eQibZ63eJt69xthUNTNT
PJ6RE6yMMQ7ifLmp/1/w/opAf9S/1nPthKvFwTHes0oGakmpGq1nriD8jUuengA8552HyF5XHlgJ
noWrDBtTJGp7dy4D3m7pkixYJ++gyVvhEq7BFo9ta63ewMAS62upr3pC5zAgO7WkxFQY2LXIh9F0
rhMD3AUX91ui1Sf1iNVbZAVKMFRVjExteGBVd44XqNdKfe0agfUI3kra3GrT/y2J8PX5UZnRBHWo
7Y3Q/4zQzgkqYvVPKKGxorNfDHcEew7p/Pq7Y+eHbGHiZM5Hq6GEtL5zU8efy/JXbh+vI6VzRKnt
Zu8CDBJfLr6XkUwuUleH/tMfB2C+YausZ7RaPLI6+JvK0NIe3UPYOwaRy9rPMH11XMhYL9kbd0Gr
irX94AMgMrsBZgOg1ba6rjt0gfljZCMkYFIFqzJQy9lx0pM6KAnCUzBZkxEcymGju86JH5fZ5rva
vq5vH2Rf3Nis2eR++Pgi9ealoCixynCvez9o+5/5+2pJ0bbRS/SdjlqkOXFibc3Fv2GY9pw1+b2h
7oCPTn9uISi09wuvurjLj5pcqcc5lOQQYWOy2Fgkzg1DvTS5qerFcvonlVplsKs749OxvhW8IM3k
ZktM+Dkf1FvhPfz3ifC+D7VvSURhtjQ7I3XeiVyhMcBVwfscM3ypWJqGkPciji+SIEa+P0IJULur
jZOYRcArJepZcZA0IXZq5PblUX5OErB1FJknfWbwgYsiI7+T1kQbvhlrTPZ6MwOBulTHrCy/VZ8I
s12hzc8WoBSBe1cPmEQHaVXm6epdZP0I4PmtNnXJgNvyxHVpkg33w4M+F5gOY3GE2/FJ8I3x1cJm
CXzo6LyXuCu2vfunHhVGTNgFiW9+OUzhlzpt3NlZM+IHCHv07XLXEHVDwMUljQuSI1oeKJ7ygKFL
GR8lYyuPM94nUIxNodA21gNPYHEoqyIcqNJhpeQe9bwceoCgOrMfVCJczd2XzOGxtdyjOuVa4BdT
WFfeBvE/J1qqtwpx+6jFENQvjQdhileZ5oc5AvrAcN0r50cyETaqisQG7cA+n/v2pMrdVMNQy3hT
n46kDI7L8rAgol+pvW8PdO14T6V8uRHCV71oCIGhiCg6lITaJeMK0HJnq5COkvvQgWCS2P4+jZIO
2L/f01Hh4y1UrFX0bOfNunOb33KydqqFkra2573iig2AZ7+oc8/DkLheyr1tfYcMGKhpt0VjXXh+
NYtjpAJpW2ZA/x0lqfFQN/1GfRW4rtpYCVR9+NgYgC2UyKNR3XQ//VG7pS1eeCFMdLa+n72XoryW
A6ZGc4wTS83vZpZ3iiqk9S5vaLjNPIram3/jXP6oG1bodhvoLcBR97KEYm/KP7U61Flp2XdYzCvp
lOciHa62hd4lASTm5IXGhqNCucpi/50oAKvNvke6aNv7DEfEx+x2n+KZt6dWtT6QiMYsLyVRG9Rm
ltYZ2tTRoVjAKyuY4wIWo/WkWqD5v3CxdMcM9NCGDAR4MDM/D+9G2G50uEoySwQuafQxxOc+A/8c
1sJxbiartRbmHi3rfaj6yxwZ5H4gwlFAu2H+oO1isHlRp45aHGphN61yUOG+LoZ+E+W0Ztwec+5c
1E9UbxwRDg1FspyRyRp4nFFEDRUOcBz7lh0+6INfBbKDFjhqwODo4Xe1MRxb6RFSWes3jBBwgLGI
ve33rTGeXPc3BQwDiQ80ssd0UDQkm5fOc/41CHk7cjdhHDqGqlyPVZ4BZbjxqifChU/YXfKl/SUi
GlKk3BpoKVsN4+KkSlAScaNUtoPesN1hYICpRL61GaB1dYboT2UjaacFbDuPhn3q+wiKkrOfyZ+s
NJ50drDjY+taumCj4xzeKe7O+L/jIoY3o8W0pOjmVZVASvWz5WaPyMEpqEa70AB6i+ZYRej+ZoTX
K1MCT4ROt1Z/KebhaeAKBZVWwURDGcFvbA6I1sEGBNhFtT2qsvFjDzJjND/4OHOlFDWzZzxZBe73
fIQ66R+yqT35qGsr7C2fBwu/rY67x5kg9rhcTzWPNhq1I4KE7ANLW3r2Kd0OumsG/UggiJF/pzrn
J9HIyh7APGRMfJrZ/DdYUHyziHnYrFRVphd0IOEhbVoUOw8cpzqXAYyTrzoZX3yMKBgpW89j37Yc
hBENvXKyyVD9+u17hfWBNmCSM+RpdzAVoGnFDR8w5BwchPsVz9h9+SDNlUXrNqV4tyrpW13ejH6Z
12VXjEGhp84ahjNcF2Ih0AMiMaWU9RPMipAxbnMXD43FafechWBjUZs/tguSL9FhglyAsAydu+3p
cDXRXBzoezG6ClwZwiuhjjdn6INQW346czzmGM0lI2QWiv5vM0T45fb6ysjlA7gAN29Sv3hhctUg
WGjORKQ0+EwwT2I/MhJZyWY6ulF+GvQc/CfyYZjC5JJMEZbowBD8uMzDHjfAjyFNNiUIptExS2ZN
GC6UXE5stWK7Rbu5eJzDdt4gyZqfS8wCSRGftpUSaHo+XHaMzCqVBaM7tyQVEI54ZN6Q7UlBPcvu
p3ArvHxSf+uqDinvTWqN0CBCJPnMuH1tLigdmeIIMLpqXSNYDE/p/AgMc617XppvEZDWxLmVSJQa
CI7edDsOetZnpEfYL7FtokKNhkHvmvGPKSgDbcB6WXvHYshRUuk+2vilgDdpferWsolq7bVjMmOm
/kPfoo9VsEnpHvMiY4c5yBLr/LaQBt862KC2mnYg9A8pfI3nI38ap9UXkp7vQYwXUZA17VlML2ZI
ExB25q8sJf4AJv56GWwXbrP1ScBtS7oPbYfVFYFLyKCoWuhbXNQ4PBcbBh57Nx6+ox4bAUNQkzsa
Yn9hyrcu8XfxwFDCJQECM/P3Ih8DTfpvpAjs1FOvCz+waN58cNQBjn5QpcSBLsa904sn2eFZTmRj
vO3N6UR6Dy/tN6/OYD8zTf/FcORdPcckc5iH2JeyNF/tCi3yYpnr/4Ic+zD/FM3wJLWOJqSGFzpi
asCa8KgvMmvClgw+SBOT/jAH6phw6DNF35IZg/0iBcFKovEaSylZQTIYtH5YYUncrDVpcYosX146
7rlSdoNj/RtS460m8XRkf6i11xRYGuuSKReVY2KZWFhpeHDHUrXI1qvD4FcvamprzMdrpSc3mJSp
nS5+Mzx3mpwJgSlVCjSWRE2JQZ1RMWwDa+6Br60UEJAS3FQTqy5/CNvmcSF7Qf0Ly/7CcXWlFQYR
NR3JmVzoDfYElnufSHFOAQQhqtivjVniuBHpO+mZO1j5b6Hd77DfXCnYbLFZ3GFJHocC6ZFhm1Ya
uEtxahztAuM7wJA0ANk/FCMu5gKvXUw17mU5PrZR3QazaMDLkstEiawW7DRoa11meHrM1wGTU+Ij
iAQmZjiJDjG+nBoDpEjJP5na1E3drFOh31z2p4twgxDV4dCX+MdL9IYeLiR9vfPFOO6YfF1GrT6I
yN2PJS4+5ogTQbNRXYNpf9HbbQ05Mn4djnbWcZUN7drW7KckdPfAM+dMoGeMrrmxvETz9BFWhAbb
ifKzIH7V6Fv44WaQ00ESEow9jIaVoIfrVNlLIjnZ2LlgvFypGEO+uQSLZ3WyI2wD0+fYwSPy2Tbo
hDS33KDeXofIuHBjBYNPSb2PHGTVzO0JACph8ROigf3TQAnqGoQBitD7sVo0wcu4hdNSx85LP0kU
8N2jZfyks8VAjSgOXH4cHzNQEzXFagQwtaeexQNhhNWREBni0Rkb2vgJaK8nt7hObq3SBnBYqyIr
IXhFLbeWDdTQRGkAj+rP/cnaTiQQ2gQpWYlzdxrIf4MANcHUZCWMWw4wxarE7OChoUwaovA0Q2XQ
jUtPKIv69IAzrzAnO+wvONwrAgz5DbUOHK8x2R7OeyNtTLZrLNSx2CBaCQfXPWOERwdIJwSB53Mq
qENzSYRNz0sUc9t77mpUSW45017aGIdxsDo8yjFirgnczg6c+HPH/vJo1dYpJgD2VP5F4khCZBTw
lvWifa5yucm5UzyKq9YNHF9xNkm9nnCo12ybGzIXT3qXnxKu1J7g7Lz5AgN5r3QbIMFW+Idy00iA
I8BAn3Rk95bKJunP2OuiOwMp6zxb/bTZHjaqRFBLN7LZR+qMMPrs3HFZaKHzqfX9B69e+8U/SfC8
hZ6rksStEOKWONXeFv4ZS7DAnqUyRJ4euRQF13b47obkrHp8qyjf1k3eNVv149QZhePlPYOJRAX5
9X87o/qLMhx4pX2ziJ1bF663MdU3m4qdMMp9ogNRWF3gt//mZnop21/Lkf9MP/T/O9A9O9lhsrLu
ONrcefytid61gQVaxGDk1pr4xDGbtkLk3RPJQPoaGUH0NJTf7gAlVdPqJ66E52JOAgeJ0lb33NfY
BI5im/dhdop5ihzR67ompZj1fwmj+WnhALHwSgjhGmF1zsObjE2RjfjwRMUUYMuHT1WNRsbVycHl
bJgd6DSg2e98aN90lQtT/eb1EwnEhkm6o4QIiQPIeY7M+AFAj4yY2c+2VgpsJop5Azq7bOIQqpPR
H8UEDVZ3tJ6xE75UoCuYil9bA1KJLPdeQzDmf/wlgqSEfZik172ng3NPhUtTiqccdx9IXxhMdt18
N1g/9GzfCXuBllURpu5VRHZ4ToX5VUCdAlbDdzZdcKXAj6hhvi+c9MiBP61wsMEiwCqftBZLc/qo
DXJZjPbNeLuMPRhjMhDGQn1dtenryMOsi0kAzEyEo+nilLjLb14mL9Q+oSpeBJdzdzBI8uK06q/I
FPv14uTbwY6wYCwOkupFJIiaBFZzwiN32zetc1vqd7O/L1m1yVArTW40fjg5bELOLNMOr6Kb0Oov
+u579Kc6aGWHyGs6Jz5ta1eec8O4GnZ6SBp0npZe7GSxjmaa+o+WbNpBWIeux0qI0pHAhl+QVOCx
aNmDm+Er0Q272SYIr4jgjpsNngwjbg8uIWnlIhEqjPOPZajSWsA09KccJ9SmG9Z2qzf/dY8a+u/3
fpi+08KYd4WTRF9FylIWuruBI0nu45g8MSG/jTbRkZnxZBMSUzHrXKMeY3Jk9pupIEu5NZ/xDYGQ
yw5bucZy5aw9eU15NScKi4pRkNl5W6PHvBw1AOrWMaDtfdOwZ+6M8by0AHTkbmZtScYJffqiP45M
UMIZFgL+uKU+/RuS/lf08mluXHJlxiQQwrwhynkcBtgwNi6DwyJPIkX2aYzkJ0bdeHDGJWArXmgB
mPN3YBN4KmDGsi87bVlNhLpUU3U2QvYhzKIHzBSwV0p2vgX5yBaYQk2MH6JTSNJT7VW/DU3/GPnZ
qqFs7PrqNhn9iSSXY5lokEayHCF/BFw+piC22GCsvQo5uijlT9/5P5pD2PPY1D+W5W1cg1Y2YmS1
6RscONOk39cdYIWhj4jfiEtyvKvJAlwBYoGJ+CPSM2kcjRSHUczi11pkPoX6cGpJxhQYxPDlwukx
6kNsjcAiuK840DKCpMSnh8kPoJub4DpIIrBm1qQHzxhgdZ19Nefic4pYINxyam8yFyDHPfZpIEyu
ingjeF0Xt9LOL3d2kr2UUY3TaLRpsC1rl/rB1Ox1HBNxytY1hm9tzh8lXbfCilpdfPnKcgtWKsze
GNt+/2phwYM9dMDX3j6ORMmWuOBJQcJhmpxQjgAtuDsWysxByR2kzs4OXpzbcU/DsLTD+Kp+z4TP
EdRWs1EVt8tJ6MbU0chyaiaUs3lRd80AnzEbi80sZiamDq4nDXkLeyILtoycdx2BXZqm4h76k55W
XLzR6xhr32ZtPxjVcO9mC5B+MN6x3VmgJjkAw/CVlnDdq6/bDEvS18NmhSUOTJ5yCybymxuttW0x
RCdhDib8MBkSOjIxMFV/xv3238AHVp+M2IoDqE2jjQ8cyDLGkMT07lOFpkICImIDo8zxIFZ/+W7P
RKN7VCPCGMdJ/5+6yDEaXY1497o8E9Cy+FoI7W1w0YWH5o7A2pODFVHLhNQx06fCWEgidc8m9VIH
jpeRaiKy+oOqIeefxROOm6W159sDXeWbG1dRB16kmeWZopRo+upY8+2HnXmXnLUlwmPBQQ93Squ2
lgE4HqbVbnKeWi/aVFb3pprOYYFz3Whg2rdBd/5qPAscz7u1ujzbs/ZhFea7w6Wv1p7BuS2q/gc7
44e2aX6p56KuoKknlk1UR1Xm5aCI6rnF5OC2Vnj47yuBmv2i/m0DX2hN+Q6X6ViRizdME5OThvTu
WDsPeDMMuf4zd1CWRP2qWtLK0I+tsLBJBov+J+Hb6FN0nMzs24+hfRjSuOQ4YrU1o0GIgpqnfddl
yxi/d+CnZfXeMUNtndvDO1FR1Q420ItauY7UKJvKFlNDiDF8tTkXPmbEhCtyni+oE3yJdMRI8a4R
sWjfzK7+KN3mmunkJAg9BaYB4Sdv10PMoPRm4qVxOemgfdl8Vscktq1hpBK22G1l/Z7JwmdGcdJw
bnUGGe4o3646+yca9Ke6hXABVFExoGF4NaXZy5LGrzMsKT+OXs2xB8rrrIfGyn/MSHuyjM57SmMe
cuQu8bZJsS8rLMwC0QuR50J5Ms7DDwnwOII70ZEB97/cqJ6rFJPyap6eSjYHNgvPXpVdoBBZ6yWV
V9j1zaaPyJuQZvugR5SjKJOxac3rrRVlbPu8XTYjGCxep5giVkxLe+1ULUSm13WB09NMVD0wcqGP
792gzwGc0WJn0G2FFLnEdVl7IcY/OZufRq70Ng6aE3Xsiyy7gnpu3Ap6NHTgwzhrX5M/YvS02Iew
Lcns4o/jpbYxFBwuuLNCTxbwjDUxvBZLHai1V8b51bS4TWws+tA1Fvs4lBdG1r/6BPpSeWtiuNdS
ik1FVDs/J3rJZfhY1P2HiHFcHuBRjmb1KzX9il3P00QrTft8cctx34wWM6W0uqWcyq3uAjsDQ7UW
NsnCmNcNzZPtYMVsdY9p708bjOw4hjio8qU54dB2Lk1o7blgTlVtLFNekXgyOVpwzxrbfZp2W+ih
W0ijG8vBockKn+kYEnPa9sl3M9hnyOqnwSe8g4oPQu9tKjo64OrDn7T4lpVw4Lnu+lzgGizPee8/
DDq3PVVa15gnFsq6m+dt6I7bRc/fIm24qJ3R9VOgW06wmPOtt7VX9eJqww40e1pbHutxfF8ieOyW
NraMhkwU1UZLsmu8d+ru4pViiwKNH9F/NfA+BFtKHf9tmP9zG+OnQqcP6wLdgt3r9zRjUYDMOFny
kkGKkJyI9K9r1fbhec8EegrUIdhUjEmz+jz5ZEvRDnVm2K+KElsIUml1soUpf5+0/Gkp7XU+RAd1
wraL89sO+cXkZETJF2gj7l/puU+dYJjeEviIBQULSSDrtIaoNGe/6iepFzSS27R4u5kXUz+4SKoT
SrD/jn31/wpNYenDcnKyk5q99aSu+RCNIgCiOIMlbOGNxaqyaJqzqsKmS1HDmtUC2sL5EVjsmqaz
H+fBpgDm13zaBh8wPFCCjq+IC6R2mRnaXzruXIBRB5JqDPgl5M7X8I6HGDBfyfZSLmGGCXhC+150
dJUPZQcLPZTfs0CqwhWqPjwfuhQGs3tAtjnz/g18+12JSEl6pDXPuFWB0SRWeVY4aJy7ZxqunXpa
NJl0fWteJnEIhqp1lN7mUwLpwg3hP4cDmAhT+9o5+Yn/8f/vWj2QEEch+IYa7L/u/F9rTAi8Wzor
u0ttiGT6rcdELuQ79HMoznn9PbVyJ7G9bQeeq+3epSa+Kn8BL6s3IQkJVjd8me78WZhoc0qFVQn6
9zjoFAThNBu4JKDgdRZkWvs7ebRMenqkjMafvbB2Y6/9qzBPa01MnUM4zDEJ3EvxDjvmPedcVJe5
gMtnJfLQarit6hmnsPweASpNDhGcvhX8sq1QJlRE+Cb01UnnfIQFqKiI5a/T+Pk6pwKDjbCbyIkU
7sItMjQ/48I9PKp8E7BxjBhfoYyvc5DViaMHuvojYzP42OGabAUkLhm+DGMf2DZkMB6kDLttUy0P
sip2HTnZ0m3fNb35KzhAeoqFpGDrYUfxI/X8pe9LrIUyMBwtLz/6mnldOb6NbojQxyffoIl2to86
ByfQ97iUOF4a5//WDdbYiHCBfnJxG1ztWBr+tVKJsXY04O1lHtXKQdtAq8uD5fwKgZ+Sfjl7kTi3
kx/UnYwBZeRG95zXKOlx05Mfis0VdRfb1zYT70E6ecAV71btSRoDXx6koKZngoTRxMpuigOeG8ds
CnH8mTeNAeSsZjz8QI/61WbIO3acz8rRjmtdgjYu81fTFT9jV5zArrEHz+Nv5mFIKXA8TMSm9JNH
dRakg3EbJ/1UevLBZDkXTJJtcrpFGW2xFabt9L8TaR2IyLpQnKUcQ2GSw7d2AOuawK3pXUcGb/QV
K91Q85wqu1eLvakHbxO302czkFWKjIEpqZLVYdTqFO2DH5bnMTJeG4wwuD9fVafVKUdVIlsAMjqD
+C1VGXa+9t9uzhpCaVUV+t/vpMDUfojFRhQeUs3aq2+gMOS+S4ptOHdbvS5+xdg9I4fdLIN14PZB
ojZsLIqm3nS2YZRdW96XF8m/XsjbAKCejMY3W2ts07+Rxiny02towK4loCNMTLZb8bQ0kCtC+wV6
1inkRMtdRnTW+DJgHKJQnsbNyJeEEmTcVIlrs7c0kV51CDGCY9mYClBaB/NwcLk6fK0IS/gPB4pD
nqn5BVywCc3Rw06R04lk6mJpUd0w+xpYEvrkV4rESeaMyZDHMThD8nqXmZazo7SdjAGKNwttqBhL
WVr/z5Rzu2b0TUvn3IYl31aNp62c1Hgc6AxSPzmmVffPWdqPhrq2QGLOQqXFTbp3P4UeoD5Ca02M
dTNs8jnD4/ScDtNZJHIfsy0LwDVWMHT0Da5rx7ZOHwjLOxSieg+dRj8kVIdTGR4SdXO19mF0MBQo
xLawknml6s9l0L7KgfXtlKSpzR3ol/wL6U/xF37KTI3BEotc0myCitdTEwxJjUwFd5kEqmpSjMcm
bQ9lX+3zNn6xazySQbR0inJ0dY+c61COqsS969Hdwu/YN0OIqvMnNnFrUxseSUoFnEvxmRqYdVUm
QAAEIUOfj5njXz0+ZTZoj6ptH8bwENN0lZp8Z0NC6skIf2eAnapVOZHmzV2gGutW66BcGTdGKQdr
EvjwZNjNwAsfjA+1sRAZr40uh6e4wOCJzOfMR4bHrFO3y4MnrPexDi9ptDw05IYjiyTmQzmWsuSs
2tlVefgoMctMCTfJ0hYgRTDpwF6ogh3KppmYLYQx1DsPSRHbeebXZOjdpDBVPCo50yS+98gUYwb2
hAbtwDGjUb5FdXXxRP6n5MeU6oe66wMAeFK7WctTTs0BQIpRBExP+dIWHg8t2ahe0S26mwcVilWQ
M09pF8xesxp6SzxuoAjuVBdn17iOA+81jRHUItmrKkIHjaaf9e3st+KU8JXihP6vcMqLgu8zM3pS
Q4gycdbq+yPkipowuhNQslPf+Fii57BS3jepARyFjCqvKBWQYWbv6vqNU+1JMcIUWpyx69mOnIBr
JjlBMbYHfO+2alFlDc3BXNw7mR1d0Z/5FJXCUNJ8q+YWEuKL2rWjziATpnhcLyphXTmshviSY57U
cl5BnF+r3gjuB0j58uaM4dEoflpKR58MA1GaX4nU9naNtjSBLZpY+Rt4r8xw7wRpx88A2QzK5YQ7
jt+PRXW3XNWhqugEt9qHprtx5I+wIQeCquFvuGxVA6+34hkR5UnhAbVlb7uwPWIuCoY7/aiG3SSl
WJrwbbXF+A45bBUaoOr5Evq16jjVC0Ndeza8/Bth907NiVAcYz1U7Tny1evq0XQuc5ojxQynzOn9
+bs2/F1pILoMGZcLgJy2s74Q5G7VvdbzGurLMRZokAUaJTXOF26CI2i5EfAka8N8UHPTjkeo2KoI
YfeanT4rOoE1Q7jk2eO8vRO05G1bb9W8XpXIsCPIxcKOlceKynyjSlOj1X/RK65w795HJTmxsL4U
862LhlsfzRfXAjoviLDvfnnv6nsavXZPi4viFzW2iqTjJwGKboZZ/sHY+ANMXru1vCm4JbVs4FVo
f+osaAvtWstkgBQNNDONC+NITPzRMEDIKv9H2Hks164sZ/pVFBoLIXjT0a0BlzckF72ZIGjhXcHj
6ftLXo1uSHEHJxhn781lgEJV5p+/yY85BVLOg9Oj3vnHghMyLAe1XBSB3vXiy5mII62itwkEZmJX
bEPtHIIdmowZfEm/nXhuomlfOwyPp+mkJcVNUkKklZ1yohwI4vwQ29Wnv8TPirp2LqptjimyOy2Y
QsVIMUyiOihkuDZm8VV66blNwq1tJhudGOw6jaGMhHt8w8EMxqMctkblP1kVkQVhZ//kkbOXrd7o
yKVGw3tlsASqvPm2MrQq4/DsZihzTfcrq3pCnKanQL8VsKEzYtxZGW/JziA3zFgi/HuZJVLhSIXS
ckCo1LxyOfardDqVi/2h9cU1LISzO0GYKId1qeP8zNCpzOGmZe4tUqo/tEUBABfi0t9xJchPfnZ4
LoKKB7BwH/wGKEEifN7YyOraeoq53HOEIhYHYir9BbRniWtml96GzVouDLS6vx/yAPT9KiZaTozN
xyYDyBiwPrCvJl4SkjQ4KruXDFods3roNHttyq4QdtNOalRf5RvJCGgGZx1k3Y2jF/eyqhmbYync
UNNMexYke8rkBSulLbvFG+Clji/mPP7G7nIDfe0Txc5DB0fItvwDR0gz4HTIJhxyJaRHG2yAW4fn
gmPhPHNAmhDKZDxmkT3Q2j8NIiVwx40+dKc4HW94QlzWuXQ/JUszo6Z25uXDsoWrRwA6iJ5vx0f5
O3hI8iOBY6mG4SSXKgKwl6FiZSRHNN6rxcvwkm2cYzi2f2WhdFNek99zjIxYDE8dICFSqD+EIENg
ye4iZz2fwgTPg1BrYh7iBS6GzWwsFG+wysqD3rLwMjEDIPlrRsDIOFyQWQD0mMBye2cxmuKJlR3o
j9db4QJPpTkAwFoVh4jb3GUzpgn0NwY+5a1qHuSE0FpxISGfgiLZDH5TA7Ac5pYNsBqBqk1QImQl
4bJ6/FsCMcI8ToaQ7JPUJzAGTTEezfCQa+tFXmNsGIFznePRO8j2qw/WXu4w3pX7KPLOYz58jArQ
i+NTrt1dhPGtOYwr5AYPujcSX8L8JJhuZKeEhio/eJek5Mlhewt5UpY8O0pNM9IFyWfz/XYtWxvr
14+0vTRHEJD5zzkjfZDfloXKD1kk/NDpkJ28+9uLDTjtmaEfrJBAAfn8QOlIIAw6I3rmOJjnK5QE
JhssJDHLa+9sP9sxvXwPde825iUp7jDOyDiHmNqQUBO/y7HvtD+yJlRe7XX2Pv6hVr44esPWbeMU
g6ALAmpPCn1qPMZLce8a9YcU7oNlHl0yX5o02zpTStYLt0waO7mVJvVzHnQvIMSdZF0HHXFq0gEx
uyF+7gan7wM/DKr1nKdyMqtrbCt2stu0gXqUS2SPGhNpwK6sZK6vfag6QJkZkbljw8jRN6RUnSL6
UClThCyo4T7u1i+m1ZF24K2qAYEjI1toLlcBDQPfgv7wWevsi9aMMKax6QdZAwdW55ExZ8DYXyog
HlryusBFYA4GbCByF7m3wm+agmkzSE+BpEauQFvjW+camKiMxUoG6V5Vb+0KVg13nWonoF6U2Xvr
5msn9D5LGowq+rvLikkeeRD0iv2LCrz71LKutQWiG+8cMz7CjR8eI0/rRGvAeNq3LBh4A09fyH9A
H5iE1MO08WRKa4sO2dlT7J6lbG7Mgx0NN/kYc/vYvSkJyabzS74cyw7T7wvbVgM889dsAihZDDdq
ZnizBCnI8mHmPOJTyF9labqVHkk+By9Uqn6vgMfpYfC+vjON8lH5007nGUdTUALyKxQdFXo9C8oq
NInbdEH6KPsbwxMvwW3Epk8sVQg5Vts63ZNvT3uZjHQ58cxjfM3Q6iI7edgfMaSHFi9vWoP94b6N
2tMJ97DoLwssslg2IlVtG+vF6rAMoYhgtcmHlpn+VMbrqdcZd/9KQys8n7KMLyXzFqPMtwYVeV31
N/LnAOie9VSAJ1r0DS7FjK7XR+lGMKbdT62ie6iOPT2A7nWnuUqvha1KIw3ehvnUkZQGJLfoC4Dm
WDCM765bLops71iWYTCRbYRBUU7hRQ+yFxPOCv98CpvngeeuZQIli4lP4U4EYQOTFWxT8tZzZxwF
AONxRsmVXVV8JOXYl5qjFAHld2wYBw2ygjmCI6UpzNEkvrjZM018X424QNYHEsvkcQv1Dl3mdCPK
tq5FnN+oB3ngoTUrPOxbbilOVh8pJOQrRAG7mXdd4Nnxqz27ag/OJwdSgXCJz1k2Hyl5Ek2s70eO
vpFvIgeRX+prYRg2GiFLQ7qBomyy51Fmv5Qm51P3nCbNrUk1Jb8dWE+uYzwWfnYxwb2hAGKd6Fr1
mdI0c5rXqvGPpiB92qDJV/Ct7hYG4TmjyZKj1+nUt15o0Gcw9+ecGwGA2iUWUQtgDynz5CCEYADd
tVxSoY3I52tNykxZLhWDPN7JTsx7eURTYE2dcrOhc2g5YoAWT9LOsQWLxkpWr+w7FPr3skrLubyp
QeZ67rOcvcIsrVHBuVH1UY7BbR4ONylhGmuXWSE8yWRVgoKYI+AJFI+1PL0sHlYB6d/fWmB9CWym
CrjaNrBZT3Av+yTOZ/NLWrJPGUz6c7QKbMGwnpeHsf3SJoyN26mAlEPZxCpux/5Dj8XYIqGVY1Y+
kXwCC+zccoPl0WVUJCeI6ZdPCm8QXXoY3nFGvV8k5WdFwrKyEbpxoqqaOihF0lIu2B6iBpfjNOKU
tElxSUwGABCDHMAYXpq9hKwe5ojde0uYqcEuw3SI7KRwl7Mzd+zqXMTZGSY8VOEhsoOrcgac+u4X
dyfb0H//k6BjQEdXL+/BlWkpmjyv+h0N+Jus4k4PXzG+FWFFgjV+3z6i9hJYkLVREvEzRuoi9SXH
GVgJLYE06Sn5BjpORX56tNzkNtbmP3JvaY1PUNr3E8XgMnVf7jjd6DG2L7RfOT2jrICB+oex62OD
QDSLCWbS6LtzImhk39HTSBo19eL2+QeI+Y0TB99/iyAewPE0GLpxt6xqRVhUOjZ7M3IfEhNoy8KS
Ck92PAUZ2RnBrzxRi0J8JwvNCE4Cvnpp+TG7ZG4okFrWaIjd0MbsMBiRdZ9yAnD5BbuUBSrXXpnq
Dp6QZy13LqUjauKtLPHYx8KiwYBUTkipGKWZC2P/Rn4d7CtbilsX6BNrpCdqqK0Nal+Cwgs+I5tX
SRMlR5bgXaQ47XrKM4GjBWWRllnAZJFjQydZBRSQuQbPU05MzirGhUhnyXVRePcxz/AguyXi2Nt7
F/I6IVCAJkS5fl1rZNZO9cug5Q9NprAATIxPZ3Y/Mw93sM7Vv+Way2ZZOumpHWo8pLpiTZt4cork
QgNL7O2y9emzkti4Rkr7hdsl2Jd5X7jdU1kv+9FOj4btPWAHfhPkYbGNOvzQBny/1kNZkxnFLLIy
gX+1MT52TfmzDJAPUIB1QhU7T41ubrQkSUQwD0KlAqBvVAUqwE0D7NfkEsBxYeXbX9gKbxrwDm7h
ivp7wqNLCINSP7Mopf6ZRWDjcF7fVAiMBLlP1BzQ8Bgn8GI8Nrb41mAu2W7HhtDTWve/ij7EIcSn
yVM5Vmf5bkmXu2TM5lUUGtc27AGNx0bOEJWj/M8q7I/gc2nzxjT8dT2MT5EBN5iSYzOVzklwbCnu
oWTfIPe76ImPdNit1yKhr7lf8gWapcAiItlJRcQTh7vJ3h+762CYYeX5mCsw9mQTrxxzi8nLiopB
vlW92CCN0h80a9L1+C9cycRKGjFGLLLGKUAFz3aN57Awjz7JZx3Qj8xgzMbcevWLMAtl+EQfJ5MG
PJnXRu7+6VyC79rNn/0PFHC/jW9e5MWEyWu37V76Avm68LYPf6r/dIaszBGGrcqtLH7H4qYnHBYT
pUzWDGhIg/WwjH9LXYZQNZ5GnDdUwNRX8tYt30TOBrl7YRCv9HFYld73XIU7pPFbubmcLvrkXlDi
+yjiux+5w3QxEPTIZkT157rEV6NCGBiqVV6+l1FQM/McyK6WdzaVfnKMBjsBucClWhvvagYbUh5x
WgYJg0umruxoCZ83wUctgvhix9Ntivo4r2cGKCKA4+YM7oKwG8+4jJF4XG1LAoZ11Z+m1u3+Liev
17O3yPex2+5BvmNXOz+hVRFvSshW1CTnCPe0K38sn/CmvtRx+DP5XC9CYuCAq6Hdg1jFiAyyhjQe
6xT79VeUm3Q+aXGcfE0ni7aC4mPfS4fqNdG5TkxyGpN5HZWImfv5VAPlufbwUYQA3RVuIdmCSYhK
73E2/8ljjVCfAeekNiD2pC308cqpstMMQY6c6utkAev0oMrgThj48Qah+d3oLg9W8p1EODQOJ9N9
djhvRQSJzylcLZiFSHTYZm2krX647FXT3cml1/R2DeWBBGUuev/uj8XJwaRBxlyCaXCkRGGJwdP4
N6MrnOHRwTfFbxzQWO1RlrqsO0qhWg2YlFI/q8m/dLQMhU8Sjiix0zp6kgsibxsCUwacMbyuPaKR
c2rGxUyRFhufeG5g3t1pznQ/Ncu1HGF/s0/vnTKOPaQIyrOc7x0Ivtw12X8YABwGoqgGE2tB8EIm
H/RIrDlZk6AMCsok57LsQpOZ3ONYdgBbgmYZiLbVINtPIdObx+hg0c0ahjomsFXCBtdwGWiW83S2
rIm0M16ODeehyTUi51Hj8tsmIEdFdU4RyMLsDCzeMTcdnFQe0TQJ8UpFkgX5SNGAVfFyIHDpig8D
N1lWb2T6OO0gRSjIgRzOQxRBSsDaipnhrQXz3Eg+LC+/VpX70en2hdhvCi/vLUu5W1wJDt9tq9Pn
UxEYXXuTzowjyuFocAbINKKaFKRocK5MZuPdfOpTLV2TYlxs+qlDCzGgRsGF8g4Fw64a+/fZz29H
hyaMmjpO+u+GsiYIU2vtMv4Uu6mlj2nyx/xJ6mG5Q2HowYDMXkTpyRwU8B7z0wb7KgKPRwwm8vEO
mPwWs0rqp8x+ihuAMS19I3zq1x4E7J+XHeFstxM5xnT8ZF8kRf7e1yXt9fKYQF9m8TgPw+DfuGP4
4kKqmRiW2eF0Nyh2fe4MG0gEubxlZgAiOCfcJaMFsh6fjT55hYzRLVHDxbE+nL5986QIZcdeaoqv
GZQ4nnBl8yJEnn5kjKsmxWRjtp4sFb8XvQeR1EPVa9dPfc7i9IXqVF9cLbr4FgtRF/kVK33iDIk8
7VuDFBIkBjo+Lb/BX+2EvRL7QRRcpYptNdOirYWoYi/XIcigV1epSajZyKmOEVSI62nLQYfd+TbO
AOYwPQkghiVorUBCAkHRkTS9pln9ScEFFhPWexgixxmzIoshjBfMKyJHya5igwTiC9NNvdQfpZEi
hXar3VQW55Y20W61BJZn8lCFwz3Tcmr2Zo9l1a94fqeFuexEbwU1croS3xldr56Uw4pZKKWLPLxT
JbmRum+QMhAXGVVw/DKV2L7HhViODOVXNJhfScoj5GTK4nHtLm49Q7pFcjSkIADYyPFkIwHHV/Lb
hdyLQSvWP0zmyo3yaWphUExXxOfsMo51sTct0/TNm30Ih7/6wEQtUNgnuXqZcMeKtTycZNQekxF/
5EQrXiCColmdNznetHyP9cIVatktRMA7T2rf8kC2UfaKp/m2XdSt4dkXHWwxsvyzwxGKaIjF5Xef
xezs5CAJLOen7gusyVTPAYETErLRKnU3Y5sfE+4yk8bVDDmsZsDauIB7mtFz4ifdUy/cLkD2PjCg
phRnIsBfpgXBTaiQp1sCkugp1DF8f8IQFrI7Bydz8SEdJPd9OzwUGfneS9lw7Qv9ZeyWxyHraeHZ
kccWo0GmOvlKubQ6PjUGBNNHgAtF0vQc4pFLQWeLLSU4dSSQ1JmJwjFIId9nFvqo4ujkWbKOqvFe
rpMfNSerHd6gej9kqrnT6wxTI9CwHuJJm2NfhafEsMw/Ye69MjQ84ClzcaDa2ap67XsyFLleQd1e
sLh8mUaina0q3lk66lyC39eqY0s1aua2kAn3s87z5VG44XBCpnCAkb2WzLf2UIKXQYJtQblcr9k3
xotdwqPi7h7CJnjzOejDIYo3ORAc/jenfAQJxNyrgwwNeeEwcyfFBiFyku1k6tdKdy4+nlM5cuXe
z04+AtK4ISvLIWCMKPT+pg2Z52S4mfstttBo+B0w0KlpHj3EomIBaGB9Sbcyr7qyg6ev3asSJdnU
jRrmTjPHQ1vc4MoPWa08017uC7hjehfsFySARHy/ug796By1QOXar51UN3XpA+MphG9xdWcjGYD3
lZ3NunnLHB8pEO9ZxeZdRVXt5kS5hlhr1qn+3igmxXIfOdor5B7FT9SXzlr+usLh8Cpskuwfq1Q5
WJCKO1wSpDEUE2r0jCeUmfjw4STZS+DZmCdhUpw7Hfxrr4BG2r1FGaWFsh5GWMMZvbEKxoCLWu+A
3B/xlv7UbNhuRm1gpFocewQRsT+ftGg+Tn27QwX9UZODUoPCDuakMdX0MArCjTFgbOhjFjVZyA70
xj/4vX2rSnPlDEYCyILY2eiwZSrfjSB8mEK0RpaDWw7EvqynAtbOsm3PzJKyhYO18C9tT1p6le98
KgrCv19VoKMA8U5xDVdwaIL7qY9+XFoBzEThYsAAiCumWkjqMN4pPCY0EU9ehhdNKUPbGB7//OMo
LD1yxPQqQ2LEIYzTC71XMfZXGkmQ94TpcbgYGQ98VX3YfnTGZ+89pT1kyaLQYIZK5TG/VPjrDEFy
SFvwULrZoy5+I04NpRspegkW2TNAUrNaG9X0ZLJ5SKlWoRqSQzNBByVnKiN9bXQeUorSQt13Q/xV
DtDDFswcwrR7ndHRRE1+rO1un1jzYdLK0xSoY5wnm4ERKV4ePicUUZ6MtBp0RANU5f4wAk8gZBcv
DSeH5c6ov/kIsU6JTefkadbLMKW3ZH9v5jz8+6ixBgEB6ENc1goFo776lGdfj6NPEf5T0QT8tvgQ
+Hm010KIhkQQiKuAg/VFN2tr1afbZCYlBFnTkLlcBCzPlmIjHr6qGR8Nvbr4ub8z52XfIyB1KCGM
jpgQcHEkIBV62MxGGZUbt7Lf++o+C+rDwr+YRqicLRYhCQoohxJXwOeG41xV4xmwOjAMai5+R6al
KK8vbtChKGzPhcyRRc9v2+Kv4ID1xPGtVfW412anMkle/a4nm+TeMPJN0agVF2lw46NMHqNx+OKj
SeQGPyxx4+VPqQhj5qIzoxTUmGJcsZJl5QPaectyg9Xgg+aD0nUtXaj+RyAzKf8KBT6BxVM3ONsA
94PY1iEhy77yUzl4wXXpjxE4aEd+8rFf9+6vAAwu+9Kf7T++aPWo/1YjDVDePGChBpcZPchcePey
zJjvUJvWXAB+zER5+HZxSrG3iLleYhVheyexHxRHEazOXjGfcdkKkP1/jyUUet5Vdx5tG+taZjpX
XoJN5FRjUuFuSsZHcAffR2RfDR1egtIK1tyes3LlRmJ2Ev2IBwajroMJgUeW2IJut+vwrOEgAMnY
DMDLf5ce5gI9S4xNEzTFO40+c9ZCkuUhxOOJoOn6ViyHuMTyKrIYJ4+IUKYPOIdB81o4VmbGSTQE
5o0BCLws3VNKm8Rls1qGhXSj0E7X3ETN9S/VqJ4Cj6FptmwCbCSqYXxcDOPk4bGOqcMQuD8I+c/c
nq0MTSI+XZtCYmms8UoynvGR0Dt9NRXGj+M21+K3LzZL8hiIWW/CfjA584nT91Nep2CHMZjTyDfF
yue0UEgtk/PbBmhxw/RgM+mUjTdN4kdP9YAWN6heKGV7zAcq/XqCopbV06O47RnFfGciR5b3shiJ
y+DzxgveSuBa4AlUQXDi/Fe9Hw6VMe7F/SLK78uyXMuz2hnTUVyAUvwiXfwkud3i/FJDKwptddfG
3YYLCILZUvoFlxSHlQYHDi+bH9oWEbM8jdmU3DmEoZZ2uhV/j7+HlW+HD/sdaPAdCWq7xJsPPBpz
TCU0xi08iJFQrOQrZYolx3BTsV1hbASBEeJducfAYG3CsRZlhV3fNXH2Aor5tzRGtDu+aR4klgoA
ET8bYzNyXuCsoWGqlObzjbh11Na1g/Qd6TRvQBwmjUFPeQMmdGnAmHEC3sglsjkQxGVFttdmMj6p
pcCHiELv4Gshp5Df0ZFOQeVxr9EwvidYqImVm1E3O3ccT3CnBVEHsohpt7BhZstyovgZFdGmRUzh
9dFKVnfKcSUcUbGiFGcVucxl6W7+7h3uSpgNEmMdXy9sF3LZM9T6Yh8rD7k29TcNoK94lWQduY2u
/mFm7zbq97gsbsQbXQoT8ScST2Ad18qGpdSb2U3Bo42n/paN7Mrz2a+N6DppPFAb4cJrdKftA2hx
qk1rNwxvTO6bnETyaeX607jK1VJMehI8KJeq3TT6cy7xfgNKtgDZRNYzNoLE4+rmSw08b6GME2tV
G0l2TsRxOXvYprk7BioFEGppu7R4IZK/8KwRsOxyk2RfM0j6JFoSYx6At7rIn5fIvpYFjj7rkPDx
8lFtq6jd6ySwaj53JYquvcy9jpx2TcDdy+iTNDAgizOJv3512/GxzbSr3mw/wBjYQW/iQslELOHg
8GHEC2Igy28ssgfP9XeKdHl6E5zRQhahYxPHmKRPfKxzEHq/eRZv5XZiVH0Q6yHP7J/isQCgHSV4
bBtSC8oTk9rkGNvYtzQZGmnxvcK0hZDWO0A3cD04rdbL1GtcDYcAQ/M2YPJiZrWwrgaGaSxtjr3Y
K87Q6J/q9hdW4ocKzXRftOlRLklnsIgc5T/3sAjUCO05HODNAMvGdJxjrJjVdiM4UIJDaR9EeIMZ
9TYbOr5tm+9nZIeBSTiQVrJb98OtabR/xXKSNiHY3nRXjvVhCGiNu+RWKrR0IPQ4IX88tHMyVuIj
6cebngEsU3mYa/g026DqE1ZKhHZBpZN8A/iuNGkpa3Oxsp+OCD5mW1guWDvXje58PM8sL/geJ32v
dd4d92ZKIQRb2cYKzWtrhFXbMYDhnM7Ohqm9jxVBzLaBzzw5a3DWyZNRzt4a7Hu85W77PsJBqUw+
zZKIsCmwzzrXaay1izOYJZsmkn/rejCzw+TP72VmHAnc3rqYbKaYR8m/tfz+2Ig0XbBJ0kPMqbqt
KjNmCp4exhl3/j7hEe5oQJqy3VvesHewupLDqrfJjrJTM+YI1qDZI5zqSkgEYytR2SsCBNiJvDMT
YchWeKZNfbqpkri9Ymdjw70sVYITkI/NSvsrp5ulteLxf6iQZKcRJ2uj6RuV4XDA/qDS/KKl0Nqw
OHXK+LAYY7VZ+h5VZgORn0MddPVJfO/doXkqVPdqYq40Q6uG0fDIXv1JotbRVaiYkgguhU32QJLh
Z0A9VeHd7LVEsKB+FW9a+U0ZHiqMMvEHZ1pP6k24uPtmsVFDtfBZiF+4CtkK6iw6m3FzV1Ll6/jp
TZ2Hz4mP5lgnaKYc8nPcxO/TmO2lCo2wZu4wW7I0xtHpuM/ZhXWuAiOY6yQSJEkRx6hNUCbSrnuO
o+BtUeXNMsRnxx33o5VtJctx8VGKFhZvKRLYyPOvoshao1sFsJc+g0yMBf1lZmMrMD0R+4d8X0Pv
zDu12AWWrrNPCpo6rLDbCIY3zzJTk2sxVkvZtTpCPlfiRd8g8jXH8AZOxwbs7pK0BFvEGe2VpaLr
yllaIsejta1T1VpmAwo6Qw2EPUVPv9YX5qY1Qhpqv742Ng6He4jQpyHNNbamcNfVRn1JvChZY/2L
CD8xtj62vjRC934yPjb+iL7NWpOAB+kZb+U8r15i7s5MccJpg1UKAR4plhvWEl2H2Akj58VUCYPm
Rz9P9w55KIAu0NDggZdYyBe4/TN6p5Ii22HWcz5rUG0kARRU6k5+0rsE/7j5ene34E9Vs+gyM8ST
J4m2EFmuqwxdZKFyBHs5snakbXut8be5G53sZvgUR+uIOgGXew7AcAftAGvJ+M4lBd7jTUpCugkR
wi4qDHQCVfJ1TPhRy4YiwT1O7TP6IVlMG6dfJoWvrdPtHCO6UzQ1SyT+wTkc6Akf98pKf8zA/8wW
YhC4JUiF/IUIGRTMV3qysL/285PheLRqfDzdHl+BEkr0B8Pz7MboxgwsJ2rA+cxN3127uuhxfYWk
dVPDY5ixSgky68tt8wfssnkeUj0GOqEKM2AQkjlQ73T8ZFZ6K8iT1mRbo/mZoNQHpnCdOCIkqywo
gGZcdtHIUUdk2tdO0GOjOixvZmA86EaKI652qurl2eSAIQLkOigDgp/gCYfYMNREEJrucGd5OKVn
rGEG4jGdVfrjY4HAXMXxrurS2UvRYPiOvjJ144i11gdMaUYEVg/0NuwB1I5YvexdNZ0dYlMU639q
tbs052QN47eRjFCeSgAJ8BamjHjrZNrR4+zSqk8s8AC3R5edlfF6FJibaETHoqBmBclElMXs3Lt6
+zFjEBZwnZnOnuuacCO7aNgv5tspI8Yp4+MM9bDn2uApAGkzTczrfO7OY0MrjazvPamVidthdUEn
e7ZbCwPH4ZK71XQV1BYil3HVFUYPjDWh/o6to+Exwu2JG70yfOa/vtuhjo5otrlAIWHQcRydSprC
WRxGKYxmWi94MjtD9xBjiZFUdNBaA2GCoaK1FkUnK+oOJRlKHjqhjWXZcAidtmfyYf7aeKzvCr28
rtoU7zKPYtIOskMnPAdxqdI8qBElFCELK6NleB3H+Ucze+ywKL8LFvwYMvrSvOYByjMJswVyxG5B
3ObOMQGybnmm+/1R9Yy5Vvmbz/3rxCA8Y2ccQgKnTL278iivItaNJfkGnAUuduay2ZoGLHzBCPXe
eJ2iF7n2pa+/awoyHwE4bYUl3EgNJ8+dUWOOIzHGjRWeFjzvLeIFarzwyxj3DwkGdpvgw0eHsvLH
6CILDc+TmY0YnqyaeQJKv6EV4KVaOPYN4TWs23tTx79RxUcfLasOtd4K9Fdb6c+VzUAsN3ATjPLy
KnebXWADMvGdfv0xDGH1/krdConxonJ4qiqwgcat8T407ZUDcf8KS8xdk6XH1vBX4ls4NyAwuO1z
dUo0IoarXtHjEorUrz2wBLyNrwqmMkkRH4lS2mNd+iCrbMBnyZbsgSy7y5QerZUWfBoz+2fgX1dU
7rJ6JRVtNIMHJ7ZeVUqQbtWbTxInPejdzuXA4znatQNxwnb3t1X2k3VD+Oaxn7Q7jotNq0W38hNL
DGRJofloVPgh5Kb9Eib+NYYJGbZ9eJQwEtjmXndb+NrD4Gm71tbWaWncuj6KGrffaSo75Va/rQaA
MqCm3wrHVG+gn9PMN3fSn6LJu0yNvwDnM+EDz6XLVFtvpArJm+E+GaIvaDk08KQMt6xPEx8pj1TZ
qs13+jzWKyXOd3WX/KQ4JTt8BdzF4J4NDezfqd+aTvuBs95II+1rV0rpM1ALIxaifyTQKvCCTYHG
mdogOufwt0yjYcNGv0cVE34Q98tcrX3EKothTFw/y2eqh4QHbM6vfOWCsVagpUVNqpbLw1124V3o
4jk4gM8Q+orW8BsGPaOzZZr3kT6csRqOVmaFB4s1+RB6SvNxccYHJ2KNQbO1k9e20Z9C0tD6qb5t
GJMdiihCTArkpWPFhMiONDToYAUuGlYBfIXRiZXDPBkh6tIyzbw0z+oXCeKkF9GO9wAVrmJ2Mhju
c9shRRqMCDo+8pVZkq0agkpImzr12bCDA4cFgkVTJYZus1WdGgdzLS7rHMWQTpLhJY664zy4D/JK
qYQR4+j7mHC+oVWr97A+LlHAwBLJ3R7d/TOZOtGVMbtvSNd71KrBrVHTGg7FV0bGC7hCqK8sRHZN
Jg2Mkd5Xpf0zZCMm4VCDhgCMcaq/VczkK6gn7EYC9uCRG6+b6hHGQnQVRBFsNOz9LBY2W9Yx8LyH
eJ5/cUf6yifcSrxcHWpql3Go30jeOiUK04IqWRBK9ceZ1GLw0IiyrbFxcpzHYxQV78lSnjrey+r8
VayharVD6B0c4Qd5CmvqLJLUIFk7ON1axFaklvtuO/576FnHNsxaGJlNgRfy33Whdp8ZSIeZjezT
h6my6NF9mNCfp/E5sNVbWCM1hiaGIJnJiae0DRT+gDYYIGqcED+K07lhW8SWBP391JlMyKkgUxc2
gF31T3MF+8wprLfZB7gjD1sKqE5DmSyrvFad0MHLc1C1n+HQfesDKDHqVf1KDd7DkDE5jsadstiH
LDN+DafyoAJ3pEXoj73j+asE6ciVE5hfpgYSb7pxu1kK/wCZ9VVy2ImBO6okeyQl8rEJzVM+wVgV
+MrqvG3MLIdpbEyjVu8GHFNjNzW3BQE9KR0ERoYJcjLC3EJh5KGLjaihljF6w8SRx5zQp0Fdm4Pz
mJn1wRgsaH5h8wm7P5MMZfg8mCBGCqSJy1BlxUdSJPd2XYWbwCFOCp77gSgf+AvEBlmKXUPQVK+J
0btxMUf0AZHZvlZsfFfaFD9X0fCkF8ud0rWNWYSX/8j0ulPz6IY7e0DL5MRgsiam3dgqEbG0vCZL
e58Q3TkXJaYO495CADnQDUaWS9NXb2Re0Fjzmb0PN5l/lWOsSyDu/xSU+09ByWbPYjEcO9trXnFd
WLO7M20LMaN/E9bwYqkQvHo6llSfuUm2hGaNqFqw5QWSwOG8XsvmRDf3piVGulI9jDNCHa8SSGOY
/GXrASXm1egNmJT40TsNaM7qm45BWVoM5D6c3HmVtHFkTiyLZmSvShLiokiGMiY03X7lQoZ0hmCl
OVCqlomNDTgmJfUAPVnKeHF5LQ2U+FZ4XBrixdMUE/XYf8M6OT81pYmpRZlxA9L7GKM4yydGM032
YzUwSS32bli/6LPzm9fSbcI+YzcrDwYQU5kFgENd9Bp09UtTlnfD0AK3711n+VAVElSJS7dM3ISp
mvkfn8FEtSa+9DoZSK5X/pcd84fy0IRRcmOr9pxXgJDuvPcbkPdF79eD47xaIya+ttm9e472TvOM
v/HMPLJM0gfljLd0T6yQPHqSJNEiZ8DsqP4x0LHzdeoTfCxoJUnwnVXDhlnFNqL+m40PTSv/RVTv
/xI27PzT6shqb7IZomk7B/gVxfK8jvFBwubSevr3f/vP//q/X9P/iX6qyz8W2r+BNVwghnbt//v3
/+0N/ilHOzKZgfs1b+BWAw1sqCEgW5LPys3dfxVpLZ/1f1rh//QW9AzJomtTtjeSTnC17s0jpWNR
7soWybOVf+oKAoOX1aveTh4grZ07x68OLOhPPaOX0srreNAzTLC0X8de4DQkGjkGPP6BU34t8Kow
If3sq4COKVCYrfgUV+2xdNRLbFS3sZODyhvNs95zhGR5d1vqII20WfVV0TlPSTETrrxwWhYrrQdG
6Tx/nebNuhuHpyVqXyInvlgF44/SCWAHOtWd11qIMrGAt32yhAl58HBR6ICPETnNo/NuT/6HnzP1
UvVzDGLrZeNxMKPH6v9zdl47kitZlv2VQT0Pa2hGDXT1g4twD63lCxEZglprfv0si6ruyeud7j4o
4OICmZHhdNKMx47ZOXvtAotf596f4+sat42laxsPYWaflim9HRpiTTXn2EVQqQon1OP4fB4eZnOf
rfSOb/mAcMnCwzTaUjnR15lvPPvG8Dab7WXMm6CnHDenWYFFmYNaJaZGuoirwmLtc+le4EimxQC6
MkaO3qvoSisMxJogZd32ok6HL6Oz0cGiHKucgcGF6xc0XUDPfAHvhP7UheO0T2btPTqRdd852a3W
dR8SX58ZfpwYUGHatveNTuZJZkZL4thcJBwoQOn8oqCDu05zlwv3s2ZviYcIb//hh7LHBNvaeSbs
CnFfGDKNEl68yPUspveiYhsNXB3G8lWOqe7S7b3N4avtGQFrx9q9zqy6LujU39hOioNGvRosjrLC
qTv32upIuNh3jV1T99HOvdrhjpSrQ0/nqKrywAtGahAceZ3Fnojh7NyHaaO5jDmy2raif4xs974B
tOx4z+oQcJpe6ISQ9TWmcUkecjQDZ4r6uKivQZ4ffo5S3cyf4snOTeaGrw+Wridbv2wuKastXWP6
HD1au3RfwmHmzS/aZWx0cHqLFNi8rxIGXi6bPXTRs3UccIU1x+whSWfa3H0aqWnqXo2uc8TDXeyZ
WbZa7D/e0bwEhF7xvy0KttlEc/OmpIKrtAupVW7iCL2WUgxRAisAFSDBocPQb7uzOSnPnBoKMm2s
LeerqmcffspCAeYPPzShgu0fHtqPEfxv3yjJ/NEU8C82UzBcmcqVi6ZAldpMort0Deo8dDYgAqIN
n5oYf1BCocPXlntmjO389WnM/dgNiTY4mwjonAe0A1szKr10ITuB+aAafLFi4jSB5nalDOOh4Feg
Hg292AWaByVnUA+yRmrON3O8u8bi3BcpjVLA4f15+HvuHTX1Vv32jLC1B17utc7Gr+8k0huzf5Vo
HsfpXNB3yTcmqeLg+qctuTDISjgJKZS4wkeibBDc0iOBae9oqSf52zepmjbABhWLWwMu/EIVwKI8
QbOecsQDs4cDHFVtLvPgpqdAkZnlaeSdFVp7cfhJ7MlJ7Z2soxDVUBgi0jY0260GTwNARIEZ52xG
h+UzgnjKtvjwtfbe6056EJce/jJ0E290WiX405nVk482V439HWf+Sd3bF8xIdo2UBFPnRIlkD195
T7C0d8J/mdDmY0cJPsKYA6je0RCRpo4TWY1Nx+FLqBn+p7duJ1ZqGNI2WUQ8rnU8PTGI1bP2uoc+
ohz0eCGPrO77XrCdiCgwZxF1VWp4ETQnSM2HxrobEvPIp++5CWsnmJXjrA921fKc8DygosG+sZzZ
i+ocmtSTfeVa/pG1Zc+8s1Q4/W3aR3lp1fSLa9Rn40sH75ihTc4C2X9n4bQ1G58mQNs7G6jJHx6e
fdfbCUx0v+awjtSSTKtQ5E4nCWjQmJOfSVKaVA4y0xA+dxR//r0pZ+1EmBCXnjBwuWDFFOsCCFmq
tjOy30mQ6By5yJ7ZYO0ED0NqWHjNzAYKMWwPx/gkg5aRKUTv4ce258UxdyZEbvu1HajwALWVVrdq
00H1K61pU4j0/fAl9uwZzJ2Z4GgYN8w2QaHlLIG6phINetaRxXDfh+8Me5IOMegA398o0w2b2nab
EVH/vS++M8JdOIuqqRw0J7V+7tZ46XaZpR2Zr3tG1twZWYpsmrTxWNy4Af1buBGB1tlKjGIOf/d9
47oT9rXS6JJ64rnkICjwfbFV0W26smZKC0JDN374Muox/yEomjsB32kGl9Vl9jdTDbejtV/8Yjjl
ZP1ypN6GuOVYziP3ZGHmToD38wnnkIgy4ZANZ2KgnxsbDDNwKppe+hcZpE+6SDdOLN6KSL9V3mqq
W2W0ffdHVh4pm5B5hvUrwHkJvGbTMTjJowIeMjInaojDcrBahNegSQuveoA88lG23kXf9Edm074B
31k/aBMPZRALf9PYaAETHVxNON3aVnd9eCik+qA/jcXOyoHIOdU6c2IsNLpUM/GoZLPDUIWrdDZ8
LBKML2We4GIsMoQ0rhcFMjtaQr8Bey3H0jnTIVTHoqbXwnMW8YweS/kJGiObKoPDkcNfc8+MMXYC
Tlqm2lRplKatDNERnTqc8AzlSZtXX4MLPyDznCMr0J7QYOzEnUo3XDNMe38TCYqCRhj/6iPz33t7
DXV3v61udPDUswGgEyFLfNGX9p0MNZqb4yPp657ZbuxEHpcGYOTbmGxBLoP0oJOtlenaxxqDBecx
YQmYdOPp8IDsmZfGTiDy7dTSm44BqQrow3WzbIboNrOGIxmH3LMwGzuRKBIhRY3B9jbgoZBpSxSo
3eQgV56HpXKZ6lAsOlHGETP2C+zjn9x0vKsVcqCU2mUL7DtTGsGmzmCZpW2zzDPrRUmlC7jvrnQu
Dc3LTiz6/kfVBzckBnwBpXZTLl5Df6W5zZE3bN+E2gl2oa73BUgzbzN7wYmPhVuBsdC/Nwg74S3v
MF61Js3b2EDLg6I7ddTha4KF05F1ct9rtxN97M6uKa8FxE8Kp3TVTDSEULTFlCNappzlwxH9Pnwr
+7Zexk4cmuIpCsuRATfd/NVMpus8aVCbhRcgJ4elI9LnKGqME+fHAxfhAqTwiMp8c6OctGLacrLY
AX4XhmsLp4C2Ne4Pf7E9j+Bngv72zrYB+KCw4hlPI6VhusUVzdXGv1TpDpXJ7OHL7JklPyvYb5cJ
nNay0szxNoSEN2GIGw9DnsMfrV7/P0R4uRN1xsrUCoy7SHbm5taJ4qtKd17iPvxEYHtk9PZEA6ku
/du3TzQ9GyBL4C3kZk9DIijPAiZqRtruDt/DT2b5p5vYiTciEkUZjbxFMgT4aDinA55/plD8LVis
CqJGzdiloWke3XVcI8Z3K/151qprR6cePrVbvda+c8gkcZkUeMZM9cLhPFar7dsy6K4BTiMiJmOD
TsXuBmkxx0m43qEURYkbDcgC0hz5xyzPrYaKmJ1kuLck7wUi9yzBFhgjuSSS67kJNn0aRwQoS+lb
NbIF/ABKsgbq+3ijKhqgcr86/Fz2hEm5EyaHyaz9LjKIAMQtoxrvc8TzII/Ka5k5txNLs9YLet39
t8PX2zfQO8HMH+OgI+f3NspQRZfmNS3rz62jBUcCzr65uhPRUOKVAg4nOH76qks0o5XlfZWifQyq
9sibtu+44ScT+m2yOkAeZCBDB5fd9rTMnWsl7ZXo6QpsQZSsW6nPqUFw5pM+qPRuQquqmc2RHHvf
I9wJdHrQjEhChIPSEJUMjMS4ME7nVBw5edzz8WInU+rGoMYrZXI2sZt+tDBGFAdOQfYPT4B9T+8n
fv/29FrPAztbSvT+obyCGedhDssbowQtyoRrpIMEXamC9/DKxQI0XJmeeyEOEZS9j3wHNRv+EAzE
TkSLatcpYeggeIuh7OSc4tNhrr8qjl4zQi4YcKdpwhIcRC9QwrvXss9Uk5A8PfwF9iRaYifcpXSF
jVpFoVZZWTU2ImJpetucXkBbWiMLsImPkzMeS0n3vOQ/5/C/PXL6leq6jUd707DpUAhYjo+V94Uz
n4ZorOq7UZQvh+9szzIkduJJ0snQ7HBioa3sBbAKpXFzdfiT9x3a/0yo3+5CljkduCWrWhgnW9rM
zhTjFBOjHLUiDb6CmJKk+fVI90NKxTea8KSqS+dZAUAzHm0KH186jXPKBlss8q5j0DGAB7olj8zt
fa/OTvDpnFCajRlZGwzpUULo3zH2KoE3H8lp9z3bnWQK5/Um1QphQU9k2KrRv9c8tPmHH+/e93In
rNBrxnKOtGxTA3qeQnGmboLezi3daGBQsRUK6c2MR+PUo7d6GnAdoIa8MsE2HHkt92RKP/0Nvw3w
HMpCBx1jbeyuTtEsmKuSoSvxapsRkMfGeGSbs2eY9J0dWp5YWtaW0tpEPWa3Rd4xGRCzN0575Eb2
DJS+E14kfVQx57bA1CBJeSQJykDz8DDt++47kSOvpdkK6FAbaEyXysrOiHGEi5NsPDIP9g2CuvBv
gxAVMd2yjeZs5i74hewNbgR2GrgrBox+OGo3h+/jJ9T9IQTr6tn9dp1y1uY4QSu/MYWdbK2atglq
SFdmBgiZplMqbDRAGlil+T5OOKEF9kEfm7c+GOAOcsquGESimi69GVD54e+0b9h2chN3KGM3sFq+
kp48eyXl6qyfj8y5fZ+9ExqA7fU+5uLuRsfnDRDze4nS+vDXVkP/pye5Exa8li7eqPBxbyBjrNqa
LgdZPPSGdxd66f3ha+ybdjvBIdWyoPNyqpE50rQsBeKo9s9GYR/Jqf78eAxvJ+nInMSZdJucxuW8
RLq4wNA3dWRYpXrG//MBGd7O+15ioB7AUEbWTzMXvYXKthCAyoSQGfpSYtvAe62eWTV9Ywo00pGN
LKGEQDCxFUhd6zlxqtMhRQ/p6Ofh6F15s7jrbfvMVb6CGl7zR0Zy31PYiRsWUtehTXm5WzZYPYBy
3aufDw/gnyeJ4e3EjTp33DmL+Wj244+K9TWpZ4AO1UTQcvgSe8r6hrcTOsIgySHbc4050ZHbF9uM
c+x1GEffc12NyyFvX0dR90vkryBR8AAFsGjQ4igh90Lv6Fc0hFSrw1/mzxPW8NQj/i28+D0qDKoj
vMtsh4kVqzR0rixwi4c/XqiJ/6c5tRMrRrdsQbSPfH5Ob6Tan2FCzlI5LkQFmd2x9JsZVmyu98ky
Macjqf++UVQz/Le7qmjDHua+cTdBZawD10DLTcPcYG7yNP88fGfmvkm4E04iXZNFJSdvY4EvoHK3
QaZPm1HcUq4D1GwpLyp8L8wI7UPZ5Ot8rs8MDQWLctAyvPTG98Dad/UL1rLvsJ5pldLwKEs+KuWC
qKG4gOlF39PkYhCch2dxh1tlUt1khvwOG3HHujBADHNfxxQEPgQMWo3GE9nJF+T0V3mPIoXdL6r1
L6fUK2SAWF6L8naIIbv22ebwU/hzgk5j/18ftJMaJZIL8CnxSK0SAAJiwvzCrWjgrhK8ivJXg9bF
w9fasxSypv31YnbXufhoAKXhASPHs+qbrmuuJOrnbm5WVMeuPR1IzTw2FPKpN4HC6Jf4KTxzPJAr
iXOep1s7Ko6lL3tmmbsTL43YDjPheMEWufuJPUSvgoftpeMK8ND74Xved4mdSFd0mtcFIkS843k4
fmnRJd4QJ0GhyFPx+vA19kxkdyfkTVlmlXTGBlt8jRv8e6qbsmy3hz97z/xwd0JdBb6YBQuTZ2wQ
6oWkf1BwVCJiLOgSVPK20aOgkcmRFWzf01J3+NtrP1rzRP96HGz9WqwrX2NgAMjRpnkeGfh6H76l
fRfZiWie5/JhTgPCS2BgmfVPqad4GWCcksI8skSo4f1D1HR34ldOb2I7pAmPTdAh6xkwFH0nWOqg
mxeTj4wLCe3hu/k5rvjTpXbCGO6bI73vFJGkEzyUfXgSwNQJIrCD2iC3PmzZHrI/daE7NCBX1Miw
JIqhUmliWvVRiYoMS2V0GmEBhoRNCZxKYR3Z/gtbfYs/fbud+NJAdi6qLAm3vj9el9PwpJcE3AJx
d2asJyd+UrYDuH/n6Ep5QSiX3SrwTFxUm7IKPqTTLS0jOJ3kdFbALseUbzWNw1WKBE3LoN+YGqeR
1Swf/dI/HR3nRbewNK2UH5X6iSSblmNwMdj8DSbXzzVBh47nR2AVv/Sp+xJpt01G66bUEyjvWvYy
mnAEB8lWua+Cy2CUKWpPhL0+zedE/qJbAdKFKsnZ1MIaoofJc5+FgeRtAlqlBOzxpN00VPkXUu/v
Q2DujVaAtJrkLXQKXCfRdzUFLjBa9FQ51pcpJ9pe8VByxbcILei34tqV3VUXWRdBnF4HRnlZTMbZ
AJwXPy6WDOgIFaDf7suS5pnWx59WXmwVeC5MndPCMV9rN3kRdBV2mvWaxgXo00DcTPp47+Fi4Q7z
mVv4z6xP25JAu7SK/ty2tDW2fSbN+0jjsa9WPTdmGn54U7lVAcvAtwI/h3bRi+I8R7HegNiD+jQi
y62ykxElVRzNT/0EuYwh61RVCYkaibqBerM/1QcfeBdcK396jXUknUovhJLgrce2CX1BgC9rkWzi
AB+PzjsL6JwqUaBbJbl3isq6Tu861780I39D4dRcW1a11QRdxeApKfg2G9/vLxHYtgsXmZjtyF+K
90/3BZS/FK2SyF082DTtXHkGeGilOg+3UGkWuCXo6UKzqMr61oUJ/OPwa4ng4M8z39kJAXHU69J3
EdCiV7uWQXMbWugG1AQucLOYh/BDRuVJGYpHNp+eVT1nPR7HZYUpAf43BooQiCe9eek66OjE1OIK
Hc7PsjNo+JpOs0LbGqZ1ngXmuxini0KlLMoaBXAcevZ2U9T4nDpT/jIiZykaHxICqUsazegSQW4m
SMZbaAwj06yrfDwxrPSnWjD34no2HSTLLvhMZyXo9C7S4Dpo6qcwwqXD7sC+ZNHWT9xogQXlRczH
NRUHNcqSCA7ftUE+1QggR4WJsLeHlDWnXXHm6PRq4wu0adl1FEDGK1WTpiCB7noNQ9U3ussCExBm
Ts3JXYfSnSqkKhzZA+5b4D6/kLFeOrjugLg14XlZV2E0XxSWjwU6WLWlVmvWxkxKNs6te9cF+qkj
W54CaBVwn3REtZAROQGJCPizH2wxG3tDkHRiz+VFjR2FAZ0gT+VFAeshdrKBoxLjVCg1Q96sZe5f
J0Pw3mHEEkMkycPIX4paLLHXeE8MMOpSv9bhtCYzvvLTJFf0oDypsWlVvd+K7O+mnu4HnqtgEOs6
uVJlVEthhYA1m/TWQGV7dEW3iWt8pRzRXvlweZdylicF/BM4QIAFuWk1B7Ko+YhTLz4x0Bs3dC2P
tZGdSDYZ/Mtt2ibrIJ1uG488y5rtByzfePvvI43z1tRB2dpRtF9BzLhv6+5LHeNL172aA+smYjQ7
vJkqRWvLtdsOvlWonFlQAFRwmYapP41D40R3xKeyl7VR3yVdfoEiGz0ti4sDADXrAg449DsLBwG0
f0ukL1AJwhLmX4b9RoLnAH0y1tA8dr20wNAiuvdD5ywU2rSobOsBXuOL7JDjmD7k1xlBAyonzD7c
X60yB6VhDzBE1T7aGQBhb3ySlXkZ0ku0aDR4wCjRaEr1r3UMUGoNUSTvwX2XR3e56X5lVnE+tO2v
cEg3XhWhUdWwIq4r97zsxFc2oEhumvaV/n3Yatn0nLNypiTmthezj87jK4XsTjpk97XVb4VVXVux
iRFMr72ag0atbJQ3HGBunGb86P1xrbnBkZiyJxdzdtLnzBhaVIZ0uEyxwebCDTeOME6TcLQXgzc/
Vz5GCZl5ZOnedzH197+lYlVqBRl2qrTVBtZmHB2ODtpLbbSnRXgO/sc/krvuScacnfy4nbK+s8KJ
5rUoegoc56yn1TkNug9/Pta5aOyLxDv5cdDWnsiDlFYwEJTLqAyvoti+82FpsHhVl8OU3dtJgAXH
YHeLNq45EqtRMiHSHtPsUsbGJV4Nv7rKvHXop6Dp5Sz37K1h8yzMmPNDC6e8MNg6HggD2qKvZr3Z
RrX1ZVvtVYN2H5XLaazrL4lR3jcOPVKHl5g9O39nJzV3x7AXQtCTGyTxfWcOr0K458GoHdm57Pv4
nVy8zd2cSvJAh1unPUtT/Kph4JtM+8Pffs+mxdnJwt2uaaiKhtTaC2cbeXkPlN3sjiXF+778TlKM
J8KIi7qnHAriq1mCe8Jfj31mOJSXTahS43Y1hP45e0vfuK7Bgs9OdGYYd/TMH74/9VL+IfF1dhLf
bpxEYWVOCBg7Wcw6jkN0YYBT+x5JeFzyxKiPLgFTbQ9fbk8bkLEro0jb3LDxZw23odaDQ/7lB9fa
gEuevIIIZ6fhAjQYf0i1ZFMUN+pZKLGzH6BgjjYxORBClUVHyjvY4XucGhehT81fgTdq9Koc9xSo
3Onc9yIS7Gao/3n+8H/+IqprfkR2H0U51TQEtjt//M+HIuO//1C/89//5q+/8Z+br+LqPftqdv/R
X36Hz/3XdVfv7ftf/rDO26idbruverr7arq0/S/Zn/qX/78//F9fP5/yMJVf//jbBwkDWti7ryAq
8r/960enn0hX1F75v2WF6vP/9UN1A//42817/R5079P/+JWv96b9x980y/y7tDzD9GChsSXVTSLj
8PXzI1v+3UY5SlO3jbueYarOu7yo25BfE97fqTTSeuc4ElS5rmo+TdH9/Ew6f7d11+Fc2JKebkne
uf+6/Zt/Ttl/jsifVZCm87Pg/L+5bZuWYRvqs0zL1gVFs53AWg+R14dRE6xpEyPHLlvgkfglS0vZ
NBa6Mi7KsL6DVw3oahnp/bnX1DeD7lzFdQTrLDTPC43d56Df5Lp7JbAkSOsO6iLtwKGH0i1Nnyer
fB4Lw1jgAvDWCTxfw+hUL4a3tu2pnSC83XiC7RGqe+RuHM61rE257AWwCcRLA+0toFwGIEiu+cuI
unvTYPFEs700/fIL9O9T7PrXg2Z+TfNZUDWvWjg822Z6ORrGCyD6NS42N4Eh3uCngatJnMXUmvcd
UC00vbRyNtdBMJog2HX2sWlO8pFJrKALBSgsrlGBvNm9gAHQoPACMK8YA+OiN+21p7lvbpggIwzR
DkILWmaVN/KkMBhAvbqI1fYWFMVJA9prYXh+t8Sgk077EjKuhCWfWEA9ktg9Cfwbv5FQr5FBGkbf
LtqEir4Ffy4BPz1Y8tXTnEtcUV868LutmcH5M4ZVNMwOrunBjamTsmGkxj7RlogWN6ZjWgtplZ+G
9jX41o2v4VPp2K8dUKiljhQA2lC+1lClx3b5kgT1+9D6WFNW6yHUn4MsOMflkU1Lrw1wUOFog+PF
zfnGjFHgT17wEkXecoTS01rh91jKd6PTX+N6WiZQJibXfgwc79JOwjOw6fcWqMOqGhdOZj8lGnvA
Gjhi1LxW2rkxJtmSkxaYz+GZZob9EvPOe1n3gDoK+3FOnVe3aKGxFzT3F9MnJiPRshtqmBFz/4yo
WoOzMF7oLmKu+Ic1XQFMgtl+HUJsWmG7+KJT1nfj+dX2RL3RaFa23NJaCeYxmDRsIewM7xJLW8pe
gzJcMWQupl5pP58OxQTzYsT7znKT7axB27R67TbnSHhiA50yLSN4A7wFWUi2HeHlpXW3o1ldSX1A
2UVbcUEJsDSr18LTb/SzLhFvYOqe5wDX9mL4EAlSTOjs68JnhIWNTLcaIPvzysVe8MV+Ls6a91Gd
6zpB/THFDo4trgG4isPmHvxxmwOiNo07XqKtGMPHtjWfnHnYVnR1Dk1ya0Fe8JPpdE78JzMvH6OI
T/CyZlm4nDZ0U8dZYMBbmlmfycBL5TQ5jszYR2jNaT0ySwCBvPiOdTnR5OLqn6MwykXUrbImuqhj
LEHioL9r3VvPLHlBSgB6tH4B7DAU1v86zsbPKsjBSdhg/5xvyHhPU2EC3p8eyxhls1ZQAQw86zxx
pzsObL7jWbuUQ9OCuqQ0mBoPsxE9C+tp9OeVaGBL1vl4Pzfhk5V2b8IGAD7fYmBoLZzaoXfZqziR
sO88a1imY4S3hGgVcxi7RI5tZilfNNt/qgfOPZIw+YyFxgFi/2Xk/MVk2o/DbF+M1NCKubyzZPUa
jfJxpqdWuhr+J912iMVLpNUnc/ugZfaHYTpfbM86KBz9qm78My1JwTobw7eu3ee+g05+GkBec+qU
tCGskWFjdiXvaQhjN/cB6g047kFpTKZFky70EtyGrRiAlg9mqU61tee25zIEGj6w355mXFa8ejwx
TP9ZhwbHWY4d0LIt8bRuUqPHrt3C5Koy11VGxbmeIA8WebRNcOXqRjXe34nT3k1wWPMQ4qhnfqaz
fW8XyMuL2fqaeZX95t21zdsGQXBCPOTgLHxMNQuHOGhFaGAcZaPl4Ubp6Q6eyR7mbwVoWxe/qqhZ
t1Z/YzrGw2R5l+VYkGzwpvTykTz7o/YxHRXw4nPtOumzhWHqbJnj6rofvGHRvqRhtsy78dIcy7vW
7h/bpsGH0c8eOZyAncmBUVGuq4FuAsGcKf2vyJ/eRVG/j8LmyFzUl02A+5zTQDWreTJz8Fi+lg6u
OsgXgF3Dy411+gXF6OXLWNrwRAcbu9TyXUxMlVyAMGxFey9Tc2vfjln7ncztR1wWyizaHJeFf5Xn
umqkdK7tfH4OWuvWAYNFEQ3HDDF0V4PfLEOjOg8dAj3E7nAV0HZtGM5LATAe23pO/xqXf9tDYKps
Bwy2e4vBoiKZepwsV7+S2PxwmvpCjVjVoSzoSn7HmxGJh5zqmdRzsG8idncYgZndc5yWb1nNUq1F
FmtvdhONI2gi+0KO0adMT0USPwdiFItqGt7irr4JozWGubdpaaOCF+5zXOTPrkyhSo46BrW6eSmz
tdHJ91QLzvVWewwm3I+CBhYjtLg0efddmxUqMeG/gcLzMTyVWlevIj16IVBySpTdO4713bvFGTa3
dyJ0LxsNeW2cAIOhG5Surseynm/jMr+E9nRhSCOGK9ycjZO3iGyYyQJ/bhyZkg54HJB8e/hAZoFy
fKjLhQYbXTQ+pB5AWhF+Zf2QxrSCVjdRAU2xS0t48ZW38gLzsRXPBOGbusfhw5wijTBswd6VH5qf
4BY148CRVTQKBfo1JBBkHgH8UKcozgAiVFC5M84zOo4nMNdqnV/CJIuA2hHHJCiFXUJZC6Y7F2gZ
xhYQhMF1pGMM5nKAxik6sp+ifBzzcpuWBX4qWgXLpKEuOTXDS+YMMLkCdDcMpVlHH6juybZ82vY8
51PTnGszirEwMqEFGTUsSsreVTXdVRHQrznXXCzXOBCt6P6z57euJd4E6gi9yCDy6w17gL740ES5
tnWMPfT2hv0v4UVK9M5xtIwHANFRidVDOWIzTf+viW22cjOwZb9squImTkB7CoeFzrlpJe+MVtdP
jUpv6g+jeA204rYLSW8GX+e3BSKCHARnE0qcWsxfadGdySo+NRD6LVwrxdTIyu+kf19n4WtWNqdO
Ea7mzFy3fraRg4u6d/yKwui8bbSR5sIWgBMeGiCW7FUQfvqV8clRJHBt2XKkWj22lXbStf5VYExr
fu1Ds5y7FOslKfPPORgvR8cHdAwxo/9oBvGmBdlr30SPxfBORirpoOSNboH4u6P2ZhaSWWV5j24Y
POV4eo3a8KAb1Xa2pxc3Zq80VTc60DgZfY9V9p54F9gN3zld8wJhDKSwXV7i6gPONMXzKOopEhWn
lYL5Iblb+CGd+1EHDtblyBJQBG60uYKyuhdt2mz7drjGcNOM+q84DV/rBJxbCLESrJwHws13JowH
o4T3wjrrAGkvkxzcEFCJjWixAI2n19mDu5jGxo0sr2xz2rZJfaV5OYZj8rLQSQcr5PWwzi7SKnt2
hSMX+owHmz1m9wOWp55DtNezt7ajwaeutHvufkkxCTNUJOCrLBNg3cJfwdBcZljiLMP43WyNh9og
S/X74cSq+tshiUiGdec2zNOLoXYuOiy/LMu9Muf2Ou2zG9e2Lsfev40NDkMbe1sl+baxCrH049Bb
IBEal2byQY0to+uiepN9M6xHV2FyBYQ+vXrqnI7aun1v+vaT37s3WSMf6ppUw9J51Yb5UeSkckU+
3vlx8GaPIxHhp0Mrfpw0rAMN40MWPt0b2gm5Q1Zf+GF5ie79l+tG5SJszbshtiD0F4tAcMRfdawM
2FMEffoohvQ6MukejCPU7tlgwP+z1rBMPv3BeRgt88TE/0H3r+ymvMgmX1nC1M9ZqZ+GTYapWdK/
Ana/8+1+42Xayuu1+6Bvb1pDfqZRcVdE1Zmr63JVdRPO7fXDEMK6g0vHqZWyro9Ca5VN3WmLyaoy
lp6gG55I1wSFBF9x7UReeWOS2PjpEzCxVap7K7BNL2PCxqFoS+AtwroiR77uM5tXfDRg+sCMllZw
amoUEGkSNpVWaFxCQ1xaHmkmoLOTCUe0ha1zql344SXNxspKjI46l7Y2R0N8k7GbSYbwBn/3cesH
Ws+GyrqVvUmrqhfoW1qNkgXNaUtKEoimdTg4TpVpC92QxGiRrsQYx2uIB6bJ8/DME12UX14Uo/c3
JwciYKamefFdx4Gy6KAaha9kssDZqgS9kc0nmS9sXtXqKshrpKcO/0sRyotMpZrpzTCPrxM7tUXV
YX9TQkJaGT6My8DUV7jkPUXCfMlN+F0dB1gLum4enUn71dguHTERZ9PUIZtwrrdBWz4NxNdTJ8sf
EzSDqyQv8vXQ1rgnVhCjxz4960JTO6/jTt9wBmVhrdghIBSQAXVZrrIWJBjOt4aZLOswrja0GkH5
kzWHSTZL7WDS2mnY1aml17hQy3gjNYsWdgm0LSgmVgXdp1zoVOdpFpCIMlqNg5UTe9+Z1kOkaHbe
giDP/LN6kNrC8nyIQEG1DOW4SYE+ex7pPZLK8CxLIdPIcWhxlK4EEP30viQZTav6ljOMO5GPn5oQ
wJNtiVdd9gI6TVuImZwbW2cGpu5OUK/exLW4aksav/vGtIkC141HnOms6DXGukCQOJKrCGzry3iN
y0WcqzcI8nlstux3++nO8YAbyNAAK5f2gGFTfVOyK11atpOwK9vkTfPeieLT9zDSnOtwXKcNHOCc
V6YpQQuPLDUehocrqwXg40ZBvzLBX/NB+a2Wz2INV5cQp1u36ciWevb7XyX9oWxaWeHCwjMWTeeU
Cwi6AZYcyaus0Q6K4AY/pJHt/2Suw3uaVcHQ+cMJThnjMgrThBUH0+KYWeRk7SUOPQq0KO6TKYoX
qCuspHq1vOgticvn2GLp0OzTujNVUQIWtTfIk3igc96wSVdM9PVT1X/PU44BNI5Ko4w2pg1sW2YB
TUud/KS1YNbSTyEQJsdavwa8LpcFsqml4dR3MY6oqzbLfuUGRxSpm9+J5tQCJdpMYi0D7QwDrXt3
EtScIuM0zi6rAHZjKV2StoL1J/c7LM37kUMKgU13cJ+OyYYK23tJ+K/M9CZgbdAznHvctZ+1D70s
P2OAC2RQ8mFkUSpy8aRXPpWixHyYUxdi6HjXBjOsl9F2qaDp3/ADbRwgA39b6aG9+r8sncdy40yz
RJ8IEQ2P3pIArSjKuw1C0nwDDzRcwzz9fzj3bhTjRxLB7qqsrDxtZs7EytM8rC3RwKLV59bTxibB
hH9kJ4StTeXddwya9mVpe3eKhDGyZBnceyb4ATqdKXPq6KhHQYGsxH6WRHeN9r3frf0W6WqNMLM/
Kr3U27QaZ95YwNF45HdUfaR4kMR2xMLzOgYrjJJ1Pbsk+uiCzqxWREevgDUJ7i0E/GaGr0tukdx5
N5GWSQzddAdM4ujUK8lpA6JKxzsqHryVtpBLge3JniF2fjudAyluSb6/i+PDvqk7QpbdIcxMpNuk
LPytcpkitq3/LhLxlM/1s2zUefUqJBYBqjJgzFabhEeX0j4mRkqIXT04MLzWP3kvf73OD5M8F0TI
cnb7c/kU4Npp+iDZGR7BihWJYqpz/liu/5CWF4mkuDEDsnVIqR42fbVdakrRvBbfGBl9zmZK4D5u
P2MMQluW0xml6HVfIhJT8I5cOGNDuJ2kKb19XeRo/mdM1UarCT8/noXImH41gv+d70w47Cw8CW7O
zKWS05k15fPoznTGlC4u3qbIM5pDC5OZVCJKFvIkKWC0v3M1MZ2J4+MRI3E3KMS800X7U1USj+sy
23xK+dMwIMMI03mCl7oCdPTGrSJgJwwG87PgkBCuWAHAEK88gyfughvSCHGkT5ZIlPLeyMV9IyQZ
MtTHfHMCOmP0vWrVr1LgOpCCUXb+boP14VKjZhqrNCRQdFsm7Pno+S0um/uyIg7UcMbx3R8Nb0vc
6LlGT93irPozGAWp38WtSvcAafXp9FkXPmiF4LPKxjHSklj1CedA55Huvd63ZfM95OV4EnjU3OlX
yPrVja0v7KiPc0cqqm0t0b4L2g+/UXvfbV1o1cDE5pY6x0sbCje7+CWNtjsWhfVaECQkPaIiLSzU
TR7mU2WD/bN+hmkezn7waxTm57AqJ7Kr+eK6Dk3qrWe3tBem1EWGC4bK2oHoaiNbeH8Mmmc9/olF
D33MRu8kCH7r5xxmSMhcgUZ3z4klQuI9SAAmdMOoChhQoj8vdnm/Go0PP7f4Dor24KTJ12idtTBe
yqKzdgiZsJ3MsM+Ns2XZv8nwasZSR+agQTER61+3Z/pPWVDY3cJYTSc3o053G+UPzY4+Zcb+UEAM
63DPFMXLtPjkfcl4W/bZw6r/KifOuNH6y1ran2Z+9BYMUWSAO/GiOGHAxS+c49tFGVQZK5dOMhr1
fl5a59gImtMpeZkSx7sIwqu2ymd3JK+z6a4co5TEEnx5knz/dT6Zy9hFKenitDZRA1oY+acPGVbA
lDNp7qxqcnkijTlKOOPJmWAfwDz3dvEwCLL0tWPxvNwGOl3Fm7ep3h2DwXfKq20EnLN+F3ihU3FL
cVS/qdw5BQzbTmtgPQ+5geOylayAQiPJX/yYlMyK72+b9xub4MlbwhWAUwS1TSerJ+Id240/EqeL
Pm5unOTFt7FmyoIyRNNw2C3oopzkN2cUNPaz920seXPXdQbomgRCtsddkS6/Fc96M1fF1e3L18wn
QXaNZxnO829WEiEUu79mbbP6VrcsgOKwWsl3ifsuPh45hwpe4CGy0LSPE8b5U79cEl7qXR4MAQ4y
wavKVa7y9hdBGui8Q1ycbRrX5n49DNouw6FhsQOAwJ+47K9CdfGhrvkVY/lNG4vYjqmFauv9teZm
ZQUPf0znLv4Rr8abHeuS7OvpmSQCg3bN2U1iCcK+YGnWSv2FNDqeJQz0IfxF3+72nVP8WeakuHm/
vHD08/Fe8N5T5jqS3i73RV8yb8QNmBvmfYFre5N+qjnuz1UuwTmOkUPdtrWRk0CbkOzc8kKsqf+8
3uI+xkbcTaCKiee4B7vWH4uGFduacza5GTrml9mfvXDu1qvD2gKibXNorP5MLsabZfxNUpWErs4p
onO4D5ZJ0Z6kC+SZRJ4C8oDBTRZRbGAwA+FGRm48t1dncp+qMVB/BqnORZOEgSocjEoyCoz0jzXm
1iEx2KjHoJFuXbNKdw1UbmLidLdtG/nej0MYAwBwxttJriZkEPGVxdi5KcJ2LHBjiU3vVWyNdyue
mj0hrbf+6yQDXp+56o+1m9U3Vx0IMdcm8HdG0xDDyYg/A8Bq23gSzn71jI+0K8UpB4dH2vgeJpWL
dvSADCe3upfWaa7BIc3nyc4fB9U9xxKC86TcNQwCrbfGm/RX535qhl2cVk6IoZI6Twe4ux3cmzOQ
at4DkZxs75qL7yX1XlLliG2lyzL08B05OJeqCiuKNsAOGdbV89L4fhyPcrCuZbBiFhIBNBePPU/i
7TNldad6XuuwsOv7qnEkN6jGKEevuusTxYTW6uDC9tHE5it+nSkI4wwu2lykIejsJWSv9LdWjAup
niSWFc6MMgVD5X85WUtmOFw1eWMi5xahkT6jGMfun5aiN/cpY8WNR8KrO9QgeNaB2Rhndp9BjUTT
i0O3PijaJU5r8nLtIWCyFb/4o/mcOiil7ijPqS5dArcpzLRUb0ObAqNEeyn8FEV4IruvqJ9Eah79
Vn71HRniubdQUxvmJYUlDVr9AGnutBAv/sj/bDerRoBu3J125qhaiWiTzovLV7gP2uxvEByJKZ0x
ZvQTu+KcDleok5+OmmjAjANLKihso/9kyiDsBvmOF/logRErFzAJ2YSFHm8Th8N/Ln41zv0crIhO
90w2j2umXolZ5eh0O4YSdb1uZU9RB8XR3gC/OszK3nld/Ln2/cVTeOskOaj8dkUmACiNqgQ1MszX
zHYPMZ8cU717cdvnXThIfKtJ7mo/9BdkgmpOY9i28bfWw6eS96vKEeeWHBUrwdBepNj8DSONxAR4
/Pa/cfEz8OzGo1BGQvkXXMZSNJu+pa4eWzUexnxWp1nNf6zegH9Zs6co1cdSfUuVfSyODUubLG8Y
mNNhLNw32T4wDQ7CRv4MbI7vNBZVd2n4Wsha7dPXrFSSKNEYjEc+XlQ/vIpp3Atrein7J6TYDJmr
96KWkHajEf85nfEY6PZzrcj0r8buuPbrV6Ac4E8V56dgJutp9h+k20SLxyzTDLw2GhaVbY2xUIdW
i7cgJVy7kOwdjelITcckZx64YsD7JaP9bflw/Na0/3L8MlKsMG+7G4YIuYyk8Db4Wux4O2Px3cZQ
cHD4Qc9DNvAm8Ta3HL3BIqk19Fsq0r3nMYgui2cEgItYu0cQBnPotM1VaucHcfVxLCnF17ZfWfpc
z6vNzm0yHTwz+JJLEOCSe2wTkic5m06Whb2MfZdfWadbVmwP9oxkOqVuHrGJczLc/C6XHlnKKEwD
bHdZw5oeSnMfSOPuVLYWQ5T0yEDXxpFYP2YerjqS3lnCoFsZ1LNM9Eup/TcJ+2Ztve9k4XCA5sQE
af3sKx56Zsxb2SEv0LWMCBh4hy0mx1iQPBmxZHCefIGlciZy3AELX6uR67mpGU431ESsvPz4860b
K3KAgFvbIxLEXt5zf+TcF8GbOST3PjJUXtCBM1dY3PaPrykPF2Q75epv2I1vuRboxE16Nfr1twam
ZhkwS1O3hXwzfBtyeClyOZAQZ1wqb3k2i+yLpmiXJNnVSXhalP6NW+fDMOwDZcWgzW/P4poczPaF
1UdYNrexYibjjeH1t9AxfMnYQuNxEhuEOCZj8nuicwM7f13MSe96y/s0W/+oW4vjA9fSvnPhcuAl
9TY6QCxM2NgJAv8j8AAiwfAZu3olFIwlLHfMr7lNjrftlAeS1ZNtisDJGP0Ltx03a2Tb4m7JuBAU
r/ot1N1Ks5NbrL9sJWuhHjnWE/ltKf8bPuK1J107Uj1jjzJ7sOfp0pmO3juN+OunkB05bPJJhUJX
7FMEaSi80owa03j2DfkYjOt8LpLsM3Ppt2KHLI72JLLBiBZZgqIax0sy+BF+jH0wBXCN41Dr9avS
008+V6RSWXd6Wo+Yb9KwD9DAUwxIYNemb4Oh1Jz/ln1wTx9p6HOVJRmfpstYpQEZmSS3FIDJphgn
y6xC6qfxZXeAKdwRZJvajL9+IQvWUHEy2CB0esmUYxytO6DR70tS8OwkxqUQ3Z1lxZ+6ct6XAKzb
UC5Xa7URgLrxQPxhuR+z4dr2Nj0rIAZq3ZlHWytGmHlu7nO75W7y7FutCyhKWce5k48MD+/m0g/7
2CGj1xsvXT/cJzwrZDUgNSRZcEZw+emgOadj8Vq0eDAKY0COYd1fqhfPYoI79C+yqZ9LOcwHbwTm
EaiT3XExDmwe+HCnAUD7oeyKH0vb58Bed4Lsk9QETVjKDjHMRJecX1oXIdvqk5exR5PHzPpijOiD
ueB8cscHu00gHqrnmsXRsIOn0HfM/jobK8tE1buF2rj1bEqP7MPoDXuT1vV/8Vj/akPt7BSxbB3M
NAwAb26IJfyMKdG8huHuXMTki+GG3lVmvBM29gCDVJGxyPq9lwo0voyLY+m8/9yZcaUeizgsH9og
aKOs0fNeu+jWAy+gM88Yi53gskz+tMlMzpPE1zt8j+BdbksqNyRcgyqdTJTVSR9TuECPdgngLVOm
OcWdYK7o4mNkwYQjDHUEBxCnaZd6hHLLLyXRBoQhtyUw5yiYaQ/y5Kq95Lep/xvXZedb/1Xdigxu
Njw0sfdoLe38YKDvb3azZEsgror/cM+80gSNe0WCUFPKYy0XdJh0vjd08GLY4nlQK7v6cZBtPeoZ
CGIbLXm7jiOD0YboN2WVQygseeQLLXduP5+WIU1Cbd3A4Zb/Iur0pbXIt6cRRAVJEB8xcpviBwPI
dvW8NlQdt3/tJX/ZqYpa12h2gngjnCjOt5uMOSDGUUWTC1NvWDQa+Co0fwf7QjK90WueQZYUqC/4
lO1s2QpS/DeB8J970vPgGbLx3U/lqehXveXyfHUpOVCaP9h/csM2zl9xLqGdKvFs2v41GLqPVNTv
pQaol+VOwmhmvcyV5exG11jDOrAJ928nYpl5yVyLKDOLJHBmb7blAkUOEGS6Sh0Cs4lI7mkBXJZX
CO+XGRAJKwnVsS9KLmiBI6fi3naK0biZR164o/uo4G8tZXkDR+VTpLKG4Vz/3hQeWt0UidX9omHk
5fM0a643vDQxO07E2ig5O9S1m5bEkwjD1VUAk2EuEbxnaI9MldUcVghmXVWx3TiYHey13kLSYj7k
Dd6GweY1XpyKGGT/IdM47U15mCb0MnqZZmtUnN620gTHN2GzjjhvcJkfKmWrECyT3KbI3CZZgJVn
JGEhigjv42YKyuoYDM5DsvavycA7LYepdn8DpZVtAcsoziChIliZ/E7s4/FAMYmN4LlfLOOjJxs8
YmQLQefFngL/4O8aA02SkZWzJ2kvaHmMCvs203DHs6H63ZTLD5qCvaVVVPC34qm5ejjww4X9GGBt
0CaXvIhydICjM2XMEaz32Bi6A1tifwQxvkWtrnHDNVFI97XX8avoMqKWQRpW+O6cVRA2XN6LQD+r
tpiP5jh8SCs/9Nwx36N3dpa1IPvkYkgDD7/L7bH+TTgeBP3W1il/nQ4BzsgmXD9QbZa6/iNrOBq6
7tgm4L9fE+OOWx55OFs+rGC4kNqZh0PrIJUyCS2MP/C9f1oHyFHlPEz1+AYcogndvBThANiGhRP2
BnQRdULyUvcafvoEHjBJudDLtNvKxJ/2be9+gB/67QZu/wrOkiXdp7XlNs7Act3KGgbU04Mj8adR
RHnbddAvblM9DLNztLMuJ2ea8ifLlp+0KAvQwPMjgKoziFvGkXXzaczB2S/R9XwMWaqQD7XPINg2
qOcXAlSZ3DS/YFcOwc1Il9lGvun9+FTZwbVSN1Vg+UuS4s0x026GOj33Pq6KFINxJGdi0d1UImj6
OdJUytwKXXvoXBcdxXu0G8VEJina7ZzdsJf0yansoHsGVmgU9oMifHZb2uhgkxC39Si+fro/SJ7i
ADlX35XMui27fWYJEpZcEg9hErDkN4zWbjBqM8qE94VDm2m+Y4qzEJA9piIx9zGtguFbLJe4LJUZ
dnxIvhJPd0iCyS7j/txXDXqlHMwj0e5FlMUGx0croDe5P5bBiBU95zHh/HgqpN6lyhh3a5N++/7F
bHJ/W3rosvLmMhlcn908575bWPIYWtYmxnnCh6S6CLvac+xR2mWJY9DeOLt6xkHp5Qr3p4ktiZBW
OH+3M7iccR3k6VaBBdwk9pm6CT4LVDPDaV8n/57vDHUYXurO4d0T+PoZ4ORHj/10C5eDMRXcpZCj
bGIuxzbP3L4ZZelEBgQ7z2z+tm3MqIhZ53AbZKCkd7V9kiMkB99ftuybUSEV33qVQIDMyrlpIHB0
zCbcBalh7ty6h8mNiCfzR8lKYMoW/6UL2B7jJ2YP4SjNGGutygbikjqvCYncJh7IsHDp26Q3vmHf
3faru5w6NCuuGBxUJKmSUUppZBUcHRlrdxg2+VeN7658QQ0mR1DEAMYDut/ZXM9mCj3AiwvuM+bB
Y43JpMm9gnOKx7VLGCtyoG2dPIAK2tLcyf4GfGwPNYcjkh+AXu3Zp7IUB8Dh+Aqa4MSpK3djCVh8
cNJj6fVgAkvqvRRrqDe7QC+DMRpF8RSnWt4RPZ7tXe9U182ys4zlfmhV8k6xHk3raD/HxEs9116w
i41u2CaOZhCxfuRjkN+X1AW9dDAKyMS6F+ncvbvcoUsv38beQbnJ7DtdiQsJiulbT/wnYDZAUfYD
9aJLi/VEuCAffBYGsxggEUBp6Bxm+eGq+LEqK+SmNpGRaGv4eKOznCubsQCAx+5IOcyE14qR5Z1p
uRucqy3UJRgwTRRF/JXEo7MN3AGc9Co7QlgYJC/u6u76hYAWyemwadolO1nwwT0Gcid0TETWMS1f
3aY27iGxPU/kqLyOQ5k8tXkbtXM+Ry7JLru2HMvXauvU35BY8xckk/VVt/u8LeSLwdn/wGNyX8g3
Mdrti2Wv4pVVXkbt8/LEc8aXbV1J4ziKgZiJbimK0DXlDHB1WJiwIeGjQI3NWc0Qy1ZAsKwrlWvU
OIs6T2uiznaFZV8kPD2pcPikV1VoXoDeCNvbn/E9X53//WjEa7SvFv/BMoz+jDfNh0vlj5ziajj/
+2DYnqk2/36Y5E6zTbi9oEr7OAyPWYFtDd1yOP/7hX8flONZbMJCfbT7hsF75lnj2ZuK//9AQCC4
uDrJwZ4b47m4/W5u+ZBtBtw9a25ejcY1rw3/SkiexxqqrIVm1bfW7t/vYr02r5nriCvlwBOhPfo0
QSdDKeHb2xe5uJrxIK54y90uNe6T25/89yuJ7T2INln3DJJPhlesOWQ8vzj4AuZF3Trr1TTuVit3
7xUA3WvN0mHkmag3xTSs1wl6xrXP/PKuXOuDw5fMFSryHRPv5J5kYxbm5vFiLzFHgVH4nHixg2Ek
f2hWkIsnkOLLIbIU2Dolh0vcKjaq1DpcEu82gsMMjE/YBHsDMGow+4s0YtTttAcp/O9Dx3iNYXH+
g2nxzgpmfVzHjnHF7UN1+wsTboaD8maenqW+15MVOkvFnG5lsNP2c3qJG9feGgIksZUzISQWZQKd
Cc9GQyTbIkwTic9Bv5k75pqqwaKsBxa3edpcjbmPD8hANIxmmkcWyyFhOdNdGYOFpz2pS32xK60v
HmZpEvs5QqylUTthUeqTyzJeiBDE3R+nNncLvK3KKn9yOLEQWL4zzAWs6opPL2f3qnGLK5Oyh8Bh
TbQipe4lGQXKIsxxjQS4CSYjxRNRWuiK5rzL28zZVa2bPPliSJ6yvNpV+Lnv//0MWZcFLtYyBQvP
ufYexs7zHlo/9x6UiMPlrh/y/qpiEkWHhdmITdEQFUnLXF60+RMzjj0zUzcURF3uuk47z7R84s43
4+/SwsKiJfxR4VQUfpKpCjzdEiLSlPyu1Gi5L36kZw4shfrNnZtcUoZxHK84alwfWa2Dn7QhDPgH
Jdc50M/kkWnoA6xhIKeu+bbYmbcZ7Hl8qCqvJmKt3w35eHupiNqklH7KzIfsAYWZpWfOKkYC0xWV
gU7oZlQNNPa6Pqibx0QFPX78of6hkH7FYeq6nfFczVh4yFqbMZulQTi5zKVWUX9YUu3Bnx/WQMzv
MsHojSUYvwx1/QlK+d7zWa9QDKt+Zvsz0xNqdiLl/30o2+WgWYY/BDafrF6Ml6Wo3jyLn/h+8jE6
vmCFTof0UD0rvPrDUYx6vVpb4Vy3uBuy3PwViw24NX1fe6Y+cfAU4yLZCnz91OelhD5Fee9W9zqZ
k1OTzvZJ4To4afuSkG+NoRAFTkOEZlnCu8TLyJiFqBqeLEr/g+KmCNuidDFN1lnIilsZVqxVPhqe
91R5KE+Og2/Ebu8LjAT89eDQaOwnvuPzBA4xD3AfBawzHKfgFwFvuLlwx8fCbUIbrtnB8NJiE8f0
XZU1qMMgqo+4rcu9IeI7t6X7Jamfwj7Zjqn7V+l2PmWjSu5XuZAQVkyP65C8zqlr7Npg+HDc2dmn
rvNsquXKUPwb7TE5SwNLYaUPDNr0RlXdLeOVjqC4fR5lvxT72AbBXVBAEcnOrvkgPEbgrLAmHOqz
YR+7vL2N0Idht2QClJM0tnXZAVNkYLBLl8Z6NMfZfJyWBW+y+91KNJW+arrbcrGPDzGxQsvPNoto
xKVTDj4i/6Gypolh/zBGy2x58QZoTrMFALa31Y9WpDxUzJOavLgow93Gwrd3BYvIW7eT+kBKHX0M
4VN2E48XV+jucS7p9joIuMjqn0yA5n1qxGzNDUUcLVXCxkXQRWOnm2MVtBfWjrBs2vkhT9gVLpmE
ALmz0eQTkYJBvn1tk4j3hZ1Od2tT70afQAOWDtmu1rjJkqC7q1CQN/cqW8uHhfppKxcHfG+Xqod8
2NVpDBe9vpm55v9iDOBbP2h5GrF0TCCAqRQZ4DuJ/iyh3O/tpYjstSl2rcdhOhaUFDM72woa5zIk
EDrSJ6IJqGT/mNV0TNxLUS5GBF+yOzJJyr3uMfMr65DmyZPTtA+usve+x3sn/1zyRIbl2P8Bi5xE
hpqM0KQZgyuNYS4rJ6xqxhLZjZ72uWMfFhFf01YfdDUDETWSelupKFi5fNMG0uY0WuiDDaNz0ocw
AG2gm0cQ1TKceG3JUChb91jIttZ48hVdtcwlFuL8FZ2L5QBP/XjWk+nCmJ45pdwKwqDnHKZWPRVi
/PYnyLD++tf28yCEm9huRdDtmaDsuspYqNeWDBsPSdTjBJw0SP7y0t4x3SvClclljm3AsYQ8JDH5
EmwZoLaj6+Cf8KECfyUzIT0iCNuFKUJHS2GJOHL/GT9YG6IqxybAdiyHeXGoBNZ6RulhdZuas7b/
UbTqa1gNeNV8RuxFHVbbO3dLDquxNEO3Wz4KFhxF/jFUC0nk8fhquDcjMi5xN2OwZ9mvgXb21VBf
i7b9YSPro7l53PuBFFczCaLALSj0C+8/LCc4UfZuvOp96SfMpUhoOdKb38d+xSImqQ5NZdxp38ui
1hx+BgwbSLFBsiVYx445pBql/+SxWZ4dxBOFa3U/R3PCsksNZMgvp/vKY0isu/kpS8QJcD2ZKG33
6zbzQ1/WL3GbLXvMXJp9h7F5r9wgrL5tjuPI8ccf3fkR/q6bs9wc3ou53hux1YdNV+INDMikHpEu
FX2PCdGZpLPxQ8EXgBpIjmw7p5jO5rsg0Sx0jBAGyc58yTysLqSishiFPU+oniFiuutNWUeCcYI2
AmZ2FdaIrg4JfmWmRVQDQ02LfrF5sOEZkVUXehWWqtq24Qp3zy1+XMY1ycO0sB/ZZg/N8FLZLKWO
7otYMMvr4L7P9QzzcH5bArbSCLHhU9Y4Ml0f0diPeZaaseHU1kAzEzCXhq23FjhjCp8vqx55lupf
2+vO5EnY2+yWIIFAwvUx2uc4IB9RDeFSynNX5X8FGONL0thgx1LvWLR9tZdu8ZE7BKo7a/0VGBgV
tLBJdMB9nZhdTaAvvXinx8hbqYjzaaVyt8UPJ/WJS3zazjkGN7u0QKv7d1O+vua5ssJMA902ZeuG
0ppeF+erUCn5G03z6t7AxYn1oWynQeuo39rKi7xe/CbPfhXrfbtgyq86jcLQlgSqBDakVvzOpW2V
2KcNI8IFsRufLbP07pjm3twWNKWM9jhEKtwBnZ++ckyG1doO58V6lV0+YIY06m1rE0Mz8OxFSYH6
qAXT3w6SBUx1JO/xkKUeXqVqbl8CH81WluKLB+k2o38wLftlKJqHCqGM6ApaZmJddgiQCYlmMURF
9oU6GfpTf5hG5N1ABvnFSJozuSdvyDWPjqduZiZNI2NRz9F8YrDTX9Jkh1OOWNuYHcBjfEx9prj0
ljglWfDrk3NbxNNFmUmypRDtiJhwZlooNrfaTTPid2Lta9kuGdGIKjvTbMaD+c3+tuIpxtue5rTw
ceUBlJ6sr8UHEhRr0n+UpR8ng703lODsDIv5w8z0gyAjazMPwRHuT3U0A9aTisUyaUTsZ5NlJcA/
YJiH97SMv3x7eV5de0YEayNepZ3TJx62HTQZQoDv4nFnYx8fqMNf8Mu8Ww2SpqVm6p7k1CWNDNtq
/rB9nlYsY97WXs1Xs3Kh2Y4ZuklKL5yYCSpX54VrsIibiUmF4JQugp4s9IYuZFwwbwHJH6VYvoRY
X5D4bLZZstBhn5LpStNFqojwhzwJ0/24zRF5u++tHFXC/fW0foQozKJXtxyNhEwEHEWssmDjVVij
1rTiXQyN7Zqq+VgPwQnEszGoW8xQeWdPjs3SG0OPUn+IkqV83WEpXnpxkDGxnjnDnTgIiMTp6O5q
DDhJUC3InpdGN8+Oz4Av6Mbl0BfpVwAS3mLlYfM8BNDmE+So8ADHnPfajJi5KlC6dtyyJTfzNZDf
gslya5YkUeex9TMbVpS5cjnMDb6TwSw0GVN3Y93k952CpMx2LKTpCRu61VGvlHz+kekFuGFa1nMN
Y35PgoK3QLOc/JbXIXWC7kAIl8wWTo6Sox1fNxTQHjeycDAM2sYHjmwqwLzjoXfsC88T+4xBx75+
Zu3cgcTmjo0VNirxq1sFk96i3y26XnepRfBRR7ROYF9aar2NNuSLtyxqR4dxh/872a4WBqtgYRS2
OpDiMzZVHSjkU+M2uxkFwFXzXibZLfPi6i3ZLyyUK2cPqHFNCt8iguVg60fR402pqf+H6gmrzFVl
tI7ERRHnCsN1cbC+V5lxcDPrYpX6GtfrK3sqMlpRxNjJYFswZsNTm7W5mYS5w8FvRKS5MRQc1hGN
o593Jk09k/mgpPyPr2XesdepcY3SfkRKG+1pNiiO4uKg4prNcstW7C5JOKMoNbRJwYGlJH1ZAyrR
rqFoKdbl6A+AwoCiukdlxCfi6sECM4fx5jh0vG4KmTixzW+yehpM+3XoD8vcuztjqh8HL+hR4Sje
58nDnzckZ8Pmw78fCbfAs5n0kKHd4qTbGyiapbNoBeuxSK/eoVJY54ou1O8fzbJu7tTcddfJxdZi
Q5DMx700EoF5Y3gL4g57qFUUu8CU/nvv8dxmfBqXXmT++7SJl959l356HRfVHGPCN5n2ee77iJRO
fJeT79u19t4HfJxMS1v7vvHaLjLjZsAM8EnaK9PXelzvsHfeOnB+Omnt8eilYl+3Bt8xxyF4Uom/
kpr+6ga+/2oFL5iNp7RI30TqijNBoh9eXLGJko7vrpGqs/ZEu9WcM1vWBdMNBF83ilu2lMeyso52
Ghhvvu7/TH2M/+Zm6i4zn24S8d90Dm77z5JbnmIfPX61NCOcTlB6GH/tlKLIbtjLRg4NJW8dnBSg
UDPbTsj+ypbdemOXwzYWDrM7BfhcFisSVueikmC+Sqzcw5isM2yWjI6GkQ2Xgn9pnotn1EZuvR7H
p+s2Eob5nGMpl1tvGU4OlqwwsQYjpM44JfgLN/7a2CwucVCYYyXC+tbjNEt1bsWN4mibgBwI9YqQ
YH8akrVGqQhcMT6mGIY37JozqwGPQLb/x92ZLDeOJWv6VWS16l5AjXlY1DULUdSsCGVIETlsaJDE
IMEB4ABwWt3X6HWvetG7foN6k36S/hwkI3kgZUSkDqoSt65dqzKFVIeg4xw/7r///vvyVKr+MOMm
l+vcX52NGMBeLGBiRfkHziUDOvtrgkZKipvpGiLy8Ios48YHxoVXS13WH3F1DccoK+bTG28izUOb
ATTbpdV1kQj4kG/Q7gJLxBfNP+XDa+4H/5TxGh+cJGiBtrvnPprOreW0d8045s3paNJbAHFHZFIY
YWklPjra2XV/RI/UYhSBLfYHnwem/X612oS0Oq2LU9faIAIcdQsLBudmTaEgmfTYNBuDbtvCMJGl
G1G/Z5hMAju6DcZ3n42X701jcO5Zi7vB0iZlCcBWsosoGTHwjm2XjhJSTXvyazpAFQ4Ghony3vh6
PidR8Tv+5oJtejmynfX1YErI6EGby9fhc7amGrtiAvmIooO7CT8baEgl/cGG+wLf3rN+9qgHQl4p
ludeYH6g3nC6KZbtPjUqOuyBAnqj4GGTufnZYB7CG7WCX9LhkOaFyMDpju322PM3wt9E22AFerBO
AuiiXnHBoOcpY9IZxGqubiZB/9f1hIYp+hERSoV2OJjcML0dITQ3cU7tyfDX4cgdXobL+b2bj/vt
gInPV1EyQd1w/jyZnA3y9aNhTd3zwrwpiuENmepdf0UFYh0QaM/dWcvogCqimAG84Of2aY+mvZTE
l8SAVsgLCDgE05GoWc3nzo09su+8oH8xQUemHWa0qK8QsyH9nkPipUd3M7yajD30NGxRJl5+WG7G
vfP1GB0sy1606RGhtT4Dnx/bLZqi6JSa9e+QkVyeUC2IWtOOe+qks1va9B/X5uZj33evUsvPL5LN
9GacEP2EI4/khD6Fs858c40aySU4ok1373rB+NcBdfCZrMWCTsd53kw6Z+7Y2LSQ8wotb0qzdjJE
9QDOf3+ESvIqWndBnhAlGCwmRDwj+zQafYTnK2US535mJ+n5EgoxqXzqnTmrwc+rnBJKVhgxyMBg
QIuMO7jtB8RQsCNO89ViyhwZVDDShC6YcW9wBrH1xs8gIk5RZFtJ1bOziL4khnPtpIvLNT1XF36b
6TcIZkxHQRtJ5WeDObFjTr7vo3k49lcIRIlmttNajIr0dGUa/Za56XioiU0/eiNrRQkVCvB6HkCx
dTntQcAtkfrXzmiSAMl8SqSgOU8944rOUeaAZdThl+Z1p+ifFCG0ICOhhLGYzi86fvjFWaC4PVmD
IQD6A8MO7dZ0feOlkLicVc9oJ3DaGSQwPEOUocOdQS9e0oeJPsmsK8T1Ti2PNvlRAYsu7PyKYmBy
tswu6SMkWHO5DaBNQeacf86YPAJ8U3zyCBrpf6CS1mdgtYi73g9C7wur94kArTNj5aMpEoKr0KVl
n4BHnK/ykchvJJSocJ5LyU5Wno20T+/CT5doo/kSTnn+e69wqYh3IAtOwR/c3ujRHsKEGVFtLPz+
GnYBV45nnUllo5VTxWqnFod8sOQrWOF4c5IkRnGJZT/PYLpBlQ/jYupQT7NtUhl6cj+GS4RLlmkc
jdxnQr5P/dHkoRiPmVlGWQVdRJiryzSgK864TMzlsJ3PSSX6eacNUYoGARyhNzLyG9FAhW01RYnE
75xHG7gly2lsDUJax4KFD2vag1IqP6YIWa7XNJJ3RtI0QAUzMTuD0xnixZl3w71+lhXUAkeJ1Tn1
V+lH/4M74f6xz/wprommlQsCE7Tneqd9SOTvR/3Ns0UGSAV4E6Mv3nLP1pPAx4dSoYCFcmou6URP
17QlWguqtTMDpMGLslOa2tzpNDkbOKAjnYBUvYfiwXrqdxj55aVX/sCc3kRT4ta5AQRK93ULTimA
K3cFRCEa0H3YfR14BK2+SWdi1DEv+qGbnE4ijlxm9YGtkosxWG9rsAn6bcr1kILwrBNIyYCTZosZ
m/fFGIpQZtNznRnU+r1+fhHQ2esvQoOwy7NPvV5O1xXtR+imB8BD3aVnPKHGh7gfPMJzAZZWPtdf
x+9fRguExtHkW1Cbhc6DzDiEMPZOAQGZnpzhefh+KnXHNJhAkg0BqrKc+Md14P0zn3Le788/MBrz
HKZdHC0D9wym5eVggwDsBAWLNpPqp61RGFA5X4+7/dS8X6PoOKUH5nNv0M9bjrcyTpxxQrQ7o6d1
jvbR7XC48SAX0SvmGpfjm9TZ0EA0pQQ2pddrE+TpGS1dcWTTxhXMoRePF8YHxphf5S6OdhZyea+Z
J0Kz9SaBcQcT0DA5Gmt/9Vu2Sj7PXRp/YFjPHY8XsACdK4RgNOp57Shy7u1iikTq4POkgEPUCRKa
GXx3dd4bhCT9q+Ajc7XtgoQntbghB/PNoxXBrHGC1aXtMKEygogEEX30ceCg/hpM4CQP6e6dduhn
DsxNy7b7sLEG2ckyCiangY0IWzrMuqPAXV4Yi0e8pP0eCjMnv4VAw7Q1NjFIP7bgvxZcHvPeco5o
kQdBxaAGshgsjNYiCdvpklI8BIGPXIY/z2zaSrLQ6g5XUX7pw8NYEj+SsM/OilnvNhhS5yceu2GI
ddEeIr15Mh3ObleWx3SwNAOq8YtPq0EqhSjUw5Oe3V1aCEVu5uc0D2UrwONJNo+upxTrInH/uUHu
OJg+U9BrL4h8Ti2ArmS+Gp2vwELcDoXxAXQFBJXIfntojSCOwQPiHYyOgX7DLPrNvLEvkAv8ZdU3
HAoWOQTaaE6KEzz67mzZyi6XK4/QaPjFCc0CaWE/gO5mnveglp65uS9Sc3KVSBccYYjteFcLmhxb
xrJjkUT4K9q2p+nppuecrRy2sJfmS8GMeWxzemp6PXpOqE4tkgwC8go0adMb3Ac9GzKBgcMdUOwh
GpNAOoFCNfG89bm97NNXwmj6go7RnLMRhaCWPcSXTjIr6oI8LQGvibkv1nnARNJ5dNdbdu6oZ7p0
py9OEWuAAG6QcVOfnl/2VneWSaQfhQbkHVqKmWRpcQWOnoMkvRmMNkl7gXYZrQV223UF2+vRpcl9
ZvrB4Hrpw0FymXk1nizSC0a3XA0dLzrzHRLZsHPlTblo5ihqnvaWghbk9mdvEiGRNV0BvaFlc9of
g1bL9eWurKw1oMX/fFHQL5vk0fIKF3ExthxYe3JYUan3cRjJRVAsxu3FZvwBKBRF5OEnawWOZjAg
fdbzNzfhYnCa2ebH0MIDTIz5XdhZ/hr83J8t5m2IalfoMTxxFIWkkIFGTDjkQNbw35e/4HzH8yGN
1J1fciD562RMOwBkuy92EF2tVvP30zxZnaFi8B6xNIpUAbQ0Z0KRAJndwJoh/eRlnyYodVwVK7vf
WiZUrldwODZz66M3fwpHndHlxOUaGllApoltdM56gw9RYBpQuSfzE/gsvG9q0j+Nh8RMobW6yVJh
2CIiA3XZ/ui7Qw/rIXrSmSzJ6aKoFZgL5kCd+pPgFyZEE2h1oLAQJvQWV1kP8VCUXZZOnxg9tNKL
5WwYr8jY6USZEfAA2Y0KAwY+TWEtv7N+HkzNX61hAc8itL+EoIknY6ZAtdJl+lDYUyBm2bvuxEZ7
qp8m58myMyVsMPDv9vxuPsjySzvJAdkt+2Lk9n4d44Sve535XeAVU05GPyIj769by82IKtmm10Uf
eni2tL3wyuh9Shd0riwGky8wTJxfbDegRaCf0GMBIyqlG9WZm+cjZB3b1nT1kAwhHgKj0Mc2Rn54
GWxuJy444yDlHPid95Mek9DMZVHcpKnvnQA5E1av7qYz17yeehv63a9zOyl+cqzl4ENAE6dJh+Lt
Oi+4Xgy23MKdFVeT1eA0mqQnjDab3/RDUEt6lH9xNr9sFisnnnZOER5xWh206Ogmwt8jIzSjBP8x
Gtm9D+PQT0/pyST7mAdXeQpOt+yvBxeECXybdrpwpr8Gic2J9pLNGXpipFoeX9Mao5iEXVDKWS3W
t4G3InGKZuvToU93lRNQouxNLuDS8G6mFH86I6iq9Do4xvMshVKTu4PFWeQ4aLW4qOkP+xOnjdrQ
8C4wqagMR87FgJLZ+8nkJ89MR7fOaNUdLdabM0A2ygeLi+WKVwIieJVEd/2evbywp6sby1xNLoPk
zvBXz4AWi3sc8IiZANagzazkaXst1SbUt6P3ufPzcu4E10t38kzG3zt17fmlwYDfNn2gwd3Kt2Cn
zPvElald3KYZFf4xxZN2nm3GaHgulifmFKrGxPOv6TWZ0xszOWOjP1A5NeNZMbnnVPM6kvt+Ro8f
UnJTmhTpS3BWgFUzpn1cGVaPRtg+my3C0+X5mMQO2U/fpqY0CexnH/Gzvh9e5iM7vHICuDhevlne
hpOp2+o5S/s6z26G/b5zM12uT9IgS6+cybg1X4dnKK1QN05QlO2HIlxTDC4XyRrqyOzMXedPnSUM
5cGqH9sQ2BYkoU7g/IQ0HcD7LHxYZA8eUkcdhKFO8jl9oevepp0watNYLH6F9f5k+xv+50LecR3p
j5Xce+X8POwRh9tsbXf5S5SYE5Kv8Mmaj8/4OPCyFMRhPZss0b/4kA/W52MfLCBa9igGFFy+3JHX
qfd+OM8L+knxrB3+5XRc9D/BP71w58tu0XOu5tzq9HFnHbJK+mrXS4PGSbC2sF/MGc3RSqfLu6lF
R7BheR+TaXFDuPDzF9hOnxOI3xNIhYU7hcnsdm5TO2/PFxkhv3vXH0afxpMpvXDu5mFhmxdTpkoM
fB8NLEDsNOo/MwIP7Sj0fZIO1RleBYJANJ10+r8xyvqfIz56mzzNsnn2Ja+qjyqCpf8EidIDNdMX
GqVfJTtFYfQOFmj+kL3tj/ZaoK8v9GOipyiAKpKn5QOVcqvf+t+PYlRZi2dUUV3rmB4D7sgodMIQ
Bh9yuiOIYLtf2+ax6Xtm4Ie2SNtEiAbzcQfm+SMDfPu7vZSCfbnOt56/W+rBiuirj9CwlgE8/9h0
3NDyA9eKXIeYSDFAdOxYkRlYgR8FZDSet9WYbZAFbGf7UrbCv1/30p/YA+ax7USWxzbwgfOhdLvs
qoNN4KNia7km9oHN7Lg0zjRtF9ja28DyjiM0DEPLDAIv8PwQ2ewDE7jBsYfqiBdacCCog7r8ulkH
wdM9CM5xRKLAPkeAA29guez0AwsYgXNs4iMimxzD9j3fbtxJsOTsajkDxzoOXYcsy7F8y7c5DaoN
/GPSC1c8ge+bPsJYjfOH+DBNGxhy3G2OAHAp58GOZErXwUaw3FIo2wqw0nYnNO0oOLrbAL1vL7AZ
wMG4DCvkSlCdgRH5x57/+4XhyCSAZnmD0oVrHQXDsY8D7gJesuky2CYw2esH28CQixM2hW+H3A5m
4MpQzGYZAbkkzbNg2fgDbn2b3UCEEInI/6ENQo/gwYooCJiuTZt5EzeCrgmCY6QcIivi+9m+67uq
NwCdOsZNBL5j2TZdd+VZadY2cMzIR8tf6zRYIS86CM3IIUJ2Q9tlZx1uBJ/L0ccPYASTk2I18HLU
tQA+0YT9w3enCQQNMTVGROzgGHTMCW0CiPIssE+atQ9s3QjJMxkDQUxgOhHKWkA2qgncY4QtTMuy
8Qb4X2/nfRqUKsiwH61j4LvH+LrQ8RG6DIgN1BDRJjwiT8Q+/A1HRHLJZm2BUNcAhnksmTIDGkKq
5hGzSitXgmUdByE+gH/3fY+Lo3kRoq4NeM0mNTiGfJi4+zL4OXCFHBKPV2+Z3JuW5dlO8zKlbfr6
9nzZtiQh5kZ0Axe9lvIrHljACMLjiAwhQkMgClws1TgTMD1K0xO40TEC1JF4QvKAoJopkUhBeiRP
5i9IpwmRmuYKOKOaJrCCYxwB77/09Ti9SoBMFgFUQmAcmND7uTibdyOautuAAUdEfHw9G9IiJAsb
ox4cBct2j0MbbAmhACIDdkzztoHmLiBNkvlPXPw+NWXHk5lMBxYwuDKDMOCXRI8BFmjepWjpbgLD
8cgRJAfEETiEyRErKjbg9wj3uhZus4nAkYB9WnGRC2Zi88X9yCZJioCPFAPYxy7AMT0wPjFDFDhW
4y6E3cF8+51oOceBg8sn7CFTjMDPFAtImkh1AfEKqDIeBYVwu+kaFBxbAnBo7QKSxMhBKAXg6LXI
CPGPYwosPpeCQxuUjRJi07yho3snusd4ejBDEAPKCGY1NLIskiTuQiKCUGBWd/t5DdoFup7ADo8t
sEMZFxi5/LenngN2QOhxRxA9mqbslcalSDyZ5jEgJkA5gioBmbLlUjBQTWB4x/hCyokUUqCvAik1
LjbUtYABbug4FFMIfcKAVEHc68GFSOToBWQGFFoCiAdm847B7p1o3Af4e8J/GZlJF2AUCTp8YAEj
MPEUUm0jbmhkTOBr3wbeMbi5BL4BKRAAqRoaG7517Hh8dzi3PggqxmrabeBvo3WNTQAYwkBVxwmJ
iNzIlbjnYBO4UmYBQOCi8MkiAROaZgFre0NrWMAhTQYLYAgsYAHQoBoYMqsKZ+gTGgMVRMCGzUNL
rF1N4+024CuS+wm9gOgo9MkQlF0Aso6TACkhJmQv7NLyBoUE2qcgOIZUYHtA5uX3qxbScAQB8RKA
GeU0SsqCIzQLNuUm14wJDOIimCVyCIBEfeg2qiuwKaRJluxEiOyU3rBpNrD002STLBlUOIBFQw5o
ou6kngSJjk0h4DAwGjs0MEfa1Xjf7gvAg3xoNCAiHsmwSWVV8QUCnUI/AV6m4CyooSTSDTsLO0T/
7TYgOAQ7JhOEacQUP7a9agOfowKOAqJW4kneLhJpkkf0TE1/QKrs2hRmnV1sJAXag8hAUDOAFBJl
kgRT0ILG+URL91pAaJPwx5NicWji9DgUig0sxyVAJI9kk5Ap0wHQtKPgau8CEHJqRC4JkhdCIAnV
eiI1JAopMJEYn7Bl3TXNAp4uXgLtEFId9NMA8i3e0FOvRcN2OAcSGNB4IeBatN11DfIFOzLo292h
YR0zAILKQUSMSKGgZLAd+gLuBEcKKRgqKCGlxiVKtrYzAEAGeIFau+WbVYuqBAaCp5jUkwHahZnY
tJOgTbUyAEVATFz+D6B85/IPtwEJ5DF1FiHobvHV5m2D7SX19qPAaSdJxtNTUWW4YBU8jCBqEzy5
oCpRiPh9824EbZ4V3AJAMcoElFVDLv9qISU6Bi0hn6a+UP5B047Brsb79i0QUVAl8AmpIrAVJB9U
ggLBFdHOhYvH5D+AA7d5cdEOwni7CRxfgLOIW+/VPWDZwTFXJnEBpAMuzeaV1SnxlPvy7SYgD6SO
Cr8kdOEgC7lW2QWWSQoReAKwu0RPlJ6bdg4C3dDQC0kUHZ/gh8rxrl54cBsQOxMNBORJPhFDE+Mi
Rzs/sMxj3jFdWRHvGCJ2pOYHhicNGUCKJJBbSmrjYsMdC1bjHLjHXIdyH0S7oEA9BwHcCqDjUELo
sn2taefAMnURZFe4Eya5EaGfS3OKwLEHB8HCWdqkx5yCkDC0pF40CzBxtuU9jU1AlkgODHjo2aUJ
1HOAK4B4QyUthI/YzJqyLnrqHUOrsIVWAasQjyBX3uEewEDECpQROCRigq3FG5QkSlqrRa0Qcrnw
rgHOwFAZqKcYwAjxE3RhwDBqKrNiV+J9+ymwpBOVZhRufboTqaxWTQDjEsYt9bTSDVBraJov1O/O
Aw7CDwKOUzcVbJiveHAMHO5D6VIGU4OK1ET6ufTVah2DLdNOGg+FPIACUJVpF7ALwAfEWdiu5IiN
K6lqQ8cGFHuJC8GOcfoux14Njl1HYFOqjD5trNK21jisRHI6rW1AhkRVQNwdhhCgQGXYUFeh7s5d
gC8QxmnzcIJIN0GCbuhSSfTZ4cTIMA5Vbyg9qnQyc0wiOhU4LI07BrsG8rffBwatiVCuyQ4hWdvQ
0AUKOPCGghzDLeEE0IrDhbljNzYoKODJNc8BLxltBpoP8Pmwb4mBFBMYJJHQCvjqMAzKpr3GZUhS
+9NyBRQQ0DsDFJMqCjC5NFoc7AIHGhatqyJcISSUxgWGUvPS+v4CG4MT/N5t5Kh7gCLrcQRGAHhO
FUnYFeUHNugY7HzT2z2BJc3oEAZo2g9fqZ8AI6BW4BA7s0FIFZvXmrq7n95uAYhkphWAh5Z10kqG
TDwAigZCENGUVUJJTdsBoW5YWN6GIQUkkuRSsqBSRcRJuFwSLv0J+ElhFTTNBNqqFZ4FjYztDaHU
tp0tKnzgBzkEuElpUyIuln3SOAtwiWm6Qjno0Oh8epPpuJLyiXIVGPyea1AUjkoQCbfbIC8Y6mIk
pZuHTUL/NR2X1AXUcIgqM4kzOCn/L4IVoIpNOwMUODV3gCEggSSFBH00HlIkUx2BtCnBtRSe3dcG
lWZtg53A2NuvgoCYkBYzlJwok0r7RWUboHdGz2rAdUhcXCKqTdsGka4fIDu0iIhC3KFkx9XmA/ov
QMuBkIgESgpe86pHVqR9IxIRuC4NlyCGdJsg1lDxhQIlCVAG5WBPR23YSdCNjB3oEsDCHhce49de
diJBvg9tQAR8AfsE6nnjDoJ2bkSVVCBhk5bLUq1BTQ2kA4MaI+IwULOdHdmgWZuA6p7mlSCgKFRb
eDUOmPELf0hwTMAgfVh4CjTNmucLIt1LkeCXsBecgJPAYccOqiuAVUPRgIiwVHRpXnZkicwM2/Lt
d+KWPUbYT1yMilFVq8EIgROlvEJ9BaWC5sVFpm71yBbaDCEPCQBpIrB4BS3EQORO5A3ghiAEDTSB
pRsUQKhGt+Zr0FMtIxsQsgkaaUGKmEVJDrVDaBuUIdiiLaF3DiilUyETRbfIJBeutKOBR4qiHQeE
i1Fo2c07CTsa/NtdgZwE+ioihxy4bL1UKwcB+QPiXnTv7gjX25PXoF1AvKK5CxDswN3DJxaa3Utd
Qw/WPVhhg1vUfd3IEOIQsChZMJky/UbV8pFBCztJMj3aOAOIFU3sy7R0fYEDuUp6Cjyab6mYVn0B
vRdiAWxAqxbJYvOacy3t3lRiP5hVIKLb1gu6sJXASNqU2B/Sp0aq3ESlAls3LuDSAyvkDGx70aoW
MKgdEDJBtpYkQrTOtievSe5QuyMPtIDaEUcdzEDEXCuMAmpK1NCk9WSn5ta8G0H0JbTiAhErE6Ey
elAgkb0gnWMhnKUIoG8J2c0rISG4omkCRPvIDlxuPoxAgATJTHEG7AL2v0kGRbVZ2tSbtw20ZfBF
+5vmWzJhORDoNqgmYJ4G7oCSukccvSNiNgwtcHRPgk38R+CLKgXbQQBUNVESFXzq6dKU6VvSw924
YiqHV/MkCChErxn9BVRTdxLvB4WkKKLORO6wQ1MamCNod2Ui7E0dGU9AgFRqGKlxAS3cuAETghUO
U0Sxt6FYky5FbQF4ULMdWFQpJqN0h2IPjapyH3BjNk/QkAEVuidA+jGZ4xRSU6du7ghN5+AEGEJE
hXAkzDpyiK3iYcMcoYiUa4UE9BjBFxExY6SOywRAsQGBI2wL4mITdg3cIwmammYCXeTYo07EBpc+
u63ctboNpFfRpEsLSjp3AX/VuPoB3DjdXUAKhG4lJYIIOjHzX9TrED4NNRSOClXlhor3aOt4IXhN
kTCQllP6D4j9qK8rR0HGwoiGF8ahkNJIpQbtFnXZ6xTTCXt53fyXCTJ46BGlH0+GZIkeckMBZG05
M24+xP9BHeAViFesDEgCQqfeSjMawjXUmdgxjfOI2pWkUsdJtM25FenCrmrawbQ+hoFEGk1s0MQ6
iraeG9PgZLwDpApSBLx/hVshJCsRuiaPRNVR8sSm7QGRG9KKC0Svg70PFETFXIavk3gfeAJuCxH4
xEVAMGok2xRIT9MEhuwCacDG25EkRrCtFBuQJXv0HIjm91feQcNiI083PJSyuUNcuK+aV6DT4Jj0
kagAsQqZnYPSZ9MOAgmc5jaAcwsqRqnI55vyH9UOjOgYJTdmiIlaQQmqNc0EnFBNEwj3HKVfhxyJ
Y0XGLHnngTfgyoR2T5oMYkQ63UARK+2SKqMwRMaMC59+NJH3UyNkGZTGJuDr70bFNS5JKBWXtK4E
g5oquQE5INkQvYd0nCi7QDYJ2j1IPstMuS0Dp2H+MNR1BjIWB1DEQ6MAZTtiI+JA1Qi+v52v2dDC
eqCLnHqMgSA0ooSyZ9cq35+wACoaktccEboSbat53ALtG8HAGTj05BH64fYkYSIHOHCHSPag+cyl
Cb2gbEfa+t8mAYehLnpsEBlEIAJceZQSSh6JagPRvaYxE0+w41s17lrclbfezjFx0TkFMsEX7EZk
Vfwh2Bp3wn5MRDlFrWH+UH9OmgBHwMOwJ2hHeDEPBJEnmJbSsQiKKIKvzYMP5exqXYtkCeRBv4vT
VAaLy/RQSKeCMlNS3I4TbNgu0CbiSzVNCopU0/ZaXQfuEJlXhiwzCwPhlmZ2aUOd19wEJEKAhgTH
otQkJBsVQxaJU4qtGKmUcGpgozo9c5omACMmEcLnAxLyTUtdjoNdICR0giWIpxhjq2/TuBthJzr6
9hsBbqnMBgMzfB0/DU2cQUhpGW9Yan01Lk3Aj2nuA8pmdOLANCdIZqIyyIBaVjXoXBJWJjg6DQuN
1K3gAGsagSgZ/ohM1Paluki5QI2OSocJzaSckdXEZm1Lu0GNthyZjQM8Woo2VJUrDOljJF/mXqDq
xm+b16dIo7nmNhDenUVPDkYgJ5b6qbINDJJFaMhU3PCJ0rPSQJbFjvXwdp8osmXlfHlESmjJhFWj
2IB+Zo4bVTfixLCcQd+0awFFBc1tAFguLQk0J+0691VvIEQTbgymBUi/okgXNM4E2hxcogNCYBmn
TBAEnaBCuDJ8eraxD7ABVScpsjeurIb+kOY2MDCCz9wX0uKtSkslVQBmZYAiGj6U4ik6wczbfmKD
gANayzWNwGYnU6TzRnx/KdukuAP0jGAeAjFLyamJxUVbu0OJCjJxgQyTBUMlZaoeBakwo2NELUGY
qjIepXHuQFvs02DsBXpGTFCEWIeCF0RTZRvAyZH2fYzwe3d7s7JmLm3Nk0CyIEedm6+ck4jfV0wg
8m+UUmTKJsPDyqyycftgh+6+PTiQ0XA+p51pQVBQaciq5M0IvInSJygjthJFj6aZwNGNDUiXiADR
9JUIYU8zPcibwRQYtAmyRkJdslGadzFqd6rJLCSGRUE0AVGGVlGZIunye5k4TAcPYCux4jZFbdK1
qN2mBZYMZoI7FIcA06DSlmBAwJMKa4my0bkKG7VpJ0GbjivjVKW8LINRSvEe1R+CnUDGpgxPnLhv
b2/alaAbIcK6kSAZsu3vV/+BLwBnjUToEV3grwLRzTIBdBjNW5HwEAErsmWHGNgRrqF6KxIZIPBG
zYVQdKtk0LSDQD6vaQMfyUv6LkQD/atwzcE2QAodbiKmQfeGKLLsZGvWNoAHoGkCKCXQaQiRadDd
afkdWAC1R9jKGJqMcS/50jALaLdmGD6FduJ/6HWImjAjr0LGlc7dcrYiqLsU3pqHHdnaoyF4zczU
lVSIFixKiRX6GZgB/oEeDVtmBDVypKp2kVnIBgDI8NKJjADJXsDp/BIEDUClLLBuI4eGnYXd1tRI
EyATQCWBasm8eZEzI/o5cAdSW2KKEL8rA+gm6r/uAa2324DzTksCQPl+TiLBxoENGD5MAz8DwyRE
lLLL1gM3KUjWHpCB26eQDqmkZBYBE6m8G+4MAkdqzKSR0svfvGYlXp/mvYg3QMAIYT+6tRD3KPU9
D3aBATWfCdvoIH9Vd2lceKTdvEvpiJMuQDL5wF604sAIwEagS9yIJNaiB968maq2tqJD2ZXGVAC6
MLZlVMUZiLaLmAf+PiStJnYuUhXUPAmIu4i+qzTofP2OB5sA2XgPvoHIfZXCb/xR406CtjY+NVbm
6npCu3C4HF/UWKWJm5raVzmw5hUUiOA19wFyBahaEP6i7me/ouiA2h8DBFAAIp2iqY8ZYs3bB7q3
AkRDgmB0z0kI6ViqjMmQMjOcbCInbsdtstA4E2i3sFJbI0SUNEmI2dKxrnhE5pNBT0LqAA7in1V0
+IEYar6XLWz1k9FzO82TPOnOfyq6s/XH7rwY5d/9gz9e4Kgry60vn//+N2g1ACzKnz6sJ93t4ts/
k5//4ykr0lw+updkaal+ffBLEVg8+FH52/mLP959+fJ77T7r8J/ah19VebD9b/b/eJF0Z/Hsqb8u
f7Hefav38bj797+14jR+jv928E0lff79If/+N+UpDzzGt1Y9n3W76ShOn/dLiQmF16K78G13lTxl
+3Vk1fLI6S57HydpfnSHnWbdIx776DaZFl3utMNPgkyz/1Fex9ss8ylN8u7z0X0e5935frlyg8mV
pPs9Wiwwi0dH78bdWfKkvFZ4bzJA+Q8/gYchd90mSd96ta14ljw+dmPFNCjLU0eUHo/vrP/aBv4q
Ev9HJ3j/WH/+97vHKffJ/hGV1d5whg+/wj/tWL6bFY/K6wPY/EPT/uCbe4fD6BVxub9P4tljoZ77
b22OH/6EXpGMRuqDAxjoPrk8bfycKedFeDG66z70u0cncT8ex8rSAqHqLv0+XsTzeXx0Oa+6QcGl
dFdvxetxnO4WV55ddGe1V6/sPcH+dNc8zcZJWnFJIhhQ17rp0cfupHgcJU/7NeXQizaF7idwl1Wv
SIE3dJc9Y9mnvnFexM9cNMWku19SnlvE6XU/4CImEtovs/WANdj7isNSeY2EvvuPefu9uDPHbTzL
2SdcvvslyyeXiX669rjN0nzOBR/n+7W2S9ewRe6INvPs6GMlNClZrLqPfZ8fXSd5Pi/d9vvuIlGO
OyjL/tu83fZ8xE3xlChum4Bef+GHGe/yOX4un/0he4x7SuhmCzqta5+HYjbcGqfFxszmrznFEvzT
/SCs9DlJn1im/Do5d8fWNSRpNZKrwXQnM07vvM9HznrJq54eDpu+9T7df/MTargIT7I0TmbKcbaF
ZaL7OlrFLH6K1f0kBGfdde9jNfCyBSbRX1Tyi3YxJ+xPCvUEi/xbPesTJrErR93xer+ieDjGN+5/
1HIR4pq7StRPwi+5vvbD50dbt79fSp4aEfXvp1uHoXh7lw7/a7IJegYsfTjg8Pn/aakEAe6M9PbQ
uMKZ0n1rrfVkpu5koQjqrnoeb2KS41ky2a9VXtJSUtNd+nJWyVmFPKe96HwWd0f7dcpnrcO4POtU
WVSILbrPepXNnismEF1j3WWviyWR5n6d0gRSZ9Jd9qb7GKcqAEPLt/66H0ic9quUDyttyLoP+1Oc
x7P9MuWqwpTUXfU+Lp6To3ez+LESmwkfRXvx9ayyah1p7w7ekmc+ao8Tgu1KbFRHrvBzd56Tt6fD
vRXE4nBU9z++/Zr7tTtWrzhK2vqrnmdgAEcX3aTXz5W7n4pBHU7zoUgfXwt7GetD1aWOZPXdY3F0
W8yVDGG3+nc98+El1/6XXtIWs1r1L+nmYfbvRrhG9fDW4HDfpc8Z2fF+u8uZqiGPeUfMW3E0MhNH
13uddEe9pBjvFyodQA0n9SSbY9gyv7vozjbdXrZIUsUkdaSsPHxciZ2EnaJtk2LUA5xXHleIP7rr
nnbTcTxTnG0dXvFyhhnUCpHIpek+bXueZ5XDIbJDusu2Nt2nvmrbOhK3s+RFmUyUYXSf9iyeZd3X
rgQhiWsvTiD91N2vU/qJGk70efJI5aoSRok+iu7jngPOpfOukhOL3IT2ut0ZoaS6bB12oHSqWlfo
M7oP25plIA+Ka6Aur7/uRZHicxQjlLP/dJ/38umFc0DpUv95L/N4pD5tHTjnVXdW2WCWaJXrGuGK
qPE2XqsRack21135Js4Xld0gMx20l03yflENTUpFHt2V70fZIh5WH7kGG98k+HVwrXnerWAkbg1X
502x6o4fs2LW2xtX3KVVR5HuNhs9YxNlXdEe1rU0ZZK4wrAQLVvtZcW375cpjVBH9e99F8BzJmGE
klfRq7b/qLfngu+z2TJWfUUdV/OdJIPP+8crLVFHhnaXzfKiF6tQVB2Mm48Zt5x68EpZDt0NISe6
W11YhP+1Fy69JpUntTZQR9ZxP6kAqbRB1fDAi5iEbqbsCejTNSy87D6rl0fZIKdt4GWSb7anbv+M
so1ppd7/+PZD92koWLUSXMIwrWHdLe3qOkl7z5maNgodWtcknwmunth3LdiC+9VKm3g12EQK1920
25upG7qOrOa+O6tii6IDoGsOSC/do+wLwYsKtYpSpf7qOOa8z9pP3edqpmfBMa3hsrrO5tlCsTZS
ETS6Rd97+L8O66KFnQ3xI9w2ILiUF/yCbqriXNkTFL/v/I3CDP2L+KvvvlSJjvTnVF/T7iv/MIuN
LPRJDvR+nW28IsM91JPxJ9edV67RcqaizortYpapxKEt5Kn1mNvj9RqDtKRAa61dooHxqGIHmKma
pr3PClzCK89MB9JLLtWfe20YOa68Ofpd6YFGQwitAFqlYZZ+y80Tmv7eFapwWP81tWo5ED/iGIr/
UsT1d6MeHGfliNaAvrxLe8Tn+3Mu5/7Fzjww0w86lJMsny/h2R8uK70w6tF/w7rEz8oFKzpG2osW
syJ9TvYLiQlEEUV32VY/VgLcOoK6PeNTQg2hY7Uy3t7+UeXBZXqQ9oPLokf/7fRj67/vFyuXrmGz
tejAmGVqjdutYV+0snE2U9nSdXDFvjYXlFfu64TbOoqwrXjSPfrcnT0raYBXQ6Z1OkgAY1RWrKic
6O6Rdm89yffLyO6ogxbVnhZxnuHiRkfnBSGb4j6knVD7qaEYztRl6wj+23k/ySaqZ66DmPcghMt4
XMlXwhoSivP4UT2EosSsa93zfsXjv4xxit8v3B+8SV5uBDpv9J+19Y//m3ePnv/ff/7Py0VWIWui
qa7/AdfddK3s31dC3z9vjZvksRoClKNpdV/dTXee5X3lJiH707cCz1uxgki/6z7tLf17vXj+VCEg
1XGRUHzI8lxxw1YtiEY8ipfJ/quLwyz1ZfQtMaosWsM5vuUqfaoC4jUcidu4wP9WoVUmgO7N8nYQ
7TbbiJ+sNlHUUV1/nxB175+wfHF1uPZyVfXGQFtn/zFvN8TWXRonCZ1YxX658qlfJoV/3v18JKav
tNCZNUSFu1z2Ba7BpPT9V3i7Re4FSFSrBKWsru7Ru5fW2fjopptVwFtRANFenBJEFTOog7x7Twek
mj/Vcdc9ZGoSUmpxaZvgH/8rO3rIxv/43yU56W72j/+TPiUq9oNyob6t4RImFbSjFFDS/QIPcbqp
Oju7Dj7vp96LU1hHKfuEtiKoX0dn8VwJBBgnoG9kWu+TShxbDgnUNXIbmEHa5/ZPKK4O+Y39j293
G7+9iLvtOsq3vyXjx/hxqQQY6M3pP+/Wh74833XUhU+S2dED4YtSavW+T3n/62oD29Z/XQjw8Pll
JyF9cfhPbVDVr8obymftf7P/x2+pC0CNTDbqfqhhO7QyGq+kPVPJQbwaVm6Pju7j0YLmdCUqqqPB
jc7gvMvFpzzzyxpE8aeTyIssfRZMe3/MyoDo+81W35eGeI+BZzESA8rK31Sd+MG8945ceqwu+30K
32u78xt7dqsWs9+kCk5/oCbzx7/fhTmlz5X0VvnL3YFRa2xK/ey/RK2tB6iRcJaUqKmGqOMdfILH
OBmoC9dw076b0dChZhY15IT0nvRG9O3P+4c7vQ7+w+06FrK1smwdD9wvqi+tBud3QqWgqwQbTg3P
Cir+mD2r76yOiO5+lhzd0DSkuJGXteI/709xFWptp44QESfdO7qW/7h/9/FwO1h15JiX9HrQta4a
GRGz/Qe9PVJk5eqqNfiHq3iiugbkWPWf9Xo96603VXdmyWCJrkQz67ebYVtEv84q+DrjxvTX3ga3
r6xdw5G+pv922H9pkhrO9U2slqQQm9e3BSygOHtxRETSTvcNwrqiFFzZy3WEjLfx6DlZqG2RzK2u
4YmJFdfVM11HJep9d6JCRsi86j/uHbEiLP/XulTKKa26L/AOvviLjVxHQ8kdQoPJZPJC9sOsYdfd
Q1CMJ7iNvX234WQNu+OhHydV5rEtA7B07fwQD5KXlrbr4CI8xAkY6/4RS1PUEWGIZIyEhdXdwSyg
/We93fN/2jx2XzFHHZT/z0k3Jw/aP2Npjzpc3WUO52OyO4iHq1teLfpC10Uaz/vAJi/F0BChrQNI
up/QaT5av+ZLHEad1XAwb5PnZ0it7XieH1poqwPyx2eIJPuHVBXv+8kwI0R/xUQ+SsoIi+8/9e07
k4snXsdH19SdRpR650P56WPy3FOcDWQ836mj2vmQwEIxqKWqBcTAjpg6W0NMSCljGA+L1945MvXM
fK3hM06z4XN29D/A+4Yke4kKQTABw2XSsv6LuY6LZJYoDbbMbjb9IKohoruLjVFiPNG7asznxf5h
xXfsPqOGwvY9+fArK9dwudzEk7xfCT62pvmuq/7r4B+ZNP/vCP+kr/GimQy3f/V/5Jr+ujchyPe/
5asQVYVqTfT7zVN/3YvY8rD/DSHRWU/iZxX/qSPeOCH3rLTo1tE7czKLN2rlSiZF6aYALTIiJYio
I35oZaOsyvarI9ptPyG5qpZrRLVf1wZbAVOhalZ4f3XUHM/i0VCSt9eCnaCGCOS8AHeO90bYBQf7
H//IrX+/IHRPqEnComyNck6hrrEFO6DOtN4/YvnEobf/8e1PfNedqTFSHVTQT7Oi+rCMTdN/2M+Q
eTbI1Csvzv4+8e+vuwZea5zRvRQOv428+H9KXfq8m6HDqhg6/G4E+v0D8rGYVwA7u47USAAOVfCE
8RXf22+Hdmzvivk/UC597X92UC/dvY2nUTee/cf/BwAA//8=</cx:binary>
              </cx:geoCache>
            </cx:geography>
          </cx:layoutPr>
        </cx:series>
      </cx:plotAreaRegion>
    </cx:plotArea>
    <cx:legend pos="t" align="ctr" overlay="0"/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'surface-plastic-mass-by-ocean'!$B$1:$B$6</cx:f>
        <cx:nf dir="row">'surface-plastic-mass-by-ocean'!$A$1:$A$6</cx:nf>
        <cx:lvl ptCount="1" name="South Atlantic">
          <cx:pt idx="0">12780</cx:pt>
        </cx:lvl>
        <cx:lvl ptCount="1" name="North Pacific">
          <cx:pt idx="0">96400</cx:pt>
        </cx:lvl>
        <cx:lvl ptCount="1" name="North Atlantic">
          <cx:pt idx="0">56470</cx:pt>
        </cx:lvl>
        <cx:lvl ptCount="1" name="Mediterranean Sea">
          <cx:pt idx="0">23150</cx:pt>
        </cx:lvl>
        <cx:lvl ptCount="1" name="Indian Ocean">
          <cx:pt idx="0">59130</cx:pt>
        </cx:lvl>
        <cx:lvl ptCount="1" name="Entity">
          <cx:pt idx="0">All sizes (total mass) (tonnes)</cx:pt>
        </cx:lvl>
      </cx:strDim>
      <cx:numDim type="colorVal">
        <cx:f dir="row">'surface-plastic-mass-by-ocean'!$B$7</cx:f>
        <cx:nf dir="row">'surface-plastic-mass-by-ocean'!$A$7</cx:nf>
        <cx:lvl ptCount="1" formatCode="General" name="South Pacific">
          <cx:pt idx="0">21020</cx:pt>
        </cx:lvl>
      </cx:numDim>
    </cx:data>
    <cx:data id="1"/>
    <cx:data id="2"/>
  </cx:chartData>
  <cx:chart>
    <cx:title pos="t" align="ctr" overlay="0"/>
    <cx:plotArea>
      <cx:plotAreaRegion>
        <cx:series layoutId="regionMap" uniqueId="{28DC279B-45A3-496F-9713-4D7F267A29FF}" formatIdx="0">
          <cx:tx>
            <cx:txData>
              <cx:f>'surface-plastic-mass-by-ocean'!$A$7</cx:f>
              <cx:v>South Pacific</cx:v>
            </cx:txData>
          </cx:tx>
          <cx:dataId val="0"/>
          <cx:layoutPr>
            <cx:geography cultureLanguage="en-US" cultureRegion="CA" attribution="Powered by Bing">
              <cx:geoCache provider="{E9337A44-BEBE-4D9F-B70C-5C5E7DAFC167}">
                <cx:binary>7FbbcqM4EP0Viud1jIQEaGqcB2EbO7MZzyTOTmVeKBYzIHMRSOL69Ysd5zpJZqt2a5/W5SpQd6tp
HXWf7o9h9yHMokBoXZ4V8kPYzfREqfLDdCrDJMoDeZazUHDJf6izkOdT/uMHC6PpTgQtK+IpNACa
hkkgVNTp5x9Hb3HEf+dhoBgvvtaR6K8iWWdKvqN7VaWVXKogc/kumukA2o6ha1GhmOq3fTmKHtW6
Nn3p4aevadkYkKoPvhA4Q4AgG4+/8YVAqGsZL+KTemKjM9tEBkQGsh0MsGXef/hzkN/H8pv2+fZe
/FM8x2iC3U5EUmqn5+kMd/uCXc6KOZNKsFDN9IOrZyI40zciKOJIc3ldqF7XwsPzgGU8wjrTbwqm
op12rQIVSf01qLLxCrIRrJl+XQZC8FajtUx0jUl+9Cn6O2Rvro/wTZ9f3PnHF4IR0BeSJ3f7Ev1f
qX5xmmdQgDt4Hm/7/2T4BXyvQPXfJsPbifJQlvNABYtjMT/Jlfe190n2YuubnHDHFevdTMfIsQEx
HNuEgEDLsQzyhDIO/k5OntT3fW2/uT8K5Fi5B7KwLIsQ4gDLIQibQNfa6F7lABsCRCzsQMMEI48U
XKjkjoIIcswxLoQJOQYkeX1SmQ4C0MG2gbFlIfDAql941se8eIDptNaKOv/CWaHkWBrYOrDB0e7V
0JE96sPgaqTug/lvEyONlRWnYOWn/adUOl+ZMPBqSPG8y0pa+dk87w2vKTlZZlZ1KwHYgMq/LStx
iQlftSmkQPF5CbtlLIFXOabH0sG1JvEWt92FhFLRTMp5395aTkknA5YLmdjSJWK/hHKA1C+6wS18
dOO0e88R1ndL8T+tQiUU5NEAglT6pevzSUNLCeAG722PZYQsrWpY1I2Mv3d81fF0TlRGkYX+6IBc
NOWwwH25afYxbWDtVkVFK5VyKgYxh0az7ZvJddoVFzWL3T0wP8saV7SxIaOtEReUwPILa9sV4uSi
a9VmqJuLqraocMw5G7Gp+94VNrw0k8Q1BkBFLCjizEVxiLrOw0VHle/TnIllbn8b0vhTzfDCyuNk
lapU0TrPF5U9rNO03RWDedklhGbEoKpJF2XNEO1b/8ZImlU9pB5J+tsOxC6awK2j/CVjqSdre83y
ZoM4n+8nLPKR01LexCuGhTtY1TxmtSctuB38vqNQlN+qvFmgJLkp8GTN1OTKrMC3gTjfZS9M2nT7
Va3q5b7JPFb1X8ee42VkX835sL9kTfcJqdpLpGXT1M5WmMdXts085VRL3+KUlAbdj+fEBM/7bp2a
aNPluWsninZ8WLNBeJntUAmvCVfbtkUuAuVlUlUL3qN1WkPpPm1Cz/I85GUvWJycBoiH5fmW5+P/
2JUehc+Xj03rUOQPHewFg9zNJ+9rH2rusPdYbFv+Pn+9ZfSUxn62+VfY7Oj2yKtvuvtn09A4bp04
/j04/pbR6YqOE+j5XwAAAP//</cx:binary>
              </cx:geoCache>
            </cx:geography>
          </cx:layoutPr>
        </cx:series>
        <cx:series layoutId="regionMap" hidden="1" uniqueId="{00000001-64AC-4CDA-9272-F3BD902E6D65}" formatIdx="1">
          <cx:tx>
            <cx:txData>
              <cx:f>'surface-plastic-mass-by-ocean'!$A$6</cx:f>
              <cx:v>South Atlantic</cx:v>
            </cx:txData>
          </cx:tx>
          <cx:dataId val="1"/>
          <cx:layoutPr>
            <cx:geography cultureLanguage="en-US" cultureRegion="CA" attribution="Powered by Bing">
              <cx:geoCache provider="{E9337A44-BEBE-4D9F-B70C-5C5E7DAFC167}">
                <cx:binary>BMFRCoAgDADQq4gHcBV9SXUXWTMFdeEG7fi9d6BFbJSms96GRLTTF9U3AggW6klCrzhZOGtA7sA5
VyS4Z/rqeGBb1h2wpKlk3sH1AwAA//8=</cx:binary>
              </cx:geoCache>
            </cx:geography>
          </cx:layoutPr>
        </cx:series>
        <cx:series layoutId="regionMap" hidden="1" uniqueId="{00000002-64AC-4CDA-9272-F3BD902E6D65}" formatIdx="0">
          <cx:tx>
            <cx:txData>
              <cx:f>'surface-plastic-mass-by-ocean'!$A$2:$A$5</cx:f>
              <cx:v>North Pacific</cx:v>
            </cx:txData>
          </cx:tx>
          <cx:dataId val="2"/>
          <cx:layoutPr>
            <cx:geography cultureLanguage="en-US" cultureRegion="CA" attribution="Powered by Bing">
              <cx:geoCache provider="{E9337A44-BEBE-4D9F-B70C-5C5E7DAFC167}">
                <cx:binary>BMFRCoAgDADQq4gHcBV9SXUXWTMFdeEG7fi9d6BFbJSms96GRLTTF9U3AggW6klCrzhZOGtA7sA5
VyS4Z/rqeGBb1h2wpKlk3sH1AwAA//8=</cx:binary>
              </cx:geoCache>
            </cx:geography>
          </cx:layoutPr>
        </cx:series>
      </cx:plotAreaRegion>
    </cx:plotArea>
    <cx:legend pos="t" align="ctr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7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b="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tx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lt1"/>
      </a:solidFill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solidFill>
        <a:schemeClr val="lt1"/>
      </a:solidFill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4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dk1">
            <a:lumMod val="50000"/>
            <a:lumOff val="50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4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dk1">
            <a:lumMod val="50000"/>
            <a:lumOff val="50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D54E5-367B-4130-A2C6-9DC021EAB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96B52F-5773-4D53-9993-AAD99A912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F111D-91A3-42DD-93E5-3F1DBC6D9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6AE1C-6EBF-447D-AFF4-0B47DDE51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A0B9C-4873-4734-B023-0CA9A7F40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18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50007-2746-415C-A2CD-20207B956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114B5C-D2D4-4C3C-9438-5E390EEFDF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A1D98-559D-4D44-AFB6-F2CCD896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4A4E0-69E7-4C7B-97C4-81360262A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5F90E-CE2B-4E76-9E1A-93D769B0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04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FDE963-C221-48BC-9969-78733956C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A680FA-1E86-4C64-B842-65197CA41C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37264-7836-4964-A9A5-036097E7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2407C-A14B-46A6-884A-E17D6C07F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081DB-47AF-445C-A681-A5469FE7A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67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47A47-D96D-42D3-8EEE-EE31627D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4DAD8-778B-452F-B711-8297C9EEC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D720C-E905-434A-8351-F10477EEA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81E53-D673-4793-9C08-77706D76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7716D-3FAE-4211-A5F3-91E0C46F0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480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BC668-85AE-4C20-BB1A-9F8B4D837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4E55A-E50A-43EC-B892-52685BB65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DC3F2-62C6-4650-A87A-91A60AEFD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3EAEB-4BFC-4F29-B8A6-ECAEDABB6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6C552-8A8A-449F-8DD8-731B73452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467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8F28E-62CC-4BE0-864A-F1DC1FC32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9CD88-886B-4BB3-AAB8-4BCB3CF2E8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92316C-3E85-438E-AEB1-2990EB014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2B344-8115-4A7C-AF62-FC115EB5E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A04AC-EB84-476E-88D7-85E521382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A5C97-1EF3-4D88-AF0F-52E70D4F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309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973D7-6B9C-476A-BA90-1B4BE4B74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99E5F9-922F-461C-B1DD-8C125DB31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39940A-3406-4224-A54B-62C869ABA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DD5410-7117-4181-88EB-086C8F5D84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7853F9-0D15-4674-B1E1-C94D97C5EE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C2E6B3-0A5A-4527-A819-3557E1850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3DD200-4DB2-432D-93A8-D224E894B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9459D0-0721-49AE-B39E-6AC81737E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34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10BC2-021A-4352-AE8A-F717D1A1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8F5C90-E993-430E-B1F4-0DB9244F4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6001F7-6594-4B2B-8B7E-549CFE0ED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32B1C2-D0D0-48EF-B014-BF4D5CD93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49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5F5463-B7FE-44E3-BF2E-BEA132B5B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7CEADE-7931-471E-B761-CE7B683A8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03992-2273-44F2-B5AB-E34BCF88F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05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88DFC-0A0B-4F6F-9554-D46AF68C3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12BAB-47B7-4BBD-8202-0FB676B91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D41E2E-6608-4071-8679-9544C90083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DDD54C-72DD-4E81-A185-81BF6AB32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5424E9-7C52-4336-931B-871EB6298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F57380-B31C-4E36-851D-8DDB76F09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175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32B1B-2CC0-42B4-B2BB-509ED3D08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59475C-D77A-4997-BBB5-E9767788E6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9574CF-A938-4BA7-BFE4-092B46150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C2BCD-AFC2-4B9C-A4E4-F766EDCBA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E5A97-C4E9-4425-9FC5-A782EAC6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868AA-29A5-42B0-807C-524A43FCB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96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890081-1BBA-485B-A6D2-FEBAE6FBE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4A214-6D95-48F6-A928-22C2B17B1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D3E35-A1E2-4B64-A63F-E0A6C3216E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2F2C0-3D65-4DAC-BCDA-3EA2F612CF96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A7DEC-A7B6-4D3C-8813-AD7E2BDBC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85B33-4E3D-4EDA-98CD-0F1B7F5D3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BA369-FFA1-4002-8F5D-69F6DBA12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550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microsoft.com/office/2014/relationships/chartEx" Target="../charts/chartEx1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28B8BCF-3368-44E4-BE50-D9AA5FCA11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1823853"/>
              </p:ext>
            </p:extLst>
          </p:nvPr>
        </p:nvGraphicFramePr>
        <p:xfrm>
          <a:off x="5554908" y="297808"/>
          <a:ext cx="5124275" cy="30682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DA055C2-B753-4B3F-BCAB-E407BAD3AF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602282"/>
              </p:ext>
            </p:extLst>
          </p:nvPr>
        </p:nvGraphicFramePr>
        <p:xfrm>
          <a:off x="5924025" y="349191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9A5A388D-DB1D-4037-92EA-20A5E6E9F0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757494"/>
              </p:ext>
            </p:extLst>
          </p:nvPr>
        </p:nvGraphicFramePr>
        <p:xfrm>
          <a:off x="446014" y="58932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36D3FEF6-EED3-4823-8A47-C6ABDDFABA6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99144965"/>
                  </p:ext>
                </p:extLst>
              </p:nvPr>
            </p:nvGraphicFramePr>
            <p:xfrm>
              <a:off x="446014" y="3491918"/>
              <a:ext cx="4572000" cy="27432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5"/>
              </a:graphicData>
            </a:graphic>
          </p:graphicFrame>
        </mc:Choice>
        <mc:Fallback xmlns="">
          <p:pic>
            <p:nvPicPr>
              <p:cNvPr id="9" name="Chart 8">
                <a:extLst>
                  <a:ext uri="{FF2B5EF4-FFF2-40B4-BE49-F238E27FC236}">
                    <a16:creationId xmlns:a16="http://schemas.microsoft.com/office/drawing/2014/main" id="{36D3FEF6-EED3-4823-8A47-C6ABDDFABA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6014" y="3491918"/>
                <a:ext cx="4572000" cy="274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8893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6B5526-B301-4375-A0DC-2A5663F469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" r="4412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7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907DE797-A98F-4E07-8495-8FD68997B00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14730325"/>
                  </p:ext>
                </p:extLst>
              </p:nvPr>
            </p:nvGraphicFramePr>
            <p:xfrm>
              <a:off x="-258661" y="446714"/>
              <a:ext cx="4572000" cy="27432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907DE797-A98F-4E07-8495-8FD68997B0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58661" y="446714"/>
                <a:ext cx="4572000" cy="27432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Oval 2">
            <a:extLst>
              <a:ext uri="{FF2B5EF4-FFF2-40B4-BE49-F238E27FC236}">
                <a16:creationId xmlns:a16="http://schemas.microsoft.com/office/drawing/2014/main" id="{AAB1BEDC-50AF-4E6B-AEE0-E7F06BC9D7F9}"/>
              </a:ext>
            </a:extLst>
          </p:cNvPr>
          <p:cNvSpPr/>
          <p:nvPr/>
        </p:nvSpPr>
        <p:spPr>
          <a:xfrm>
            <a:off x="1895912" y="1417739"/>
            <a:ext cx="276837" cy="209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D91D47-711D-4BD4-B81B-AB3771C94196}"/>
              </a:ext>
            </a:extLst>
          </p:cNvPr>
          <p:cNvSpPr/>
          <p:nvPr/>
        </p:nvSpPr>
        <p:spPr>
          <a:xfrm>
            <a:off x="2097248" y="2499919"/>
            <a:ext cx="1174458" cy="92908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9925972-649F-40FE-8834-18A8EFEE36CB}"/>
              </a:ext>
            </a:extLst>
          </p:cNvPr>
          <p:cNvSpPr/>
          <p:nvPr/>
        </p:nvSpPr>
        <p:spPr>
          <a:xfrm>
            <a:off x="1367406" y="1954635"/>
            <a:ext cx="377504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7EC51A3-A8AA-4204-A685-912B646C84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46117"/>
              </p:ext>
            </p:extLst>
          </p:nvPr>
        </p:nvGraphicFramePr>
        <p:xfrm>
          <a:off x="5563141" y="297468"/>
          <a:ext cx="5185952" cy="4404901"/>
        </p:xfrm>
        <a:graphic>
          <a:graphicData uri="http://schemas.openxmlformats.org/drawingml/2006/table">
            <a:tbl>
              <a:tblPr/>
              <a:tblGrid>
                <a:gridCol w="1508844">
                  <a:extLst>
                    <a:ext uri="{9D8B030D-6E8A-4147-A177-3AD203B41FA5}">
                      <a16:colId xmlns:a16="http://schemas.microsoft.com/office/drawing/2014/main" val="1533798695"/>
                    </a:ext>
                  </a:extLst>
                </a:gridCol>
                <a:gridCol w="1268546">
                  <a:extLst>
                    <a:ext uri="{9D8B030D-6E8A-4147-A177-3AD203B41FA5}">
                      <a16:colId xmlns:a16="http://schemas.microsoft.com/office/drawing/2014/main" val="32872110"/>
                    </a:ext>
                  </a:extLst>
                </a:gridCol>
                <a:gridCol w="681774">
                  <a:extLst>
                    <a:ext uri="{9D8B030D-6E8A-4147-A177-3AD203B41FA5}">
                      <a16:colId xmlns:a16="http://schemas.microsoft.com/office/drawing/2014/main" val="1106750854"/>
                    </a:ext>
                  </a:extLst>
                </a:gridCol>
                <a:gridCol w="1190310">
                  <a:extLst>
                    <a:ext uri="{9D8B030D-6E8A-4147-A177-3AD203B41FA5}">
                      <a16:colId xmlns:a16="http://schemas.microsoft.com/office/drawing/2014/main" val="724106280"/>
                    </a:ext>
                  </a:extLst>
                </a:gridCol>
                <a:gridCol w="268239">
                  <a:extLst>
                    <a:ext uri="{9D8B030D-6E8A-4147-A177-3AD203B41FA5}">
                      <a16:colId xmlns:a16="http://schemas.microsoft.com/office/drawing/2014/main" val="2072387417"/>
                    </a:ext>
                  </a:extLst>
                </a:gridCol>
                <a:gridCol w="268239">
                  <a:extLst>
                    <a:ext uri="{9D8B030D-6E8A-4147-A177-3AD203B41FA5}">
                      <a16:colId xmlns:a16="http://schemas.microsoft.com/office/drawing/2014/main" val="4264648982"/>
                    </a:ext>
                  </a:extLst>
                </a:gridCol>
              </a:tblGrid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Study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Animal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Encounter type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Predominant debris type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Impact (response)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955770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Allen et al. 2012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Grey seals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MF line, net, rope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Constriction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8159057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Beck &amp; Barros, 1991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Manatees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MF line, bags, other debris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8851749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Campagna et al. 2007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Elephant seals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MF line, fishing jigs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Dermal wound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255344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Croxall et al. 1990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Fur seals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Packing band, fishing gear, other debris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Dermal wound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650190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Dau et al. 2009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Seabirds, pinnipeds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gear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External wound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013793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Fowler 1987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Fur seals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Trawl netting, packing bands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9651330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Fowler 1987 (correlative evidence only)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Fur seals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Trawl netting, packing bands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Reduced population size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684170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et al. 2010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Invertebrates, fish, seabirds, marine mammals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Derelict gillnets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4498862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Moore et al. 2009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Seabirds, marine mammals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Plastic, fishing line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5715626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Pham et al. 2013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Gorgonians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line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Damage/breakage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398629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Velez-Rubio et al. 2013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 turtles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gear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5760439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Winn et al. 2008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Whales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 line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Dermal wound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5290717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Woodward et al. 2006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Whales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Entanglement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 line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Dermal wound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4182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Beck &amp; Barros 1991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Manatees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MF line, bags, other debris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190732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Bjorndal et al. 1994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 turtles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MF line, fish hooks, other debris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Intestinal blockage, 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0954807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Brandao et al. 2011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Penguins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Plastic, fishing gear, other debris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1038505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Browne et al. 2013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Lugworms (laboratory)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Microplastics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Biochemical/cellular, 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814976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Bugoni et al. 2001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 turtles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 bags, ropes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Gut obstruction, 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04753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Carey 2011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Seabirds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 particles, pellets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Perforated gut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0629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Cedervall et al. 2012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 (laboratory)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Nanoparticles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Biochemical/cellular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849880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Connors &amp; Smith 1982 (correlative evidence only)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Seabirds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 pellets, foam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Biochemical/cellular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299910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Dau et al. 2009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Seabirds, pinnipeds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hooks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Internal wound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8491779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 Stephanis et al. 2013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Sperm whale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Identifiable litter items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Gastric rupture, 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367277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Fry et al. 1987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Seabirds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 fragments, pellets, identifiable litter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Gut impaction, ulcerative lesions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9492049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Jacobsen et al. 2010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Sperm whales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gear, other debris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Gastric rupture, gut impaction, 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5612263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Lee et al. 2013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Copepods (laboratory)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Micro- and nanoplastics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2597065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Oliveira et al. 2013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 (laboratory)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Microplastics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Biochemical/cellular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144717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Rochman et al. 2013a-c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 (laboratory)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Microplastics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Biochemical/cellular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713427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Ryan 1988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Birds (laboratory)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Microplastics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Reduced organ size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3448035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Velez-Rubio et al. 2013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 turtles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Marine debris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Gut obstruction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214008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Wright et al. 2013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Lugworms (laboratory)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Microplastics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Biochemical/cellular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506060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Von Moos et al. 2012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Mussels (laboratory)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Ingestion and gill uptake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Microplastics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Biochemical/cellular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885069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Katsanevakis et al. 2007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Epibenthic megafauna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(contact)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 bottles, glass jars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Altered assemblage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78941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Lewis et al. 2009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Sessile invertebrates (coral reef)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(contact)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Lobster traps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Altered assemblage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289544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Uneputty &amp; Evans 1997 (correlative evidence only)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Assemblage on sediment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(contact)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Plastic litter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Altered assemblage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918917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Chiappone et al. 2002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Sessile invertebrates (coral reef)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(contact)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MF line, lobster trap, hook and line gear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Tissue abrasion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0019398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Chiappone et al. 2005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Sessile invertebrates (coral reef)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(contact)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Hook and line gear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Tissue abrasion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4549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Uhrin &amp; Schellinger 2011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Seagrass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(contact)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Crab pots, tires, wood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Breakage, suffocation, death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829565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Ozdilek et al. 2006 (correlative evidence only)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 turtles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(obstruction)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Waste, medical waste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Reduced population size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634616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Widmer &amp; Hennemann 2010 (correlative evidence only)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Ghost crabs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(obstruction)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Beach litter, mostly plastic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Reduced population size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348013"/>
                  </a:ext>
                </a:extLst>
              </a:tr>
              <a:tr h="83825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Widmer &amp; Hennemann 2010 (correlative evidence only)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Ghost crabs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(substrate)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Beach litter, mostly plastic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Altered assemblage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2122841"/>
                  </a:ext>
                </a:extLst>
              </a:tr>
              <a:tr h="15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Goldstein et al. 2012 (correlative evidence only)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Marine insects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(substrate)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Microplastics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Increased population size</a:t>
                      </a:r>
                    </a:p>
                  </a:txBody>
                  <a:tcPr marL="4191" marR="4191" marT="41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7450300"/>
                  </a:ext>
                </a:extLst>
              </a:tr>
            </a:tbl>
          </a:graphicData>
        </a:graphic>
      </p:graphicFrame>
      <p:pic>
        <p:nvPicPr>
          <p:cNvPr id="1030" name="Picture 6" descr="Pin on sealife 2019">
            <a:extLst>
              <a:ext uri="{FF2B5EF4-FFF2-40B4-BE49-F238E27FC236}">
                <a16:creationId xmlns:a16="http://schemas.microsoft.com/office/drawing/2014/main" id="{54E86D89-1815-41EC-A5D7-2CFB0D75F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443" y="4062369"/>
            <a:ext cx="3587867" cy="2391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666241-971C-45BF-9346-5FCF8C9C94F4}"/>
              </a:ext>
            </a:extLst>
          </p:cNvPr>
          <p:cNvSpPr txBox="1"/>
          <p:nvPr/>
        </p:nvSpPr>
        <p:spPr>
          <a:xfrm>
            <a:off x="1940976" y="4160939"/>
            <a:ext cx="165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Sadness </a:t>
            </a:r>
            <a:r>
              <a:rPr lang="en-US" dirty="0" err="1"/>
              <a:t>Gallary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817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Join Oceanic Society and SodaStream in Fighting Ocean Plastic ...">
            <a:extLst>
              <a:ext uri="{FF2B5EF4-FFF2-40B4-BE49-F238E27FC236}">
                <a16:creationId xmlns:a16="http://schemas.microsoft.com/office/drawing/2014/main" id="{597C2E83-B8AD-4A03-931B-9536BDE087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-2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9" name="Rectangle: Top Corners Rounded 78">
            <a:extLst>
              <a:ext uri="{FF2B5EF4-FFF2-40B4-BE49-F238E27FC236}">
                <a16:creationId xmlns:a16="http://schemas.microsoft.com/office/drawing/2014/main" id="{A06622B5-0D3E-459F-977C-302B9D998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64314" y="195830"/>
            <a:ext cx="2932144" cy="3860771"/>
          </a:xfrm>
          <a:prstGeom prst="round2SameRect">
            <a:avLst>
              <a:gd name="adj1" fmla="val 4735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6" name="Picture 8" descr="Coca-Cola, Walmart sign pledge to cut plastic pollution in oceans ...">
            <a:extLst>
              <a:ext uri="{FF2B5EF4-FFF2-40B4-BE49-F238E27FC236}">
                <a16:creationId xmlns:a16="http://schemas.microsoft.com/office/drawing/2014/main" id="{4E6A75DA-CB87-4CC6-9F99-A2DF671463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3" r="14145" b="-1"/>
          <a:stretch/>
        </p:blipFill>
        <p:spPr bwMode="auto">
          <a:xfrm>
            <a:off x="20" y="823196"/>
            <a:ext cx="3694156" cy="2606040"/>
          </a:xfrm>
          <a:custGeom>
            <a:avLst/>
            <a:gdLst/>
            <a:ahLst/>
            <a:cxnLst/>
            <a:rect l="l" t="t" r="r" b="b"/>
            <a:pathLst>
              <a:path w="3694176" h="2606040">
                <a:moveTo>
                  <a:pt x="0" y="0"/>
                </a:moveTo>
                <a:lnTo>
                  <a:pt x="3578728" y="0"/>
                </a:lnTo>
                <a:cubicBezTo>
                  <a:pt x="3642488" y="0"/>
                  <a:pt x="3694176" y="51688"/>
                  <a:pt x="3694176" y="115448"/>
                </a:cubicBezTo>
                <a:lnTo>
                  <a:pt x="3694176" y="2490592"/>
                </a:lnTo>
                <a:cubicBezTo>
                  <a:pt x="3694176" y="2554352"/>
                  <a:pt x="3642488" y="2606040"/>
                  <a:pt x="3578728" y="2606040"/>
                </a:cubicBezTo>
                <a:lnTo>
                  <a:pt x="0" y="260604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81" name="Rectangle: Top Corners Rounded 80">
            <a:extLst>
              <a:ext uri="{FF2B5EF4-FFF2-40B4-BE49-F238E27FC236}">
                <a16:creationId xmlns:a16="http://schemas.microsoft.com/office/drawing/2014/main" id="{B22EB6A2-EE25-4D0A-B8F7-560339BF7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157157" y="-1"/>
            <a:ext cx="4332545" cy="3130998"/>
          </a:xfrm>
          <a:prstGeom prst="round2SameRect">
            <a:avLst>
              <a:gd name="adj1" fmla="val 3211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Plastic pollution harms oxygen-producing bacteria">
            <a:extLst>
              <a:ext uri="{FF2B5EF4-FFF2-40B4-BE49-F238E27FC236}">
                <a16:creationId xmlns:a16="http://schemas.microsoft.com/office/drawing/2014/main" id="{CF1A3960-DA39-4038-984D-BE4183FBA7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1245"/>
          <a:stretch/>
        </p:blipFill>
        <p:spPr bwMode="auto">
          <a:xfrm>
            <a:off x="4320893" y="1"/>
            <a:ext cx="4005072" cy="2962656"/>
          </a:xfrm>
          <a:custGeom>
            <a:avLst/>
            <a:gdLst/>
            <a:ahLst/>
            <a:cxnLst/>
            <a:rect l="l" t="t" r="r" b="b"/>
            <a:pathLst>
              <a:path w="4005072" h="2962656">
                <a:moveTo>
                  <a:pt x="0" y="0"/>
                </a:moveTo>
                <a:lnTo>
                  <a:pt x="4005072" y="0"/>
                </a:lnTo>
                <a:lnTo>
                  <a:pt x="4005072" y="2867525"/>
                </a:lnTo>
                <a:cubicBezTo>
                  <a:pt x="4005072" y="2920064"/>
                  <a:pt x="3962480" y="2962656"/>
                  <a:pt x="3909941" y="2962656"/>
                </a:cubicBezTo>
                <a:lnTo>
                  <a:pt x="95131" y="2962656"/>
                </a:lnTo>
                <a:cubicBezTo>
                  <a:pt x="42592" y="2962656"/>
                  <a:pt x="0" y="2920064"/>
                  <a:pt x="0" y="286752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83" name="Rectangle: Top Corners Rounded 82">
            <a:extLst>
              <a:ext uri="{FF2B5EF4-FFF2-40B4-BE49-F238E27FC236}">
                <a16:creationId xmlns:a16="http://schemas.microsoft.com/office/drawing/2014/main" id="{03EE06E7-68E3-478C-8B9B-551876F1B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957692" y="1480693"/>
            <a:ext cx="5054856" cy="3413760"/>
          </a:xfrm>
          <a:prstGeom prst="round2SameRect">
            <a:avLst>
              <a:gd name="adj1" fmla="val 3803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8" name="Picture 10" descr="Plastic pollution - Plastic pollution in oceans and on land ...">
            <a:extLst>
              <a:ext uri="{FF2B5EF4-FFF2-40B4-BE49-F238E27FC236}">
                <a16:creationId xmlns:a16="http://schemas.microsoft.com/office/drawing/2014/main" id="{DACB83A0-780B-4A1E-9783-9E6EBA3C67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43"/>
          <a:stretch/>
        </p:blipFill>
        <p:spPr bwMode="auto">
          <a:xfrm>
            <a:off x="8945880" y="823849"/>
            <a:ext cx="3246120" cy="4727448"/>
          </a:xfrm>
          <a:custGeom>
            <a:avLst/>
            <a:gdLst/>
            <a:ahLst/>
            <a:cxnLst/>
            <a:rect l="l" t="t" r="r" b="b"/>
            <a:pathLst>
              <a:path w="3246120" h="4727448">
                <a:moveTo>
                  <a:pt x="75732" y="0"/>
                </a:moveTo>
                <a:lnTo>
                  <a:pt x="3246120" y="0"/>
                </a:lnTo>
                <a:lnTo>
                  <a:pt x="3246120" y="4727448"/>
                </a:lnTo>
                <a:lnTo>
                  <a:pt x="75732" y="4727448"/>
                </a:lnTo>
                <a:cubicBezTo>
                  <a:pt x="33906" y="4727448"/>
                  <a:pt x="0" y="4693542"/>
                  <a:pt x="0" y="4651716"/>
                </a:cubicBezTo>
                <a:lnTo>
                  <a:pt x="0" y="75732"/>
                </a:lnTo>
                <a:cubicBezTo>
                  <a:pt x="0" y="33906"/>
                  <a:pt x="33906" y="0"/>
                  <a:pt x="7573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9622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535A2C-1D23-4124-BC3F-68DF0BE2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38" y="216573"/>
            <a:ext cx="6706132" cy="338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414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776</Words>
  <Application>Microsoft Office PowerPoint</Application>
  <PresentationFormat>Widescreen</PresentationFormat>
  <Paragraphs>238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Mahn</dc:creator>
  <cp:lastModifiedBy>Tom Mahn</cp:lastModifiedBy>
  <cp:revision>3</cp:revision>
  <dcterms:created xsi:type="dcterms:W3CDTF">2020-06-13T00:10:56Z</dcterms:created>
  <dcterms:modified xsi:type="dcterms:W3CDTF">2020-06-13T01:43:58Z</dcterms:modified>
</cp:coreProperties>
</file>